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9.xml" ContentType="application/inkml+xml"/>
  <Override PartName="/ppt/notesSlides/notesSlide11.xml" ContentType="application/vnd.openxmlformats-officedocument.presentationml.notesSlide+xml"/>
  <Override PartName="/ppt/ink/ink10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4.xml" ContentType="application/vnd.openxmlformats-officedocument.presentationml.notesSlide+xml"/>
  <Override PartName="/ppt/ink/ink1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6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9"/>
  </p:notesMasterIdLst>
  <p:sldIdLst>
    <p:sldId id="256" r:id="rId2"/>
    <p:sldId id="257" r:id="rId3"/>
    <p:sldId id="258" r:id="rId4"/>
    <p:sldId id="261" r:id="rId5"/>
    <p:sldId id="263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264" r:id="rId17"/>
    <p:sldId id="305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</p:sldIdLst>
  <p:sldSz cx="9144000" cy="5143500" type="screen16x9"/>
  <p:notesSz cx="6858000" cy="9144000"/>
  <p:embeddedFontLst>
    <p:embeddedFont>
      <p:font typeface="Amatic SC" panose="020B0604020202020204" charset="-79"/>
      <p:regular r:id="rId50"/>
      <p:bold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mbria Math" panose="02040503050406030204" pitchFamily="18" charset="0"/>
      <p:regular r:id="rId56"/>
    </p:embeddedFont>
    <p:embeddedFont>
      <p:font typeface="Comic Sans MS" panose="030F0702030302020204" pitchFamily="66" charset="0"/>
      <p:regular r:id="rId57"/>
      <p:bold r:id="rId58"/>
      <p:italic r:id="rId59"/>
      <p:boldItalic r:id="rId60"/>
    </p:embeddedFont>
    <p:embeddedFont>
      <p:font typeface="Montserrat" panose="00000500000000000000" pitchFamily="2" charset="0"/>
      <p:regular r:id="rId61"/>
      <p:bold r:id="rId62"/>
      <p:italic r:id="rId63"/>
      <p:boldItalic r:id="rId64"/>
    </p:embeddedFont>
    <p:embeddedFont>
      <p:font typeface="Quicksand" panose="020B0604020202020204" charset="0"/>
      <p:regular r:id="rId65"/>
      <p:bold r:id="rId66"/>
    </p:embeddedFont>
    <p:embeddedFont>
      <p:font typeface="Short Stack" panose="020B0604020202020204" charset="0"/>
      <p:regular r:id="rId67"/>
    </p:embeddedFont>
    <p:embeddedFont>
      <p:font typeface="Yu Gothic UI Semilight" panose="020B0400000000000000" pitchFamily="34" charset="-128"/>
      <p:regular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03CB37-95F9-485E-A174-E9CAC466BC3E}">
  <a:tblStyle styleId="{2B03CB37-95F9-485E-A174-E9CAC466B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D57D16-7341-47D1-A7A5-6802A93928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1.fntdata"/><Relationship Id="rId55" Type="http://schemas.openxmlformats.org/officeDocument/2006/relationships/font" Target="fonts/font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3-20T13:07:16.9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2363 11688 124 0,'0'0'263'0,"-5"0"20"16,5 0-23-16,0 0-36 0,0 0-33 15,0 0-21-15,0 0-16 0,0 0-8 16,-5 0-10-16,5 0-9 0,0 0-13 0,0 0-7 16,0 0-9-16,0 0-8 0,0 0-8 0,0 0-7 15,0 0-4-15,0 0-8 0,0 0-2 16,0 0 2-16,0 0 2 0,0 0 3 0,0 0 2 16,0 0-1-16,0 0-7 0,0 0-8 15,0 0-12-15,0 0-11 0,0 0-8 0,0 0-10 16,0 0-4-16,0 0-3 0,0 0-4 15,0 0-2-15,0 0-3 0,0 0 3 0,0 0-11 16,0 0-35-16,5 3-63 0,-5-3-92 0,0 0-121 16,0 0-152-16,0 0-70 0,0 0-10 15,0 0 41-15,0 0 80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2-10T14:13:31.68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22627 7536 234 0,'4'0'392'0,"-4"0"91"0,0 0 39 0,0 0 11 15,0 0 10-15,5-2 17 0,-5 2 11 0,0-4-15 16,0 4-36-16,0-1-60 0,0-3-65 16,0 4-78-16,0-2-74 0,0-1-52 15,0 0-27-15,0 3-10 0,0-3-3 0,0 1-1 0,-5 2-5 16,5 0-5-16,0 0-15 0,-4 0-14 16,-2 0-14-16,2 2-11 0,-1 4-10 15,0 3-7-15,0-2-2 0,-4 4-3 0,3 1-2 16,1 1-52-16,-5 4-10 0,6-1 0 0,-1 0 0 15,5 4 0-15,-5 0 0 0,5-2 0 16,-5 2 0-16,5-2 0 0,0-1 0 0,0 3 0 16,0-4 0-16,0 0 0 0,5 0 0 15,-5 1 0-15,0-3 0 0,5 0 0 0,-5 0 0 16,5-4 0-16,-5 2 0 0,4-2 0 16,-4 1 0-16,6-2 0 0,-6-3 0 0,4-1 0 15,1 0 0-15,-5 1 0 0,0-3 0 0,6 0 0 16,-6-3 0-16,0 2 0 0,0-2 0 15,4 0 0-15,-4 0 0 0,-4 0 0 16,4-2-44-16,0-1-53 0,0 0-8 0,-6-3 1 16,6 1 6-16,-5 0 5 0,5-1 5 15,-4-3 8-15,4 2 11 0,-6-4 13 0,6-1 11 16,-4 2 9-16,4-1 11 0,0 0 9 0,-5-1 6 16,5-1 4-16,0 2 4 0,0-3 3 0,0 1 5 15,0-2 1-15,0 2 4 0,0-4 1 16,5 3 4-16,-5-2 4 0,0 0 1 0,4 2 1 15,2-3-1-15,-6 4-1 0,4-1-5 16,1 0-2-16,1 0-3 0,-2 4-2 0,1-5-3 16,0 4 0-16,0 1-1 0,0-1-1 15,-1 2 0-15,2-2 0 0,-2 3 5 0,1 3 1 16,0-4 5-16,0 4 1 0,0-1 1 16,-5 4-1-16,0-1-2 0,5 0-4 0,-5 0-5 15,5 3-1-15,-5-2-1 0,4 2 0 16,-4 0 0-16,5 0-1 0,-5 0 2 0,5 2-2 15,0-2 1-15,-5 0 0 0,5 0 0 0,-5 0 1 16,5 3-1-16,-5-3 0 0,5 0 0 16,-5 0-2-16,5 0 0 0,-5 3 0 15,0-3 0-15,0 0 0 0,0 0 0 0,0 0 0 16,0 0 3-16,0 0 1 0,0 3 2 0,0-3 3 16,0 0 4-16,0 0 6 0,0 0 1 15,0 0-2-15,-5 2-1 0,0-2-3 0,0 3-4 16,0 0-7-16,-5 0-1 0,5 3-1 0,-4-5-1 15,-1 5 0-15,0-3-3 0,1 3 2 16,-1 0-2-16,0 1 0 0,0-1 2 16,0 2 3-16,5-2 4 0,-5 2 4 0,1 0 3 15,4 3 6-15,-5-2 4 0,6-2 5 0,-2 5 2 16,2-4 8-16,-1 3 6 0,5 0 4 16,-6 0 1-16,6 2 3 0,0 1 3 0,0 0-1 15,0 3-37-15,6-4-17 0,-6 3 0 16,5 1 0-16,-5-3 0 0,4 2 0 0,2-1 0 15,-2-2 0-15,-4 1 0 0,5-3 0 16,0-1 0-16,-5-2 0 0,5 1 0 0,0-1 0 16,-5-2 0-16,4 0 0 0,-4-1 0 15,6-3 0-15,-6 2 0 0,4-2 0 0,-4 1 0 16,0-3 0-16,0 2 0 0,0-2 0 16,0-2 0-16,0 2-144 0,0-3-61 0,0 1-41 15,-4-2-43-15,4-1-88 0,-6 0-135 0,2-1-196 16,4 0-223-16,-5-1-110 0,0-2-20 15,5 1 79-15,-5 0 152 0,5-1 225 0</inkml:trace>
  <inkml:trace contextRef="#ctx0" brushRef="#br0" timeOffset="591.419">22221 7534 280 0,'-10'0'450'0,"5"-4"85"15,-5 4 87-15,6-1-46 0,-7 1-46 0,7-4-18 16,4 4 3-16,-5-2-16 0,0 2-36 16,0-3-49-16,5 0-57 0,0 0-65 0,0 1-68 15,0-3-44-15,0 1-23 16,5-1-6-16,0 2 2 0,-5-2 7 0,5 2 5 16,-1 0-1-16,7 0-3 0,-7 1-6 15,6 2-10-15,-5 0-19 0,5 0-20 0,-1 0-20 16,1 0-73-16,-5 2-13 0,5 1 0 0,-5 3 0 15,-1-1 0-15,-4 1 0 0,6 1 0 16,-6 2 0-16,-6-1 0 0,2 3 0 16,-1 0 0-16,-5 3 0 0,1 0 0 0,-1-3-8 15,0 2-186-15,-4 2-67 0,4-2-84 16,-1-2-139-16,2 3-214 0,-1-3-274 0,5-3-120 16,1 0-27-16,-2-2 48 0,6-1 141 15,6-2 238-15</inkml:trace>
  <inkml:trace contextRef="#ctx0" brushRef="#br0" timeOffset="1036.316">22196 7802 420 0,'0'4'618'0,"-4"-2"141"0,4-2 139 0,-5 0-12 15,5 3-113-15,0-3-125 0,-6 0-120 16,6 0-120-16,-4 3-123 0,4-3-102 16,0 0-60-16,0 0-38 0,0 3-24 0,0-1-16 15,-5 1-11-15,5 0-5 0,0 0-2 16,0-1-3-16,5 1-3 0,-5 0-5 0,0 3-2 16,4-6-2-16,2 2-3 0,-6 1-1 15,5-3-2-15,-1 0 0 0,2 0-2 16,-2-3 0-16,1 1-1 0,-5-1 0 0,5-3 0 15,-5 1-1-15,0 2-1 0,0-3 0 16,0 1-1-16,0 2 1 0,-5-2 1 16,5 0-1-16,-5-1 1 0,1 0 1 15,-2 3 0-15,2-2-1 0,-1 3 3 0,-1-2 1 16,2 2-2-16,-1 2 1 0,0 0-2 0,0 2-2 16,0 2-2-16,1-2-1 0,4 3-1 0,-6-2 1 15,6 3 1-15,0 0 0 0,-4-1 1 16,8 0-2-16,-4 1-18 0,0-1-34 0,6 1-55 15,-2-1-116-15,-4-2-194 0,5 0-292 16,0 0-228-16,5-3-99 0,-6 0-15 16,2-3 79-16,3-3 175 0,-3 3 284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2-03T12:07:00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3660 7685 127 0,'0'3'134'0,"0"-3"-20"0,0 0-24 15,0 0-18-15,0 0-19 0,0 2-13 0,0-2-10 16,-5 0-12-16,5 0-1 0,0 0 0 16,0 0 2-16,0 0 3 0,-4 0 5 0,4 0 5 15,0 0 0-15,0 0-4 0,0 0-3 16,0 0-17-16,-6 0-35 0,6 0-59 15,0 0-70-15,0 0-38 0,0 0-20 0,0 0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2-03T12:07:28.1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3679 7707 53 0,'0'3'241'0,"-4"-3"34"0,4 2-14 15,0-2-24-15,0 4-16 0,-5-4-6 0,5 1 5 16,0-1 10-16,-5 3 13 0,5-3 12 16,0 0 14-16,0 0 14 0,-5 0 17 15,5 0 17-15,0 0 18 0,-5 0 23 0,5 0 7 16,0 0-14-16,-4 0-26 0,4 0-37 16,-6 3-39-16,6-3-49 0,0 0-36 0,-5 0-22 15,5 0-10-15,-4 3-5 0,4-3-8 16,-6 0-7-16,6 0-9 0,0 0-10 15,0 0-11-15,0 0-12 0,0 0-6 0,0 0-1 16,0 0 6-16,0 0 10 0,6 0 14 16,-2-3 11-16,1 3 6 0,1 0 1 0,-2-3-6 15,6 0-8-15,0 2-36 0,0-3-61 16,-1 2 0-16,6-4 0 0,4 1 0 0,-4-1 0 16,5-2 0-16,-1 2 0 0,5-2 0 15,-4-2 0-15,5 1 0 0,-1-2 0 16,0 2 0-16,1-2 0 0,-1 1 0 0,-4-2 0 15,-1 5 0-15,-4-5 0 0,0 7 0 16,-1-4 0-16,-4 4 0 0,0 0 0 0,0-1 0 16,-6 3 0-16,2 1 0 0,-1-1 0 15,-5 0 0-15,4 3 0 0,-4-3 0 16,5 3 0-16,-5 0 0 0,0-2 0 0,0 2 0 16,0-4 0-16,5 4 0 0,-5 0 0 15,0-1 0-15,0 1 0 0,0 0 0 0,0-4 0 16,0 4 0-16,0 0 0 0,0 0 0 15,5-2 0-15,-5 2 0 0,0 0 0 16,0 0 0-16,0 2 0 0,0-2 0 0,0 0 0 16,0 0 0-16,5 0 0 0,-5 4 0 15,0-4 0-15,0 0 0 0,5 1 0 0,-5-1 0 16,0 4 0-16,5-4 0 0,-5 0 0 16,4 2 0-16,-4-2 0 0,6 3 0 0,-2 0 0 15,1-3 0-15,0 3 0 0,0-1 0 16,4 4 0-16,-3-3 0 0,3 2 0 15,1 0 0-15,0 1 0 0,4-3 0 0,1 2 0 16,0 1 0-16,-1 0 0 0,1-1 0 0,5 0 0 16,-6-2 0-16,6 3 0 0,-1-1 0 15,-4-2 0-15,5 2 0 0,-1 1 0 0,-4-1 0 16,5 1 0-16,-6-3 0 0,1 1 0 16,0 2 0-16,-1-3 0 0,-4 3 0 15,5-4 0-15,-5 1 0 0,-1 0 0 0,1 0 0 16,-5-1 0-16,-1-2 0 0,2 0 0 15,-2 3 0-15,1-3 0 0,0 0 0 16,-5 0 0-16,0 0 0 0,5 0 0 0,-5 0 0 16,0 0 0-16,5 0 0 0,-5 0 0 15,0 0 0-15,0 0 0 0,0 0 0 0,0 0 0 16,0 0 0-16,5 0 0 0,-5 0 0 16,0 0 0-16,0 0 0 0,0 0 0 15,0 0 0-15,0 0 0 0,0-3 0 0,0 3 0 16,0 0-100-16,0 0-176 0,0 0-69 15,-5-2-148-15,0 2-245 0,5-3-271 0,-5 3-111 16,0-3-19-16,5 0 49 0,0 1 155 16,0 0 273-16</inkml:trace>
  <inkml:trace contextRef="#ctx0" brushRef="#br0" timeOffset="1303.461">5337 7764 50 0,'-6'0'397'0,"1"0"101"15,1 0 105-15,4 0 59 0,-6 0-3 16,6 0-1-16,-4 0-29 0,-1 0-48 0,5 0-67 16,-5 0-76-16,5 0-93 0,0 0-86 15,-5 0-54-15,5 0-29 0,0 0-19 16,0 0-13-16,-5 0-10 0,5 0-11 0,0 0-3 15,5 0-1-15,-5 0 2 0,5 0 1 16,-5 0 5-16,5 0 2 0,4-2-2 0,1-1-33 16,1 0-94-16,-2-2 0 0,6-1 0 15,-1 0 0-15,1-1 0 0,0 1 0 0,4-3 0 16,-4 2 0-16,4-2 0 0,-4 1 0 16,4 3 0-16,-4-4 0 0,0 4 0 15,4-4 0-15,-4 5 0 0,0-3 0 0,-5 1 0 16,5 4 0-16,-6-3 0 0,6-1 0 15,-5 3 0-15,-1-2 0 0,1-1 0 0,-1 1 0 16,1 0 0-16,1 2 0 0,-7-3 0 16,6 3 0-16,-5-2 0 0,0 3 0 0,-1-1 0 15,2 0 0-15,-2 0 0 0,1 3 0 16,-5-3 0-16,5 0 0 0,-5 3 0 16,0-2 0-16,5 2 0 0,-5 0 0 0,0-3 0 15,0 3 0-15,5 0 0 0,-5-2 0 16,0 2 0-16,0 0 0 0,0-4 0 0,0 4 0 15,0 0 0-15,0 0 0 0,0 0 0 16,0 0 0-16,0 0 0 0,0 0 0 16,0 0 0-16,0 0 0 0,0 0 0 0,0 0 0 15,0 0 0-15,0 0 0 0,0 0 0 16,0 0 0-16,0 0 0 0,-5 0 0 0,5 0 0 16,0 0 0-16,0 0 0 0,0 0 0 15,0 0 0-15,-5 0 0 0,5 0 0 0,0 0 0 16,0 0 0-16,0 0 0 0,0 0 0 15,0 0 0-15,0 0 0 0,0 4 0 16,0-4 0-16,0 0 0 0,0 2 0 0,0-2 0 16,5 3 0-16,-5-3 0 0,0 2 0 15,5 4 0-15,0-3 0 0,0 0 0 0,-1 2 0 16,1 0 0-16,1-2 0 0,3 3 0 16,1 0 0-16,0-4 0 0,4 3 0 0,1 1 0 15,-5-3 0-15,9 2 0 0,-4-2 0 16,4 3 0-16,-4-4 0 0,4 0 0 0,2 4 0 15,-2-3 0-15,-4 1 0 0,4 0 0 16,-4-1 0-16,0 0 0 0,-1 0 0 16,1-1 0-16,-6 1 0 0,1 0 0 0,0 0 0 15,-5 0 0-15,0-1 0 0,-1-2 0 16,2 3 0-16,-1-3 0 0,-5 3 0 0,4-3 0 16,-4 0 0-16,0 0 0 0,5 0 0 15,-5 0 0-15,0 0 0 0,0 0 0 0,0 0 0 16,0 0 0-16,5 0 0 0,-5 0 0 15,0 0 0-15,0 0 0 0,-5-3 0 16,5 3 0-16,0 0 0 0,0-3 0 16,0 3 0-16,-5-2 0 0,5-1-275 0,0 3-111 15,0-3-57-15,0 3-101 0,0 0-149 16,-4-3-196-16,4 0-127 0,0 1-34 0,0 2 58 16,0-3 135-16,4 0 201 0</inkml:trace>
  <inkml:trace contextRef="#ctx0" brushRef="#br0" timeOffset="2561.81">7144 7801 139 0,'0'1'565'0,"-4"-1"149"15,-2 0 155-15,2 4 116 0,-1-4-131 16,0 0-141-16,0 2-122 0,0-2-115 16,1 0-125-16,4 0-90 0,-6-2-54 0,6 2-41 15,-5 0-29-15,5 0-19 0,5 0-10 16,-5-4 0-16,6 4 5 0,-2 0 16 0,1 0 17 16,0-1 10-16,0 1 3 0,4 0-33 15,1 0-126-15,0-3 0 0,0 3 0 16,4-3 0-16,1 3 0 0,0-3 0 0,0-3 0 15,-1 4 0-15,6-7 0 0,-1 1 0 0,1 0 0 16,4 0 0-16,-4-4 0 0,5 2 0 16,-1-3 0-16,-5 1 0 0,1 1 0 15,0 0 0-15,-1 3 0 0,-4-1 0 0,-1 1 0 16,1-1 0-16,-6 5 0 0,6-2 0 16,-5 0 0-16,0 1 0 0,0-1 0 0,0 4 0 15,-6-3 0-15,6 2 0 0,-5 0 0 16,0 0 0-16,-1 0 0 0,2 0 0 0,-1 1 0 15,-5-1 0-15,4 3 0 0,-4-2 0 16,6 2 0-16,-6 0 0 0,0 0 0 16,0-3 0-16,4 3 0 0,-4 0 0 0,0 0 0 15,0 0 0-15,0 0 0 0,0 0 0 16,0 0 0-16,0 0 0 0,0 0 0 0,0 0 0 16,-4 0 0-16,4 0 0 0,0 0 0 15,0 0 0-15,0 0 0 0,0 0 0 16,0 0 0-16,0 3 0 0,0-3 0 0,0 0 0 15,0 0 0-15,0 0 0 0,0 0 0 16,0 0 0-16,0 2 0 0,0-2 0 0,0 3 0 16,0-1 0-16,0 1 0 0,0 0 0 15,4 0 0-15,-4 3 0 0,5-1 0 16,0-3 0-16,0 4 0 0,0-1 0 0,-1 4 0 16,6-4 0-16,-5 3 0 0,5-1 0 15,5 0 0-15,-6 1 0 0,6 1 0 0,0-1 0 16,4-2 0-16,-4 2 0 0,5-3 0 15,-1 3 0-15,-4-2 0 0,4 0 0 16,1-1 0-16,-5 1 0 0,-1-1 0 0,6 1 0 16,-10-1 0-16,5-2 0 0,-2-1 0 15,-2 4 0-15,-1-3 0 0,-1-1 0 0,-4 2 0 16,0-4 0-16,0 2 0 0,0 1 0 16,0-3 0-16,-5 0 0 0,4 2 0 15,-4-2 0-15,5 0 0 0,-5 0 0 0,0 0 0 16,0 0 0-16,0 0 0 0,0 0 0 15,6 0 0-15,-6 0 0 0,0 0 0 0,0 0 0 16,0 0 0-16,0 0 0 0,0-2 0 16,0 2 0-16,0-3 0 0,-6 1 0 0,6-2 0 15,0 4-228-15,0-2-152 0,-5-1-96 16,5 0-179-16,-4 0-258 0,-1 1-155 0,0-1-49 16,5 0 18-16,-5 1 115 0,0 2 216 15,0-3 312-15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3-20T14:38:54.8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21536 11922 233 0,'-5'3'717'0,"-5"-3"159"0,0-17 122 16,5 34 71-16,1-17-146 0,-2-3-268 16,6 3-180-16,0 3-128 0,6-3-95 0,-2 4-44 15,6-2-25-15,5 1-16 0,0 2-8 0,4 0-4 16,1 1-1-16,9 2 2 0,1-2 1 16,4 0-10-16,10-4-13 0,5-2-108 0,10 0-26 15,5-2 0-15,4-1 0 0,6-3 0 16,4-2 0-16,-4 3 0 0,4-4 0 0,-4 4 0 15,-1 0 0-15,1-2 0 0,0 2 0 0,-1 3 0 16,1-1 0-16,-6 3 0 0,6 0 0 0,-11 0 0 16,6 3 0-16,-5-3 0 0,-5 2 0 15,-5 1 0-15,5-1 0 0,-10 1 0 0,0 3 0 16,-1-3 0-16,-3 2 0 0,-11 0 0 16,5-1 0-16,-9 1 0 0,-6 0 0 0,1-2 0 15,-11 3 0-15,1-3 0 0,-5-1 0 0,-5-2 0 16,0 3 0-16,-5-3 0 0,-5 0 0 0,-5-3 0 15,-4 3 0-15,-1-2-185 0,0-1-363 16,-5 0-169-16,-4-3-213 0,4 1-176 0,-4 0-56 16,-1-4 34-16,1 1 133 0,4-1 209 0,-4 4 270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3-20T14:38:55.9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23933 11897 100 0,'-14'0'335'0,"-1"-2"55"15,6 2 33-15,-6 0-24 0,0 0-42 0,0 0-40 16,5 0-26-16,-4 0-18 0,-1 0-19 15,5-2-15-15,1 2-6 0,-6 0 7 0,5 0 19 16,5 0 29-16,-5-4 36 0,5 4 33 0,0 0 11 16,-4 0-12-16,9 0-34 0,-6-2-44 15,2 2-56-15,4 0-56 0,-5 0-43 0,5 0-27 0,0 0-15 16,0 0-10-16,-6 0-3 0,6 0-6 16,0 0-2-16,0 0 7 0,0 0 13 0,6 2 12 15,-6 2 14-15,5 0 14 0,5 2 13 16,-1-3 7-16,6 3-39 0,-1-1-101 0,11-2 0 15,0-1 0-15,-1 1 0 0,11-3 0 0,-1 0 0 16,5 0 0-16,0-3 0 0,10 1 0 16,1 2 0-16,-1-3 0 0,4 3 0 0,1 0 0 15,1 0 0-15,-2 3 0 0,-4-3 0 0,-5 2 0 16,-4 1 0-16,-1 1 0 0,-5-2 0 16,0 3 0-16,0-2 0 0,6 2 0 0,-6-1 0 15,-4 1 0-15,4-2 0 0,1 2 0 0,-6-2 0 16,5 3 0-16,-9-4 0 0,4 1 0 0,-5 0 0 15,-3-1 0-15,3 2 0 0,-10-2 0 0,6 1 0 16,-6 0 0-16,1-1 0 0,-5-2 0 0,0 3 0 16,0-3 0-16,-5 3 0 0,4-3 0 0,-3 3 0 15,-2-3 0-15,1 0 0 0,-5 3 0 0,6-3 0 16,-6 0 0-16,0-3 0 0,0 3-133 0,0 0-510 16,0-3-194-16,-6 0-251 0,6 0-100 15,-5 1-9-15,1-1 79 0,4-2 172 0,-6 1 248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2-03T12:10:57.2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21283 6556 204 0,'0'0'288'0,"-5"-4"29"15,5 4-20-15,-5 0-26 0,5 0-16 0,0-1-9 16,-5 1 1-16,5 0-2 0,0-4 2 16,-5 4 5-16,5-2 14 0,0 2 19 0,-5-3 24 15,5 3 27-15,0 0 25 0,0 0-2 16,-5-3-23-16,5 3-36 0,0 0-47 16,0 0-53-16,0 0-53 0,-5-3-33 0,5 3-22 15,0 0-13-15,0 0-10 0,0 0-9 16,0 0-8-16,0 0-8 0,0 0-5 15,0 0-3-15,0 0 1 0,5-2 3 0,-5 2 3 16,5-4 6-16,0 2 5 0,0-3 4 16,5 2 3-16,-5-3 4 0,4-2 3 0,1 2 5 15,0 2 2-15,-1-5 1 0,1 3-1 16,0-2 0-16,5 2-3 0,-5-2-4 0,4 3-3 16,-4-4-4-16,4 4-5 0,-4-1-6 15,5 1-5-15,-5 0-5 0,0-1-3 0,4 3-3 16,-4 0-1-16,0 2 0 0,0-3-1 15,5 2 0-15,-6 2 0 0,1 0-1 16,0 0-16-16,-1 0-15 0,6 0 0 0,-5 0 0 16,-1 2 0-16,1-2 0 0,0 4 0 15,0-3 0-15,0 2 0 0,-1 0 0 16,1 0 0-16,0 0 0 0,0 0 0 0,-6-1 0 16,6 1 0-16,-5-3 0 0,5 2 0 15,-5 2 0-15,0-2 0 0,5-2 0 0,-10 3 0 16,10-1 0-16,-6 1 0 0,1-3 0 15,0 3 0-15,0 0 0 0,-5 0 0 16,5-3 0-16,-1 2 0 0,2 1 0 0,-2 0 0 16,1-3 0-16,1 2 0 0,-2 1 0 0,-4-3 0 15,5 3 0-15,0 0 0 0,0-3 0 16,0 3 0-16,-5-1 0 0,5-2 0 0,0 3 0 16,-1 0 0-16,-4-1 0 0,5-2 0 15,0 4 0-15,0-1 0 0,-5-3 0 16,5 2 0-16,-5-2 0 0,5 2 0 0,-5-2 0 15,0 3 0-15,0-3 0 0,5 0 0 16,-5 0 0-16,0 3 0 0,0-3 0 0,0 0 0 16,0 0 0-16,0 0 0 0,0-3 0 15,0 3 0-15,-5 0-35 0,5-3-170 16,0 3-48-16,-5 0-38 0,5-2-48 0,-5 2-96 16,5-2-157-16,-5 2-178 0,0 0-187 15,5-3-71-15,-5 3 13 0,1-4 99 0,4 4 184 16,-5-2 220-16</inkml:trace>
  <inkml:trace contextRef="#ctx0" brushRef="#br0" timeOffset="1841.905">3098 7599 65 0,'0'0'190'16,"-5"3"-12"-16,5 0-86 0,0-3-115 16,0 0-89-16,0 0-45 0,0 0-18 15</inkml:trace>
  <inkml:trace contextRef="#ctx0" brushRef="#br0" timeOffset="1957.202">3073 7611 193 0,'0'0'300'16,"-4"0"37"-16,4 3-29 0,-6-3-56 16,6 2-54-16,0-2-50 0,-4 0-50 0,4 3-57 15,0-3-71-15,0 2-97 0,0-2-120 16,0 0-75-16,0 3-33 0,-5 0-1 16,5 0 30-16</inkml:trace>
  <inkml:trace contextRef="#ctx0" brushRef="#br0" timeOffset="2965.886">3001 7699 360 0,'0'-3'545'0,"-6"3"116"15,6 0 112-15,0-3-21 0,0 3-76 0,0 0-83 16,0 0-82-16,-4 0-89 0,4-3-89 15,0 3-80-15,4-2-69 0,-4 2-38 0,0 0-21 16,0-3-9-16,0 3-1 0,6-3 2 16,-6 3 4-16,4-3 4 0,1 0 4 15,-5 3 3-15,5-2-1 0,0-1-5 0,0 0-8 16,-1 0-11-16,6 1-10 0,-5-4-13 16,5 1-11-16,-1 1-8 0,1-3-9 0,1 1-6 15,-2 1-6-15,6-4-5 0,-5 2-27 16,-1 1-12-16,6-3 0 0,-5 2 0 0,5 1 0 15,-6 0 0-15,6 1 0 0,-5 0 0 16,4-1 0-16,-4 3 0 0,4-2 0 16,-3 2 0-16,3 0 0 0,-4 0 0 0,4 3 0 15,1 0 0-15,-5-2 0 0,5 2 0 16,-6 0 0-16,6 0 0 0,-5 0 0 0,-1 0 0 16,6 0 0-16,-5 2 0 0,0-2 0 15,0 3 0-15,0-3 0 0,-1 3 0 16,1 0 0-16,0-3 0 0,-1 3 0 0,1-1 0 15,-5 1 0-15,5-1 0 0,-1 2 0 16,-3-2 0-16,3 1 0 0,-4-3 0 0,5 2 0 16,-5 1 0-16,5 0 0 0,-6 0 0 15,6 0 0-15,-5 0 0 0,5 2 0 0,-5-3 0 16,-1 1 0-16,2 0 0 0,3 0 0 16,-3 3 0-16,-2-4 0 0,1 3 0 15,0-2 0-15,0 3 0 0,0-4 0 0,-1 4 0 16,2-3 0-16,-2 2 0 0,1-3 0 15,1 2 0-15,-6 1 0 0,4-1 0 16,1-2 0-16,0 0 0 0,0 1 0 0,-5 0 0 16,5 0 0-16,-5-1 0 0,4 1 0 15,2 0 0-15,-6 0 0 0,4-3 0 0,-4 3 0 16,0-1 0-16,5 1 0 0,-5 0 0 16,0 0 0-16,0-1 0 0,5 1 0 0,-5-3 0 15,0 3 0-15,0-3 0 0,0 0 0 16,0 3 0-16,0-3 0 0,0 0 0 15,0 0 0-15,0 0 0 0,0 0 0 16,0 0 0-16,0-3 0 0,0 3 0 0,0 0 0 16,-5-3 0-16,5 3-301 0,0-3-153 15,-5 3-138-15,1-2-196 0,4-1-234 0,-6 3-88 16,2-3-6-16,4 3 71 0,-5 0 166 16,5 0 245-16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3-17T14:31:57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3859 7443 146 0,'-6'0'500'0,"6"-3"122"16,0 1 106-16,0-1 59 0,0 0-47 16,0 3-58-16,0-3-70 0,0 3-69 0,0-2-67 15,0 2-72-15,0 0-75 0,0 0-67 16,0 0-37-16,0 0-20 0,0 0-11 16,0 0-9-16,0 0-7 0,0 2-9 0,0 1-12 15,0 3-110-15,6-1-47 0,-2 3 0 16,-4 4 0-16,5 1 0 0,1 1 0 0,-2 3 0 15,1-1 0-15,0 3 0 0,0-2 0 16,0 2 0-16,0 1 0 0,0-4 0 0,-1 3 0 16,6-2 0-16,-5 0-154 0,0-3-214 15,0-1-146-15,-5 1-203 0,0-6-261 16,5 0-134-16,-5-4-30 0,0-2 46 16,0-2 141-16,5-2 225 0,-5-4 311 0</inkml:trace>
  <inkml:trace contextRef="#ctx0" brushRef="#br0" timeOffset="392.462">3760 7487 157 0,'-4'0'469'0,"-6"-2"93"16,10 2 95-16,-5-3 44 0,0 0-33 0,0 3-23 15,5-3-30-15,-5 3-34 0,1-3-49 16,4 1-68-16,-6 2-85 0,6-4-84 0,0 2-52 16,0-3-30-16,0-1-19 0,6 1-16 15,-2-1-16-15,-4-2-17 0,5 0-21 16,5-1-19-16,-5 1-19 0,5 0-70 0,0 2-16 15,-1-2 0-15,1 2 0 0,0-2 0 16,5 6 0-16,-6-4 0 0,6 3 0 0,-5 3 0 16,5 0 0-16,-6 0 0 0,6 3 0 15,-5 0-16-15,0 2-156 0,-1 1-60 0,1-1-66 16,-5 4-101-16,5-1-141 0,-5 0-179 16,0-2-207-16,0 2-118 0,-1-3-17 15,2 1 75-15,-1 2 148 0,-1-2 209 0</inkml:trace>
  <inkml:trace contextRef="#ctx0" brushRef="#br0" timeOffset="886.685">3810 7746 145 0,'-5'3'480'0,"5"-3"116"16,-5 3 113-16,5-3 62 0,0 3-21 15,-5-3-45-15,5 3-57 0,0-1-64 0,0-2-70 16,-5 3-84-16,5-3-87 0,0 0-57 0,0 3-23 16,5-3-7-16,-5 0 4 0,5 0 4 15,-5 0-77-15,10 0-187 0,-5 0 0 16,5-3 0-16,-1 0 0 0,1 1 0 0,5-1 0 15,0-3 0-15,-1 1 0 0,6-1 0 16,-1-2 0-16,1 2 0 0,0-2 0 0,-1 3 0 16,1-3 0-16,-1 2 0 0,1 0 0 15,-5 0 0-15,4 4 0 0,-4 0-93 16,-5 2-610-16,0 0-258 0,5 0-213 0,-6 2-57 16,-4-2 26-16,5 0 101 0,0 0 200 15,-6 0 302-15</inkml:trace>
  <inkml:trace contextRef="#ctx0" brushRef="#br0" timeOffset="2164.277">7777 11349 165 0,'-5'0'569'0,"5"-3"132"0,0 3 114 15,-6-2 87-15,6-1-97 0,-4 0-126 16,4 0-111-16,0 1-101 0,-5-2-87 0,5 2-83 15,-5-1-76-15,5-2-51 0,-5 2-28 16,5 0-15-16,-5-3-3 0,0 4-1 16,0-1-7-16,5 0-8 0,-4 1-9 15,-2 2-11-15,-3 0-14 0,4 0-12 0,-5 2-5 16,0 4-5-16,1 2 1 0,-6 0 3 16,5 4 5-16,0-1 1 0,-5 5-14 0,6 1-48 15,-1-1 0-15,0 1 0 0,5-1 0 16,-5 1 0-16,10 2 0 0,0-2 0 0,0-3 0 15,5 2 0-15,0-2 0 0,5 0 0 16,-1-1 0-16,6-1 0 0,0-4 0 0,5 0 0 16,-1-2 0-16,1-1 0 0,5 0 0 15,-1-5 0-15,1 3 0 0,-1-6 0 0,0 1 0 16,1-4 0-16,-5 1 0 0,4-4 0 16,-4 1 0-16,-1 0-227 0,-4-3-370 15,0 3-194-15,-1-3-243 0,-4 2-116 0,5-1-11 16,-10 1 57-16,5 0 144 0,-6 1 228 15,2 0 309-15</inkml:trace>
  <inkml:trace contextRef="#ctx0" brushRef="#br0" timeOffset="91116.405">3701 5355 182 0,'0'0'388'0,"0"0"62"0,-4 0 52 0,4 0-39 16,0 3-39-16,0-3-21 0,0 0 3 16,0 0 17-16,0 0 17 0,0 0 6 15,0 0-17-15,0 0-29 0,0 0-41 0,0 0-41 16,4-3-45-16,-4 3-34 0,0-3-18 15,6 3-9-15,-6-2-7 0,5-1-12 0,-1 0-13 16,2 3-15-16,-2-3-15 0,1 3-18 16,0 0-20-16,0 3-36 0,5 0-76 15,-5 2 0-15,-1 1 0 0,2 2 0 0,-6 3 0 16,4 3 0-16,-4 2 0 0,0 4 0 16,-4-4 0-16,4 7 0 0,-6-4 0 0,2 0 0 15,-1 0 0-15,0 1 0 0,0-4 0 16,0-2 0-16,0 0 0 0,5-4 0 15,-5 2 0-15,1-4-138 0,-2-3-45 0,6-2-18 16,0 0-10-16,0-3-10 0,0 0-6 16,0-6-11-16,0 1-28 0,6 0-45 0,-2-6-55 15,1 2-50-15,0-4-34 0,0 1-11 16,5-1 32-16,-1-1 64 0,1-3 83 0,-5 0 85 16,5 4 77-16,0-4 82 0,0 1 90 15,-5 2 102-15,4 0 107 0,-3 0 109 16,3 1 80-16,-4 1 33 0,0 2-12 0,-5 2-44 15,5-4-62-15,-1 7-74 0,-4-3-48 16,0 2-25-16,0 1-11 0,0-1-3 16,0 1-6-16,0 1-13 0,-4 2-20 0,4-1-25 15,-5 3-26-15,0 0-28 0,0 3-50 16,0-1-36-16,1 7 0 0,-2-3 0 0,2 5 0 16,-1 0 0-16,0 0 0 0,5 2 0 15,0 4 0-15,-5-4 0 0,10 4 0 0,-5 0 0 16,5 0 0-16,0 2 0 0,-1-3 0 15,2-2 0-15,3 2 0 0,1-2 0 16,5 0 0-16,-6-3 0 0,6-2 0 0,0 1 0 16,-1-4 0-16,1 0 0 0,0-4 0 15,-5 1-304-15,5-3-799 0,-5-3-200 0,-1 1-45 16,1-2 51-16,5 2 116 0,-5-4 236 16,-1 4 393-16</inkml:trace>
  <inkml:trace contextRef="#ctx0" brushRef="#br0" timeOffset="96454.576">4173 11393 162 0,'0'-5'375'0,"0"1"48"16,0 0 41-16,0 1-61 0,0 0-73 16,0 0-45-16,0 0-17 0,0 1 1 0,4 2 9 15,-4-3 11-15,0 3 13 0,0 0 20 16,0 0 35-16,0 0 17 0,-4 3-1 15,4 2-19-15,0-2-34 0,0 5-52 0,-6 3-67 16,6 3-55-16,-4 2-36 0,-1 1-20 16,0 5-13-16,0 3-9 0,0-3-6 0,0 6-10 15,0-3-9-15,1-3-14 0,4 2-10 16,-6-2-7-16,6-2-4 0,-5-4-3 16,5 1-2-16,-4-7 2 0,4 2 0 0,0-2 1 15,0-4 1-15,0 0-1 0,0-1 1 0,-6-2-2 16,6-3-2-16,0 3-2 0,0-6-2 15,0 0 0-15,-4-2-2 0,4-3 0 0,0 0-1 16,0-4 2-16,4-2 2 0,-4-2-1 16,6-3 0-16,-2-1 0 0,1-2-1 15,1 0 0-15,-2-2-2 0,6-4-2 0,-5 3 0 16,0 0 0-16,5 0 2 0,-6 3-3 16,6 3 1-16,-5-1 2 0,5 4 0 15,-5 2-2-15,0 3 0 0,0 3 0 0,-1 3 4 16,-4 2 10-16,6 0 9 0,-1 6 12 15,-1 2 15-15,2 4 13 0,-2-1 10 0,-4 3 5 16,5 3-2-16,0-1-5 0,0 1-9 16,0 0-9-16,0 0-11 0,4 2-7 0,-4-2-10 15,5 2-5-15,-5 2-4 0,5-2-4 16,-5 0-5-16,5 1-1 0,0-1-1 16,-1 1 1-16,-4-1 0 0,5 1-1 0,0 0 1 15,-6-1 2-15,7 4 2 0,-7-7-1 0,6 4-16 16,-5-3-26-16,0-1-39 0,0-2-49 15,0 3-59-15,-5-3-71 0,5-3-105 0,-5 4-133 16,0-4-172-16,0-2-181 0,0-2-129 16,0-1-26-16,-5 0 68 0,5-3 132 0,-5-3 196 15</inkml:trace>
  <inkml:trace contextRef="#ctx0" brushRef="#br0" timeOffset="96691.941">4163 11675 268 0,'-10'-3'551'0,"-5"0"117"0,6 0 114 16,-2 3 43-16,7-3-81 0,-2 1-93 0,2 2-84 16,-1-3-86-16,0 3-93 0,5 0-86 15,0-3-79-15,0 3-48 0,5-3-29 0,-5 1-12 16,9-1-7-16,-3 0-18 0,3 0-17 16,1 1-20-16,5-1-21 0,0-3-18 15,-1 4-14-15,1-2-11 0,4 2-24 0,2-3-50 16,-2 2-75-16,0 0-140 0,1 0-240 15,0-3-335-15,-1 4-195 0,-4-4-68 0,4 4 13 16,-4-4 108-16,0-2 222 0,0 0 329 16</inkml:trace>
  <inkml:trace contextRef="#ctx0" brushRef="#br0" timeOffset="97521.723">4275 10935 94 0,'0'0'415'0,"-5"0"81"16,5 0 73-16,-4 0 6 0,4 2-57 15,0-2-50-15,-5 0-30 0,5 0-14 16,0 4-10-16,0-4-21 0,0 0-35 0,0 0-45 16,0 2-52-16,0-2-49 0,0 0-43 15,0 0-31-15,0 3-16 0,5-3-8 0,-5 0-2 16,0 0 2-16,4 0-1 0,1 3-1 16,0-3-6-16,0 0-10 0,0 0-5 15,0 0-10-15,5 0-13 0,0 0-10 0,-6 0-10 16,11 0-9-16,-5 0-13 0,0 0-8 15,-1 0-7-15,2-3-4 0,-1 3-1 0,-1 0 0 16,1-3-3-16,0 3 0 0,-1 0 0 16,-3 0 0-16,-2 0-1 0,1 0-2 0,0 0 0 15,0 0-2-15,0 3-1 0,-5-3-1 16,0 3 1-16,5 0-4 0,-5 0 0 0,0 0 0 16,0-1-2-16,0 3-5 0,-5-5 0 15,5 6-1-15,0-3 0 0,0-1-1 16,-5 2 2-16,5-2 2 0,-5 1 2 0,5-3 2 15,0 3 1-15,-5-1 0 0,5 1 2 16,0 2 0-16,0-2 1 0,-5 6-1 16,5-4 1-16,0 4-1 0,0-1-8 0,0 0-21 15,0 3-28-15,0-2-34 0,0 2-45 16,0 0-68-16,0-4-118 0,0 5-172 0,0-4-219 16,0-2-216-16,0 2-88 0,0-3 1 15,0-2 87-15,0 3 174 0,5-4 238 16</inkml:trace>
  <inkml:trace contextRef="#ctx0" brushRef="#br0" timeOffset="98219.992">4232 11145 38 0,'0'0'317'0,"0"0"56"15,0 0 43-15,0 0-32 0,0 0-44 16,0 0-39-16,0 0-25 0,0 0-19 16,0 0-11-16,0 0-14 0,0 0-13 0,0 0-11 15,0 0-3-15,0 0 7 0,0 2 8 16,0-2 6-16,4 0 2 0,-4 0-6 0,0 4-22 16,5-4-32-16,-5 2-41 0,5-2-35 15,-5 3-32-15,5 0-24 0,0-3-15 16,-5 0-12-16,0 0-3 0,5 0-3 0,-5 0-3 15,5 0-2-15,-5-3-4 0,4 3-7 16,-4-3-12-16,0 1-13 0,5-2-13 0,-5 2-6 16,0-1-1-16,0 0 6 0,0 1 9 15,-5-1 13-15,5 0 13 0,0 0 8 0,-4 3 3 16,4-3 6-16,-5 3 7 0,5 0 12 16,-5 0 15-16,5 0 15 0,0 0 11 15,-5 0 6-15,5 3-1 0,-5 0-6 0,5-3-10 16,0 3-9-16,0 2-8 0,0-2-4 15,0 0-8-15,5 3-6 0,-5-4-5 16,5 4-21-16,-5-3-68 0,5-1-130 0,-5 1-201 16,5 0-271-16,-1-3-169 0,-4 0-74 15,5 0 18-15,0 0 101 0,0-3 189 0</inkml:trace>
  <inkml:trace contextRef="#ctx0" brushRef="#br0" timeOffset="115605.058">10224 11437 276 0,'0'-2'478'0,"0"2"72"0,0-3 61 15,0 3-49-15,0-3-77 0,0 0-49 0,0 3-10 16,0-3 10-16,0 3 5 0,-6-3-14 16,6 3-35-16,0 0-52 0,0 0-61 0,0 0-60 15,0 0-47-15,0 3-28 0,0-3-17 16,0 3-11-16,0 3-10 0,-4 2-7 15,4 3-8-15,0 0-7 0,0 6-10 0,0-1-10 16,0 3-12-16,0 4-10 0,0-1-11 16,-5 3-10-16,5-1-7 0,0-2-4 0,5 0-3 15,-5 1-1-15,0-7-2 0,0 1 2 0,4-4-1 16,-4 1-2-16,0-6-1 0,0 1-2 16,0-4-3-16,0 1-1 0,0-6-2 0,6 0-3 15,-6-6-6-15,0 1-5 0,-6-4-2 16,6-4-4-16,0-2 0 0,0 2 4 0,0-4 5 15,0-2 6-15,0 0 7 0,0 0 3 16,0-4 1-16,0 4 2 0,0-3-1 16,6 0 1-16,-6 0 0 0,4 0-1 0,-4 3 0 15,5-3 0-15,0 2 0 0,0 1 0 16,0 2 0-16,-1 4 0 0,2-4 0 16,-2 6 0-16,1 0-1 0,5 3 0 0,-5 0 2 15,0 2 2-15,0 3 7 0,5 0 5 16,-5 6 8-16,-1-3 5 0,2 5 2 0,-2 4 1 15,1 2-3-15,0 0-7 0,0 3-3 16,-5 2-5-16,0 1-5 0,5-1-3 0,-5 4-5 16,0-4-5-16,0 4-11 0,-5-4-19 15,5 0-23-15,0 1-20 0,-5-3-18 16,0 0-12-16,0 0-4 0,5-6 10 0,-4 3 16 16,4-6 16-16,-6 1 17 0,6-1 11 15,0-2 10-15,0 0 8 0,0-3 7 0,6 0 4 16,-6 0 5-16,4-3 5 0,6 0 5 15,-5 0 7-15,5 1 5 0,-1-4 7 0,2 4 6 16,-1 2 6-16,-1-3 4 0,1 3 4 16,0 3 1-16,-1-1 2 0,1 4 4 15,1-1 2-15,-2 4 3 0,-4-1-3 0,0 3-1 16,0 0-1-16,-5 3-2 0,0 3-5 16,0-4-4-16,0 1-2 0,-5 3-4 0,-5-4-4 15,5 4-8-15,-5-3-4 0,-5-1-4 16,6 1-3-16,-6 0-2 0,-5-3-5 0,5 0-2 15,-4-3-5-15,0 1-21 0,-1-1-28 16,0-5-41-16,-5 0-45 0,6-3-47 0,0-3-68 16,-6-3-106-16,5-2-126 0,6-1-164 15,-1 1-200-15,0-6-122 0,5 1-17 0,6-1 78 16,-1-2 128-16,-1-4 190 0</inkml:trace>
  <inkml:trace contextRef="#ctx0" brushRef="#br0" timeOffset="119160.778">10488 5063 60 0,'-5'-3'522'0,"5"0"142"16,-5 1 149-16,0 2 137 0,5-4-71 16,-4 4-121-16,4-2-110 0,0 2-103 15,-6-3-112-15,6 3-106 0,0 0-71 0,0 0-46 16,-4 0-29-16,4 0-16 0,0 5-13 15,0-1-12-15,-5 4-13 0,5-1-10 0,-5 5-12 16,5-1-13-16,0 2-45 0,5-1-47 16,-5 2 0-16,5 0 0 0,-5-1 0 15,4 1 0-15,6 0 0 0,-5-4 0 0,5 2 0 16,0-4 0-16,-5-2 0 0,5-1 0 16,-1 0 0-16,1-5 0 0,5 0 0 0,-10-2 0 15,5-4 0-15,0-2 0 0,-1-3 0 16,1-2 0-16,-5 1 0 0,0-4 0 0,0 2 0 15,0-3 0-15,-5 1 0 0,5-1 0 16,-5 3 0-16,0 1 0 0,0 2 0 0,-5-1 0 16,5 2 0-16,-5 1 0 0,5 4 0 15,0 2-1-15,-5 0-8 0,5 3 1 0,0 0-1 16,0 6 4-16,0 2 4 0,5 0 9 16,-5 4 13-16,5-1-17 0,0 5-4 15,0 0 0-15,-1 4 0 0,2 2 0 0,-2-1 0 16,1 5 0-16,0 1 0 0,0-2 0 15,0 3 0-15,0-3 0 0,0 2 0 0,-5-2 0 16,4 3 0-16,-4-3 0 0,0-1 0 16,0-2 0-16,0 1 0 0,-4-1 0 0,4-4 0 15,-5 2 0-15,-5-3 0 0,5-1 0 16,-5-2 0-16,0 0 0 0,1-4 0 16,-1-1-256-16,-5 2-257 0,5-6-204 0,-5-2-265 15,1 0-147-15,4-3-32 0,-4 0 33 16,4-3 121-16,-1 0 229 0,2-2 315 15</inkml:trace>
  <inkml:trace contextRef="#ctx0" brushRef="#br0" timeOffset="120434.869">10248 8591 240 0,'0'2'421'0,"-5"-2"61"0,5 3 51 15,0-3-80-15,0 3-77 0,0-3-58 0,0 0-39 16,0 0-29-16,0 0-22 0,0 0-22 16,0 0-16-16,0 0-8 0,5 0-1 0,-5 0 1 15,0 0-2-15,0 0-7 0,0 0-16 16,0 0-26-16,0-3-31 0,4 3-32 16,-4 0-23-16,6 0-14 0,-6 0-10 0,4 0-9 15,-4-3-4-15,0 3-2 0,5-2-2 16,-5 2-1-16,6-3-2 0,-6 0 2 0,4 0-1 15,-4 1 0-15,0-2 0 0,0 2-1 16,0-1-1-16,0 1 0 0,0 2-1 16,-4-3 0-16,4 0-1 0,-6 0 0 0,6 0 5 15,-5 3 14-15,1-3 20 0,4 3 22 16,-6 0 15-16,2 0 7 0,4 3 2 16,-5-3-10-16,5 3-14 0,-5 0-16 0,5 0-7 15,0 0-5-15,0 2 0 0,0-3 1 16,5 2-5-16,-5 1-2 0,5-2-4 0,-5 0-3 15,4-1-4-15,2 1-2 0,-6-3-1 16,4 0-2-16,1 0 0 0,-5-3-2 0,6 3-1 16,-6-2-2-16,0 2 0 0,0-3-2 15,0 0 1-15,0 0 0 0,0 3-2 0,0-2 0 16,-6 2-1-16,6-4-1 0,-5 4-4 16,5 0-8-16,-4 0-12 0,4 4-20 15,-6-4-34-15,6 2-65 0,0 1-99 0,-4 0-140 16,4 0-190-16,0-1-228 0,0-2-98 15,0 0-3-15,0 3 64 0,4-3 127 16,-4 0 192-16</inkml:trace>
  <inkml:trace contextRef="#ctx0" brushRef="#br0" timeOffset="130462.047">10601 8549 63 0,'0'-3'365'0,"0"1"65"16,0-1 60-16,0 0-12 0,0 1-62 15,0-4-36-15,0 3-12 0,0-2 17 16,0-1 34-16,0 1 32 0,0 2 6 0,0-3-20 16,0-2-36-16,0 3-48 0,0-1-64 15,0 1-56-15,0 2-27 0,0-3-12 16,0 3-6-16,0 0-7 0,0 3-9 0,0-2-10 15,0 2-15-15,0 0-17 0,0 0-14 16,0 0-8-16,0 2-6 0,0 4-32 16,0 3-70-16,5-1 0 0,-5 6 0 0,0-3 0 15,0 5 0-15,0 3 0 0,5 1 0 16,-5-1 0-16,0 3 0 0,5 0 0 0,-5 0 0 16,5 0 0-16,-5 3 0 0,0-3 0 15,4 0 0-15,-4-3 0 0,0 1 0 0,6-4 0 16,-6 1 0-16,0-3 0 0,4-1-133 15,-4-1-160-15,0-4-60 0,0-2-96 0,0-4-146 16,-4 1-178-16,4-6-182 0,0-2-90 16,0-4-3-16,4-1 89 0,-4-4 171 0,5-3 222 15</inkml:trace>
  <inkml:trace contextRef="#ctx0" brushRef="#br0" timeOffset="130862.972">10831 8511 68 0,'0'-6'542'0,"5"3"161"16,-5 1 156-16,6-1 123 0,-6 0-88 0,0 0-140 15,-6 3-128-15,6-2-123 0,0-1-119 16,-5 0-96-16,5 3-51 0,-4-3-34 16,4 3-26-16,-6 0-22 0,2-2-21 0,-1 4-21 15,0-2-17-15,-5 3-20 0,0 0-19 16,0 2-15-16,1 4-11 0,-1-4-6 0,-5 4-9 15,0-1-3-15,1 3-2 0,-1-3-3 16,5 0 0-16,-5 3-3 0,6-2 0 0,-6-2-1 16,5-1-2-16,5 0-1 0,-5-1-2 15,6 1-2-15,-1 0-1 0,0-4 1 16,5 1 2-16,0 0 9 0,0 2 14 0,0 1 13 16,5-3 14-16,0 2 11 0,-1 3-53 15,2-3-7-15,3 4 0 0,1 0 0 0,5-19 0 16,-6 39 0-16,6-21 0 0,0 0 0 15,-1 3 0-15,6-2 0 0,0-1 0 16,-1 0 0-16,-4 0 0 0,5 0 0 0,-1-2 0 16,1-1-70-16,0 1-289 0,-1 0-239 15,1-1-314-15,-1 3-223 0,-4 1-70 16,5-1 15-16,-5 3 94 0,-6 0 210 0,6 0 320 16</inkml:trace>
  <inkml:trace contextRef="#ctx0" brushRef="#br0" timeOffset="132512.076">7418 10998 65 0,'0'0'239'0,"-4"3"25"15,4-3-26-15,0 3-37 0,-5-3-28 16,5 3-17-16,0-3-8 0,0 3-7 16,-5-3-1-16,5 2-3 0,0-2-4 0,-5 3-3 15,5 0 1-15,0-3 5 0,-5 2 11 16,5-2 10-16,-5 4 12 0,5-4 14 0,0 2 16 15,0 1 21-15,-5-3 18 0,5 0 20 16,0 3 19-16,0-3 13 0,-4 0 4 16,4 2-12-16,0-2-24 0,0 0-37 0,0 0-41 15,0 0-42-15,-6 3-35 0,6-3-27 16,0 0-13-16,0 0-6 0,0 0 1 0,0 0 0 16,0 0 4-16,0 0 5 0,0 0 2 15,0 0 5-15,0 0 4 0,0 0 4 0,0-3 3 16,6 3 2-16,-6-2-1 0,4-1-7 15,1 0-6-15,-5-3-12 0,5 4-12 16,0-6-14-16,5 2-11 0,-5 0-7 0,-1-2-3 16,6 0-6-16,-5 0-2 0,5-1-1 15,-5 2-3-15,5-2 0 0,0 3-1 16,-1-2 0-16,1 0 1 0,0 2 0 0,0-2-1 16,-6 2 0-16,6 1 0 0,1 2 1 0,-7-2-2 15,6 2 0-15,-5 0 0 0,0 3-1 16,0-3 0-16,-5 1 0 0,5 2 1 15,-5 0 1-15,4 0 1 0,-4-3 1 16,0 3-1-16,0 0-1 0,0 0 0 0,6 0-1 16,-6 0 0-16,0 0 0 0,0 0-1 15,0 0 1-15,0 0 0 0,0 0-1 0,0 0 1 16,0 0-1-16,0 0 1 0,0 0 2 16,0 0-2-16,0 0 3 0,0 0-1 0,0 0 2 15,0-2 1-15,0 2-1 0,0 0 1 16,0 0 0-16,0 0 1 0,0 0 5 15,0 0 5-15,0 0 7 0,0 0 4 0,0 0 3 16,0 0 2-16,0 0-4 0,0 0-4 16,0 0-4-16,0 0-2 0,0 0-1 15,-6 0-1-15,6 0-1 0,0 0 1 0,0 0-1 16,0 0-1-16,0 0 1 0,0 0 0 16,0 0 3-16,0 0 0 0,0 2 4 0,0-2 0 15,0 0 4-15,0 0 0 0,0 0-1 16,0 0-2-16,0 3-4 0,0-1-4 0,6 4-2 15,-6-3-7-15,4 2-4 0,1 3 0 16,-5 1 0-16,5-1-1 0,5 1-2 0,-5 1 0 16,0 2 1-16,5-2-2 0,-1 1-8 15,-3 1-35-15,3-2-54 0,-4 2-75 0,5-2-96 16,-5 2-193-16,4-4-300 0,-3 1-270 16,-2-2-107-16,1-3-11 0,-5-2 52 0,5-2 169 15,0-2 296-15</inkml:trace>
  <inkml:trace contextRef="#ctx0" brushRef="#br0" timeOffset="150180.128">7806 8296 14 0,'0'0'325'0,"0"0"59"0,0 0 51 16,0 0-28-16,0 2-61 0,-5-2-56 15,5 0-47-15,0 0-32 0,0 0-26 0,0 3-14 16,0-3-9-16,0 3-4 0,0-3-3 15,0 3 0-15,0-1-5 0,0 1-8 0,5 0-10 16,-5 0-15-16,0-1-20 0,0 1-20 16,5 0-19-16,-5 0-16 0,0 0-13 0,5-1-9 15,-5 0-7-15,5-2-5 0,-5 4-2 16,4-4-1-16,-4 0-1 0,6 0 0 16,-6 0 1-16,4-4 0 0,-4 2-2 0,5 0 0 15,-5-1-1-15,0 0 0 0,0-3 0 16,0 4 0-16,0-1 1 0,0-3 0 15,0 4-2-15,0-1 1 0,-5 0 1 0,5 0 2 16,-4 1 5-16,-2-1 11 0,6 0 11 16,-4 3 13-16,4 0 10 0,-5-3 7 0,0 3 0 15,5 0-9-15,0 3-9 0,-5-3-13 16,5 3-10-16,0 0-10 0,0-1-5 16,-5 4-4-16,5-3-1 0,5-1-3 0,-5 4-5 15,0-3-31-15,5 2-68 0,-5-2-112 16,0 3-148-16,5-4-172 0,0 0-172 0,-5 2-64 15,4-4 19-15,2 0 83 0,-2 0 135 16</inkml:trace>
  <inkml:trace contextRef="#ctx0" brushRef="#br0" timeOffset="151161.428">7781 8320 46 0,'0'0'202'0,"0"0"9"0,0 0 0 15,6 0-1-15,-6 0 1 0,0 0 4 16,0 0 2-16,0 0 2 0,0 0 2 0,0 0-3 16,0 0 1-16,0 0 0 0,0 0 3 15,0 0 3-15,0-2 6 0,0 2 9 16,0 0 5-16,0-3 4 0,0 3 0 0,0 0 0 16,0-3 0-16,0 3 2 0,0 0-4 15,0 0-16-15,0 0-24 0,0 0-30 0,-6 0-36 16,6 0-41-16,0 0-35 0,-4 3-24 15,4 0-15-15,-5-1-11 0,5 1-8 0,-6 3 0 16,6-3-4-16,-4 1-2 0,4 0-2 16,0-2 0-16,0 1 0 0,0 2-1 0,0-2 1 15,0 0 0-15,4 0 1 0,-4 0 0 16,6-1 1-16,-1-2 0 0,-5 0-1 16,4 0 0-16,2 0 0 0,-2-2 0 0,1-1 0 15,0-3-2-15,0 3-3 0,0-2-1 16,-5 2-4-16,5-3-1 0,-5 4 2 15,0 0 1-15,5-1 4 0,-5 0 2 16,-5 0 2-16,5 0 1 0,-5 3 0 0,5-2-1 16,-5 2-1-16,0 0 1 0,5 0 0 15,-5 0 0-15,0 2 0 0,1-2-1 0,-2 3-7 16,6-3-14-16,-4 3-36 0,4-3-70 16,0 0-104-16,-5 3-148 0,5-3-185 0,0 0-229 15,0 0-106-15,0 0-6 0,5 0 67 16,-5-3 126-16,4 0 181 0</inkml:trace>
  <inkml:trace contextRef="#ctx0" brushRef="#br0" timeOffset="152178.244">7997 7642 309 0,'-5'-3'439'0,"0"3"71"0,5-3 52 0,0 3-42 15,-4-3-40-15,4 3-8 0,0 0 18 16,-6-2 18-16,6 2-12 0,0 0-32 0,0 2-48 16,0-2-62-16,0 3-69 0,-4 0-64 15,4 3-35-15,0-1-21 0,0 3-14 16,0 1-15-16,0 5-15 0,0-1-14 0,0 4-20 15,4 0-17-15,-4 1-13 0,0 4-11 16,6 1-8-16,-6-1-7 0,4 0-5 16,-4 0-3-16,5 0-7 0,0-3-3 0,0-2-3 15,0 0-3-15,0-4-2 0,0-2-3 16,-1-3 0-16,-4 0 0 0,6-2 0 16,-6-6 0-16,5 0 1 0,-5 0 0 0,0-6 0 15,0-2-2-15,0 0-1 0,0-3-3 0,0 0-1 16,-5-2-1-16,-1-4-3 0,2 0 2 15,-1-2 3-15,0 0 1 0,0 0 1 0,-5-4 2 16,5 1-4-16,-5-3-4 0,6 3 0 16,-1-3-1-16,-5 1 0 0,10 2 2 15,-5 0 11-15,5 3 7 0,0-1 4 0,0 4 10 16,5-1 4-16,-5 3 2 0,5 3 0 16,0 0 0-16,4 0 2 0,1 3-3 0,0-1-1 15,0 1 2-15,4 2 0 0,1 4-1 16,0-4-1-16,0 6-15 0,-1-2-15 15,1 4 0-15,0-2 0 0,0 6 0 0,-1 0 0 16,-4-2 0-16,0 8 0 0,0-4 0 16,0 3 0-16,-6 3 0 0,-4 0 0 15,5 0 0-15,-5 2 0 0,0 1 0 0,0 0 0 16,-5 2 0-16,1-3 0 0,-2 4 0 16,-3-1 0-16,-1-3 0 0,-5 1 0 0,5-1-62 15,-5-2-133-15,2 0-87 0,-2-3-138 16,0-3-208-16,0 0-263 0,1-5-187 0,4-3-61 15,-1 0 22-15,7-5 115 0,4-3 214 0,-5 2 292 16</inkml:trace>
  <inkml:trace contextRef="#ctx0" brushRef="#br0" timeOffset="191567.96">18947 1339 105 0,'-5'-3'116'0,"5"3"-74"0,-5 0-95 16,0 0-70-16</inkml:trace>
  <inkml:trace contextRef="#ctx0" brushRef="#br0" timeOffset="192410.944">18814 985 432 0,'0'-4'612'0,"0"-5"163"0,0 1 154 16,0 2-30-16,-4-2-104 0,4 3-107 16,-6-4-105-16,-3 1-129 0,3 2-126 15,-3-2-81-15,4 0-50 0,-5 2-36 0,-4 4-26 16,-1-4-20-16,0 6-16 0,0 0-12 15,-4 2-8-15,4 4-11 0,-5 5-7 0,1 3-4 16,-1 3 0-16,0 5-1 0,1-1 1 16,4 7 3-16,0 3-1 0,6 1-2 0,-1 4-13 15,5 3-44-15,0-1 0 0,10 4 0 0,0 0 0 16,5-3 0-16,-1-1 0 0,6 1 0 16,5-4 0-16,0-1 0 0,4-7 0 0,0 1 0 15,1-6 0-15,5-6-162 0,-1-2-75 16,1-3-23-16,-6-6-8 0,5-1-6 0,-4-4-15 15,-1-4-32-15,1-4-31 0,-6 0-35 0,1-3-6 16,-5 0 22-16,0-2 54 0,0-4 81 16,-6 2 97-16,1-1 104 0,-5 2 98 0,-5-2 85 15,0 2 71-15,0 0 63 0,-5 1 29 16,-5-1-3-16,5 2-26 0,-10-2-39 0,1 4-54 16,-1-1-47-16,0 3-29 0,-4-1-17 15,4 7-5-15,0-1-3 0,-5 6 15 0,6-1 9 16,-1 4 7-16,0 2 4 0,6 3 1 15,-1 0 2-15,0 3-9 0,5 2-13 0,0 1-17 16,5 0-17-16,0-1-21 0,5-2-20 16,0 3-12-16,5-7-9 0,0 4-8 0,5-5-23 15,-1-4-18-15,1 1-26 0,0-6-34 0,4 0-31 16,-4-3-25-16,0-3-10 0,-1-2-10 16,-4-1 2-16,5-1 15 0,-6-1 19 15,-3 0 19-15,3-3 24 0,-3 0 22 0,-2 3 21 16,-4-3 17-16,0 0 15 0,0 4 15 0,-4-4 21 15,4 3 25-15,-6 2 25 0,1 1 21 16,5 3 16-16,-4-1 11 0,-2 6 8 0,6 0 2 16,-4 3-1-16,4 2-2 0,-5 4 1 0,5 2-2 15,0 2-12-15,0 4-15 0,0 0-17 16,5-1-16-16,-5 3-16 0,4 1-23 16,6-1-46-16,1-2-61 0,-2-1-79 0,1-2-123 15,5 0-188-15,-6-3-217 0,6-6-214 0,-1 1-138 16,7-6-27-16,-7-6 66 0,6 1 161 15,-6-6 210-15</inkml:trace>
  <inkml:trace contextRef="#ctx0" brushRef="#br0" timeOffset="192632.924">19192 1347 317 0,'-5'-16'746'16,"-5"1"187"-16,5 2 127 0,-9 2 84 0,3 5-207 16,2 0-201-16,-1 4-189 0,0 2-155 0,1 2-98 15,3 4-66-15,-3 2-47 0,4 4-39 16,-5 4-23-16,10 1-17 0,-5 5-12 0,5 0-7 15,0 0-7-15,0 3-12 0,5 0-64 16,5 0 0-16,-5-7 0 0,10 5 0 0,-1-7 0 16,1-2 0-16,0 0-64 0,4-6-117 15,-4-2-64-15,4-4-74 0,-4-2-103 0,4-2-135 16,-4-6-165-16,5-4-177 0,-5 2-119 0,0-9-18 16,0-1 75-16,-1-2 147 0,-4-6 206 15</inkml:trace>
  <inkml:trace contextRef="#ctx0" brushRef="#br0" timeOffset="192735.166">19354 1069 600 0,'-5'-36'883'0,"-5"2"161"0,0 7 111 0,1 5 12 16,-2 5-205-16,1 4-230 0,1 4-198 0,-1 4-126 15,-5 2-90-15,5 8-74 0,-5 4-100 16,1 4-144-16,-1 4-5551 0</inkml:trace>
  <inkml:trace contextRef="#ctx0" brushRef="#br0" timeOffset="193667.022">19320 890 327 0,'-6'-4'504'16,"1"2"89"-16,5-4 76 0,-4 3-39 0,4 0-94 15,0-2-45-15,-6 3-13 0,6-1-21 16,0 0-27-16,0 3-39 0,0-3-39 0,-4 0-50 16,4 3-52-16,0-2-39 0,0 2-24 0,-5-3-23 15,5 3-25-15,0 3-28 0,-5-1-32 16,-5 4-29-16,5 0-21 0,-4 4-14 0,-1 1-11 16,-5 3-27-16,5 3-42 0,-5-1-57 15,-4 4-92-15,4-1-172 0,-4-3-231 0,4 4-267 16,0-7-150-16,0 4-43 0,1-6 37 15,4 3 144-15,0-5 221 0</inkml:trace>
  <inkml:trace contextRef="#ctx0" brushRef="#br0" timeOffset="194375.129">19971 1176 488 0,'-4'6'888'0,"4"-6"131"0,-10 0 81 0,5 0 60 16,-5-6-260-16,0 3-334 0,-5-3-210 16,6 1-116-16,-6-3-72 0,-5 3-50 0,5-1-36 15,-4 1-24-15,0-1-16 0,-1 3-11 16,0 6-2-16,1-1 1 0,-1 7 15 0,-5 2 11 15,6 0 18-15,4 6 7 0,1 2 5 16,4 3 4-16,-1 3 0 0,7 0-12 0,4 2-12 16,0 1-9-16,4-3-4 0,7-1-11 0,3 2-12 15,6-5-2-15,0-1-4 0,4-4-8 16,5 1-16-16,1-6 0 0,-1-3 0 0,5-2 0 16,-4-4 0-16,-1-2 0 0,1-2-20 15,-6-4-36-15,1 0-15 0,-5-2-15 0,-1-3-9 16,-4 0 4-16,0 0 7 0,-1 0 6 15,-4-3 13-15,-5 1 14 0,-5 1 13 0,5 2 11 16,-10-4 9-16,0 3 7 0,0 2 4 0,-4-2 0 16,-1 3 1-16,-5 0 3 0,5 2 1 15,-4 4 7-15,-1-2 10 0,0 4 15 0,5 4 17 16,0 1 19-16,-5 1 17 0,6 2 13 16,4 0 3-16,-5 3 2 0,5 2-2 0,5 1-9 15,0 0-12-15,0 0-71 0,0 0-7 16,5 0 0-16,5-3 0 0,-5 3 0 0,10-6 0 15,-6 0 0-15,1-2 0 0,5 0 0 0,0-6 0 16,-1 0 0-16,1-4-96 0,-5 2-57 16,4-4-18-16,-4-2-10 0,0 0 3 0,0 0 11 15,0-1 16-15,-6 1 18 0,2-3 25 16,-6 3 23-16,4-1 23 0,-4-1 20 0,0 1 16 16,-4 0 16-16,4 1 16 0,0 2 20 15,-6 2 11-15,6 1 9 0,-4 0 10 0,4 3 15 16,-5 0 9-16,5 3 5 0,-5 2 5 15,5 3 4-15,0 0-3 0,0 4-13 0,0-2-15 16,0 5-19-16,0-2-16 0,5 4-14 0,0-3-31 16,-1 2-48-16,6-2-50 0,0-3-63 15,0 3-100-15,5-5-155 0,-1-4-156 0,6-3-143 16,0-2-127-16,-1-2-110 0,6-3 11 16,-1-7 110-16,1 1 156 0,-6-2 171 0</inkml:trace>
  <inkml:trace contextRef="#ctx0" brushRef="#br0" timeOffset="194585.565">20423 1369 341 0,'0'-14'682'0,"-5"1"197"0,0-1 139 16,-10 2 60-16,6 2-170 0,-6 4-169 0,0 0-144 16,0 4-153-16,-5 2-108 0,5 0-65 15,1 6-32-15,-1 2-24 0,1 2-15 0,4 2-7 16,-5 2-124-16,11 2-67 0,-6 1 0 0,5 2 0 16,5-2 0-16,0 2 0 0,5-3 0 15,-1 1 0-15,6-3 0 0,5-1 0 0,0-5 0 16,-1 1 0-16,6-1 0 0,-1-5 0 15,6-3 0-15,-6-3-47 0,2 1-373 0,3-4-108 16,-4 1-155-16,-6-3-201 0,1-1-175 16,5-2-61-16,-6 0 20 0,1-3 123 0,-6 3 205 15,6-3 271-15</inkml:trace>
  <inkml:trace contextRef="#ctx0" brushRef="#br0" timeOffset="194934.149">20423 936 260 0,'-5'-11'723'0,"0"3"196"0,0-3 128 16,0-1 89-16,0 4-169 0,0 0-214 0,1 0-192 16,-2 3-173-16,-3 2-122 0,3 0-88 15,-8 3-62-15,4 0-47 0,-4 8-55 16,-7 0-75-16,2 7-89 0,0 1-216 0,-6 6-380 15,1 0-268-15,4 0-122 0,0 3-25 0,1-1 45 16,-1 2 192-16,10-1 366 0</inkml:trace>
  <inkml:trace contextRef="#ctx0" brushRef="#br0" timeOffset="195614.333">20418 1300 511 0,'0'6'891'0,"0"-4"150"0,5 4 114 16,-5-6 90-16,4 2-261 0,6-4-250 16,0-4-194-16,0-2-111 0,4-3-87 0,6-2-74 15,0-1-217-15,-1-6-51 0,1-2 0 16,0-3 0-16,-1 1 0 0,1-1 0 0,0-3 0 16,-5 4 0-16,-1-1 0 0,-4 0 0 15,-5 2 0-15,-5 4-211 0,0 0-84 0,-10 3-17 16,0 5 12-16,-5 0 31 0,-4 2 47 0,-1 3 53 15,0 6 52-15,1 0 56 0,-1 9 54 16,6-1 49-16,-6 3 40 0,5 6 38 0,1-1 45 16,4 6 36-16,0 1 32 0,0 1 30 15,10 1 32-15,-5 2 31 0,10 4-90 0,-5-1-236 16,5 0 0-16,5 4 0 0,-5-4 0 16,5 1 0-16,-1-4 0 0,1 1 0 0,0-4 0 15,0 2 0-15,0-7 0 0,-1 0 0 0,1-2 0 16,-5-4 0-16,0-2 0 0,4-3 0 0,-3 0 0 15,-6-2 0-15,5-3 0 0,-5-3 0 16,4-3 0-16,-4-3 0 0,6-2 0 0,-6-2 0 16,0-4 0-16,4 0 0 0,-4 0 0 15,5-2 0-15,0 5 0 0,-5-3-21 0,10 2-188 16,-5 2 36-16,0 2 42 0,5 2 44 16,-6 0 47-16,7 6 47 0,-7 0 47 0,6 0 47 15,-5 9 48-15,0-2 47 0,0 5-42 16,0 4-154-16,-1 1 0 0,2 2 0 0,-6 4 0 15,4-1 0-15,1 0 0 0,0 0 0 0,5-3 0 16,-6 0 0-16,6-5 0 0,1-3 0 16,3-3 0-16,-4-2 0 0,4-6 0 0,-4-6-8 15,5-2-1109-15,0-3-228 0,0-6-49 16,-1-2 57-16,6-3 126 0,0 0 234 0,-1-3 382 16</inkml:trace>
  <inkml:trace contextRef="#ctx0" brushRef="#br0" timeOffset="195968.384">21443 1466 86 0,'0'0'497'15,"-6"0"83"-15,6-3 78 0,-4-2 88 16,4-1-75-16,-5-2-59 0,5-3-36 0,-5 2-18 15,0-4-29-15,0 1-53 0,0 2-83 0,-4-4-98 16,-6 3-72-16,0 0-51 0,0 0-36 16,-4 2-28-16,4 4-22 0,-5-1-17 0,1 4-9 15,-1 4-1-15,0 1 6 0,5 3 10 16,1 5 13-16,-1 0 9 0,6 0 6 0,-1 5 5 16,5 3-43-16,0 1-65 0,0-1 0 15,5 3 0-15,5 0 0 0,5 0 0 0,0-2 0 16,4-4 0-16,6 1 0 0,-1-3 0 0,6-6 0 15,4-2 0-15,1-4 0 0,-1-4 0 16,5-4-502-16,-4-5-205 0,4 0-192 16,-4-3-139-16,-1 1-88 0,0-7 10 0,-4 0 108 15,5 1 184-15,-6 0 224 0</inkml:trace>
  <inkml:trace contextRef="#ctx0" brushRef="#br0" timeOffset="196482.01">21717 1306 90 0,'-4'-12'605'0,"4"2"217"0,-6 2 174 0,1-1 123 16,1 6-70-16,-6 1-143 0,5 2-133 0,-5 2-134 15,0 7-98-15,1-2-52 0,3 5-327 16,-3-1-162-16,-1 6 0 0,5 2 0 0,0 3 0 16,-5 0 0-16,10 0 0 0,-5 0 0 0,0 0 0 15,5 0 0-15,0 1 0 0,5-4 0 16,-5 0 0-16,5-2 0 0,-5-4 0 0,5-2 0 0,0-3 0 16,0-2 0-16,0-4 0 0,5-2 0 15,-5-2 0-15,-1-6 0 0,2-3 0 16,-2-3 0-16,1-3 0 0,0 1 0 0,-5-3 0 15,5-1 0-15,-5-2 0 0,0 0 0 16,0-3-32-16,0 3-64 0,0-2 28 0,0 4 22 16,0 1 19-16,0 3 22 0,5 2 20 15,-5 2 28-15,5 4 32 0,-5 3 33 0,0 2-75 16,5 6-33-16,-1 0 0 0,-4 5 0 16,6 0 0-16,-2 3 0 0,1 2 0 0,1 2 0 15,-2 1 0-15,1-2 0 0,5 2 0 0,0-2 0 16,-5-2 0-16,5-2 0 0,4 1 0 15,-4-5 0-15,0-1 0 0,-1-2 0 0,6-6 0 16,-5 1 0-16,0-4 0 0,-1-2 0 0,-3-4-95 16,3 2-154-16,-4-4 30 0,0 2 38 15,0-1 38-15,-5-1 37 0,5 1 29 0,-5 2 36 16,0 3 40-16,0 2 33 0,0 0 35 16,0 4 40-16,0 2 41 0,0 0 35 0,-5 5 29 15,5 4 27-15,0-1-115 0,0 5-124 16,0 1 0-16,5 3 0 0,-5 2 0 0,5 3 0 15,5 0 0-15,-5 3 0 0,5-3 0 16,4 2 0-16,-4-4 0 0,0 2 0 0,4-5 0 16,-3-3 0-16,-2 0 0 0,1-6-639 15,-1-3-741-15,6-2-65 0,0-6 53 0,-1-6 126 16,7-1 218-16,-2-7 350 0</inkml:trace>
  <inkml:trace contextRef="#ctx0" brushRef="#br0" timeOffset="197304.81">22502 1063 26 0,'-10'-5'429'0,"0"-4"105"0,5 4 116 15,-4-3 142-15,3-1 2 0,1 3-32 0,1 1-45 16,4 2-65-16,-6 1-84 0,6 2-115 0,0 0-113 16,0 5-70-16,0 3-25 0,0 4 8 15,0 4 9-15,0 4-1 0,6 4-78 0,-6 4-183 16,0 2 0-16,4 1 0 0,-4 4 0 16,5 1 0-16,1 0 0 0,-2 0 0 0,1-3 0 15,0 0 0-15,0-3 0 0,5-2 0 16,-5-3 0-16,-1-6 0 0,2 0 0 0,-2-2-166 15,1-6-284-15,-5 0-37 0,5-6-55 0,-10 1-73 16,0-3-67-16,1-3-39 0,-6-6 2 0,0 1 67 16,-5-3 118-16,0-4 154 0,0-1 162 15,-4-4 154-15,-5 0 136 0,4-2 128 16,5-3 117-16,-4 3 102 0,4 0 86 0,5 2 57 16,1 3 7-16,3 1-42 0,2-1-59 0,4 3-67 15,4 0-64-15,2 0-60 0,8 3-38 16,-4-4-25-16,10 4-21 0,-1 0-25 0,1 2-30 15,4 1-32-15,6-1-29 0,-6 6-27 16,5 0-21-16,-4 0-39 0,0 3-48 0,4 3-52 16,-9-2-54-16,4 2-62 0,-4 2-81 0,-5 1-101 15,-1-4-100-15,1 3-99 0,-6-2-71 0,1 0-35 16,1-1 21-16,-7-2 92 0,1 0 138 16,0 0 173-16,0-3 184 0,-5 2 174 0,0-2 155 15,0 0 139-15,0 3 136 0,0-3 114 0,0 3 39 16,0 0-7-16,-5-1-37 0,5 1-56 15,0 3-84-15,-5-1-90 0,5 1-56 0,0 2-35 16,-5 3-24-16,5-2-23 0,5 4-124 0,-5-2-116 16,5 0 0-16,-5 3 0 0,5-3 0 0,5 0 0 15,-5 0 0-15,5 0 0 0,-1-3 0 0,6-2 0 16,-5-1 0-16,5 1 0 0,-1-6 0 16,1 0 0-16,0-3 0 0,-1-18 0 0,1 31 0 15,-5-19 0-15,0 1-52 0,0 0-212 0,-6-3 10 16,1-2 20-16,0 1 24 0,0 1 27 15,-5-2 27-15,0 2 26 0,-5-1 27 0,0 2 23 16,5-2 27-16,-5 4 31 0,1 0 30 0,4 2 18 16,-6 4 22-16,2-1 23 0,4 6 22 15,-5-1 17-15,5 4 14 0,-5 0 20 0,5 2 12 16,0 2 9-16,0 2-3 0,5 2-11 16,-5-1-18-16,0 1-24 0,5 0-27 0,-1 0-41 15,2 0-62-15,-2 0-78 0,6-1-81 0,-5-2-102 16,0-3-174-16,0 1-225 0,0-1-263 0,-1-5-146 15,2 0-36-15,-6-6 41 0,5 0 140 16,-5-3 223-16,0 1 295 0</inkml:trace>
  <inkml:trace contextRef="#ctx0" brushRef="#br0" timeOffset="197508.265">22874 1185 390 0,'-5'-12'908'0,"5"4"179"0,0 0 119 16,0 0 97-16,5-1-162 0,0 3-312 0,0 1-267 15,0 0-155-15,5 2-95 0,-5 3-266 16,4 0-46-16,1 3 0 0,0 0 0 0,-5 2 0 16,5 3 0-16,-10 3 0 0,5 0 0 15,-5 3 0-15,0-1 0 0,-5 1-152 0,5 3-374 16,-5-3-209-16,0 0-256 0,-5 0-155 0,5-3-28 16,1-4 44-16,-2-1 138 0,6-3 212 15,0-6 295-15</inkml:trace>
  <inkml:trace contextRef="#ctx0" brushRef="#br0" timeOffset="197673.841">22909 771 413 0,'4'-19'918'0,"-4"5"161"0,0 2 92 16,0 4 59-16,-4 6-200 0,-1 2-361 0,0 2-266 16,-5 6-150-16,0 4-87 0,-5 2-56 15,5 2-67-15,-4 6-81 0,0 0-104 0,4 0-174 16,0 3-273-16,0 2-353 0,5 1-166 0,-5 0-46 15,10-1 34-15,-5 1 137 0,10 2 251 16</inkml:trace>
  <inkml:trace contextRef="#ctx0" brushRef="#br0" timeOffset="198485.651">23516 1416 217 0,'0'-5'801'0,"-4"-1"177"0,-6-2 108 0,5 0 67 15,-5-1-134-15,1-2-299 0,-6-3-274 16,5 3-154-16,-5 0-88 0,0 0-53 0,6 3-38 16,-6 0-22-16,1 2-20 0,3 6-4 15,-3 0 5-15,-1 3 16 0,5 2 22 0,-5 3 25 16,6 4 30-16,-1 2 12 0,0-1-142 0,5 7-35 15,0-1 0-15,5 0 0 0,0 1 0 0,0-1 0 16,10 0 0-16,-5 0 0 0,10-2 0 16,0-3 0-16,-1 0 0 0,6-3 0 0,-1-3 0 15,1-3 0-15,0-2 0 0,4-3 0 0,-4-3 0 16,-1-2 0-16,-4-3-129 0,4-1-174 16,-4-2 7-16,-5 0 11 0,5-2 7 0,-10-1-6 15,0 0-18-15,0 0-21 0,-5 0-8 0,-5-2 15 16,5 2 42-16,-5 1 85 0,0 1 106 15,0 1 102-15,0 6 89 0,5-1 77 0,-5 4 62 16,0 4 21-16,5 4 0 0,-5-1-1 0,5 6 6 16,0 1 1-16,0 4 1 0,0 0 8 0,5 7 21 15,0 1 24-15,5 1-34 0,0 5-294 0,0 4 0 16,4 2 0-16,1-1 0 0,0 1 0 16,0 0 0-16,-5 0 0 0,4-3 0 0,-4 0 0 15,-5-3 0-15,0-2 0 0,-1 0 0 16,-4-7 0-16,0-1 0 0,-4-1 0 0,-6-5 0 15,0-3 0-15,0-3 0 0,-4-2 0 0,-6-4 0 16,5-2 0-16,-9-2 0 0,4-1 0 16,-5-5 0-16,1-3-55 0,0-1-206 0,-1-4 24 15,5 2 33-15,1-2 33 0,4 0 33 0,1-1 25 16,8 0 7-16,-3 0-7 0,9 1-18 0,0 3-20 16,0-4-15-16,9 0-6 0,1 3 0 15,0-2 2-15,5-4 5 0,4 2 15 0,1-2 22 16,0 1 20-16,4-6 7 0,1 3-5 0,-1 0-19 15,1-4-26-15,-1 2-41 0,0-1-56 16,-3 0-54-16,-2 4-18 0,-4 1 15 0,-5-2 31 16,4 5 54-16,-9-2 86 0,4 2 112 0,-9 3 115 15,6 0 115-15,-6 4 120 0,0-1 118 0,0 3 74 16,0-1 21-16,-6 4-21 0,6 2-46 16,-4 3-71-16,-1 0-81 0,5 0-57 0,-5 6-26 15,0-1-8-15,5 3 1 0,-5 1 0 16,5 2-1-16,0 2-105 0,0 4-126 0,5 0 0 15,-5-1 0-15,5 3 0 0,0-2 0 0,0 0 0 16,-1-1 0-16,2-2 0 0,3 0 0 0,-3-3 0 16,3 0 0-16,-4-6-128 0,5 3-545 15,-5-5-226-15,0-3-239 0,5-3-75 0,-6-5 17 16,7 0 92-16,-7 0 189 0,1-6 261 16</inkml:trace>
  <inkml:trace contextRef="#ctx0" brushRef="#br0" timeOffset="198626.276">23771 1242 228 0,'0'-11'813'0,"-4"3"190"16,4 0 113-16,-5 2 59 0,5 0-158 16,0 4-294-16,-5-1-299 0,5 3-186 0,0 3-109 15,0 2-81-15,0 1-88 0,5-16-136 0,0 39-192 16,-1-18-237-16,6 3-275 0,1 0-151 0,-2 0-36 16,6 2 71-16,-1 0 157 0,1 4 216 15</inkml:trace>
  <inkml:trace contextRef="#ctx0" brushRef="#br0" timeOffset="199036.18">23982 1427 149 0,'-9'-11'613'0,"-1"2"185"0,-5-1 169 0,5 2 116 0,-5 2-126 16,1 0-164-16,4 0-151 0,0 4-132 0,1 2-115 15,-1 0-60-15,5 6-21 0,-5-4 1 16,0 6 2-16,5 1-314 0,1 2-3 0,-2 3 0 15,6 0 0-15,-4-1 0 0,4 1 0 0,4 0 0 16,-4 0 0-16,6 0 0 0,3-3 0 0,-4 0 0 16,5-3 0-16,0 0 0 0,0-2 0 15,5-3 0-15,-6-3 0 0,1-3 0 0,5 0 0 16,-6-3-241-16,1-1-209 0,0-2-41 0,-1 1-43 16,-3-3-33-16,3-1-6 0,-3-1 23 15,-2-1 63-15,1 0 96 0,-5 3 134 0,5-3 160 16,-5 3 172-16,0 3 166 0,5 0 140 0,-5 2 97 15,0 0 44-15,0 4-4 0,-5 2-46 16,5 0-77-16,0 2-81 0,-5 2-48 0,5 1-32 0,0 4-21 16,-5-1-38-16,5 3-35 0,0 0-31 15,5 2-37-15,-5-1-39 0,5-2-33 0,0 4 0 16,5-2-30-16,-5-2-76 0,5-1-66 0,-1-1-65 16,1-3-73-16,5 1-101 0,-5-1-125 15,5-2-137-15,4-3-123 0,-4-3-131 0,0 1-63 16,-1-3 50-16,-4-4 124 0,4 3 170 15,-4-5 178-15</inkml:trace>
  <inkml:trace contextRef="#ctx0" brushRef="#br0" timeOffset="199218.69">24198 1397 146 0,'-10'-12'634'0,"0"4"226"15,1 0 170-15,4 3 118 0,-10-1-105 0,6 3-159 16,3 3-167-16,-3 0-169 0,-1 3-116 16,0 3-74-16,5 1-43 0,0 2-239 0,1 2-76 15,-2 3 0-15,2 3 0 0,4-1 0 0,0 1 0 16,4-4 0-16,2 4 0 0,-2-4 0 15,6 2 0-15,-5-4 0 0,4-3 0 0,6 0 0 16,-5-2 0-16,0-3-282 0,5-3-432 16,-6-3-232-16,1-3-207 0,0-2-57 0,5-3 30 15,-5 0 112-15,0-3 206 0,0-2 279 0</inkml:trace>
  <inkml:trace contextRef="#ctx0" brushRef="#br0" timeOffset="199368.291">24228 1033 609 0,'-5'-17'1031'15,"-5"3"147"-15,5 3 75 0,-5 3 42 16,5 3-293-16,-4 5-424 0,-1 0-264 0,0 5-141 16,-5 0-78-16,6 6-76 0,-2 1-92 0,1 1-149 15,6 1-242-15,-6 6-339 0,0-4-255 0,6 0-103 16,-2 4-4-16,6-1 94 0,0-2 213 0,0 2 323 16</inkml:trace>
  <inkml:trace contextRef="#ctx0" brushRef="#br0" timeOffset="200253.014">24395 1336 196 0,'-6'0'605'16,"6"0"148"-16,0 0 130 0,0 0 105 0,0 3-109 16,0-3-130-16,0 3-119 0,0-3-88 15,0 5-70-15,0-2-69 0,0 2-33 0,6 4-20 16,-6 2-12-16,0-1-305 0,0 8-33 0,0-2 0 15,0 3 0-15,0 3 0 0,-6 0 0 0,6-2 0 16,0 2 0-16,0-3 0 0,-4 0 0 16,4 0 0-16,0-2 0 0,4-3 0 0,-4 0 0 15,0-3 0-15,6-3 0 0,-6-3 0 0,4-2 0 16,1 0 0-16,0-6 0 0,0-2 0 16,0-3 0-16,5-4 0 0,-6-1-111 0,6-4-302 0,-5 0-2 15,1-2-31-15,-2-3-48 0,1 0-34 16,0 0-3-16,0 0 30 0,0 0 64 0,0 5 118 15,-5 1 148-15,5 4 152 0,-1 2 136 16,-4 2 130-16,6 2 116 0,-6 3 67 0,0 3 26 16,0 3-8-16,0 5-34 0,0 0-60 0,0 4-73 15,0 1-50-15,0 4-39 0,0 0-24 16,0 5-19-16,0-4-23 0,0 5-26 0,4-4-21 16,1 3-14-16,0-5-15 0,5 2-23 15,0-2-30-15,5-6-35 0,-6 0-44 0,6-3-48 16,5-3-45-16,-6-2-45 0,1-3-33 0,-6 0-26 0,2-3-28 15,3-2-24-15,-4 0-21 0,-5-1-2 16,5 0 11-16,-5-2 31 0,5 0 52 0,-6 0 62 16,1-3 61-16,1-1 55 0,-6 2 42 0,0-2 36 15,0-1 37-15,0-7 41 0,0 4 76 0,-11-4 98 16,7 4 69-16,-6 2 42 0,5 3 14 16,-5 0-5-16,0 3-46 0,1 5-76 0,-6 0-41 15,9 3-18-15,-8 3 3 0,9 0 9 0,-5 5 12 16,1 3 13-16,3 0 4 0,-3 0-174 15,4 6-54-15,0-3 0 0,5 2 0 0,-5 1 0 16,10-1 0-16,-5-2 0 0,5 2 0 0,5-2 0 16,-6-2 0-16,6-2 0 0,0-1 0 15,0-1 0-15,0-2-52 0,0-4-415 0,-1-2-118 16,1 0-164-16,0-2-193 0,-5-1-140 0,0-2-29 16,5-1 59-16,-6 0 130 0,2-2 205 0,-2 0 258 15</inkml:trace>
  <inkml:trace contextRef="#ctx0" brushRef="#br0" timeOffset="200471.469">24684 1328 48 0,'-5'-14'801'0,"0"3"233"0,-5 2 155 15,5 1 109-15,0 2 14 0,1 2-276 0,-2-2-294 16,6 0-172-16,0 4-409 0,-4-1-161 0,8-3 0 16,-4 4 0-16,6-1 0 0,-2-3 0 15,1 1 0-15,0 2 0 0,0 0 0 0,0 1 0 16,0 2 0-16,0-4 0 0,-1 4 0 0,-4 0 0 15,6 4 0-15,-2-2 0 0,-4 4 0 0,5-1 0 16,-5 1 0-16,0 2-129 0,0 3-405 0,0 2-124 16,0 5-163-16,0-2-186 0,0 1-96 15,0-1-3-15,6 1 88 0,-6-4 162 0,0 4 223 16</inkml:trace>
  <inkml:trace contextRef="#ctx0" brushRef="#br0" timeOffset="200692.022">24796 1502 626 0,'6'-4'963'0,"-2"2"146"0,-4 2 90 16,5-2 38-16,-5-2-266 0,0 2-285 0,5 2-207 15,-5-3-113-15,5 0-63 0,-5 3-51 0,0 0-252 16,5 0 0-16,-5 0 0 0,0 3 0 16,5 0 0-16,-5 3 0 0,0-2 0 0,0 2 0 15,0 0 0-15,0 2 0 0,0 4 0 0,0-5 0 16,-5 2 0-16,5 2 0 0,0 0-312 0,0-3-168 15,0 1-150-15,-5-1-197 0,5 0-216 16,0-2-77-16,0-4 8 0,5 1 95 0,-5-3 172 0,5-3 248 16</inkml:trace>
  <inkml:trace contextRef="#ctx0" brushRef="#br0" timeOffset="200852.007">24909 1383 41 0,'0'-12'760'0,"5"2"214"16,-5-1 115-16,-5 3 58 0,5 2-52 0,0-2-315 15,0 5-326-15,-4 0-208 0,4 3-110 0,0 0-63 16,-6 3-60-16,6 0-93 0,0 2-157 16,-4 1-209-16,4 2-237 0,-5 3-251 0,5 2-107 15,-5-1 0-15,0 4 106 0,5 1 183 0,-5 2 224 16</inkml:trace>
  <inkml:trace contextRef="#ctx0" brushRef="#br0" timeOffset="201041.612">24679 2048 389 0,'-10'16'1010'0,"0"-5"216"0,1 0 118 0,3-5 83 15,-3 0-142-15,3-4-416 0,2-2-328 16,-1-2-441-16,0-2-100 0,5 2 0 0,0-6 0 16,0 2 0-16,0-2 0 0,0 2 0 0,5-2-473 15,0 0-241-15,-5-4-308 0,4 5-156 16,-4-4-28-16,6 0 38 0,-1-1 115 0,-1 1 230 15,2-2 344-15</inkml:trace>
  <inkml:trace contextRef="#ctx0" brushRef="#br0" timeOffset="203149.505">18339 2431 80 0,'0'-8'533'0,"0"-3"155"0,0 3 146 0,0-3 136 16,-5 0-96-16,5-1-132 0,-5 1-120 0,0 1-121 15,-5-4-123-15,6 3-118 0,-7-3-69 16,1 0-41-16,1-2-31 0,-1 2-18 0,-5 0-10 16,1 2-12-16,-1-1-2 0,0 5-8 0,-4 2-5 15,4 4-8-15,-5 4-2 0,0 4 5 16,1 8 3-16,0-1 9 0,4 7 12 15,-5 5 14-15,0 2 16 0,6 4 14 0,-1-1-81 16,5 6-46-16,1-1 0 0,3 1 0 0,6-3 0 16,6 3 0-16,-2-3 0 0,6-2 0 15,5-4 0-15,0-2 0 0,9-3 0 0,1-5 0 16,4-6 0-16,1-3-45 0,4-5-405 16,5-6-182-16,-5-3-252 0,0-2-216 15,1-6-71-15,-1 0 9 0,-4-2 92 0,4-3 191 16,-5-1 286-16</inkml:trace>
  <inkml:trace contextRef="#ctx0" brushRef="#br0" timeOffset="203532.48">18496 2602 494 0,'-5'8'622'0,"-1"-2"130"0,6 2 127 15,0-2-24-15,-4 2-125 0,8-2-118 0,-4-1-88 16,0 1-99-16,0-3-105 0,6-1-89 16,-6 0-50-16,5 1-31 0,-5-3-27 0,4-3-22 15,2-1-21-15,-2-2-22 0,1-2-24 16,0-1-16-16,0-2-14 0,-5-3-17 16,5 3-12-16,0 0-14 0,0-3-9 0,-5 4-8 15,0-1-3-15,0 2 4 0,0-2 7 0,0 3 11 16,0 0 13-16,-5 2 6 0,5 4 8 15,0-2 11-15,-5 4 17 0,5 0 20 0,0 4 22 16,-5 4 27-16,5-3 28 0,0 6 22 16,0 0 12-16,0 0 9 0,5 3 6 0,-5 3-4 15,5-1-13-15,-5 1-20 0,5-1-58 16,-5 4-69-16,4-1 0 0,2-3 0 0,-2 1-65 16,1-3-224-16,1 2-231 0,-2-4-347 15,1 1-264-15,0-4-93 0,0-4 8 16,4 0 81-16,1-1 204 0,5-4 330 0</inkml:trace>
  <inkml:trace contextRef="#ctx0" brushRef="#br0" timeOffset="203724.396">18907 2644 416 0,'-4'0'954'0,"-1"-4"185"0,-1 4 132 16,-3-2 98-16,4-1-182 0,0 0-379 15,0 1-294-15,0-2-179 0,5 0-158 0,-5 1-164 16,5 0-148-16,0 0-144 0,0 0-182 16,0 3-241-16,0-2-284 0,0-4-152 15,5 3-21-15,-5 0 54 0,5-2 132 0,0 0 221 16,-5-1 302-16</inkml:trace>
  <inkml:trace contextRef="#ctx0" brushRef="#br0" timeOffset="203849.406">18883 2497 496 0,'-5'-5'816'0,"5"-1"160"15,-10 1 98-15,5 2 4 0,0-2-247 0,1 2-258 16,4 0-250-16,-6 0-248 0,2 3-279 0,-1-3-359 16,5 3-292-16,-5 0-149 0,5 0-50 15,0 0 48-15,0 0 160 0,0-3 294 0</inkml:trace>
  <inkml:trace contextRef="#ctx0" brushRef="#br0" timeOffset="-203985.502">19221 2240 28 0,'0'-7'442'0,"-5"-4"103"0,5 0 107 15,0-3 127-15,0 2-40 0,0 4-44 0,0-3-46 16,0 3-52-16,0-1-68 0,0 5-105 16,0-2-119-16,0 0-89 0,0 6-47 15,5 0-22-15,-5 3-13 0,0 2-1 0,5 7 5 16,-5 1-3-16,5 4-12 0,-5 2-16 0,5 3-15 15,-5 6-15-15,4 0-14 0,-4 5-15 16,6-3-14-16,-6 6-12 0,5-3-14 0,-1 0-6 16,2 3-21-16,-6-6-39 0,4 0-51 15,1-4-61-15,0-2-72 0,0-5-112 0,-5-3-131 16,5-2-170-16,-5-5-186 0,0 0-158 16,-5-9-42-16,0-3 49 0,0-3 117 15,0-5 190-15,1-1 227 0</inkml:trace>
  <inkml:trace contextRef="#ctx0" brushRef="#br0" timeOffset="-203817.95">19113 2379 186 0,'-19'-36'610'0,"4"-3"171"0,1 6 153 16,3 2 99-16,7 4-154 0,-2-1-172 0,2 6-142 15,8 0-140-15,2 6-127 0,3 0-86 16,6-1-55-16,5 3-40 0,-1 3-31 0,6 0-29 0,-1 5-22 16,1 1-24-16,4 2-39 0,1 6-46 15,-6 0-67-15,5 5-130 0,-4 0-176 16,0 6-202-16,4 0-193 0,-9 3-139 0,5 1-31 15,-6 4 76-15,0 4 148 0,-4 1 198 0</inkml:trace>
  <inkml:trace contextRef="#ctx0" brushRef="#br0" timeOffset="-203577.591">19643 2454 296 0,'-5'0'674'0,"5"-4"144"15,-10 2 127-15,5-4 63 0,-5 1-184 0,-4-1-193 16,-1 1-159-16,0-3-121 0,0 2-108 15,1 0-72-15,-1 4-45 0,0 2-29 0,1 0-17 16,-1 2-7-16,5 7-3 0,0-1 4 0,0 3 8 16,1 3 8-16,4 2-1 0,5 1-9 15,0 2-9-15,5 3-10 0,0-3-14 16,5 1-14-16,-1-1-10 0,6 0-22 0,0-5-34 16,5-1-51-16,-1-1-58 0,-4-6-57 15,4-4-99-15,1-2-135 0,-5-6-151 0,0-4-135 16,-6-1-99-16,1-3-109 0,-5-5 1 0,-1 0 93 15,2-4 153-15,-6-2 165 0</inkml:trace>
  <inkml:trace contextRef="#ctx0" brushRef="#br0" timeOffset="-203334.244">19609 2296 281 0,'-10'-20'548'0,"5"4"158"0,5 2 165 0,-5 4 46 16,0 1-49-16,5 4-73 0,-5 2-74 16,5 0-91-16,0 0-109 0,0 3-91 0,0 0-61 15,0 0-45-15,0 0-114 0,5 0-210 16,-5 0 0-16,5-2 0 0,5-1 0 0,-5-3 0 15,4 1 0-15,1-1 0 0,5-2 0 16,-6-3 0-16,6 2 0 0,0 1 0 0,-5 0 0 16,5 2 0-16,-5 1 0 0,5 0 0 0,-6 5 0 15,1 0 0-15,-5 0 0 0,5 2 0 16,-6 4 0-16,2 2 0 0,-6 0 0 0,0 6 0 16,0 0-99-16,0 3-230 0,0 2-57 15,-6 0-136-15,2 0-215 0,-1 0-261 0,0 1-106 16,0-1-18-16,0 1 56 0,5-1 161 15,-5-3 252-15</inkml:trace>
  <inkml:trace contextRef="#ctx0" brushRef="#br0" timeOffset="-202483.519">19716 2528 30 0,'-10'-3'657'0,"6"0"218"16,-1 0 150-16,0 1 103 0,0-4-32 0,0 0-207 15,5 1-206-15,-5-3-159 0,5-1-95 16,0 4-54-16,0-3-38 0,0 2-194 0,0 0-143 16,0 2 0-16,0 0 0 0,0 4 0 15,0 0 0-15,5 4 0 0,-5 0 0 0,0 2 0 16,0 5 0-16,0 0 0 0,5 3 0 16,-5 3 0-16,5-1 0 0,-5 0 0 0,5-1 0 15,-5 1 0-15,5-2 0 0,-1 0 0 16,2-3 0-16,-6 0 0 0,4-3 0 0,1-6 0 15,1 2 0-15,-2-4 0 0,6-6 0 16,-5 0 0-16,0-2-264 0,0-3 0 16,-5-3 41-16,5 3 48 0,-1-6 41 0,2 4 38 15,-2-4 29-15,6 1 22 0,-5 2 19 0,0 0 18 16,0 0 20-16,4 4 20 0,-3 1 23 16,-1 1 30-16,-1 6 31 0,2-2 18 0,-2 8 9 15,-4-2 1-15,5 3-3 0,0 4-15 16,-5 2-8-16,0 3 2 0,5 0-44 0,-5 2-76 15,5 0 0-15,-1 1 0 0,2-4 0 16,3 4 0-16,-4-3 0 0,10 0 0 0,-6-4 0 16,2 2 0-16,-1-6 0 0,4-1 0 15,-4-2 0-15,4-3 0 0,-4-6 0 0,1 0 0 16,3 1 0-16,-9-6 0 0,5 0 0 0,-1-3-40 16,-3 1-117-16,-6-2 4 0,0-1 20 15,0 2 22-15,-6-2 27 0,2 0 19 16,-1 2 20-16,-5 0 20 0,0 3 18 0,1 2 16 15,-2 4 16-15,1 3 14 0,1 2 19 0,-1 4 18 16,0 2 18-16,5 3 15 0,1 1 11 16,-2 4 8-16,6 0 1 0,0 0-96 0,0 0-33 15,6 2 0-15,-2 0 0 0,6-1 0 16,0-2 0-16,4-2 0 0,-4 1 0 0,5-4 0 16,0 0 0-16,-5-6 0 0,5 2 0 15,-1-4 0-15,-4-4 0 0,-5 2-45 16,5-6-123-16,-6 2 6 0,2-2 19 0,-6-3 18 15,0 0 23-15,0 0 21 0,0-1 18 16,-6 2 18-16,2 2 13 0,4-1 11 0,-5 1 10 16,0 3 7-16,5 2 8 0,-5 0 12 15,5 3 18-15,0 3 18 0,-5 2 24 0,5 3 26 16,0 4 32-16,5 2 28 0,-5 2 22 16,5 3 29-16,0 5-188 0,0 5-25 0,5 1 0 15,-1 3 0-15,1 2 0 0,0 4 0 16,-5 0 0-16,5-1 0 0,-6 1 0 0,1 3 0 15,0-3 0-15,-5-4 0 0,0 1 0 16,0-6 0-16,0 1 0 0,-5-7 0 0,0-5 0 16,-5-5 0-16,1-5 0 0,-1-4 0 15,-5-7 0-15,-4-4-327 0,-1-8-649 16,-4-2-233-16,-1-9-71 0,-5-11 23 0,1-8 84 16,-5-11 189-16,0-14 302 0</inkml:trace>
  <inkml:trace contextRef="#ctx0" brushRef="#br0" timeOffset="-202316.965">19878 2045 431 0,'24'-38'703'0,"6"4"193"16,-5 6 142-16,0 4 45 0,-1 5-166 15,-10 5-132-15,6 3-106 0,-5 5-130 16,-5 3-93-16,4 3-70 0,-9 3-118 0,0 6-268 16,0 1 0-16,-5 5 0 0,-5-2 0 0,0 6 0 15,0 1 0-15,-5 2 0 0,-4 2 0 16,-1 4-438-16,-5-1-669 0,1 4-213 0,-6 0-56 15,6 2 55-15,-1-3 127 0,0 0 301 0,5-5 420 16</inkml:trace>
  <inkml:trace contextRef="#ctx0" brushRef="#br0" timeOffset="-201781.397">20682 2423 288 0,'-9'-3'825'16,"-1"-2"163"-16,5 2 111 0,0 0 83 0,-4-2-154 15,3 2-281-15,6-3-248 0,0 4-133 16,0-4-83-16,6-2-64 0,-2 2-45 0,11 0-30 16,-5-2-19-16,5 3-11 0,-1 0-8 15,-4 1-102-15,4 2-4 0,-3 2 0 0,3 2 0 16,-4 4 0-16,-5 2 0 0,0 3 0 16,-5 6 0-16,0 0 0 0,-5 2 0 0,0 3 0 15,0 3 0-15,-5 0 0 0,1 2 0 16,-6 0 0-16,0-2 0 0,-4 3 0 0,-1 0 0 15,0-3 0-15,1-3 0 0,-1-3 0 16,-4-2-192-16,3-4-12 0,2-4 16 16,0-7 26-16,4-2 28 0,-5-2 26 0,6-7 23 15,4-4 19-15,0-1 19 0,0-2 12 0,5-5 14 16,5 5 9-16,0 0 8 0,10-1 7 16,0 0 7-16,-1 4 8 0,6 1 1 0,0 2 1 15,4 4-3-15,1 0-2 0,-5 6-7 16,5 0-5-16,-1 6-5 0,-4 3-3 0,5-2-16 15,-1 5-36-15,-4 1-49 0,4-1-86 16,1 2-145-16,0-4-197 0,-1-2-197 0,6-2-200 16,-1-3-74-16,1 0 22 0,0-6 111 15,4 0 177-15,-5-3 206 0</inkml:trace>
  <inkml:trace contextRef="#ctx0" brushRef="#br0" timeOffset="-201328.607">21045 2533 137 0,'6'-16'601'0,"-2"2"168"0,1-3 139 0,-5 1 103 16,0 2-129-16,-5-2-163 0,1 2-155 15,-7 0-135-15,1 3-112 0,1 0-80 16,-1 5-50-16,5 1-27 0,-9 2-13 0,4 3-1 16,-1 3 4-16,-3 0 5 0,4 5 6 0,-4 3 0 15,4 3-7-15,0-1-10 0,5 4-92 16,0-1-52-16,1 4 0 0,4-1 0 0,0 0 0 16,4-2 0-16,6 0 0 0,0-3 0 15,0-1 0-15,4-2 0 0,6-6 0 16,-1-2 0-16,1 0 0 0,0-6 0 0,-1 0 0 15,1-2 0-15,-5-3 0 0,0-4-62 0,-6 5-57 16,1-4 12-16,0-3 12 0,-5 3 12 16,-1-3 5-16,1 3 9 0,-5-3 9 15,-5 3 10-15,1-3 7 0,-1 4 8 0,5 1 8 16,-5 4 7-16,0-1 6 0,0 3 3 0,0 3 0 16,0 3 6-16,5 3 10 0,-4 2 15 15,4 2 16-15,0 5 17 0,0 1 19 0,0 0 16 16,0 7 12-16,4-2 19 0,1 7 15 15,5 3 5-15,-5 1-16 0,5 7-123 0,-6 0 0 16,7 0 0-16,-7 2 0 0,1-3 0 16,0 2 0-16,-5-2 0 0,0-5 0 15,0 0 0-15,0-5 0 0,-5-1 0 0,-4-8 0 16,3 0 0-16,-3-7 0 0,-6-4-22 0,0-5-246 16,1-3-51-16,-6-9-78 0,6-1-120 15,-7-7-154-15,7-8-142 0,-6-2-118 16,10-3-82-16,1-4 26 0,9-2 122 0,0 4 182 15,9-2 189-15</inkml:trace>
  <inkml:trace contextRef="#ctx0" brushRef="#br0" timeOffset="-201015.92">21114 2665 42 0,'30'-25'345'0,"-1"4"67"0,5-4 65 15,-9 5 0-15,4 1-73 0,-5 0-47 0,1 2-39 16,-5 3-15-16,-1 1 7 0,-4-1 41 16,-5 3 60-16,0 0 36 0,-1 0 16 0,-3 0-11 15,-6 3-39-15,0 0-69 0,-6-1-88 16,-3 1-69-16,3 0-47 0,-3 2-29 0,-6 1-21 15,1 2-12-15,-1 0-9 0,0 3-3 16,0 3 11-16,-4 2 13 0,4 1 18 0,1 5 17 16,-1 0 16-16,5 3 15 0,0 2 4 15,0 0-149-15,5 4-11 0,5-1 0 0,0-2 0 16,10 2 0-16,0-3 0 0,5-1 0 16,0-2 0-16,4-4 0 0,6-1 0 0,-6-6 0 15,6 1 0-15,-6-6 0 0,1 1 0 16,-1-4 0-16,-4-2 0 0,-5-1 0 0,0-1 0 15,-5 2-145-15,-1-4-21 0,-4 2-19 0,-4-2-23 16,4 2-32-16,-10 1-62 0,5-2-84 16,-5 5-97-16,5 1-106 0,-5 0-115 0,5 2-117 15,5 3-73-15,0 0 26 0,0 0 87 16,0 3 126-16,5-1 147 0</inkml:trace>
  <inkml:trace contextRef="#ctx0" brushRef="#br0" timeOffset="-200640.916">21609 2492 86 0,'15'-3'312'0,"0"-3"86"0,-6 1 60 0,-3 2 43 16,3-2 45-16,-9-1 66 0,0 0 62 16,-5 2 8-16,1 0-30 0,-2 2-60 0,-3-1-75 15,-6 0-93-15,0 1-96 0,1 2-59 16,-1 0-30-16,5 0-15 0,-5 2-16 0,0 4-12 16,6 2-13-16,-6 0-93 0,5 1-90 0,6 4 0 15,-6 1 0-15,5 3 0 0,5 2 0 16,5 0 0-16,-1 0 0 0,2 1 0 0,8-4 0 15,1 0 0-15,0-4 0 0,4-4 0 16,5 1 0-16,-4-9-128 0,0 0-300 0,-1-6-133 16,1-3-154-16,-5-5-136 0,0 1-88 15,0-6-54-15,-1-1 9 0,-9-1 114 16,5-4 225-16,-5 0 281 0,-5-5 256 0,0-1 233 16,0-5 193-16,-5 0 160 0,-5-3 108 0,5-1 92 15,-9 1 68-15,3 0 9 0,7 6-17 16,-11 6-53-16,5 1-78 0,0 10-130 15,1 3-124-15,-6 4-86 0,5 6-62 0,-5 6-47 16,0 2-40-16,1 7-39 0,4 2-59 0,-5 5-90 16,6 3-113-16,4 2-212 0,-1 4-327 15,6 3-329-15,6-1-146 0,-1 3-25 16,9-3 50-16,1 3 180 0,4-5 307 0</inkml:trace>
  <inkml:trace contextRef="#ctx0" brushRef="#br0" timeOffset="-199999.637">22360 2522 96 0,'-10'-8'809'0,"0"-1"184"0,-5-1 106 16,-4 1 73-16,-1-2-28 0,-5 3-339 16,6-1-288-16,-6 5-137 0,1 0-61 0,4 4-37 15,-4 4-32-15,4 0-27 0,0 8-121 16,6-1-102-16,-1 3 0 0,0 2 0 0,5 4 0 15,1 2 0-15,9-1 0 0,0 1 0 16,4-2 0-16,7-1 0 0,-2-2 0 0,6-4 0 16,5-1 0-16,-1-4 0 0,1-6 0 15,0-2 0-15,-1-4 0 0,0-5-96 16,1-5-382-16,0-2-51 0,-1-4-53 0,-4-2-58 16,0-3-48-16,-5 1-41 0,5-7-12 15,-11-2 37-15,6-2 83 0,-5-4 129 0,-5-3 154 16,5 0 176-16,-5-1 181 0,0 1 188 0,0 4 171 15,0 2 157-15,0 9 117 0,0 4 56 16,0 10-1-16,-5 2-44 0,5 5-66 0,-5 8-83 16,5 4-74-16,-5 5-52 0,0 9-33 15,1 4-19-15,4 6-35 0,-6 4-301 0,6 7 0 16,0 1 0-16,6 1 0 0,-2 5 0 16,1-1 0-16,5-1 0 0,5-1 0 0,-1-5 0 15,6-3 0-15,0-5 0 0,-1-1 0 16,1-6 0-16,5-6 0 0,-6-2 0 0,6-6 0 15,-6-9 0-15,0 2 0 0,2-8 0 16,-7-4 0-16,1 0 0 0,0-6-29 0,-6 0-275 16,-4-2 35-16,0-4 44 0,0 1 49 15,-10-1 49-15,0-1 42 0,0 2 39 0,-4-3 33 0,-6 5 26 16,5 3 20-16,-5 0 21 0,5 6 24 16,-5 2 23-16,6 1 13 0,-6 5 14 0,5 3 10 15,0 3 8-15,1 2-1 0,4 0-4 16,0 3-7-16,0 2-85 0,5 2-49 0,5 1 0 15,0 0 0-15,0 1 0 0,4 0 0 16,1-1 0-16,0-2 0 0,5 0 0 0,0-1 0 16,0-1 0-16,-1-1-150 0,-4-6-215 15,0 1-108-15,0-1-129 0,-1-5-156 0,1-3-165 16,-5 1-117-16,-1-6-16 0,2-1 78 0,-1 1 145 16,-5-3 206-16</inkml:trace>
  <inkml:trace contextRef="#ctx0" brushRef="#br0" timeOffset="-199794.176">22561 2431 215 0,'-5'-19'731'0,"-1"0"201"0,2 2 138 16,4 4 107-16,0 1-114 0,0-2-185 0,0 6-174 0,4-3-128 15,2 3-76-15,-1 2-155 0,-1 1-345 16,6-1 0-16,0 1 0 0,0 5 0 0,0-3 0 16,0 3 0-16,-1 3 0 0,1 0 0 15,-1 2 0-15,2 1 0 0,-1 5 0 0,-1 0 0 16,1 2 0-16,-5 1 0 0,0 5 0 0,-5 1 0 15,0 2 0-15,-5 3-718 0,0-1-258 0,0 1-208 16,0-2-49-16,0 1 33 0,1-2 103 16,-2-6 193-16,2 4 272 0</inkml:trace>
  <inkml:trace contextRef="#ctx0" brushRef="#br0" timeOffset="-199587.74">22654 2605 117 0,'4'-6'677'0,"-4"3"227"0,6-2 159 0,-2 2 121 16,6 1-65-16,-5-1-138 0,5 0-158 0,-1 0-137 15,6 3-74-15,-5-3-587 0,5 6-25 16,0 0 0-16,-1 0 0 0,1 2 0 0,0 3 0 16,-5 1 0-16,5 2 0 0,-11-1 0 0,6 4 0 15,-5 1 0-15,-5 1 0 0,5-2 0 0,-10 2 0 16,5 4 0-16,-5-6 0 0,5 2 0 16,-5-2 0-16,0-1 0 0,1-1 0 0,-6-4-385 15,5-2-941-15,0-6-82 0,0-4 32 0,5-4 96 16,0-3 163-16,5-2 288 0,0-10 389 15</inkml:trace>
  <inkml:trace contextRef="#ctx0" brushRef="#br0" timeOffset="-199433.141">22899 2293 30 0,'5'-17'776'16,"0"4"228"-16,-1 2 148 0,-4 3 105 0,6 0 14 16,-6 2-279-16,4 0-309 0,-4 4-205 15,0-1-135-15,5 0-138 0,-5 3-205 0,0-3 0 16,0 3-108-16,0 3-265 0,0-3-236 0,0 3-299 15,0-3-233-15,0 0-61 0,0 0 30 16,5-6 110-16,0 1 200 0,0-3 289 0</inkml:trace>
  <inkml:trace contextRef="#ctx0" brushRef="#br0" timeOffset="-199299.511">23026 2056 23 0,'-4'-8'715'16,"4"2"212"-16,-6 0 123 0,2 4 75 0,-6-1-36 15,0 1-268-15,-4 2-297 0,-1 2-198 0,0 3-117 16,-5 1-73-16,-4 5-78 0,-1-2-86 15,0 4-125-15,-9 1-198 0,0 3-259 0,-5-1-284 16,0 1-151-16,-5 2-42 0,-5-2 53 0,5 2 163 16,-1-2 238-16</inkml:trace>
  <inkml:trace contextRef="#ctx0" brushRef="#br0" timeOffset="-199110.018">22080 2276 249 0,'-10'0'851'16,"1"-2"187"-16,3-1 120 0,-3 0 79 0,9-2-121 15,0 2-283-15,4 0-265 0,7 0-136 16,-2-2-84-16,6 2-54 0,5 1-227 0,4-2-67 16,1 2 0-16,4 0 0 0,0 2 0 15,1 0 0-15,4 2 0 0,0 4-136 0,-4-1-605 16,5 3-379-16,3 1-160 0,2 1-30 0,-1 2 58 16,5-1 136-16,0 3 317 0,0-3 375 15</inkml:trace>
  <inkml:trace contextRef="#ctx0" brushRef="#br0" timeOffset="-198679.171">23242 2567 226 0,'-15'13'584'0,"0"-2"99"15,6 0 104-15,4 0 111 0,0 0-117 0,5 0-118 16,5 0-82-16,-5-2-51 0,10-2-54 16,0-1-75-16,-1 0-68 0,6-1-38 0,0-1-18 15,4-8-11-15,-4 2-18 0,5-4-86 16,-1-3-162-16,1-4 0 0,0-1 0 0,-1-5 0 16,1-1 0-16,0-2 0 0,-6 1 0 0,1-4 0 15,-5 2 0-15,0-1 0 0,-6-1 0 0,1 0 0 16,-5 3 0-16,-5 0 0 0,5 0 0 15,-9 2 0-15,4 4 0 0,0 2 0 0,-5 3 0 16,5 6 0-16,0-1 0 0,-5 4 0 16,6 4 0-16,-2 4 0 0,2-1 0 0,4 6 0 15,-5 1 0-15,5 4 0 0,0 0 0 0,0 1 0 16,0 5 0-16,0 0 0 0,5 0 0 0,-5 3 0 16,4 0 0-16,2 0 0 0,-2-1 0 15,1 2 0-15,0-2 0 0,5 1 0 0,0-6 0 16,-5 1 0-16,5-1 0 0,-1-6 0 15,6 1-659-15,-5-5-495 0,4-6-136 0,6-1-5 16,0-4 64-16,-1-4 139 0,1-2 249 0,0-4 329 16</inkml:trace>
  <inkml:trace contextRef="#ctx0" brushRef="#br0" timeOffset="-198271.744">23895 2442 305 0,'0'-16'874'0,"0"2"185"0,0 0 121 0,-6 3 88 16,-3 3-126-16,-1-1-282 0,0 4-258 0,0 3-141 15,-4 2-90-15,-1 0-302 0,0 2-69 0,1 3 0 16,-7 4 0-16,7 2 0 0,-1 0 0 16,0 0 0-16,0 3 0 0,6 0 0 0,4 0 0 15,0-1 0-15,5 1 0 0,0 2 0 0,5-2 0 16,5 3 0-16,0-4 0 0,5 4 0 16,4-4 0-16,-4 4 0 0,4-3 0 0,1 0 0 15,-5-4 0-15,0 4 0 0,-1-2 0 16,1-2 0-16,-6 2 0 0,-3-3 0 0,-1-2 0 15,-5 4 0-15,0-2 0 0,-5-1 0 16,-5 0 0-16,0 1 0 0,-5-1 0 0,0-2 0 16,1-2 0-16,4 0 0 0,-4-4 0 15,-1-4 0-15,5 2 0 0,5-4 0 0,-5-2 0 16,0-3 0-16,10 0 0 0,-5-3 0 16,5 0 0-16,5 1 0 0,-5-1 0 0,5-2 0 15,5 2 0-15,-5 0 0 0,4-3 0 0,6 1 0 16,-5 2 0-16,5-2 0 0,-5 2 0 0,5-3 0 15,-1 4 0-15,-4 1 0 0,0 1 0 16,5 3-141-16,-5 0-280 0,-1-1-138 0,1 4-165 16,-1-1-177-16,1 1-160 0,-5 2-42 0,5-2 47 15,0 2 134-15,-1 0 197 0,2 0 235 16</inkml:trace>
  <inkml:trace contextRef="#ctx0" brushRef="#br0" timeOffset="-197935.753">24129 2458 531 0,'0'3'829'0,"0"-3"169"0,-4 3 124 0,-2 3 13 16,2-3-176-16,-6-1-190 0,0 4-166 15,0-1-106-15,1 4-67 0,-1-4-112 0,0 6-318 16,1-3 0-16,-2 6 0 0,7-3 0 0,-6 6 0 16,5-4 0-16,-5 4 0 0,10 2 0 0,-5-3 0 15,5 2 0-15,5-2 0 0,0 1 0 16,0-4 0-16,4 1 0 0,1 0 0 0,1-3 0 15,3-3 0-15,1 0 0 0,0-2 0 0,-1-4 0 16,0-2 0-16,1 0 0 0,-5-2 0 0,5-4 0 16,-5-2 0-16,5 0 0 0,-6-3 0 15,-4 0 0-15,5-3 0 0,-5 0 0 0,-5 0 0 16,0-2 0-16,0-1 0 0,0 1 0 16,-5-1 0-16,0 1 0 0,0-3 0 0,-5-1 0 15,0 1 0-15,6 3-307 0,-6-1-48 0,5 3-52 16,0 0-107-16,-5 4-163 0,6-2-203 15,4 1-145-15,-6 0-39 0,6 3 53 0,0 0 140 16,6-1 208-16,-2 1 247 0</inkml:trace>
  <inkml:trace contextRef="#ctx0" brushRef="#br0" timeOffset="-197670.614">24193 2291 27 0,'-5'-6'624'0,"5"-3"221"0,-4 4 158 0,4 0 110 15,-6-1-42-15,2 3-188 0,-1-2-193 16,0 2-167-16,5 0-112 0,-5 1-69 0,0 2-42 15,0 0-24-15,5 2-193 0,-5 1-83 0,1 2 0 16,4 4 0-16,0-1 0 0,0 3 0 0,0 0 0 16,0 0 0-16,4 0 0 0,1 1 0 15,5-4 0-15,0 2 0 0,-1-4 0 0,1 2 0 16,0-2 0-16,5-4 0 0,-5-2 0 0,0 0 0 16,0 0 0-16,-1-4 0 0,1-2 0 15,-5-2 0-15,5-1 0 0,-6-2 0 0,-4-3 0 16,6 1 0-16,-6-1 0 0,-6-3-276 0,2 0-218 15,-6 1-127-15,0 0-180 0,0 2-228 16,-9-3-85-16,4 3 0 0,-5 6 84 0,-4 2 173 16,-1 4 237-16</inkml:trace>
  <inkml:trace contextRef="#ctx0" brushRef="#br0" timeOffset="-196879.162">18255 3512 223 0,'-4'-8'586'0,"-2"-3"161"16,6 0 171-16,-4-3 83 0,-7 1-115 16,7-2-126-16,-1 2-119 0,-5-4-123 0,0 1-149 15,-5 2-102-15,6 0-63 0,-11 0-44 16,6 1-30-16,-1 4-17 0,-5 1-8 16,1 3-6-16,-1 2-6 0,0 3-3 0,1 5-6 15,4 1-8-15,0 5-6 0,5 0-19 16,1 6-51-16,3-1 0 0,2 6 0 0,4 0 0 15,4 3 0-15,2 0 0 0,9 0 0 16,-1-1 0-16,1 1 0 0,4-3 0 0,6-2 0 16,-5-1 0-16,4-5-244 0,0 0-190 15,1-4-205-15,-5-1-220 0,4-4-224 16,-4-2-73-16,-1-3 14 0,1-3 108 0,-5 3 200 16,0-2 256-16</inkml:trace>
  <inkml:trace contextRef="#ctx0" brushRef="#br0" timeOffset="-196555.175">18299 3653 554 0,'-4'3'901'0,"-2"-3"172"0,-3 0 116 16,9 0 42-16,-5 0-246 0,5 3-263 0,-5-3-218 15,10 0-140-15,-5-3-95 0,5 3-64 16,4-3-48-16,-3 3-120 0,3-3-37 0,1 0 0 16,0 3 0-16,0-2 0 0,0 2 0 15,0 0 0-15,-6 0 0 0,1 2 0 0,0 4 0 16,0 0 0-16,-5 2 0 0,-5 0 0 15,5 6 0-15,-10-3 0 0,6 3 0 16,-2 0 0-16,-3-1 0 0,4-2 0 0,0 1 0 16,0-2 0-16,0 2 0 0,0-4 0 15,1-2 0-15,4 2 0 0,0-3 0 0,4 1 0 16,-4-3 0-16,10 2 0 0,-5-3 0 16,5 1 0-16,-1 0 0 0,6 0 0 0,0 0 0 15,4-3 0-15,1 0-24 0,0 0-200 16,-1 2-102-16,1-2-169 0,0 3-237 15,-1-3-288-15,1-3-114 0,-1 3-20 0,6-2 53 16,-5 2 150-16,4-3 249 0</inkml:trace>
  <inkml:trace contextRef="#ctx0" brushRef="#br0" timeOffset="-196376.287">18839 3733 591 0,'-5'0'950'0,"0"0"167"0,0 3 119 15,0-3 73-15,0 0-280 0,5 2-316 0,-4-2-230 16,4 0-159-16,-6 0-124 0,6 0-116 16,0 0-113-16,0 0-102 0,0 0-99 15,0-2-138-15,0 2-192 0,0 0-227 0,0 0-235 16,0-3-88-16,6-2 0 0,-6-1 86 16,0 0 175-16,0-1 247 0</inkml:trace>
  <inkml:trace contextRef="#ctx0" brushRef="#br0" timeOffset="-196244.123">18780 3609 437 0,'-5'-5'884'0,"-5"-1"178"0,6 0 118 16,-6 0 87-16,5 4-229 0,0 0-286 16,0-2-252-16,0 2-167 0,5-1-130 0,0 0-125 15,0 1-130-15,5 2-145 0,-5-3-220 16,5 3-307-16,0 0-304 0,0 0-128 0,5 0-19 16,-1 0 59-16,1-3 176 0,-1 0 285 15</inkml:trace>
  <inkml:trace contextRef="#ctx0" brushRef="#br0" timeOffset="-195912.99">19251 3388 512 0,'-11'-11'746'0,"7"3"180"16,-1-3 128-16,0 2-6 0,0 2-152 16,5 1-150-16,-5 0-137 0,5 1-141 0,-5 2-101 15,5 0-51-15,0 3-31 0,0 3-67 16,0 5-218-16,0 4 0 0,5 4 0 0,-5 3 0 16,0 6 0-16,5 5 0 0,-5 3 0 15,0 3 0-15,5 0 0 0,-5 0 0 16,5 0 0-16,0-6 0 0,-1 0 0 0,2-2 0 15,3-6 0-15,-3-3-114 0,3-2-692 16,1-6-334-16,0-8-128 0,-1-3-11 16,12-5 54-16,-7-7 140 0,6-4 268 0,-1-4 383 15</inkml:trace>
  <inkml:trace contextRef="#ctx0" brushRef="#br0" timeOffset="-195722.608">19506 3364 120 0,'4'-15'825'16,"-4"5"208"-16,-4 1 131 0,4 4 101 0,0 2-38 15,-5 6-314-15,5 2-305 0,0 4-172 16,0 4-108-16,0 4-87 0,5 0-210 16,-5 5-31-16,4 2 0 0,2 4 0 0,-2 3 0 15,6-4 0-15,-5 3 0 0,0 0 0 16,0-2 0-16,0 3 0 0,-5-4-76 0,4-2-297 16,-4 2-199-16,0-5-267 0,0 0-249 15,0-2-86-15,-4-6 4 0,4 0 75 16,-5-6 177-16,-5-2 284 0</inkml:trace>
  <inkml:trace contextRef="#ctx0" brushRef="#br0" timeOffset="-195530.91">19251 3659 579 0,'-20'-9'915'0,"10"4"142"0,-5-1 97 16,11 1 48-16,-6 2-302 0,10-3-300 15,0 1-192-15,10-1-117 0,-6 1-81 0,11 0-49 16,4-1-38-16,-4 0-35 0,10 4-35 15,-6-4-54-15,6 4-76 0,0 2-106 0,-1-4-148 16,1 4-215-16,4 0-282 0,1 0-226 16,-1 0-77-16,5 4 26 0,0-2 105 15,6 4 191-15,-6-4 273 0</inkml:trace>
  <inkml:trace contextRef="#ctx0" brushRef="#br0" timeOffset="-194993.561">19854 3592 270 0,'0'-2'791'16,"-5"-2"177"-16,-5 0 108 0,5 0 70 15,-9 2-176-15,3-4-264 0,-3 1-243 0,-1-1-149 16,0 3-88-16,1-2-55 0,-1 2-31 16,0 3-22-16,-4 0-11 0,9 3-7 15,-5 2-10-15,0 4 3 0,6 2 5 0,-1-1 2 16,5 5-7-16,1-2-7 0,4 1-21 16,0 0-65-16,4 3 0 0,1-3 0 0,5-1 0 15,5-2 0-15,-1 1 0 0,1-2 0 16,4-4 0-16,-4-1 0 0,5-2 0 0,0-3 0 15,-6 0-2-15,1-3-125 0,0-2-2 16,-6-1-3-16,1-2 0 0,0-3 8 16,0 0 11-16,-6 0 15 0,2-3 18 0,-6 3 20 15,4-3 21-15,-4 3 15 0,0 1 15 16,0-2 15-16,0 7 21 0,-4-4 18 0,4 7 14 16,0-4 15-16,-6 6 18 0,6 2 15 15,-4 2 11-15,4 1 8 0,0 4 15 16,-5-1 9-16,5 3-26 0,0 0-124 0,5 0 0 15,-5 3 0-15,4 0 0 0,2-4 0 16,3 4 0-16,1-2 0 0,0-5 0 0,-1 2 0 16,6-4 0-16,-5-2 0 0,5 0 0 15,-5-3-113-15,-1-3-108 0,1 0-1 16,1-2 5-16,-2-4 18 0,-4 2 28 0,0-2 27 16,-5-2 30-16,5 3 29 0,-5-4 25 15,0 2 30-15,0 1 25 0,0 1 31 0,-5 3 31 16,5-1 28-16,0 3 22 0,-5 0 21 15,5 3 14-15,0 0 3 0,0 3-8 0,0 3-10 16,0-1-9-16,0 1-19 0,0 5-20 16,0-3-21-16,5 3-18 0,0 3-33 15,0-3-61-15,0 0-82 0,-1 3-124 0,2-3-205 16,-2-3-289-16,1 0-292 0,0-5-112 16,0 0-13-16,-5-3 74 0,5-3 178 0,0-2 275 15</inkml:trace>
  <inkml:trace contextRef="#ctx0" brushRef="#br0" timeOffset="-194836.114">19991 3485 690 0,'-15'-25'980'0,"0"3"144"0,6 5 106 0,-1 0 64 15,0 7-319-15,5-2-344 0,1 4-213 16,-2 3-139-16,2 0-117 0,4 2-133 16,0 0-135-16,0 6-187 0,0 0-303 0,0 2-381 15,0 3-188-15,0 1-55 0,4-1 29 16,2 2 131-16,-2 2 276 0,6-1 368 0</inkml:trace>
  <inkml:trace contextRef="#ctx0" brushRef="#br0" timeOffset="-194270.014">20589 3642 64 0,'-10'-5'561'0,"1"-7"171"15,-6 1 170-15,0-2 124 0,5-2-83 16,-9-3-152-16,4 1-156 0,-4 0-145 0,4 1-151 16,-5 2-112-16,1 3-73 0,4 3-40 0,0 5-27 15,0 3-19-15,1 6-15 0,-1 5-5 16,5 2 8-16,1 7 4 0,3-1 8 0,2 6 15 15,4 0 20-15,4-1 4 0,2 1 1 16,8-2-7-16,1 1-8 0,0-5-15 16,9-2-19-16,1-3-18 0,4-3-41 0,1-5 0 15,-1-1-11-15,0-8-89 0,1 1-54 16,-6-4-47-16,1-2-32 0,-6-4-2 0,-9 2 18 16,0-2 34-16,0-1 37 0,-10 2 36 15,0-3 33-15,-5 3 21 0,-5-3 18 16,1 3 15-16,-6 0 16 0,0 0 11 15,5 3 6-15,0 5 4 0,1 0 6 0,-1 3 5 16,5 6 6-16,-1 0 14 0,2 4 17 0,4 4 20 16,0 3 20-16,4 5 16 0,2 0 16 15,3 5 17-15,1 3 17 0,5 4 16 16,-5 1 10-16,9 4 3 0,-8-3-11 0,3 2-122 16,1 1-64-16,-6-3 0 0,-3-3 0 15,3 1 0-15,-4-4 0 0,-5-6 0 0,0-2 0 16,-5-5 0-16,0-3 0 0,-5-6 0 15,-4-2 0-15,-1-6 0 0,0-6-131 0,-9-2-90 16,4-6-38-16,1 0-58 0,-6-5-108 16,1-3-138-16,4-3-154 0,5 0-146 15,6-2-128-15,-2 2-15 0,11 0 81 0,0 0 145 16,11 3 183-16</inkml:trace>
  <inkml:trace contextRef="#ctx0" brushRef="#br0" timeOffset="-193971.025">20771 3639 494 0,'19'-21'664'0,"-9"1"165"0,0 4 147 16,-5-1-40-16,0 3-121 0,-5 0-127 0,-5 3-125 16,0 3-135-16,-5 0-124 0,0-1-82 15,1 7-46-15,-6 2-31 0,0 5-19 16,1 1-7-16,3 5 2 0,-3 2 9 0,-1 1 9 16,6 6 6-16,3-2-3 0,2 2-113 15,-1 2-29-15,10 0 0 0,5 1 0 0,-1-4 0 16,1-2 0-16,5-1 0 0,4-5 0 15,1 0 0-15,-6-6 0 0,6 1 0 16,-5-6 0-16,0-3 0 0,0-2 0 0,-6-4 0 16,-4-2-7-16,5-3-122 0,-10 1-16 15,0-1-17-15,0-2-24 0,-5-1-29 0,0 0-49 16,-5 3-83-16,6-2-119 0,-6 5-159 16,0-3-163-16,5 6-165 0,0 2-43 15,0 1 49-15,0 5 122 0,5 0 177 0,5 3 200 16</inkml:trace>
  <inkml:trace contextRef="#ctx0" brushRef="#br0" timeOffset="-193717.952">21080 3609 8 0,'5'-3'516'0,"-5"-2"139"0,0-1 128 16,-5 1 127-16,5-1-39 0,-5 0-136 0,-5 1-130 15,0 0-99-15,0-1-91 0,1 0-91 16,-1 4-65-16,-5 2-26 0,0 0-8 0,5 2-3 15,1 1-10-15,-1 3-14 0,0 2-20 16,5 3-25-16,0 0-32 0,0 3-59 16,10 0-62-16,-5 2 0 0,5 1 0 0,5 2 0 15,-1-2 0-15,6 0 0 0,0-4 0 16,5 1-95-16,-5-6-91 0,4-2-70 0,-4-4-85 16,4-2-135-16,-4-5-184 0,0-6-192 15,-1 0-173-15,1-5-51 0,-5-1 38 0,0-6 129 16,0 1 199-16,-6-2 224 0</inkml:trace>
  <inkml:trace contextRef="#ctx0" brushRef="#br0" timeOffset="-193579">21158 3404 296 0,'-10'-32'773'16,"0"2"206"-16,-4 5 140 0,4 2 77 15,0 4-162-15,-5 8-201 0,6 0-229 0,-6 6-179 16,1 2-124-16,-1 6-81 0,0 2-97 16,5 3-135-16,-5 4-169 0,-4 2-293 15,9 2-452-15,-5 0-240 0,5 4-94 0,1-1 10 16,-1 0 91-16,5 1 248 0,0-4 427 15</inkml:trace>
  <inkml:trace contextRef="#ctx0" brushRef="#br0" timeOffset="-193245.96">21433 3377 199 0,'-5'-8'705'0,"0"3"206"0,0-1 143 16,5 0 105-16,0 3-121 0,0 1-179 0,0-1-169 15,5 3-141-15,0 0-83 0,0 3-55 16,-1 5-261-16,6 1-150 0,-5 4 0 0,0 4 0 15,0 2 0-15,0 6 0 0,0 5 0 16,-5 1 0-16,5-1 0 0,-5 3 0 0,5 0 0 16,-5 0 0-16,5 0 0 0,0-5 0 15,-1-1 0-15,6-5 0 0,-5 0-401 16,5-5-507-16,0-3-261 0,-1-9-86 0,6-1 13 16,-5-4 77-16,10-9 176 0,-6 1 272 15</inkml:trace>
  <inkml:trace contextRef="#ctx0" brushRef="#br0" timeOffset="-192846.576">21702 3523 529 0,'-4'-19'939'0,"-2"3"151"16,2 2 99-16,-1 3 84 0,-5 3-247 15,0 2-326-15,1 3-216 0,-1 3-124 0,-1 6-80 16,2 2-74-16,-1 3-91 0,0 3-115 16,1 2 0-16,3 4 0 0,2-1 0 15,-1 3 0-15,5 0 0 0,0-2 0 0,5 1 0 16,5-1 0-16,-1-1 0 0,6-2 0 15,-1-1 0-15,7-2 0 0,-2-3 0 0,6-5 0 16,-1-1 0-16,-4-2 0 0,4-3 0 16,1-3 0-16,-6-2 0 0,1-4 0 0,0 1 0 15,-6-3 0-15,1 0-80 0,-6 0-75 16,-3-3 24-16,-1 0 26 0,-5 3 24 0,-5-3 23 16,-1 3 16-16,-3 1 12 0,-1-2 5 15,0 4 11-15,-5 0 6 0,1 0 11 16,-1 5 14-16,6 3 18 0,-6 0 23 0,5 5 13 15,0 1 17-15,5 2 16 0,0 3 9 16,5 0 5-16,0 3-7 0,0 0-100 0,10 2-11 16,0-2 0-16,0 3 0 0,5-1 0 15,-1-2 0-15,6 0 0 0,-1-1 0 16,1-1-39-16,0-2-231 0,-1-4-109 0,1 0-149 16,-1-4-178-16,-4-2-193 0,0-2-153 15,-6-1-41-15,1-6 44 0,0 1 132 0,-5-3 198 16,-5 0 247-16</inkml:trace>
  <inkml:trace contextRef="#ctx0" brushRef="#br0" timeOffset="-192636.138">21913 3534 16 0,'-19'-24'694'0,"4"2"228"15,0 2 151-15,1 4 112 0,-1 2-4 0,5 0-204 16,5 0-234-16,0 4-158 0,5-4-100 16,0 2-155-16,5 2-330 0,5-2 0 0,0 4 0 15,0 0 0-15,4 2 0 0,1 3 0 16,0 1 0-16,0 2 0 0,-1 2 0 15,-4 4 0-15,0 0 0 0,0-1 0 0,-1 3 0 16,1 1 0-16,-5-1 0 0,0 0 0 16,-5 3 0-16,0-2-187 0,0-2-841 15,-5-1-227-15,0-3-52 0,1-3 41 0,-2 0 96 16,1-3 193-16,1-5 288 0</inkml:trace>
  <inkml:trace contextRef="#ctx0" brushRef="#br0" timeOffset="-192468.587">21884 3214 382 0,'-10'-27'851'0,"0"0"173"15,0 2 122-15,0 3 107 0,6 2-193 16,-1 4-242-16,0 2-210 0,5 0-122 0,0 6-85 16,0 2-239-16,0 1-162 0,5 2 0 15,0 3 0-15,-1 0 0 0,2 5 0 16,-2 1 0-16,6 2 0 0,5 3 0 0,-6 1 0 16,2 1 0-16,8 4-718 0,-4-1-468 15,5 4-149-15,4-4-2 0,1 3 78 0,4 1 158 16,5-1 293-16,6 0 378 0</inkml:trace>
  <inkml:trace contextRef="#ctx0" brushRef="#br0" timeOffset="-191250.842">22605 3601 335 0,'-15'-3'715'0,"0"0"178"0,1-2 132 0,-6-1 87 16,5-5-190-16,1 0-160 0,-1-3-146 16,-5 0-127-16,0 1-91 0,6-1-65 0,-6 2-54 15,6 2-54-15,-1 4-138 0,0 4-87 16,0 4 0-16,1 4 0 0,4 4 0 0,0 5 0 16,0 4 0-16,6 3 0 0,-2 0 0 15,6 3 0-15,6 2 0 0,3-2 0 0,1 0 0 16,5-3 0-16,-1 0 0 0,11-5 0 15,-5-3 0-15,4-6 0 0,5-2 0 16,-4-4 0-16,0-4 0 0,-1-7 0 0,1-2-31 16,-1-3-308-16,-4-2-1 0,-1-1 30 15,0-5 54-15,-4 3 54 0,-5-3 57 0,0-3 49 16,-10 2 46-16,5-1 42 0,-5 2 40 0,0 5 33 16,-5-2 26-16,5 8 20 0,-5 0 11 15,0 6 8-15,-5 2 9 0,6 3 11 0,-1 3 15 16,5 5 16-16,-6 2 14 0,6 5 5 15,0-2-4-15,0 4-196 0,6-1 0 0,-1 4 0 16,-1-1 0-16,6 0 0 0,0 1 0 0,0-1 0 16,0-3 0-16,0 4 0 0,5-6 0 15,-1-1 0-15,1 1 0 0,0-6 0 16,-6 1 0-16,6-6 0 0,-5-1-147 0,0-4-156 16,5-1 13-16,-11-3 21 0,6-2 22 0,-5 0 22 15,0-6 15-15,-1 3 20 0,2-3 22 16,-6-3 26-16,4 4 37 0,-4-1 52 0,5 0 72 15,-5 0 61-15,0 4 52 0,0 1 37 16,0 0 32-16,5 7 12 0,-5-4 7 0,0 4 15 16,0 2 21-16,0 2 19 0,0 4 13 15,0 0-27-15,0 2-261 0,5 3 0 0,-5 3 0 16,0 0 0-16,5 2 0 0,-5 0 0 16,5-2 0-16,-5 3 0 0,5-3 0 0,0 0 0 15,0-4 0-15,4-1 0 0,-3-4 0 0,-2 1 0 16,6-6 0-16,0-3 0 0,-5-2 0 15,4-4 0-15,-3-2-37 0,3 0-267 0,-3-3 33 16,-2 1 44-16,6-1 50 0,-5 0 48 16,0 0 40-16,0 1 35 0,-5 1 35 0,5 5 27 15,-5-2 23-15,4 4 25 0,-4 2 32 16,0 3 33-16,0 0 28 0,0 5 23 0,0 1 19 16,0 2 12-16,0 0-6 0,6 1-106 15,-6 1-91-15,0 4 0 0,4-2 0 0,1-2 0 16,5 4 0-16,-5-2 0 0,5-5 0 0,5 5 0 15,-6-4 0-15,6-3 0 0,5-2 0 16,-5 0 0-16,-1-3 0 0,6-3 0 16,-6 0 0-16,6-5 0 0,-10 0 0 0,5-3 0 15,-5 0 0-15,-1 0 0 0,-4 0 0 0,-5-1-49 16,0-1-42-16,-5 2 33 0,0-3 22 16,-5 3 15-16,1 0 15 0,-6 0-2 0,5 3 2 15,-5 2 6-15,5 6 8 0,1 0 12 16,-1 2 12-16,0 4 15 0,1 0 15 0,3 2 15 15,1 4-48-15,1-2-29 0,-2 1 0 0,6 3 0 16,6 0 0-16,-6 0 0 0,4 0 0 16,7 0 0-16,-7-1 0 0,6-2 0 15,0 0 0-15,4-3 0 0,-4 0 0 0,5-4 0 16,-5-2 0-16,5-2 0 0,-6-2 0 0,1-4 0 16,0 0-168-16,-5-2-30 0,5 0 33 15,-5-3 29-15,-1 0 27 0,1-3 22 0,-5 3 15 16,0-3 16-16,0 3 27 0,-5 0 33 15,5 3 33-15,-4 0 26 0,4 2 22 0,-5 3 25 16,5 3 31-16,-5 0 20 0,5 3 9 16,0 5 11-16,-5 0-113 0,5 4-68 0,0 2 0 15,0 2 0-15,0 4 0 0,0 4 0 16,0 3 0-16,5 4 0 0,-5 2 0 0,5 3 0 16,0 0 0-16,-1 0 0 0,1 2 0 0,-5-2 0 15,5-3 0-15,-5 0 0 0,5-2 0 0,-5-1 0 16,-5-5 0-16,0-6 0 0,0 1 0 0,1-7 0 15,-11-2 0-15,5-5 0 0,-5 0 0 16,0-6 0-16,-4-3 0 0,0-3 0 0,-1-8 0 16,-4-2 0-16,3-6-325 0,-8-8-541 15,5-4-180-15,-6-5-141 0,1-7-18 0,0-4 52 16,-6-8 154-16,6 0 218 0,4-3 267 16</inkml:trace>
  <inkml:trace contextRef="#ctx0" brushRef="#br0" timeOffset="-191090.273">22761 3377 194 0,'0'-28'664'0,"0"6"202"15,0 0 152-15,6 4 106 0,-6 4-131 0,4-1-169 16,-4 5-158-16,5 1-144 0,5 1-99 16,-5 3-61-16,5-1-44 0,0 0-101 0,5 4-217 15,-6 2 0-15,6-3 0 0,4 6 0 16,-4-3 0-16,5 2 0 0,-5 1 0 0,4 3 0 16,0-1 0-16,2 1-555 0,-2 2-353 15,10 1-265-15,-4-2-89 0,9 5 15 0,-4-4 93 16,9 1 194-16,-5-5 304 0</inkml:trace>
  <inkml:trace contextRef="#ctx0" brushRef="#br0" timeOffset="-190513.815">23649 3495 81 0,'-9'-7'497'0,"3"-2"113"0,-3 4 105 15,-1-1 115-15,5 1-29 0,-5-1-68 0,5 4-63 16,0-1-52-16,0 0-52 0,5 0-81 15,-4 0-103-15,4 0-71 0,-6 3-48 0,6 0-15 16,0 0-2-16,0 3-111 0,6 0-135 16,-6 6 0-16,4-1 0 0,1 6 0 0,0 0 0 15,-5 5 0-15,5 0 0 0,-5 3 0 0,0 3 0 16,0-3 0-16,0 3 0 0,0-6 0 16,0 3 0-16,0-3 0 0,0-2 0 0,5-3 0 15,-5-3 0-15,5-3 0 0,-5-3 0 16,5-2 0-16,-1-3 0 0,2-3 0 0,-1-5 0 15,5-3 0-15,-6-3 0 0,6-2 0 16,0 0 0-16,-5-4 0 0,4-2 0 0,-3-3-86 16,-2 3-84-16,6-3 31 0,-5 3 35 15,4 3 35-15,-3 0 29 0,-1 5 23 0,-1 3 19 16,2 0 24-16,-2 5 28 0,1 4 26 16,0 2 22-16,0 2 9 0,-5 6 1 0,5 1-15 15,-5 5-56-15,5-1-41 0,-5 4 0 0,5 2 0 16,-5 0 0-16,4 1 0 0,2-4 0 15,-2 4 0-15,1-4-113 0,1 1-59 0,-2-3-45 16,6-4-37-16,-5 2-33 0,0-7-57 16,0 1-89-16,0-3-121 0,-1-3-129 0,2-3-117 15,-2 0-101-15,-4-3-18 0,5-2 72 16,0-3 139-16,-5 0 158 0,5 0 163 0</inkml:trace>
  <inkml:trace contextRef="#ctx0" brushRef="#br0" timeOffset="-189431.553">23860 3568 195 0,'5'-17'531'0,"-5"6"147"0,5 0 147 16,-1 0 97-16,2 3-47 0,-1 2-80 15,-1 1-89-15,2-1-79 0,-2 1-78 0,6-1-89 16,0 1-70-16,4-4-43 0,-4 4-56 16,10-6-291-16,-5 2 0 0,4-4 0 0,1-1 0 15,-1 0 0-15,1-2 0 0,0-1 0 16,-5-3 0-16,-1 4 0 0,0-3 0 0,-4-1 0 16,1 4 0-16,-7-4 0 0,-4 4 0 0,-4-3 0 15,-7 2 0-15,1 1-16 0,-4-1-168 0,-6 1 19 16,1-1 25-16,0 3 30 0,-6 1 30 15,5-1 25-15,0 5 22 0,1 4 18 0,-1 2 26 16,6 3 29-16,-1 5 36 0,0 4 37 16,5 2 39-16,1 3 35 0,3 2 32 0,2 7-219 15,4 1 0-15,0 1 0 0,4 5 0 16,2 4 0-16,-1-2 0 0,5 5 0 0,-6-2 0 16,6 4 0-16,0-3 0 0,0 3 0 0,-1-7 0 15,-4 1 0-15,5-3 0 16,0-2 0-16,-6 0 0 0,7-9 0 0,-7 1 0 0,2-4 0 15,3-4 0-15,-4-5 0 0,5-1 0 16,-5-3 0-16,4-6 0 0,1-3 0 0,-5-1 0 0,5-5 0 16,0 1 0-16,-5-2 0 0,5-1 0 15,-1 0 0-15,-3 0 0 0,3 1 0 16,-4 1 0-16,5 4 0 0,-6 0 0 0,2 2 0 16,-2 0 0-16,-4 4 0 0,5 2 0 0,1 2 0 15,-6 2 0-15,4 0 0 0,-4 5 0 16,5 0 0-16,-5-1 0 0,5 3 0 0,0-3 0 15,0 3 0-15,-5 0 0 0,5-3 0 16,4 0 0-16,-3-2 0 0,-2 0 0 0,6-4 0 16,-5 1-340-16,5-3-222 0,0 0-99 15,-5-5-75-15,4 2-35 0,-3-2 9 0,3-4 68 16,-4 4 124-16,0-4 178 0,0 1 193 0,0 0 186 16,-5-1 163-16,5 4 152 0,-5-1 140 15,0 4 115-15,0-1 58 0,0 0 4 0,0 1-23 16,0 2-50-16,0 0-60 0,0 2-64 15,0-2-39-15,0 3-11 0,0 2-162 16,4-1-210-16,-4 1 0 0,0 0 0 0,6 4 0 16,-6-4 0-16,0 3 0 0,5 3 0 15,-5-3 0-15,4 1 0 0,2-1 0 0,-2 1 0 16,1-4 0-16,0 4 0 0,0-7 0 0,0 3 0 16,5-5 0-16,-6 3 0 0,6-6 0 15,-5 1 0-15,0-1 0 0,5-3 0 0,-6 1 0 16,2-3 0-16,3-1 0 0,-3 1-146 0,-2 0 0 15,1 0 38-15,0-1 34 0,0 1 27 16,-5 3 21-16,5-1 25 0,0 0 21 16,-5 4 24-16,0-1 27 0,5 1 40 0,-5 2 37 15,0 0 6-15,0 2-154 0,4 1 0 0,-4-1 0 16,0 4 0-16,0-3 0 0,0 5 0 16,6-3 0-16,-6 1 0 0,0 2 0 15,0 0 0-15,4-2 0 0,-4 2 0 0,5-2 0 16,-5 0 0-16,6-1 0 0,-2-2 0 0,1-1 0 15,0-2 0-15,0-2 0 0,5-1 0 16,-5 0 0-16,-1-2 0 0,2-1 0 0,3 1 0 16,-4-3 0-16,0 2 0 0,0-2 0 15,0-1 0-15,0 4 0 0,-5-1 0 0,4 1 0 16,2-1 0-16,-6 3 0 0,5 1 0 16,-5-1 0-16,0 1 0 0,4 2 0 0,-4 0 0 15,5 2 0-15,-5-2 0 0,0 3 0 0,5-1 0 16,-5 1 0-16,5 0 0 0,0 0 0 15,-5-3 0-15,5 3 0 0,0-1 0 0,-1-2 0 16,-4 0 0-16,10 0 0 0,-5 0 0 16,0 0 0-16,0 0 0 0,0 0 0 0,0 0 0 15,0 0 0-15,-1 0 0 0,7 0 0 16,-7 3 0-16,2-3 0 0,3 5 0 0,-4-2 0 16,0 3 0-16,5-1 0 0,-10 1 0 15,5 0 0-15,-1 2 0 0,-4-3 0 0,6 6 0 16,-6-3 0-16,-6 3-162 0,6 1-298 0,-4-2-149 15,-1-1-179-15,-5-1-221 0,5 1-107 16,-5-4-6-16,6-2 78 0,-11 2 165 0,5-2 222 16</inkml:trace>
  <inkml:trace contextRef="#ctx0" brushRef="#br0" timeOffset="-189234.957">24395 3488 654 0,'-10'-17'1028'0,"-1"3"170"0,2 0 125 15,4 3 112-15,-5 0-263 0,5 3-319 16,5-1-325-16,-5 5-528 0,5-2 0 0,0 0 0 16,5 4 0-16,-5-4 0 0,5 3 0 0,0 3 0 15,0-3 0-15,-5 3 0 0,5 0 0 16,0 0 0-16,-5 3-781 0,4-3-424 0,-4 3-110 16,6-3 7-16,-6 0 76 0,0 2 157 0,0-2 274 15,0 0 359-15</inkml:trace>
  <inkml:trace contextRef="#ctx0" brushRef="#br0" timeOffset="-189063.356">24336 3206 563 0,'-5'-10'901'0,"0"-2"144"0,0 1 94 0,5 2 44 16,0 5-242-16,5-2-246 0,0 0-185 0,0 1-95 16,4 2-64-16,6 0-60 0,-5 3-134 0,9 0-157 15,-4 3 0-15,10 0 0 0,-6-1 0 16,6 4 0-16,-6 3-7 0,6-1-455 0,-6 0-313 15,6 3-337-15,-5 2-140 0,-6-1-16 0,1-1 63 16,0-3 180-16,-5 3 297 0</inkml:trace>
  <inkml:trace contextRef="#ctx0" brushRef="#br0" timeOffset="-188083.247">18432 4585 536 0,'-10'-5'709'0,"0"3"155"0,1-2 118 15,-2 4-43-15,7 0-173 0,-2 0-161 0,2 0-129 16,4 0-119-16,0 4-87 0,0 1-52 15,0-3-25-15,4 4-18 0,2-3-21 0,3 0-25 16,-3-1-22-16,8-2-22 0,-4-2-19 16,4-1-21-16,1-3-18 0,0-2-30 0,-1 0-20 15,1-3-28-15,-5-4-30 0,5 5-31 16,-10-1-25-16,5-3-4 0,0 3-5 0,-6-3 12 16,-4 3 24-16,0 3 26 0,0 0 27 15,0-4 23-15,0 7 23 0,-4-4 22 16,-2 4 19-16,2 0 17 0,-1 1 14 0,0 2 9 15,0 2 7-15,0 0 3 0,0 2 0 16,5 2-3-16,-5 4-1 0,5-2-3 0,-4 4-5 16,4 2-9-16,0 1-12 0,4 4-22 15,-4 0-15-15,5 2-10 0,0 2-9 0,0 5-9 16,-5-4-17-16,5 5-18 0,0-2-30 16,0 0-44-16,-5 0-58 0,0-3-103 15,0 0-142-15,0 0-183 0,0-2-207 0,-5-4-150 16,0 0-43-16,0-2 52 0,-5-1 129 15,5-1 193-15</inkml:trace>
  <inkml:trace contextRef="#ctx0" brushRef="#br0" timeOffset="-187896.735">18382 4878 291 0,'-14'-3'802'0,"0"-3"178"0,-1 1 123 16,0 0 89-16,5-1-160 0,0 0-236 16,1 0-231-16,3 4-146 0,2-3-96 0,-1 2-67 15,5 0-51-15,5-2-43 0,-1 2-97 16,6 0-65-16,5 0 0 0,0 0 0 15,4 1 0-15,1 2 0 0,4 0 0 16,6 0 0-16,-1-3-2 0,1 3-355 0,4 0-209 16,-5-3-290-16,6 1-256 0,-1-1-84 15,0 0 10-15,6 3 78 0,-1-3 185 0,-4-2 289 16</inkml:trace>
  <inkml:trace contextRef="#ctx0" brushRef="#br0" timeOffset="-186676.009">19486 4690 446 0,'-10'-5'585'0,"5"-4"110"0,0-2 119 16,-4 3-14-16,3-3-85 0,-3 0-90 15,-1-3-81-15,1 3-80 0,-6-2-93 0,5 1-106 16,-5 1-78-16,0 1-44 0,-4 1-29 16,4 4-21-16,-5 1-18 0,5 2-15 0,-4 2-12 15,4 2-7-15,-4 4 2 0,4 3 10 16,0 2 11-16,5 0 20 0,1 3 18 0,-1-1 13 16,5 4 3-16,0-1-6 0,5 4-7 15,10-3-16-15,-5 1-19 0,9-1-20 0,1 0-15 16,10-3-11-16,-6-4-9 0,6-1-7 15,5-1-16-15,-1-5-23 0,0-3-32 16,1-3-29-16,-1-3-32 0,-5-2-29 0,1 0-13 16,-1-3-2-16,-4 0 14 0,-5-3 19 0,0 3 22 15,0 0 24-15,-6-2 26 0,-4 1 23 16,-5 1 16-16,5 0 10 0,-10 0 7 16,0 3 6-16,0 0 1 0,-5-1 1 0,1 4 2 15,-6-1 3-15,5 4 6 0,-5-1 10 16,1 6 14-16,4-1 13 0,-5 1 20 15,5 5 16-15,0 1 14 0,0-1 6 0,6 2 1 16,-1 2-3-16,0-1-8 0,5 3-9 16,5-3-13-16,0 2-11 0,5-1-13 0,-1-2-9 15,1 2-12-15,5-4-9 0,-5 0-7 16,5-2-5-16,-1-4-4 0,1 1-7 16,0-3-14-16,0-3-16 0,-1 1-15 0,-4-4-13 15,0-2-13-15,0 0-5 0,-1-4 4 16,1 2 5-16,-5-2 10 0,-1-1 12 0,2 2 10 15,-1 0 11-15,-1 3 8 0,-4-4 11 16,0 6 12-16,6 2 12 0,-6-2 13 0,0 3 18 16,0 3 20-16,0 0 21 0,0 3 18 15,0 3 15-15,0-2 9 0,0 5 4 16,-6 0 4-16,6 1-37 0,0 5-100 0,6-5 0 16,-6 4 0-16,0 0 0 0,0-3 0 15,4 0 0-15,1-3 0 0,0 0 0 16,0 1 0-16,0-7 0 0,0 2 0 0,0-4 0 15,-1 0 0-15,6-6 0 0,-5 0 0 16,1-2 0-16,3 0 0 0,-4-3-73 16,5-1-131-16,-5 2 4 0,4-2 18 0,-3 2 29 15,3 2 32-15,-4-4 33 0,5 7 32 16,-5-3 25-16,-5 5 29 0,5 0 31 0,-5 0 34 16,4 3 30-16,-4 3 27 0,0 0 24 15,0 2 12-15,0 1-2 0,6 2-9 0,-6-3-12 16,5 4-60-16,-5-1-73 0,4 0 0 15,2-2 0-15,-2 2 0 0,6-3 0 0,0-1 0 16,0-2 0-16,4 1 0 0,6-6 0 16,-1-3 0-16,1 1 0 0,0-3 0 15,5-3 0-15,-6-3 0 0,6-3 0 0,-1 1 0 16,-5-4 0-16,1 1 0 0,-5 0 0 16,0 0 0-16,-6-1 0 0,-4 1 0 0,0 0 0 15,-5-1 0-15,-5 1-7 0,0 3 7 16,-4-4 3-16,-1 4-2 0,-5-1 0 15,0 3 0-15,-4 1-1 0,4 4 0 0,5 1-2 16,-5 6 3-16,1 2 1 0,4 2-2 16,-4 4 0-16,8-1 0 0,-3 6 0 15,3 0 0-15,2 3 0 0,4 2 0 0,0 1 0 16,4 2 0-16,2 1 0 0,-2 2 0 16,7-3 0-16,-2 3 0 0,1-2 0 0,0-4 0 15,5 1 0-15,-6-1 0 0,1-2 0 16,5-6 0-16,0 0 0 0,-6-2 0 0,1-3 0 15,5-3 0-15,-5 0 0 0,-1-6 0 16,1 1 0-16,0-1 0 0,0-2 0 0,0 2 0 16,-6 1 0-16,6-1 0 0,-5 3 0 15,0-2 0-15,0 5 0 0,0-3 0 16,0 6 0-16,-5-3 0 0,5 5 0 0,-5 1 0 16,4 2 0-16,-4 6 0 0,6 0 0 15,-6 0 0-15,-6 3 0 0,6-1 0 16,-4 3 0-16,-1 0 0 0,0 3-388 0,-5-2-399 15,0 2-240-15,0 0-156 0,1-3-25 16,-6 1 49-16,0-1 133 0,1-3 225 16,-1-2 294-16</inkml:trace>
  <inkml:trace contextRef="#ctx0" brushRef="#br0" timeOffset="-186513.445">19942 4953 326 0,'-19'0'919'0,"4"0"206"15,0 0 140-15,0 0 123 0,1 0-97 0,4 0-332 16,0 0-277-16,0 0-446 0,6 0-236 15,-2 0 0-15,2 0 0 0,4 0 0 0,0 0 0 16,0 0 0-16,0 0 0 0,0 0 0 16,4 0-406-16,-4 0-254 0,0 0-201 15,0 0-232-15,6-3-71 0,-6 3 19 0,4-3 85 16,1 0 167-16,-5 3 247 0</inkml:trace>
  <inkml:trace contextRef="#ctx0" brushRef="#br0" timeOffset="-180463.779">21006 4550 222 0,'-5'-8'621'15,"0"2"153"-15,1 0 142 0,-6-2 97 0,5 2-164 16,-5 1-167-16,0 2-141 0,-5-2-123 16,0-1-123-16,1 3-87 0,0 1-57 15,-7-1-34-15,7 0-24 0,-6 3-16 0,1 3-13 16,4 0-6-16,0-1-4 0,1 4 0 16,-1 5 2-16,5-3 5 0,0 6 7 0,5-1 8 15,1 5 8-15,4 1 6 0,0 0 0 0,4 0-6 16,6 3-6-16,5 0-11 0,0-2-13 15,4-1-14-15,1 1-11 0,4-4-11 0,1-5-8 16,5 0-7-16,-2-6-4 0,2 1-18 16,-5-6-15-16,4-2-15 0,0-2-17 15,-4-1-18-15,-5-6-11 0,-1 3 0 0,1-3 3 16,-6-3 8-16,-4 0 12 0,0 3 14 16,-5-2 13-16,0 1 12 0,-5 1 7 0,0-3 9 15,-5 4 5-15,0 1 1 0,-5 1 2 16,0-1 1-16,1 1 3 0,-1 3 13 0,-5-1 15 15,6 3 14-15,-6 1 11 16,5 2 12-16,0 2 11 0,1 1 0 0,3 3-2 16,-3 2-2-16,9 3-1 0,-6 0-4 0,6 0-4 15,0 3-8-15,6 0-7 0,-2-1-19 16,1 1-12-16,1 0-9 0,3 0-7 16,1 0-3-16,0-6-4 0,5 0 9 0,-6-5 1 15,6 2-6-15,-5-5-8 0,-1 0-15 16,6-5-16-16,-5 2-17 0,0-5-10 0,-5 2-5 15,5-2 2-15,-6 0 7 0,1-3 14 16,0 2 13-16,-5 1 13 0,5 0 10 16,-5 2 7-16,0 1 6 0,0-1 6 0,0 4 6 15,0-1 7-15,0 0 9 0,0 3 13 16,0 0 17-16,0 3 19 0,-5 2 14 0,5 1 12 16,0-1 9-16,0 4 1 0,-5-1-7 15,5-3-14-15,0 4-16 0,0-1-56 0,5 1-14 16,-5-4 0-16,0 0 0 0,5 1 0 15,0-3 0-15,0-3 0 16,4 0 0-16,-3 0 0 0,3-6 0 0,-3 1-8 0,3-3-72 16,1-1-13-16,0-2-1 0,-5 3 3 15,5-3 11-15,-1 2 14 0,-3 1 14 16,-2 0 16-16,1 3 12 0,0-1 8 0,0 0 4 16,-5 4 7-16,5 2 14 0,-5 0 17 15,0 2 18-15,5 1 20 0,-5 3 18 0,0 2 15 16,5 0 3-16,-5 0-2 0,4 1-10 15,1 2-39-15,0-3-49 0,5 0 0 16,0 0 0-16,0 1 0 0,5-6 0 0,-1-1 0 16,1-2 0-16,4-2 0 0,1-4 0 15,0-5 0-15,-1 0 0 0,6-3 0 0,-5-2 0 16,-1-1 0-16,-4-3 0 0,4 2 0 16,-9-2 0-16,5 1 0 0,-5 0 0 0,-5 0 0 15,-5-4 0-15,4 4 0 0,-8 0 0 16,-1-1 0-16,-5 1 0 0,0 2-2 15,0-2 0-15,-4 5 2 0,-1 1-3 0,-5 4 0 16,6 3 2-16,-1 4 9 0,0 2-5 16,1 6-3-16,4-1 0 0,0 6 0 0,0 0 0 15,0 3 0-15,5 0 0 0,0 2 0 16,5 0 0-16,5 1 0 0,-5 3 0 16,10-4 0-16,0-2 0 0,0 2 0 0,5-2 0 15,-1-2 0-15,1-2 0 0,5-1 0 16,-6 2 0-16,6-6 0 0,-6 3 0 0,6-2 0 15,-6 2 0-15,1-2 0 0,0 2 0 16,0 0 0-16,-5 1 0 0,0 2 0 0,5 0 0 16,-6 3 0-16,1-1 0 0,-5 4 0 15,0 2 0-15,0 0 0 0,-5 1 0 16,4-1 0-16,-8 0 0 0,4-2 0 0,-5 2 0 16,0-5 0-16,-5 2-280 0,0 1-626 15,-5-6-272-15,-4 3-86 0,-1-3 16 16,1-3 70-16,-1 4 159 0,0-7 276 0</inkml:trace>
  <inkml:trace contextRef="#ctx0" brushRef="#br0" timeOffset="-180304.207">21354 4933 145 0,'-24'-3'839'0,"4"3"186"16,1-2 104-16,4 2 81 0,0-3-50 0,1 3-366 16,8 0-312-16,-3-3-174 0,9 3-98 15,-6-3-77-15,12 0-67 0,-6 1-60 0,5-1-69 16,5 0-77-16,-6 0-116 0,1 3-186 15,0-3-254-15,5-2-273 0,-5 2-110 0,4 1-18 16,1-1 65-16,1 0 159 0,-2-3 251 16</inkml:trace>
  <inkml:trace contextRef="#ctx0" brushRef="#br0" timeOffset="-175006.131">22345 4508 108 0,'0'-5'540'16,"-5"-4"112"-16,0 4 87 0,0-3 89 16,0 2-94-16,0 1-121 0,-5-4-107 0,1 3-84 15,3 2-70-15,-8 0-81 0,4 2-86 16,-4-1-68-16,-6 3-34 0,5 5-17 16,-5 1 0-16,6 2 5 0,-6 3 11 0,1 6 15 15,4 0 9-15,-5 5 3 0,11-4-6 16,-1 5 0-16,5 2 0 0,0-3-7 0,5 3-9 15,5-3-7-15,10-3-4 0,-6-3-12 16,11-2-13-16,0-2-16 0,4-10-7 0,0-2-9 16,6-6-10-16,-1-2-22 0,1-6-29 15,-1-4-34-15,1-5-36 0,-5 1-35 16,-1-6-23-16,0 1-6 0,-4-1 23 0,-1 1 27 16,1-1 33-16,-5 1 28 0,-6-4 26 0,1 4 21 15,-5-4 2-15,0 4-8 0,-5-6-2 16,0 2 1-16,-5 1 1 0,-4 0 2 15,3 2 5-15,-8 1 17 0,4 2 16 0,-4 3 16 16,-1 2 11-16,-5 4 10 0,5 2 6 16,1 3 0-16,-6 8 0 0,5 0 0 0,0 9 4 15,6 2 8-15,-6 3 16 0,5 6 15 16,6 2 16-16,-2 3 20 0,6 6 23 16,0 2 22-16,0 3 23 0,6 3 22 0,3 0 9 15,-4 3-237-15,5-1 0 0,0 1 0 16,0-1 0-16,-1-2 0 0,1 0 0 0,0 0 0 15,0-6 0-15,0 0 0 0,-6-4 0 16,1-5 0-16,5-1 0 0,-5-4 0 0,0-4 0 16,0-2 0-16,-1-4 0 0,2-3 0 15,-2-6 0-15,1 0 0 0,1-8 0 16,-2 0 0-16,1-6 0 0,0 1 0 0,-5-3-107 16,5-1-132-16,0 1 23 0,0 0 31 15,-5 2 35-15,5 3 34 0,-1 4 31 0,2-2 29 16,-6 4 26-16,4 6 24 0,1-2 24 15,-5 8 20-15,5 0 16 0,0 8 17 16,0-1 16-16,0 5 11 0,0 1 5 0,-1 0 3 16,7-1 2-16,-7 4-3 0,6-4-10 0,0 1-14 15,-5-1-16-15,5-2-13 0,-1-3-14 16,1 0-10-16,5-3-5 0,-6 0-6 0,2-2-14 16,3-1-3-16,-4-5 0 0,0 0 0 15,0 0 0-15,0-5 0 0,-6-1 0 0,7 1-7 16,-7-3-43-16,1-1-16 0,0-1-12 15,0-2 0-15,0 4 8 0,-5-3 9 0,5 0 12 16,-5 0 15-16,0 3 13 0,0 0 7 16,-5-1 4-16,5 4 4 0,0 1 1 0,0 2-1 15,0 0 1-15,0 2 0 0,0 0 5 0,0 2 6 16,0 0 9-16,0 7 10 0,0-3 12 16,0 2 9-16,5 3 8 0,0-2 4 0,-1 1-2 15,2 4-2-15,-6-3-9 0,9 0-10 16,-4-3-9-16,5 4-9 0,-5-4-4 0,5-3-4 15,0 1-1-15,0 0-4 0,-6-4-11 16,6-2-19-16,0 0-21 0,-6-2-24 0,6-4-21 16,-5 0-14-16,5 1-8 0,-5-3-2 15,0-1 9-15,0 1 11 0,0-1 17 0,-5-1 14 16,0 1 17-16,0 1 18 0,0 0 12 16,0 3 10-16,0-1 5 0,0 0 4 0,0 3 2 15,0 3 4-15,0 0 7 0,0 3 7 16,0 0 2-16,0 2 7 0,0 1 0 0,0 0 0 15,0 2-5-15,0 3-5 0,5 0-5 0,-5 0-3 16,5 0-5-16,-1 0-12 0,2 0-31 16,-2 0-47-16,1-2-77 0,0-2-130 0,-5-1-205 15,5-3-258-15,0 0-226 0,0-3-88 16,-5-3 4-16,9 0 94 0,-3-5 183 0,-1 0 260 16</inkml:trace>
  <inkml:trace contextRef="#ctx0" brushRef="#br0" timeOffset="-174817.625">22943 4511 92 0,'-10'-17'795'0,"0"4"201"0,0 2 121 16,1 0 80-16,4 3-39 0,0-1-313 15,0 4-309-15,0-1-184 0,5 3-110 0,-5 0-72 16,10 1-58-16,-5 4-41 0,5 1-25 16,0 2-16-16,0 4-21 0,0 2-39 0,0 3-50 15,-1 0-68-15,2 5-71 0,-2 0-116 0,6 0-161 16,-5 4-203-16,5-1-205 0,-5 0-119 15,5 0-25-15,-1 0 63 0,6-3 145 0,0-2 219 16</inkml:trace>
  <inkml:trace contextRef="#ctx0" brushRef="#br0" timeOffset="-174417.693">23164 4718 335 0,'0'-8'689'16,"4"-4"171"-16,-8 2 125 0,4-2 35 0,-5 1-170 15,0 1-182-15,-5-2-166 0,5 2-138 16,-4-2-96-16,-2 1-57 0,1 3-38 15,-4 0-28-15,4 5-28 0,0-3-25 0,0 6-17 16,1 0-4-16,-1 6 9 0,1 0 13 16,-2 2 14-16,7 0 9 0,-6 6 2 0,5-4-9 15,5 5-16-15,0 1-43 0,0-2-50 0,5 0 0 16,-1 2 0-16,2-4 0 0,3 1 0 16,1-2 0-16,0-3 0 0,4-2 0 0,-4-1 0 15,5-5 0-15,-5 0 0 0,5 0-96 16,-6-5-52-16,6-1-20 0,-5-2-9 0,0 0 3 15,-5-3 15-15,5 0 23 0,-6-3 28 0,1 3 28 16,0 0 24-16,-5-3 21 0,0 3 19 16,0 0 18-16,-5 2 19 0,5 1 16 15,0 3 10-15,0 2 8 0,-5 1 7 0,5 2 7 16,0 2 6-16,-4 4 4 0,4 0 1 0,0 2 1 16,0 3-3-16,0 2-12 0,0 2-14 15,0-2-15-15,4 4-9 0,1-1-8 0,-5-2-7 16,5 0-28-16,0-1-50 0,0-1-61 0,0-4-82 15,4 0-136-15,-9-5-218 0,6 0-261 16,-1-3-200-16,-5-3-73 0,4 0 13 16,2-5 98-16,-6-3 200 0,4-3 272 0</inkml:trace>
  <inkml:trace contextRef="#ctx0" brushRef="#br0" timeOffset="-174247.619">23168 4508 450 0,'-14'-30'805'0,"4"-3"186"0,-4 3 122 0,-1 2 38 16,5 3-182-16,0 5-189 0,0 2-193 0,5 4-145 15,-4 3-101-15,3 2-79 0,2 4-65 16,-6 5-94-16,5 3-103 0,-4 8 0 0,3 0 0 16,-3 5 0-16,-1 0 0 0,5 6-115 15,0 1-212-15,0-1-271 0,5 0-391 0,0 0-196 16,5 0-59-16,0 0 28 0,4 0 105 16,1-3 252-16,5-2 383 0</inkml:trace>
  <inkml:trace contextRef="#ctx0" brushRef="#br0" timeOffset="-173754.936">23792 4431 695 0,'-6'-6'1032'0,"1"-2"132"15,1 3 71-15,-6-4 66 0,10 1-309 16,-5 3-360-16,0-4-197 0,5 1-97 0,0 3-47 15,5-3-215-15,0-1-76 0,-1 4 0 0,2-1 0 16,3 3 0-16,1 0 0 0,0 3 0 16,0 3 0-16,-5 0 0 0,4 3 0 0,1 2 0 15,-5 2 0-15,0 5 0 0,-5 1 0 0,0 4 0 16,-5-2 0-16,0 8 0 0,1-4 0 16,-6 3 0-16,0-1 0 0,-5 1 0 0,0 3 0 15,0-6 0-15,-4 0 0 0,4 0 0 16,1-3 0-16,-6-2 0 0,5-6 0 0,1 0 0 15,-1-3 0-15,5-3 0 0,-5-5 0 16,6 0 0-16,-1-2 0 0,0-4 0 16,0 1-78-16,5-4-76 0,-4-1 34 0,9-2 32 15,-6-1 24-15,6 2 17 0,0-4 15 0,0 5 14 16,6 2 18-16,-2-1 20 0,1 1 29 16,0 0 29-16,5 2 30 0,-5 3 29 0,4 1 19 15,2-1-103-15,-1 3-53 0,-1 3 0 0,6-1 0 16,-5 4 0-16,4 0 0 0,1 2 0 15,0 0 0-15,0 3 0 0,-1-2 0 0,6 1 0 16,-6 2 0-16,6-2 0 0,0 1 0 16,-5-2 0-16,4-1 0 0,0-3 0 0,-4 1-210 15,0 0-559-15,0-6-346 0,-1-3-137 16,1 0-13-16,4 0 55 0,-4-5 139 0,5 0 245 16,0-3 384-16</inkml:trace>
  <inkml:trace contextRef="#ctx0" brushRef="#br0" timeOffset="-173189.448">24556 4508 495 0,'0'3'725'0,"-5"-3"118"0,5 0 99 15,-4 0 4-15,-1 0-187 0,5 0-183 16,-6-3-147-16,2 3-99 0,-1 0-83 16,0-2-77-16,0 2-54 0,0-3-36 0,-5 3-25 15,6-3-16-15,-6 3-9 0,0 0-3 0,-5 0 0 16,6 3 5-16,-6 0 7 0,0-1 7 15,0 4-9-15,1 2-2 0,-1 0 0 0,0 4 0 16,0-2-4-16,1 4-2 0,4 0 14 16,-5 0 6-16,6 2 7 0,3 1 1 0,2 2 1 15,-1-2-2-15,5 2-5 0,5 0-10 0,-1-2-8 16,2-1-10-16,8-2-5 0,-4-3-4 16,4-3-3-16,6-2-11 0,0-6-35 0,-1-6-48 15,6 1-64-15,-1-9-84 0,1 0-138 16,0-2-156-16,-6-6-164 0,0 0-141 0,1-3-87 15,0 0-54-15,-5-2 62 0,-6 2 128 16,6-5 174-16,-5-1 177 0</inkml:trace>
  <inkml:trace contextRef="#ctx0" brushRef="#br0" timeOffset="-172316.78">24644 4293 54 0,'-4'-42'486'0,"-1"4"155"0,5 2 169 16,-6 6 160-16,2 5-54 0,-1 6-102 0,0 2-108 16,0 9-106-16,0 5-115 0,0 3-117 15,5 9-60-15,-5 4-20 0,1 7 1 0,4 5 2 16,0 2-126-16,0 3-165 0,0 4 0 15,0 4 0-15,4 1 0 0,-4-1 0 0,0 1 0 16,0-1 0-16,5-2 0 0,-5 0 0 16,0-3 0-16,5-2 0 0,0-1 0 0,-5-5 0 15,5-4 0-15,0 2 0 0,0-7 0 0,-5-2 0 16,4-3 0-16,2-2 0 0,-6-4 0 16,5 0 0-16,-1-1-191 0,-4-8-69 0,6 4 22 15,-2-5 26-15,1 0 30 0,0-1 27 16,-5-5 29-16,5 3 27 0,0-3 24 0,-5 0 19 15,5 0 13-15,0 0 13 0,-5-1 20 16,4 4 25-16,-4 0 27 0,6 0 31 0,-2 2 29 16,1 1 28-16,-5-1 18 0,6 1 11 0,-2 2 5 15,-4 1 4-15,5-2 1 0,0 4 5 0,-5 0 6 16,5 4-27-16,0 1-153 0,-5 0 0 16,5 4 0-16,-5-1 0 0,0 3 0 0,0 0 0 15,5 3 0-15,-5 0 0 0,0-4 0 0,0 5 0 16,4-2 0-16,-4-2 0 0,6 0 0 15,-6 0 0-15,4 0 0 0,-4-2 0 0,5-4 0 0,0 0 0 16,0-2 0-16,0-3 0 0,-1 0 0 16,2-3 0-16,-2 1 0 0,1-4 0 0,1 1-122 15,-2-1-44-15,1-2 33 0,0-1 29 16,0 1 31-16,0 0 28 0,0 2 24 0,0-2 21 16,-1 3 18-16,-4 0 14 0,6-1 18 0,-6 0 20 15,4 3 21-15,-4 1 11 0,0 2 5 0,5 0 4 16,-5 2-28-16,0 1-83 0,0 0 0 0,0 2 0 15,0 1 0-15,5 0 0 0,-5-1 0 16,0 3 0-16,5 1 0 0,-5-4 0 0,5 4 0 16,0-4 0-16,0 3 0 0,0-2 0 15,5-3 0-15,0 2 0 0,-6-2 0 0,6-3 0 16,5 0 0-16,-6-3 0 0,2 0 0 0,3-2 0 16,-4-4 0-16,4 1 0 0,1 0 0 15,-5-3 0-15,5-3 0 0,-5 1 0 0,5-2 0 16,-6-1 0-16,1-4 0 0,0 1 0 15,-5 0 0-15,-1 0 0 0,2-3 0 0,-6 0 0 0,0 2 0 16,0 1 0-16,0 2 0 0,-6 0 0 16,2 4 0-16,-1 2 0 0,0-1 0 0,0 5 0 15,-5 1 0-15,5 3 0 0,-5 3 0 0,6 0 0 16,-7 3 0-16,7 3 0 0,-1-1 0 16,0 3 0-16,0 0 0 0,0 4 0 0,5-4 0 15,0 3 0-15,0 0 0 0,5 3 0 0,0-3 0 16,0 0 0-16,0-3 0 0,-1 3 0 15,7 1 0-15,-7-4 0 0,6 0 0 0,0 0 0 16,-5 0 0-16,5 1 0 0,-1-1 0 0,-3 0 0 16,3 0 0-16,1 1 0 0,-5-1 0 0,5 1 0 15,-5-1 0-15,0 3 0 0,4 0 0 16,-3 0 0-16,-6 0 0 0,4 2 0 0,1-1 0 16,-5-2 0-16,0 4 0 0,0-2 0 0,0-2 0 15,-5-1 0-15,1-1 0 0,-2 1-87 0,-3-2-486 16,-1-1-139-16,0 0-196 0,1-4-187 15,-6-2-52-15,0 0 24 0,0-2 115 0,1-4 190 16,-7-2 262-16</inkml:trace>
  <inkml:trace contextRef="#ctx0" brushRef="#br0" timeOffset="-172168.176">24836 4536 796 0,'-15'-22'1082'0,"0"-3"146"16,-4 0 83-16,4 3 57 0,5 3-390 15,1 2-393-15,-1 3-244 0,5 1-135 0,0 4-76 16,0 1-66-16,5 2-45 0,-5 1-60 0,5 0-60 15,5 1-88-15,-5 2-111 0,0 2-178 16,0-3-240-16,5 3-291 0,-5 0-116 0,0-3-14 16,0 3 55-16,5-2 159 0,-5-2 237 0</inkml:trace>
  <inkml:trace contextRef="#ctx0" brushRef="#br0" timeOffset="-171968.712">24787 4089 576 0,'4'-17'1028'15,"-4"4"158"-15,5-4 82 0,1 4 59 0,-2 1-251 16,1-1-403-16,0 2-251 0,5 2-127 0,-5 1-56 16,4 0-138-16,-3 2-101 0,3 3 0 15,-4 3 0-15,0 0 0 0,0 3 0 0,0 5 0 16,0 0 0-16,-5 4 0 0,-5-1 0 0,5 5-178 16,-10 0-230-16,5 4-156 0,-15 8-223 0,1 2-235 15,-6 3-103-15,-4 3-16 0,-5 3 64 16,-1-4 159-16,-4-1 262 0</inkml:trace>
  <inkml:trace contextRef="#ctx0" brushRef="#br0" timeOffset="-171812.133">24385 4409 38 0,'-5'-3'877'0,"-5"-2"208"0,10-1 110 0,-5 1 56 16,5-4 35-16,5 4-477 0,5-3-347 16,-1 2-177-16,6-2-83 0,5 2-42 0,-5 4-25 15,4-2-25-15,6 4-31 0,-1 0-71 0,-4 4-102 16,4-2-154-16,1 4-262 0,-6 0-418 15,-4-2-228-15,0 2-82 0,0-3 10 0,-1 3 103 16,-4-1 235-16,5-2 405 0</inkml:trace>
  <inkml:trace contextRef="#ctx0" brushRef="#br0" timeOffset="-49603.894">5894 9548 272 0,'0'3'367'16,"0"-3"44"-16,-5 0-4 0,5 2-64 16,0-2-58-16,-5 0-33 0,5 3-14 0,0-3-8 15,0 0-7-15,0 0-12 0,-5 0-11 16,5 0-5-16,0 0 2 0,0 0 9 0,0 0 22 16,0 0 31-16,0 0 20 0,-5 0 4 15,5 0-10-15,0 0-22 0,0 0-38 0,0 0-46 16,0 0-43-16,0 0-32 0,-5 0-27 15,5 0-21-15,0 0-13 0,0 0-7 0,0 0-5 16,0 3-6-16,0-3-4 0,0 0-1 16,0 2-3-16,5-2 0 0,-5 3-3 15,0-3-2-15,0 0 0 0,0 3-1 0,5-3 1 16,-5 0 2-16,0 0 0 0,5 0 0 16,-5-3 3-16,0 3 0 0,0-3-1 15,0 1-3-15,5-1 1 0,-5 0 0 0,-5 1-1 16,5-1 0-16,0 0-1 0,0 3 1 15,-5-3 1-15,5 0-1 0,-5 3 1 0,0-3 0 16,0 3-2-16,1 0 0 0,-2 0 0 16,6 0 0-16,-5 0-1 0,1 0 1 0,-2 3 0 15,2-3-1-15,4 3 0 0,-5 0 1 16,5-3-1-16,-5 3 1 0,5 0 0 16,0-1 0-16,0 1 1 0,5 0 0 0,-5-3 1 15,0 2-2-15,5 1 0 0,-1-3 2 16,-4 0 0-16,6 0 1 0,-2 0-1 0,1 0-2 15,-5-3 2-15,6 1-4 0,-6-4-2 16,4 4-3-16,-4-4-3 0,0 3-3 0,0-3-7 16,0 4-10-16,-4-4-6 0,4 4-7 15,-6-4-14-15,6 3-25 0,0 3-48 16,-5-3-68-16,5 3-92 0,0 3-126 0,-4 0-161 16,4-3-210-16,0 6-74 0,0-4 11 15,0 4 65-15,0-1 115 0,0 1 167 16</inkml:trace>
  <inkml:trace contextRef="#ctx0" brushRef="#br0" timeOffset="-48892.796">5884 9581 30 0,'0'-3'321'16,"0"3"51"-16,0-3 38 0,0 1-43 0,0-1-67 15,0 0-56-15,0 0-39 0,-5 3-23 16,5-3 0-16,0 1 11 0,0-1 24 16,-5 0 26-16,5 1 37 0,0 2 42 0,0 0 36 15,0-3 17-15,-5 3-12 0,5 0-31 16,0 0-47-16,-5 3-59 0,5-3-63 15,-4 0-53-15,4 2-34 0,-6-2-22 0,6 3-8 16,0 0-7-16,-5-1-6 0,5 1-2 16,0 0-1-16,0 0 1 0,0 0-3 0,0 2-3 15,0-2-3-15,0-1 0 0,0 4-1 16,5-4-4-16,-5-2 0 0,6 4-1 0,-2-2 0 16,1-2-1-16,-5 0-2 0,5-2-2 15,0 2-4-15,-5-4 1 0,5 2-2 0,-5 0-1 16,5-2-4-16,-5-1 0 0,0 2-1 15,0 1-5-15,-5-4-3 0,5 3-8 16,-5 0-16-16,0 1-30 0,0-4-49 0,5 6-86 16,-9-2-145-16,3 2-197 0,1-3-239 15,1 3-148-15,-2 3-44 0,2-3 40 0,-1 2 119 16,0-2 190-16</inkml:trace>
  <inkml:trace contextRef="#ctx0" brushRef="#br0" timeOffset="-48084.42">5590 9730 234 0,'0'0'419'0,"-6"0"65"0,6 0 43 16,0 0-45-16,0 0-57 0,-4 0-41 16,4 0-19-16,0 0 1 0,0 0 13 15,-5 0 12-15,5 0 0 0,0 0-21 0,0 0-34 16,-5 0-40-16,5 3-53 0,-5-3-57 16,0 0-45-16,5 2-29 0,-5-2-16 15,0 3-14-15,5 2-21 0,-4-2-11 0,-1 3-4 16,5-1 1-16,-6 3 3 0,6 4 6 0,-4-1 18 15,4 0 14-15,-5 2 9 0,5 4 6 16,-5-3 0-16,5 5 1 0,5-2 1 16,-5 2-5-16,5-2-5 0,-1 2-11 0,2-2-11 15,3-1-13-15,1 0-14 0,0-2-11 16,0 0-30-16,4-3-5 0,-4-3 0 0,5 0 0 16,0-4 0-16,0-2 0 0,-1-4 0 15,1-2 0-15,0-4 0 0,0-3 0 0,-1-2 0 16,-4-4 0-16,0 1 0 0,0-4 0 15,-6-2 0-15,1 0 0 0,0 0 0 16,-5 0 0-16,0 0 0 0,0 3 0 0,-5 0 0 16,-4 2 0-16,3 0 0 0,-3 3 0 15,-1-2 0-15,0 2 0 0,-5 3 0 0,0 0 0 16,1 0 0-16,-6 3 0 0,6 0 0 16,-6 4 0-16,5 2-267 0,1 2-152 15,-1 0-254-15,5 6-346 0,-5-2-155 0,6 2-38 16,-1 3 39-16,5-1 129 0,0 1 257 15,0-2 369-15</inkml:trace>
  <inkml:trace contextRef="#ctx0" brushRef="#br0" timeOffset="-40556.837">10214 10861 288 0,'0'0'437'0,"0"-3"58"16,0 3 36-16,0 0-91 0,-5 0-86 15,5 0-69-15,0-3-45 0,0 3-25 0,0 0-9 16,0 0 9-16,0 0 9 0,0 0 16 16,-5-3 24-16,5 3 29 0,0 0 12 15,0 0-9-15,0 0-19 0,-5 0-36 0,5 0-43 16,0 0-50-16,-5 0-39 0,5 0-24 15,-5 0-17-15,5 3-12 0,-5-3-10 16,5 0-8-16,-4 0-8 0,-2 0-2 0,6 3-1 16,-5-3 2-16,1 3-2 0,-2-3-2 15,2 0 4-15,-1 3 2 0,0-3 0 0,-5 0 1 16,5 3 8-16,0-3 5 0,-5 0 3 16,6 2 0-16,-7-2-1 0,2-2-2 0,4 2-3 15,-5 0-8-15,0-3-6 0,6 3-5 16,-6 0-4-16,5-3-5 0,-5 3-3 0,5-3-3 15,1 3 0-15,-2 0-2 0,2-3-2 16,4 3 0-16,-5 0-2 0,-1 0 0 16,6 0-1-16,0 0 0 0,-4 0-1 0,4 0 0 15,0 0 1-15,0 0-1 0,0 0 0 16,0 0 0-16,0 0 0 0,-5 0-1 16,5 0 0-16,0 0-1 0,0 0 0 0,0 0-2 15,0 0 1-15,0 0 0 0,0 0-1 16,0 0-1-16,0 0 1 0,0 0 0 0,0 0 0 15,0 0-2-15,5 0 1 0,-5 0-1 16,0 0 1-16,0 0 3 0,0 3-1 16,0-3 1-16,0 3 0 0,0 0 2 0,4-3 2 15,-4 3-2-15,0 2 1 0,0-2 0 16,0 0 1-16,6 2-1 0,-6-3-1 0,0 4 0 16,0 2 0-16,0-2 0 0,0 2 0 15,5 3 0-15,-5-2-1 0,0 1 0 0,0-1 0 16,0 2 1-16,0-3-1 0,0 3 0 15,0-3 1-15,0 3-1 0,0-2 1 16,0-1-1-16,0 3 0 0,0-3 1 0,0-2 2 16,0 2 1-16,0-3-1 0,0 1-5 0,0-1-3 15,0 1-6-15,0 0-4 0,0-3-3 16,0 2-5-16,0-3-4 0,0 1-9 16,0 0-10-16,0-3-17 0,0 0-20 0,0 3-17 15,0-3-23-15,0 0-38 0,0 0-65 16,0 3-99-16,0-3-133 0,0 0-169 0,0 0-222 15,0 0-85-15,0 0 9 0,0-3 80 16,0 3 134-16,0-3 182 0</inkml:trace>
  <inkml:trace contextRef="#ctx0" brushRef="#br0" timeOffset="-27208.583">7620 8425 6 0,'0'0'281'0,"0"-2"26"0,0 2 14 0,-6-3-68 16,6 3-77-16,0-3-69 0,0 3-43 0,0-3-20 15,-4 0-13-15,4 3-3 0,0-2 2 16,-5-1 13-16,5 0 15 0,0 0 20 15,-5 1 18-15,5-1 19 0,0 0 11 0,0-2 8 16,-5 2 3-16,5 3-6 0,0-3-8 16,-5 0-6-16,5 0-6 0,0 0-7 15,0 3-11-15,-5-2-7 0,5-1-9 0,0 0-13 16,0 3-14-16,0-2-13 0,-5-1-10 16,5 3 1-16,0-3 16 0,0 3 26 0,0-3 28 15,0 3 33-15,0 0 37 0,-4-3 27 16,4 3 26-16,0 0 22 0,0 0 14 15,0 0 6-15,0 0-9 0,0 0-17 0,0 0-30 16,0 0-36-16,-6 0-37 0,6 3-34 16,0-3-24-16,0 0-13 0,0 0-7 0,0 3-2 15,0 0 4-15,0 0 4 0,0-1 1 16,0 4 1-16,-4-1-3 0,4 1-4 0,0 0-7 16,0 2-8-16,-5 0-6 0,5 0-8 15,-5 1-7-15,5-2-5 0,-5 2-4 0,5 0-3 16,-5 1-3-16,5-2-1 0,-5 1 0 15,5-1 0-15,-5-2-2 0,5 2 1 0,0-2 0 16,-4 2 0-16,4-5-1 0,-6 2 0 16,6 1 0-16,0-4-1 0,0 1 1 0,-5 0-2 15,5 0-1-15,0-3 1 0,0 3-1 16,0-3 0-16,0 2-1 0,0-2 1 16,0 0 0-16,0 0 1 0,0 0 2 0,0 0-1 15,0 0 0-15,0 0 1 0,0 0 1 16,0 0 2-16,0 0 1 0,0 0 1 15,0 0 2-15,0 0 2 0,0 0-1 0,0 0 0 16,0 0 0-16,0 0 2 0,0 0-1 16,0 0-1-16,0 0-1 0,0 0 1 0,0 0-2 15,0 0-1-15,0 0-1 0,0 0-1 16,0 0-2-16,0 0 0 0,0 0-2 16,0 0-2-16,0 0 1 0,0 0 0 0,5 0 0 15,-5 0 4-15,0 0 7 0,6 3 9 16,-6-3 9-16,4 3 7 0,1-3 5 0,0 2 0 15,0 1-2-15,0 0-8 0,5-1-4 16,0 1-8-16,-6 3-4 0,6-3-4 0,0 2-3 16,0 0-2-16,0-1-1 0,-1 1-2 15,6 1-3-15,-5-4-1 0,-5 4-4 16,9-3-22-16,-8 2-34 0,3-2-48 0,1 0-62 16,-5-1-101-16,0-2-165 0,0 3-233 15,0 0-280-15,-5-3-118 0,0 0-26 0,0 0 55 16,0 3 144-16,0-3 240 0</inkml:trace>
  <inkml:trace contextRef="#ctx0" brushRef="#br0" timeOffset="-22608.57">9326 2367 301 0,'0'0'374'0,"-5"0"50"15,5 0-7-15,0 0-33 0,0 0-31 16,0 0-28-16,0-2-21 0,0 2-15 15,0-2-10-15,0 2 3 0,0-4 13 0,0 2 28 16,0-1 24-16,0 3 6 0,0-3-2 0,0-3-19 16,0 4-31-16,0-1-48 0,0 0-41 15,0 1-25-15,0-2-17 0,0 2-7 0,0-3-9 16,0 2-5-16,0 3-7 0,0-3-10 0,0 0-12 16,0 3-14-16,5-2-16 0,-5 2-14 15,0 0-9-15,0 0-10 0,0 0-4 16,0 0-27-16,0 0-26 0,0 0 0 0,5 2 0 15,-5 1 0-15,0 0 0 0,5 0 0 0,0 0 0 16,-5 1 0-16,4 2 0 0,2 0 0 16,-1 2 0-16,-1 0 0 0,-4 3 0 0,10-2 0 15,-5 5 0-15,0-3 0 0,0 3 0 16,0-1 0-16,-1 1 0 0,2-3 0 0,-2 0 0 16,1 0 0-16,0 0 0 0,0-3 0 15,0 0 0-15,0-2 0 0,0 0 0 0,-1-4 0 16,2 1 0-16,-1-3 0 0,-1-3 0 15,6 1 0-15,-5-6 0 0,5-1 0 0,0-5 0 16,-1 1 0-16,6-4 0 0,0 1 0 0,0-4 0 16,-1-2 0-16,1 3 0 0,5-3 0 15,0-4 0-15,-1 5 0 0,0-1 0 0,1 2 0 16,-5 1 0-16,0 6-657 0,0-1-520 16,-6 5-125-16,1 4-4 0,-5 2 61 0,0 3 123 15,0 0 263-15,-1 3 395 0</inkml:trace>
  <inkml:trace contextRef="#ctx0" brushRef="#br0" timeOffset="15765.556">7424 3196 118 0,'-6'0'389'0,"2"-4"66"16,-1 4 59-16,0 0-15 0,0 0-74 15,0 0-53-15,5 0-20 0,-5 0 0 0,0 0 10 16,1 4 6-16,-2-4-2 0,6 0-18 16,-4 0-31-16,-1 2-45 0,-1-2-50 0,6 0-49 15,-4 0-36-15,-1 0-26 0,5 0-12 16,-5 0-7-16,5 0-10 0,0 0 3 15,0 0-7-15,-5 0-2 0,5-2-10 16,0 2-11-16,0 0-6 0,0 0-15 0,0 2-10 16,0-2 9-16,5 0 6 0,0 0 4 0,0 2 4 15,-1-2 2-15,7 3 0 0,-1 0-16 16,-1-3-11-16,6 3-5 0,-1-3-4 16,1 0-4-16,5 0-1 0,-5 0-2 0,4 0-3 15,1 0 0-15,-1-3-2 0,1 3 0 16,0-3-1-16,-1 3 0 0,-4 0-1 0,-1-3-1 15,1 3-2-15,0 0-3 0,0-2-2 16,-5 2-2-16,4 0-2 0,-4-2-2 0,-5 2-1 16,5-4 1-16,-5 4-2 0,0 0-31 15,-1 0-41-15,2 0-58 0,-6 0-97 16,4 0-146-16,-4 0-195 0,0 0-195 16,0 0-167-16,0 0-52 0,-4 0 41 0,4 0 118 15,0 0 180-15,0 0 219 0</inkml:trace>
  <inkml:trace contextRef="#ctx0" brushRef="#br0" timeOffset="19110.888">7718 3041 290 0,'0'3'465'0,"-5"-1"72"0,0 1 66 0,0-3-51 15,0 3-90-15,5-3-48 0,-5 0-16 16,0 0 7-16,5 0 10 0,0 0-11 0,-5 0-24 16,5 0-34-16,0 0-41 0,0 0-53 15,-4 0-50-15,4 0-28 0,0 0-15 0,0 2-12 16,-6-2-13-16,6 0-13 0,0 0-14 15,0 0-16-15,0 3-15 0,0-3-14 16,0 0-5-16,0 3-5 0,0 0-2 0,0 0-2 16,6 0-2-16,-6 1-3 0,4 0-2 15,-4 1 0-15,5-2 0 0,0 2 0 0,0-2-1 16,0 3-1-16,5-4-4 0,-5 4-2 16,5 0-3-16,-6-4-5 0,6 4-2 15,0-1-18-15,0-2-5 0,-6 3 0 0,7-1 0 16,-1-2 0-16,-1 2 0 0,1-2 0 15,-5 0 0-15,0 3 0 0,4-4 0 0,-3 0 0 16,-2 2 0-16,1-2 0 0,0 1 0 16,0 0 0-16,0-1 0 0,-5-2 0 15,5 4 0-15,-5-2 0 0,5-2 0 0,-5 0 0 16,0 3 0-16,0-3 0 0,0 0 0 16,0 3 0-16,-5-1 0 0,5-2 0 0,-5 6 0 15,0-4 0-15,0 4 0 0,0 0 0 16,-4-1 0-16,-1 4 0 0,0-1 0 15,0 0 0-15,0 1 0 0,-4-2 0 0,3 5 0 16,-3-1 0-16,-1-1-182 0,6 2-95 16,-6 2-120-16,5-4-209 0,-5 2-278 0,6-2-193 15,3-1-69-15,-3-1 9 0,4-2 96 16,0-4 220-16,0 4 309 0</inkml:trace>
  <inkml:trace contextRef="#ctx0" brushRef="#br0" timeOffset="24264.186">8311 3022 129 0,'0'-6'424'0,"5"3"89"0,-5-2 83 16,0-1 11-16,0 0-68 0,5 1-32 0,-5 3-19 15,4-5-7-15,-4 5-19 0,0-4-33 16,6 4-49-16,-6-1-65 0,0-3-57 16,4 3-59-16,-4 3-39 0,0-2-21 0,0 2-7 15,0-3 2-15,0 3 0 0,0 3 3 16,0-1 3-16,0 5 1 0,-4-2-1 0,-2 5-9 15,2 4-14-15,-1 0-19 0,-5 3-21 16,1 2-20-16,3 1-14 0,-3-1-11 0,-1 1-10 16,0-2-8-16,5-1-6 0,0 0-4 15,0-4-4-15,0-1-1 0,5-2 1 16,-4-4 1-16,4-1 2 0,-6 1-2 0,6-3-1 16,0-3 0-16,0-3 0 0,6-3 0 15,-6-1 0-15,4-5 0 0,1-2-10 0,0 1-8 16,0-4 0-16,0-2 2 0,5-1 2 15,0 1 4-15,-1 0 5 0,1 0 2 16,-5-1 2-16,5 4 0 0,-1-1 1 0,1 0-1 16,0 3 0-16,-5 1 0 0,5 2-1 15,-5 0 0-15,0 5-1 0,5 1 1 16,-6-1 3-16,2 3 5 0,-2 3 9 0,1 0 7 16,0 3 8-16,0 3 4 0,0-1-34 15,5 1 0-15,-6 5 0 0,2 0 0 0,3 0 0 16,1 3 0-16,-5 3 0 0,5 2 0 15,0 0 0-15,-1 0 0 0,1 4 0 0,0-2 0 16,0 2 0-16,5-1 0 0,-5 0 0 16,-1-1 0-16,1-3 0 0,0 0-174 15,-1-4-101-15,-3 0-74 0,3 0-101 0,-3-3-129 16,-2-3-142-16,-4 0-138 0,0-2-138 16,0-1-21-16,0-2 79 0,-4 0 145 0,-2-3 183 15,1-3 192-15</inkml:trace>
  <inkml:trace contextRef="#ctx0" brushRef="#br0" timeOffset="24478.981">8355 3154 244 0,'-20'-9'606'15,"1"1"149"-15,4 0 146 0,1 2 103 16,3 4-159-16,-3-4-128 0,9 4-121 0,-5-2-119 16,5 2-120-16,5 0-92 0,0-2-56 15,5 2-37-15,0-1-26 0,5 0-18 16,4 0-20-16,1 0-18 0,5 3-24 0,0 0-19 15,-1 0-17-15,6 0-16 0,-1 3-39 16,1 0-60-16,0 0-70 0,4 0-114 0,-5 3-196 16,1-2-256-16,-6 2-264 0,1-3-113 15,4 2-21-15,-4 1 64 0,0-3 171 16,-5 0 247-16</inkml:trace>
  <inkml:trace contextRef="#ctx0" brushRef="#br0" timeOffset="24738.016">8757 3005 147 0,'-5'-9'706'0,"1"4"200"0,-2 0 125 16,2-1 79-16,-1 4-99 0,0-4-244 15,0 3-216-15,0 1-167 0,5 2-99 0,-5-4-68 16,5 4-52-16,0-3-36 0,0 6-24 16,0-3-14-16,0 6-8 0,5-1-4 15,0 3-1-15,-5 4-6 0,5 2-12 0,0 2-19 16,0 4-15-16,-1 2-12 0,2-3-8 15,-2 3-5-15,1 0-14 0,0 0-34 0,0-3-46 16,0-2-57-16,-1-1-62 0,2-2-69 16,-6 0-89-16,5-6-105 0,-5 1-136 15,0-4-132-15,0-2-120 0,0-3-93 0,0-5 15 16,-5-1 91-16,-1 0 159 0,6-5 177 0</inkml:trace>
  <inkml:trace contextRef="#ctx0" brushRef="#br0" timeOffset="24963.974">8708 3132 54 0,'-14'-23'400'0,"-1"4"107"0,0-2 106 0,0-2 63 15,1 4-6-15,4-3 1 0,0 6-22 16,0-4-45-16,0 4-58 0,5 2-71 0,5 0-87 16,0 3-89-16,0 0-52 0,5-1-26 15,1 4-16-15,3 3-9 0,1-4-11 0,5 7-26 16,-1-3-30-16,1 2-29 0,4 0-28 16,2 0-25-16,-2 3-23 0,0 0-6 15,-4 3-4-15,4 0-5 0,2 0-4 0,-2-1-22 16,-4 3-36-16,-1 2-46 0,6 0-55 15,-10 1-61-15,5 4-80 0,-5 2-118 0,-6 0-162 16,1-1-180-16,0 1-194 0,-5 0-98 16,0 0-4-16,0-1 93 0,-5 1 171 15,5 0 215-15</inkml:trace>
  <inkml:trace contextRef="#ctx0" brushRef="#br0" timeOffset="25231.417">8704 3184 390 0,'-15'6'805'0,"5"0"166"16,0-4 108-16,0 3 79 0,0-2-229 16,0 0-218-16,6 0-205 0,-1-1-128 15,5-2-70-15,0 0-45 0,0 0-37 0,5 0-23 16,-1 0-13-16,2-2-116 0,3 2-74 16,-4-3 0-16,5 3 0 0,4 0 0 0,-3 0 0 15,3 0 0-15,1-3 0 0,0 3 0 16,-1 0 0-16,6 0 0 0,-5 0 0 0,4 0 0 15,1 3 0-15,-1-3 0 0,1 0 0 16,0 3 0-16,-1-1-85 0,1 1-354 0,-6-3-175 16,7 3-224-16,-7 0-236 0,0 0-75 15,-4-3 7-15,5 2 77 0,-5-2 171 16,0 3 257-16</inkml:trace>
  <inkml:trace contextRef="#ctx0" brushRef="#br0" timeOffset="27500.24">8139 3352 435 0,'-4'0'555'0,"4"3"96"16,-6 0 83-16,6-3-68 0,-4 3-82 0,4-3-45 15,0 3-48-15,0-3-49 0,0 2-48 16,0-2-47-16,0 0-54 0,4 0-58 0,2 0-30 16,3 0-13-16,1-2-5 0,0-1-2 15,5 0-6-15,0-3-13 0,-1 1-18 16,1 2-18-16,4 1-14 0,1-1-16 0,0-18-9 16,-1 39-7-16,5-21-42 0,-4 3-42 15,5 0 0-15,4 3 0 0,-4-3 0 0,4 3 0 16,1-3 0-16,4 0 0 0,0 0 0 0,-5 0 0 15,6 0 0-15,-1-3 0 0,0 0 0 16,1 3 0-16,-5-3 0 0,4 3 0 16,-5-3 0-16,1 3 0 0,-6-2 0 0,1 2 0 15,-1-3 0-15,-4 3 0 0,-5 0 0 16,-1 0 0-16,1 0 0 0,-6 0 0 16,1 0 0-16,-5 0 0 0,0 0 0 0,0 0 0 15,0-3 0-15,-5 3 0 0,5 0 0 16,-5 0 0-16,0 0 0 0,0 0 0 0,0 0 0 15,0 0 0-15,-5 0 0 0,0-2 0 16,5 2 0-16,-5 0 0 0,0 0 0 0,0 0-209 16,1 0-38-16,-2 0-23 0,2 0-38 15,-1 0-88-15,0-3-138 0,0 3-167 16,0 0-175-16,1-3-123 0,-2 3-19 0,2 0 80 16,-7-3 153-16,7 3 198 0</inkml:trace>
  <inkml:trace contextRef="#ctx0" brushRef="#br0" timeOffset="37284.301">9366 3245 249 0,'0'0'619'15,"-6"3"119"-15,2 0 88 0,-1-1 65 16,-1 1-205-16,6-1-161 0,-4 1-130 16,4-3-85-16,0 3-64 0,4-3-47 0,-4 0-40 15,6 0-25-15,-1 0-18 0,-1 0-21 16,6-3-5-16,0-2-5 0,-5 2 0 0,4 1-5 15,1-1-5-15,0-3-7 0,0 3-15 16,0 0-11-16,0 1-10 0,-5 2-9 0,5-3-6 16,-1 3-3-16,1 3-5 0,0-3-1 15,-1 2-3-15,1 1 0 0,1 0-5 16,-2 0-19-16,1 0-34 0,0 0-57 0,-1-1-101 16,-3-2-144-16,3 3-174 0,-4-3-177 15,0 0-200-15,0-3-68 0,-5 1 35 0,5-1 108 16,-5 3 158-16,0 0 185 0</inkml:trace>
  <inkml:trace contextRef="#ctx0" brushRef="#br0" timeOffset="37562.245">9370 3382 94 0,'-10'6'556'16,"6"-3"162"-16,-1 0 160 0,-1 0 114 15,6-3-102-15,-4 3-146 0,-1-3-138 0,5 2-137 16,-5-2-137-16,5 0-96 0,0 0-59 16,0 0-32-16,5-2-17 0,0 2-7 0,-1 0-8 15,2 0-9-15,-1 0-12 0,5 0-10 16,-1 0-14-16,1 0-12 0,-1 2-13 0,6-2-8 16,0 0-7-16,5 0-11 0,-5 0-17 15,4-2-47-15,-4 2-62 0,4-3-80 0,1 0-130 16,0 3-201-16,-6-3-224 0,6 0-236 15,-6 1-97-15,6-2-7 0,-5 2 85 16,-1 2 176-16,1-3 224 0</inkml:trace>
  <inkml:trace contextRef="#ctx0" brushRef="#br0" timeOffset="51422.544">9954 2927 102 0,'-5'-5'498'16,"5"2"104"-16,0 1 84 0,0-1 64 16,-5 0-143-16,5 0-114 0,0 3-77 0,0 0-60 15,0 0-35-15,0 0-20 0,0 3-25 16,0 0-27-16,0 2-25 0,0 1-24 15,-5 5-30-15,5 0-31 0,0 2-22 0,0 1-23 16,0 6-17-16,-5-4-17 0,5 4-15 16,-5-1-10-16,5 3-10 0,-4-3-8 0,-2 4-7 15,1-4-7-15,5 3-1 0,-4-3-2 16,-2 0-1-16,2-2 1 0,4 0 1 0,-5-7 3 16,5 2-1-16,-5-2 0 0,5-4 1 15,0 0 0-15,0-3 1 0,0-3-3 16,0 0-1-16,0-6-2 0,0-3 1 0,0 2 1 15,5-8 0-15,-5 2 3 0,5-7 2 16,-5 1 3-16,4-1 0 0,2-4-1 16,-2 2 0-16,-4-6 0 0,5 4-2 0,1-1-1 15,-2 0 0-15,1 3-1 0,-5 0-2 16,5 3 3-16,-5 2 4 0,5 3 6 0,-5 3 8 16,0 3 3-16,0 0 2 0,0 2 0 15,0 4-2-15,5 2-7 0,-5 2-7 0,5 0-4 16,-5 4-1-16,5 2-1 0,-1 4 2 15,6-2 1-15,-5 4 4 0,5 0 1 16,-5 0 2-16,5 3-1 0,0 2-3 16,-1-2-3-16,-3 2-5 0,3-3-4 0,1 4-3 15,-5-1-3-15,5-2 0 0,-6 2-2 0,6-3-1 16,-5 0-4-16,5 2-9 0,-5-2-26 16,-1 0-41-16,2-2-59 0,-6 3-102 0,5-6-154 15,-5 0-184-15,4 0-179 0,-4-2-180 16,0-5-56-16,0 2 42 0,0-3 124 15,-4 0 176-15,4-3 199 0</inkml:trace>
  <inkml:trace contextRef="#ctx0" brushRef="#br0" timeOffset="51689.127">9890 3176 298 0,'-10'-6'708'0,"0"0"176"15,0 2 106-15,1-2 73 0,-1 0-212 0,5 1-213 16,-5-1-175-16,5 1-156 0,1-1-93 16,4 3-60-16,0-2-42 0,0 0-29 0,4-1-20 15,1 0-10-15,0 4-10 0,5-4-7 16,0 3-6-16,5 0-4 0,-1 1-8 0,1-1-9 16,4 3-5-16,1 0-4 0,0 0-5 15,-1 0-21-15,6 3-44 0,-5-3-69 16,4 2-131-16,-4 1-169 0,4 0-199 0,-4 0-203 15,-1-3-137-15,-4 3-27 0,4-3 81 16,2 0 143-16,-7 0 188 0</inkml:trace>
  <inkml:trace contextRef="#ctx0" brushRef="#br0" timeOffset="52097.141">10410 2989 10 0,'0'0'545'0,"0"-3"160"16,0-1 137-16,0 2 106 0,-5 2-57 16,5-6-179-16,-5 4-158 0,5-1-136 0,-5-3-120 15,0 3-89-15,0-2-57 0,0 3-35 16,1-4-17-16,-6 0-8 0,-1 1-5 16,2 2-2-16,-6-3-3 0,5 4-2 0,-4-1-8 15,-1 0-6-15,0 3-4 0,0 0-4 16,1 3 1-16,-1 0-4 0,0-1-2 15,6 4 4-15,-6 2 16 0,5 1 11 0,0 1 13 16,1 2 7-16,3 2 8 0,2-1 6 16,-1 4-8-16,5 2-26 0,0-2-84 0,5 2 0 15,-5 0 0-15,4 0 0 0,6 1 0 16,1-1 0-16,-2-3 0 0,6 4 0 0,-1-6 0 16,6 2 0-16,0-2 0 0,-1-3 0 15,1-2 0-15,4-1 0 0,-4 0 0 16,5-2 0-16,-1-1 0 0,-4-2 0 0,-1-3 0 15,1 0 0-15,-6 0 0 0,1 0-166 16,0-3-240-16,-1 3-119 0,-3-2-156 0,-1-1-189 16,-1 0-171-16,-4 0-48 0,0 0 21 15,0 0 115-15,0 1 191 0,-5-1 247 16</inkml:trace>
  <inkml:trace contextRef="#ctx0" brushRef="#br0" timeOffset="54331.343">8355 3661 204 0,'5'0'308'0,"-5"-2"39"0,0 2-18 16,0-3-52-16,0 0-38 0,5 0-13 15,-5 0 2-15,0 1 7 0,5-1 12 0,-5 0 21 16,0 1 19-16,5-1 24 0,-5 0 29 16,0-3 32-16,0 4 25 0,5-1 0 15,-5 1-17-15,0-4-36 0,0 3-50 0,0 0-57 16,-5 1-56-16,5-1-38 0,-5 0-25 16,5 0-19-16,-5 0-16 0,0 1-14 0,-5-2-10 15,5 2-12-15,-5 2-7 0,0 0-7 16,1 0-7-16,-6 0-6 0,5 2-5 15,-5 4-4-15,6-3-2 0,-6 3-1 0,5 2-1 16,0 1 3-16,1-2 2 0,4 5 9 16,-5 1 9-16,5 1 11 0,5 0 9 15,0 3 13-15,0-1 7 0,5 1 3 0,0 2-2 16,5-2-6-16,5 2-7 0,-1-2-12 16,1-4-9-16,5 1-10 0,-1 0-7 0,6-6-6 15,-1 0-2-15,1-5-4 0,-1 0-27 16,0-6-41-16,1 0-56 0,0-3-66 0,-1 1-86 15,-4-6-148-15,4 3-188 0,-4-3-204 16,0 0-196-16,-5 0-69 0,4 0 15 16,-4 0 109-16,-1 3 193 0,-4 2 232 0</inkml:trace>
  <inkml:trace contextRef="#ctx0" brushRef="#br0" timeOffset="55609.135">8620 3606 92 0,'0'-2'402'0,"-5"-1"87"16,0 3 81-16,5-3 14 0,-5 3-46 15,5-3-29-15,0 3-15 0,0 0-10 16,-4 0-19-16,4 0-37 0,0 0-54 0,0 0-60 16,0 3-57-16,0 0-56 0,0 2-39 15,4 1-22-15,-4 5-11 0,0 0-8 0,5 2-12 16,0 4-12-16,0 2-15 0,-5 3-12 15,5-2-11-15,0 2-11 0,0 0-10 16,5 0-10-16,-6-3-7 0,1 0-7 0,0-2-12 16,0-3-5-16,0 0-5 0,0-6 1 15,0 3 0-15,-1-5 1 0,2-4 10 0,-1 4 4 16,-5-6 1-16,0-3 0 0,0 0 0 16,0-5-3-16,0 0-1 0,0-3 5 0,-5 0 5 15,-1-6 5-15,2 0 2 0,-1 1 0 16,-5-6 3-16,5 0-8 0,-5-3-3 15,0 0-3-15,6-2-3 0,-6 2 0 0,5 0-4 16,0 1 0-16,5 4-2 0,0-2 1 16,0 5 0-16,0 4-1 0,5-1 2 0,0 3 1 15,0 0 2-15,4 5 1 0,1 1-6 16,0-1-1-16,0 6 2 0,0-2 4 0,5 4 1 16,-5 0 2-16,4 2 7 0,-4 1 1 15,0 1-3-15,0-1 0 0,-6 6-3 0,1-3-4 16,0 6 0-16,0-3-3 0,-5 3-1 15,0-1-4-15,0 2-2 0,-5-2-1 16,5-2-5-16,-5 1-10 0,0-2-12 0,1 2-16 16,-2-7-15-16,2 4-14 0,-1-7-10 15,0 4-7-15,5-6 0 0,-5 2 3 0,5-2 8 16,-5-2 9-16,5 2 13 0,0-3 14 16,5 0 14-16,-5 1 13 0,5-2 8 15,0-1 6-15,4 2 3 0,-3 1 3 0,3-4 4 16,1 6 3-16,5-3 8 0,-6 0 9 15,1 3 12-15,5 3 12 0,-5 0 8 0,-1 0 6 16,1 2 4-16,1 1 0 0,-2 0-5 16,-4 2-7-16,0 3-9 0,0 0-9 15,0 0-8-15,0 0-9 0,-5 2-7 0,0-1-6 16,0 2-3-16,-5-1-3 0,0-2-2 16,0 3-1-16,0-3-1 0,-5 0-1 0,0 0-2 15,1 3 1-15,-1-6 0 0,-5 3 1 16,0-2-2-16,5-1-2 0,-5-2-14 15,1-1-20-15,0-2-29 0,4-1-22 0,-5-2-34 16,5 0-45-16,1 0-83 0,3 0-138 0,-3-2-157 16,3-1-196-16,2 0-191 0,4-3-67 15,0 1 33-15,0-3 126 0,4 2 165 16,-4-2 212-16</inkml:trace>
  <inkml:trace contextRef="#ctx0" brushRef="#br0" timeOffset="56821.211">9910 3364 159 0,'0'0'321'15,"0"2"38"-15,-6-2 5 0,2 0-67 0,4 3-57 16,-5-3-31-16,5 3-13 0,-5-1 1 15,0-2 5-15,5 3 3 0,-5-3 2 16,5 3 2-16,-5-3 1 0,5 2 0 0,-5-2 7 16,5 0 20-16,-4 0 32 0,4 4 30 15,-6-4 16-15,6 0-4 0,-4 0-14 0,4 0-29 16,-5 0-43-16,-1 0-49 0,6 0-33 16,-4 2-20-16,-1-2-10 0,5 0-6 0,0 0-3 15,-5 0-1-15,5 0-2 0,0 0-4 16,0 0-9-16,0 0-10 0,0 0-9 0,0 0 2 15,5 0 8-15,0 3 7 0,-1-3 11 16,7 0 9-16,-1 3 6 0,-1-3-1 16,6 3-8-16,5-3-9 0,-5 3-87 0,9-1-7 15,-4-2 0-15,9 2 0 0,-5 2 0 16,6-4 0-16,-1 0 0 0,5 0 0 16,1 0 0-16,4 0 0 0,-4-4 0 0,3 2 0 15,7 2 0-15,-6-2 0 0,0-1 0 16,-4 0 0-16,4-3 0 0,-5 4 0 0,-5-2 0 15,1-1 0-15,-6 2 0 0,1-2 0 16,-5 0 0-16,-6 2 0 0,1 0 0 16,-5-3 0-16,-1 3 0 0,-4 3 0 0,1-2 0 15,-2 2 0-15,-4-3 0 0,5 3 0 16,-5-2 0-16,0 2 0 0,0 0 0 0,-5-3 0 16,5 3 0-16,0-3 0 0,-4 3 0 15,-2-3-24-15,1 0-186 0,1 3-48 0,-1-3-39 16,0 1-67-16,0 2-121 0,-5-3-159 15,5 3-171-15,-5 0-165 0,1 0-55 16,-1 3 37-16,-5-3 128 0,5 5 188 0,1-2 214 16</inkml:trace>
  <inkml:trace contextRef="#ctx0" brushRef="#br0" timeOffset="57747.794">10018 3628 270 0,'0'-3'459'0,"0"1"89"0,-5-1 92 16,5 1-24-16,-6-2-27 0,6 4 7 0,0-2-12 15,-4 2-32-15,4 0-48 0,0 0-71 16,0 0-95-16,-5 2-99 0,5 2-67 16,0 3-43-16,0 2-25 0,-5 2-15 0,5 3-6 15,0 2-6-15,5 1-10 0,-5 5-12 16,0 0-9-16,5-3-8 0,-5 3-6 0,4 1-7 16,-4-4-5-16,6 0-6 0,-1-2-6 0,-5-4-2 15,4-2-1-15,-4 1 0 0,6-4 0 16,-2-3 2-16,-4 1 1 0,0-3 2 0,0-1-1 15,0-2 2-15,0-2-2 0,0-4-1 16,0 0-1-16,0-4 0 0,0-2-1 16,0-4 2-16,0 2-1 0,0-6 1 0,-4 1-3 15,4-3 3-15,-6 0-2 0,6 0-1 16,-4 0 2-16,4-3-3 0,-5 6 1 16,5-3-3-16,0 3 1 0,0 2-3 0,5 3 0 15,-5 0 0-15,4 6 0 0,-4-3 0 16,6 3 0-16,-2 2 0 0,6 1 1 0,-5 2 1 15,0 3 4-15,5 0 2 0,-1 0 4 16,1 3 0-16,-5 2 1 0,5 1-1 0,-6-1-2 16,7 1-5-16,-11 2-2 0,4 3-1 15,2 0-2-15,-2 1-2 0,-4 1-4 16,0-2-10-16,0 0-15 0,0 3-19 0,0-3-20 16,-4-3-18-16,4 1-12 0,0-1 1 15,0-2 5-15,-6-4 12 0,6 3 16 0,0-2 12 16,0-3 14-16,0 3 8 0,6-3 9 15,-6 3 5-15,4-3 5 0,-4 0 2 16,5 0 2-16,5 0 4 0,-5 0 0 0,5 0 5 16,0 0 6-16,-6 3 9 0,7-1 7 15,-2 1 4-15,1 0 6 0,-5 2 4 0,5 1 0 16,-6-1 0-16,2 3-2 0,-6 4-5 16,4-1-7-16,-4 0-7 0,-4 3-7 0,4-3-5 15,-6 2-3-15,6 1 0 0,-4-3 0 16,-6 3 0-16,5-3 0 0,-5 0-4 0,1-3-7 15,-2 1-17-15,1-1-19 0,1-3-22 16,-6 1-25-16,5-3-28 0,-4-1-41 16,3-2-65-16,-3-2-88 0,4-1-95 0,0-3-97 15,-4-2-82-15,4 3-61 0,5-4-36 16,-4 1-34-16,3 0 42 0,6-3 83 0,0 2 94 16,6-1 98-16</inkml:trace>
  <inkml:trace contextRef="#ctx0" brushRef="#br0" timeOffset="58054.971">10424 3595 371 0,'5'-5'821'16,"1"-1"169"-16,-2 0 110 0,-4 1 73 15,0 2-220-15,0 1-239 0,0-1-229 0,0 0-145 16,0 3-92-16,0 0-64 0,0 0-47 15,5 0-19-15,-5 3-10 0,5 2-1 0,-5 1 1 16,5 2 3-16,0 0-4 0,-5 6-91 16,4 3-16-16,-4-1 0 0,6 4 0 15,-6-1 0-15,4 3 0 0,-4-3 0 0,0 3 0 16,5 1 0-16,-5-4 0 0,0 0 0 16,0 1 0-16,0-4 0 0,0 1-165 0,0-4-108 15,0 1-110-15,0-3-166 0,0-3-232 16,0-2-242-16,-5-3-88 0,5-3-5 0,5-3 69 15,-5-5 165-15,5-4 259 0</inkml:trace>
  <inkml:trace contextRef="#ctx0" brushRef="#br0" timeOffset="58362.149">10621 3669 411 0,'4'-8'616'0,"2"0"138"0,-2 0 139 15,1 0 8-15,-5 2-116 0,0 0-115 16,0 4-100-16,0-3-100 0,0-1-110 0,0 3-92 15,0 0-62-15,-5-2-45 0,1 5-36 16,-2-3-31-16,2 0-28 0,-6 3-19 0,0 3-14 16,0 0-6-16,0 2 1 0,1 1 6 15,-1 5 15-15,-5-3 19 0,10 6 18 16,-5 0 12-16,0 0 7 0,6-1-1 0,-1 4-6 16,5-1-34-16,0 1-64 0,0-1 0 15,5 1 0-15,-1 0 0 0,2-3 0 16,3-1 0-16,1 1 0 0,5-3 0 0,-1 0 0 15,1-3 0-15,0 0 0 0,0-2 0 16,-1-3 0-16,6 2 0 0,-1-5 0 0,-4 3-106 16,5-3-210-16,-5 0-137 0,4 0-214 0,-4-3-290 15,-5 3-158-15,5-2-45 0,-6-1 28 16,1-3 119-16,0 3 234 0,-5 1 329 0</inkml:trace>
  <inkml:trace contextRef="#ctx0" brushRef="#br0" timeOffset="59241.309">11165 3305 488 0,'-5'0'657'0,"-5"0"145"16,0 0 131-16,5 0-28 0,-5 0-153 0,6 0-128 16,-6 3-115-16,5-3-112 0,0 0-104 15,1 0-73-15,-2-3-50 0,6 3-26 0,0 0-12 16,0 0-9-16,6 0-1 0,-2-2 4 16,6 2 10-16,0-3-3 0,4 3-15 15,1-3-21-15,0 0-20 0,4 0-21 0,6 3-20 16,-6-2-14-16,6 0-9 0,0-2-13 15,-1 2-35-15,5-4-46 0,-4 4-52 0,-5-1-55 16,4-3-58-16,-4 3-68 0,-1 0-84 16,-4 1-93-16,0 2-88 0,-5-3-87 15,-6 3-88-15,2-2-90 0,-2 2-10 0,-4 0 73 16,0 0 105-16,-4-3 123 0,-2 3 136 16</inkml:trace>
  <inkml:trace contextRef="#ctx0" brushRef="#br0" timeOffset="59495.63">11400 3198 449 0,'-14'-8'647'0,"4"0"161"0,0-1 147 16,0 4-12-16,0-1-130 0,0-2-109 16,5 5-105-16,-5-3-108 0,6 1-105 0,-1 2-71 15,5 1-47-15,-5-1-33 0,10 0-24 16,-5 0-24-16,5 0-19 0,-1 1-156 0,6-1-12 16,1 3 0-16,3-3 0 0,-4 3 0 15,4 3 0-15,1-3 0 0,-5 0 0 16,5 0 0-16,0 3 0 0,-5-1 0 0,-1 1 0 15,1 3 0-15,-5 2 0 0,5 0 0 16,-10 6 0-16,0 0 0 0,0 2 0 16,-5 4 0-16,0-1-191 0,0 1-114 0,0 2-68 15,-5-1-133-15,0 2-195 0,1-4-239 16,-6 3-127-16,5-3-30 0,-5-2 47 0,1 2 143 16,4-2 228-16</inkml:trace>
  <inkml:trace contextRef="#ctx0" brushRef="#br0" timeOffset="61609.413">12033 2900 54 0,'0'-3'349'0,"0"3"69"16,0-2 64-16,0 2-21 0,-5 0-50 16,5-4-43-16,0 4-33 0,0 0-24 0,0-2-22 15,0 2-17-15,0 0-18 0,0-2-18 16,0 2-10-16,0 0-5 0,0 0 6 0,0 0 9 16,0 0 6-16,0 0-3 0,-5 0-10 15,5 0-18-15,0 0-30 0,0 0-35 0,0 2-27 16,0 0-20-16,-5 7-14 0,5-1-17 15,-5 6-12-15,0 5-5 0,-5 0-8 16,5 7-5-16,-5 1-7 0,6 1-5 0,-6 0-5 16,0 2-4-16,0-3-1 0,6 4-3 15,-6-6 0-15,5-1-3 0,0-2 0 0,0-5 1 16,0-1-2-16,0-2 0 0,0-6 3 16,5 0 4-16,0-2 6 0,-5 0 0 0,5-6-1 15,0-6-2-15,0 0-5 0,5-4-6 16,-5-4-3-16,5-2-1 0,0-4 1 15,-5-2 3-15,5-3 1 0,5-2 1 0,-5-1-2 16,0-2 0-16,4 0-4 0,1 2 1 16,0-3-2-16,0 3-2 0,-6 4 0 15,6-1 0-15,1 6 0 0,-2 0-1 0,-4 5 0 16,5 0 4-16,-5 6 7 0,0 2 10 16,-1 1 11-16,2 5 12 0,-2 0 13 0,1 5 9 15,0 1 5-15,0 4 4 0,0 2 1 16,0 2-2-16,0-1 0 0,-1 4-3 0,2-1-3 15,-1 3-7-15,5 1-25 0,-6-4-36 16,6 4 0-16,-5-4 0 0,5 4 0 16,-5-3 0-16,5-4 0 0,-1 4 0 0,1-7 0 15,-5 4 0-15,5-2 0 0,-1-4 0 16,-3 3 0-16,3-5 0 0,-4 2 0 0,0-3 0 16,0 0 0-16,0 1 0 0,0 0 0 15,-5 0 0-15,0-2 0 0,0 2 0 16,0 0 0-16,0-1 0 0,0 1 0 0,0-1 0 15,-5-2 0-15,0 2 0 0,0 1 0 16,-5 0 0-16,5-3 0 0,-5 2 0 0,1-3 0 16,-1-2 0-16,1 3 0 0,-2-3 0 15,-3-3 0-15,4 3-10 0,0-2-6 0,-4-1 4 16,4 1 3-16,-5-1 3 0,5 0 2 16,-5 3 0-16,6-3 1 0,-1 3-1 15,-5 0-1-15,5 3-3 0,-5-3-6 0,6 3-7 16,-1 0-9-16,-5-1-11 0,5 1-13 15,5-1-18-15,-4 1-20 0,4 0-24 0,0-3-32 16,0 0-39-16,0 3-53 0,5-3-95 16,0 0-137-16,-5 0-164 0,5-3-171 15,5 3-158-15,-5-6-43 0,5 4 56 0,0-3 132 16,0 2 181-16,5-3 203 0</inkml:trace>
  <inkml:trace contextRef="#ctx0" brushRef="#br0" timeOffset="62828.992">12425 2953 442 0,'0'-3'578'16,"0"0"113"-16,0 3 105 0,-5-3-48 15,5 3-73-15,0-3-71 0,0 3-74 0,0 0-80 16,0 0-80-16,0 0-82 0,0 0-83 15,-5 0-58-15,5 0-43 0,0 0-30 16,0 3-20-16,0-3-13 0,0 0-8 0,0 3-10 16,0 0-3-16,0 0 1 0,0 2 3 15,0 0 5-15,0 4 3 0,0 1 4 0,0 2-1 16,0 4-6-16,0 1-6 0,0 0-5 16,-5 5-6-16,5-1-5 0,0-1-6 0,0 2-1 15,-5 0 0-15,5-3-1 0,0 1 1 16,0-4 1-16,0-2 3 0,0 2 0 15,0-4 0-15,0-4-1 0,0 0-2 0,5 1 0 16,-5-7-1-16,0 1-1 0,0-3-4 16,0-3-6-16,0-2-5 0,0-1-6 0,0-5-4 15,5 0-2-15,-5-3 1 0,0-2 7 16,0 0 7-16,0-7 4 0,0 1 6 16,0-3 2-16,0-2 1 0,0-1 0 0,0 3 0 15,5-3-1-15,0 1-1 0,0 5 2 16,0-3 1-16,0 6 5 0,0 2 6 0,-1 4 6 15,6-1 8-15,-5 5 9 0,5 1 15 16,-5 6 13-16,5-1 7 0,0 6 10 16,-6-1 6-16,7 3 2 0,-2 4-4 15,1 4-5-15,0 1-7 0,5 0-8 0,-6 3-11 16,1 2-13-16,5 0-10 0,-6 3-9 0,1-2-8 16,5 2-7-16,0 0-4 0,-5-3-3 15,-1 1-8-15,1-1-23 0,0-2-34 0,0 2-43 16,-5-3-49-16,0-2-58 0,-1 2-87 15,2-2-135-15,-6-2-178 0,0 1-189 16,-6-4-183-16,6-1-62 0,-4-3 31 0,-1 1 122 16,-5-3 192-16,0-3 223 0</inkml:trace>
  <inkml:trace contextRef="#ctx0" brushRef="#br0" timeOffset="63021.937">12449 3162 354 0,'-9'-5'793'16,"-1"-1"174"-16,-5 0 107 0,10 4 65 0,-5-4-227 15,10 4-243-15,-4-4-215 0,8 0-144 16,1 1-85-16,0 0-51 0,10-3-34 16,-5 2-31-16,10 0-24 0,-6 0-29 0,6 4-24 15,5-1-38-15,-6 0-52 0,6 1-68 16,-1 2-115-16,1 0-191 0,-6 0-240 0,6 0-249 16,-6 0-139-16,1 0-32 0,0 0 60 15,-1 0 161-15,0-4 229 0</inkml:trace>
  <inkml:trace contextRef="#ctx0" brushRef="#br0" timeOffset="63263.011">12886 2958 343 0,'0'-5'852'0,"-5"-4"182"16,0 6 121-16,0 1 83 0,0-1-183 0,1 0-283 16,-2 3-253-16,2 0-152 0,4 3-90 15,0 0-52-15,-5 2-28 0,5 4-40 16,0-2-157-16,5 5 0 0,-5 2 0 0,4-1 0 15,2 4 0-15,-2-1 0 0,1 4 0 16,0-3 0-16,0 1 0 0,0 2 0 0,0-1 0 16,0 0 0-16,-1-2 0 0,2-1 0 0,-2-2 0 15,1 0-69-15,-5-3-318 16,0 0-92-16,0 0-136 0,0-5-157 0,-5 2-158 16,1-5-116-16,-2-3-15 0,2 0 77 0,-1-3 156 15,-5-2 201-15</inkml:trace>
  <inkml:trace contextRef="#ctx0" brushRef="#br0" timeOffset="63476.965">12778 3118 109 0,'-9'-19'581'0,"3"-1"182"0,-3 1 172 16,3 3 119-16,6-4-100 0,-4 6-150 0,4-2-137 15,0 2-137-15,0-3-130 0,4 4-79 16,2-1-47-16,-1 3-31 0,5-3-18 0,4 3-17 16,-4 2-85-16,4 1-123 0,1 1 0 15,0 0 0-15,0 5 0 0,-1-1 0 16,6 3 0-16,-6 3 0 0,7 2 0 0,-7 1 0 15,1 3 0-15,0 1 0 0,-6 4 0 16,6 0 0-16,-5 2 0 0,-6 3-271 0,7 1-312 16,-7-1-268-16,-4 4-257 0,5-1-90 15,-5-3 3-15,0 3 73 0,-5 0 183 16,5-3 286-16</inkml:trace>
  <inkml:trace contextRef="#ctx0" brushRef="#br0" timeOffset="63715.338">12822 3287 348 0,'-15'2'882'0,"6"0"188"0,-6 1 137 16,5 0 103-16,0-3-143 0,1 0-303 15,3-3-243-15,2 3-155 0,4-3-210 0,0 1-256 16,0 0 0-16,4-2 0 0,2 4 0 16,3-2 0-16,1-1 0 0,5 3 0 0,0 0 0 15,4 0 0-15,-4 0 0 0,4 0 0 16,1 0 0-16,0 0 0 0,5 3 0 15,-6-3 0-15,6 2 0 0,-1-2-263 0,1 0-226 16,-6 0-161-16,6 0-223 0,-6 0-206 16,6-2-55-16,-6-4 15 0,6-2 95 0,-6-1 198 15,6-1 262-15</inkml:trace>
  <inkml:trace contextRef="#ctx0" brushRef="#br0" timeOffset="64043.096">13313 3018 35 0,'-6'-8'586'0,"2"3"177"0,-1-4 163 16,-5 4 109-16,5 3-58 0,0-5-195 16,0 5-168-16,1-4-140 0,-6 4-126 15,5-1-73-15,-1 3-47 0,2-2-32 0,-1 2-21 16,0-4-19-16,0 8-28 0,0-4-24 16,1 2-17-16,-2 3-11 0,2 3-5 0,-1 1-4 15,0 2 9-15,0 0-64 0,0 3-12 16,0 0 0-16,5 2 0 0,-5 0 0 15,5 1 0-15,5 0 0 0,-5-1 0 16,5-2 0-16,5 3 0 0,0-3 0 0,0 0 0 16,-1-4 0-16,6 1 0 0,0-2 0 15,-1-1 0-15,6-2 0 0,0-1 0 0,-1-2 0 16,1-3 0-16,0 0 0 0,-1-3 0 16,0 0-254-16,2-2-254 0,3 2-187 0,-5-5-275 15,6 2-136-15,-6-2-52 0,6 0 18 16,-6 0 108-16,6-1 229 0,-5-2 338 15</inkml:trace>
  <inkml:trace contextRef="#ctx0" brushRef="#br0" timeOffset="65128.194">13901 3010 309 0,'0'-2'470'0,"-5"-1"103"0,0-3 106 16,0 1 13-16,0 0 12 0,0-2-7 16,1 3-27-16,4-2-44 0,-5 1-64 0,0-2-96 15,5 2-113-15,-5 3-79 0,5-17-59 16,0 35-38-16,0-13-23 0,0-1-12 0,5 6-10 16,0 3-3-16,0 4-7 0,4 1-77 15,1 3-45-15,0 6 0 0,5-3 0 0,0 3 0 16,-1 0 0-16,6-1 0 0,-6-5 0 15,6 4 0-15,-5-7 0 0,5-2 0 16,-6 0 0-16,1-6 0 0,0-2 0 0,-1-3 0 16,-4-3 0-16,0-3 0 0,-1-6 0 15,1-1 0-15,-5-4 0 0,5 0 0 0,-10-6 0 16,5 2 0-16,-5-5 0 0,0 1 0 16,0-3 0-16,-5 4 0 0,0-4 0 15,0 3-40-15,5 2-122 0,-5 7-36 0,5-2-33 16,-4 4-29-16,8 6-38 0,-4 0-59 15,0 5-65-15,5 5-67 0,0 0-74 0,5 1-69 16,-5 5-37-16,4 0 1 0,2 3 44 16,3-1 84-16,1 1 108 0,0 0 119 15,-1 3 123-15,1-7 117 0,0 4 92 0,0-2 64 16,-1-2 51-16,-4 2 34 0,4-7 14 16,-4 4 14-16,1-7 23 0,-7 1 32 0,6 0 29 15,-5-3 23-15,0-3 26 0,-5-2 19 16,5 2 20-16,-5-3 16 0,-5-2 15 0,5 3-6 15,-5-3-19-15,0-1-37 0,-5-2-51 16,0 3-60-16,1 0-57 0,-6-4-40 16,5 1-24-16,-5 3-13 0,1 0-7 0,-1 2-5 15,6 0-9-15,-2 4-9 0,-3-1-9 16,9 6-9-16,-5 3-5 0,0 2 3 0,5 3 7 16,5 0 11-16,0 3 11 0,0-1 6 15,5 4-4-15,0 0-9 0,5-1-11 16,4 0-12-16,-4 1-16 0,5-1-9 0,0-2-7 15,4-3-3-15,-4-2-4 0,4-4-4 16,-4 1-6-16,5-6-15 0,-5 0-16 16,-6-3-20-16,6 0-17 0,-5-5-13 0,0 2-3 15,-5-1 5-15,-1-5 13 0,2 4 18 16,-6-4 18-16,0 5 14 0,0-5 12 0,0 2 7 16,-6-2 6-16,2 2 6 0,-6-2 6 15,5 1 10-15,0 6 11 0,0-3 8 0,0 2 3 16,5 4-1-16,-4-1-5 0,4 3-10 15,0 3-9-15,0-1-10 0,0 4-4 16,4-1-4-16,-4 3-1 0,5 3-2 0,0 1-1 16,0 1-5-16,5-2-25 0,-5 3-44 15,5-3-66-15,-1 0-121 0,-3-2-203 0,-2-1-269 16,1 0-246-16,0-3-101 0,0 1-9 16,0-6 79-16,-5 0 184 0,0-3 262 0</inkml:trace>
  <inkml:trace contextRef="#ctx0" brushRef="#br0" timeOffset="65342.735">14289 2897 388 0,'-20'-21'890'15,"0"-5"172"-15,1 7 116 0,4 0 82 0,0 5-176 16,1-3-344-16,4 7-238 0,5-2-151 16,-1 2-103-16,6 1-72 0,6 1-53 0,-1 2-42 15,5 1-27-15,-1 2-18 0,6 0-18 16,5 3-26-16,-1 3-55 0,1 0-73 15,9-1-78-15,0 4-92 0,6 2-161 0,-1 0-207 16,5 0-226-16,5 1-154 0,-4 0-43 16,9 1 29-16,-5-1 125 0,5-1 212 0,0 0 263 15</inkml:trace>
  <inkml:trace contextRef="#ctx0" brushRef="#br0" timeOffset="65972.569">15034 2887 534 0,'-5'0'927'0,"-5"0"162"0,0 0 113 15,1 0 88-15,-2-4-248 0,7 4-303 16,-6-2-205-16,5 2-138 0,0 0-102 0,0 0-150 16,0 6-144-16,0-2 0 0,0 8 0 15,1 2 0-15,-1 2 0 0,0 4 0 0,0 5 0 16,0-1 0-16,-5 1 0 0,6 2 0 15,-2 1 0-15,1-3 0 0,1-3 0 16,-2 0 0-16,2-5 0 0,-1-3 0 0,5 0 0 16,-5-7 0-16,5-1 0 0,0-1 0 0,0-5 0 15,0-2 0-15,0-7 0 0,0 2 0 16,0-5 0-16,0-4 0 0,0-1 0 0,0-2 0 16,5-4 0-16,-5 1 0 0,0 1 0 15,5-4 0-15,-1 2 0 0,2-1 0 16,3 2 0-16,-3 0 0 0,3 3 0 0,-4 2 0 15,5 0 0-15,0 7 0 0,-6-1 0 16,6 4 0-16,-5 5 0 0,0 2 0 16,5 0 0-16,-6 5 0 0,6 4 0 0,1 1 0 15,-7 2 0-15,6 2 0 0,0 2 0 16,0 1 0-16,0 2 0 0,-1 1 0 0,6-1 0 16,-5-3 0-16,5 4 0 0,-1-1 0 15,-4 0 0-15,5 0 0 0,0-2 0 0,-6 0 0 16,1-1 0-16,0 1 0 0,-5-3 0 15,0-4 0-15,-1 4 0 0,-4-3 0 16,0-2 0-16,0-1 0 0,-4 0 0 0,-1 1 0 16,-5-4 0-16,-5 0 0 0,0-2-84 15,1 0-1-15,-6 0 5 0,6 0 10 0,-11-3 10 16,5 0 10-16,-4-3 12 0,0 0 9 16,-1 0 10-16,5-3 5 0,-4 4 5 15,9-3 5-15,0 2-3 0,0-3-16 0,6 3-33 16,-1 0-34-16,5 1-34 0,5-1-39 15,-5 0-34-15,5 3-42 0,5-2-71 16,0-1-105-16,-5 3-136 0,5-3-160 0,5 3-183 16,-6 0-61-16,6 0 38 0,-5 0 108 15,5 0 155-15,5 0 184 0</inkml:trace>
  <inkml:trace contextRef="#ctx0" brushRef="#br0" timeOffset="78500.242">15333 2881 241 0,'0'-5'644'16,"0"-2"165"-16,0 5 127 0,0-3 80 16,-5 5-200-16,5-3-186 0,0 6-157 0,-5-1-143 15,5 6-110-15,0 1-65 0,0 1-37 16,0 4-20-16,0 0-14 0,5 3-9 15,-5 2-11-15,0 0-5 0,5 1-2 0,-5 2-4 16,5-3-8-16,0 0-8 0,-5 4-5 16,5-4-8-16,-5-2-10 0,4-1-7 15,2 0-2-15,-6-1-4 0,4-5-2 0,-4 2-1 16,5-4 2-16,-5-2 0 0,0-2 6 16,5-1 9-16,-5 0 13 0,0 0 7 0,0-3 2 15,-5 0 4-15,5-3-2 0,0-3-7 16,-5 2-11-16,1-5-3 0,4 0-4 15,-6 1-3-15,2-5-2 0,-1-1-2 0,0-3-2 16,0-2-1-16,5-1-1 0,-5 2-2 16,0-5 2-16,0 1-1 0,5-3 2 0,0 6 2 15,0-3 5-15,0 0 3 0,5 3 5 16,0 2 5-16,-5 0 3 0,5 3 1 0,0 1-2 16,0-1 0-16,0 6-4 0,-1-3-2 15,6 5-1-15,-5 1 2 0,5 2 3 16,-1 3 4-16,-3 3 5 0,3-1 2 0,1 4 0 15,0 2-5-15,-5 4-4 0,5-2-6 16,-5 4-6-16,-1 0-5 0,2-1-3 0,-6 1-4 16,4 3-2-16,-4-3-2 0,0 3-7 15,-4-1-13-15,4-3-13 0,0-1-14 16,-6 2-15-16,2-6-11 0,4 0-8 0,-5-2-3 16,5-1 1-16,-5-2 2 0,5 0 6 15,0-3 9-15,-5-3 10 0,10 0 14 0,-5 0 12 16,5 1 11-16,-5-4 9 0,5 4 6 15,5-2 3-15,-6 2 3 0,6-1 3 16,-5 3 3-16,5 0 5 0,-1 3 8 0,2-1 6 16,-1 2 4-16,-1 1 2 0,1 3 0 15,-5 1-2-15,0 1-4 0,0 2-5 0,-1 1-5 16,-4-2-4-16,0 6-2 0,0-3-3 16,-4 2-2-16,-1-2 0 0,0-1-1 15,0 1-2-15,0-2-1 0,-5-2 2 0,0-1 0 16,6 2-2-16,-7-5 0 0,-3 2 0 15,4-6-4-15,-4 1-14 0,4 0-17 0,-5-3-24 16,0 0-25-16,0-3-29 0,5-2-36 16,1-1-46-16,-1 1-78 0,1-1-107 15,3 1-124-15,6-4-122 0,-4 4-102 0,8-3-92 16,2 0-25-16,3 2 65 0,1-2 117 16,5 0 134-16,0 2 132 0</inkml:trace>
  <inkml:trace contextRef="#ctx0" brushRef="#br0" timeOffset="78817.393">15803 2950 390 0,'10'-11'803'0,"0"-1"177"0,-5 2 110 15,0 1 59-15,-5 1-224 0,-5-1-229 16,5 5-217-16,-5-5-151 0,0 3-91 0,0 1-56 16,-5 2-44-16,1-2-26 0,-6 5-19 15,5-3-12-15,-4 3-7 0,-1 3-2 0,0 0 3 16,0 2 4-16,1 6 3 0,4 0 8 15,-5 3-42-15,6 2-47 0,-2 1 0 16,7 2 0-16,4 4 0 0,-6-2 0 0,6 2 0 16,6-1 0-16,-2 3 0 0,7-4 0 15,-2 2 0-15,6-1 0 0,-1-3 0 16,1-3 0-16,5-2 0 0,-5 0 0 0,4-3 0 16,1-3 0-16,-1-2 0 0,1-3 0 15,4-3 0-15,-4 0 0 0,0-3 0 16,-1 0-346-16,-4 0-71 0,5-2-131 0,-5-1-204 15,-1-2-255-15,1 0-94 0,0-4-14 16,-1 2 55-16,1-4 154 0,-5 3 246 0</inkml:trace>
  <inkml:trace contextRef="#ctx0" brushRef="#br0" timeOffset="79084.678">16063 2876 249 0,'-5'-9'809'0,"1"1"182"16,-2-1 123-16,-3 3 88 0,4 2-131 15,0 0-270-15,0 2-249 0,5-1-148 0,-5 3-85 16,5 0-50-16,0 0-28 0,0 3-72 16,5-1-169-16,-5 6 0 0,5 1 0 0,0 2 0 15,-5 3 0-15,5-1 0 0,0 7 0 16,-5 2 0-16,4 0 0 0,2 3 0 16,-6 3 0-16,0-1 0 0,4 1 0 0,-4-1 0 15,0 1 0-15,5-3 0 0,-5 0 0 16,6-3 0-16,-6-3 0 0,4-2 0 15,-4-7 0-15,5 2-108 0,-5-4-650 0,5-6-250 16,-5-2-182-16,0-2-37 0,5-6 39 16,5-6 103-16,-5-3 207 0,5 0 308 0</inkml:trace>
  <inkml:trace contextRef="#ctx0" brushRef="#br0" timeOffset="79397.827">16265 2972 164 0,'4'-12'724'0,"1"-1"206"16,0 5 133-16,0 0 91 0,-5-1-105 0,0 4-223 15,5-1-216-15,-5 3-156 0,0 0-88 16,-5 1-54-16,5-1-46 0,-5 0-45 0,5 3-169 16,-5 0-52-16,-4 3 0 0,-1 0 0 15,-1-1 0-15,-3 4 0 0,0 2 0 0,-1 0 0 16,0 1 0-16,1 2 0 0,-1 0 0 16,0 3 0-16,0-4 0 0,5 4 0 15,0 0 0-15,1 0 0 0,4 0 0 0,0 0 0 16,5 0 0-16,0-1 0 0,5-2 0 15,5 4 0-15,-6-5 0 0,11 1 0 16,-5 0 0-16,5 0 0 0,4 1 0 0,-4-4 0 16,5 0 0-16,4 0 0 0,-5-2 0 15,2 2 0-15,3-3 0 0,-4 1 0 16,-1-1 0-16,-4 1 0 0,4 0 0 0,-4-4-103 16,-5 6-915-16,0-2-239 0,-1 0-68 15,-3-1 33-15,-1 0 91 0,-1-2 189 0,2 0 331 16</inkml:trace>
  <inkml:trace contextRef="#ctx0" brushRef="#br0" timeOffset="120774.336">7855 10852 241 0,'0'0'529'0,"0"0"96"0,0 0 73 0,0 0-3 16,0 0-111-16,-5 0-101 0,5 0-73 16,0 0-45-16,0 0-32 0,0 0-30 0,0 0-34 15,0 0-37-15,5 0-36 0,-5-2-30 16,0 2-23-16,5 0-16 0,-5 0-9 16,0 2-6-16,5-2-2 0,0 3 0 0,-5-3-2 15,5 3-2-15,0 0-4 0,-1 3-4 16,2-4-6-16,-2 4-10 0,6 2-12 0,-5 0-14 15,0 0-11-15,-1 0-12 0,2 4-11 16,-2-1-8-16,1 0-17 0,1 3-8 0,-2 0-7 16,-4-1-4-16,5 1-1 0,0 2 1 15,-5-2 8-15,5 3-12 0,-5-4-28 16,5 2-37-16,-5-4-50 0,5 2-78 0,-5-2-139 16,0-2-212-16,0-1-295 0,0-6-159 15,-5 1-52-15,5-3 21 0,0 0 110 0,0-3 215 16</inkml:trace>
  <inkml:trace contextRef="#ctx0" brushRef="#br0" timeOffset="121353.417">8101 10921 188 0,'0'0'468'16,"0"3"96"-16,-6-3 87 0,6 3 0 16,0-3-48-16,0 0-48 0,0 3-36 15,0-3-42-15,0 0-49 0,0 0-56 0,0 0-66 16,0 0-61-16,0 0-49 0,0 0-28 16,0 0-8-16,0 0-6 0,0 0-3 0,6 0-12 15,-6 0-19-15,0-3-24 0,4 0-26 16,-4 0-20-16,5 1-16 0,-5-4-13 0,0 0-8 15,0 1-6-15,4-3-7 0,-4 2-9 16,0 1-8-16,0-3-4 0,0 2-4 0,0 1 0 16,-4-1 4-16,4 3 6 0,0-2 6 15,0 2 5-15,0 0 0 0,0 3 1 16,-5-2-2-16,5 2 0 0,0 0-1 0,0 2 3 16,0-2 10-16,0 6 11 0,5-4 13 15,-5 4 14-15,0 3 12 0,0-1 6 16,4 0-3-16,2 0-5 0,-1 3-12 0,-5-3-11 15,4 3-11-15,2 1-11 0,-2-2-37 0,1 2-62 16,-5-2-91-16,5-1-171 0,0 2-307 16,-5-3-327-16,0 3-142 0,5-5-35 15,-5 2 39-15,0-6 145 0,0-2 292 0</inkml:trace>
  <inkml:trace contextRef="#ctx0" brushRef="#br0" timeOffset="122352.753">7046 10748 150 0,'0'-3'499'15,"0"3"119"-15,0 0 103 0,0-3 44 16,0 3-68-16,0 0-77 0,-5 0-82 0,5 0-82 15,0 3-84-15,0-3-82 0,0 0-80 16,0 3-70-16,-5 0-46 0,5-1-25 0,0 1-10 16,-4 2-2-16,4 1 1 0,-6-1 1 15,6 4-2-15,-5-1-3 0,5 0-7 16,-4 3-3-16,4 0-7 0,-6 3-3 0,6 0-5 16,-4 3-3-16,4-1-3 0,-5 1-6 15,5-1-4-15,-5 1-5 0,5-1-2 16,0-2-5-16,0 0-2 0,5 0-2 0,-5-4-4 15,5 2-13-15,-5-4-27 0,4 0-33 0,-4-2-46 16,0-1-83-16,6-2-110 0,-6 3-136 16,4-6-151-16,-4 3-159 0,0-3-128 15,0 0-14-15,0 0 67 0,5-3 122 0,-5 3 165 16</inkml:trace>
  <inkml:trace contextRef="#ctx0" brushRef="#br0" timeOffset="122710.795">6938 10899 146 0,'-5'0'425'0,"0"-2"82"0,5 2 70 16,-5 0-5-16,5-3-62 0,0 3-49 16,0 0-13-16,0 0 2 0,-5 0 0 0,5 0-16 15,0 0-30-15,0 0-39 0,0 0-48 16,0 0-55-16,5 0-48 0,-5 0-31 16,0 3-21-16,5-3-22 0,0 0-21 0,0 0-21 15,5 2-21-15,0-2-19 0,-1 3-20 16,1-3-13-16,0 3-11 0,0-3-21 0,4 2-44 15,1-2-61-15,-5 0-97 0,5 0-179 16,0 0-279-16,-6-2-291 0,6 2-125 16,-5 0-28-16,0 0 49 0,-1 0 155 0,1 0 265 15</inkml:trace>
  <inkml:trace contextRef="#ctx0" brushRef="#br0" timeOffset="123519.498">6649 10855 375 0,'0'0'463'16,"0"0"57"-16,0-3 27 0,0 3-74 0,0-2-68 15,0 2-40-15,4-3-4 0,-4 0 19 16,0 3 25-16,6-2 5 0,-2 2-22 0,-4-3-36 16,5 0-52-16,-5 3-60 0,5 0-61 15,-5-3-46-15,5 3-27 0,-5 0-17 0,5-3-11 16,-5 3-11-16,5 3-3 0,-5-3-1 15,0 3-5-15,5 3-4 0,-5-1-6 16,0 0-8-16,0 4-10 0,-5 2-10 0,5 0-8 16,-5 0-4-16,5 0-5 0,-5 3-2 15,5-3 0-15,-5 0-1 0,0 0-1 16,0 0-1-16,5 0 0 0,-4 0 2 0,-2-3-1 16,6 3-1-16,-4-5 1 0,4 2 1 15,-5-2 4-15,5-1 7 0,-5-2 10 0,5-1 13 16,0 1 8-16,0-3 17 0,0 3 17 15,0-3 16-15,5 0 13 0,-5 0 9 0,5-3 8 16,-1 3-3-16,2-3-15 0,3 1-18 16,1-1-19-16,0 0-18 0,-1 1-15 15,6-2-27-15,-5 2-46 0,5-1-61 0,0 3-74 16,-1-3-93-16,6 3-166 0,-5 0-247 16,-1 0-301-16,1 0-140 0,0 0-32 0,-1 0 38 15,6 0 134-15,-5 0 245 0</inkml:trace>
  <inkml:trace contextRef="#ctx0" brushRef="#br0" timeOffset="124659.617">4226 8392 407 0,'0'0'518'0,"-4"0"74"0,4 3 58 15,0-3-102-15,0 0-91 0,0 0-44 16,0 3-1-16,0-3 6 0,4 2-4 16,-4-2-10-16,0 3-26 0,6-3-48 0,-2 3-64 15,-4-3-55-15,5 3-28 0,0-1-14 16,0-2-9-16,0 3-10 0,-5-3-9 15,10 0-10-15,-6 3-8 0,1-3-10 0,5 0-17 16,0 3-12-16,0-6-15 0,0 3-12 16,4-3-15-16,-4 0-12 0,10-2-4 15,-5-1-8-15,-1 1-3 0,6-3-14 0,-6-1-27 16,1 1-50-16,0 0-66 0,0 2-80 16,-5-2-116-16,-1 2-165 0,1 0-204 0,-5 4-218 15,0 0-129-15,0-1-26 0,-1 3 60 16,-4 3 144-16,0-1 214 0</inkml:trace>
  <inkml:trace contextRef="#ctx0" brushRef="#br0" timeOffset="125776.398">4398 8709 190 0,'0'6'385'0,"0"-3"70"0,5 2 72 16,-5 0-28-16,0-2-6 0,5 3 36 16,0-3 53-16,-5-1 9 0,5 1-21 0,-1 0-45 15,-4-1-70-15,6-2-97 0,-6 0-96 16,4 0-59-16,1 0-38 0,-5 0-28 0,5-2-28 15,-5-4-25-15,5 4-26 0,0-4-18 16,-5-2-15-16,5 0-11 0,0-1-7 16,-5 1-4-16,5-3-5 0,-5 3-5 0,0-4-5 15,0 2-3-15,0-1 0 0,0 2-1 16,-5 1 1-16,5-3 2 0,-5 3 5 16,5 2 1-16,-5 1 4 0,5-1 1 0,0 3 3 15,-5 1 1-15,5-1 2 0,0 3 4 16,0-3 0-16,-5 6 3 0,5 0 2 0,0-1 2 15,0 4 2-15,5 0 3 0,-5 2 4 16,5 0-1-16,-5 0 0 0,5 3 0 0,0-2-4 16,0 2-4-16,0 2-3 0,0-2-2 15,-1 3-3-15,6 0-15 0,-5 0-31 16,0 0-51-16,0 0-74 0,0-1-142 0,-1 1-230 16,-4-3-312-16,6 0-183 0,-6-3-63 15,4 0 13-15,-4-2 109 0,0-3 214 0,0-3 314 16</inkml:trace>
  <inkml:trace contextRef="#ctx0" brushRef="#br0" timeOffset="192217.675">7791 8831 28 0,'0'0'318'0,"-4"0"60"0,-2 0 53 16,6-3-26-16,-4 3-45 0,4 0-33 16,-5 0-11-16,5 0 2 0,-6-3 13 15,2 3 19-15,4 0 23 0,-5 0 18 0,5-3 6 16,0 3-18-16,-5 0-31 0,5 0-44 16,0 0-49-16,0 0-52 0,-5 0-45 0,5 0-32 15,0 0-10-15,5 0-3 0,-5 3 5 16,5-3 4-16,0 3 5 0,-1-3 3 15,7 3-6-15,-7-3-12 0,11 2-13 0,-5-2-15 16,5 0-16-16,-1 0-15 0,6-2-12 16,-5-4-14-16,5 0 2 0,-1 1-3 0,-4-3-2 15,4-1 2-15,1 1-1 0,0 0 2 0,-6 0-11 16,1 2-8-16,0-3-6 0,0 5-13 16,-1-2-18-16,-4 0-24 0,0 1-23 0,0-1-22 15,-1 3-20-15,-3-2-15 0,3 2-10 16,-5 1-5-16,2-1-7 0,-1 0-17 15,-1 0-31-15,2 0-50 0,-6 3-74 0,4-2-104 16,-4 2-126-16,0-3-119 0,0 0-124 16,0 0-62-16,-4 1 30 0,4-1 94 15,-6 3 134-15,6 0 146 0</inkml:trace>
  <inkml:trace contextRef="#ctx0" brushRef="#br0" timeOffset="192855.968">7801 8924 90 0,'-5'0'286'16,"5"0"47"-16,-5 0 12 0,1 0-33 0,-2 0-23 15,6 0-10-15,-4 0 3 0,-1 0 8 16,5 0 15-16,-6 0 17 0,6 0 11 15,-4 3 16-15,4-3 10 0,-5 0 7 0,5 3-6 16,0-3-23-16,0 2-33 0,-5-2-43 16,5 4-43-16,0-4-38 0,0 2-28 0,0 0-13 15,5-2 0-15,-5 4 7 0,5-4 9 16,-1 2 9-16,7-2 1 0,-7 0 1 0,6 3-2 16,0-3-7-16,0 0-7 0,4-3-10 15,-4 3-11-15,5 0-104 0,0-2-25 16,0-2 0-16,-1 4 0 0,1-4 0 0,4 0 0 15,-4 2 0-15,0-4 0 0,4 1 0 0,1-4 0 16,-5 4 0-16,5-4 0 0,-6 1 0 16,6 1 0-16,-6 0 0 0,1 0 0 0,0 1 0 15,-5 0 0-15,5 4 0 0,-6-4 0 16,1 4 0-16,0-2 0 0,-5 4 0 16,5-2 0-16,-6 2 0 0,1-3 0 0,1 3 0 15,-2-3 0-15,-4 3 0 0,5 0 0 16,0 0 0-16,-5 0 0 0,0 0 0 15,0-2 0-15,5 2 0 0,-5 0-80 0,0 0-115 16,0 0-27-16,-5 0-38 0,5 0-77 16,-5 0-135-16,5 0-201 0,-5 0-257 0,1 0-123 15,-2 0-28-15,1 0 54 0,1 0 142 16,-2 0 224-16</inkml:trace>
  <inkml:trace contextRef="#ctx0" brushRef="#br0" timeOffset="193945.381">9890 8944 50 0,'-5'-4'387'16,"0"2"85"-16,0 0 74 0,0-2 32 0,5 4-35 16,-4-2-13-16,4-1 10 0,-6 3 12 15,6 0-10-15,-4 0-36 0,4 0-56 0,0 0-75 16,0 0-86-16,0 0-68 0,0 0-32 16,0 0-9-16,4 3 3 0,2-1 7 15,-2 2 9-15,6-2 1 0,0 4-10 0,0-4-16 16,0 4-69-16,5 0-105 0,-1-4 0 15,1 3 0-15,0-2 0 0,4 1 0 0,0 1 0 16,2-3 0-16,-2 2 0 0,-4-2 0 16,4 0 0-16,-4 2 0 0,4-4 0 0,-4 2 0 15,0-2 0-15,-1 3 0 0,1-3 0 16,-5 3 0-16,0-3 0 0,0 2 0 0,0-2 0 16,0 0 0-16,-6 0 0 0,1 0-150 15,0 0-118-15,-5 0-16 0,5 0-11 16,-5 0-29-16,0 0-71 0,0 0-109 0,0 0-138 15,0 3-153-15,0-3-140 0,-5 0-26 16,5 0 67-16,0 3 129 0,-5 0 174 0</inkml:trace>
  <inkml:trace contextRef="#ctx0" brushRef="#br0" timeOffset="194578.691">9885 9010 90 0,'-5'0'417'0,"5"0"97"16,0 0 95-16,-5-3 32 0,5 3-38 15,0 0-25-15,0 0-14 0,-5 0-27 0,5 0-45 16,0 0-59-16,0 3-67 0,0-3-77 16,0 0-72-16,0 0-51 0,0 0-28 15,-4 0-16-15,4 0-10 0,0 0-8 0,0 3-9 16,0-3-11-16,0 0-10 0,0 0-10 15,0 0-3-15,0 0-4 0,0 0 1 0,0 0-2 16,0 0 1-16,0 2 2 0,0-2 2 16,0 0 4-16,0 0 3 0,0 0 3 0,0 0 5 15,0 0 4-15,0 3-2 0,0-3-43 16,0 0-35-16,-6 0 0 0,6 0 0 0,0 0 0 16,0 3 0-16,0-3 0 0,6 0 0 15,-6 2 0-15,0 2 0 0,4-2 0 16,-4 1 0-16,5 0 0 0,0 2 0 0,0-2 0 15,5 3 0-15,-1-1 0 0,1 0 0 16,1 4 0-16,3-3 0 0,-4 2 0 16,4-3 0-16,6 3 0 0,-5 1 0 0,5-4 0 15,-1 0 0-15,0 1 0 0,1 0 0 0,0-4 0 16,-5 4 0-16,4-3 0 0,-4-3 0 16,5 3 0-16,-5-3 0 0,-1 0 0 15,-4 0 0-15,4-3 0 0,-4 3 0 16,0-3 0-16,0 0 0 0,-6 0-195 0,2 3-214 15,-2-2-102-15,-4 2-162 0,0-3-210 16,0 3-166-16,-4 0-50 0,4 0 22 0,-6 0 117 16,6 0 201-16,-4 3 270 0</inkml:trace>
  <inkml:trace contextRef="#ctx0" brushRef="#br0" timeOffset="-205835.795">7683 4056 136 0,'-4'3'367'0,"-2"-1"49"0,2 1 43 15,-1 0-30-15,5-3-102 0,-5 2-29 0,5-2-3 16,-5 3 9-16,5-3 11 0,0 0 8 16,0 0 11-16,0-3 13 0,5 3-1 15,-5 0-22-15,5-2-27 0,0 2-32 0,-1 0-42 16,2 0-52-16,3 2-46 0,1 1-29 16,0 0-17-16,0 3-11 0,4 2-7 0,1-2-5 15,0 2-2-15,4 0 1 0,6 3-2 16,-6-3-3-16,11 0 0 0,-5 4 0 0,4-4 0 15,5 3-3-15,0-3 1 0,1 3 3 16,4 0 2-16,5 0 3 0,0 0 0 16,0 1-1-16,5-2-3 0,1-2-3 0,3 1-12 15,2 2-8-15,-2-3-6 0,6-2-3 16,0-1 2-16,0 1-2 0,4-1 1 16,2 1 1-16,-7-3-4 0,6 2-3 0,-5 1-6 15,-1-1-5-15,1 1-3 0,-5-1-6 16,1 0-2-16,-6 4 3 0,-1-4 3 0,1 3 2 15,-5-2 1-15,1 3 6 0,-1-1 2 16,-5 0 0-16,0-2-1 0,1 2-2 0,-1 0 0 16,0 0-1-16,0 0-3 0,0 1-1 15,-4 0 1-15,-1-1 3 0,0 0 10 16,0 0 6-16,1 0 9 0,-5 1 4 0,4-1 1 16,-5 0-9-16,1 0-12 0,4 1 5 0,-5-4-4 15,1 1-3-15,-5 0 6 0,4-2 12 16,1 0 6-16,-1 1-10 0,0 1-2 0,0-1 1 15,6 1-7-15,-6-4-7 0,1 4-2 16,-1-3-2-16,-5 2-1 0,6-2-1 16,-5 0 0-16,-1 0-3 0,1-1 0 0,-1 1 0 15,0 0 0-15,-4-1 1 0,0 1-2 16,5 0 4-16,-6 0 0 0,0-3 1 0,1 3 3 16,0-1 1-16,-1 1 3 0,6-3 0 15,-5 5-12-15,-1-1-7 0,1 0-3 0,-1 5-4 16,1-3-2-16,5-1 0 0,-6 1 12 15,0-1 5-15,2 1 3 0,-2 0 1 16,0-1 1-16,6 0-2 0,-6 1-1 0,2-1 1 16,-2 1-1-16,0-1 0 0,-4 1-1 15,5 0 0-15,0-1-2 0,-6 0 2 0,1-2-2 16,0 3 0-16,0-3 0 0,-1 2 0 16,1-2-1-16,0-1 0 0,-6 1-1 15,6 3 0-15,-5-4 1 0,0 2 1 0,-1-2 0 16,1 1-2-16,0 0 1 0,0 0-1 15,-6 2 0-15,6-3-1 0,-5 1 1 0,5 0 0 16,-5-3-1-16,0 3 1 0,0 0 0 16,0-1-1-16,0-2-1 0,0 3-1 15,-5-3-17-15,4 0-20 0,-4 3-25 0,0-3-32 16,6 0-38-16,-6 0-44 0,0-3-39 16,0 3-50-16,0 0-95 0,-6-3-145 0,6 1-184 15,-4-4-192-15,4 0-120 0,0 4-22 16,0-6 71-16,-5 2 152 0,5-2 208 15</inkml:trace>
  <inkml:trace contextRef="#ctx0" brushRef="#br0" timeOffset="-205474.523">11395 4663 22 0,'0'-3'453'16,"-5"3"104"-16,5-3 99 0,-4 3 101 0,-2-2-52 15,6 2-48-15,0 0-54 0,-4-3-49 16,4 3-57-16,-5 0-64 0,5-3-83 16,0 3-85-16,-5 0-54 0,5 0-34 0,0 0-29 15,0 0-23-15,0 0-10 0,5 0-8 16,-5 0-5-16,5 3-1 0,-5 0 1 0,4-1-1 16,6 1-9-16,-5 2-14 0,5 1-10 15,-5-1-14-15,5 1-12 0,0 2-13 16,-5-2-8-16,5 2-12 0,-6 0-9 0,6-2 0 15,-5 2 0-15,0 0 0 0,0 1 0 16,-5-1 0-16,5 0 0 0,-10 0 0 0,0 4 0 16,0-2 0-16,-5 4-34 0,-5 0-62 15,-4 0-52-15,-6 2-53 0,-4 1-48 16,-6 2-55-16,1-2-112 0,-5 2-184 0,0-2-236 16,4 0-166-16,1-1-63 0,5-2 10 15,5-1 111-15,3-2 210 0,2-5 276 0</inkml:trace>
  <inkml:trace contextRef="#ctx0" brushRef="#br0" timeOffset="-205041.371">11778 4873 493 0,'-10'-6'666'0,"5"-2"145"0,-5 2 129 15,5 0-25-15,0 4-173 0,0-2-135 16,1 0-118-16,4 1-108 0,0 3-95 0,0 0-52 16,4 0-14-16,1 0-5 0,0 3-5 15,5-1-7-15,5 6-10 0,-5-2-17 16,4 5-16-16,1 0-17 0,4 3-36 0,-4-1-107 16,5 4 0-16,-5 0 0 0,4 2 0 15,1 1 0-15,0-2 0 0,-1 2 0 0,1-1 0 16,-6 0 0-16,1-2-79 0,5-3-234 15,-10 0-132-15,4-4-174 0,1-1-204 0,-5-4-196 16,5-5-81-16,-6 0 5 0,1-5 86 16,0-4 175-16,-5 1 236 0</inkml:trace>
  <inkml:trace contextRef="#ctx0" brushRef="#br0" timeOffset="-204868.181">12136 4966 447 0,'-5'-16'743'0,"0"-1"184"0,-5 3 112 15,5 3-3-15,-5 3-168 0,1 2-168 0,-6 1-175 16,5 5-144-16,-5 3-78 0,1 2-56 15,-6 3-45-15,0 3-44 0,1 6-40 0,-1-3-40 16,1 5-30-16,-1 3-34 0,-4-3-53 16,4 3-70-16,0 0-80 0,1-3-116 0,-1 1-208 15,5-4-302-15,6-2-223 0,3-2-78 16,2-2 3-16,4-4 74 0,4-3 186 16,2-3 303-16</inkml:trace>
  <inkml:trace contextRef="#ctx0" brushRef="#br0" timeOffset="-204502.224">12107 5057 3 0,'9'0'742'0,"1"3"207"0,-5 0 122 0,0-3 76 15,0 3-2-15,-5-3-329 0,4 0-285 16,2-3-184-16,-2 3-108 0,1-6-67 16,5 4-45-16,-1-7-40 0,2 1-33 0,-1-1-25 15,-1-1-15-15,1-2-6 0,5 1-6 16,-5-2-4-16,-1-1-6 0,1 3-9 0,0-3-14 15,-5 3-14-15,-5 0-10 0,0 0-4 16,0 0 1-16,-5 3 8 0,-5-1 15 16,6 4 11-16,-7 0 11 0,1 1 7 0,-4 4 5 15,4 4 13-15,0-2 17 0,-4 3 22 16,3 1 24-16,2 0 24 0,-1 2 19 0,5 0 13 16,-5 3 9-16,6 0 1 0,4 0-5 15,0 3-6-15,0 0-80 0,0-3-50 16,4 5 0-16,2-2 0 0,3 0 0 0,1 0 0 15,-1-1 0-15,2 2 0 0,3-4 0 16,1-1 0-16,0-1 0 0,-1-1 0 0,1-2 0 16,0-4-197-16,4-2-172 0,-4 0-134 15,5-6-183-15,-5-2-195 0,0 0-167 16,4-3-49-16,-4-2 25 0,-6-4 111 0,6 3 203 16,-5-2 248-16</inkml:trace>
  <inkml:trace contextRef="#ctx0" brushRef="#br0" timeOffset="-203934.766">12464 4911 2 0,'-5'-9'549'15,"5"7"204"-15,0-1 177 0,-4 3 109 16,-2 3-49-16,6-1-160 0,-4 4-160 0,-1 0-165 16,0-1-144-16,5 4-82 0,-5-1-54 15,5 0-42-15,-5 1-33 0,5-2-26 0,0 2-24 16,0 2-20-16,0 0-13 0,0 0-14 16,5 0-10-16,-5 0-11 0,0 0-8 15,5 0-8-15,0 0-6 0,0 0-2 0,-5-2-6 16,4-2-3-16,2 2-15 0,-2-4-20 15,1-2-20-15,5 0-23 0,-5-3-22 0,0 0-19 16,0-6-6-16,5 4 1 0,-6-7 5 16,1 1 13-16,1-1 13 0,-2-1 17 0,-4-4 16 15,5 3 17-15,0-3 12 0,0 0 12 16,-5 3 8-16,5 0 8 0,-5 1 2 16,0-1 9-16,5 2 10 0,-5 4 7 0,0-1 13 15,5 0 17-15,-5 6 21 0,0 0 17 16,4 3 14-16,-4 0 15 0,0 3 9 0,6 2 6 15,-6 3 2-15,0 0-2 0,0 2-5 16,0 1-11-16,-6 0-45 0,6 3-75 16,0-4 0-16,-4 4 0 0,4-3 0 0,0-3 0 15,4 0 0-15,-4-3 0 0,6-2 0 16,-6-1-5-16,4-5-166 0,1 0-40 0,0-3-22 16,0-5-7-16,5 0 9 0,-5 0 27 15,4-6 34-15,1 0 39 0,-5 1 39 16,5-1 37-16,0 0 27 0,-1 0 16 0,1 0 13 15,1 3 13-15,-7 0 13 0,6 3 14 16,0-1 16-16,-5 7 20 0,0-1 18 0,5 3 18 16,-6 0 14-16,-4 5 15 0,5 1 12 15,-5 3 4-15,0 1 1 0,0 1-7 0,0 3-12 16,5 3-13-16,-5-1-24 0,0 1-23 16,0 0-64-16,5-4-16 0,0 1 0 15,0 0-32-15,4-6-139 0,2 0-90 0,-1-2-121 16,-1-4-188-16,1-2-241 0,5-2-229 15,4-4-75-15,0-5 5 0,6 0 78 0,0-3 172 16,-1-2 262-16</inkml:trace>
  <inkml:trace contextRef="#ctx0" brushRef="#br0" timeOffset="-202845.124">13489 5066 174 0,'-10'4'318'0,"5"3"54"0,5-2 28 0,-5 0-29 16,5 1 3-16,0-1 33 0,0 3 57 15,5-2 73-15,-5 0 39 0,5-1-1 16,-5 1-27-16,5-3-43 0,0-1-59 0,0 1-80 16,0-3-61-16,-1-3-30 0,7-2-28 15,-7-4-28-15,6-1-34 0,0-4-39 0,-5-3-37 16,10 1-33-16,-5-6-28 0,-1 0-21 15,1-4-14-15,5 2-10 0,-5-4-15 0,-1 1-23 16,-3-1-26-16,-2 4-26 0,1-1-22 16,-5-1-18-16,-5 2 1 0,1 2 7 15,-2 0 19-15,-3 5 22 0,-6 1 22 0,5 2 17 16,-5 3 12-16,1 6 11 0,4 1 7 16,-5 8 6-16,0 1 11 0,0 6 13 0,6 3 20 15,-1 2 22-15,0 4 28 0,1 5 31 16,3 2 29-16,6 3 22 0,0 1 17 0,0 4 9 15,6 1-149-15,3 0-50 0,1 3 0 16,5-3 0-16,0 0 0 0,-1-7 0 16,6 2 0-16,0-3 0 0,4-9 0 15,1 0 0-15,-1-8 0 0,0-2 0 0,6-4 0 16,-5-5 0-16,-1-5 0 0,1-4 0 16,-1-2 0-16,-4-3 0 0,-1 0 0 0,-4-2 0 15,-5-3 0-15,0 2-72 0,-5 0-8 16,-1 1 17-16,-8-4 18 0,-1 7 11 0,0-3 9 15,-10 2 7-15,6 2 10 0,-6 2 8 16,0 1 3-16,0 4 5 0,5 2 1 0,-4 6 5 16,-1-1 3-16,5 7 7 0,0-1 15 15,0 3 11-15,0 3 13 0,6-3 10 16,-1 6-28-16,0-3-45 0,5 2 0 0,0 1 0 16,5-4 0-16,0 1 0 0,5-3 0 15,-1 0 0-15,1-2 0 0,5-4 0 0,0-3 0 16,-5 2 0-16,4-4 0 0,1-6 0 15,0 1 0-15,-6-4 0 0,6 1-71 0,-5-3-51 16,0-3-1-16,-1 3 7 0,-4-3 13 16,0 0 16-16,-5-3 17 0,0 4 16 15,0-1 18-15,0 3 13 0,-5 0 9 0,0 3 8 16,5 0 5-16,-4 2 1 0,4 3 2 16,-5 0 10-16,5 6 11 0,-5 3 15 0,5-1 16 15,0 7 21-15,0-2 17 0,0 2 7 16,0 2 4-16,5 1-1 0,0-1-7 0,-1 0-11 15,6 3-37-15,-5-3-47 0,5-1 0 16,-1-1 0-16,2-1 0 0,3-6 0 0,-4 0 0 16,0 1 0-16,4-6 0 0,-4 0 0 15,0-2 0-15,0-4-34 0,0-2-68 16,0 0-15-16,-5-1 3 0,-1-2 11 0,-4 0 17 16,6-3 16-16,-12 0 18 0,6 3 14 15,-4-2 12-15,4 2 8 0,-5 3 8 0,0-1 3 16,5 4 3-16,-5-1 1 15,5 6 4-15,0 0 10 0,0 0 10 0,0 6 12 16,0-1 12-16,0 0 12 0,0 7 9 0,5-5-1 16,-5 5-6-16,5-1-7 0,0 2-9 15,-1 1-11-15,2-2-12 0,3 2-27 0,-4-3-41 16,0 0-59-16,5-4-73 0,-5 2-98 16,-1-4-168-16,2-1-242 0,-1-4-280 0,-1 0-123 15,1-4-22-15,-5-1 47 0,5-4 143 16,-5 2 243-16</inkml:trace>
  <inkml:trace contextRef="#ctx0" brushRef="#br0" timeOffset="-202639.156">13999 4894 475 0,'-10'-21'744'0,"0"-2"170"0,0 7 106 16,1 2-1-16,4 5-211 0,-5 1-188 16,5 3-178-16,0 2-158 0,1 6-97 0,4 0-65 15,-6 5-42-15,6 3-50 0,0 3-67 16,0-1-119-16,0 4-227 0,0-1-330 15,6 4-236-15,-6 2-107 0,4 0-19 0,-4 3 72 16,0-1 200-16,5 4 317 0</inkml:trace>
  <inkml:trace contextRef="#ctx0" brushRef="#br0" timeOffset="-202386.058">13916 5476 712 0,'-15'14'963'15,"0"0"114"-15,1-3 69 0,4 0 41 0,0-3-393 16,0-2-339-16,0-3-190 0,5-1-127 16,5-2-92-16,5-2-89 0,-5-1-118 15,10-6-191-15,0-1-257 0,0-5-279 0,4 2-129 16,1-4-33-16,4 1 52 0,-4-3 155 16,5-4 238-16</inkml:trace>
  <inkml:trace contextRef="#ctx0" brushRef="#br0" timeOffset="-202014.222">14279 4748 608 0,'-5'-8'936'16,"5"0"135"-16,-5 2 89 0,0 4 67 16,0 2-300-16,0 0-303 0,0 5-162 0,1 0-85 15,4 7-44-15,0-2-25 0,0 5-150 16,4 3-158-16,1 4 0 0,-5 1 0 0,5 5 0 15,0-1 0-15,0 6 0 0,0-2 0 16,0 1 0-16,-1 2 0 0,6-4 0 0,-5 0 0 16,0 1 0-16,0-7 0 0,4 1 0 15,-3-5 0-15,-2-2 0 0,1-4 0 16,1-2 0-16,-2-2 0 0,1-4 0 0,0-6 0 16,0 0 0-16,-5-6 0 0,5-2 0 15,-5-3 0-15,0-2 0 0,0-4 0 0,0 1 0 16,0-1 0-16,0-2 0 0,5 2 0 15,0-2 0-15,-1 5 0 0,2-2 0 16,3 1 0-16,1 5 0 0,0 1 0 0,-1 1 0 16,2 3 0-16,3 1 0 0,-4 4 0 0,0 4 0 15,0-2 0-15,0 6 0 0,-6 1 0 16,1 2 0-16,1 3 0 0,-6 5 0 0,0-3 0 16,-6 4 0-16,1-1 0 0,1 3 0 15,-6-2 0-15,5-2 0 0,-5-1 0 16,0-3 0-16,1 0 0 0,-6-6 0 0,5 1 0 15,0-4-293-15,0-5-62 0,0 0-52 16,6-3-79-16,-2 1-103 0,2-7-123 0,4 1-122 16,0-1-107-16,4-1-19 0,2-2 72 15,3 2 135-15,1 2 176 0,5-4 182 16</inkml:trace>
  <inkml:trace contextRef="#ctx0" brushRef="#br0" timeOffset="-201401.487">14612 5077 148 0,'25'-11'421'0,"-6"2"78"16,-4 1 89-16,0 2 35 0,-5-2-16 15,-6 5 15-15,1-2 3 0,-5 2-15 0,0 0-44 16,-5 1-71-16,-5 2-95 0,1-4-109 16,-1 4-69-16,-5 0-37 0,5 4-19 15,-5-4-11-15,1 2-6 0,4 4-5 0,-4-4-4 16,4 4-6-16,-1 2 0 0,2 0 4 16,-1 4-9-16,5-1-129 0,0 2 0 0,0-2 0 15,5 3 0-15,0 0 0 0,5 0 0 16,0 0 0-16,0-3 0 0,0-1 0 0,5 2 0 15,5-4 0-15,-5-2 0 0,-1-1 0 16,6 0 0-16,-1-5 0 0,-4 0 0 0,5-5 0 16,0 0 0-16,-5-3 0 0,-1-1 0 15,1-2 0-15,0-3 0 0,0 1 0 16,0-1 0-16,-6 0-92 0,-4 0-2 0,5 0 23 16,-5-2 19-16,0 2 20 0,0 3 12 15,0 0 11-15,0 2 13 0,0 1 9 0,-5 2 9 16,5 6 17-16,-4 0 23 0,4 4 21 15,0 4 16-15,0 0-51 0,-5 0-48 16,5 6 0-16,0-1 0 0,0 1 0 0,5 3 0 16,-5 0 0-16,4-1 0 0,1 1 0 0,1-3 0 15,-2 2 0-15,6-4 0 0,0-2 0 16,4 1 0-16,-4-2 0 0,5-4 0 16,-5-2 0-16,5-3 0 0,-6 0 0 0,1-3 0 15,0-2 0-15,0-4 0 0,0 1 0 16,-6-3 0-16,2 0 0 0,-6 0 0 0,4-3 0 15,-4 1 0-15,-4 1 0 0,4-2 0 16,-6 4 0-16,2-4 0 0,-1 5 0 16,0 1 0-16,0-1 0 0,0 7 0 0,0 0 0 15,5 2 0-15,-5 2 0 0,5 0 0 16,0 7 0-16,0-1 0 0,0 1 0 0,0 1 0 16,5 4 0-16,-5 0 0 0,5 3 0 15,0-3 0-15,0 2 0 0,5 0 0 0,-6-2 0 16,6 0 0-16,-5 0 0 0,5-3 0 15,-5-2 0-15,0-1 0 0,0-3-283 16,0 1-425-16,0-3-264 0,0 0-193 0,-5-6-46 16,4-3 31-16,-4-2 106 0,5-3 207 15,-5 0 304-15</inkml:trace>
  <inkml:trace contextRef="#ctx0" brushRef="#br0" timeOffset="-201208.515">14838 4930 157 0,'-5'-11'762'0,"-5"0"200"15,0 3 127-15,5 2 86 0,-5 1-91 0,1-1-260 16,3 3-257-16,2 1-177 0,-1-3-113 16,5 5-83-16,0-4-76 0,0 2-83 0,0-1-86 15,0 1-84-15,0 2-106 0,5-3-167 16,-5 3-217-16,4 0-231 0,-4 0-173 16,0 0-56-16,0 0 31 0,0 0 130 0,0 0 210 15,0 0 255-15</inkml:trace>
  <inkml:trace contextRef="#ctx0" brushRef="#br0" timeOffset="-200965.456">14681 4718 431 0,'-10'-6'841'0,"0"1"152"0,0-1 102 0,5 3 74 16,-4 1-246-16,3-1-249 0,2 0-216 0,4 1-135 16,-5-1-90-16,10 3-68 0,-1-3-52 15,2 1-43-15,8 2-39 0,-4-4-50 16,5 4-59-16,-1 4-64 0,6-2-88 15,0 1-151-15,-1 0-203 0,6-1-228 0,-1 4-180 16,1-4-64-16,0 4 21 0,4 0 113 0,-5-1 197 16,6 0 251-16</inkml:trace>
  <inkml:trace contextRef="#ctx0" brushRef="#br0" timeOffset="-200387.518">15274 5096 305 0,'-19'2'552'0,"-2"1"118"0,7 0 117 16,-1 3 32-16,0-4-87 0,6 4-92 15,-1-4-84-15,5 4-78 0,5-3-85 0,5 2-83 16,5-2-58-16,-1 0-44 0,11-1-18 16,0-2-11-16,5 0-10 0,-1-5-18 0,5 0-25 15,1-7-14-15,4-2-24 0,1-2-23 16,-1-4-19-16,0-4-16 0,-5-1-13 16,1-3-13-16,-6 1-20 0,-4-1-20 0,-1 1-21 15,-9-1-18-15,0 4-17 0,-5 2-13 16,-5-1-8-16,-5 4 0 0,0 0 0 15,-10 2 4-15,0 1 11 0,-4 2 16 0,0 0 20 16,-1 6 17-16,-4-1 18 0,-1 4 24 16,5 5 21-16,6 0 27 0,-6 8 31 15,6 1 35-15,-1 1 36 0,5 7 33 0,5 2 31 16,0 1 29-16,0 5 25 0,5 2-100 16,0 1-165-16,5 2 0 0,0 0 0 0,4 4 0 15,-3-1 0-15,3-1 0 0,1 2 0 16,0-1 0-16,5-5 0 0,-6-1 0 0,1-3 0 15,0-4 0-15,0 0 0 0,0-7 0 16,0 1 0-16,-1-5 0 0,-3-4 0 0,3-2 0 16,-4-6 0-16,0 0 0 0,0-5 0 15,0-3 0-15,0 0 0 0,-1-1 0 0,2-1 0 16,-6 2 0-16,4-1 0 0,1 2 0 16,1 1 0-16,-2 4 0 0,-4 0 0 0,5 5 0 15,-1 0 0-15,-4 2 0 0,6 4 0 16,-6 0 0-16,5 5 0 0,-1-3 0 15,2 2 0-15,-6 2 0 0,4 2 0 16,1-4 0-16,0 2 0 0,5-2-20 0,-5-1-305 16,4-1-127-16,1-2-174 0,1-3-208 15,-2-3-198-15,6-3-75 0,-1 0 10 0,1-2 82 16,0-4 172-16,-1-2 245 0</inkml:trace>
  <inkml:trace contextRef="#ctx0" brushRef="#br0" timeOffset="-199218.744">15852 5134 376 0,'6'-11'644'0,"-6"0"189"0,0 3 146 15,0 0-10-15,-6 2-109 0,-3-2-132 16,4 5-137-16,-5-2-155 0,0 1-114 0,0 2-66 16,1 2-42-16,-1 2-30 0,0-2-21 15,0 7-10-15,-4-2-9 0,3 3-2 0,2 0 0 16,-1 4-87-16,0 1-55 0,1 1 0 16,3 0 0-16,2 0 0 0,-1 2 0 15,5-2 0-15,5 2 0 0,-1-2 0 0,2 0 0 16,-2 0 0-16,11-3 0 0,-5-3 0 15,-1-2 0-15,6 0 0 0,-5-4 0 16,5-2 0-16,-5-2 0 0,-1-4-25 0,1 0-205 16,0-2 12-16,-5-3 23 0,0 0 37 0,0 0 39 15,-5-3 40-15,0 0 28 0,0 0 25 16,0 0 16-16,-5 4 8 0,5-1 9 0,-5-1 11 16,0 4 10-16,5 3 8 0,-5 2 17 15,5 0 21-15,-5 6 21 0,5 3 18 16,0 2 19-16,-5 3 15 0,5 3 12 0,5 2 10 15,-5 4-87-15,0 4-82 0,5 4 0 16,0 3 0-16,-5 1 0 0,5 4 0 0,0 3 0 16,0 0 0-16,-5-1 0 0,5-2 0 15,0 0 0-15,-1-3 0 0,2-3 0 16,-6-5 0-16,4 0 0 0,1-6 0 0,-5-5 0 16,5-3 0-16,-5-2 0 0,0-7 0 15,-5-4 0-15,5-4 0 0,-5-5-100 0,1-4-100 16,-2-3 14-16,2-4 10 0,-6-9 7 15,0-2 9-15,0-6 16 0,0-2 18 16,5-3 24-16,1 0 25 0,-1 3 28 0,10-1 23 16,-5 4 25-16,4 2 23 0,6 0 24 15,-5 6 26-15,5-1 20 0,0 6 19 16,0 0 6-16,0 6-3 0,-1 3-4 0,1 4 0 16,-5 4 1-16,0 3 1 0,0 2 3 15,-1 6 7-15,2 2 4 0,-2 7-6 0,1-1-104 16,-5 5-16-16,6 0 0 0,-2 6 0 15,1 0 0-15,0 1 0 0,0-1 0 0,5 0 0 16,-5 0 0-16,-1-3 0 0,6 1 0 0,-5-4 0 16,0-2 0-16,0 0 0 0,5-6 0 15,-5 0 0-15,0-5 0 0,5-3 0 16,-6-3-67-16,1-3-153 0,0-2 18 0,0-3 28 16,0-2 33-16,0-4 34 0,0 1 34 15,-1-4 30-15,-4-2 16 0,6 2 9 0,-6 2 8 16,4 0 8-16,-4 3 3 0,5 3 5 15,-5 1 13-15,0 3 25 0,0 5 30 16,6 1 32-16,-6 4 31 0,0 4 25 16,0 2 16-16,0 3 2 0,0 3-4 0,0 0-175 15,4 2-1-15,1 0 0 0,0 1 0 16,5 0 0-16,0 0 0 0,4-4 0 0,-4 1 0 16,5-3 0-16,0-3 0 0,4-2 0 15,-4-1 0-15,4-5 0 0,1 0 0 0,-6-5 0 16,7-1 0-16,-7-2 0 0,1-3 0 15,0 0 0-15,-6-3-23 0,-3 1-139 0,-2-4 16 16,1 3 22-16,-5 1 26 0,-5-5 30 16,1 2 24-16,-7-1 15 0,-3 1 11 0,-1 0 7 15,0 2 1-15,1 0 6 0,-1 6 9 16,0 2 15-16,0 4 18 0,6 2 24 16,-1 2 27-16,0 4 23 0,1 4 12 0,3 2 9 15,6-2 6-15,-4 7-124 0,4-3-15 0,4 3 0 16,2-1 0-16,-2 1 0 15,6-3 0-15,0 2 0 0,0-5 0 0,4 3 0 16,1-6 0-16,0 1 0 0,0-4 0 16,-1-2 0-16,1-3 0 0,-6 0 0 0,6-6 0 15,-5 1 0-15,0-3 0 0,-5-1-30 0,0-5-138 16,5 3 20-16,-10-2 28 0,4-1 30 16,-4 0 29-16,0 0 25 0,0 3 15 15,0 0 16-15,0 3 14 0,0 2 13 0,0 1 17 16,-4 2 23-16,4 3 26 0,0 0 28 15,0 3 25-15,0 2 22 0,0 1-124 0,4 2-39 16,-4 3 0-16,6 0 0 0,-6 3 0 16,4-3 0-16,1 6 0 0,0-4 0 0,0 1 0 15,0-3 0-15,5 3 0 0,-6-3 0 16,7-3 0-16,-7 1 0 0,6-4 0 16,0-3-654-16,0 4-376 0,0-6-191 0,-1 0-46 15,6-2 29-15,-1-4 98 0,7 1 217 16,-2-4 367-16</inkml:trace>
  <inkml:trace contextRef="#ctx0" brushRef="#br0" timeOffset="-199012.3">16809 5225 324 0,'-5'12'1066'0,"0"-4"253"0,-5 3 200 16,0-3 176-16,0 0-13 0,1-2-1096 0,-1-3-586 15,0 0 0-15,5-1 0 0,5-2 0 0,-5 0 0 16,5-2 0-16,5-4 0 0,-5 0 0 15,0 1-564-15,5-3-954 0,-5 2-28 16,0-2 90-16,5 2 157 0,-5-2 257 0,5 0 464 16</inkml:trace>
  <inkml:trace contextRef="#ctx0" brushRef="#br0">12033 6226 145 0,'0'-5'534'0,"0"0"121"0,0-1 97 0,0 1 67 16,0 2-104-16,0-3-99 0,0 3-90 16,0-2-83-16,0 5-68 0,0-3-65 0,0 1-69 15,0 2-66-15,0 0-40 16,0 0-20-16,0 0-7 0,0 0 8 0,0 2 9 16,0 4 11-16,0-1 5 0,0 7-2 0,0 1-8 15,5 1-19-15,-5 5-20 0,0 6-20 16,0 0-19-16,4 2-18 0,-4 4-13 15,0-1-7-15,6 3-1 0,-2 0-5 0,-4-3-9 16,5 1-26-16,0-1-39 0,0-2-49 16,0-3-57-16,0-3-68 0,-5-3-95 0,5-2-110 15,-5-4-125-15,0-1-138 0,4-4-146 16,-8-6-106-16,4 1 9 0,-5-3 88 16,5-3 136-16,-10-2 172 0</inkml:trace>
  <inkml:trace contextRef="#ctx0" brushRef="#br0">11807 6335 95 0,'-14'-29'542'0,"-1"7"138"0,5-2 123 15,0 2 122-15,5 2-86 0,5-2-139 0,0 3-118 16,0 3-104-16,5-4-98 0,5 4-102 16,0-1-81-16,5 3-52 0,-1 0-36 0,6 4-28 15,5-2-23-15,-1 4-19 0,0 2-12 16,1 4-10-16,-1 2-11 0,6 2-19 0,-5 4-27 15,4 2-33-15,-10 4-47 0,6 1-77 16,-1 4-111-16,-4 2-132 0,0 1-143 16,-1 2-134-16,-4 2-120 0,4 1-57 0,-4 3 40 15,0-4 111-15,-1 4 149 0,1 0 153 16</inkml:trace>
  <inkml:trace contextRef="#ctx0" brushRef="#br0">12356 6516 355 0,'6'6'529'0,"-2"-1"125"0,-4-2 97 15,5-3-17-15,-5 0-33 0,0 0-68 16,-5-3-92-16,5-2-98 0,-4-1-94 0,-2 1-88 16,2-1-64-16,-7 1-41 0,2-1-19 15,-1-2-11-15,-5 2-3 0,1 1 2 16,-1-1-15-16,5 1-10 0,-5-1-3 0,0 4-6 16,6 2-12-16,-6 0-12 0,5 0-13 15,0 2-12-15,6 1-15 0,-7 0-12 0,7 5-9 16,4 0-2-16,-5 0-1 0,5 4-1 15,5-1 1-15,-5 3 2 0,4 0-1 16,2-1 0-16,3 1-2 0,1-3-2 0,0 3 0 16,0-3-4-16,0-3 1 0,4 0-3 15,-3-2-4-15,-2 0-15 0,6-4-14 0,-5 0-10 16,0-2-11-16,-1-2-11 0,1 0-6 0,0-4 7 16,-1 0 5-16,-3-2 6 0,-1 0 7 15,-5 0 9-15,4-4 8 0,-4 4 10 16,0-3 7-16,0 0 6 0,0 2 4 0,-4 1 6 15,4 0 7-15,0 3 8 0,-5 2 8 16,5-3 5-16,0 4 4 0,-6 2 2 0,6 0-1 16,0 0-6-16,0 5-3 0,0-2-5 15,0 5-4-15,0 0-2 0,0 0-1 16,0 4-3-16,6 2-15 0,-1-4-25 0,-1 5-37 16,2-5-54-16,-2 2-99 0,6-2-145 15,0-2-177-15,0 1-183 0,-1-3-196 16,1-3-68-16,5-1 31 0,0-4 112 0,-1-1 170 15,1-3 199-15</inkml:trace>
  <inkml:trace contextRef="#ctx0" brushRef="#br0">12592 6505 344 0,'0'-8'628'16,"0"-3"155"-16,-5 3 134 0,0-1 17 16,0 4-138-16,0-3-149 0,0 2-133 0,0-2-127 15,-5 2-108-15,6 0-66 0,-6 4-34 16,5-1-17-16,0 0-13 0,-5 3-10 15,6 3-11-15,-2 0-8 0,-3 5-8 0,3 1-7 16,2-2-6-16,-1 7 1 0,0 0-3 16,5 3-4-16,0-1-8 0,0 4-10 15,5-4-9-15,0 4-26 0,5-4-40 0,-6 1 0 16,11-1 0-16,-5-2 0 0,5-3 0 16,4-2 0-16,-4-4 0 0,5 0 0 15,-1-5-29-15,1 0-36 0,-5-2-6 0,4-4 3 16,-4 1 6-16,0-1 9 0,-1-3 4 15,-4 1-1-15,0-2-6 0,-5 1-5 0,4-2-3 16,-9 0 3-16,6 0 6 0,-6-3 9 0,0 3 11 16,0 1 12-16,-6-2 9 0,2 1 9 15,-1 3 10-15,0 0 10 0,0-1 12 0,-5 4 12 16,5-1 11-16,1 4 4 0,-2 2-2 16,2 0-6-16,-6 0-10 0,5 2-12 0,5 4-8 15,-5-1-4-15,5 4-3 0,0 2-2 16,0 0 1-16,5 0 0 0,-5 3-4 15,5-1-20-15,5 1-38 0,-6 0-52 0,6 0-68 16,-5 0-104-16,5-4-170 0,0-2-220 16,-1-2-255-16,2 0-131 0,-1-6-32 15,-1-3 52-15,1-2 145 0,0-3 226 0</inkml:trace>
  <inkml:trace contextRef="#ctx0" brushRef="#br0">12807 6345 135 0,'-9'-24'650'0,"-1"-1"200"0,5 0 138 0,-5 5 89 16,6 1-112-16,-2 3-195 0,2 5-184 16,-1-1-171-16,-1 4-120 0,2 3-81 0,4 2-59 15,0 3-50-15,0 6-37 0,0-1-30 16,0 6-22-16,0 6-30 0,4-1-41 0,2 3-51 16,-1 6-78-16,-1 0-146 0,6 0-218 15,-5 2-268-15,5-2-182 0,0 3-66 16,-1-4 15-16,1 2 112 0,0-4 206 0,0 0 280 15</inkml:trace>
  <inkml:trace contextRef="#ctx0" brushRef="#br0">13244 6582 506 0,'0'6'903'15,"0"0"137"-15,-5-4 85 0,0 1 55 0,0 2-279 16,5-2-310-16,-5 0-211 0,1 0-113 16,4 0-66-16,-6-3-45 0,6 2-32 0,0-2-34 15,0 0-34-15,0 0-28 0,0 0-31 16,0 0-41-16,6 0-46 0,-6-2-49 16,4 2-62-16,-4 0-98 0,5-3-130 0,-5 3-141 15,5-3-137-15,-5 0-120 0,0-2-108 16,5 2 7-16,-5-2 91 0,0-4 146 15,0 3 164-15</inkml:trace>
  <inkml:trace contextRef="#ctx0" brushRef="#br0">13220 6539 238 0,'0'-4'331'0,"0"2"19"0,-6 2-42 16,6-3-132-16,0 0-166 0,-4 1-178 0,4-1-96 16,0 0-51-16,0 0-13 0,0 0 22 15</inkml:trace>
  <inkml:trace contextRef="#ctx0" brushRef="#br0">13214 6475 285 0,'0'3'773'0,"6"-3"178"0,-6 0 103 0,4 0 67 16,-4 0-196-16,0 0-243 0,0 2-228 16,0-2-157-16,0 0-90 0,0 0-59 15,0 3-40-15,0-3-33 0,0 0-30 0,0 0-31 16,0 0-47-16,0-3-59 0,0 3-105 16,0 0-187-16,0 3-289 0,0-3-270 0,0 0-116 15,0 0-28-15,0-3 60 0,0 3 164 16,-4-2 277-16</inkml:trace>
  <inkml:trace contextRef="#ctx0" brushRef="#br0">13823 6375 152 0,'0'-5'569'0,"0"-3"143"0,0-1 126 16,0 1 105-16,-6 0-140 0,6-3-150 0,-4 0-130 15,-1 0-117-15,0 0-92 0,0-3-81 16,-5 3-49-16,5 3-22 0,-5-4-9 0,1 4-3 16,-6 0-10-16,0 2-3 0,5 4-3 15,-4-1-8-15,-1 6-12 0,-4-1-11 0,4 7-15 16,0 2-12-16,0 3-11 0,1 5-10 15,4 1-6-15,5-1-5 0,-5 5-4 16,10-1-7-16,0 4-5 0,0-2-2 0,5-3-4 16,5 3-5-16,0-3-3 0,0 0-3 15,4-5-3-15,6-1-8 0,-5-2-17 16,9 0-42-16,-4-6-51 0,4-6-55 0,1 1-61 16,-1-6-77-16,6-2-120 0,-6-3-150 15,1-3-165-15,-1-1-157 0,1-1-113 0,-1-4-13 16,-4 1 85-16,-1-1 165 0,-4 1 201 15</inkml:trace>
  <inkml:trace contextRef="#ctx0" brushRef="#br0">14028 6326 26 0,'0'-5'331'0,"-4"-1"61"16,4-17 55-16,0 32-14 0,-5-14-51 16,5-4-31-16,0 1-18 0,0 0-1 0,-5-1 10 15,5 4 18-15,0-4 20 0,0 5 11 16,0-2-4-16,0 3-26 0,0-2-34 16,-5 1-39-16,5 2-46 0,0-1-40 0,0 0-28 15,0 3-19-15,0 0-19 0,0 0-20 16,-5 6-16-16,5 0-15 0,0 2-12 15,5 2-8-15,-5 4-5 0,0 0-7 0,0 6-6 16,5-1-5-16,-5 1-3 0,5 2-4 16,0-1-5-16,-1 1-2 0,-4-2-4 0,6-1-5 15,-2 0-4-15,-4-2-4 0,5-1-1 16,0-2 1-16,-5-3-4 0,5 0-2 0,-5-3-2 16,5-2-3-16,-5 0 0 0,5-4-1 15,-5 1 2-15,0 0 0 0,5-3 2 16,-5-3-1-16,0 0 1 0,0-3 0 0,0-2-3 15,4 0-1-15,-4-3 1 0,0 0 1 0,0-3 0 16,0-2 0-16,-4 2 0 0,4-5 2 16,0-1 0-16,-5 1-1 0,0 0-2 0,0-3 0 15,0-1 0-15,0 2-1 0,0-4-2 16,5 3-1-16,-4-3 2 0,4 3-1 16,0-3 0-16,0 3 1 0,4 2 2 0,-4-2 3 15,5 4 4-15,0 1 4 0,0 0 2 16,0 4 0-16,5 1-1 0,-6 1-1 15,7 3-3-15,-2 3-1 0,1-1 1 0,0 6 1 16,-1 0 3-16,1 0 2 0,5 6 2 16,-5-1 0-16,-5 3 4 0,5 3 1 0,-5 3 0 15,5 0 2-15,-10 5-3 0,4 1-4 16,-4-1-1-16,-4 3-1 0,4 0-4 0,-6-2-4 16,2-2-2-16,-1 2-1 0,-1-1-11 15,2-2-22-15,-1-3-33 0,-5-1-43 16,5-1-48-16,-5-2-51 0,6-2-53 0,-6-2-80 15,0 0-113-15,0-4-152 0,5 2-172 16,-4-8-172-16,4 2-60 0,5-1 36 0,0-3 115 16,0 1 177-16,0-3 207 0</inkml:trace>
  <inkml:trace contextRef="#ctx0" brushRef="#br0">14401 6135 111 0,'0'-5'673'0,"0"3"207"0,0-5 129 15,0 3 86-15,-5 1-94 0,5 0-213 0,-5 0-211 16,5 3-183-16,-5 0-115 0,5 3-74 15,-4 0-47-15,-2 4-34 0,2 2-22 0,4 5-4 16,-5 3 5-16,5 2 9 0,-5 3 3 16,5 0-3-16,-5 2-8 0,5 2-14 15,0-1-29-15,0 2-61 0,5-2 0 0,-5-3 0 16,5 0 0-16,-5 0 0 0,5-5 0 16,-1-1 0-16,-4-2 0 0,6-3 0 15,-2-3 0-15,-4 0 0 0,5-2 0 0,-5-3 0 16,0-3 0-16,5 0 0 0,-5-6 0 15,0 0 0-15,0-2 0 0,0-3 0 0,0-2 0 16,0-1 0-16,-5 0 0 0,5-2 0 16,0-4 0-16,0 1 0 0,-5-1 0 0,5-2 0 15,0 0 0-15,0 0 0 0,0 0 0 16,0 1 0-16,5 1 0 0,0 1 0 0,0-1 0 16,0 4 0-16,5 0 0 0,-6 2 0 15,7 3 0-15,-7 2 0 0,6 1 0 16,-5-1 0-16,5 4 0 0,-5 2 0 0,5 1 0 15,-6 2 0-15,2 2 0 0,-6 1 0 16,4 2 0-16,-4 1 0 0,0 3 0 0,0 2 0 16,0 2 0-16,0-1 0 0,-4 1 0 15,-2 1 0-15,6-1 0 0,-4-1 0 16,-1-1 0-16,5-1 0 0,-5-1-74 0,5 0-38 16,0-5-19-16,-5 2-6 0,5 0 6 15,5-4 11-15,-5 1 19 0,5 0 21 0,0 0 22 16,-1-3 17-16,2 3 20 0,-2-1 16 15,7-2 9-15,-2 3 7 0,1-3 5 16,5 3 3-16,-6-1-5 0,1 1 0 0,0 3 5 16,-1 0 12-16,2-1 17 0,-1 3 21 15,-6 1 19-15,1 1 13 0,0 1 10 0,0 0 3 16,-5 1-10-16,0 1-19 0,0 1-18 16,-5 3-20-16,0-4-17 0,5 4-14 15,-5-4-13-15,-5 1-3 0,6 0 0 0,-1-3 0 16,-5 3 0-16,0-6 0 0,5 4 0 15,-5-4 0-15,1-2-35 0,-6-2-32 0,5 2-32 16,1-3-39-16,-6-3-43 0,0 3-39 16,0-3-45-16,1-3-72 0,-1 3-115 15,0-3-144-15,-5-3-168 0,5-2-181 0,-4 3-59 0,4-6 34 16,0 0 112-16,-4 0 167 0,4-3 205 16</inkml:trace>
  <inkml:trace contextRef="#ctx0" brushRef="#br0">13621 5929 195 0,'-14'6'620'0,"4"-2"172"0,0 2 146 16,6-3 94-16,-7 2-154 0,1 1-173 0,6-3-140 16,-1 0-141-16,0-1-118 0,5 1-63 15,0 0-35-15,5-3-18 0,0 2-4 16,-1-2-1-16,6 4-4 0,5-4-13 15,0-4-17-15,0 2-23 0,9-1-32 0,0-2-96 16,1-4 0-16,-1 1 0 0,6-3 0 16,-5-2 0-16,9 1 0 0,-5-4 0 0,1 2 0 15,-1 0 0-15,-4 0 0 0,4-2 0 16,-9 2 0-16,4 3 0 0,-4-1-14 0,-5 2-1 16,-1 2 2-16,-4-1 5 0,-5 1 5 15,5 5 1-15,-5-2 2 0,-1 2 1 0,-4 3 0 16,6-3-1-16,-6 3 1 0,5 0 4 15,-5 3 2-15,4 0 4 0,1 2 10 16,0-2-13-16,5 5-8 0,0 1 0 0,0-1 0 16,-1 0 0-16,1 3 0 0,5 0 0 0,-5 1 0 15,5-2 0-15,4 1 0 0,-4 0 0 16,4-2 0-16,1 1 0 0,0 2 0 0,-1-4 0 16,6 3-230-16,-6-2-304 0,6 2-294 15,-6-3-279-15,6 0-95 0,-1 0 2 16,1 0 60-16,0 0 168 0,4-2 294 15</inkml:trace>
  <inkml:trace contextRef="#ctx0" brushRef="#br0">15048 6412 359 0,'-4'-3'577'16,"-6"0"162"-16,10 0 176 0,-5 0 5 0,0 0-81 16,0 1-87-16,0 2-86 0,0-3-118 15,5 3-140-15,-5 0-96 0,5-2-63 16,0 2-41-16,0 0-27 0,5-3-18 0,5 3-14 16,-5-3-11-16,5 3-70 0,4-3-68 15,6 3 0-15,-6-3 0 0,7 3 0 0,3-3 0 16,-4 3 0-16,4 0 0 0,-5 0 0 15,1 3 0-15,0-3 0 0,-1 3 0 16,1-3-115-16,-5 3-140 0,0 0-59 0,-1 0-60 16,-4-1-68-16,-5 3-72 0,0 1-75 15,-5 0-68-15,0 2-51 0,0 0-12 0,-10 1 33 16,5 2 74-16,-10-4 102 0,5 2 126 0,-4-1 137 16,4-2 135-16,-4 2 142 0,-1-3 124 15,0-2 115-15,-5 3 102 0,5-3 93 16,-4 0 99-16,4-1 79 0,-4 1 21 0,4-3-18 15,0 0-44-15,5 3-69 0,-5-3-93 16,11 0-103-16,-6 0-64 0,5 0-45 0,0 0-39 16,0 0-36-16,5 0-36 0,-5 0-23 15,5 0-11-15,5 0-1 0,0 0 2 16,0 2 1-16,5-2-1 0,-1 0-10 0,6 0-45 16,0 0-27-16,5-2 0 0,-1-1 0 0,1 0 0 15,5 1-43-15,-6-4-139 0,6 0-106 16,-1 1-189-16,1-1-283 0,4 1-296 15,-4-1-108-15,-6 1-11 0,11-1 60 0,-6 4 161 16,1-4 277-16</inkml:trace>
  <inkml:trace contextRef="#ctx0" brushRef="#br0">16172 6378 108 0,'0'-5'420'0,"0"2"89"0,0-2 84 15,0-1 19-15,0 0-51 0,0 1-32 16,0-4-10-16,0 5-14 0,-6-5-36 0,6 4-51 16,-4-4-59-16,-1 1-69 0,-1 0-77 15,2-4-60-15,-1 4-33 0,-5 0-18 16,5-3-12-16,-5 2-6 0,-4 1-4 0,-1 3-7 16,0 0-9-16,-4 1-7 0,-1 4-6 15,0 4-1-15,1 1 1 0,-1 4 3 16,-4 1 10-16,4 7 6 0,0 2 4 0,1 0-1 15,4 3-3-15,0 4-3 0,5-2-3 0,6 4 3 16,-1-1 5-16,5 1 3 0,5-1 0 16,5-2-5-16,4 0-8 0,6-3-19 0,-1 0-16 15,11-5-11-15,-1-3-18 0,6-4-37 16,4-4-61-16,0-6-68 0,0-2-89 16,5-4-147-16,-4-2-212 0,-2-4-236 0,-3-1-196 15,-1-1-63-15,1-3 17 0,-11 0 109 16,6 1 199-16,-11 0 257 0</inkml:trace>
  <inkml:trace contextRef="#ctx0" brushRef="#br0">16505 6251 76 0,'-10'-13'532'0,"5"1"146"16,5 2 154-16,-5-1 140 0,0 2-87 15,0 1-126-15,0 3-110 0,5-1-100 0,-5 3-118 16,1 0-107-16,4 1-66 0,0 2-44 15,-6 2-20-15,6 1-10 0,0 3-1 0,0 2 2 16,0 6 6-16,0 0-96 16,0 0-95-16,0 4 0 0,0 2 0 0,6 2 0 15,-6 0 0-15,4 3 0 0,-4 0 0 0,5 0 0 16,0-3 0-16,-5 3 0 0,5-3 0 16,-5-3 0-16,5 0 0 0,-5-2 0 0,5-1 0 15,-5-2 0-15,5 0 0 0,-5-6 0 16,4 3 0-16,-4-6-185 0,0 1-351 15,0-3-192-15,0 0-263 0,0-6-141 0,0-3-33 16,0 1 34-16,0-6 115 0,6 0 230 16,-6-1 322-16</inkml:trace>
  <inkml:trace contextRef="#ctx0" brushRef="#br0">16666 6301 322 0,'6'-2'668'16,"-2"-1"175"-16,1 0 133 0,0 0 29 0,-5 0-151 16,0 0-170-16,0 1-155 0,0-1-151 15,5 3-110-15,-5-3-60 0,-5 1-39 0,5 2-34 16,0-3-27-16,-5 3-11 0,0 0-17 16,1 0-13-16,-2 0-14 0,-3 0-8 0,-1 3-6 15,-5 2-6-15,6 0-3 0,-6 1-1 16,5 3 4-16,-5-2 3 0,0 5 1 15,5-4 3-15,1 5 0 0,-1-1-2 0,5 2-5 16,-5-4-5-16,6 5-3 0,4-5-6 16,0 4-2-16,0-3 1 0,0 0 1 15,4 1 1-15,6-2-2 0,-5 1 1 0,10-2-3 16,-5-1-5-16,5 0-4 0,-1-2-6 16,1-1-10-16,4 1-28 0,1-1-47 0,-1-2-56 15,1 3-49-15,0-4-42 0,-1 1-65 16,6 2-108-16,0-5-144 0,-6 4-167 15,6-2-197-15,-1-2-107 0,1 0-9 0,-6-2 90 16,0-2 168-16,2 2 210 0</inkml:trace>
  <inkml:trace contextRef="#ctx0" brushRef="#br0">16887 6230 198 0,'0'-9'249'0,"0"4"-4"0,0-1-19 16,0 1-11-16,0-4 7 0,0 6 20 16,0-2 36-16,0 0 44 0,0-1 58 0,0 3 74 15,0-2 78-15,0 2 36 0,0 0-5 16,0 3-33-16,0-2-57 0,-5 2-86 0,5 0-103 15,0 0-78-15,0 0-51 0,0 0-27 16,0 2-9-16,0 4-1 0,0-1 1 16,0 4 4-16,5 1 6 0,-5 5-5 0,0 1-11 15,5 4-9-15,-5-2-9 0,5 4-8 16,-5 0-8-16,5 1-11 0,-1 1-12 16,-4-2-56-16,6 0 0 0,-6 1 0 0,5-7 0 15,-5 0 0-15,0-2 0 0,4 0 0 16,-4-6 0-16,0 1 0 0,6-3 0 0,-6-4 0 15,0 1 0-15,0 0 0 0,0-6 0 16,0 0 0-16,4-2 0 0,-4-4 0 0,0 1 0 16,-4-3 0-16,4 0 0 0,0-2 0 15,-6-1 0-15,6-3 0 0,-4-3 0 0,-1 1 0 16,5-2 0-16,-6-1 0 0,6-1 0 16,-4 1 0-16,4 3 0 0,0-4 0 15,0 5 0-15,4-2 0 0,-4 3 0 0,6 1 0 16,-1 2 0-16,-1 4 0 0,2-2 0 15,-2 4 0-15,1 0 0 0,0 2 0 0,0 1 0 16,0 2 0-16,0 0 0 0,0 3 0 16,-1 3 0-16,2 0 0 0,-2 0 0 0,1 1 0 15,1 5 0-15,-2 0 0 0,-4 1 0 16,5 2 0-16,-5 1 0 0,0 1 0 16,0-3 0-16,0 2 0 0,0 1-13 0,0 0-101 15,-5-3-23-15,5 3-14 0,-4-3-11 16,4-3-12-16,-6 4-6 0,6-4-3 0,-5-3 0 15,5 1 6-15,0 0 15 0,0-4 26 16,5 1 29-16,-5-3 30 0,6 3 33 16,-2-3 32-16,1 0 25 0,0 0 21 0,0-3 20 15,5 3 15-15,-5-3 15 0,9 1 6 16,-4 2 7-16,0-3 6 0,0 3 6 0,0 0 3 16,-1 0 4-16,1 0 9 0,0 3 10 15,0 2 7-15,-6 0 2 0,2 3 1 16,3 1-12-16,-4 2-18 0,-5 3-20 0,5-3-24 15,-5 5-45-15,-5-2-26 0,5 2 0 16,-5 2 0-16,0-2 0 0,-5-2 0 0,1 2 0 16,4-2 0-16,-5-3 0 0,-4 0 0 15,3 0 0-15,2-3 0 0,-6-2 0 0,1-1-80 16,-1-2-123-16,0 0-78 0,1-3-115 16,-1 0-176-16,-5-3-244 0,5-2-214 0,-4-4-77 15,4-1 3-15,0-4 83 0,5 0 180 16,-5-6 275-16</inkml:trace>
  <inkml:trace contextRef="#ctx0" brushRef="#br0">15985 5987 629 0,'-15'8'913'15,"0"-2"121"-15,6 1 80 0,-6 0 60 16,1 1-338-16,3-5-294 0,1 1-173 0,6 0-110 15,-1-1-68-15,5-1-45 0,0 1-34 16,5-1-23-16,9-2-15 0,-3 3 0 0,8-6-2 16,0 1-5-16,1-1-8 0,5-2-9 0,-1-3-8 15,6-3-11-15,-1-1-9 0,1-2-8 16,-1 0-15-16,1 1-21 0,-6-1-27 16,5-3-29-16,-4 3-28 0,-1 1-25 0,-4 1-12 15,4 2 5-15,-9-1 16 0,0 2 22 16,-1 1 24-16,1 2 25 0,-5 4 17 15,-5-4 13-15,5 4 9 0,-6-1 5 0,2 3 6 16,-1 0 5-16,-1 3 10 0,2-1 7 16,-2 1 11-16,1 2 10 0,5 1 8 0,-5 2 3 15,5 1-1-15,-1-1-4 0,1 3-8 16,5-3-10-16,0 4-8 0,4-2-9 0,1-1-8 16,-1 1-6-16,11-1-29 0,-5-1-49 15,3-2-83-15,7-1-159 0,-5-2-258 16,4 2-329-16,-5-1-149 0,5-2-45 0,6-2 32 15,-1 3 135-15,0-3 246 0</inkml:trace>
  <inkml:trace contextRef="#ctx0" brushRef="#br0">18010 6318 115 0,'-10'-9'260'16,"0"1"13"-16,1 0-33 0,3-1-74 16,-3-1-66-16,4-2-42 0,0-2-11 0,-5 4 15 15,5-4 36-15,1-2 54 0,-2 1 69 16,-3-1 82-16,4 0 91 0,-5-1 91 0,6 1 85 16,-2 2 25-16,-3 0-19 0,3 0-45 15,-3 3-74-15,-1 2-95 0,5 1-99 16,-5 0-59-16,0 5-35 0,1 0-25 0,-1 6-18 15,0 0-17-15,0 5-15 0,0 6-13 16,6 3-9-16,-6 5-4 0,5 2-5 0,0 4-1 16,5 5 0-16,0 1 0 0,0-2-2 15,5 5-5-15,0 1-4 0,5-2-6 16,-1 0-8-16,1 0-8 0,5-3-4 0,0-3-6 16,4-3-14-16,1-4-39 0,4-2-55 0,1-6-65 15,4-5-84-15,-5-1-132 0,11-9-195 16,-5 0-212-16,-1-9-226 0,1-1-82 15,-6-5 0-15,5-1 91 0,-4-4 183 0,-6 2 233 16</inkml:trace>
  <inkml:trace contextRef="#ctx0" brushRef="#br0">18270 6279 269 0,'-5'-17'591'16,"-5"1"152"-16,6 2 159 0,-6 0 66 0,5 6-136 15,-1 0-126-15,2-1-101 0,-1 4-114 16,0 2-137-16,5 1-87 0,-5 2-45 0,5 2-27 15,0 4-20-15,0 5-9 0,0-1 3 16,5 4-1-16,-5 6-11 0,5-1-17 0,0 3-69 16,-1 3-71-16,7-2 0 0,-7 1 0 15,6-2 0-15,0-3 0 0,0 1 0 16,0-4 0-16,4-2 0 0,-3-3 0 0,-2-3 0 16,6-2 0-16,-5-3 0 0,0-3 0 15,-1-6 0-15,1 0 0 0,-1-4 0 0,1-4 0 16,1 0 0-16,-7-5 0 0,6 0 0 15,-5-4 0-15,0 4 0 0,0-3 0 0,-5 0 0 16,0 2 0-16,0 1 0 0,0 0 0 16,0 5 0-16,-5 0 0 0,5 4 0 0,0 1-200 15,0 3-75-15,0 4-44 0,0 2-74 16,0 2-118-16,0 4-155 0,0 3-159 16,5-1-156-16,0 0-47 0,-1 0 43 0,6 0 127 15,0 0 194-15,0 1 217 0</inkml:trace>
  <inkml:trace contextRef="#ctx0" brushRef="#br0">18569 6265 68 0,'5'-3'612'0,"-5"1"210"0,0-4 159 15,-5 3 105-15,5-2-75 0,0 3-167 16,-4-2-172-16,4 2-174 0,0-1-133 0,-6 0-89 16,6 3-61-16,0 0-48 0,0 3-33 15,0 2-19-15,0 1-12 0,0 2-8 16,0 3-9-16,0 0-45 0,0 3-41 0,6 0 0 15,-6 3 0-15,4-1 0 0,1 0 0 16,0 1 0-16,0 0 0 0,0-4-86 0,5-1-121 16,-1-2-89-16,-4-2-148 0,5-2-206 15,-5-3-255-15,4 0-167 0,-3-9-50 16,3 0 23-16,-3-2 116 0,3-2 211 0,-4-2 292 16</inkml:trace>
  <inkml:trace contextRef="#ctx0" brushRef="#br0">18652 6224 408 0,'-9'-19'674'0,"-1"-1"166"0,0 4 130 16,0 0 1-16,5 2-178 0,-4 3-169 0,3 0-150 16,2-1-153-16,4 4-123 0,-5 0-71 15,5-1-47-15,0 4-35 0,0 2-36 0,0-3-48 16,5 4-96-16,-5-1-181 0,0 3-258 16,0-3-279-16,4 1-137 0,-4 2-43 0,6-3 48 15,-6 3 155-15,4-3 246 0</inkml:trace>
  <inkml:trace contextRef="#ctx0" brushRef="#br0">18510 5943 590 0,'-19'-12'850'0,"4"1"128"16,0 3 85-16,5 0 5 0,-4 0-273 16,9 2-244-16,0-2-181 0,0 2-104 0,5 1-63 15,0-1-43-15,5 1-28 0,0-1-25 16,4 0-22-16,1 4-22 0,0-1-20 0,5 3-11 15,0 0-9-15,4 3-9 0,-4-1-27 16,4 2-51-16,2 1-73 0,-2 3-137 16,0 1-227-16,1-1-312 0,0 0-213 15,-1 0-75-15,6 1 4 0,-6-1 97 0,6-3 209 16,-5 4 302-16</inkml:trace>
  <inkml:trace contextRef="#ctx0" brushRef="#br0">19172 6017 204 0,'-4'-9'606'16,"4"2"151"-16,-6-5 151 0,6 4 110 15,-4 0-162-15,4 2-156 0,-5-2-124 16,-1 5-120-16,6-2-132 0,0 5-92 0,-4 0-40 16,4 2-21-16,0 7-16 0,0-1-7 15,0 9 0-15,0 2-1 0,0 3-15 16,4 6-21-16,-4 2-22 0,0 1-20 0,6 1-17 15,-1 2-17-15,-1-1-15 0,2 2-10 0,-2-2-5 16,1-2-5-16,0-1-13 0,0-2-30 16,0-4-36-16,0-1-44 0,0-4-47 15,-5-2-48-15,4-1-41 0,-4-5-44 0,0 0-81 16,0-2-103-16,-4-4-117 0,-1-2-98 16,-5-3-55-16,0-3 6 0,1-2 80 0,-6-4 142 15,5 1 185-15,-5-3 191 0,0 0 169 0,1-5 153 16,4-2 132-16,-5 2 122 0,0-1 108 15,6-2 77-15,-6 0 16 0,5 2-32 16,5 1-63-16,0-1-93 0,0 1-110 0,5-1-104 16,0 3-64-16,5-2-38 0,0 2-27 15,5 0-20-15,4 1-14 0,1 1-15 0,0 2-11 16,5-2-13-16,-1 4-8 0,6 0-4 16,-5 6-4-16,4-2-1 0,-4 4-3 15,-1 4-3-15,6-2-4 0,-6 4-10 0,-4 2-12 16,4-3-12-16,2 4-11 0,-7 1-4 15,1-1 0-15,-6-1 6 0,1 0 10 16,0 0 11-16,0 1 10 0,-5 0 8 0,0-5 5 16,0 2 4-16,0 0 4 0,-5-1 3 15,5-2 1-15,-5 3 2 0,4-4-1 16,-4 4 6-16,6-4 7 0,-6 4 6 0,4 0 8 16,-4-1 11-16,5 0 10 0,-5 4 6 15,5-1 3-15,-5-2 0 0,5 2-5 0,-5 0-7 16,0 0-9-16,5 1-9 0,-1-4-9 15,-4 3-10-15,6-2-4 0,-2 0-4 0,1-3-1 16,0 2-3-16,-5-3 0 0,5 1 2 16,0-3-1-16,0 0 0 0,0 0 0 0,0-3 1 15,0-2-2-15,0 0-3 0,5-1-4 16,-10-2-5-16,4 0-5 0,1-4-4 16,0 4-3-16,-5-2 0 0,0-2 2 15,0-2 4-15,0 1 3 0,0 1 3 0,0-1 5 16,0-1 2-16,0 3 1 0,-5 0 0 15,5 2 1-15,0 4 2 0,-5 0 0 0,5-1-1 16,0 4-1-16,0-1-1 0,-4 0 1 16,4 6-1-16,0 0 0 0,0-1 0 15,4 4 1-15,-4 2 0 0,5 3 0 0,-5-2 0 16,5 1-1-16,-5 4 0 0,5-3 0 0,0 3-11 16,-5-3-28-16,5 3-40 0,0-3-61 15,-1-1-104-15,2-1-148 0,-6 2-184 16,5-5-188-16,-5 2-170 0,4-3-51 0,-4-2 44 15,6 0 119-15,-6 0 175 0,0-3 207 16</inkml:trace>
  <inkml:trace contextRef="#ctx0" brushRef="#br0">19437 5967 196 0,'0'0'491'0,"0"0"102"0,0-2 103 16,5 2 51-16,-5 0-33 0,0 0-56 0,5 0-59 15,-5-3-63-15,4 3-72 0,2 0-93 16,-2-3-103-16,1 3-66 0,0-3-40 16,0 3-25-16,0 0-18 0,0 0-15 0,5 0-18 15,-5 3-15-15,0-3-12 0,-1 6-6 16,2-4 1-16,3 4-1 0,-4 2 0 15,-5 0 0-15,0 4-4 0,0-2-10 0,0 5-8 16,0 1-9-16,0 0-5 0,-5 1-6 16,-4 0-16-16,9-1-31 0,-10 1-43 0,5-1-54 15,0 0-65-15,0-2-111 0,-5 3-167 16,5-6-214-16,-5 0-257 0,5 0-106 16,-5-2-18-16,6-4 65 0,-1-2 155 0,0-3 231 15</inkml:trace>
  <inkml:trace contextRef="#ctx0" brushRef="#br0">19427 5882 323 0,'0'-30'798'0,"-4"2"155"0,-2 1 93 16,6 1 65-16,-4 2-196 0,4 2-271 0,0 3-215 16,-5-1-123-16,5 6-71 0,0 0-50 15,-5 6-37-15,0 2-36 0,5 4-38 0,-10 4-61 16,5 4-83-16,-5 5-136 0,1 6-257 15,-6-1-387-15,5 6-209 0,-5 0-84 0,5 1 1 16,5-1 88-16,-5 0 232 0,6-1 376 16</inkml:trace>
  <inkml:trace contextRef="#ctx0" brushRef="#br0">20212 6163 479 0,'-5'0'881'0,"-5"-2"130"0,5-2 88 15,-5 0 67-15,-4-2-241 0,4 0-323 0,-5 0-189 16,0-1-93-16,0-2-61 0,-4 4-50 16,0-4-42-16,-1 4-35 0,0-1-35 0,-4 4-33 15,4-1-25-15,-4 3-14 0,4 3-9 16,0 2-2-16,6 3-4 0,-1 4-1 16,0 1-1-16,0 4-2 0,11 2 2 0,-2 3-2 15,2 0-1-15,4 3 1 0,4 0-1 16,6-1 1-16,0-2-3 0,0-2 1 0,4-1-3 15,7-5 3-15,-7 0-2 0,6-6 2 16,-1-2 1-16,1-3-1 0,0-3 1 0,-6-3-2 16,1-3 0-16,0-2-2 0,0 0-2 15,-1-4-2-15,-4-2-5 0,0 1-3 16,0-4-4-16,-6 4-4 0,1-4-2 0,0 0-2 16,-5 3 1-16,5 1 0 0,-5-1 5 15,0 1 3-15,0 1 3 0,0 4 2 16,0 0-3-16,0 2 2 0,0 3 0 0,0 3 0 15,0 3 3-15,0 3 1 0,0 2 5 0,5 3 3 16,-5 2 2-16,0 5 1 0,5 0 4 16,0 5 5-16,-5 5 6 0,5-1 8 15,0 4 8-15,0-1 16 0,-1 3 15 16,-4-1 11-16,6 2 5 0,-2-1-64 0,-4 0-19 16,0-3 0-16,5-2 0 0,-5 0 0 0,0-4 0 15,0-1 0-15,-5-4 0 0,5-2 0 16,-4-1 0-16,-2-5 0 0,-3 0 0 15,4-6 0-15,-5 1 0 0,0-6 0 0,-5 0 0 16,5-6 0-16,-4-1 0 0,4-5 0 16,-4-2-91-16,4-2-54 0,-5-4 3 0,10-2 3 15,-5 1 1-15,5-1-2 0,1-1-1 16,4 1 2-16,0-3 2 0,4 4 4 16,1-2 9-16,5-2 7 0,5 3 2 0,0 1-14 15,-1-2-27-15,1-2-43 0,0 3-47 16,4 1-45-16,1-1-29 0,-6-4-6 0,6 7 19 15,-5-3 43-15,0 2 59 0,0 2 60 16,-6-2 62-16,1 3 70 0,0 1 81 16,-5 2 96-16,-1 0 102 0,1 4 73 15,-5 1 44-15,5 0 11 0,-5 5-21 0,0-2-53 16,0 3-76-16,0 0-63 0,0 3-42 0,0 0-28 16,0 6-22-16,0 2-18 0,0 1-8 15,0 2-3-15,0 3-5 0,0 2-10 16,5 3-9-16,-5-2-10 0,5 2-10 0,0 1-22 15,0-2-44-15,-1-1-60 0,2-3-90 16,-1-1-168-16,5-1-242 0,-6-4-294 0,1-3-134 16,5-5-34-16,-5 0 39 0,0-2 140 15,0-4 231-15</inkml:trace>
  <inkml:trace contextRef="#ctx0" brushRef="#br0">20344 6092 116 0,'-5'-20'560'0,"0"4"133"0,1-1 116 15,4 6 82-15,-6 3-138 0,6-1-173 16,0 6-137-16,0 1-113 0,0 4-105 0,6 5-63 16,-2 1-43-16,1 3-39 0,0 2-72 15,0 4-129-15,5 2-178 0,-5 0-216 0,5 4-239 16,-1-4-139-16,1 3-31 0,0 0 67 16,5-2 146-16,0-4 187 0</inkml:trace>
  <inkml:trace contextRef="#ctx0" brushRef="#br0">20564 6251 105 0,'-9'-7'524'0,"4"-2"107"0,-5 0 116 15,0 1 128-15,0 2-79 0,1-1-122 16,-1 1-94-16,0 3-77 0,1 0-90 16,-2 3-111-16,2 3-90 0,-1 0-50 0,5 3-25 15,-5 1-11-15,0 5-6 0,6 2-2 16,-6-1-6-16,10 1-13 0,-5 3-15 0,5 0-14 15,0-1-17-15,5-2-15 0,0-1-12 16,0 2-9-16,-1-5-6 0,6-2-4 16,0 1-4-16,5-3-11 0,-6-4-14 15,2-2-20-15,3 0-22 0,1-2-23 0,-6-7-16 16,1 3-5-16,0-2 5 0,0-2 15 16,0-2 19-16,-6 2 20 0,2-2 17 0,-6-2 13 15,5 4 11-15,-5-2 7 0,0-1 9 0,0 4 12 16,0-2 17-16,0 5 19 0,0 2 18 15,0 0 16-15,-5 2 8 0,5-1 3 16,0 6-3-16,-6-1-4 0,6 4-7 0,0-1-6 16,-4 4-4-16,4 2-9 0,0 0-9 15,4 3-11-15,-4-4-11 0,6 5-13 16,-1-1-10-16,-1 2-14 0,2-5-32 0,3 2-42 16,1-1-53-16,0-2-52 0,5-1-63 15,-6-1-87-15,6-2-100 0,-5-4-70 0,5 1-14 16,-1-6-41-16,1 1-74 0,0-4-82 15,0-2-39-15,-1-1 24 0,1-4 19 0,-6 2 67 16,1-5 125-16</inkml:trace>
  <inkml:trace contextRef="#ctx0" brushRef="#br0">20800 6254 223 0,'-5'-19'506'0,"0"2"142"0,-4-2 154 16,3 5 78-16,-3 0-60 0,4 4-89 16,-5 2-91-16,5 4-102 0,-4 2-120 0,3 2-117 15,-3 2-69-15,-1 2-35 0,5 4-19 16,0 2-17-16,0 2-14 0,0 1-14 15,1 3-19-15,4 2-20 0,0 0-21 0,4-1-18 16,1 2-19-16,5-2-20 0,-1 3-36 16,6-6-47-16,-5-1-67 0,5 1-71 0,0-6-98 15,-1 0-166-15,1-2-212 0,0-6-236 16,0 0-133-16,-5-6-33 0,4 1 43 0,-4-6 140 16,0 0 223-16</inkml:trace>
  <inkml:trace contextRef="#ctx0" brushRef="#br0">20854 5857 327 0,'-10'-17'796'0,"6"3"156"15,-6 7 97-15,0-2 59 0,5 6-212 16,-5 1-278-16,0 4-236 0,0 4-150 16,0 0-89-16,1 4-63 0,-1 4-71 0,-5 0-116 15,5 5-197-15,1 1-277 0,-6-1-289 0,5 3-147 16,1 0-45-16,-1-2 52 0,5 2 163 15,-5-3 255-15</inkml:trace>
  <inkml:trace contextRef="#ctx0" brushRef="#br0">21452 6208 40 0,'10'-12'460'0,"-5"4"121"0,5-3 123 0,-5 3 133 15,0-4-24-15,0 4-67 0,-1-2-82 16,-4-1-74-16,0 2-80 0,6-2-110 16,-6 0-98-16,-6 0-57 0,6 0-29 0,-4 2-30 15,-1-1-21-15,-5 1-19 0,0-1-18 16,0 1-19-16,-4 1-21 0,-6 3-15 0,0 1-20 15,1 1-18-15,-1 3-13 0,-4 3-9 16,4 6-6-16,0 1-4 0,5 4 1 16,-4 3 1-16,4 2 2 0,5 6 6 0,1 0 11 15,3 2-22-15,6 4-2 0,0-3 0 16,6 2 0-16,3 0 0 0,1-2 0 16,5-3 0-16,4-3 0 0,2-3 0 0,3-2 0 15,0-7 0-15,6-1 0 0,-6-3 0 16,5-6 0-16,1-3 0 0,-1-6-181 0,-4 1-143 15,0-3-99-15,-1 0-133 0,1-6-168 16,-11 3-177-16,6-2-135 0,-5-1-32 0,-1 4 57 16,-4-1 143-16,-5 0 208 0,5 3 235 15</inkml:trace>
  <inkml:trace contextRef="#ctx0" brushRef="#br0">21742 6050 311 0,'0'-6'534'0,"-5"1"101"0,0 0 110 0,5-1 31 16,-5 1-84-16,5 2-82 0,-5-2-67 16,0 1-62-16,5 1-76 0,-4 1-92 15,4-1-79-15,-6 3-49 0,6 0-35 0,0-2-29 16,0 2-26-16,-5 2-22 0,5-2-12 15,0 3-4-15,-4 6-4 0,4-1-1 0,0 6 5 16,0-1 2-16,0 7 1 0,0 2-8 16,0 0-5-16,4 5-8 0,-4-2-6 0,5 2-8 15,-5 1-8-15,6-1-6 0,-2-1-3 16,1-4-2-16,0 0-4 0,0-1-1 0,0-3-1 16,0-2 0-16,-5-5-2 0,5 0 0 15,-5-3-1-15,4-2 0 0,-4-1 0 16,0-2-7-16,6-3-9 0,-6-3-12 0,0-2-12 15,0-4-12-15,0-1-12 0,0-2-7 16,0-1-2-16,0-1 3 0,0-2 3 16,0-1 4-16,0-2 8 0,-6-1 10 0,6 1 10 15,-4-3 8-15,4 0 8 0,-5-1 7 16,0 1 3-16,5-2 3 0,-5 2 1 16,0-1 2-16,5 1-1 0,-5 0 1 0,5 3 0 15,-5 0 1-15,5 2 2 0,-4 1 1 16,4 2 4-16,0 3 4 0,0 0 4 0,0 3 3 15,4 0 5-15,1 2 4 0,0 1 4 16,0-2 5-16,5 5 5 0,-1 2 4 0,6 0 8 16,-5 0 4-16,5 2 3 0,4 1-4 15,-4 1-3-15,0 1-5 0,-1 1-10 16,6-2-8-16,-6 2-5 0,-3 2-3 0,-1 1-1 16,-1 2 0-16,1 0 1 0,-10 0-1 15,5 2-2-15,-10 5-2 0,0-2-3 16,0 3-3-16,-4 0-4 0,-1-2-4 0,-1 3-10 15,2-4-17-15,-1-2-28 0,-5 0-27 0,1-4-36 16,4 2-49-16,-5-2-83 0,6-4-135 16,-6 0-185-16,5-1-234 0,0-5-159 15,5 2-53-15,-4-2 37 0,9 0 124 0,-6 0 196 16</inkml:trace>
  <inkml:trace contextRef="#ctx0" brushRef="#br0">22075 6044 128 0,'5'-7'672'0,"0"-2"206"0,0-2 134 16,0 5 90-16,-5-2-111 0,4 3-208 15,-4-1-211-15,0 3-179 0,0 1-119 0,6-1-80 16,-6 3-49-16,0 0-23 0,0 3-11 15,4-1-1-15,-4 4 11 0,5 2 18 16,-5 4 14-16,5 1 2 0,-5 6-19 0,0 0-136 16,0 4 0-16,0 2 0 0,-5 0 0 15,5 2 0-15,-5 0 0 0,5 1 0 0,-4-1 0 16,4-1 0-16,0-1 0 0,-6-3 0 16,6-6 0-16,6 0 0 0,-6-2 0 15,0-3-291-15,4-2-132 0,1-4-113 0,5-2-141 16,-5-6-145-16,5-2-132 0,0-7-81 15,5 2 13-15,-6-4 106 0,1-2 178 0,0-4 203 16</inkml:trace>
  <inkml:trace contextRef="#ctx0" brushRef="#br0">22237 6224 47 0,'5'-19'459'15,"0"-1"130"-15,-1 1 116 0,2 0 110 0,-2 2-50 16,1 1-81-16,0 2-94 0,-5 0-88 16,5 0-87-16,-5 3-85 0,0 3-83 0,0-1-62 15,0 2-26-15,0 0-11 0,0 5-9 16,-5 0-10-16,0 2-3 0,0 0-4 0,1 2-2 15,-6 0 0-15,0 7 5 0,0-1 6 16,0 3 5-16,0 1-1 0,1 1-3 16,-1 4-7-16,0 0-114 0,0 1-11 0,6 0 0 15,-2 0 0-15,2 2 0 0,4-3 0 16,0 1 0-16,4 0 0 0,2-5 0 0,3 1 0 16,1-6 0-16,5 3 0 0,-1-5 0 15,6-1-6-15,-1-5-233 0,11 3-71 16,-5-6-88-16,4 1-124 0,0-1-166 0,1 0-212 15,4-6-158-15,-5 4-29 0,1-3 65 16,-1-1 152-16,1 1 211 0,-5 0 237 0</inkml:trace>
  <inkml:trace contextRef="#ctx0" brushRef="#br0">22595 6089 96 0,'-5'-11'530'15,"-5"3"144"-15,5-1 173 0,1 4 140 16,4-1-100-16,-6 3-124 0,2 0-120 0,-1 1-103 15,-1 4-131-15,6 1-90 0,-4 3-49 0,-1 5-15 16,0 3 4-16,5 2-3 0,-5 4-11 16,0 1-34-16,5 5-211 0,0-2 0 15,-5-1 0-15,5 1 0 0,0 1 0 0,0-3 0 16,5-2 0-16,-5-4 0 0,0 0 0 16,5-5 0-16,-5 0 0 0,5-2 0 0,-5-4 0 15,5 1 0-15,-5-6 0 0,5-3 0 16,-5-2 0-16,4-1 0 0,2-5 0 0,-6 0 0 15,0 0 0-15,5-3 0 0,-5-2 0 16,0-1 0-16,0 0 0 0,0-5 0 0,0 3-9 16,0-3-61-16,0 0 9 0,0 0 13 0,0 2 14 15,4 2 9-15,-4 1 10 0,6 0 3 16,-2 4 2-16,1 1 3 0,0 1 1 0,0 3 2 16,5-1 2-16,-10 5-1 0,5 1 2 15,-1 0 0-15,2 0 1 0,-2 6 2 0,1-3 1 16,-5 6 1-16,5-2 2 0,-5 3 1 15,0 0-2-15,0 2 1 0,0 2-1 16,0 0-1-16,-5 0-2 0,5 0 0 0,-5 0-2 16,5 0-3-16,-4-2-6 0,4-4-8 0,0 3-8 15,0-5-4-15,0 2-4 0,0-1-7 16,0-4-4-16,0 0-6 0,0 0-3 0,0 0-1 16,0 0 1-16,0-4 4 0,4 4 8 15,1-2 11-15,0-1 8 0,0 3 6 0,4-3 4 16,-3 3 3-16,3-2 4 0,1 2 4 0,0 2 1 15,0-2 0-15,0 3 1 0,0 0 3 16,-1 3 4-16,-3-2 6 0,3 2 11 0,-4 2 14 16,0 1 14-16,0-1 12 0,0 0 8 0,-5 4 2 15,0-2-5-15,0 2-11 0,-5-2-11 16,0 1-12-16,0 0-11 0,0 1-8 16,-4-2-7-16,-2 2-3 0,1-4-5 0,1 0-2 15,-1 1-2-15,0-4-3 0,1 0-10 0,-6-1-21 16,5-2-30-16,-5 0-39 0,6-2-52 15,-1 0-59-15,0-2-90 0,0 0-137 16,0-2-209-16,6-1-219 0,-2-3-149 0,2-4-43 0,4 5 43 16,0-5 127-16,4 1 224 15,2 0 250-15</inkml:trace>
  <inkml:trace contextRef="#ctx0" brushRef="#br0">23134 5956 41 0,'-4'0'729'0,"4"3"192"0,-6 0 113 16,6 2 72-16,-5-2-40 0,1 0-263 0,4 3-273 16,-6-1-145-16,2 6-63 0,4-3-24 0,0 4-9 15,-5 1-3-15,5 1-6 0,0 2-179 16,0 4-101-16,0 2 0 0,0-3 0 0,-5 3 0 15,5-2 0-15,0 2 0 0,-5-3 0 0,5 0 0 16,0-2 0-16,0-4 0 0,0 1 0 16,0 0 0-16,5-6 0 0,-5 1 0 15,5-4 0-15,0 0 0 0,-1-5 0 0,2 0 0 16,-6-2 0-16,4-3 0 0,1-4 0 16,1 1 0-16,-2-3 0 0,1 0 0 0,0-3 0 15,-5-2 0-15,5-2 0 0,0-1 0 16,0 0 0-16,0 2 0 0,-1-1-31 0,2 0-56 15,-2 5 24-15,6-1 21 0,-5 3 13 0,0 3 10 16,0-1 5-16,-5 7 8 0,5-1 7 16,-5 3 9-16,0 3 10 0,4 5 12 0,-8 0 15 15,4 4 13-15,0 1 10 0,0 1-19 16,0 2-51-16,0 2 0 0,0-5 0 0,0 4 0 16,0-1 0-16,4-3 0 0,2-1 0 0,-1 2 0 15,5-4 0-15,-1-1 0 0,1-4 0 16,5 1 0-16,-1-3 0 0,6 0 0 15,-1-3 0-15,1-3 0 0,0-3 0 0,-1 1 0 16,1-4 0-16,-5 2 0 0,0-2 0 0,-1-2 0 16,-9 3 0-16,5-3 0 0,-5-3-57 15,-5 3-2-15,0-3 14 0,0 1 10 16,-5-1 2-16,0 0-1 0,-5 0-1 0,5 0-2 16,-4 0-1-16,-1 3 4 0,0-3 5 0,0 6 9 15,0 0 6-15,0 3 6 0,-5-2 6 16,6 7 9-16,-1-17 9 0,5 38 10 0,-5-16 11 15,0 3 7-15,6 1 5 0,-7 1-2 0,7 4-2 16,4 3-4-16,0-3-9 0,0 3-4 16,0-1-6-16,4 1-4 0,2-1-6 0,3-2-5 15,-3-3-21-15,3 3-30 0,1-6-42 16,5 0-46-16,-5-2-54 0,-1-4-57 0,1 2-67 16,0-4-82-16,-5-4-96 0,5-1-96 15,-5 0-88-15,-1-4-61 0,-4 0-27 0,6-1 4 16,-6-1 23-16,4-3 79 0,-4-2 111 0,0 2 104 15,0-3 100-15</inkml:trace>
  <inkml:trace contextRef="#ctx0" brushRef="#br0">23419 5956 351 0,'0'-17'561'0,"4"2"147"0,-4 1 177 0,6 0 7 16,-2 0-55-16,1 3-76 0,0-3-86 16,0 3-98-16,0 3-130 0,0-1-100 15,5 1-71-15,-5 0-48 0,4 5-41 0,-4-2-40 16,5 1-34-16,-5 4-30 0,5 4-19 0,-6 1-18 15,2 1-40-15,3-1-6 0,-4 7 0 16,0-2 0-16,-5 4 0 0,5 3 0 0,-5-1 0 16,0 4 0-16,0 1-120 0,-5 1-83 0,0 0-82 15,0 4-111-15,0-1-158 0,1-1-184 16,-2-2-207-16,-3 0-114 0,4-2-15 0,5-1 71 16,-5-5 157-16,0 0 214 0</inkml:trace>
  <inkml:trace contextRef="#ctx0" brushRef="#br0">23492 6163 89 0,'0'-8'528'0,"5"0"139"16,0 0 144-16,0-1 153 0,0-2-79 0,-1 3-118 15,6-1-105-15,-5 1-88 0,5 0-98 16,0 0-119-16,0 5-87 0,-5-2-55 0,4 5-36 16,1 0-32-16,-5 2-34 0,0 4-23 15,0 2-12-15,0 6-10 0,-5 0-12 0,5 2-13 16,-5 1-12-16,0-1-12 0,0 4-12 0,-5-1-33 15,5-3-46-15,0 1-59 0,-5-1-69 16,5-2-102-16,-5 0-148 0,5-3-196 0,-5 0-220 16,5-6-171-16,-5 1-55 0,5-3 38 15,0-3 118-15,0-3 206 0,5-3 251 0</inkml:trace>
  <inkml:trace contextRef="#ctx0" brushRef="#br0">23674 5959 148 0,'4'-11'635'0,"2"0"175"16,-6 3 141-16,0-1 89 0,0 6-147 0,4-2-197 15,-4 5-202-15,0-2-164 0,0 4-135 16,0 1-87-16,0 2-47 0,-4 1-36 0,4 3-48 16,0 1-84-16,-6 4-139 0,2 0-194 15,-1 2-231-15,0 1-215 0,-5 0-87 0,5 2 11 16,-4 3 101-16,3 0 172 0,-3 0 222 15</inkml:trace>
  <inkml:trace contextRef="#ctx0" brushRef="#br0">23394 6577 583 0,'-9'11'867'0,"3"0"146"0,1-3 96 16,-5-2 6-16,10-1-250 0,-4-2-265 0,4-3-212 15,0-3-138-15,0 1-94 0,4-4-64 16,-4 0-57-16,6 1-60 0,3 0-66 0,-3-4-118 16,3 1-176-16,-4-3-251 0,5 0-281 15,0-1-123-15,0-4-30 0,4 2 66 0,1-2 149 16,5-1 241-16</inkml:trace>
  <inkml:trace contextRef="#ctx0" brushRef="#br0">23929 5731 270 0,'0'-9'565'0,"0"-3"132"0,0 8 127 15,0-5 65-15,0 6-97 0,-6-2-106 16,6 5-104-16,0-3-108 0,0 0-111 0,0 3-113 16,0 3-67-16,0 0-35 0,6 0-10 15,-6 5 6-15,4 5 17 0,-4 1 12 0,5 3 8 16,-5 5 9-16,5 3 3 0,-5 3-8 0,5 1-82 15,-5 7-103-15,5 0 0 0,-5 3 0 16,0 3 0-16,0-1 0 0,0 0 0 16,0 1 0-16,0-4 0 0,-5-2 0 0,5 0 0 15,0-3 0-15,0-2 0 0,0-4 0 0,5-2 0 16,-5-3-200-16,0-3-144 0,0-5-78 16,0 0-104-16,0-6-143 0,0 0-151 0,0-5-165 15,0-3-53-15,-5 0 45 0,5-5 112 16,-5-1 179-16,5-2 201 0</inkml:trace>
  <inkml:trace contextRef="#ctx0" brushRef="#br0">23830 6188 49 0,'-9'-11'565'0,"4"-3"164"16,5 4 151-16,-5 1 122 0,0 0-70 16,5 2-159-16,0 0-154 0,0 0-130 0,5 1-118 15,5 0-94-15,-1 1-64 0,6-3-44 0,0 5-34 16,-1-3-32-16,7 1-29 0,-2 2-36 15,5 3-21-15,-4-2-17 0,0 4-30 0,4 1-40 16,-4 0-56-16,-1 2-63 0,1 1-129 16,-5-1-174-16,0 1-200 0,-1 2-192 0,-4-2-120 15,0-1-19-15,-1 1 82 0,-3-1 154 16,-2-2 208-16</inkml:trace>
  <inkml:trace contextRef="#ctx0" brushRef="#br0">24154 6125 24 0,'0'-4'483'0,"0"2"126"15,0 0 112-15,0-1 109 0,0 3-45 16,0 0-78-16,0 0-81 0,-5 3-73 0,5-1-66 16,0 0-68-16,0 5-71 0,-5 0-53 15,5 2-29-15,-4 2-15 0,4 3-8 0,-6 0-13 16,6-1-16-16,0 3-114 0,0-2-100 16,0 4 0-16,0-2 0 0,6 0 0 0,-6-2 0 15,9 0 0-15,-4-3 0 0,5 0 0 0,0-2 0 16,0-5 0-16,4 2 0 0,1-3 0 15,0-3 0-15,0-3 0 0,-1 0 0 0,1-2 0 16,0-3 0-16,0 0 0 0,-1-1-116 16,1-2-32-16,-6 0 3 0,1 0 4 0,0 0 7 15,0 0 12-15,-6-2 16 0,2 1 16 16,-1 1 21-16,-5-2 19 0,0 1 19 16,0-1 13-16,0 1 11 0,-5 4 12 0,-1 0 11 15,2 0 14-15,-1 2 9 0,0 0 9 0,0 6 6 16,0-2 7-16,0 2 4 0,-4 2 3 15,4 4 2-15,0 0-1 0,0 0-2 0,5 4-8 16,-5 1-8-16,0 0-11 0,5 3-9 0,0-1-9 16,0 1-8-16,5 0-7 0,0 0-19 15,0 0-30-15,0-3-43 0,4 0-53 16,1 0-59-16,0-6-82 0,0 1-108 0,0 0-136 16,5-6-136-16,-6 0-131 0,6-3-106 0,-5-3-53 15,0 1 50-15,5 0 125 0,-6-4 158 16,-4 1 171-16</inkml:trace>
  <inkml:trace contextRef="#ctx0" brushRef="#br0">24502 6193 452 0,'5'-8'623'16,"-5"0"117"-16,0 2 117 0,0 4-19 15,-5 2-95-15,5 0-111 0,0 2-107 0,-4 4-81 16,4 2-78-16,-6 3-74 0,6 1-40 0,-4 1-13 16,4 4 9-16,0 2 15 0,-5 0 12 15,5 4 6-15,-5 1-160 0,5 1-121 0,-5 2 0 16,5 1 0-16,-5 3 0 0,5-4 0 15,0-2 0-15,0 2 0 0,0-1 0 0,0-5 0 16,0 1 0-16,0-2 0 0,0-1 0 16,0-6 0-16,0-1 0 0,0-4 0 15,0 0 0-15,0-2 0 0,0-3 0 0,0-3 0 16,0 0 0-16,0-3 0 0,0-3 0 0,0-2 0 16,0 0 0-16,0-4 0 0,0 2 0 15,0-4 0-15,0-2 0 0,0-7 0 0,5 1 0 16,-5-2 0-16,0-4 0 0,5-3-138 0,0 1 2 15,-5 3 23-15,5-1 29 0,-5 4 28 16,4-2 21-16,2 4 15 0,-2 0 9 0,1 6 4 16,0-4 6-16,5 7 9 0,-5-1 9 15,0 2 10-15,5 5 9 0,-1-2 6 0,-4 1 6 16,5 5 0-16,0 1 1 0,-1 2-3 16,6 0-1-16,-5 2 2 0,0 4-1 0,-1-1 2 15,-3 4 2-15,3-2-6 0,-3 5-44 16,3-1 0-16,-9 0 0 0,5 0 0 0,-5 3 0 15,0-1 0-15,0 2 0 0,-5-5 0 16,0 4 0-16,1 0 0 0,-2 0 0 0,2-3 0 16,-7 0-103-16,7 0-162 0,-1 0-71 0,-5-3-84 15,5-2-117-15,-5 2-137 0,0-5-149 16,6-1-157-16,-6-2-40 0,0 0 48 16,0-2 126-16,1 2 171 0,-1-6 204 0</inkml:trace>
  <inkml:trace contextRef="#ctx0" brushRef="#br0">24296 6003 201 0,'-4'-11'742'0,"4"3"179"0,0-1 106 16,4 1 70-16,2 0-147 0,-2 0-232 0,6 2-228 15,0-2-140-15,0 2-65 0,-1 1-38 16,6-1-33-16,-5 3-31 0,5 1-33 0,-5 2-35 15,-1 0-36-15,-4 0-27 0,5 2-16 16,-5 1-9-16,0 6-5 0,-5-3-8 0,0 4-27 16,-5 1-36-16,0 3-45 0,0 0-50 15,-5 0-55-15,1 3-61 0,-1-2-75 0,-1 2-104 16,-3-3-143-16,-1 3-146 0,1-6-139 16,-1 0-96-16,1-3 14 0,-1 1 93 0,-5-5 163 15,5 3 177-15</inkml:trace>
  <inkml:trace contextRef="#ctx0" brushRef="#br0">24091 6121 234 0,'-15'-2'564'0,"0"-3"126"0,1-1 118 0,-1 0 67 16,5 1-89-16,0 2-127 0,0-2-116 0,5 2-107 15,-4 0-105-15,9 0-115 0,-6 1-93 16,6-1-58-16,0 3-43 0,0-3-56 0,0 1-69 16,6 2-107-16,-2-4-140 0,6 2-188 15,-5-4-205-15,5 1-145 0,-1-1-38 0,6 1 52 16,-5-3 114-16,5 0 175 0</inkml:trace>
  <inkml:trace contextRef="#ctx0" brushRef="#br0">24326 5683 62 0,'5'-19'568'0,"4"2"147"0,-4 4 129 0,0 1 108 15,0 5-77-15,-5-2-171 0,5 4-163 16,-5 1-132-16,0 2-115 0,0-1-101 0,0 6-73 15,0-1-47-15,-5 7-26 0,0 2-18 16,0 0-23-16,0 3-37 0,1 0-74 0,-1 2-131 16,-5 1-210-16,5 2-252 0,0 0-203 15,0 1-85-15,1-4 8 0,4 4 97 0,0-2 191 16,0 0 246-16</inkml:trace>
  <inkml:trace contextRef="#ctx0" brushRef="#br0">24968 5965 249 0,'-4'-9'568'0,"-2"1"105"0,6-1 102 16,-4 1 66-16,-1 1-92 0,-1-2-105 16,2 1-86-16,-1-1-61 0,5 1-62 0,-5 0-69 15,0 2-65-15,0-2-34 0,0 2-10 0,5 1 2 16,-5 0 3-16,1-1-7 0,4 0-20 0,-6 4-235 15,6-1 0-15,0 1 0 0,0-2 0 16,0 4 0-16,0 0 0 0,6 0 0 0,-6 4 0 16,4 1 0-16,1 3 0 0,0 0 0 0,5 3 0 15,-5 0 0-15,4 3 0 0,2 0 0 0,-7 2 0 16,6 3 0-16,-5 1 0 0,5 2 0 16,-5 0 0-16,-1 1 0 0,-4 1 0 0,0 1 0 15,0 0 0-15,0 3 0 0,-4-3 0 0,-1 2 0 16,-5 1 0-16,1-1 0 0,-1 0 0 0,-1 1 0 15,-3-3 0-15,-1 2 0 0,-4 6 0 0,-11 6 0 16,1 3-751-16,-5-4-511 0,-6 1-84 16,6-3 27-16,-6-6 87 0,-4 1 160 15,5-4 285-15,0-5 370 0</inkml:trace>
  <inkml:trace contextRef="#ctx0" brushRef="#br0">12259 7313 608 0,'0'-5'901'0,"0"-1"140"0,0 3 86 15,-6 3-4-15,6-2-271 0,0 2-275 16,-5 0-225-16,5 0-118 0,0 5-61 16,0 1-30-16,0 7-17 0,5 2-13 0,-5 4-10 15,0 2-18-15,6 7-26 0,-6 0-22 16,4 3-15-16,-4 1-11 0,5 2-7 16,-5-1-7-16,5-3-7 0,0 4-26 0,0-5-37 15,0 1-42-15,0-4-51 0,-1 1-72 16,-4-5-121-16,6-2-149 0,-6-1-170 0,4-5-183 15,-4-3-128-15,0 0-22 0,0-3 77 16,0-2 147-16,-4-4 194 0</inkml:trace>
  <inkml:trace contextRef="#ctx0" brushRef="#br0">12126 7590 120 0,'-19'-28'499'0,"9"0"88"0,-5 3 79 16,10-2 83-16,0 2-111 0,0 0-65 15,5 1-31-15,5 1-33 0,0 1-41 16,0 3-54-16,-1 0-73 0,7-1-87 0,3 4-72 16,1 2-36-16,-5 3-24 0,9 3-17 15,-4-1-14-15,5 7-13 0,-1-1-12 16,1 6-15-16,-1-1-17 0,1 7-13 0,0-1-9 16,-1 3-10-16,1 3-27 0,0 2-38 0,-1 0-51 15,-4 7-106-15,0-4-184 0,-1 3-234 16,1-3-243-16,-5 1-144 0,0-1-42 15,0-2 55-15,-1-1 157 0,1-5 222 0</inkml:trace>
  <inkml:trace contextRef="#ctx0" brushRef="#br0">12548 7427 563 0,'-5'-3'868'15,"5"-3"150"-15,-5 4 97 0,5-2 5 16,0 4-254-16,-5-2-263 0,5 2-224 0,0 0-133 15,0 0-71-15,0 2-34 0,5 4-16 16,-5 0-6-16,5 5-2 0,-5 0-11 16,5 6-21-16,-5-1-26 0,0 4-19 0,4-1-13 15,-4 3-11-15,6 2-7 0,-6 2-6 16,0-2-17-16,4-2-35 0,-4 3-46 16,5-5-53-16,-5 2-67 0,0-6-107 0,5 3-119 15,-5-5-137-15,5 0-154 0,-5-6-166 0,0 3-89 16,0-5 25-16,0-1 90 0,0-2 149 15,-5 0 184-15</inkml:trace>
  <inkml:trace contextRef="#ctx0" brushRef="#br0">12430 7479 135 0,'-10'-28'735'15,"0"6"185"-15,0 1 114 0,0 1 77 16,6 1-85-16,-1 5-271 0,5-3-232 0,-5 4-156 15,5-1-84-15,5 2-52 0,0 2-37 16,5-1-30-16,-1 2-27 0,6 1-25 16,0 3-22-16,5-1-21 0,-1 3-19 0,0 1-14 15,6 2-11-15,0 0-5 0,-6 2-3 16,6 7-7-16,-1-4-32 0,-4 6-54 16,0 2-69-16,-1 1-89 0,-4 3-175 0,0 3-266 15,-5 2-303-15,-1 0-142 0,6 0-38 16,-5 0 34-16,0 3 144 0,-5-1 251 0</inkml:trace>
  <inkml:trace contextRef="#ctx0" brushRef="#br0">13092 7819 458 0,'-5'5'925'15,"0"-2"148"-15,0 0 101 0,0-1 78 0,5-2-210 16,-5 3-378-16,0-3-245 0,5 0-142 16,0-3-106-16,0 3-90 0,0-5-84 0,0 2-70 15,5 0-66-15,-5-3-69 0,5 1-95 16,-5 2-132-16,0-2-148 0,0-1-148 0,0-2-130 15,0 2-99-15,0-2 15 0,0-3 98 16,0 3 158-16,0-3 178 0</inkml:trace>
  <inkml:trace contextRef="#ctx0" brushRef="#br0">13067 7694 289 0,'0'-9'481'0,"0"7"112"16,0-4 97-16,-5 4-21 0,5-1-54 0,0 0-62 16,0 3-75-16,0-2-84 0,0 2-87 15,0 0-85-15,0-3-88 0,0 3-120 0,0 0-165 16,0 0-241-16,-4-3-292 0,4 3-155 15,0-3-70-15,0 0 16 0,0 3 102 16,0-2 206-16</inkml:trace>
  <inkml:trace contextRef="#ctx0" brushRef="#br0">13921 7424 396 0,'4'-3'666'0,"-4"-2"150"0,0 5 122 16,0-4-1-16,0 4-159 0,0-2-164 15,0 4-157-15,0-2-138 0,0 4-106 0,0 1-68 16,0 1-35-16,0 7-19 0,0 4-10 16,6 2-7-16,-6 6-10 0,-6 3-10 0,6 2-5 15,0 3-7-15,0 1-6 0,-4-2-4 16,4 1 0-16,0 0-6 0,-5 1-6 15,5-7-5-15,0 3 0 0,-6-5-5 0,6-3-3 16,0-2-2-16,0-4-4 0,0-2-3 16,0-3-4-16,0-2 1 0,0-4-3 0,0-2 1 15,0-3-3-15,6 0-2 0,-6-6-3 16,5-5-3-16,-5 0-4 0,0-6-1 16,4-2 1-16,-4 0 5 0,0-3 5 0,6-3 5 15,-6 0 6-15,0-2 3 0,-6-3 1 16,6 2-2-16,0-5-1 0,0 2 0 0,0 1-4 15,6 0 1-15,-6 2 0 0,4 3 1 16,-4 1 3-16,5 1 3 0,0 4 5 16,0 2 3-16,0 4-1 0,0 2 2 0,0 3 0 15,-1 2 1-15,2 0 3 0,3 4 6 16,-4 2 8-16,5 2 6 0,0 4 6 0,0 2 2 16,-1 6 1-16,1-3-3 0,0 5-1 15,5 4-4-15,-6 2-2 0,2 0-5 16,-2 5-5-16,1-2-5 0,0 2-7 0,-1 5-5 15,1-5-5-15,-5 1-4 0,5-1-1 0,-5 1 0 16,5-4-7-16,-6 1-22 0,2-3-34 16,-1 1-44-16,-1-4-68 0,2 0-119 0,-2-2-170 15,-4-4-196-15,5 1-203 0,-5-3-136 16,0-2-30-16,0-1 67 0,0-3 149 16,-5-2 204-16</inkml:trace>
  <inkml:trace contextRef="#ctx0" brushRef="#br0">13931 7728 333 0,'-21'-9'782'0,"7"-2"161"15,4 3 98-15,-4 2 65 0,9 1-213 16,-5 1-267-16,5 2-224 0,0-4-150 0,5 4-82 16,0-1-51-16,5 0-29 0,5 1-16 15,-5-1-6-15,9 0-7 0,1 0-13 0,-1 3-12 16,1 0-11-16,5 0-6 0,0 3-6 15,4 0-6-15,-4 0-25 0,9-1-37 16,-4 4-63-16,-1 0-120 0,1-2-190 0,-1 2-227 16,-4-3-245-16,4 3-123 0,-4-3-27 15,4-1 75-15,-9 1 166 0,5 0 214 0</inkml:trace>
  <inkml:trace contextRef="#ctx0" brushRef="#br0">14283 7493 314 0,'-4'-11'628'16,"-6"0"149"-16,5 0 144 0,0 5 66 0,5 1-157 15,-5-1-148-15,0 3-134 0,5 3-133 16,0 0-121-16,0 3-83 0,0 3-49 16,5 5-29-16,0 2-15 0,0 7-10 0,5 2-16 15,-5 5-23-15,5 1-23 0,-6 2-16 16,6 3-14-16,-5 1-4 0,4-1-5 0,-3 0-2 16,3 0-3-16,-3-3-14 0,-2-2-27 15,1-3-38-15,0-1-47 0,0-2-60 16,-5-5-91-16,5-1-107 0,-5-2-123 0,0-6-128 15,0 1-131-15,-5-4-139 0,5-5-17 16,-5 0 67-16,-5-5 119 0,6-1 150 0,-7-2 168 16</inkml:trace>
  <inkml:trace contextRef="#ctx0" brushRef="#br0">14205 7755 210 0,'-19'-25'621'0,"4"3"141"0,0-3 126 15,5 3 108-15,0 0-159 0,1 0-171 0,3 3-138 16,6-1-112-16,0 1-100 0,6 0-86 15,-2-1-54-15,1 1-33 0,5 0-23 16,5 2-15-16,0 1-15 0,-1-1-16 0,1 3-13 16,4 4-10-16,-4-2-12 0,5 6-12 15,0 1-10-15,-1 5-5 0,0 3-4 0,2 3-3 16,-7 2-4-16,6 6-17 0,-6-1-26 16,1 7-35-16,0-2-44 0,-5 5-62 0,-1 2-109 15,1 2-146-15,-5-2-169 0,0 2-178 16,-5 1-168-16,0-3-51 0,0 0 55 15,0 0 128-15,-5 0 180 0,0-3 201 0</inkml:trace>
  <inkml:trace contextRef="#ctx0" brushRef="#br0">14269 7907 518 0,'-10'3'858'15,"5"-3"151"-15,-4 2 98 0,3-2 18 16,1 0-252-16,1 0-261 0,4 3-223 0,-6-3-142 15,6 0-86-15,6 0-45 0,-6-3-27 16,4 3-20-16,1 0-13 0,5 0-10 0,0 0-9 16,0 0-12-16,0 0-10 0,4 0-6 15,1 0-5-15,4 0-23 0,-4 0-41 16,5 0-60-16,4-2-110 0,-4-1-183 0,5 0-248 16,-1-3-241-16,-4 1-141 0,5-3-35 15,-1 2 58-15,0 0 157 0,0-2 236 16</inkml:trace>
  <inkml:trace contextRef="#ctx0" brushRef="#br0">14715 7628 170 0,'-15'-16'689'0,"5"-2"186"0,-4 2 123 16,-1 0 80-16,0-4-125 0,6 4-225 16,-6-1-191-16,5 3-146 0,-5 1-89 15,11 2-48-15,-6 0-35 0,5 5-31 0,-5 1-36 16,5 2-36-16,0 3-33 0,0 3-29 16,0 5-20-16,0 2-10 0,5 8 4 0,-5 4 6 15,5 2 12-15,0 4 12 0,5 3 7 16,0-1 4-16,0 3-23 0,5-1-46 0,-1 2 0 15,6-4 0-15,-5-2 0 0,10-1 0 16,-6-1 0-16,6-7 0 0,0-3 0 16,-1 1 0-16,1-6 0 0,4-3 0 0,-4-2 0 15,0-3 0-15,-1-3-42 0,1 0-165 16,-6-6-57-16,1 0-66 0,0-3-109 0,-5 2-155 16,0-2-184-16,-1-5-205 0,1 4-79 15,-5-4 10-15,1-2 99 0,-2 1 178 16,-4-1 223-16</inkml:trace>
  <inkml:trace contextRef="#ctx0" brushRef="#br0">14078 7139 196 0,'-25'0'556'0,"0"4"106"0,6-2 94 0,4 1 88 16,-4 0-128-16,9 0-102 0,-5-1-85 0,10 1-71 15,-5 0-69-15,6 0-79 0,-2 0-89 0,6-3-67 16,-4 0-38-16,4 0-22 0,0 0-5 16,0 0 0-16,4 0 6 0,-4-3 10 15,10 3 8-15,-5-6-3 0,5 3-7 0,5-5-14 16,-1-1-15-16,1 2-20 0,0-5-18 15,4 1-13-15,1 0-8 0,0 0-5 16,-5-2-4-16,4 1-2 0,0 2-2 0,-4-2-3 16,-5 4 0-16,5 0-3 0,-5 2-2 15,-5 1 0-15,5 2-3 0,-6 0 1 0,1 0 1 16,0 3 1-16,0 0 4 0,0 3 3 16,0 0 2-16,4 3 2 0,1 2 1 0,-5 0-2 15,10 0-1-15,-5 4-2 0,5-2-1 16,-5 2-1-16,9 1-3 0,-4-2 1 15,4 3-11-15,1-3-37 0,0 3-52 0,4-3-74 16,-4 3-131-16,4-4-246 0,1 4-321 16,0-2-177-16,-1 1-62 0,5-1 16 0,-4 1 100 15,4-2 229-15,5 3 323 0</inkml:trace>
  <inkml:trace contextRef="#ctx0" brushRef="#br0">15299 7677 232 0,'-6'4'782'0,"2"-4"185"15,4 2 122-15,-5-2 87 0,-5 2-123 0,10-2-228 16,-5 4-225-16,0-4-138 0,5 0-85 16,-5 2-67-16,5-2-64 0,0 0-174 0,0 0-72 15,5 0 0-15,0 0 0 0,0 3 0 16,5-3 0-16,-1 0 0 0,6 0 0 15,0 0 0-15,0 0 0 0,5 0 0 0,-1 3 0 16,5-3 0-16,-4 0 0 0,4 3 0 16,-4-3 0-16,4 3 0 0,-3-1 0 0,-7 4-209 15,1-4-215-15,0 4-99 0,-6-1-131 16,-3 4-144-16,-2-4-146 0,-4 3-96 16,0 1 7-16,-4-1 100 0,-7 1 164 0,1-1 200 15</inkml:trace>
  <inkml:trace contextRef="#ctx0" brushRef="#br0">15401 7827 420 0,'-15'3'712'0,"1"-3"177"0,4 2 135 0,0-2 30 16,-4 3-173-16,9-1-161 0,-5-2-143 15,5 3-147-15,0-3-112 0,0 0-73 0,5 3-47 16,-5-3-32-16,10 0-24 0,-5 3-15 16,5 0-13-16,0-3-10 0,5 2-34 15,0-2-70-15,0 3 0 0,0-3 0 0,4 0 0 16,0 0 0-16,1-3 0 0,0 1 0 15,5-1-174-15,-1 0-135 0,1-3-199 0,0 4-282 16,-1-3-277-16,-4-1-103 0,4-3-8 16,2 4 63-16,-2-3 174 0,0 2 281 15</inkml:trace>
  <inkml:trace contextRef="#ctx0" brushRef="#br0">16157 7487 629 0,'0'-5'896'0,"0"-4"121"15,-6 7 73-15,2-4 5 0,4 1-301 0,-5 5-281 16,5-3-198-16,-5 3-107 0,5 0-66 16,0 0-44-16,-5 3-27 0,5 4-22 15,0 5-19-15,-5 4-12 0,5 4-7 0,-5 2-5 16,0 3-4-16,5 3-2 0,-4-1-2 15,-2 1-3-15,2-1-1 0,-1 1 1 0,0 0 0 16,0-4 4-16,5 1 0 0,-5-6 1 16,5 0 0-16,0-2-15 0,0-3-19 0,0-1-22 15,0-4-27-15,0-1-20 0,0-5-10 16,0 0 7-16,5 0 14 0,-5-6 19 16,5-3 23-16,-5-5 21 0,5 0 14 0,-5-3 7 15,5 1 5-15,-5-7 4 0,4 1 2 16,2-6 5-16,-6 0-2 0,4-2 4 0,1-3 0 15,-5-1 3-15,5-2 5 0,0 2 4 16,0-1 7-16,5 1 0 0,-6 3 3 16,2 4 0-16,-1 2 0 0,-1 2 0 0,2 3-1 15,-2 4 3-15,6 2 4 0,-5 3 5 16,0 4 7-16,0 2 6 0,4 4 5 0,1 2 3 16,0 4 0-16,0 6-4 0,0 0-5 15,5 5-9-15,-6 3-9 0,1 0-7 0,0 6-9 16,-1-4-5-16,1 4-7 15,1-1-4-15,-2 4-5 0,1-3-3 0,0-4-4 16,-5 4-14-16,5-3-19 0,-6-3-29 0,1 0-36 16,0 0-55-16,-5-3-96 0,5-2-128 15,-5-1-155-15,-5 1-159 0,5-3-160 16,-5 0-88-16,0-4 20 0,-5-1 102 0,1 2 154 16,-1-3 176-16</inkml:trace>
  <inkml:trace contextRef="#ctx0" brushRef="#br0">16103 7788 514 0,'-15'-14'844'16,"0"3"123"-16,0-3 76 0,5 6 43 15,-4 0-312-15,9-1-270 0,-5 4-203 0,10-1-117 16,0 4-67-16,0-4-44 0,5 1-24 16,5 2-12-16,4 0-8 0,1 0-4 0,0 3-6 15,5 0-5-15,4 0-4 0,-4 0-20 16,10 0-38-16,-6 0-90 0,5 0-161 15,-4 0-221-15,4-2-240 0,1-4-178 0,-6 4-70 16,5-4 32-16,-4 0 131 0,0 1 204 16</inkml:trace>
  <inkml:trace contextRef="#ctx0" brushRef="#br0">16539 7463 336 0,'-5'-9'755'0,"-5"4"164"0,6-1 106 0,-2 3 65 16,2 1-235-16,-1-1-244 0,-1 6-198 16,6-1-144-16,-4 1-86 0,4 5-47 0,0 4-20 15,0 1-6-15,0 4-8 0,0 2-7 16,4 0-5-16,-4 6-8 0,0 0-9 0,0 0-11 16,6 0-10-16,-6 2-15 0,0-2-15 15,0 3-8-15,0-6-7 0,0 0-5 16,0 0-3-16,5-5-6 0,-5-1-10 0,4-2-16 15,-4-3-16-15,0-3-18 0,6-2-9 16,-6-1-2-16,0-2 8 0,0-3 14 16,0-3 14-16,0-2 15 0,0-1 13 0,0-5 8 15,0 3 3-15,-6-6 3 0,6-2 2 0,-4-1 4 16,4-2 0-16,-5-3 0 0,-1-1 0 16,2-1-1-16,-1-4-1 0,0 0-3 0,0 1-1 15,5-1-1-15,-5-2 1 0,5 5 0 16,0-3-2-16,5 6-1 0,-5 0 0 15,5 3 0-15,0-1 2 0,4 4 0 0,-3 2 2 16,3 4 1-16,-3-2 2 0,3 7 2 16,1-1 0-16,0 1 2 0,-1 5-1 0,6 0 2 15,-5 5 4-15,5-2 0 0,-5 5 0 16,-1 1 1-16,-3 4 0 0,3-1 0 0,-4 4 0 16,0 1-2-16,-5-1 0 15,0 4-3-15,0-1-2 0,-5 0-5 0,0 0-16 16,0 1-21-16,1-1-29 0,-6 0-31 0,5-3-45 15,-5 2-72-15,-5-2-107 0,5-2-146 16,-5-3-176-16,1 0-203 0,4-6-109 16,-4 3-4-16,4-2 77 0,5 0 143 0,-5-4 191 15</inkml:trace>
  <inkml:trace contextRef="#ctx0" brushRef="#br0">16877 7526 538 0,'0'-6'766'0,"0"1"152"0,0-3 101 16,-5 2-30-16,1 4-213 0,-2-4-208 15,2 0-167-15,-1 1-136 0,-5 2-89 16,5 3-51-16,-5 0-30 0,6 3-18 0,-11 2-7 15,5 7 1-15,0-2 7 0,0 4 14 16,0 3 14-16,1 2 14 0,-1 0 4 0,0 3-2 16,5 4-5-16,0-2-6 0,5 1-11 15,0 3-11-15,5-3-10 0,0 2-9 0,0-5-12 16,10 3-10-16,0-3-25 0,-1-3-23 16,1-3 0-16,5 1 0 0,-1-6 0 15,6-3 0-15,-6 1-26 0,0-6-79 0,6-3-44 16,-5 0-52-16,0-3-48 0,-5-3-60 15,-1-3-102-15,1 2-143 0,-6-4-177 0,1-1-210 16,-5-1-86-16,0-1 3 0,-5 1 91 16,0-4 159-16,0 0 210 0</inkml:trace>
  <inkml:trace contextRef="#ctx0" brushRef="#br0">16034 7258 642 0,'-5'0'933'0,"0"3"131"0,0-3 85 15,0 3 51-15,1-3-313 0,-1 0-311 0,5 0-180 16,-5 0-113-16,5 0-78 0,0 0-56 15,0 0-48-15,5 0-36 0,-5 0-23 0,9 0-16 16,-4 0-4-16,10 0-3 0,-1-3 1 16,1 0-1-16,5-2-3 0,0-1-2 15,4-2-8-15,0-3-27 0,1 0-37 0,5-3-35 16,-1 3-37-16,-5-3-31 0,-4 1-22 16,4-1 10-16,-3 0 22 0,-7 3 31 0,1 0 30 15,0 0 32-15,-11 0 25 0,6 2 19 16,-5 2 17-16,0 1 15 0,0 0 16 0,0 3 10 15,-5 1 8-15,4-1 3 0,-4 3-2 16,6-3 3-16,-6 6 8 0,5-3 6 16,-5 3 6-16,4 2 5 0,6 1 6 0,-5 0-7 15,5-2-11-15,-5 8-13 0,9-4-10 16,-4 0-8-16,5 3-8 0,0 1-6 0,0-1-7 16,4 2-5-16,-4-1-13 0,4-2-41 15,6 4-59-15,-6-3-78 0,1 0-144 16,0 0-243-16,-1 0-325 0,1-2-174 0,4-1-53 15,-4-3 14-15,5 1 113 0,4-1 226 16,5-5 327-16</inkml:trace>
  <inkml:trace contextRef="#ctx0" brushRef="#br0">17853 7476 180 0,'0'-5'371'0,"0"-3"55"16,0-1 62-16,0 1-32 0,0-3-12 0,0 0 41 16,0-1 73-16,-5 2 50 0,5-2 3 15,-4 2-35-15,-2-1-65 0,2 2-94 16,-7 1-112-16,2 3-85 0,4 2-56 0,-10 0-39 15,6 9-34-15,-6 2-24 0,5 9-21 16,-5 5-15-16,5 8-6 0,1 3 1 16,-1 3 4-16,5 5 4 0,5 1-1 0,0 2 3 15,5 0-1-15,5 3-2 0,-1-3-4 16,1 3-7-16,5-6-3 0,0 1-6 0,4-4-5 16,1-2-8-16,0 0-22 0,-1-6-31 15,6-5-45-15,0-3-52 0,-1-3-89 0,0-5-145 16,-4-3-190-16,5-2-214 0,-1-7-188 15,-4-4-68-15,4-4 23 0,-4-5 115 0,4 0 191 16,-4-6 237-16</inkml:trace>
  <inkml:trace contextRef="#ctx0" brushRef="#br0">18059 7736 158 0,'-5'-3'424'15,"0"3"63"-15,5 0 53 0,-5 0-32 0,1-3-97 16,4 3-80-16,-6 0-42 0,6 0-9 16,-4 0 10-16,4-2 21 0,0 2 29 15,-5 0 26-15,5 0-2 0,0 0-26 0,0 0-34 16,-5 0-42-16,5 0-47 0,-5 0-43 16,5 0-24-16,-5 0-12 0,5 0-7 0,0 0-4 15,-5 0-3-15,5 0-6 0,0 0-9 16,-5 0-12-16,5 0-13 0,0 0-18 0,0 0-18 15,0 0-18-15,0 0-12 0,5 0-8 16,-5 0 2-16,5 0 4 0,0 0 13 16,5 0 8-16,-1 0 10 0,1-4 5 0,5 4-3 15,5 0-7-15,-6-2-8 0,6-1-9 16,0 3-5-16,4-3-5 0,-4 3-2 0,4-3-2 16,1 3-1-16,0-2 0 0,4 2 0 15,-5-3-1-15,1 0 0 0,4 3-2 16,-5 0 0-16,6-2-1 0,-5 2-2 0,4-3 0 15,1 3 1-15,-1 0-1 0,0-3-1 16,1 3-3-16,-1 0 0 0,1-3-1 16,-1 3 0-16,-5 0-1 0,1 0-1 0,0-3 1 15,-6 3 1-15,1 0-1 0,-1 0-1 0,-4-2 0 16,0 2-1-16,-1 0 0 0,-4 0 3 16,0-4-1-16,5 4 2 0,-6 0 5 0,-3 0 2 15,9 0 3-15,-6-2-1 0,-4 2 0 16,10 0 1-16,-6 0 1 0,1 0-2 15,5 0-1-15,-5 0 1 0,4-2 0 0,-4 2-1 16,0 0-3-16,5 0 0 0,-6-4 0 16,6 4-1-16,-5 0 0 0,5 0 0 0,-5 0 1 15,5 0 3-15,-6 0 2 0,6 0-1 16,-5 0 1-16,5 4 0 0,-1-4 1 16,-4 2-1-16,5-2-1 0,-1 0 0 0,1 0-2 15,-5 2-1-15,5-2 1 0,-1 0 0 16,1 0 1-16,-5 0 1 0,5 0-1 0,0 0-6 15,-6 0 0-15,1 0 0 0,5 0 0 16,-5 0 0-16,-1 0 0 0,1 0 0 16,5 0 0-16,-5 0 0 0,-1 0 0 0,1 0 0 15,5-2 0-15,-6 2 0 0,1 0 0 16,0 0 0-16,0 0 0 0,5 0 0 0,-5-2 0 16,0 2 0-16,-1 0 0 0,1 0 0 15,0 0 0-15,-1-4 0 0,2 4 0 0,-1 0 0 16,-1 0 0-16,1 0 0 0,0 0 0 15,5 0 0-15,-6 0 0 0,1 0 0 16,5 0 0-16,-6-2 0 0,6 2 0 0,-5 0 0 16,5 0 0-16,-1 0 0 0,-3 0 0 15,3 2 0-15,-4-2 0 0,4 0 0 0,-4 0 0 16,5 4 0-16,0-4 0 0,-5 0 0 16,5 2 0-16,-1-2 0 0,-4 0 0 0,4 0 0 15,1 2 0-15,0-2 0 0,0 0 0 16,-1 4 0-16,1-4 0 0,0 0 0 15,-1 2 0-15,6-2 0 0,-5 0 0 0,-1 0 0 16,1 0 0-16,0 0 0 0,-5 3 0 16,9-3 0-16,-4 0 0 0,0 3 0 15,-1-3 0-15,1 0 0 0,0 3 0 0,4-3 0 16,-4 0 0-16,0 3 0 0,-5-3 0 16,5 2 0-16,-5-2 0 0,-1 3 0 0,1-3 0 15,0 3 0-15,-1-3 0 0,-4 0 0 16,0 2 0-16,5-2 0 0,-10 0 0 15,5 3 0-15,0-3 0 0,-1 0 0 0,-4 0 0 16,0 0 0-16,6 0 0 0,-6 0 0 16,0 0 0-16,0 0 0 0,0 0 0 0,0 0 0 15,-6 0 0-15,2 0 0 0,4 0 0 16,-5 0 0-16,0 0 0 0,0 0-143 0,0 0-170 16,-5-3-92-16,6 3-144 0,-6 0-196 15,0 0-253-15,0-2-99 0,0 2-11 0,1-3 71 16,-1 3 156-16,-5-3 233 0</inkml:trace>
  <inkml:trace contextRef="#ctx0" brushRef="#br0">20977 7429 298 0,'0'-5'443'0,"-6"-1"88"0,2 0 74 0,4 2-4 16,-5-5 7-16,5 4 21 0,-5-1-3 0,5 3-24 16,-5 0-46-16,5 1-75 0,-5-2-103 15,5 4-111-15,-5 0-76 0,5 4-51 16,-5 6-37-16,1 4-22 0,4 3-8 0,-6 8-4 16,-3 2-4-16,4 7-10 0,0-1-11 15,-4 3-14-15,-1 2-9 0,5 1-6 16,-5-1-2-16,0-1-1 0,5-5-1 15,0-1 0-15,-5-3-2 0,10-7-2 0,-4-2-7 16,4-2-8-16,0-4-18 0,-6-4-16 16,12-3-23-16,-6-3-27 0,0-6-24 0,4-6-14 15,1-1 4-15,0-7 8 0,-5-2 18 16,10 0 26-16,-5-7 26 0,-5 2 19 0,5-1 17 16,-1-6 8-16,2 1 6 0,-1 0 6 15,-5-3 8-15,4 0 11 0,2 2 8 0,-2-2 5 16,1 6 4-16,0-1 2 0,5 6-1 15,-6 0-3-15,6 3-2 0,0 5-4 16,0 2 3-16,-5 4 3 0,4 2 6 0,2 6 8 16,-1 4 6-16,4 1 1 0,-4 6 0 15,0 5 5-15,0 1-5 0,-1 5-9 0,6 0-8 16,-5 4-6-16,0-2-4 0,-1 4-15 16,1-1-8-16,0 1-6 0,0-1-6 0,0 1-13 15,-1-4-25-15,-3 2-27 0,-2-1-33 16,1-3-39-16,0-3-48 0,-5 3-63 0,0-6-94 15,-5 1-126-15,5-3-145 0,-9-3-132 16,3-3-120-16,-3 0-70 0,-1-2 40 16,0-3 112-16,0 0 154 0,-4-3 162 0</inkml:trace>
  <inkml:trace contextRef="#ctx0" brushRef="#br0">20923 7813 326 0,'-15'-14'561'0,"-4"-3"123"15,4 1 124-15,0 2 30 0,5 0-79 0,1 0-97 16,3 3-87-16,2 1-86 0,-1-2-92 15,5 4-101-15,5-3-71 0,-1 3-42 0,6-1-26 16,0 4-23-16,5 0-21 0,0-1-20 16,4 3-20-16,5 0-21 0,-4 1-22 15,4 2-2-15,6 2-26 0,-5-2-42 0,0 3-63 16,4 0-99-16,0 0-172 0,0 0-223 16,-4-1-204-16,4 1-187 0,1 0-78 0,-1-1 25 15,-4-2 133-15,5 0 194 0,-6 0 207 16</inkml:trace>
  <inkml:trace contextRef="#ctx0" brushRef="#br0">21457 7542 492 0,'-5'-2'829'0,"0"-1"151"0,-5 0 95 16,6 3 29-16,-1 0-261 0,0 0-254 0,0 3-201 15,0 0-125-15,0 2-73 0,5 4-42 16,0-1-19-16,0 3-13 0,0 2-15 0,0 4-13 15,5 2-13-15,-5 1-10 0,0 2-12 16,5 3-13-16,-5-3-8 0,5 0-11 0,-5 0-13 16,5 0-23-16,-5-5-32 0,5 2-39 15,-1-5-49-15,-4-1-59 0,6-2-86 0,-6-3-94 16,4 1-97-16,-4-4-96 0,0 1-75 16,-4-6-35-16,4 3 27 0,-6-6 76 15,-3 0 111-15,4-2 130 0,-5-1 128 0,0-5 109 16,-5 3 89-16,5-6 58 0,-4 1 50 15,-1-4 45-15,1-3 49 0,-1 1 49 16,1-3 51-16,-1 0 64 0,5-3 69 0,0 3 56 16,0 0 16-16,5 3-18 0,5-3-40 15,-5 5-60-15,5 1-73 0,5-1-66 0,0 0-42 16,0 4-21-16,5-1-14 0,-1 0-9 16,1 0-13-16,5 3-14 0,0 0-16 0,4 0-14 15,1 3-15-15,0 2-15 0,-5-2-15 16,4 5-12-16,0 1-13 0,1 2-10 0,-5 2-5 15,5 1-5-15,-6 5-4 0,6 1-6 16,-6 2-21-16,1 0-38 0,-5 5-47 16,0 0-56-16,0 1-63 0,-6 3-99 0,2-1-144 15,-2 3-179-15,1-3-208 0,-5 3-157 16,-5 1-49-16,5-4 44 0,-4 0 132 0,4 1 199 16,-10-4 245-16</inkml:trace>
  <inkml:trace contextRef="#ctx0" brushRef="#br0">21295 7910 534 0,'-10'5'917'0,"1"1"140"16,-1-4 88-16,0 1 57 0,5 3-290 16,1-4-304-16,-2 1-196 0,6 0-90 15,6-1-45-15,-2 1-20 0,6 0-10 0,0-3-22 16,0 2-149-16,9-2-76 0,-4-2 0 15,5 2 0-15,-1-3 0 0,1 3 0 0,5-3 0 16,-6 1 0-16,0-4 0 0,6 4 0 16,-5-2-57-16,4-19-299 0,1 39-87 15,-5-20-126-15,4 2-190 0,-4-3-237 0,4-1-82 16,-4 0-5-16,-1 1 51 0,1-3 141 16,0 2 236-16</inkml:trace>
  <inkml:trace contextRef="#ctx0" brushRef="#br0">21737 7537 605 0,'-5'-6'906'0,"5"1"128"0,-5 2 74 15,5 0 7-15,-5 1-296 0,5 2-293 16,0 0-196-16,0 5-99 0,0 1-49 0,0 2-17 15,5 0-3-15,-5 6-7 0,5 3 0 16,0-1-4-16,0 4-3 0,-5 1-5 16,5 1-9-16,-1 0-17 0,2 4-112 0,-6-5-5 15,4 1 0-15,-4 0 0 0,5 1 0 16,0-4 0-16,-5-2 0 0,5-4 0 0,0 1 0 16,-5-3 0-16,4-3 0 0,-4 1 0 15,6-6 0-15,-6-1 0 0,0-2 0 0,4 0 0 16,-4-5 0-16,0-4 0 0,0 1 0 15,0-3 0-15,0-3 0 0,-4 1-6 16,4-7-17-16,-6 4 3 0,2-7 6 0,-1-1 1 16,0-1 6-16,0-5 3 0,0 2 3 15,1-2 0-15,-2-1 1 0,2 4-1 16,4-1-1-16,0 3-1 0,0 4-3 0,4-2 1 16,2 4-3-16,-2 2 0 0,6 4-12 15,0 2-5-15,0-1-1 0,5 4 1 0,-6 6 3 16,6-2 3-16,-5 4 13 0,4 6 11 15,-4 0 4-15,5 4 5 0,-6 2 2 16,2 4 1-16,-7 1-2 0,2 2-3 0,-2 4-2 16,-4-4-8-16,0 5-9 0,-4-2-28 15,-6 4-40-15,5-4-49 0,-10-1-48 0,5 1-46 16,-5-2-32-16,1-4-37 0,-1 1-59 16,0-3-85-16,0 0-115 0,-4-6-122 0,4-3-136 15,1-2-104-15,-1-3 12 0,5-3 87 16,1 0 139-16,-2-5 156 0</inkml:trace>
  <inkml:trace contextRef="#ctx0" brushRef="#br0">22055 7559 465 0,'15'-8'604'15,"-5"2"129"-15,0-2 143 0,-5 2-16 16,-1 1-107-16,-4-1-107 0,0 1-90 0,0-1-96 15,0 4-122-15,-4-4-105 0,-1 4-63 16,0-2-34-16,-5 4-17 0,5 0-8 16,-4 4 2-16,-2 0 13 0,7 2 11 0,-11 5 8 15,10 0 3-15,-5 3-3 0,0 3-7 16,0-1-4-16,6 6-89 0,-6 0-45 0,10 1 0 16,-5-1 0-16,10 2 0 0,-5 1 0 15,5-3 0-15,4-2 0 0,-3-1 0 0,8-21 0 16,1 34 0-16,0-18 0 0,4-5 0 15,1-4 0-15,4-3 0 0,-4-2-43 0,0-2-267 16,-1-3-51-16,1-1-86 0,-1-3-138 16,-4 1-182-16,0-3-201 0,-1 0-85 15,-4 0-7-15,0-3 85 0,0 0 164 0,-5 4 225 16</inkml:trace>
  <inkml:trace contextRef="#ctx0" brushRef="#br0">22654 7421 7 0,'-5'0'523'16,"5"-3"160"-16,-6 6 138 0,2-3 122 16,-1 3-54-16,0 2-141 0,0 4-147 0,0 2-126 15,5 0-110-15,-4 5-95 0,4 1-59 16,0 2-35-16,0 0-19 0,0 6-17 0,0-3-14 15,4 3-16-15,-4 3-18 0,5-4-15 0,0 2-18 16,-5-4-15-16,5 3-11 0,0-4-11 16,-1-2-8-16,-4 1-3 0,6-4-4 0,-1-1-3 15,-1-4-4-15,2-1-11 0,-2-1-14 16,-4-4-15-16,5 0-7 0,0-2-10 0,0-3-7 16,0-3-3-16,0-2 3 0,-5-3 3 15,5-3 2-15,-1 0 2 0,2-6 1 0,-2 1 1 16,-4-1 1-16,5-5 1 0,1 0 1 0,-6-3 3 15,0 3 7-15,4-6 8 0,1 6 10 16,-5-2 8-16,5 5 6 0,0-1 3 0,0 6 3 16,0 0 3-16,4 3 5 0,-3 3 8 15,-2 3 12-15,6 2 14 0,-5 3 16 0,5 5 14 16,-5 4 11-16,0 2 6 0,0 3 4 16,0 2-2-16,5 0-3 0,-6 4-7 0,1 2-8 15,0 0-10-15,0 0-10 0,4 3-11 0,-3-3-8 16,3 0-10-16,-4 0-5 0,10-3-5 15,-5-2-1-15,0-1 0 0,0-1-1 0,4-5-2 16,1-1 0-16,0-4 0 0,0 0-4 16,4-5-2-16,-4-2-7 0,4-4-13 0,-4 1-14 15,0-6-13-15,-1 0-15 0,-4 0-13 16,5-3-6-16,-6 0 0 0,1-3 3 0,-5 4 6 16,1-4 8-16,-6 1 9 0,-6-1 10 0,1 3 10 15,1-5 10-15,-6 2 9 0,-5 1 7 16,5 3 6-16,-5-4 6 0,-4 2 7 0,4 5 6 15,0 2 6-15,1 2 4 0,-1 6 2 16,6 0 0-16,-6 3 0 0,5 5-3 0,0 1-2 16,0 1-1-16,5 4 0 0,0 3-3 15,5-1-3-15,0 1-3 0,5 2-5 0,0 3-3 16,0-3-3-16,5 1-9 0,5-4-23 16,-6 1-37-16,6 0-49 0,5-7-101 0,-5 1-147 15,4-2-197-15,-4-6-204 0,0 0-186 0,-1-3-69 16,1-3 40-16,0-3 114 0,0 0 187 15,-1-2 216-15</inkml:trace>
  <inkml:trace contextRef="#ctx0" brushRef="#br0">23075 7529 210 0,'-4'-11'706'0,"-6"2"180"15,5-1 123-15,0 4 81 0,0-2-154 0,0 2-212 16,1 0-203-16,4-2-148 0,0 3-93 0,4-1-56 15,-4-2-37-15,10 2-22 0,-5-2-17 16,4 3-15-16,6-1-18 0,-5 1-19 0,5 1-19 16,-1 2-17-16,1 2-19 0,-5 0-14 15,5 2-10-15,0 4-9 0,-1 0-1 0,-4 5-5 16,0 0-19-16,0 3-32 0,-5-1-44 16,-1 7-48-16,-4-1-56 0,0 0-63 15,0 4-85-15,0-1-111 0,-4 0-144 0,4 0-154 16,-5-3-174-16,5-3-73 0,0 1 30 0,-6-4 102 15,6-1 167-15,6-1 190 0</inkml:trace>
  <inkml:trace contextRef="#ctx0" brushRef="#br0">23286 7603 27 0,'0'-9'492'0,"5"5"112"0,-5-5 104 16,5 4 113-16,0-1-33 0,-1 0-74 15,-4 1-91-15,6 0-70 0,-1 2-77 0,-1-3-86 16,2 3-104-16,-6 3-81 0,4-2-51 16,1 2-28-16,0 0-18 0,0 2-16 0,0 4-18 15,-5 0-16-15,5 2-15 0,-5 3-12 16,0 2-11-16,0 1-10 0,0 3-6 0,-5 2-5 16,5 0-4-16,-5 3-7 0,5 1-16 15,-5 1-18-15,5 1-24 0,0 0-32 0,-5 0-38 16,5-3-58-16,0 0-87 0,0-3-110 15,0-2-117-15,0-3-106 0,5-3-81 0,-5-3-40 16,5 1 15-16,-5-7 44 0,5-2 58 16,0-2 88-16,0-4 97 0,-1 1 87 0</inkml:trace>
  <inkml:trace contextRef="#ctx0" brushRef="#br0">23385 7600 357 0,'0'-24'547'0,"0"-1"105"0,4 3 106 0,-4 2 9 15,0 1-37-15,0 0-64 0,5 5-63 0,-5 0-64 16,0 3-77-16,5 0-111 0,-5 6-112 16,0-3-78-16,5 4-53 0,-5 2-39 15,5-1-27-15,0 6-16 0,-5-1-10 0,5 6-24 16,-5 1-41-16,0 2-61 0,0 3-114 0,0 3-185 16,-5-1-244-16,0 4-267 0,0-4-117 15,0 6-21-15,0-3 69 0,0 6 161 16,1-3 230-16</inkml:trace>
  <inkml:trace contextRef="#ctx0" brushRef="#br0">23198 8180 460 0,'-15'16'907'16,"6"-3"138"-16,-6-1 72 0,5-1 49 0,0-6-240 15,1 3-363-15,3-4-243 0,1 1-132 16,1-5-74-16,4 0-65 0,0-3-62 0,0-3-71 16,9 2-113-16,-3-8-179 0,3-1-227 15,1-1-278-15,0-6-129 0,5 1-29 0,-1 0 59 16,1-6 150-16,0 0 216 0</inkml:trace>
  <inkml:trace contextRef="#ctx0" brushRef="#br0">23708 7358 384 0,'0'2'873'0,"0"4"144"0,0 0 76 0,0 2 43 16,0 0-209-16,0 3-325 0,4 2-236 0,-4 2-112 15,0 1-43-15,6 4-7 0,-1 2-3 16,-5 0-3-16,4 2-5 0,-4 1-11 0,0 5-22 15,0-2-27-15,-4 3-76 0,4 1-57 16,-5-1 0-16,-1-1 0 0,6 0 0 0,-4 1 0 16,4-3 0-16,-5-4 0 0,5 1 0 15,0 0 0-15,0-5 0 0,0-1 0 0,0-6 0 16,0 1-46-16,5-3-116 0,-5-3-30 0,0-2-16 16,0-3-2-16,4 0 17 0,-4-6 25 15,0 0 33-15,0-5 30 0,0 0 30 0,-4-4 26 16,4 1 19-16,-5-2 12 0,0-4 6 15,0 1 5-15,-4-4 5 0,3 1 11 0,-3 0 14 16,4 2 12-16,0 0 11 0,0 1 8 16,5-1 1-16,0 3-2 0,0 1-4 0,5-1-1 15,-5 1-1-15,10 1 0 0,-5 1 0 16,5 3-3-16,-1 0-7 0,1 2-7 0,5 0-6 16,-6 1-8-16,6 5-6 0,0 0-4 15,-1 0-5-15,1 0-16 0,0 5-20 0,-5 1-25 16,5-4-26-16,-5 7-25 0,-1-3-32 0,1 2-34 15,0-3-34-15,-1 1-29 0,-3-1-13 16,3 1 5-16,1 0 32 0,-5-4 46 0,5 4 51 16,-1-4 41-16,-3-2 25 0,3 0 15 15,-4 0-3-15,5 0 1 0,-5-2 16 0,0-1 45 16,-1 0 67-16,-4 3 74 0,6-2 61 16,-1-1 48-16,-5 0 30 0,4 3 3 0,-4-2-22 15,0 2-39-15,0 0-30 0,0 0-18 16,0 2-9-16,0 4-7 0,-4-1-9 0,-1 3-8 15,5 1-12-15,-6-1-12 0,2 3-137 0,-1 3-1 16,0-3 0-16,5 2 0 0,-5 2 0 16,5-2 0-16,0-2 0 0,0 0 0 15,5 3 0-15,0-4 0 0,0-1 0 0,5 0 0 16,-1-1 0-16,6-2 0 0,0-4 0 0,-1-2 0 16,7 0 0-16,-2-2 0 0,0-4 0 15,1-2 0-15,4-1 0 0,-4 0 0 0,-5-1 0 16,5-1 0-16,-6 0 0 0,1 0 0 0,-5 0 0 15,-5 0 0-15,0-3 0 0,-1 3 0 16,-4 0-46-16,-4 0 10 0,-1 0 11 0,-5 0 7 16,0 0 3-16,0 3 4 0,0 0 4 15,-4 2 1-15,4 0 4 0,0 3-1 0,0 1 5 16,0 4 3-16,1 1 6 0,3 0 4 16,2 2 7-16,-1 4 2 0,0 2 2 0,0 0-4 15,5 0-2-15,0 0-4 0,0 3-10 16,5-1-6-16,0-2 0 0,0 4 0 0,-1-2-25 15,6-2-52-15,1-3-45 0,-2 3-45 0,6-5-40 16,-1 2-6-16,-4-2 17 0,10-4 14 16,-5 1-18-16,-1 0-44 0,1-3-66 15,0-3-80-15,-5 0-89 0,5 1-70 0,-1-4-17 16,-4 1 33-16,5-1 61 0,-6-2 74 0,-4-1 84 16,5 1 81-16,0 0 76 0,-5-3 54 15,-1 3 42-15,2-1 31 0,-1-2 28 0,-5 3 30 16,4 0 41-16,-4 0 50 0,6 0 66 0,-6-1 66 15,0 4 71-15,4 2 83 0,-4 0 97 16,0 3 54-16,0 0 8 0,0 3-22 16,0 0-41-16,-4 2-62 0,4 4-91 0,-6 1-45 15,6 4 3-15,0 0 23 0,0 6 11 0,0 1-219 16,0 4-121-16,0 3 0 0,0 5 0 0,0 0 0 16,0 3 0-16,0 2 0 0,0-2 0 15,0 0 0-15,0 0 0 0,0-6 0 16,0 1 0-16,6-7 0 0,-6 1 0 0,0-6 0 15,0-2 0-15,0-3 0 0,4 0 0 16,-4-8 0-16,0-2 0 0,0 0 0 0,0-8 0 16,0 2 0-16,0-6 0 0,5-3 0 15,-5-3 0-15,0-2 0 0,0-4 0 0,0-2 0 16,0-3 0-16,0-5 0 0,-5-4-86 0,5-1-137 16,0-1 23-16,0-3 33 0,0 1 37 15,0 2 35-15,0 3 36 0,5 3 26 0,0 2 15 16,0 0 10-16,0 7 12 0,0-2 11 0,4 4 9 15,1 3 14-15,1-1 14 0,-2 6 14 16,1-3 11-16,0 6 7 0,-1-1 5 0,6 7 0 16,-5-4-2-16,0 6-2 0,5 3-2 15,-6 0-4-15,1 2-3 0,0 7-6 0,4-2-69 16,-8 4-1-16,3 0 0 0,-4 2 0 16,0 4 0-16,0-1 0 0,-5-17 0 0,-5 32 0 15,5-15 0-15,-5-2 0 0,0 2 0 16,0-5 0-16,1 0-87 0,-6-1-112 0,5-2-52 15,-5 1-62-15,0-4-103 0,1-3-137 0,-2 1-170 16,2-3-179-16,-1-3-121 0,0-3-13 16,1 0 85-16,-1-3 148 0,0 1 205 15</inkml:trace>
  <inkml:trace contextRef="#ctx0" brushRef="#br0">24184 7669 77 0,'-10'-16'567'15,"0"-1"135"-15,0 3 110 0,5 1 105 0,0-2-63 16,5 5-148-16,0-1-133 0,5 0-97 16,-5 0-81-16,10 2-78 0,-5-2-79 0,5 3-55 15,0 0-39-15,4 2-29 0,-4 0-26 0,0 4-24 16,5 2-17-16,-5 0-15 0,-1 2-12 16,-4 2-11-16,0 4-24 0,0 0-31 0,-5 0-38 15,0 3-50-15,-5 3-83 0,0-3-128 16,0 3-157-16,-4-1-167 0,-1-1-170 0,0-1-131 15,0 0-12-15,0 0 81 0,-5-3 149 16,5-2 180-16</inkml:trace>
  <inkml:trace contextRef="#ctx0" brushRef="#br0">24056 7628 271 0,'-9'-2'578'0,"-2"-4"119"0,7 0 115 0,-6 1 76 15,0 2-93-15,5 0-119 0,0 3-106 0,0-3-92 16,0 1-100-16,1 2-126 0,4-4-97 15,-6 4-66-15,6 0-45 0,0-2-41 16,0 2-45-16,6 0-68 0,-6 0-107 0,4-2-148 16,1-2-177-16,5 2-182 0,-5-4-183 0,5 1-52 15,0-1 44-15,-1-5 120 0,6 3 162 16,-5-3 189-16</inkml:trace>
  <inkml:trace contextRef="#ctx0" brushRef="#br0">24404 7203 570 0,'0'0'857'16,"0"-3"144"-16,0 3 89 0,0 0-17 0,0 0-227 15,-5 0-241-15,5 0-205 0,0 3-110 16,-4 0-60-16,4 2-32 0,-6 4-17 16,2-1-18-16,-1 3-18 0,-1 3-22 0,2 0-19 15,-1 2-20-15,0 3-19 0,-5 4-15 0,5-1-14 16,-4 0-33-16,4-1-47 0,0 1-59 16,0-2-55-16,0-1-59 0,5 1-78 0,0-4-129 15,0 0-164-15,5-1-183 0,0-4-209 0,0-3-83 16,4-3 6-16,1-2 107 0,5 3 181 15,-6-6 224-15</inkml:trace>
  <inkml:trace contextRef="#ctx0" brushRef="#br0">24777 7451 492 0,'4'-5'902'0,"6"-3"147"0,-10 2 87 16,5 1 57-16,1-1-265 0,-6 1-301 0,4 1-220 15,-4 0-116-15,5 0-47 0,-5 2-13 0,5-1-4 16,-5 3 3-16,5 0 4 0,-5 0-234 16,5 3 0-16,0 3 0 0,0 2 0 0,-1 0 0 15,-4 3 0-15,6 5 0 0,-2 0 0 0,1 2 0 16,0 4 0-16,-5 0 0 0,5 0 0 0,0 3 0 15,-5-1 0-15,0 2 0 0,0-2 0 0,0 3 0 16,0 1 0-16,0-3 0 0,0 3 0 0,-5-4 0 16,0 4 0-16,0-3 0 0,0-1 0 0,1 2 0 15,-2-1 0-15,-3-1 0 0,-1-2 0 16,0 6 0-16,-5 2 0 0,-4-3 0 0,-1 1 0 16,1 0 0-16,-1-3-301 0,0-3-408 0,1-3-183 15,-1-2-212-15,-4-3-66 0,-1-1 12 16,6-4 87-16,-6 2 181 0,-5-6 250 0</inkml:trace>
  <inkml:trace contextRef="#ctx0" brushRef="#br0">12459 8687 20 0,'0'0'146'16,"0"0"-21"-16,0 0-36 0,5 3-30 0,-5-3-21 15,0 0-15-15,0 0-6 0,0 0-6 16,0 3-3-16,0-3-4 0,0 2-5 15,0-2-6-15,0 0-15 0,0 3-15 0,0-3-20 16,0 0-26-16,0 0-26 0,0 0-23 16</inkml:trace>
  <inkml:trace contextRef="#ctx0" brushRef="#br0">12396 9029 39 0,'-6'-11'424'16,"6"3"77"-16,0-3 65 0,-4 3 54 0,-1-22-128 15,5 41-90-15,-10-23-36 0,5 4-1 16,-5 0 12-16,6 0 19 0,-7 2-7 15,-3 0-29-15,-1 1-43 0,0-1-63 0,1 1-67 16,-6 5-69-16,1-3-39 0,-1 6-24 16,0-3-17-16,1 2-10 0,-6 4-8 15,6 0-6-15,-1 2-4 0,-4 2-5 0,4 5-2 16,0-2-2-16,1 2-1 0,4 3 1 16,0 2 4-16,5 2 5 0,1 0 7 0,3 3 7 15,6 3 10-15,6-1 7 0,3 4 5 16,6-4 4-16,0 3 2 0,5 1 4 15,4-3-2-15,5-1-1 0,1-2-3 0,5 0-3 16,-1-1 6-16,0-2 0 0,5 1 0 0,-5-1-5 16,-4-4-5-16,4 4-1 0,-5-2-13 15,-4-1-11-15,-1 3-3 0,-9-2-1 0,0-1 3 16,-5 4 5-16,0-2 4 0,-10 1-4 16,0 0 0-16,-6 0 4 0,2-2 0 0,-1 2-1 15,-5-5-2-15,0 2 6 0,-5-6-2 16,6 1-6-16,-6 0-6 0,5-6-8 15,-5 1-6-15,1-7-9 0,4-2-13 0,-4-2-16 16,4-4-16-16,-5-5-17 0,5-6-8 16,5 1-7-16,-5-6-1 0,10 0 4 0,-5-3 7 15,10 0 13-15,-5 1 15 0,5-2 14 16,5 4 14-16,0 0 14 0,0-3 9 16,-1 6 8-16,6-3-4 0,0 3 1 0,-1 0-1 15,1 2 2-15,0-2 4 0,4 5 4 16,-4 0 7-16,5 0 7 0,-1 6 11 15,-4 0 12-15,5 3 10 0,-6-1 11 0,1 6 11 16,0 0 8-16,0 6 7 0,-1-4 2 16,-4 6-3-16,0 0-3 0,4 1-8 0,-8 2-13 15,3 0-14-15,1 0-13 0,-5 0-13 16,5 0-12-16,-5-2-24 0,5 1-1 0,-6-2 0 16,6 1 0-16,-5-4 0 0,5 1 0 15,0-1 0-15,-1-2 0 0,2 0-7 0,-7-3-11 16,6 0-7-16,0 0-8 0,-5-6-11 15,5 3-9-15,-5-5-2 0,4 3 0 16,-4-4 3-16,0-1 8 0,-5 2 10 0,5-4 8 16,-5 1 8-16,0 0 8 0,0 0 4 15,0 0 5-15,0 3 1 0,0-1 3 0,0 1 3 16,0 6 1-16,0-4 3 0,0 4 2 16,-5-2 1-16,5 4 1 0,0 0 4 15,5 4 4-15,-5 1 3 0,0 3 2 0,0 0 1 16,5 1-2-16,-5-1-5 0,5 3-8 15,-1-3-5-15,2 3-4 0,-1-2-2 0,-1-1-3 16,2 0-2-16,-2 0 0 0,6-2-5 16,-5-4-11-16,5 1-15 0,-1-3-22 15,1 0-21-15,-5-3-25 0,5 1-19 0,0-4-9 16,0 0-2-16,-5 2 5 0,0-5 9 16,5 0 13-16,-6-1 12 0,-4-1 11 0,5-1 11 15,-5 2 14-15,0-2 10 0,0-1 11 16,0 2 11-16,0-1 10 0,0 4 5 15,0 0 4-15,-5 0 2 0,5 5 3 0,0 0 2 16,0 0 4-16,5 6 3 0,-5 0 6 16,5 3 4-16,-5 5 6 0,5-1 5 0,0 8 6 15,0-2 7-15,0 3 5 0,5 3 6 16,-5 0-3-16,4 3-8 0,1 2-11 16,0 1-3-16,-1-1-9 0,6 5-6 0,-5-3-3 15,0 1 5-15,-5 2 1 0,5-3-2 0,-1 2-1 16,-3-4 1-16,-2 1 1 0,1-1 7 15,-5 1 7-15,0-3 8 0,0-3 7 16,-5 0 6-16,5 0 2 0,-4-5-5 0,-2 0-8 16,2-4-11-16,-1-1-8 0,-5-2-11 15,5-2-14-15,-5-2-13 0,0-3-22 0,1-6-28 16,-1 0-33-16,-5-5-37 0,0-3-43 16,0-3-76-16,1-2-110 0,-1-7-129 15,0 1-142-15,1-2-135 0,-1-4-138 0,6 1-14 16,-2-1 76-16,7-2 130 0,4-1 158 15</inkml:trace>
  <inkml:trace contextRef="#ctx0" brushRef="#br0">13176 9278 164 0,'14'-11'629'0,"-4"2"176"0,-5 1 147 15,0 2 99-15,-1 6-137 0,2 0-171 16,-2 3-158-16,-4 0-135 0,0 5-109 0,5 1-63 15,0 2-37-15,-5 3-29 0,5-1-19 16,0 4-22-16,-1 2-21 0,2 0-20 16,-1 0-24-16,-5 1-30 0,10-1-76 0,-6-2 0 15,1-1 0-15,0 1 0 0,0-7 0 16,0 4 0-16,5-6 0 0,-6 1 0 0,2-4 0 16,3 1 0-16,-3-3 0 0,3-6-101 15,-4 3-24-15,5-6-11 0,-5-2 0 0,0 0 10 16,-1-3 17-16,2-3 17 0,-2 1 18 15,1-4 17-15,-5-3 15 0,0 4 12 16,0-6 8-16,-5 0 8 0,5 0 4 0,0 0 2 16,-4 2 1-16,4 1 0 0,4 3 3 15,-4 2-3-15,5 0 3 0,0 3 0 0,0 5 0 16,5 1 0-16,-1 2-3 0,6 3-7 16,-5 6-15-16,5-1-14 0,0 6-13 15,4 0-23-15,0 3-36 0,2 2-59 0,-2-1-86 16,0 1-109-16,6 1-125 0,-5-1-113 15,4-2-88-15,1 0-40 0,-5-1 11 0,4 1 57 16,-4-2 81-16,-1-2 87 0,-4-2 93 16,0-2 92-16</inkml:trace>
  <inkml:trace contextRef="#ctx0" brushRef="#br0">13803 9426 151 0,'5'-3'298'16,"-10"-5"51"-16,5 3 16 0,-5-4-22 16,-5-2-49-16,5 0-54 0,-5 1-52 0,1-2-40 15,-6-1-22-15,0-1-5 0,1 0 19 16,-6 3 37-16,5-2 56 0,0 4 62 15,1 4 70-15,-1-1 54 0,1 6 23 0,-1 2-13 16,5 4-39-16,-5 0-54 0,5 4-64 16,1 2-63-16,3 4-47 0,2 1-27 0,-1-1-21 15,5 4-17-15,0-1-21 0,0-2-22 16,5 2-18-16,5-6-19 0,-1 4-14 0,1-6-20 16,0 0-20-16,5-3-24 0,0 0-26 15,-1-4-29-15,-4-2-34 0,4 1-40 16,1-6-47-16,0 1-50 0,-5-4-46 0,-1 0-34 15,1-2-18-15,0 0 11 0,-5-3 38 16,0-3 60-16,0 3 63 0,0-3 62 0,-5 3 59 16,4-3 52-16,-4 3 45 0,0 3 42 15,0 0 46-15,0 0 58 0,0 2 65 16,0 3 81-16,0 3 76 0,0 0 37 0,0 3 8 16,0 3-16-16,0-1-35 0,0 3-64 15,6 0-68-15,-6 4-45 0,5-1-30 0,-5 0-24 16,4 3-18-16,2-1-18 0,-2 1-21 15,1-3-18-15,5 3-17 0,-5-1-16 0,5-1-27 16,0-1-37-16,-6 0-41 0,11 0-47 16,-10-3-66-16,5 3-123 0,0-2-184 15,4-4-231-15,-4 0-227 0,0 1-94 0,5 0-13 16,0-4 88-16,-1 1 176 0,6-3 248 16</inkml:trace>
  <inkml:trace contextRef="#ctx0" brushRef="#br0">14376 9528 133 0,'-4'6'661'0,"4"-4"165"15,-5 4 114-15,5-3 70 0,-5 0-130 16,5-3-245-16,-5 3-236 0,5-3-190 15,0 0-179-15,0 0-193 0,5-3-226 0,0 0-276 16,0 0-181-16,-1-3-76 0,6 1 13 16,-5 2 93-16,5-2 172 0</inkml:trace>
  <inkml:trace contextRef="#ctx0" brushRef="#br0">14656 9504 161 0,'-5'5'829'16,"0"0"197"-16,0 1 110 0,1-3 61 16,-2 2-105-16,6-5-339 0,-4 3-324 15,-1 0-182-15,5-3-96 0,0 2-52 0,0-2-28 16,5 0-20-16,-5 0-32 0,10-2-45 15,-6 2-54-15,6 0-58 0,-5-3-89 0,5 3-128 16,0 0-160-16,-5 0-184 0,4 0-210 16,1-3-89-16,0 3 9 0,0-2 91 15,0-1 160-15,-1 3 201 0</inkml:trace>
  <inkml:trace contextRef="#ctx0" brushRef="#br0">14896 9553 381 0,'0'6'829'0,"0"-1"151"16,-4-2 80-16,4 3 41 0,0-4-257 0,0 1-294 15,0-3-254-15,4 3-156 0,1-3-97 16,-5-3-87-16,6 3-113 0,-2-3-145 16,6 3-176-16,-5-2-186 0,0-4-196 0,5 3-69 15,-1-2 35-15,6-1 108 0,-5 4 158 16,0-1 183-16</inkml:trace>
  <inkml:trace contextRef="#ctx0" brushRef="#br0">15103 9551 653 0,'0'5'864'16,"0"0"115"-16,0 1 56 0,-6 0-88 0,6-4-329 16,0 1-379-16,0 0-320 0,0-3-234 15,0 2-196-15,6-2-190 0,-6 4-109 0,4-4 11 16,1 0 65-16,0 0 97 0,0 0 128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3-17T13:38:48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1064 8345 88 0,'-5'-13'559'16,"0"1"150"-16,-5-1 140 0,0 2 127 0,1 0-92 15,-6 2-164-15,0 1-143 0,1 2-125 0,-7 1-119 16,2 5-110-16,-6-3-61 0,6 6-35 16,-6-1-21-16,6 4-17 0,-5 5-15 0,4 0-16 15,0 3-16-15,5 3-14 0,1-3-19 0,4 4-10 16,0 7 4-16,0 0 6 0,6 2 6 0,-2 7 13 16,6-1 18-16,6 3 10 0,3 0-2 15,1 0 2-15,5-1 6 0,-1-2-2 0,6-2-2 16,0-1 2-16,4-5 4 0,-5-3-3 15,6-5-5-15,5-3-4 0,-6-4-2 0,0-4-7 16,1-6-7-16,0-3-7 0,-1-5-6 0,-4-6-8 16,0-3-6-16,-1 1-5 0,-4-6-3 15,-1 0-3-15,-3-3-3 0,-7 3-1 0,1 0 0 16,0 0 1-16,-5 0-2 0,0 3 2 0,-5-1 0 16,5 3 0-16,-5 1 2 0,1 5-1 0,-2 0-1 15,1 3-1-15,1 0 0 0,-2 5-2 0,6 0 1 16,-4 3 0-16,4 3 1 0,4 5 4 15,-4 3 4-15,6 3 3 0,-2 2 2 0,1 1 0 16,5 5 1-16,-5 0-1 0,5 3-4 16,0 0 2-16,-1 2 0 0,1-2-2 0,0 3 1 15,0 2 0-15,-5-2 1 0,4-1-2 0,-3 0 0 16,-1 1 0-16,-1 0 1 0,-4-1-1 16,0-1-1-16,0-1 0 0,0-4-1 0,-4 2 0 0,-1-1 1 15,-1-6 1-15,2 1 1 0,-1-1 2 16,-5-5 0-16,0 0-3 0,1-3-3 0,-6-2-5 15,5 0-5-15,-5-6-8 0,0 0-21 16,5-6-26-16,-4 0-34 0,-1-2-40 0,0-3-44 16,1 0-66-16,0-2-98 0,3-1-149 0,1-3-178 15,1 0-191-15,4-2-141 0,5 0-29 0,0-1 65 16,5-1 149-16,0-1 195 0</inkml:trace>
  <inkml:trace contextRef="#ctx0" brushRef="#br0" timeOffset="374.045">1289 8453 197 0,'0'-6'632'0,"0"-2"128"0,0 5 115 0,-5-2 103 15,1 1-149-15,-2 4-194 0,-3-2-148 16,4 2-104-16,-5 0-96 0,5 2-89 0,-4-2-55 16,3 6-37-16,-3 0-24 0,3 0-17 0,2 4-12 15,4 1-7-15,-5 1-2 0,5 4 0 16,0 1-2-16,5-1 0 0,-5 3-3 0,4 1 0 15,7-1 0-15,-7-2 2 0,6-4 0 16,0 4 2-16,0-6 1 0,0-3-1 0,0 1-4 16,-1-4-4-16,1-3-3 0,-1-2-6 0,2-2-4 0,-1 0-4 15,-1-4-4-15,-4 0-2 0,0-2-5 16,0 0 0-16,-5-3-4 0,0 2 1 0,0-1-2 16,0-2-1-16,-5-1 0 0,5 2-1 15,-5-1-2-15,0-1-4 0,-4 2 0 0,3 0-2 16,2 0-2-16,-1 0-3 0,-1 2-7 0,2 4-15 15,-1-1-28-15,5 1-25 0,-5 2-21 0,5 3-28 16,5 0-45-16,0 3-62 0,-1 0-89 16,2 2-114-16,3 3-135 0,1-2-128 0,5-1-142 15,-5 1-45-15,9 0 51 0,-4-1 105 16,5-2 140-16,0-1 150 0</inkml:trace>
  <inkml:trace contextRef="#ctx0" brushRef="#br0" timeOffset="612.098">1598 8489 394 0,'10'-6'633'15,"-10"3"152"-15,0-2 130 0,0 2-15 0,0 0-127 16,-5-3-152-16,-5 4-137 0,5 0-129 0,-5-2-115 16,1 2-77-16,-1-1-43 0,-5 0-24 15,0 3-15-15,1 0-11 0,4 0-6 0,-4 0-5 16,-1 3-2-16,5 2-7 0,0 3-5 16,0 1-3-16,5 2-4 0,0 0-4 0,1 3-3 15,4 2 0-15,0 1-1 0,4-1-1 0,1 3 2 16,0-2 0-16,5-3 1 0,0 3-1 15,5-6-1-15,-1-1-5 0,1-1-13 16,4-6-34-16,-4-3-67 0,5-6-145 0,0 0-260 16,-6-7-368-16,6-1-201 0,-5-5-83 0,-1 0 4 15,-4-4 111-15,0-1 240 0,-5-1 357 16</inkml:trace>
  <inkml:trace contextRef="#ctx0" brushRef="#br0" timeOffset="772.209">1584 8152 331 0,'-20'-25'822'15,"5"6"155"-15,0 0 114 0,0 5 87 0,1 2-166 16,4 4-268-16,0 0-228 0,1 5-137 16,-1 0-103-16,0 6-82 0,5 3-69 0,0 2-56 15,0 3-47-15,0 6-89 0,5 0-163 0,0 2-340 16,-4 3-380-16,8 0-197 0,-4 0-91 16,0-3 12-16,5 1 123 0,0-2 318 0,5 2 369 15</inkml:trace>
  <inkml:trace contextRef="#ctx0" brushRef="#br0" timeOffset="1534.679">2123 8439 374 0,'0'-3'627'0,"-5"0"127"0,5 1 118 0,-5-2 26 15,-5 2-148-15,5 0-166 0,-5 2-117 16,1-3-108-16,-6 3-109 0,5 0-94 0,-5 0-52 15,1 3-34-15,-6-1-20 0,6 4-16 0,4-1-7 16,-5 4-2-16,0-1-4 0,5 0 0 16,1 3-2-16,3 3-1 0,2-3 1 0,4 3-2 15,0-1 2-15,4 1 9 0,2 2 7 16,3-1 2-16,6-2 4 0,-1-2 2 0,7 1-2 16,-7-4-12-16,10-3-10 0,-9 1 2 0,5-6 3 15,0 0-1-15,-1-6 1 0,1 1 0 16,-6-3-3-16,1-4-19 0,-5 1-23 15,0-2-34-15,-1-4-35 0,-3 3-48 0,-6-5-59 16,0 2-69-16,0-2-58 0,-6 2-41 0,6-2-15 16,-9-1 4-16,4 4 18 0,-10-3 23 15,6-1 41-15,-2 4 50 0,-3-4 40 0,-1 2 37 16,6 1 41-16,-1 3 52 0,0 0 38 16,0 0 40-16,5 4 47 0,0 2 55 0,1-1 55 15,-2 0 62-15,6 2 59 0,0 0 45 16,0 5 35-16,0-3 11 0,6 2-14 0,-2 0-29 15,1 3-37-15,0 0-44 0,5 3-55 16,-5-3-48-16,4 3-23 0,1 2-19 0,0-3-19 16,0 5-19-16,0 0-13 0,-1 2-11 0,1 2-17 15,-5 3-12-15,5 0-11 0,-5 2-18 16,-5 4-37-16,5-1-70 0,-5 0-129 0,5 0-170 16,-10-2-211-16,5-3-259 0,-5 0-112 0,0-3-11 15,0-6 88-15,0 1 150 0,-4-6 203 16</inkml:trace>
  <inkml:trace contextRef="#ctx0" brushRef="#br0" timeOffset="1724.171">1941 8122 125 0,'-9'-23'646'0,"-1"1"185"0,5 6 142 16,0-1 102-16,0 4-90 0,0 1-205 0,5 5-165 16,0-2-143-16,-4 1-108 0,4 5-74 15,4 0-47-15,-4 0-40 0,5 3-38 16,-5 3-34-16,5 3-27 0,0 5-25 0,-5 0-26 15,5 5-33-15,-1 1-82 0,2 5-122 16,-6 0-224-16,4 0-436 0,-4 3-283 0,0 2-136 16,5-1-12-16,-5 1 71 0,0-3 197 0,5 2 422 15</inkml:trace>
  <inkml:trace contextRef="#ctx0" brushRef="#br0" timeOffset="2393.898">2569 8116 650 0,'-5'-11'951'0,"5"0"127"16,-4 0 94-16,-6 0 76 0,5 2-315 0,-1 1-306 15,6 3-182-15,-4-1-109 0,-1 3-82 16,5 1-71-16,0 2-55 0,0 5-46 0,5 4-27 15,-1 1-16-15,2 10-29 0,3 0-10 0,1 4 0 16,5 3 0-16,0 4 0 0,-1 0 0 16,1-2 0-16,0 5 0 0,0-1 0 0,4-3 0 15,-4 0 0-15,-5 1 0 0,5-3-15 16,-6-4-69-16,1 1-48 0,-5-3-44 0,0-2-48 16,-5-4-51-16,5 0-48 0,-10-4-44 15,5-4-43-15,-10-2-26 0,0-4 4 0,1-4 30 16,-2-2 63-16,-3-1 83 0,-1-3 89 15,-4-6 88-15,4 3 95 0,0-5 94 0,0 2 87 16,1-3 80-16,4 4 55 0,0-2 19 0,5 2-15 16,-4-1-44-16,9 1-57 0,0 1-63 15,0 1-43-15,4 0-32 0,1 3-26 0,5-1-25 16,-1 1-16-16,6 3-11 0,5 2-8 0,0 0-8 16,4 0-4-16,0 1-4 0,6 2-7 15,-1 0-16-15,-4 0-23 0,5 0-48 16,-1 2-90-16,0-2-125 0,-4 3-128 0,4-3-96 15,-9 3-57-15,-1-3-10 0,1 0 48 16,-5 0 101-16,-1 0 126 0,-9 0 133 16,5 0 131-16,-10-3 131 0,5 3 135 0,-10-3 129 15,0 3 109-15,0 0 74 0,-4 0 21 16,-1 0-26-16,0-2-49 0,-4 2-64 0,-1 0-67 16,0 0-68-16,0 2-44 0,5-2-30 15,0 3-27-15,1 3-18 0,-1-3-25 0,5 5-19 16,0-3-29-16,0 7-17 0,5-1-8 0,0 2-9 15,5-1-8-15,0 4-2 0,5-2 6 16,0-1 1-16,0 1-4 0,4-3-5 16,1 0-7-16,0-2-14 0,0-1-42 0,-1-3-61 15,0-2-81-15,1-3-137 0,0-3-199 16,-1-2-234-16,-8-3-234 0,3-3-88 16,-3 0 2-16,-2-3 92 0,-4 0 176 0,0-2 235 15</inkml:trace>
  <inkml:trace contextRef="#ctx0" brushRef="#br0" timeOffset="2582.406">3001 8257 572 0,'-6'-16'824'0,"2"-2"168"0,-1 4 118 0,5 4-11 16,-5-1-171-16,5 0-190 0,5 2-183 15,-5-1-129-15,5 1-86 0,-1 1-68 16,6-1-60-16,0 2-89 0,0 4-123 0,0-3 0 16,0 6 0-16,-1 3 0 0,6 0 0 15,-5 5 0-15,5 3 0 0,-5 2 0 0,-1 4 0 16,6 0-168-16,-10 4-363 0,5-1-321 15,-5 2-292-15,0 0-98 0,-1-2 14 16,6-1 79-16,-5-2 191 0,0-4 308 0</inkml:trace>
  <inkml:trace contextRef="#ctx0" brushRef="#br0" timeOffset="3287.512">3119 8345 220 0,'-6'0'802'0,"1"3"198"0,-5-3 135 0,6 2 102 16,-1-2-111-16,0 3-269 0,5 0-261 15,-5 0-165-15,5 2-108 0,0-2-79 16,0 5-56-16,0-2-156 0,5 2-32 0,-5 3 0 16,5 0 0-16,0-2 0 0,-1 4 0 15,6-1 0-15,-5-2 0 0,5 1 0 0,-5-2 0 16,5-1 0-16,0 0 0 0,-1-2 0 16,1-3 0-16,0-1 0 0,0-2 0 0,-5 0 0 15,4-2 0-15,2-4 0 0,-2 1 0 16,-4-4 0-16,0 1-129 0,0-1 11 15,0-1 34-15,0 2 33 0,-5-1 23 0,0 0 14 16,4 2 7-16,-4 1 7 0,0 1 5 16,0 2 2-16,6-3 1 0,-6 4 3 0,0-1 9 15,4 0 21-15,-4 3 22 0,5 0 15 16,-5-3 18-16,5 3 6 0,0 3-102 0,0-3 0 16,0 6 0-16,0-4 0 0,-1 4 0 15,7 2 0-15,-7-2 0 0,2 5 0 16,3-3 0-16,-4 0 0 0,5 4 0 0,-5-5 0 15,4 2 0-15,-3-4 0 0,-2 1 0 16,7-1 0-16,-7-2 0 0,1-3 0 0,0 0 0 16,0-5 0-16,0-1-215 0,0-2-59 15,0-4 34-15,-5 2 53 0,4-4 52 16,1 2 43-16,-5-1 38 0,0 2 26 0,0 3 22 16,5 0 21-16,-5-1 15 0,0 3 23 15,5 1 17-15,0 0 22 0,0 2 16 0,0 3 9 16,-1 0 15-16,2 0 4 0,3 5-2 15,-3-2-8-15,-2 2-16 0,6 4-19 0,-5-1-74 16,0 3-17-16,5-2 0 0,-6-1 0 16,2 2 0-16,-2-1 0 0,1 0 0 0,-5-4 0 15,5 0 0-15,0 1 0 0,0-4 0 16,0-2-124-16,-5 0-59 0,5-2-23 16,0-4-13-16,0 1 15 0,-5-4 41 0,5-1 48 15,-1 2 54-15,-4-4 36 0,6 1 27 16,-2 3 22-16,1 0 25 0,5-1 23 15,-5 1 19-15,0 5 26 0,4-2 28 0,1 5 24 16,1 0 11-16,-2 3 3 0,-4-1-7 16,9 4-84-16,-4 2-92 0,-5 3 0 0,5 0 0 15,0 3 0-15,-5-1 0 0,-1 1 0 16,7 0 0-16,-7-3 0 0,-4 3 0 0,6-3-405 16,-6-2-378-16,0-4-343 0,-6 1-150 15,2-6-4-15,-1 0 73 0,-5-9 172 0,0 1 310 16</inkml:trace>
  <inkml:trace contextRef="#ctx0" brushRef="#br0" timeOffset="3474.018">3442 7986 527 0,'-10'-22'1002'16,"0"3"181"-16,0 6 143 0,6-2 121 16,-1 5-178-16,0 1-377 0,0 0-347 0,0 5-545 15,5-2 0-15,0 3 0 0,0-2 0 16,5 2 0-16,-5 3 0 0,5 0 0 15,0 3 0-15,-5-1-244 0,0 7-985 0,0-2-185 16,0 2-28-16,0 3 82 0,0-5 167 16,0 4 360-16,-5 1 390 0</inkml:trace>
  <inkml:trace contextRef="#ctx0" brushRef="#br0" timeOffset="4739.849">1137 9730 475 0,'-4'-3'616'15,"4"3"112"-15,-6-3 121 0,6 3-16 16,-5 0-114-16,5 0-101 0,-4 3-93 0,4-3-89 16,0 3-107-16,0-3-106 0,-6 3-71 0,12-1-42 15,-6 4-32-15,0-1-10 0,4 6-2 0,1 3 0 16,1 3-5-16,-2 5-8 0,1 0 1 0,0 6-6 16,0-1-7-16,0 6-6 0,5-2-5 0,-6 1-6 15,2 1-3-15,-2-2-6 0,1-4-5 16,0 1-3-16,0-5-3 0,0-5-3 0,0-4 1 15,0 0 2-15,-1-6 1 0,-4 0 3 0,0-4 0 16,6-4 3-16,-6-4-3 0,-6-4-1 16,6-6-3-16,0 1 0 0,-4-7-1 0,-1-2-1 15,-5 0-2-15,5-2 0 0,-5-4 0 0,6-2-3 16,-6 2-1-16,0-3 0 0,0 2-2 16,5-2 12-16,-4 0 7 0,9 4 4 0,-6-1 4 15,6 1 3-15,0 5 2 0,6 0-11 0,-2 2-7 16,1 4-2-16,5 2-4 0,-5 0-2 15,5 6-1-15,0 2-1 0,-1 1 1 0,6 5-1 16,-5 3 2-16,0 2 2 0,-1 4 2 0,1 1-1 16,0 7-8-16,0 0-5 0,-5 5-2 0,0-3-2 15,-1 3 0-15,2 3 1 0,-6-3 9 16,0 3 4-16,0-3 4 0,4 0-2 0,-4-3-3 16,-4-2-5-16,4-1-10 0,0-2-18 0,0-6-32 15,0 1-28-15,0-4-18 0,0-2-9 0,4 0 5 16,-4-3 13-16,5-3 28 0,0 0 27 0,0-2 21 15,4 2 11-15,-3-3 4 0,3 1 5 16,1 0 1-16,0 1 2 0,0-1 4 0,0 2 4 16,0 1 6-16,-1 2 6 0,1 0 8 15,-5 2 9-15,5 4 6 0,-5 2 10 0,0 0 7 16,-5 6 4-16,0 3-2 0,0 0-3 16,0 2-10-16,-5 0-12 0,0 0-14 0,0 1-11 15,0-1-7-15,0-2-2 0,1-1-2 0,-2-2-2 16,-3-3 4-16,-1 0 0 0,0 0-1 15,5-5-3-15,-5 2-5 0,-5-6-20 0,6 1-32 16,-1-3-43-16,-5 0-72 0,6-3-113 16,-1 1-169-16,0-6-175 0,0 2-177 0,5-2-134 15,5-1-23-15,-5-2 68 0,5 3 145 0,5-3 181 16</inkml:trace>
  <inkml:trace contextRef="#ctx0" brushRef="#br0" timeOffset="6239.85">2015 9738 15 0,'5'0'711'0,"-5"0"211"16,0 0 135-16,0 0 93 0,-5 0-17 15,0 0-247-15,-5 0-276 0,5-3-174 16,-5 3-111-16,1 0-76 0,-1-2-65 0,0 2-37 16,0 2-31-16,-4-2-26 0,4 3-21 0,-5 0-12 15,6 2-23-15,-1 4-34 0,-1-1 0 0,7 3 0 16,-1 3 0-16,0 3 0 0,0-1 0 15,5 3 0-15,5 3 0 0,0 3 0 16,0-3 0-16,5 3 0 0,5 0 0 0,-1-3 0 16,0 0 0-16,6 0 0 0,0-5 0 0,-1-1 0 15,6-2 0-15,0-3 0 0,-1-6 0 16,-4 1 0-16,4-3 0 0,1-3 0 0,-1-3 0 16,-4 0 0-16,-1-5 0 0,-4-1 0 15,5 1 0-15,-10-3 0 0,4 3-343 0,-9-3-347 16,5 0-245-16,-10 2-211 0,5-1-53 15,-5 4 27-15,0-2 110 0,0 2 196 0,0 1 282 16</inkml:trace>
  <inkml:trace contextRef="#ctx0" brushRef="#br0" timeOffset="7531.935">1588 9705 373 0,'0'-3'492'0,"-4"1"72"16,-2-1 76-16,6 3-48 0,-4-3-58 15,4 3-12-15,-5 0-4 0,0 0-24 0,0 3-46 16,0-3-68-16,0 3-79 0,0 2-87 0,0 0-61 16,0 1-33-16,0 2-15 0,1 3-11 15,-2 3-5-15,2 0 3 0,-1 0 5 0,0 5 5 16,0-3 5-16,5 6 11 0,-5-2 7 0,5 2-3 15,5 3-2-15,-5-1-1 0,5 2-2 16,0-2-6-16,4 1-9 0,1 0-12 0,5 0-15 16,0-1-14-16,0-1-61 0,-1-4 0 15,6 0 0-15,0-5 0 0,-1 0 0 0,1-3 0 16,-6 0 0-16,6-5 0 0,0-1 0 16,-5-5 0-16,-1 0 0 0,1-5 0 0,0-4 0 15,-6 1 0-15,1-6 0 0,0 0 0 16,-5-5 0-16,0 0 0 0,0-1 0 0,-5-4 0 15,0 2 0-15,-5-6 0 0,0 3 0 0,0 0 0 16,0 0 0-16,-4 1 0 0,-2-1 0 16,-3 0 0-16,-1 3 0 0,0 3 0 0,-4 0 0 15,-1-1 0-15,6 6 0 0,-6 0-223 16,5 3-75-16,-4 3-92 0,4 0-128 0,0 5-195 16,0-3-238-16,1 6-117 0,4 0-23 15,0 0 61-15,0 3 138 0,5 0 224 0</inkml:trace>
  <inkml:trace contextRef="#ctx0" brushRef="#br0" timeOffset="8154.812">1040 9498 207 0,'-11'11'523'0,"7"0"95"16,-6-3 113-16,0 0 108 0,0 4-94 0,5-4-72 15,-4 0-46-15,3 1-42 0,2-1-72 0,-1 0-95 16,-1-2-100-16,6-4-57 0,0 4-38 0,0-4-20 16,0 1-15-16,0 0-3 0,6 0-2 15,-1 0-32-15,5-3-151 0,-6 0 0 0,11-3 0 16,0 0 0-16,-5-3 0 0,9-2 0 0,-4 0 0 15,4-6 0-15,1 0 0 0,4-2 0 16,-4-1 0-16,5-2 0 0,-6 2 0 0,6-2 0 16,0 3 0-16,-6-1 0 0,0 0 0 0,1 4 0 15,0-1 0-15,-5 3 0 0,4 0 0 16,-4 3 0-16,-1 2 0 0,1 3 0 0,0 0 0 16,0 3 0-16,-1 0 0 0,1 6 0 15,-5 0 0-15,10 2 0 0,-6 0 0 0,1 0 0 16,0 3 0-16,-1 3 0 0,6-3 0 0,-1 1 0 15,-4-2 0-15,5 2 0 0,4-2 0 16,-4-2 0-16,4 4 0 0,-4-4 0 16,5 0 0-16,-1-2 0 0,0 2 0 0,6 0 0 15,-5 0 0-15,4 1 0 0,-4-1 0 0,9 3-460 16,-5 0-293-16,1-3-269 0,4 4-143 16,-5-2-22-16,6 2 34 0,-1-2 102 0,-5 5 236 15,6-7 321-15</inkml:trace>
  <inkml:trace contextRef="#ctx0" brushRef="#br0" timeOffset="8491.91">2608 9904 292 0,'0'5'576'16,"-5"1"130"-16,5-1 137 0,-5 0 58 0,5-2-96 15,0 3-102-15,-4-3-90 0,4-1-79 16,-6 1-90-16,6-3-88 0,0 3-53 16,0-3-31-16,0 0-25 0,0 2-19 0,0-2-8 15,0 0-72-15,0 0-148 0,0 0 0 0,6 0 0 16,-2 0 0-16,1-2 0 0,5 2 0 16,0-3 0-16,-1 0 0 0,2 1 0 15,-1-1 0-15,4 0 0 0,1 0 0 0,0 0 0 16,0 1 0-16,-1 2 0 0,1-3 0 0,0 3 0 15,-1 0 0-15,-4 0 0 0,0 0-188 16,-1 3-397-16,1-1-96 0,-5 1-116 0,-5 3-115 16,5-1-114-16,-5 1-21 0,-5 2 74 15,5 3 137-15,-5-2 189 0,-5 1 198 0</inkml:trace>
  <inkml:trace contextRef="#ctx0" brushRef="#br0" timeOffset="8706.337">2706 10050 223 0,'-9'2'518'0,"-6"4"136"0,5 0 156 0,0-4 72 16,1 4-45-16,-1-4-69 0,5 1-73 15,-1 0-77-15,2 0-104 0,-1 0-109 16,0-3-69-16,5 2-47 0,-5-2-41 0,5 3-24 16,0-3-54-16,5 3-170 0,-5-3 0 0,5 0 0 15,4 3 0-15,-3-3 0 0,3 0 0 16,1 0 0-16,5-3 0 0,-5 3 0 0,5-3 0 16,0 3 0-16,-1-3 0 0,1 1 0 15,0-1 0-15,-1 0 0 0,0 0 0 0,1 0 0 16,0-2 0-16,-5 2-751 0,0 1-412 15,-1-1-132-15,1 0 1 0,0 0 49 16,-5 0 132-16,5 1 270 0,0-1 395 0</inkml:trace>
  <inkml:trace contextRef="#ctx0" brushRef="#br0" timeOffset="13606.447">3467 9672 80 0,'0'-8'505'16,"0"-1"97"-16,0 1 86 0,0-3 90 16,0 5-82-16,0-1-86 0,-6-2-67 0,6 3-49 15,-5-2-50-15,1 3-67 0,-6-1-83 16,0 0-86-16,0 1-57 0,0 2-35 16,1 1-25-16,-6-1-17 0,1 0-10 0,-1 3-9 15,0 0-10-15,0 3-7 0,-5 0-7 16,5 2-9-16,1 0-5 0,-1 1-4 0,6 5-6 15,-1-3-6-15,0 7-3 0,5-2-1 16,0 3-1-16,5 1-3 0,0 0 2 16,5-1 3-16,0 3 3 0,5-2 3 0,0 2 3 15,4-2 0-15,1-3 3 0,5-1-3 16,-6 1 0-16,6-3-2 0,4-3-1 0,-4 1 1 16,0-4-3-16,-1 1 1 0,1 0-2 15,-1-4 0-15,-4 1 1 0,0 2 3 16,-5-2 9-16,0 0 8 0,-1 3 13 0,-4-1 6 15,-5 4 5-15,5-4 3 0,-5 3-6 16,0 3-7-16,-5-3-4 0,0 1 1 0,0 1 5 16,-5-1 3-16,1-1 2 0,-1 1 2 15,0-4-3-15,-5 0-6 0,0 1-8 16,6 0-8-16,-11-1-4 0,6-2-4 0,-1 0-3 16,-5-3-1-16,5 0-3 0,-4 0 0 15,0 0-3-15,4-3-2 0,-5 0-2 0,5 0-4 16,6 3-9-16,-1-2-30 0,0-1-48 15,0 3-61-15,5-3-68 0,5 3-112 16,0 0-159-16,0-3-181 0,5 3-170 0,5 0-145 16,0-3-38-16,0 1 54 0,4-4 141 15,6 1 192-15,5-4 209 0</inkml:trace>
  <inkml:trace contextRef="#ctx0" brushRef="#br0" timeOffset="13900.212">3667 9763 396 0,'5'-6'713'0,"0"1"162"16,-5-1 119-16,-5 1 28 0,5-1-208 16,-5 1-196-16,-5 2-158 0,1-3-143 15,-1 1-103-15,1-1-54 0,-2 1-34 0,-3 2-19 16,4 1-15-16,-5-1-11 0,6 3-10 0,-1 0-11 16,0 5-13-16,0 3-14 0,0 1-12 15,5 5-5-15,0-1-2 0,5 6 0 0,0 1 3 16,5 2 4-16,0 3 0 0,5-3-9 15,5 3-7-15,0 0-2 0,-1-1-2 16,6-1-1-16,-1-4 0 0,1-6 7 0,4-1 4 16,-4-4-2-16,5-8-6 0,-6-3-35 15,1-8-61-15,-1-3-88 0,-4-5-137 0,0-3-188 16,-5-3-211-16,-5-5-162 0,-1-1-126 16,2 1-13-16,-6-3 86 0,-6-3 158 0,6 1 204 15</inkml:trace>
  <inkml:trace contextRef="#ctx0" brushRef="#br0" timeOffset="14131.593">3692 9332 80 0,'-15'-30'479'0,"5"6"116"0,0 4 120 16,1 3 122-16,4 7-87 0,-5 1-86 15,6 1-74-15,4 5-69 0,-6 6-84 0,6 2-90 16,6 4-76-16,-6 4-42 0,4 6-20 16,6 4-12-16,0 4-10 0,0 4-9 0,-1 5-9 15,6 2-18-15,-5 4-25 0,5-1-28 16,-1 0-26-16,1 3-28 0,0-2-20 15,-1-3-14-15,1-1-7 0,-5-2-3 0,5-3-2 16,-6-5-1-16,6-1-25 0,-5-5-52 16,-1-2-67-16,-3-6-84 0,3 0-121 0,-9-4-197 15,0-4-242-15,0-3-224 0,0-3-80 16,-5-3 4-16,-5-5 81 0,6 0 180 0,-6-6 254 16</inkml:trace>
  <inkml:trace contextRef="#ctx0" brushRef="#br0" timeOffset="14342.022">3589 9617 525 0,'-10'-12'689'0,"5"2"154"16,-5 2 133-16,6-1-45 0,-1 1-150 15,5 2-141-15,-5-2-125 0,5 3-125 0,5-4-109 16,-5 3-64-16,5 1-41 0,5-3-31 16,-1 2-29-16,1 1-23 0,5-1-18 0,-1 4-17 15,6-4-16-15,-1 4-12 0,1-4-9 16,4 6-8-16,1-3-30 0,0 3-57 0,-1 0-87 15,6 0-166-15,-6 3-271 0,0-1-348 16,1 4-159-16,-5 0-45 0,4-1 31 16,1 0 138-16,-1 1 256 0</inkml:trace>
  <inkml:trace contextRef="#ctx0" brushRef="#br0" timeOffset="15307.323">4232 9623 525 0,'-6'-6'747'0,"2"3"160"0,-1 0 115 0,-1 0-12 15,-3 3-200-15,4 0-175 0,0-3-151 16,0 3-138-16,5 0-99 0,-5 0-68 15,5 3-47-15,0 3-32 0,0 3-22 0,0 1-14 16,5 4-10-16,0 5-4 0,0 1-2 16,0 4 3-16,0-1 1 0,-1 1-3 0,7 1-2 15,-7 0-2-15,2 0-2 0,-2-3-15 16,1-3-11-16,0-2-5 0,0-3-5 0,-5 0-1 16,5-7 0-16,-5 2 2 0,5-4 1 15,-5-2 3-15,0-3 0 0,-5-3 1 16,5-5-4-16,-5-3-1 0,-5 0-5 0,5-6-3 15,1-2-1-15,-6 0 6 0,-1-3 6 16,7 0 2-16,-6-3 3 0,0 0 1 0,5 0 3 16,0 0-9-16,1 3-3 0,4-2-3 15,0 4-1-15,0-1-1 0,4 1-2 16,1 4-1-16,0-1 0 0,0 3-2 16,0 3-1-16,5 2 0 0,-6 1-1 0,7 6-1 15,-1-1 0-15,-6 6 3 0,6-1 1 16,-5 6 0-16,0 1 1 0,0 2 1 0,0 3-2 15,-5-1 0-15,4 4-1 0,-4-3-1 16,0-1-1-16,-4 2 0 0,4-5-5 0,0 2-7 16,0-4-13-16,0 0-18 0,0-6-15 15,0 4-10-15,0-3 1 0,4-3 4 0,1 0 11 16,-5 0 19-16,10 0 16 0,-5-3 11 16,5 1 6-16,5-4 4 0,-5 4 4 15,-1-2 0-15,6 4-2 0,-1 0 1 0,1 4-1 16,0 0-1-16,-5 2 0 0,5 3-1 15,-5 4 2-15,-1-2 8 0,1 6 7 0,-5 0 5 16,0-1 3-16,0 1 3 0,-5 2 0 16,0-2-8-16,0 2-7 0,-5-2-5 0,0-4-2 15,-5 1-3-15,5 0-1 0,-10-3-3 16,6-3-4-16,-6 0-3 0,1 1-21 0,-1-7-20 16,0 4-37-16,0-6-49 0,1 0-62 15,-1-3-108-15,0-2-150 0,5-1-197 16,5-2-216-16,0 0-137 0,5-3-33 0,0-3 58 15,10 3 141-15,-5-3 205 0</inkml:trace>
  <inkml:trace contextRef="#ctx0" brushRef="#br0" timeOffset="15606.52">4604 9625 51 0,'5'-6'675'0,"0"-2"214"0,-1 2 130 15,-4 4 83-15,-4-4-62 0,-1 0-242 16,0 4-245-16,0 0-188 0,0-4-110 0,-5 3-64 15,0 0-40-15,1 3-27 0,-1 0-24 16,0 0-19-16,1 3-18 0,-2 2-14 16,1 7-3-16,-4-2 7 0,4 4 17 0,0 3 18 15,6 2 18-15,-1 0 20 0,0 7 15 16,10-5-86-16,0 4-55 0,-1 0 0 0,11 0 0 16,0 0 0-16,4-6 0 0,6 3 0 15,0-5 0-15,-1-4 0 0,5-1 0 0,1-7 0 16,-1-2 0-16,1-3 0 0,-1-3 0 15,-4-2 0-15,-1-3 0 0,-4-4 0 16,-5 1-355-16,-1 0-361 0,-9 0-280 0,0 0-178 16,-5-3-41-16,0 0 32 0,0-2 119 15,-10-1 225-15,5 3 315 0</inkml:trace>
  <inkml:trace contextRef="#ctx0" brushRef="#br0" timeOffset="15907.715">4226 9354 504 0,'-24'0'863'0,"9"-2"143"0,-5 2 101 15,11-3 72-15,-6 1-287 0,10-1-260 0,-4 0-189 16,9-3-98-16,0-2-60 0,4-3-37 16,6-3-10-16,5 1 3 0,0-2-33 0,-1-1-208 15,6 2 0-15,-1 1 0 0,6-1 0 16,-6 0 0-16,6 3 0 0,-5 0 0 15,4 3 0-15,-4 2 0 0,-1 4 0 0,6-1 0 16,-6 3 0-16,1 0 0 0,0 5 0 16,-1 1 0-16,6-1 0 0,-6 4 0 0,-4 1 0 15,5 4 0-15,-6-3 0 0,6 6 0 16,-5-3 0-16,0 2 0 0,-6 4 0 16,1-4-1088-16,0 3-247 0,-5 1-61 0,0-4 42 15,-5 1 111-15,5-4 237 0,0-2 426 16</inkml:trace>
  <inkml:trace contextRef="#ctx0" brushRef="#br0" timeOffset="25947.565">9463 7421 15 0,'5'-13'348'15,"0"-5"82"-15,-5 2 75 0,0 0 42 16,0-1-68-16,0-3-10 0,-5 4 9 16,0 0-4-16,-5-1-4 0,1 1-32 0,-6-1-44 15,0 1-54-15,-5-1-63 0,1 3-59 0,0 3-55 16,-6 2-32-16,1 5-21 0,-6 4-14 16,1 2-13-16,4 6-13 0,-9 4-8 15,4 6-6-15,1 4-5 0,-1 9-6 0,6 2-3 16,0 3 0-16,4 3 3 0,5 0 5 15,10 2 6-15,5 0 4 0,10 0 3 0,0-2-2 16,4 0-6-16,11-3-8 0,0 0-8 16,-1-6-3-16,5 0-5 0,1-5-2 15,-1-6 2-15,5-2-2 0,1-6 9 0,-5-3 3 16,4-5-3-16,0-6 0 0,-5 1-1 16,5-7 1-16,-4-2-13 0,-1-3-5 15,-4-3-3-15,0 1-1 0,-6-3-3 0,1-3-2 16,-6 5-3-16,-3-2-2 0,-7 2-2 15,1 4-2-15,0-1-2 0,-10 0-2 0,0 3 1 16,1-1-3-16,-2 4-1 0,-3 3 0 16,4 2 0-16,-5 1 2 0,0 2-2 0,5 2 2 15,1 4-1-15,-2 2 1 0,2 6-1 16,4 0 1-16,4 2 0 0,-4 6 0 16,10 1-2-16,-5 1 2 0,5 4 3 0,5 2 3 15,-6 1 2-15,6-1 2 0,0 3 6 16,-1-1 0-16,-4 2-2 0,5-1-2 0,-5 0 1 15,0-3-3-15,0 1 0 0,0-1-3 16,-6-2-2-16,-4-4 0 0,0 4-1 16,0-6-1-16,-4 3-1 0,-2-5-1 0,2-4 1 15,-6 0 0-15,0-2-1 0,0-6 0 0,-5 1 0 16,1-3 0-16,-1-6-3 0,0 0-6 16,0-6-10-16,-4 1-16 0,4-7-18 15,5 1-18-15,-4-2-20 0,4-4-20 0,5 1-18 16,0-1-17-16,5-2-22 0,5-1-32 15,0 1-54-15,5-3-66 0,0 0-66 16,4-3-65-16,6 0-61 0,-1 1-37 0,6-1 1 16,-6-1 39-16,6-1 62 0,0 3 83 15,-1-2 93-15,-4 2 90 0,-1 2 81 0,1-3 80 16,-5 3 84-16,-1 2 78 0,-4-2 86 16,-5 6 87-16,5-4 86 0,-10 7 80 15,5-4 53-15,-10 6 1 0,5-3-33 0,-5 3-54 16,-5 3-73-16,0 3-87 0,1-4-83 15,-1 6-51-15,-5 1-32 0,0 2-20 0,1 0-15 16,-1 5-13-16,5 1-9 0,1 2-7 16,-1 3-5-16,0 0 0 0,0 6-2 0,5-1 1 15,5 1 0-15,0 2-1 0,0 0 1 16,5 1-1-16,5-4-2 0,0 1-2 16,0-3-1-16,-1-4-4 0,6-1-5 0,-1-1-6 15,1-5-5-15,0-3-6 0,0-3-6 16,-1-2-5-16,-4-4-3 0,5-1-1 0,-6-5-1 15,2 2 2-15,-1-4 0 0,-6 0 2 0,1 4-9 16,-5-4-14-16,5 1-22 0,-10 2-27 16,5 0-27-16,-5 1-28 0,1 1-21 15,-2 1-14-15,2 3-11 0,-7 0-20 0,11 5-39 16,-4 0-50-16,-1 3-56 0,5 0-51 16,5 3-51-16,-5 3-30 0,4 2 0 15,2 0 20-15,3 0 20 0,1 0 22 0,5 0 21 16,-5-2 16-16,5 0-3 0,4 0-20 15,-4-4-2-15,0-2 24 0,4 3 45 0,-4-6 52 16</inkml:trace>
  <inkml:trace contextRef="#ctx0" brushRef="#br0" timeOffset="26171.966">10062 7691 138 0,'4'-2'382'0,"1"-4"91"0,0 4 79 0,-5-4 4 16,-5 0-17-16,5 1-10 0,-5 2 2 16,1-3-8-16,-6 1-32 0,0 0-47 15,0-1-57-15,0 0-61 0,-5 1-69 0,6-1-64 16,-6 4-40-16,5-1-31 0,0 3-23 15,1 3-18-15,-1 3-17 0,5-1-10 0,0 3-8 16,0 3-4-16,5 3-4 0,0 3-4 16,0 2-8-16,5 0-6 0,0 0-6 0,5 1-4 15,0 2-5-15,0-6-1 0,4 1-1 16,6-3-3-16,-1-4-18 0,-4-4-35 0,10-3-61 16,-6-3-104-16,0-3-184 0,2-5-248 15,-2-3-273-15,-4-6-118 0,-1 1-21 16,1-7 60-16,0-1 162 0,-5-1 239 0</inkml:trace>
  <inkml:trace contextRef="#ctx0" brushRef="#br0" timeOffset="26336.534">10180 7380 34 0,'-11'-31'657'0,"-3"3"211"0,4 6 132 16,-5 4 87-16,0 1-38 0,6 6-263 0,-1 3-220 16,-5 2-184-16,5 3-115 0,1 6-76 15,-1 0-50-15,0 5-39 0,0 3-32 16,0 6-25-16,6-1-49 0,4 6-79 0,-5 0-165 15,5 3-317-15,5 0-341 0,-1-3-183 16,6 0-65-16,0 0 15 0,0-3 132 0,4-2 295 16</inkml:trace>
  <inkml:trace contextRef="#ctx0" brushRef="#br0" timeOffset="27000.173">10645 7548 256 0,'-10'11'838'0,"-4"0"153"15,4 0 93-15,-5-2 68 0,5-1-112 0,0-3-364 16,6 4-237-16,-2-4-112 0,2 4-52 16,4-2-33-16,0 2-22 0,0 2-16 15,4 3-12-15,2 0-17 0,-2-1-95 0,1 6-80 16,0-2 0-16,0 2 0 0,-5 4 0 0,5-4 0 15,0 0 0-15,-5-2 0 0,5-1 0 16,0-2 0-16,-5 0 0 0,5-3 0 16,0-4 0-16,-1-3 0 0,2-2 0 0,-2-2 0 15,1-2 0-15,0-9 0 0,5 0 0 16,-5-6 0-16,0 0 0 0,4-5 0 0,-3 1 0 16,-2-5-43-16,1 4-55 0,0-2 14 15,0-1 20-15,-5 3 12 0,5 2 16 16,0 4 11-16,0-1 11 0,-5 7 6 0,4 1 2 15,2 4 6-15,-6 1 6 0,4 8 8 16,1 4 13-16,0 0 13 0,0 6 10 16,0 5 9-16,0 1 5 0,0 2 0 0,-1 2-4 15,7 1-14-15,-1 3-46 0,-1 0 0 0,1-3 0 16,5-1 0-16,-1-2 0 0,1-2 0 16,0-4 0-16,4-2 0 0,1-3 0 0,0-3 0 15,-1-5 0-15,1 0 0 0,0-6 0 16,-6-2 0-16,6-4 0 0,-5-2 0 0,-5-3 0 15,-1 1 0-15,1-4 0 0,-5 0 0 16,-5 1-60-16,0 0-16 0,0-4 10 16,-5 3 10-16,-5 1 6 0,-5-1 9 0,0 1 5 15,1-1 8-15,-1 4 5 0,0 1 3 16,1 6 5-16,-1 2 2 0,0 0 3 0,6 8 3 16,-1 0 1-16,0 5 2 0,0 2 0 15,6 3 1-15,4 0 3 0,0 5 1 16,4 1 4-16,1 2 2 0,5-3 5 0,-1 3 3 15,6 0-1-15,0 0 0 0,5-3-33 16,-5-2-55-16,4-4-72 0,0 1-96 16,-4-6-160-16,5 1-232 0,-5-6-247 0,0-6-164 15,0 0-47-15,-6-5 32 0,1-3 128 16,-5-5 213-16,-5-1 268 0</inkml:trace>
  <inkml:trace contextRef="#ctx0" brushRef="#br0" timeOffset="27206.621">11008 7620 372 0,'-10'-14'803'0,"0"2"162"16,5 2 104-16,1 2 69 0,-6-1-234 0,10 4-243 16,-5-1-213-16,5 1-133 0,0-1-83 15,5 1-53-15,-1-1-38 0,6 1-29 0,-5 2-26 16,5-3-25-16,5 4-20 0,-5 2-13 16,-1 0-9-16,6 5-6 0,-5 1-5 15,5 2-4-15,-5 6-15 0,-1 2-37 0,1 1-51 16,-5 5-68-16,5 3-122 0,-10-1-216 15,5 2-290-15,-5 1-217 0,4-2-83 0,-4-3-4 16,0 0 86-16,0-3 196 0,6-2 293 16</inkml:trace>
  <inkml:trace contextRef="#ctx0" brushRef="#br0" timeOffset="27402.102">11180 7777 397 0,'-5'0'878'0,"10"0"164"16,-5 3 99-16,0-3 70 0,0 2-202 15,0-2-303-15,0 3-238 0,4 3-135 16,2-1-80-16,-2 1-61 0,1 2-50 0,0 1-37 16,0 4-33-16,0-2-31 0,0 5-52 15,0 1-69-15,-1 0-82 0,2 0-120 0,-2-1-207 16,1-2-300-16,-5 2-261 0,5-5-98 16,-5 0-7-16,5-3 70 0,0-5 183 15,-5-3 290-15</inkml:trace>
  <inkml:trace contextRef="#ctx0" brushRef="#br0" timeOffset="27572.882">11351 7653 779 0,'-5'-14'1015'0,"1"1"134"0,-7 1 97 16,7 4 67-16,-2 0-401 0,-3 2-342 16,4 4-197-16,0-2-128 0,0 8-92 0,5-2-67 15,-4 4-73-15,4 2-90 0,0 3-107 16,0 5-183-16,0 1-312 0,0 5-336 15,0 0-149-15,0 3-28 0,0 0 45 0,0 3 151 16,0-1 293-16</inkml:trace>
  <inkml:trace contextRef="#ctx0" brushRef="#br0" timeOffset="27754.924">11268 8298 572 0,'-15'17'974'0,"0"-6"131"0,5-1 75 15,1-4 45-15,-1 0-283 0,5-6-413 16,0 0-234-16,5-3-141 0,5 0-106 0,0-5-114 16,5-3-180-16,-1 0-261 0,1-3-337 15,0-3-189-15,0 1-74 0,5-4 11 16,-1 2 126-16,1-7 233 0,0 0 321 0</inkml:trace>
  <inkml:trace contextRef="#ctx0" brushRef="#br0" timeOffset="28935.425">11852 7217 772 0,'0'-6'1015'0,"4"1"113"0,-8 5 76 16,4 2 65-16,-6 7-372 0,1 2-326 16,5 6-158-16,0 2-63 0,5 2-34 15,1 5-60-15,-2 4-256 0,6 1 0 0,-5 1 0 16,10 4 0-16,-5 0 0 0,-1 3 0 15,1 0 0-15,5-1 0 0,-5-2 0 0,-1 0 0 16,1 0 0-16,0-6 0 0,-5 0 0 0,4-2 0 16,-3-3 0-16,-2-3 0 0,1-3 0 15,-5-2 0-15,0-3-125 0,-5-6-65 16,5 0 14-16,-10-5 23 0,1 0 30 0,-1-6 27 16,-5-3 28-16,-4-5 23 0,4 0 19 15,-4-8 12-15,4-1 9 0,-5-2 5 16,5 1 13-16,0-5 10 0,1 4 13 0,4-2 14 15,5 2 16-15,0-1 16 0,5 1 9 16,0 3 8-16,5 3-4 0,0 2-9 0,0 0-14 16,10 3-17-16,-5 3-18 0,5 2-14 15,-1 3-11-15,6 3-6 0,-1 3-16 0,1 3-40 16,0-1-50-16,4 3-67 0,-4 0-76 16,4 4-101-16,-4-1-94 0,-1 0-82 15,1-3-78-15,0 1-45 0,-1-1-3 0,-4 0 53 16,0-2 82-16,-5-4 125 0,-1 4 161 15,-3-4 164-15,-2-2 155 0,-4 0 151 0,0 0 160 16,0-2 136-16,0 2 68 0,-4 0 17 16,4-3-17-16,-6 3-54 0,6 0-104 15,-5 0-118-15,5 0-82 0,0 0-47 0,0 3-33 16,0 3-17-16,0-2-7 0,0 5 2 16,0 2 5-16,5 3-142 0,1 0-12 15,-2-1 0-15,1 7 0 0,5-4 0 0,-1 1 0 16,1-1 0-16,0 1 0 0,5-3 0 0,4-3 0 15,-4 0 0-15,5-3 0 0,0-2 0 16,-1-6 0-16,0 0 0 0,6-6 0 16,-5-2 0-16,-1-1 0 0,1-4 0 0,-5-1 0 15,0 1 0-15,-1-2 0 0,-4-1-97 16,-5 2-77-16,0-2 22 0,-5 2 25 0,-5-2 29 16,0 4 25-16,-5-1 26 0,0 1 19 15,0 6 16-15,1 2 22 0,-6 0 15 16,5 4 15-16,-5 4 14 0,5-2 11 0,6 4 13 15,-6 2 3-15,5 3 2 0,0 0-3 16,5 0-7-16,0 0-11 0,0 3-12 0,10-3-14 16,-5 3-9-16,4 0-7 0,6-4-7 15,0 1-15-15,0 4-28 0,5-5-38 16,-1-1-52-16,6 1-56 0,-6-1-53 0,6-4-49 16,-6 1-61-16,1 0-82 0,-1-6-90 15,1 0-95-15,-5-6-84 0,0 3-56 0,-6-5-7 16,1-1 46-16,-10-1 93 0,5 1 129 15,0-1 158-15,-5-1 162 0,-5-1 172 0,5 1 171 16,-5 3 164-16,5-3 151 0,0 2 124 16,-4 4 94-16,4 0 24 0,0 2-26 0,-6 0-60 15,12 3-78-15,-6 3-92 0,4 2-90 16,-4 3-50-16,5 6-12 0,5 0 6 16,-5 9 9-16,5-2-285 0,-6 10-57 0,6 2 0 15,-5 3 0-15,5 2 0 0,0 1 0 16,-1 2 0-16,-3-5 0 0,3 2 0 0,1-4 0 15,-5-4 0-15,5-3 0 0,-5-1 0 16,0-7 0-16,0-2 0 0,-1-6 0 16,1-3 0-16,-5-3 0 0,0-5 0 0,0-5 0 15,-5-3 0-15,1-3 0 0,-1-6 0 16,-5-2 0-16,0-3 0 0,1-6 0 0,-6-3 0 16,5-2 0-16,-5-3 0 0,5 0-72 15,1-2 0-15,3-1 23 0,2 3 20 0,4 1 12 16,0 2 9-16,0 0 8 0,4 5 8 15,2 1 17-15,-2 1 13 0,6 4 22 16,5 4 20-16,0 1-44 0,0 6-36 0,4 0 0 16,-4 5 0-16,4 4 0 0,0 4 0 15,-4 6 0-15,5 1 0 0,-5 4 0 0,-6 4 0 16,1 2 0-16,1 0 0 0,-7 4 0 0,1-1 0 16,-5-3 0-16,0 3 0 0,-5-3 0 15,1 1-382-15,-7-1-281 0,1-3-239 16,-4-2-215-16,-1-3-68 0,-4-2 17 0,-1-4 95 15,-5-2 191-15,1-6 278 0</inkml:trace>
  <inkml:trace contextRef="#ctx0" brushRef="#br0" timeOffset="29148.385">12420 7603 104 0,'-15'-27'807'0,"6"2"192"0,-1 0 121 0,5 2 90 15,5 2-20-15,0 2-298 0,5-1-268 0,-1 6-130 16,6-3-65-16,0 7-107 0,0-2-322 15,0 4 0-15,5 2 0 0,-5 6 0 16,-1 0 0-16,1 4 0 0,-5 1 0 0,0 6 0 16,0 1 0-16,-5 4 0 0,0-2 0 15,0 5 0-15,-5-3 0 0,-5 1-260 0,5 2-544 16,-9-2-312-16,4-6-122 0,-5 0-7 16,0-3 54-16,-4-5 131 0,4 0 255 15,-4-6 364-15</inkml:trace>
  <inkml:trace contextRef="#ctx0" brushRef="#br0" timeOffset="29293">12224 7369 315 0,'-10'-14'911'0,"-4"6"173"16,4-1 112-16,-5 4 74 0,6-1-132 15,-2 4-402-15,1-2-291 0,1 4-167 0,4 0-111 16,0 0-87-16,5 0-85 0,0-2-90 16,0 2-112-16,5-3-188 0,5 0-269 0,-6-5-317 15,6-3-132-15,1 0-30 0,2-5 50 16,2-4 155-16,-5-2 256 0</inkml:trace>
  <inkml:trace contextRef="#ctx0" brushRef="#br0" timeOffset="29446.59">12332 6990 563 0,'5'-10'928'0,"-1"-2"148"15,2 5 92-15,-6 4 62 0,0 0-288 16,0 3-304-16,-6 3-212 0,6 5-131 16,-4 0-83-16,4 6-60 0,-5 0-54 0,5 5-94 15,-5 3-108-15,0 3-156 0,0 5-282 16,0 1-395-16,-4 2-208 0,3 0-59 0,-8 2 19 15,-1 2 109-15,0-2 257 0,-4 4 384 16</inkml:trace>
  <inkml:trace contextRef="#ctx0" brushRef="#br0" timeOffset="30501.461">9071 9128 5 0,'0'-16'445'0,"-5"-1"109"16,5 0 97-16,0 4 110 0,-5-1-24 0,0 3-58 16,1 0-55-16,-2 3-54 0,6 2-56 15,-4 1-84-15,-1 2-116 0,5 0-87 16,0 6-42-16,0 3-25 0,5 4-16 0,-5 7-5 16,4 6 3-16,6 4-4 0,-5 9-14 15,0 5-17-15,0 3-15 0,5 3-13 0,-5 3-15 16,-1-1-14-16,6-1-10 0,-5-2-14 15,1-5-11-15,3-2-6 0,-4-3-7 0,0-6-3 16,0-4-2-16,5-7 0 0,-6-6 3 16,-4-4-1-16,6-7 1 0,-2-4-4 15,-4-7-6-15,0-7-5 0,0-4-6 0,-4-4 0 16,-2-4-2-16,2-3 4 0,-6-1 6 16,0-4 4-16,5 0 1 0,-4-3 1 0,-2 0-2 15,7 4 0-15,-2-1-1 0,6 3 1 16,0 2 2-16,6 4 4 0,-2 2 1 0,7 3 2 15,3 3 4-15,1 2-2 0,0 3 0 16,4 4-2-16,1 1-1 0,-6 4 0 0,6 5-1 16,-6 0 2-16,1 5 0 0,0 4 4 15,-5 1 3-15,-5 7 3 0,0-1 2 16,-5 6 1-16,0 1 1 0,-5 1-2 0,0 1-3 16,0 0-2-16,-5 0-10 0,0-1-24 15,5-4-28-15,-5 2-27 0,1-6-27 16,4-1-27-16,0-2-27 0,0-5 1 0,5 1 10 15,0-1 18-15,5-5 22 0,0 0 26 16,5-1 30-16,-6-2 21 0,11 3 13 0,0-3 10 16,0 0 2-16,-1 0 3 0,1 0 0 15,0 3 3-15,-1-1 4 0,1 1 2 0,-5 3 13 16,0 2 14-16,0 0 15 0,-10 6 12 16,4-3 10-16,-4 3 10 0,-4-1-1 0,-1 4-7 15,-5 2-9-15,1-2-9 0,-1 3-12 16,-1-2-10-16,-3-1-8 0,-1-2-8 0,0-2-3 15,6 1-3-15,-6-6-2 0,1 0-4 16,-1-5-16-16,5 0-29 0,-5-3-47 0,5-3-86 16,1-2-167-16,3-4-233 0,2-2-254 15,4-3-172-15,0-2-61 0,4-3 29 16,2-3 136-16,3 0 219 0,1-3 263 0</inkml:trace>
  <inkml:trace contextRef="#ctx0" brushRef="#br0" timeOffset="30936.161">9419 9253 201 0,'10'-14'663'0,"-1"-3"193"0,-3 6 140 16,-1 1 94-16,-1 1-149 0,-4 4-187 0,0-1-172 16,6 3-161-16,-6 1-115 0,0-1-66 15,0 6-40-15,0-1-28 0,0 7-20 0,0-1-16 16,-6 6-11-16,6 2-12 0,0 6-13 16,-4 3-5-16,-1 2-47 0,5 6-48 0,-10 1 0 15,5-1 0-15,0 3 0 0,0-3 0 16,-5-1 0-16,5-1 0 0,1-3 0 15,-2-6 0-15,6-3 0 0,0-2 0 0,0-4 0 16,0-4 0-16,0-6 0 0,0-3 0 16,6-6 0-16,-2-5 0 0,-4-3-45 15,5-6-47-15,0 2 11 0,-5-7 18 0,5-3 19 16,-5-2 13-16,5 0 10 0,-5-7 5 16,5 1 3-16,0-2 2 0,-1 2 2 15,2 1 1-15,-1 4 2 0,5 3 2 0,-1 4 3 16,1 5 1-16,0 5 3 0,-1 2 3 15,1 7 6-15,1 5 6 0,3 5 11 0,-4 4 15 16,0 5 12-16,4 5 9 0,-4 3 4 16,5 3 0-16,-1 3-8 0,-4 1-48 0,5 5-13 15,0-1 0-15,-5 0 0 0,-1 0 0 16,1 0 0-16,5-3 0 0,-10 1 0 0,5-6 0 16,-6 0-152-16,6-3-74 0,-10-3-96 15,0-3-156-15,0-2-208 0,-4-3-241 16,-6-2-144-16,0-4-40 0,-5-2 37 0,0-6 128 15,0 0 221-15,1-5 283 0</inkml:trace>
  <inkml:trace contextRef="#ctx0" brushRef="#br0" timeOffset="31082.763">9483 9542 283 0,'-24'-19'686'15,"3"2"163"-15,2 1 124 0,4-1 77 0,1 6-206 16,4 0-219-16,5 3-172 0,5 0-143 16,5-1-111-16,5 6-66 0,4-2-38 15,6 2-23-15,9 3-18 0,1-2-35 0,5 2-62 16,3-3-116-16,2 3-173 0,-1-3-199 15,0 1-189-15,1-2-162 0,-2-1-91 16,2 2 33-16,-6-3 128 0,0-2 175 0,1 3 176 16</inkml:trace>
  <inkml:trace contextRef="#ctx0" brushRef="#br0" timeOffset="31313.144">9978 9344 128 0,'15'-6'471'0,"-5"-2"172"0,-6 0 175 16,-4 2 109-16,-4-2-43 0,-1 2-99 16,0 0-126-16,-10 2-133 0,0-5-146 15,-4 4-126-15,4-1-72 0,-4 3-40 0,-1-2-20 16,0 5-18-16,6 0-15 0,-1 3-9 15,0 4-3-15,6 2-3 0,-1 4 0 0,0 4 6 16,5 2 6-16,0 1 5 0,5 2 2 16,0 3 0-16,5-1-5 0,5 4-10 0,-1-3-13 15,6-1-14-15,0-1-20 0,10-4-15 16,-6 0-16-16,6-5 0 0,4-2-32 16,1-8-49-16,-1 0-55 0,-5-8-62 0,6 0-78 15,-6-8-142-15,-4 1-192 0,-1-2-233 16,-4-4-189-16,0 0-68 0,-5-2 12 15,-6-3 109-15,-4 3 201 0,-4-3 268 0</inkml:trace>
  <inkml:trace contextRef="#ctx0" brushRef="#br0" timeOffset="31718.063">8944 8800 372 0,'-25'9'736'0,"0"-1"160"0,6 0 104 16,4 3 71-16,0 0-248 0,5 3-209 15,6-3-162-15,-1 0-130 0,5-3-73 0,0 3-43 16,5-5-20-16,-1-1-7 0,6-2-3 16,5-3-6-16,5-3-13 0,0-2-17 0,-1-7-22 15,6-1-27-15,-1-1-27 0,5-6-25 16,-4-1-15-16,5-1-11 0,-1-1-8 15,-5 1-4-15,1 3-4 0,0 0-2 0,-6 2-3 16,1 1-4-16,-6 5-9 0,1-1-12 16,-5 5-7-16,-1 1-2 0,-3 1 1 0,3 5 2 15,-3 0 10-15,3 2 13 0,-4 4 6 16,0 2 5-16,5 0 4 0,-1 3 0 0,6 3 1 16,-5 3-2-16,9-1 6 0,2 3 5 15,-2-2 2-15,10-1 4 0,1 4 4 16,4-4-35-16,0 4-69 0,6-4-80 15,4 3-125-15,0-2-213 0,5 5-266 0,-5-3-259 16,5 1-92-16,5 0-8 0,-5-1 79 0,5-3 187 16,-5 0 249-16</inkml:trace>
  <inkml:trace contextRef="#ctx0" brushRef="#br0" timeOffset="31972.895">10488 9250 444 0,'-5'17'847'16,"5"-4"144"-16,0-1 93 0,0-2 67 15,0-2-249-15,5 1-265 0,0-4-207 0,5 1-118 16,5-4-77-16,-1-2-60 0,6 0-48 16,4-2-39-16,1-4-32 0,-1 1-26 0,1-1-18 15,-1 3-13-15,1-2-27 0,0 2-36 16,-6 0-42-16,0 0-54 0,-4 3-76 15,0 3-115-15,-5 0-125 0,-5 3-136 0,0-1-129 16,-5 4-127-16,-5-1-64 0,0 0 43 16,-10 3 108-16,5-3 147 0,-9 4 159 15</inkml:trace>
  <inkml:trace contextRef="#ctx0" brushRef="#br0" timeOffset="32139.448">10616 9421 123 0,'-20'5'612'0,"10"1"182"0,-4 0 159 15,4-1 105-15,0 0-109 0,0 1-189 16,0 0-170-16,10-1-151 0,-4 0-135 15,4-2-85-15,4 2-55 0,6-1-34 0,0-2-29 16,0 1-28-16,9 0-24 0,1-3-21 16,0 0-13-16,4 0-15 0,0-3-48 0,1 3-76 15,5-3-143-15,-6 3-229 0,1 0-293 16,4 0-237-16,-4 3-84 0,-1-3 5 0,-4 0 106 16,4 0 211-16,1-5 283 0</inkml:trace>
  <inkml:trace contextRef="#ctx0" brushRef="#br0" timeOffset="32647.86">11312 9219 420 0,'0'3'664'0,"5"-3"141"0,-5 6 145 16,4-1 42-16,-4 1-182 0,6-1-144 15,-2 1-110-15,-4 0-98 0,5-4-104 16,1 0-69-16,3-4-43 0,1 0-34 0,0-4-32 15,-1-3-39-15,6-4-40 0,0-4-37 16,-1 1-28-16,7-6-16 0,-7-1-11 0,1 1-12 16,0 3-23-16,-6-3-24 0,6 3-31 15,-10 0-28-15,-5 2-27 0,0 0-17 16,0 3 1-16,-5 0 15 0,-4 6 23 0,-6 1 26 16,5 0 27-16,-5 5 23 0,0 2 18 15,1 5 15-15,3 4 13 0,2-1 12 0,-1 6 15 16,5 0 14-16,-5 5 13 0,10 0 9 15,0 4 5-15,0-2-1 0,0 2-8 16,5 1-6-16,5 1-11 0,-5 3-9 0,5-1-10 16,5-2-7-16,-5 2-9 0,-1 1-11 15,6-3-36-15,-5 0-60 0,0-3-116 0,-1 0-206 16,1-3-282-16,-5 1-276 0,-5-7-115 16,5 4-22-16,-10-4 72 0,5-1 183 15,-5-4 271-15</inkml:trace>
  <inkml:trace contextRef="#ctx0" brushRef="#br0" timeOffset="32851.317">11312 9496 676 0,'-19'0'951'0,"4"2"124"15,-5 4 78-15,5-4 49 0,6 1-355 0,3 2-300 16,2-2-167-16,4 0-82 0,10 0-40 16,-1 0-23-16,11-1-23 0,0-2-28 15,9 0-36-15,1-2-123 0,4-1-25 0,5-3 0 16,0 1 0-16,5-3 0 0,0 0 0 0,0-1-13 15,1 0-198-15,-6 1-89 0,0 3-167 16,-5 2-257-16,-4 1-302 0,-6 2-116 16,1 0-18-16,-10 5 47 0,0 0 144 0,-11 3 250 15</inkml:trace>
  <inkml:trace contextRef="#ctx0" brushRef="#br0" timeOffset="33332.033">11538 9691 564 0,'-20'11'949'16,"0"1"123"-16,-4-2 86 0,4-1 68 15,5-4-257-15,0 0-337 0,6 1-199 0,-1-3-103 16,0 0-73-16,10-3-44 0,-5-3-50 16,10-3-46-16,0-2-33 0,5 0-60 15,4-3-24-15,1 0 0 0,10 0 0 0,-6 0 0 16,6-1 0-16,-5 2 0 0,4 4 0 15,-4 0 0-15,-1 4 0 0,1 4 0 0,-5 1 0 16,-6 6 0-16,1 1 0 0,-5 7 0 16,0 0 0-16,-5 2 0 0,-5 6 0 0,0-3 0 15,-5 5 0-15,1 1 0 0,-6-1 0 16,1 4 0-16,-1-3 0 0,0-1 0 0,-5-2 0 16,1 0 0-16,-1-3 0 0,-5-2 0 15,6-4-31-15,0-2-56 0,-6-6-21 16,5 0-19-16,0-5-6 0,1-3 12 0,4-3 21 15,0-5 21-15,1-3 20 0,-1-3 16 16,6 1 15-16,3-2 10 0,-3 2 7 0,9 2 8 16,0-3 5-16,0 3 13 0,5 0 13 15,-1-1 19-15,6 4 20 0,5 0 13 16,0 0 7-16,0 3-2 0,4-1-8 0,0 3-16 16,6 0-20-16,0 3-15 0,4 0-13 0,-5-2-7 15,11 2-8-15,-6 0-44 0,6-3-70 16,-1-2-103-16,5 1-206 0,0-4-314 15,1 0-302-15,-1-6-121 0,5 0-17 0,0-5 59 16,0-3 182-16,0-3 301 0</inkml:trace>
  <inkml:trace contextRef="#ctx0" brushRef="#br0" timeOffset="33670.127">12214 9085 606 0,'-20'-28'959'0,"1"3"124"0,-5 8 73 0,-1 3 59 15,6 6-288-15,-2 6-364 0,2 2-198 16,0 5-101-16,4 3-50 0,-5 6-40 0,11 3-36 16,-2 2-28-16,7 1-18 0,-2 4-16 15,12 1-14-15,-2 0-11 0,11 3-8 16,0-3-3-16,4-1 3 0,6 1-33 0,5-3-10 16,-1 0 0-16,0-3 0 0,6-2 0 0,-6 0 0 15,0-4 0-15,-4 1 0 0,-1-3 0 16,-4 0 0-16,0 0 0 0,-5 0 0 0,-5-3 0 15,-6 4 0-15,1-2 0 0,-10 2 0 16,5 1 0-16,-14-2 0 0,3 3 0 16,-8-3 0-16,4 0 0 0,-4-3 0 0,-6 0 0 15,6-2 0-15,-6-3 0 0,6 0 0 16,-6-3-197-16,5 0-87 0,6-3-70 0,-1-3-134 16,5 1-195-16,5-1-221 0,1-2-149 15,4-3-44-15,4 0 37 0,6 0 141 16,5-6 221-16,0 4 266 0</inkml:trace>
  <inkml:trace contextRef="#ctx0" brushRef="#br0" timeOffset="33941.401">12445 9313 86 0,'29'-14'548'0,"-4"1"140"15,-6-1 127-15,1 2 123 0,-10 2-68 0,0 1-129 16,-6 4-113-16,-4 0-92 0,0-4-86 16,-4 6-91-16,-6-2-79 0,0 5-49 15,0-3-31-15,-4 3-20 0,3 3-12 0,-3 2-6 16,-1 4-4-16,0-1-8 0,5 6-147 15,1 0-3-15,-1 5 0 0,5 0 0 16,0 6 0-16,5 0 0 0,0 0 0 0,10 3 0 16,-5-4 0-16,9 1 0 0,1-1 0 15,0-6 0-15,5-2 0 0,-1-2 0 0,6-9 0 16,-1-2 0-16,1-6 0 0,-6-2 0 16,6-7-214-16,-6-4-302 0,1-4-124 15,-5-4-117-15,-1-4-84 0,-4-2-53 0,0 0-26 16,-5-4 16-16,-5-2 100 0,0 4 144 15,-5-7 143-15,0 1 126 0</inkml:trace>
  <inkml:trace contextRef="#ctx0" brushRef="#br0" timeOffset="34121.918">12660 9004 305 0,'-19'-49'549'16,"4"2"157"-16,0 6 142 0,1 2 52 0,4 8-53 15,0 7-111-15,5 1-112 0,0 10-98 16,0 4-90-16,1 7-87 0,4 7-55 16,4 4-33-16,1 5-15 0,0 7-14 0,5 4-18 15,0 8-96-15,-1 3-118 0,1 5 0 16,5 7 0-16,0 1 0 0,-1 3 0 15,1 3 0-15,0 0 0 0,-5 1 0 0,-1-3 0 16,1-7 0-16,0-1 0 0,-5-4 0 16,5-8-48-16,-5-3-520 0,-5-5-241 0,0-6-292 15,0-5-106-15,-5-6-6 0,0-5 60 16,-5-6 157-16,5-8 263 0</inkml:trace>
  <inkml:trace contextRef="#ctx0" brushRef="#br0" timeOffset="34280.496">12558 9294 72 0,'-20'-27'722'0,"0"1"214"0,1 7 133 15,4 0 90-15,0 5-47 0,5 3-269 16,0 0-266-16,6 3-188 0,4-1-114 0,0 4-79 16,4 0-59-16,11-1-39 0,0 0-31 15,5 1-27-15,-1 2-48 0,11 1-57 0,-1-2-66 16,5 2-92-16,6-1-185 0,-1 0-285 16,0 1-287-16,5-1-120 0,-5 0-30 0,1 0 40 15,4 0 159-15,-10 1 274 0</inkml:trace>
  <inkml:trace contextRef="#ctx0" brushRef="#br0" timeOffset="35081.354">13151 8861 216 0,'-5'0'632'0,"0"0"129"15,0 0 105-15,5 6 104 0,-5-1-150 0,5 4-169 16,0 1-137-16,-5 4-97 0,5 3-77 15,5 1-79-15,-5 7-57 0,5 3-31 16,0 6-19-16,0-2-4 0,0 7-2 0,-1 0-3 16,2 2-8-16,-2 0-12 0,1-2-16 15,1-1-25-15,3-2-24 0,-4-2-19 0,0-4-16 16,0-8-11-16,0 0-7 0,0-5-6 16,-1-6-7-16,-4-1-9 0,6-6-11 15,-2-2-13-15,-4-8-11 0,0-2-9 0,0-2-1 16,0-5 2-16,-4-4 9 0,-2 0 10 15,2-3 10-15,-1-3 8 0,-5-3 3 0,0-2 3 16,1-3-1-16,-2 0 2 0,1 0 4 16,1-3 5-16,-1 6 4 0,5-1 4 0,5 3 2 15,-5 1 2-15,10 5-1 0,-5 0 0 16,5 2 0-16,0 5-1 0,5-2 2 16,-6 6-1-16,6-1 2 0,-5 4 4 0,5 3 6 15,0 2 7-15,-5 3 8 0,5 0 5 16,-1 3 3-16,-3 5-4 0,3 1-4 0,-4 1-9 15,-5 7-9-15,0-1-5 0,0 1-7 16,0 2-5-16,0 3-3 0,-5-2-7 0,5-1-20 16,-5 0-24-16,1-2-23 0,-2 2-19 15,6-5-22-15,-4 0-17 0,-1-4-7 16,5 2-1-16,0-4 3 0,0-2 10 0,0-4 15 16,5 2 20-16,-1-4 26 0,2 0 25 15,3 0 22-15,1-4 15 0,-1 2 15 0,6-1 17 16,5 3 15-16,-5-3 17 0,4 3 17 15,1 0 16-15,5 3 8 0,-11-3 6 0,6 5 7 16,0 1 11-16,-11 0 7 0,6 4 4 16,-5 2 5-16,-5 1 2 0,-1 3-6 15,-4 2-13-15,-4 3-13 0,-1-1-17 0,-5 2-19 16,1 0-16-16,-1-3-49 0,-1 0-5 16,-3 1 0-16,-1-6 0 0,0-1 0 15,1-1 0-15,-1-4-72 0,0-3-67 0,0 0-56 16,1-5-60-16,-1-2-94 0,6-4-140 15,-1 1-184-15,5-3-224 0,5-4-143 0,0 2-39 16,5-4 48-16,5 0 140 0,4 0 215 16</inkml:trace>
  <inkml:trace contextRef="#ctx0" brushRef="#br0" timeOffset="35370.093">13665 9148 60 0,'11'-11'643'0,"-2"0"219"16,1 3 142-16,-10-4 88 0,0 4-80 0,0 0-204 15,0 0-220-15,-5 2-192 0,0 1-114 16,-4-1-68-16,-2 4-42 0,2 2-30 16,-1 0-21-16,-5 5-9 0,1 3-4 0,4 6 4 15,-5 2 11-15,0 4 12 0,6 2 15 0,-1 3-95 16,5 3-55-16,0-1 0 0,5 3 0 16,0 1 0-16,10-1 0 0,0 0 0 15,-1-2 0-15,11-4 0 0,0-2 0 0,-1-2 0 16,6-6 0-16,4-3 0 0,-5-9 0 15,6 1 0-15,-5-6 0 0,-1-5 0 16,0-3 0-16,-3-5-8 0,-2-1-480 0,-4 0-140 16,-1-5-147-16,-9 3-140 0,0-3-149 15,-5 3-36-15,0-4 60 0,-10 5 147 0,5-4 195 16,-9-1 206-16</inkml:trace>
  <inkml:trace contextRef="#ctx0" brushRef="#br0" timeOffset="35633.911">13131 8728 231 0,'-24'-5'826'0,"-1"0"172"15,5 2 110-15,6 3 72 0,-1 0-119 0,5-3-325 16,1 3-238-16,4 0-112 0,10-3-45 16,-1 0-30-16,11 1-14 0,0-4-79 0,9-2-218 15,0 0 0-15,11-1 0 0,-1 1 0 16,6-3 0-16,-1 2 0 0,5 4 0 0,-4 0 0 15,-2 2 0-15,-3 3 0 0,-1 3 0 16,-4 2 0-16,-6 4 0 0,1-1 0 16,-6 5 0-16,-4 4 0 0,-1 0 0 0,-4 2 0 15,1 3-592-15,-2-3-505 0,-4 0-170 16,0 1-30-16,-5-6 44 0,5 2 102 0,-5-4 240 16,0-4 399-16</inkml:trace>
  <inkml:trace contextRef="#ctx0" brushRef="#br0" timeOffset="40413.707">18230 7432 378 0,'-4'-8'553'0,"4"0"80"15,-5 0 64-15,5-1-36 0,-5-2-133 0,5-1-74 16,-5 2-25-16,0-1-22 0,5 3-26 16,-5-3-41-16,-4 5-43 0,-1-3-60 0,0 7-70 15,-5-1-51-15,-5 3-32 0,1 0-16 16,0 3-18-16,-6-1-8 0,5 4-5 16,-9 3-2-16,9-1-2 0,-4 3 2 0,-1 3 4 15,0 2 7-15,6 3 7 0,-1 4 8 16,6 1 7-16,-1 4 4 0,5 0 2 15,1 5-4-15,9 0-6 0,0 0-7 0,4 3-7 16,6-3-6-16,5-3-7 0,0 1-5 16,4-7-4-16,1-2-5 0,-1-2-5 0,6-7-8 15,4-4-4-15,1-3-4 0,-1-6-2 0,1-6 1 16,-1 1 2-16,1-7-1 0,-1 1-12 16,0-3-19-16,-5-2-21 0,1-1-20 0,-5 1-18 15,0-1-11-15,-5 1 5 0,-6-1 13 16,1 1 16-16,0 2 17 0,-5 0 15 15,-5 1 12-15,0 4 8 0,0 1 3 0,0 2 4 16,0 3 1-16,0 3 2 0,0 6 1 16,-5 0 2-16,5 8 0 0,0-1 2 15,5 6 0-15,-5 0 0 0,4 7 5 0,2-1 5 16,-2 2 9-16,1 0 10 0,0 4 8 16,0 2 5-16,4-3 0 0,-9 4-3 0,6-4-8 15,-6 2-11-15,0-1-4 0,0-1-4 16,0 0-5-16,-6-2-2 0,2 0-2 15,-1-3-2-15,0-3-1 0,-5-3-2 0,6 1-1 16,-6-7 0-16,0 1 0 0,0-3-1 16,-4-3-2-16,3-2-1 0,-3-4-8 0,4-2-14 15,-5-2-20-15,0-1-28 0,6-6-32 16,-1-1-49-16,0-4-83 0,0 0-112 0,10-3-144 16,-5 1-153-16,5-4-167 0,5 1-110 15,0-2 4-15,5-2 81 0,5-1 140 16,0-2 168-16</inkml:trace>
  <inkml:trace contextRef="#ctx0" brushRef="#br0" timeOffset="40741.738">18544 7675 398 0,'10'-20'628'0,"-5"1"135"0,-5 3 128 16,6 2 10-16,-12 2-142 0,6 2-131 16,-5 2-117-16,-5 2-108 0,1 0-105 0,-1 4-86 15,0 2-51-15,-5 2-35 0,6 4-20 16,-6 2-13-16,0 6-10 0,5 3-2 0,-4 2 1 15,4 0-2-15,0 6-1 0,5 0-3 16,0 0-6-16,1-1-3 0,4-2-6 0,4 1-5 16,1-4-6-16,5-2-8 0,0-1-5 15,-1-5-6-15,6-3-7 0,-5-5-6 0,5 0-6 16,4-6-9-16,-4-3-3 0,-5-2 0 0,5-3 0 16,-1-2-1-16,-3-4 1 0,-2 1 1 15,-4-1-10-15,0 0-24 0,-5-2-25 16,0 2-30-16,0 1-28 0,-5-1-26 0,0 1-18 15,0 2-12-15,-5 0-10 0,5 3-25 16,-5 1-60-16,1 4-99 0,4 0-129 0,0 6-135 16,5 0-133-16,0 3-126 0,0 6-7 15,5-4 79-15,5 3 132 0,0 0 153 16</inkml:trace>
  <inkml:trace contextRef="#ctx0" brushRef="#br0" timeOffset="40999.043">18834 7685 3 0,'5'-2'521'0,"4"-4"145"0,-3 1 125 16,-6 2 116-16,0-2-44 0,-6-1-155 0,2 1-140 16,-6-1-114-16,0 1-98 0,0-1-93 15,0 3-70-15,-5-2-39 0,1 5-22 0,4-2-10 16,-4 4-10-16,-1 1-2 0,0 2-2 16,0 4-3-16,1 1-8 0,4 4-11 0,0 2-11 15,0 4-13-15,6-1-9 0,4 3-12 16,0 4-5-16,4-4-9 0,1-1-6 15,5-1-6-15,5-1-6 0,-1-5-17 0,6 0-37 16,0-7-51-16,4-3-58 0,1-4-83 0,4-6-152 16,-5-5-211-16,1 0-235 0,0-8-174 15,-6-3-61-15,6-3 21 0,-6-2 121 16,-4-4 207-16,5 1 259 0</inkml:trace>
  <inkml:trace contextRef="#ctx0" brushRef="#br0" timeOffset="41152.633">19025 7347 403 0,'-10'-45'782'0,"1"4"172"0,-6 5 105 15,5 3 58-15,-5 6-245 0,6 7-213 16,-6 4-204-16,5 4-152 0,-5 7-95 0,5 2-64 16,1 9-44-16,-1 2-27 0,0 6-23 15,5 3-17-15,0 1-38 0,5 8-57 0,-5 1-97 16,10 1-198-16,0 2-277 0,0 0-307 0,5 1-138 16,0-3-36-16,-1-4 48 0,6 1 169 15,0-6 258-15</inkml:trace>
  <inkml:trace contextRef="#ctx0" brushRef="#br0" timeOffset="41437.396">19491 7435 131 0,'-15'0'866'15,"0"3"175"-15,1-6 96 0,-1 3 64 16,0 0 2-16,6 3-468 0,-6 2-283 0,5 3-138 15,0 1-59-15,5 4-43 0,1 4-35 16,-2 2-32-16,2 6-31 0,4 0-36 16,0 6-35-16,0 1-23 0,0 4-13 0,4 3-3 15,-4 0-1-15,6-1-2 0,-6 1-14 16,4-3-28-16,1-3-36 0,0-5-44 0,0-1-49 16,-5-5-55-16,5-5-52 0,0-4-77 15,-5-4-133-15,0-4-176 0,0-2-171 0,-5-8-146 16,0-4-43-16,-5-5 51 0,5 0 137 15,-9-2 203-15,4-4 209 0</inkml:trace>
  <inkml:trace contextRef="#ctx0" brushRef="#br0" timeOffset="41598.956">19246 7780 360 0,'-15'-28'623'0,"0"4"155"0,1-4 139 15,4 5 17-15,5 1-114 0,0 0-139 16,5 1-130-16,0 1-115 0,5 1-106 16,5 0-81-16,-1-1-51 0,6 1-38 0,4-1-33 15,2 1-35-15,3 3-28 0,5-1-26 16,-4 6-19-16,4 0-27 0,1 6-45 0,-1 1-63 15,1 4-109-15,-6 4-193 0,1 1-249 16,-1 6-287-16,-4 0-118 0,-1 3-25 16,-4 2 62-16,0 4 170 0,-5-4 238 0</inkml:trace>
  <inkml:trace contextRef="#ctx0" brushRef="#br0" timeOffset="41881.224">19771 7556 562 0,'-6'-8'929'0,"-3"-3"128"0,-1 3 82 0,5-3 64 15,-5 5-279-15,6 1-334 0,-2-1-208 16,1 4-115-16,1-2-70 0,4 4-49 0,0 4-37 16,0 4-27-16,0 5-18 0,0 1-10 15,4 6-9-15,-4 4-14 0,5 4-13 16,1-1-8-16,-6 7-5 0,4-1 0 0,-4 3-2 15,5 0 0-15,0-1-2 0,-5-2-22 16,5-2-37-16,0-4-52 0,0-2-63 0,-5-3-98 16,5-3-152-16,-5-5-205 0,4-3-233 15,-4-5-170-15,-4-3-56 0,4-6 34 0,-5-6 124 16,5 1 206-16,-5-8 262 0</inkml:trace>
  <inkml:trace contextRef="#ctx0" brushRef="#br0" timeOffset="42071.33">19638 7691 261 0,'-15'-27'726'0,"5"5"181"0,1-3 118 0,4 6 76 16,0-1-180-16,0 4-225 0,5-1-190 16,5 3-147-16,0 1-84 0,5-4-54 0,0 3-34 15,5 3-29-15,4-2-30 0,0 1-29 16,6 1-29-16,-1 3-21 0,6 3-17 0,-6-1-12 16,6 3-10-16,-5 3-29 0,3 3-44 15,-8 3-54-15,4 2-75 0,-3 0-144 16,-7 6-234-16,-4-4-303 0,4 8-181 0,-8-2-67 15,-2 1 13-15,-4 2 110 0,5 0 218 16,-5 1 317-16</inkml:trace>
  <inkml:trace contextRef="#ctx0" brushRef="#br0" timeOffset="43079.816">20285 7691 408 0,'-5'-6'767'0,"0"2"164"0,1-2 101 15,-6-2 73-15,5 2-262 0,0 0-209 0,0 1-174 16,0 0-146-16,5 2-81 0,-4 3-39 16,8 0-20-16,-4 5-13 0,5 3-9 0,5 6-4 15,0 2-13-15,-1 7-27 0,1 2-26 16,5 0-35-16,0 2-23 0,0 1-11 15,-1-1-7-15,6-2-5 0,-6-1-4 0,1-3 7 16,5-3 3-16,0-4 1 0,-1-6-1 16,0 1 1-16,1-9-2 0,0-3-5 0,4-5-14 15,-4-6-24-15,0-3-28 0,-1-2-24 16,-4-3-21-16,-1 0-18 0,1 0-11 16,-9 0 3-16,3-3 3 0,-4 3 0 0,-5 0-4 15,5 0-10-15,-5 3-20 0,-5 2-50 16,5 3-100-16,0 6-141 0,0 0-144 0,5 5-129 15,0 3-127-15,0 3-37 0,0 2 63 16,5 4 132-16,4 1 153 0,-4 4 152 16</inkml:trace>
  <inkml:trace contextRef="#ctx0" brushRef="#br0" timeOffset="43512.18">20869 7794 42 0,'15'5'416'0,"-6"0"92"16,1-2 84-16,-5 0 62 0,0 0-62 15,0-3-47-15,0 0-23 0,-5-3-18 16,0 0-38-16,-5 0-57 0,0 1-67 0,0-4-73 15,0 1-70-15,-5-1-61 0,1 1-36 16,-6-1-21-16,5 0-11 0,-5 1-5 0,1 0-2 16,-1 2-4-16,-5-3-3 0,6 6-4 15,-1 0-7-15,5 3-9 0,-5 0-7 16,5 2-5-16,1 3-5 0,3 4-3 0,2 2-1 16,4-1-1-16,0 4 0 0,4-1-3 15,2 1-2-15,-2-3 0 0,7 2-2 0,-2-2-2 16,1-3-3-16,5 0-1 0,-5-6 1 15,4 1-2-15,6-3-2 0,-5-6-2 16,4 1-4-16,-4-4-8 0,-1-3-7 0,1-1-6 16,0-2-4-16,-5-1-1 0,5-1 4 0,-11 3 8 15,1-3 7-15,0 3 7 0,-5-2 6 16,0 1 4-16,0 1 2 0,0 0 2 0,-5 0 1 16,0 3 6-16,1 2 2 0,4 1 1 15,0 2 0-15,-6 0-2 0,6 6-2 16,0 3-7-16,0 2-3 0,0 0-3 0,0 6 0 15,6-3 2-15,-2 5 0 0,1-1 1 16,0 1 1-16,5 0 0 0,-5 1-3 0,4-3-14 16,-3 0-30-16,3 0-49 0,-3-3-99 15,-2-1-153-15,1-4-224 0,0-1-287 16,-5-5-140-16,0 0-38 0,0-5 49 0,-5-3 132 16,5 0 210-16</inkml:trace>
  <inkml:trace contextRef="#ctx0" brushRef="#br0" timeOffset="43696.199">20849 7559 28 0,'-15'-28'689'16,"-4"4"191"-16,4 2 110 0,0 0 66 15,1 5-36-15,4 3-317 0,0 3-258 0,5 0-180 16,5 5-98-16,0 1-60 0,5 0-38 16,5 5-23-16,4-4-12 0,6 8-10 0,0-4-20 15,5 5-44-15,4-2-113 0,5 3-166 16,5-4-244-16,-4 4-284 0,9-1-143 15,0 1-43-15,0-1 69 0,0 1 140 0,0-1 232 16</inkml:trace>
  <inkml:trace contextRef="#ctx0" brushRef="#br0" timeOffset="44380.916">21551 7269 45 0,'-5'6'598'0,"-5"-3"117"0,0 2 63 16,0 1 32-16,5-1-104 0,0-2-275 0,1 2-220 15,-2 1-141-15,6-3-81 0,0 2-44 16,6-2-37-16,-6-3-30 0,4 2-21 16,1-2-12-16,0 4-9 0,0-4 0 0,-5 0 14 15,5 0 27-15,0-4 36 0,-5 4 34 16,0 0 28-16,0-2 11 0,0 2 10 0,0-3 16 15,0 3 22-15,-5-3 21 0,5 3 14 16,0-2 12-16,-5-1 3 0,5 3-8 0,0-3-20 16,-5 0-16-16,5 0-13 0,0 1-3 15,0-1 5-15,0-2 9 0,0 1 12 16,0 0 18-16,0 1 22 0,0 0 27 0,0-3 33 16,0 4 41-16,0-1 44 0,0 0 38 15,0 0 24-15,0 1-4 0,0-1-23 0,0 3-41 16,0 0-50-16,0-3-55 0,0 3-46 15,0 0-28-15,0 0-21 0,0 0-9 16,0 0-5-16,0 0-3 0,0 0 1 0,0 0 0 16,0 0 2-16,0 0 4 0,0 0 5 15,0 0 5-15,5 3 1 0,-5-3 0 0,0 0 0 16,0 3-3-16,0-1-7 0,0-2-5 16,0 3-2-16,0-3-4 0,5 3-1 15,-5 0 0-15,0-3-1 0,0 2 6 0,0 1 5 16,0 0 6-16,0 3 3 0,0-2 2 15,0 2 2-15,0-3-3 0,0 2-5 0,0 1-2 16,0 0-2-16,0-1-2 0,5 0 0 16,-5 1-1-16,0 0 2 0,0-3 0 0,0 2-1 15,0 1-2-15,0-4 1 0,5 4 5 16,-5 2 4-16,4-2 2 0,-4 1 1 16,6 2 0-16,-6 0-1 0,0-1-8 0,5 0-7 15,-5 0-3-15,4 1-4 0,-4-4-1 16,0 3-1-16,5-2-1 0,-5-1 1 15,0-2 0-15,0 0-1 0,0 0 1 0,0 0-1 16,0-3-1-16,0 0-1 0,5 0-14 16,-5-3-36-16,5-3-67 0,-5 1-147 0,5-4-244 15,-5 1-323-15,5 0-205 0,-5 0-78 16,0 0 5-16,0 2 116 0,0 0 226 0,0 4 316 16</inkml:trace>
  <inkml:trace contextRef="#ctx0" brushRef="#br0" timeOffset="44763.924">21619 7807 34 0,'-5'8'467'16,"5"-4"86"-16,-5-4 65 0,0 0 65 15,0-4-87-15,1-1-81 0,4 2-30 16,-10-5-3-16,5 3-10 0,0-4-32 0,-5 4-58 16,0-3-79-16,-5 2-89 0,1-2-73 15,-6 5-44-15,1-3-21 0,-1 6-9 0,0 0-2 16,-4 3-1-16,4 3-1 0,-5 2-7 16,6 0-3-16,0 3-4 0,-1 3-4 0,6 0-2 15,3 0-4-15,1 2 1 0,1 3-3 16,4-2-4-16,5 2-3 0,0-2-2 15,5 0-4-15,4-4-2 0,6 1-5 0,0-6-4 16,0-3-4-16,9-1-9 0,0-8-26 16,1-4-44-16,5-3-67 0,-1-5-115 0,-4-4-165 15,4-2-167-15,-5-2-168 0,-4-1-162 16,5-2-84-16,-6-1 35 0,-4 0 121 16,-5-2 151-16,5 0 180 0</inkml:trace>
  <inkml:trace contextRef="#ctx0" brushRef="#br0" timeOffset="45216.627">21644 7302 501 0,'-5'-24'743'16,"-1"2"147"-16,2 5 103 0,-1 6-19 16,5 3-179-16,-5 5-173 0,0 6-150 0,0 2-106 15,5 6-66-15,-5 6-40 0,5 2-22 16,0 3-16-16,-5 5-13 0,5 7-9 0,5-1-11 16,-5 6-13-16,0-1-135 0,5 4-41 15,-5-4 0-15,5 3 0 0,0 1 0 0,0-3 0 16,0-1 0-16,-1-5 0 0,7-3 0 15,-1-2 0-15,-1-3 0 0,6-6 0 0,-5-2 0 16,4-1 0-16,6-7-119 0,-5-2-148 16,-1-3-19-16,6-4-4 0,-6-4 3 15,1 0 2-15,0-5-6 0,0-2 4 0,-1 0 10 16,-4-3 20-16,0 1 29 0,0-1 43 16,-5 0 53-16,0 0 54 0,-1-3 45 0,-4 4 42 15,0-4 43-15,0 3 47 0,-4 1 53 16,-1-4 38-16,-5 6 25 0,5-3 6 15,-5 3-1-15,0 3-18 0,1 3-30 0,-6 2-16 16,5 3-12-16,-5 3-4 0,1 2-8 16,4 3 0-16,-4 1 3 0,-1 5-5 0,5-1-5 15,0 4-6-15,1 2-12 0,3 0-12 16,-3 4-16-16,9-1-15 0,0-1-16 0,0 1-13 16,4-2-13-16,7-1-10 0,-2-6-7 15,1 2-5-15,5-4-23 0,4-5-37 16,-4-4-46-16,4-2-51 0,1-6-59 0,0 1-75 15,-6-3-101-15,6-7-139 0,-6 2-159 16,1-1-162-16,0-5-138 0,-5 0-28 0,0-1 69 16,-1-2 144-16,-3 0 189 0</inkml:trace>
  <inkml:trace contextRef="#ctx0" brushRef="#br0" timeOffset="45411.106">21953 7559 161 0,'-6'-17'583'0,"6"1"152"15,0 5 141-15,0-1 113 0,0 4-110 0,0 0-144 16,0 3-128-16,0-1-109 0,6 1-103 15,-2 1-90-15,1 4-55 0,1-2-36 16,3 2-29-16,-4 2-29 0,5 4-29 0,-6 0-27 16,6 2-25-16,0 4-23 0,-5 1-18 15,0 4-13-15,0 2-24 0,0 3-48 0,-5 0-62 16,-5 0-76-16,5 3-107 0,-5 0-187 16,0 2-256-16,0-5-267 0,0 1-104 0,0-1-14 15,-5-6 61-15,6 4 163 0,-1-7 259 16</inkml:trace>
  <inkml:trace contextRef="#ctx0" brushRef="#br0" timeOffset="46047.859">21943 7810 376 0,'-5'0'816'15,"0"0"160"-15,0 0 106 0,0 0 68 16,0 3-228-16,-4-1-226 0,3 2-203 0,2 1-111 16,-1 1-63-16,5-1-32 0,-6 3-27 15,6 0-23-15,0 3-42 0,0-2-195 0,6 2 0 16,-6 0 0-16,5 0 0 0,-1 0 0 15,2 0 0-15,3-3 0 0,1 0 0 16,5-2 0-16,-5-4 0 0,5 1 0 0,4-6 0 16,-4 3 0-16,-1-5 0 0,6 0 0 15,-6-3 0-15,6-3 0 0,-5 2 0 0,-1-2 0 16,1-1 0-16,-5-1 0 0,0 2 0 16,-5 0 0-16,0 0 0 0,0-2 0 15,-5 2 0-15,0-1 0 0,-5 1 0 0,5 3 0 16,-5 0 0-16,0 2 0 0,5 4 0 15,-5-2 0-15,0 4 0 0,0 0 0 0,5 6 0 16,-5-3 0-16,5 5 0 0,0 1 0 16,0-1 0-16,0 3 0 0,0 0 0 15,5 2 0-15,-5-1 0 0,5 1 0 0,5-2 0 16,-5 1 0-16,5-2 0 0,-1-1 0 16,1-1 0-16,5-3 0 0,-5-1 0 0,4-4-70 15,1 0-56-15,-5-4-31 0,5-1-24 16,-5 0 1-16,-1-1 14 0,1-2 23 15,-5 0 24-15,0-1 26 0,0-2 22 0,-1 3 24 16,-4-3 17-16,6 2 12 0,-6 4 9 0,0-3 5 16,0 5 4-16,0-3 1 0,0 6 3 15,0 0 12-15,5 4 14 0,-5 1 13 0,4 1 15 16,2 4 13-16,-6 1 9 0,9 6 2 16,-4 0-5-16,0 8-8 0,5-1-10 15,-5 9-6-15,5 1-1 0,-1 4 2 0,-3 3 0 16,3 1 3-16,-4 2 2 0,0-3-5 15,0 3-12-15,0-2-9 0,-5-1-8 0,0-3-6 16,0-1-4-16,-5-1-1 0,0-6-1 16,0-3-2-16,-5-2 0 0,6-3-4 0,-7-5-3 15,-3-7-10-15,4 2-20 0,-5-7-28 16,-4-5-33-16,4-2-40 0,-5-7-47 16,0-2-61-16,1-3-99 0,-6-5-129 0,6-3-188 15,-1-5-229-15,1-7-137 0,-1 2-30 16,0-7 66-16,6 3 128 0,4-3 204 0</inkml:trace>
  <inkml:trace contextRef="#ctx0" brushRef="#br0" timeOffset="47179.348">22933 7746 18 0,'24'-10'629'0,"-3"-2"211"0,-12-1 142 0,1 2 89 15,-10 0-41-15,0-1-224 0,-5 2-211 0,0 1-173 16,-10 1-106-16,6 3-63 0,-11 2-40 16,0 3-30-16,1 3-26 0,-1 2-24 0,0 3-20 15,-4 6-17-15,4 3-12 0,6 2-7 16,-6 3-4-16,10 0 0 0,1 3-46 0,3 0-27 16,2 3 0-16,8-4 0 0,2-2 0 15,-2 0 0-15,11 1 0 0,0-7 0 0,0-3 0 16,9-1 0-16,-4-4 0 0,4-6 0 15,1-2 0-15,-6-2 0 0,6-4-173 0,0-2-75 16,-6-3-29-16,6-2-15 0,-10-2-4 16,4-1-7-16,-4 0-6 0,-1-4-8 0,-4 4 1 15,4-3 15-15,-8-1 30 0,-2 1 48 0,7 0 56 16,-11-4 72-16,4 4 86 0,1 2 99 16,-5 4 95-16,0-2 73 0,5 7 48 0,-5 3 26 15,0 0-3-15,-5 2-26 0,5 3-36 16,0 5-19-16,0 1-3 0,-5 2 8 0,5 6 7 15,0 0 2-15,0 3-4 0,-4 4-257 16,4 2-1-16,0-1 0 0,0 3 0 0,0-1 0 16,0 1 0-16,0-4 0 0,0 2 0 0,4-7 0 15,1 1 0-15,0-3 0 0,-5-3 0 16,10-3 0-16,-5-5 0 0,4-3 0 0,6-3 0 16,-5-5 0-16,5 0 0 0,0-4 0 15,-1-1 0-15,1-1 0 0,0-2-115 16,-1 2-5-16,-4-3 5 0,4 0 7 0,-3 4 18 0,-1 2 26 15,-1 0 27-15,-4 0 19 0,0 2 11 16,0 4 13-16,0 0 14 0,-5 5 18 16,0-3 20-16,0 6 20 0,0-1 14 0,-5 1 8 15,0 5-1-15,5-2-11 0,-5 2-15 0,5 1-51 16,-5-2-22-16,5 2 0 0,-5-1 0 16,5-3 0-16,0 4 0 0,5-4 0 15,-5 1 0-15,5-3 0 0,0 0 0 0,5-1 0 16,-5-2 0-16,5 0 0 0,5 0 0 0,-1 0 0 15,1 0 0-15,0 0 0 0,-1 0 0 16,1 0 0-16,0 0 0 0,4 0 0 0,1 2 0 16,-1-2 0-16,1 0 0 0,4 0 0 15,-4 0 0-15,0 0 0 0,-1-2-65 0,1-3-36 16,-5-1-18-16,4 1-15 0,-4-1-8 16,0-2-2-16,-6-3 8 0,6 2 12 0,-10-1 16 15,0-2 13-15,0-1 14 0,0 2 10 0,-5-3 13 16,-5 0 10-16,5 3 11 0,-10-3 11 15,5 4 11-15,-4 1 13 0,3 1 13 16,-3 2 12-16,-1 1 10 0,0 5 13 0,-4 0 12 16,4 3 10-16,0 2 5 0,0 3 5 0,0 0 3 15,0 4 3-15,1-2-4 0,3 2-6 0,2 2-7 16,-1-1-9-16,5 1-11 0,0 0-11 16,0-3-10-16,5 0-10 0,5 0-6 0,-1-3-4 15,-3 0-4-15,8-5-7 0,-4 0-14 16,4-3-15-16,1 0-21 0,-5-3-17 0,5-3-13 15,-6 1-4-15,6 0 8 0,0-4 15 16,-1 1 17-16,1 0 12 0,-5-3 8 0,5 2 4 16,-5 1 0-16,-1-3 1 0,1 3 2 15,0 3 5-15,0-4 4 0,0 6 5 0,-6-2 4 16,2 5 3-16,-1 0 3 0,-5 5 9 0,0 1 11 16,0 2 15-16,0 0 18 0,-5 4 22 15,5 1 22-15,-6 4 16 0,2 5 16 16,-1 0 9-16,0 3 1 0,0 5 2 0,0 0 6 15,-5 3 4-15,6 0-139 0,-6 3-14 0,5-2 0 16,-5-4 0-16,0 0 0 0,1 1 0 16,-2-4 0-16,1-2 0 0,1-3 0 0,-1-3 0 15,-5 1 0-15,5-4 0 0,-5-2 0 0,6-5 0 16,-6-1 0-16,5-3 0 0,-4-5 0 16,-1 0 0-16,0-3-258 0,-4-5-269 0,4 0-199 15,0-6-290-15,-4-2-133 0,4-7-24 16,-5-5 39-16,5-1 139 0,1-10 226 0,-1-6 341 15</inkml:trace>
  <inkml:trace contextRef="#ctx0" brushRef="#br0" timeOffset="47343.909">23526 7408 40 0,'5'-12'860'0,"0"4"206"16,0 2 114-16,-5 0 62 0,0 2 35 15,5-2-460-15,-5 3-345 0,0 0-197 0,0 3-108 16,0 0-61-16,5 0-60 0,-5 0-80 15,5 0-102-15,0 3-193 0,0 0-285 0,0 3-344 16,-1-4-168-16,-4 0-45 0,6 2 34 16,-6-2 156-16,0 1 264 0</inkml:trace>
  <inkml:trace contextRef="#ctx0" brushRef="#br0" timeOffset="48567.352">17172 9283 143 0,'4'-3'681'0,"-4"1"174"15,0-4 121-15,0-2 76 0,-4 0-116 0,-1-4-241 16,-1-1-207-16,2-1-152 0,-6 0-105 16,0 0-65-16,-4-2-42 0,-1-1-30 15,-5 3-26-15,0 0-21 0,-4 4-14 0,0-2-9 16,-6 4-5-16,5 0-5 0,1 5-1 15,-5 1 1-15,4 4 0 0,6 1-1 0,-1 5 2 16,0 3 7-16,5 0 7 0,1 9 11 16,4-4 13-16,0 9 11 0,6-3 9 0,4 6 4 15,0-1-2-15,4 1-10 0,6-1-9 16,0 1-10-16,10 0-12 0,-1-4-10 16,11-2-10-16,4-5-20 0,0-4-45 0,5-1-60 15,1-7-86-15,-1-5-151 0,5 0-227 16,-5-8-253-16,-4-1-206 0,-1-4-72 15,1-4 14-15,-6 1 112 0,0-4 209 0,-4-2 259 16</inkml:trace>
  <inkml:trace contextRef="#ctx0" brushRef="#br0" timeOffset="49236.562">17412 9159 315 0,'-5'-9'741'16,"0"1"160"-16,-5 3 105 0,5-4 74 15,-4 4-200-15,3-4-238 0,-3 4-172 16,9 2-126-16,-5-2-79 0,0 2-58 0,0 0-42 15,5 3-35-15,-5-3-31 0,5 6-20 0,0 3-8 16,0 2 0-16,0 3 4 0,0 9 10 16,0-1 10-16,5 5 0 0,-5 4 0 0,0 2-3 15,0 7-6-15,0-5-12 0,0 5-46 16,5-5-28-16,-5-1 0 0,5-3 0 16,-5-4 0-16,5-2 0 0,-5-2 0 15,5-7 0-15,-1-2 0 0,-4-3 0 0,6-2 0 16,-6-6 0-16,0-3 0 0,0-2 0 15,0-3 0-15,0-6 0 0,-6-2 0 0,6-4 0 16,-4 1 0-16,-1-3 0 0,0-3 0 16,0-3 0-16,-5 0 0 0,5-2 0 0,1 2 0 15,4-1 0-15,-6 1 0 0,6 3 0 16,6 0 0-16,-2 3 0 0,1 0 0 0,5 5 0 16,0 1 0-16,5-1 0 0,-1 4 0 15,-4 2 0-15,5 3 0 0,-1-1 0 16,-4 4 0-16,5 2 0 0,-5 3-1 0,-1 3-2 15,2 2-1-15,-7 4 1 0,2 2 2 0,-2 2 0 16,-8 1 3-16,4 3 1 0,-6 2 1 16,2 0 0-16,-7-2-4 0,7 2 0 0,-1-2 0 15,0-1 0-15,0-2-2 0,0 0-4 16,0-3-9-16,0-1-12 0,5-4-15 16,0 3-12-16,0-4-10 0,5-3-3 0,0 1 7 15,0 0 9-15,5 0 14 0,-5-3 11 16,10 3 11-16,-5-1 4 0,4 1 4 15,0 0 3-15,1 0 3 0,0 2 1 0,-1 1 3 16,1 2 2-16,-5-2 2 0,5 4 1 16,-5-1-2-16,-1 5 3 0,1-4 2 0,-5 4 1 15,1 0 0-15,-6 0 2 0,0 0 1 16,0 0-1-16,-6 2-1 0,1-2-1 16,-5-1-5-16,1 1-2 0,-1-2-3 0,-5-2-2 15,1-1-3-15,-1-1-2 0,-5-2 1 16,0-4-3-16,1 1 13 0,0 0 0 0,-1-6-16 15,0 0-40-15,5-2-51 0,1-3-62 16,-1-1-112-16,5-2-168 0,5-3-215 0,0 0-239 16,5 1-152-16,5-1-46 0,0 1 42 15,5-2 137-15,0 2 218 0,5-4 271 16</inkml:trace>
  <inkml:trace contextRef="#ctx0" brushRef="#br0" timeOffset="49547.73">17888 9098 48 0,'-6'-3'612'0,"2"0"166"0,-1 1 129 16,0 2 106-16,0-3-57 0,0 3-212 16,5-2-186-16,0 2-134 0,-5 0-104 0,5 0-74 15,0 0-40-15,0 2-18 0,5 1-5 16,0 2 2-16,-5 1 8 0,10 5 5 15,-5 3 0-15,-1 5-6 0,2 1-150 0,-2 4-42 16,-4 1 0-16,5 2 0 0,1 6 0 16,-2-2 0-16,-4 2 0 0,5-2 0 0,-5-1 0 15,5-3 0-15,0-2 0 0,-5-6 0 16,5-2 0-16,-1-4 0 0,-4-1-269 16,6-4-151-16,-6-2-131 0,-6-6-181 0,6-3-180 15,-4-3-146-15,-1-2-41 0,0-5 43 16,-5-1 142-16,6-3 224 0,-7-3 241 15</inkml:trace>
  <inkml:trace contextRef="#ctx0" brushRef="#br0" timeOffset="49749.713">17799 9239 394 0,'-10'-17'860'0,"6"-2"152"15,-6 5 97-15,5 1 62 0,-5 2-215 16,10-4-275-16,0 5-219 0,0-2-112 0,5 4-58 16,5-3-39-16,4 0-40 0,6 0-42 15,0 2-42-15,4 2-42 0,1-1-37 0,4 2-49 16,1 0-1-16,-1 4 0 0,1 2 0 15,-1 2 0-15,0 1 0 0,-4 0 0 0,-1 5-15 16,-4 1-85-16,0 2-70 0,-6-1-86 16,1 4-160-16,-10 3-217 0,4-1-257 15,-9 1-184-15,0 0-57 0,-4 2 21 0,-1-3 111 16,0-2 209-16,-5-3 286 0</inkml:trace>
  <inkml:trace contextRef="#ctx0" brushRef="#br0" timeOffset="50198.49">16872 8822 280 0,'-29'-5'819'0,"10"-1"152"0,-1 4 80 0,5-1 46 15,1 3-154-15,4 3-329 0,10 5-229 16,-5-3-118-16,10 6-46 0,-1 1-8 0,6-4-6 16,0 3-5-16,0-1-5 0,4-1-13 15,1-1-16-15,5-3-23 0,0 1-25 0,-1-6-25 16,6 0-83-16,4-6-12 0,5-2 0 16,1-6 0-16,-1-5 0 0,5 0 0 15,1-6 0-15,-2 0 0 0,-3 0 0 0,-1 1 0 16,1 2-44-16,-11 2-47 0,0 1 0 15,-3 6 7-15,-7-1 24 0,1 5 22 16,-10 1 16-16,5 0 13 0,-6 2 6 0,-4 3 2 16,5 1 1-16,-5-1 3 0,0 6 0 15,5-3 2-15,-5 5-1 0,0 1 2 0,5-1-1 16,5 3-6-16,-5 4-2 0,10-4-3 16,-1 2 1-16,1 2 2 0,4-1 1 15,6 0 3-15,-1 3-16 0,6-3-52 0,-1 3-74 16,6-4-129-16,-1 4-242 0,6 0-343 15,-6-3-222-15,10 6-79 0,-5-4 4 0,5 4 93 16,0 0 220-16,0 2 332 0</inkml:trace>
  <inkml:trace contextRef="#ctx0" brushRef="#br0" timeOffset="50460.817">18706 9211 352 0,'-10'22'931'16,"1"-2"156"-16,-6-4 81 0,5 1 44 15,6-4-153-15,-2-2-447 0,1 1-274 0,10-2-138 16,1-1-65-16,3-3-34 0,6-1-20 16,5 0-14-16,-1-2-15 0,6 0-18 0,4-3-26 15,0 0-30-15,-4 0-39 0,4 0-43 16,-4 0-45-16,-1 0-68 0,-4 3-117 15,0 0-169-15,-10 2-200 0,-1-2-218 0,-3 5-95 16,-6 0-3-16,-6 0 87 0,-3 4 166 0,-6-2 223 16</inkml:trace>
  <inkml:trace contextRef="#ctx0" brushRef="#br0" timeOffset="50647.827">18696 9517 560 0,'-9'6'842'0,"-1"-3"141"0,0-1 87 16,5 1 3-16,1 0-263 0,-2-1-238 0,6 1-182 15,6 0-113-15,-2-3-62 0,6 3-37 16,0-3-25-16,0 0-30 0,4 0-29 0,6 0-27 16,0 0-25-16,-1 0-18 0,5 0-27 15,-3-3-46-15,3 3-75 0,0-3-138 0,1 3-242 16,-1 0-312-16,1 0-225 0,0 0-87 16,4 3 2-16,0-3 101 0,6 0 224 15,-6 0 303-15</inkml:trace>
  <inkml:trace contextRef="#ctx0" brushRef="#br0" timeOffset="57112.633">19589 9169 395 0,'-5'4'595'0,"0"-1"126"0,1-1 132 0,-6 1 11 15,5-1-105-15,5-2-104 0,-6 4-100 16,2-4-98-16,4 2-103 0,0-2-95 16,0 0-57-16,4 0-34 0,2-2-23 0,3-2-19 15,1-1-13-15,5-4-16 0,0 2-23 0,-1-5-15 16,6 2-11-16,-1-7-7 0,1 0-12 16,0 1-8-16,5-3-6 0,-6-1-15 0,0-2-28 15,1 0-28-15,-5 2-28 0,0 1-27 16,-6 0-17-16,1 0-4 0,-5 2 15 15,0 4 21-15,-5-1 22 0,-5 2 23 0,0 2 18 16,1 1 13-16,-6 1 9 0,-1 6 6 16,2-2 3-16,-1 4 4 0,0 4 6 0,1 4 13 15,-1 0 12-15,0 3 13 0,5 5 14 16,-5 1 13-16,5 2 11 0,1 3 4 16,4 4 1-16,0 1-3 0,0 1-3 0,0 2-8 15,4 0-11-15,1 3-13 0,0-3-10 16,0 3-10-16,5-2-8 0,-5-4-8 0,5 1-10 15,-1-1-20-15,1-1-36 0,-5-4-50 16,5-3-63-16,0-3-110 0,-5 1-173 16,-1-3-222-16,-4-3-230 0,6-3-140 15,-6 1-36-15,-6-4 55 0,2 0 149 0,-1-2 224 16</inkml:trace>
  <inkml:trace contextRef="#ctx0" brushRef="#br0" timeOffset="57365.957">19554 9415 148 0,'-14'0'716'0,"4"3"187"0,-4 0 120 0,-1-1 87 16,5-2-101-16,0 3-260 0,0 0-210 15,5 0-138-15,5 0-75 0,0 2-38 16,5 0-20-16,5 1-4 0,5 0-13 0,5-1-55 16,-1 3-196-16,11-2 0 0,-1 0 0 15,5-4 0-15,6 1 0 0,-2 0 0 0,2-3 0 16,-1 2 0-16,6-2 0 0,-7 0 0 15,2 0 0-15,-1 0 0 0,-10 0 0 0,6 0 0 16,-11 0-182-16,1 4-320 0,-6-2-140 16,-4 0-175-16,-5 4-193 0,-1 0-95 15,-3-1-4-15,-6 4 83 0,0-1 165 0,-6 0 233 16</inkml:trace>
  <inkml:trace contextRef="#ctx0" brushRef="#br0" timeOffset="57845.677">19868 9682 144 0,'-19'12'766'0,"0"-4"171"16,-6 0 108-16,0 1 76 0,1-1-78 15,4-5-291-15,0 2-252 0,1-2-139 0,4-3-85 16,1-3-62-16,4 1-48 0,5-4-40 0,5 0-35 16,5-1-29-16,-1-5-21 0,6 1-13 15,5 0-7-15,4 0-5 0,2 0-3 0,-2 3-4 16,6 0-1-16,-6 2-3 0,6 0 0 15,-6 3 0-15,1 6 10 0,-1 3 15 16,-4 2 15-16,-5 3 14 0,0 3 11 0,-5 3-3 16,-1 5-8-16,-8 0-11 0,-1 3-14 15,-1 2-25-15,-3 1-9 0,-1-1 0 0,-5 1 0 16,1-1 0-16,-6 1 0 0,1-3 0 16,-1 3 0-16,-4-6 0 0,4-1 0 0,-4 1 0 15,-1-5 0-15,0-3 0 0,1-3 0 16,-1-3 0-16,6-2-14 0,-1-3-62 15,0-3-24-15,1-6-14 0,4 1-2 0,0-7 13 16,5-1 18-16,1-4 21 0,-1 1 21 16,5-1 13-16,0-2 10 0,0 5 6 15,5-3 5-15,5 3 2 0,-5 4 2 0,10-2 0 16,0 2 2-16,-1 4 2 0,6 1 2 16,0 2 4-16,5 0 3 0,-1 6 4 0,6 0 2 15,-1 2 1-15,1 1 0 0,4-1-1 16,1 0-1-16,-1 1-22 0,5 0-64 15,0-1-106-15,1-2-180 0,-1-3-254 0,5 0-278 16,-4 0-187-16,-1-6-48 0,6 1 47 16,-6-1 147-16,0-4 236 0,5-4 268 0</inkml:trace>
  <inkml:trace contextRef="#ctx0" brushRef="#br0" timeOffset="59652.946">20658 9302 47 0,'5'-6'476'0,"0"-4"112"16,-5-2 122-16,5-4 142 0,0-1-45 15,-1-2-86-15,-4 0-74 0,0-3-65 0,0 0-74 16,0 3-100-16,-4-3-86 0,-6-1-50 16,0 4-29-16,0 0-26 0,-5-1-32 0,-4 4-38 15,-1 2-36-15,1 6-35 0,-6 0-31 16,1 8-25-16,-6 2-15 0,5 6-11 0,1 4 3 15,0 4 2-15,4 1 2 0,6 5 2 16,3 0 4-16,7 0-2 0,4 3-5 0,4 0 0 16,7 0 0-16,3 2 0 0,10-2 3 15,1-4 6-15,5 2 3 0,-1-4-2 16,0 1 1-16,6-4-3 0,-6 0-1 0,-4 1-2 16,-1-3 0-16,-9 0 0 0,5 0 0 15,-11-4 1-15,-4 5 1 0,-5-5 1 0,-5 4-2 16,0 0 0-16,-5-3-2 0,-4 2-2 15,-6-1-2-15,1-1-2 0,-1-3-1 0,0-3-2 16,1-2-5-16,-1 0-17 0,0-6-26 16,6 0-34-16,-1 1-40 0,5-6-44 15,5-1-49-15,5-2-58 0,0 1-100 0,10-4-146 16,5-3-163-16,4-3-141 0,6 1-136 16,-1-2-36-16,11-5 67 0,-5 1 151 0,4 1 185 15,0-1 182-15</inkml:trace>
  <inkml:trace contextRef="#ctx0" brushRef="#br0" timeOffset="60242.413">20840 9209 31 0,'29'-22'419'15,"-9"-3"125"-15,-1 3 123 0,-4 0 117 0,-1-1-36 16,-9 6-55-16,0-2-59 0,0 3-66 16,-10 2-75-16,5 0-81 0,-10 3-82 15,0 0-69-15,1 5-44 0,-1 2-24 0,-5 4-17 16,6 2-15-16,-6 4-12 0,0 4-9 16,5 2-6-16,0 4-9 0,1 6-8 0,-1 1-6 15,5 4-27-15,0 3-84 0,0 1 0 16,5 2 0-16,5 0 0 0,-5-1 0 0,10 0 0 15,-5-5 0-15,5-5 0 0,0 0 0 16,4-6 0-16,-4-5 0 0,4-2-46 16,1-7-174-16,0-4-55 0,-5-4-40 0,5-5-45 15,-1-2-48-15,-4-7-45 0,0 1-30 16,0-6-17-16,-1 0 4 0,-3-5 33 16,-2-1 67-16,1-5 84 0,-5-2 83 0,0-3 88 15,0-6 93-15,-5-9 102 0,1 1 112 16,-2-5 121-16,2-1 118 0,-1 0 64 0,-5 6 21 15,5 6-22-15,0 4-63 0,0 12-92 16,0 5-101-16,0 7-58 0,5 10-27 0,0 3-15 16,-5 10-6-16,5 6 3 0,0 9 3 15,0 8-6-15,0 8-7 0,5 5-7 0,0 7-3 16,-5 4-2-16,5 6-1 0,0 4 2 16,0-2 0-16,-5 1-3 0,5 0-7 0,-1-2-11 15,2-7-12-15,-6 1-17 0,0-4-15 16,0-5-34-16,5-5-45 0,-5-5-54 15,-5-4-52-15,5-7-56 0,0-4-60 0,-6-5-51 16,6-5-40-16,-4-6-15 0,-1-6 16 16,-5-2 35-16,0-6 53 0,1-2 84 0,-1-3 106 15,0-6 108-15,-4-2 95 0,-1-5 69 16,0 0 51-16,0-1 31 0,5 0 5 0,-4-1-22 16,4 7-40-16,5 2-40 0,0 3-34 15,5 3-32-15,0 2-25 0,0 3-18 16,5 3-12-16,5 3-9 0,-1 0-7 0,1 3-7 15,10 1-9-15,-6 1-14 0,7 3-32 16,3 3-52-16,0-3-85 0,6 4-154 0,-6-2-212 16,5 3-259-16,1-1-191 0,-5 0-70 15,4 2 24-15,1 2 119 0,-1-2 195 16,-5 0 257-16</inkml:trace>
  <inkml:trace contextRef="#ctx0" brushRef="#br0" timeOffset="60743.829">21771 9247 263 0,'5'-6'518'0,"-5"1"132"0,5 0 145 16,-5-1 53-16,0 0-59 0,-5 1-84 0,5-4-89 15,-5 5-104-15,-5-2-129 0,6-2-133 16,-11 2-86-16,5 1-53 0,-9 2-31 16,4-1-20-16,-5 2-10 0,0 2-7 0,1 0-3 15,4 2-2-15,-10 5-1 0,6 0 1 16,-1 5 2-16,0 2 6 0,6 5 8 0,-6 0 10 16,6 6 9-16,4-1 8 0,0 4 3 15,5 2-1-15,0-2-5 0,10 3-8 16,0-1-14-16,5-5-13 0,4-1-11 0,6-2-11 15,0-5-9-15,9-6-22 0,1-5-40 16,8-3-63-16,-3-9-65 0,4-5-102 0,5-3-176 16,-4-8-224-16,-1 0-228 0,0-3-139 15,-5-3-40-15,-4-2 47 0,-1 3 145 16,-4-1 225-16</inkml:trace>
  <inkml:trace contextRef="#ctx0" brushRef="#br0" timeOffset="61353.206">22061 9120 251 0,'0'-11'665'16,"-6"0"163"-16,1 3 143 0,-5 5 94 15,6 1-175-15,-1 2-181 0,-5 5-148 16,5 0-122-16,-5 4-105 0,6 5-66 0,-2 2-36 16,2 3-24-16,-1 4-18 0,0-2-16 15,5 7-15-15,0 0-18 0,-5-1-35 0,5 3-106 16,0 1 0-16,0-3 0 0,0-1 0 16,0-2 0-16,0-3 0 0,5-3 0 15,-5-3 0-15,0-4 0 0,5-2 0 0,-5-1 0 16,0-6 0-16,5-1 0 0,-5-2 0 15,4-2 0-15,-4-6 0 0,6 0 0 0,-6-4 0 16,4-2 0-16,-4-2 0 0,5-3 0 16,-5-3 0-16,0-4 0 0,0 2 0 0,0-4 0 15,5-2 0-15,-5-1 0 0,5 1 0 16,5 0 0-16,-1 3 0 0,1-1 0 16,5 3 0-16,-5 5 0 0,10 1 0 0,-6 6 0 15,-4-1 0-15,5 3 0 0,-5 3 0 16,0 2 0-16,0 3 0 0,-6 0 0 0,1 6 0 15,0 0 0-15,-5 3 0 0,0 4 0 16,-5 2 0-16,0-1 0 0,1 2 0 16,-6 1 0-16,5 0 0 0,-5 3 0 0,0-4 0 15,5 1 0-15,-5 0 0 0,5-3 0 16,1 0 0-16,-2-3 0 0,6 0-54 0,-4-2-24 16,4 0-1-16,0-1 4 0,4-2 9 15,2-1 13-15,-6 1 20 0,9 0 12 16,1 0 12-16,0-3 5 0,5 3 2 0,0-3 2 15,-1 3 0-15,1-1 1 0,-1 4 2 16,6-3 3-16,-5 2 8 0,0 3 15 0,-6 4 14 16,6-2 17-16,-5 1 16 0,-6 3 12 15,2 3 5-15,-6-1-32 0,0 3-61 16,-6 1 0-16,-3-1 0 0,-1 1 0 0,0-1 0 16,-5 0 0-16,1-3 0 0,-1 1 0 15,-5 0 0-15,1-4 0 0,4-1 0 0,-4-2 0 16,-1-1 0-16,5-1 0 0,0-5 0 15,-4-1 0-15,9-4 0 0,-5-1-276 0,6-2-154 16,-1-4-163-16,0-2-207 0,0 0-234 16,5-5-89-16,0-4-5 0,5-2 76 15,0 0 172-15,0 0 250 0</inkml:trace>
  <inkml:trace contextRef="#ctx0" brushRef="#br0" timeOffset="61745.669">21698 8900 554 0,'-20'-4'841'0,"5"-1"144"0,6 0 91 15,-6 0 31-15,9-2-279 0,-3 2-222 16,9 0-175-16,0-4-94 0,5 3-47 0,5-2-21 16,5 0-9-16,9 0-10 0,0 2-16 15,6 1-111-15,4 0-123 0,6 2 0 0,-2 0 0 16,2 3 0-16,4 0 0 0,-4 3 0 16,-2 0 0-16,2 5 0 0,-1-3 0 15,-5 4 0-15,-4 1 0 0,-1-2 0 0,-5 4 0 16,1 1 0-16,-1-1 0 0,-4 2 0 15,-5-4 0-15,0 2 0 0,0 2 0 0,-6-4 0 16,1 2-52-16,-5-2-351 0,0 1-104 16,-5 3-170-16,-5-3-223 0,0 3-163 15,-5-3-49-15,5-3 18 0,-5-2 104 0,1 0 204 16,-6-4 282-16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3-20T13:14:33.73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11199 10971 4 0,'0'0'56'15,"0"0"-13"-15,0 0-7 0,-5 0 2 0,5 0 4 16,0 0 4-16,0 0 4 0,-4 0 3 15,4 0-3-15,0 0-8 0,0 0-8 0,-6 0-14 16,6 0-10-16,0 0-11 0,0 0-7 16,0 0-7-16,0 0-16 0,0 0-12 15,0 0-14-15,0 0-17 0,0 0-18 0,0 0-21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3-17T13:42:44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2750 8635 198 0,'-4'-3'561'0,"-1"3"113"16,5 0 94-16,-5-3 66 0,0 3-104 16,5 0-109-16,-5 0-90 0,5 0-75 0,0-2-67 15,-5 2-72-15,5 0-73 0,0 0-61 16,0 0-35-16,0-3-16 0,5 3-5 0,-5 0-2 15,5-3 2-15,-5 3 0 0,5 0 0 16,0 0-4-16,4 0-7 0,1 3-6 0,0-3-8 16,0 5-18-16,4-2-26 0,-3 5-18 0,3-3-17 15,6 1-12-15,-6 3-11 0,1-2-4 16,5 2 6-16,-6-1 0 0,1-2 0 0,0 2-8 16,-1-2-21-16,1 2-32 0,0-2-40 15,-5-1-47-15,-1 0-53 0,1 1-63 16,-5 0-98-16,0-1-133 0,5 0-169 0,-10-1-193 15,5-4-145-15,-5 2-35 0,0-2 60 16,0 0 135-16,0-2 193 0,0-2 229 16</inkml:trace>
  <inkml:trace contextRef="#ctx0" brushRef="#br0" timeOffset="636.299">2809 8516 276 0,'0'-2'368'0,"-4"2"36"0,4 0-12 0,0 0-73 15,-6 0-69-15,6 0-43 0,0 0-16 16,0 0 2-16,0-3 13 0,0 3 23 0,0 0 21 16,0 0 27-16,0 0 37 0,0 0 44 15,0 0 39-15,0 0 14 0,0 0-3 0,0 0-17 16,0 0-37-16,0 0-52 0,0 0-51 15,0 0-38-15,6-3-23 0,-6 3-21 0,4 0-17 16,1 0-14-16,0 0-17 0,5 3-24 16,-5-3-20-16,4 3-16 0,1-1-15 0,0 4-11 15,0-4-11-15,5 4 5 0,-1 0-1 16,-4 2-2-16,5-3-3 0,0 3-9 0,-5 1-14 16,5-1 0-16,-1 0 0 0,-4 3 0 15,4-2 0-15,-4 2 0 0,0-3-35 16,0 3-83-16,0-3-63 0,-1 3-70 0,-3 1-100 15,3-2-150-15,-9-1-212 0,5-1-265 16,0-3-107-16,0 1-19 0,-5-3 60 0,0-1 148 16,0-2 239-16</inkml:trace>
  <inkml:trace contextRef="#ctx0" brushRef="#br0" timeOffset="1661.567">3766 6235 183 0,'0'0'458'0,"0"0"77"0,-6 3 60 16,6-3-29-16,0 2-84 0,-4-2-78 0,4 0-45 15,0 0-8-15,0 0 15 0,-5 4 17 16,5-4 3-16,0 0-15 0,0 0-27 0,0 0-39 15,0 0-50-15,0 0-45 0,0 2-33 16,0-2-21-16,0 0-9 0,0 0-5 16,5 0 3-16,-5 2-2 0,4-2 4 0,2 0 1 15,-2 3-9-15,7-3-12 0,-2 3-12 16,1 0-63-16,5-3-52 0,-1 3 0 0,6-3 0 16,-6 0 0-16,6-3 0 0,0 3 0 15,-1-3 0-15,-4 0 0 0,4-2 0 16,-4 3 0-16,0-2 0 0,0-1 0 0,-1 2 0 15,-4-3 0-15,1 4 0 0,-2-4 0 16,1 4 0-16,-5-4-216 0,-1 4-148 0,-4-1-170 16,6 0-252-16,-6 0-259 0,-6 0-98 15,6 0-8-15,0 3 57 0,-4-2 165 0,4 2 274 16</inkml:trace>
  <inkml:trace contextRef="#ctx0" brushRef="#br0" timeOffset="103600.45">760 11639 259 0,'-5'-3'590'0,"5"0"128"0,0-2 105 0,-5 1 44 16,5 2-107-16,0-1-129 0,0-2-118 0,0 2-96 15,0 0-80-15,0 0-75 0,0-2-64 16,5 5-41-16,-5-3-26 0,0 0-19 0,0 3-15 15,0 0-6-15,0 0 7 0,0 0 17 16,0 3 18-16,0 2 15 0,0 7 6 0,0-2-5 0,-5 10-14 16,0 5-24-16,0 3-24 0,-5 2-17 15,6 0-42-15,-7-2-28 0,7 2 0 0,-6-2 0 16,0 2 0-16,5-2 0 0,-5 0 0 16,5-4 0-16,1 3 0 0,-6-1 0 0,5-5 0 15,-1 1 0-15,2-2 0 0,-1-4 0 16,1 1 0-16,4-3 0 0,0-4 0 0,-6-1 0 15,6-4 0-15,0-2 0 0,0-3 0 0,0-5 0 16,0-3 0-16,6-6 0 0,-6-3 0 16,0 1 0-16,4-6 0 0,-4 0 0 0,9-9 0 15,-3-7 0-15,-1-3 0 0,5-4 0 16,-1 4 0-16,1 0 0 0,-5 2 0 0,9 3 0 16,-4 2 0-16,-5 7 0 0,5 0 0 0,0 7 0 15,0 1 0-15,-5 5 0 0,4 6 0 16,-3 0 0-16,3 2 0 0,-4 6 0 0,5 3 0 15,0 5 0-15,0 3 0 0,5 3 0 0,-6 5 0 16,1 1 0-16,-1 4 0 0,6 1 0 0,-5 2 0 16,5 1 0-16,-5 3 0 0,5-1 0 0,-6 0 0 15,6 3 0-15,-1-3 0 0,-3 2 0 0,3-5 0 16,-4 1 0-16,0-4 0 0,0-1 0 0,0-2 0 16,-1-2 0-16,-3 1 0 0,3-6-86 15,-4 0-357-15,0 0-104 0,-5-4-144 0,0 1-168 16,0-5-179-16,-5 0-56 0,5-4 30 0,-5 1 117 15,-4-6 188-15,3 3 229 0</inkml:trace>
  <inkml:trace contextRef="#ctx0" brushRef="#br0" timeOffset="103802.235">829 12058 459 0,'-20'-14'711'0,"0"3"165"0,1-2 128 16,4 1 7-16,0 1-176 0,1 0-171 16,3 0-148-16,-3 3-135 0,9-3-102 0,-5 3-60 15,5-4-35-15,0 5-20 0,5-5-11 16,0 1-15-16,5 0-11 0,0 3-10 0,5 0-11 15,-1-1-13-15,1 4-14 0,10 2-5 0,-5 0-73 16,5 1-1-16,4 2 0 0,-4 0 0 0,4-3 0 16,1 3-20-16,4-3-196 0,-5 0-113 0,1 0-178 15,0-2-232-15,-1 2-247 0,1-5-130 0,0 2-20 16,-1-5 55-16,-5 5 146 0,1-2 231 0,-1 0 287 16</inkml:trace>
  <inkml:trace contextRef="#ctx0" brushRef="#br0" timeOffset="104210.142">1171 11672 369 0,'-9'-3'823'0,"-1"0"156"16,0 3 95-16,1 0 66 0,-2 0-214 0,1 3-254 15,6 0-220-15,-6 0-123 0,5-1-68 16,0 4-35-16,5-1-21 0,-5 4-12 0,5 2-10 16,5 0-9-16,-5 5-11 0,5 1-141 0,-5 2-22 15,5 3 0-15,0 3 0 0,0 0 0 0,-1 2 0 16,2 0 0-16,3 1 0 0,-3-3 0 0,-2 3 0 15,1-6 0-15,0 0 0 0,0-5 0 0,0-1 0 16,0-2 0-16,0-6 0 0,-1 0 0 0,-4-2 0 16,6-3 0-16,-6 0 0 0,0-6 0 0,0-3 0 15,0-2 0-15,-6-6 0 0,6 0 0 16,-4-3 0-16,-1-2 0 0,0 0 0 0,-5-3 0 0,0-3 0 16,0 0 0-16,1 1 0 0,-1-4 0 15,0 0 0-15,0 1 0 0,0-1 0 0,6 4 0 16,-2-1 0-16,2-1 0 0,-1 4 0 0,5 4 0 15,5-2 0-15,-5 4 0 0,4 1 0 16,2 5 0-16,3-2 0 0,1 4 0 0,0 0 0 16,-1 3 0-16,6 2 0 0,0 0 0 0,0 6 0 15,5 0 0-15,-6 0 0 0,6 2 0 0,-5 3 0 16,-1 3 0-16,1 0-191 0,-5 0-104 16,5 3-65-16,-6 0-87 0,-4 3-125 0,5-4-167 15,-6 4-204-15,2-3-89 0,-1 2 3 0,-5-2 78 16,0 0 147-16,0-1 213 0</inkml:trace>
  <inkml:trace contextRef="#ctx0" brushRef="#br0" timeOffset="104423.978">1152 11837 417 0,'-15'3'871'0,"5"-3"155"0,-5 0 98 16,11 0 66-16,-6 0-240 0,5 0-297 0,0-3-252 15,0 3-133-15,5-3-73 0,5 0-39 0,0 1-21 16,0-1-13-16,9-2-10 0,-4-1-16 0,5 0-26 15,0 3-24-15,0-1-18 0,4 0-15 0,1 2-11 16,0-1-21-16,-6 3-43 0,6 0-55 0,0 0-62 16,-6 3-79-16,0 3-111 0,1 1-134 0,0 2-127 15,-5 2-154-15,-5 0-167 0,5 0-45 16,-6 3 49-16,2 0 119 0,-2 0 150 0,1 2 199 16</inkml:trace>
  <inkml:trace contextRef="#ctx0" brushRef="#br0" timeOffset="104640.979">1255 12047 315 0,'-15'5'812'0,"1"-2"182"0,-1 0 112 0,5 0 81 16,-5-1-179-16,6 1-228 0,-1-3-237 0,5 3-154 15,0-3-95-15,0 2-53 0,5-2-32 0,0 0-18 16,5 0-69-16,0 0-122 0,0 0 0 0,5 0 0 16,-1 0 0-16,6 0 0 0,-1 0 0 0,1 0 0 15,0 0 0-15,5 0 0 0,-1-2 0 0,1 2 0 16,-1-3 0-16,1 3 0 0,4-3 0 15,-3 1 0-15,-2-1 0 0,0 0-158 0,1-3-611 16,0 4-279-16,-5-6-163 0,-1 2-30 0,1-5 43 16,0 0 126-16,-1 0 224 0,-4-3 326 0</inkml:trace>
  <inkml:trace contextRef="#ctx0" brushRef="#br0" timeOffset="105318.203">1529 11661 631 0,'-10'-6'915'16,"6"-2"141"-16,-1 2 93 0,0 1 18 0,0-1-250 16,0 0-268-16,1 4-191 0,-2-1-107 15,6 1-66-15,0 2-54 0,0-3-37 0,0 3-20 16,0 3-160-16,0-1-14 0,6 7 0 16,-2 2 0-16,6 2 0 0,-5 4 0 0,4 5 0 15,-3 0 0-15,3 3 0 0,1 0 0 0,0 2 0 16,0-2 0-16,4 0 0 0,-4 0 0 15,0-3 0-15,0-3 0 0,-5-3 0 0,4 1 0 16,-3-6 0-16,-1-3 0 0,-1 1 0 0,2-4 0 16,-6-2 0-16,4 0 0 0,-4-6 0 0,-4 0 0 15,-2-2 0-15,2-6 0 0,-1-1 0 16,-5-1 0-16,0-3 0 0,-5-4 0 0,6-2 0 16,-6 0 0-16,0 0 0 0,5-3 0 0,-5 3 0 15,5-3 0-15,1 3 0 0,4 0 0 16,0 0 0-16,0 3 0 0,5-1 0 15,0 4 0-15,0-1 0 0,0 3 0 0,5 1 0 16,0 5 0-16,-5-4 0 0,10 4 0 0,-6 3 0 16,2 2 0-16,3 0 0 0,1 3 0 15,-5 0 0-15,5 3 0 0,-5 3 0 0,5 2 0 16,-6 3 0-16,2 2 0 0,-2 1 0 16,1 0 0-16,0 3 0 0,-5-1 0 0,0-2 0 15,0 2-6-15,5-2-244 0,-5-2 11 0,0-2 26 16,0-1 31-16,0-4 36 0,0 1 39 15,0-1 33-15,0-2 25 0,0 0 23 0,5-1 13 16,-5 1 13-16,0-3 10 0,5 0 7 0,0 0 7 16,-1-3 5-16,7 1 5 0,-7-1 5 0,11-3 11 15,-5 1 13-15,0-1 17 0,5 1 23 16,-1 2 19-16,0-2 19 0,1 1 19 0,0 4 15 16,0 0 7-16,-5 0-106 0,4 4-76 15,1 1 0-15,-5 1 0 0,0 2 0 0,4 3 0 16,-8 0 0-16,3 3 0 0,-4 0 0 0,0 0 0 15,0 2 0-15,-5 0 0 0,0 1 0 0,0-1 0 16,-5-2 0-16,0 2 0 0,0-1 0 16,-4-5 0-16,-1 4 0 0,-5-2 0 0,0-2 0 15,-4-1 0-15,-1-1 0 0,-4 1-333 0,-1-4-195 16,1 0-172-16,-6 1-210 0,1-3-175 0,4-3-50 16,0-3 30-16,1-3 120 0,4 1 206 15,5-4 264-15</inkml:trace>
  <inkml:trace contextRef="#ctx0" brushRef="#br0" timeOffset="105852.849">705 11247 195 0,'-9'3'765'16,"4"2"193"-16,-5-3 126 0,5 5 98 16,0-5-100-16,-5 3-214 0,6 1-222 0,-1-3-135 15,-1 2-83-15,2 1-61 0,-1-4-262 16,1 4-105-16,-2-3 0 0,6 0 0 15,-5-1 0-15,5 1 0 0,0 0 0 0,0 0 0 16,0-3 0-16,5 3 0 0,5-6 0 16,-1 3 0-16,6-9 0 0,0 1 0 0,0-2 0 15,5-4 0-15,-1-4 0 0,6-1 0 0,-6 3 0 16,1 0 0-16,5-1 0 0,-6 3 0 16,0 3 0-16,1 0 0 0,0 3 0 0,-1 2 0 15,1 1 0-15,-5 2 0 0,5 0 0 0,-6 6 0 16,1-3 0-16,0 6 0 0,-1-4 0 15,1 4 0-15,0 2 0 0,0 1 0 0,-6-1 0 16,11 2 0-16,-5 2 0 0,0-2 0 0,-1 2 0 16,6-1 0-16,-6 2 0 0,6-1 0 0,0-5 0 15,-1 5 0-15,6-4 0 0,-6-2 0 0,5 0 0 16,-3-2 0-16,3 0 0 0,0-4 0 0,1 0 0 16,-1 0 0-16,1 0 0 0,0 0 0 15,-6 2 0-15,5 4-766 0,-4 2-655 16,5 0-26-16,-5 0 75 0,4 4 125 0,1-1 239 15,-1 0 353-15</inkml:trace>
  <inkml:trace contextRef="#ctx0" brushRef="#br0" timeOffset="106304.64">2211 11812 109 0,'-5'0'605'0,"5"0"185"15,-5 0 159-15,5 3 111 0,0-3-99 0,-5 0-155 16,5 3-162-16,0-3-149 0,0 0-134 0,0 0-85 16,0 0-50-16,0 3-27 0,5-3-14 0,0 2-4 15,0-2 3-15,5 0-24 0,-5 3-160 16,9-3 0-16,-4 3 0 0,5-3 0 0,0 0 0 15,4 2 0-15,-4-2 0 0,5 0 0 16,-6 0 0-16,6 3 0 0,0-3 0 0,-6 0 0 16,6 0 0-16,-6 3-47 0,-4-3-364 0,5 3-129 15,-10 0-144-15,5 2-156 0,-5 1-161 0,0 2-70 16,-5 0 17-16,-5 1 104 0,5 1 170 0,-10 2 211 16</inkml:trace>
  <inkml:trace contextRef="#ctx0" brushRef="#br0" timeOffset="106477.703">2339 11970 282 0,'-15'2'771'0,"-4"-2"196"0,4 3 127 0,-5 0 90 16,5-3-169-16,6 0-205 0,-6 0-218 0,5 0-163 16,5 0-108-16,0 0-82 0,0 0-68 0,0-3-49 15,5 3-34-15,5-3-24 0,0 1-22 16,0 2-42-16,5-3 0 0,4 0 0 0,-4 3 0 16,10-3 0-16,0 3 0 0,-1 0 0 0,6 0 0 15,-1 0-203-15,1 0-224 0,-1-3-291 0,1 3-350 16,4-2-144-16,-4-1-21 0,4 0 52 15,-5-3 158-15,6-2 276 0</inkml:trace>
  <inkml:trace contextRef="#ctx0" brushRef="#br0" timeOffset="106993.12">2937 11517 182 0,'-15'-6'653'0,"5"4"169"16,-4 0 144-16,4-2 96 0,-5 4-140 15,5 0-178-15,5 4-167 0,-4 0-128 0,3-1-105 16,-3 3-58-16,9 0-32 0,-5-1-20 15,5 1-15-15,0-1-19 0,5 1-17 0,0-1-89 16,-1-2-94-16,2 0 0 0,3 0 0 16,1-3 0-16,0 0 0 0,0-6 0 0,4 0 0 15,1 1 0-15,-5-6 0 0,5-3 0 16,-1 1 0-16,-3-5 0 0,-2 2 0 0,1 0 0 16,-5-1 0-16,-1 0 0 0,-4 4 0 15,0-1 0-15,0 0 0 0,-4 3 0 16,-1 0-73-16,0 3-20 0,-5 0 23 0,0 2 23 15,1 1 17-15,3 1 10 0,-3 2 5 16,4 2 2-16,-5 2 6 0,5 4 10 0,5 5 15 16,-5 0 17-16,5 3 22 0,0 5 23 15,0 1 19-15,0 2-23 0,5 0-76 16,0 5 0-16,0 1 0 0,5 2 0 0,-1 1 0 16,1-1 0-16,1-2 0 0,-2 2 0 0,1-3 0 15,-1-1 0-15,1-2 0 0,0-2 0 16,0-3-266-16,-5 1-345 0,0-4-270 15,-1 1-247-15,2-6-82 0,-6 0 17 0,5-5 86 16,-5-1 194-16,0 0 280 0</inkml:trace>
  <inkml:trace contextRef="#ctx0" brushRef="#br0" timeOffset="107220.557">2888 11879 468 0,'-20'2'888'16,"1"4"156"-16,-1-4 101 0,0 2 80 15,5-2-235-15,1 0-260 0,4 2-221 0,0-2-133 16,6-2-86-16,-2 0-68 0,6 0-47 15,0 0-46-15,6-2-129 0,-2-2 0 0,6 2 0 16,0 0 0-16,4-2 0 0,6 2 0 0,-5-4 0 16,9 4 0-16,-4-1 0 0,9-3 0 0,-4 3 0 15,4-2 0-15,1 0 0 0,4-1 0 16,-4 0 0-16,4 4 0 0,-5-4 0 16,1 3 0-16,-6 3 0 0,1 0-115 0,-5 3-602 15,-1 0-200-15,0 2-222 0,-4 1-62 16,0 2 22-16,-5 0 87 0,0 1 186 0,-1-1 252 15</inkml:trace>
  <inkml:trace contextRef="#ctx0" brushRef="#br0" timeOffset="107723.738">3094 12058 3 0,'-20'11'736'0,"0"-3"223"0,1 0 139 0,4-2 96 16,0 0 13-16,1-1-269 0,-1-2-278 15,6-1-190-15,3-2-117 0,1 0-83 0,1-2-72 16,4-1-93-16,0-2-105 0,0-1 0 0,4-2 0 16,1 0 0-16,5-1 0 0,0 1 0 15,0-1 0-15,4 1 0 0,1 0 0 0,0 2 0 16,0 4 0-16,-5-1 0 0,4 1 0 16,1 2 0-16,0 2 0 0,-6 3 0 0,6 3 0 15,-5 4 0-15,-5-1 0 0,0 6 0 16,4-1 0-16,-9 0 0 0,6 3 0 0,-6 4 0 15,-6-1 0-15,6 0 0 0,-4 0 0 16,-6 3 0-16,5-3 0 0,-5 3 0 0,1-4 0 16,-6 2 0-16,0-4 0 0,-5 1 0 0,5-4 0 15,-4 0 0-15,-1-4 0 0,0-4 0 16,6 0 0-16,-6-8 0 0,-4 0 0 0,4-2 0 16,1-4 0-16,-1-5 0 0,0 0 0 15,5-3 0-15,1 3 0 0,-1-3 0 0,10 0 0 16,-5 4 0-16,5-4 0 0,5 3 0 0,0-3 0 15,0 3 0-15,5-3 0 0,5 6 0 0,-5-4 0 16,5 4 0-16,5 3 0 0,-1 0 0 16,1-1 0-16,5 6 0 0,-6 0 0 0,6 0 0 15,0 2 0-15,5 2 0 0,-6 1 0 16,5 4 0-16,1-5 0 0,0 5 0 0,-1-4 0 16,5 4 0-16,-4-4 0 0,0 1 0 15,4-4-247-15,-9 1-650 0,4-3-294 0,-4-3-96 16,-1-2 7-16,0-6 77 0,-4 0 177 15,5-6 310-15</inkml:trace>
  <inkml:trace contextRef="#ctx0" brushRef="#br0" timeOffset="108151.59">3648 11316 309 0,'-10'-9'786'0,"1"4"174"0,-6 0 121 0,5-1 92 15,0 4-167-15,-5-4-207 0,6 3-198 16,-1 0-127-16,0 3-81 0,0 3-61 16,0 0-55-16,0 5-277 0,1 6 0 0,3 5 0 15,-3 3 0-15,4 9 0 0,-5 2 0 16,5 3 0-16,0 5 0 0,1 3 0 0,4 0 0 16,4 3 0-16,1 0 0 0,0-1 0 15,5 2 0-15,4-2 0 0,1-1 0 0,5-4 0 16,0-2 0-16,4-3 0 0,0-3 0 15,1-5 0-15,5-7 0 0,-1-2 0 0,1-5 0 16,-1-2-299-16,5-7-674 0,-4-2-249 16,-1-6-74-16,1-5 23 0,-1-3 88 0,-5-6 189 15,1-2 333-15</inkml:trace>
  <inkml:trace contextRef="#ctx0" brushRef="#br0" timeOffset="108551.079">4108 11708 59 0,'-14'-9'694'0,"-6"3"212"0,1 1 123 0,0-3 76 16,-2 3-63-16,2-1-246 0,0 3-247 16,-2 0-186-16,-3 3-101 0,4 0-60 0,1 3-47 15,4 3-42-15,0-1-32 0,1 3-27 16,4 0-19-16,0 1-13 0,6 2-5 15,4-3-2-15,0 3-1 0,4-2 1 0,6 2 0 16,0-3 1-16,9 0-1 0,-4 0-1 0,5 1 0 16,4-1-2-16,1 1-2 0,-6-5 1 15,6 2-2-15,0 3 0 0,-1-1 1 0,-5 0 0 16,1 0 3-16,-5 1 4 0,0 2 5 16,0 0 7-16,-6 2 2 0,-4 1 2 0,0-2-1 15,0 4-5-15,-5-5-5 0,-5 3-7 16,0 0-7-16,0-6-12 0,-4 3-21 0,-2-6-23 15,-3 1-26-15,-1-3-25 0,0 0-26 16,-4-6-16-16,4 0-14 0,0-3-10 0,1-2-16 16,4 0-39-16,-5-3-76 0,10 0-102 0,1-1-129 15,-2-1-128-15,12-1-137 0,-6 3-101 16,9-2 15-16,1-1 82 0,0-3 132 0,5 3 148 16</inkml:trace>
  <inkml:trace contextRef="#ctx0" brushRef="#br0" timeOffset="108799.457">4251 11705 427 0,'0'-3'706'0,"0"0"162"16,0 1 132-16,-10 2 10 0,5-4-157 15,-5 4-168-15,1 0-139 0,-1 0-115 0,0 4-88 16,0-2-57-16,0 1-38 0,0 0-36 16,1 3-39-16,4 2-41 0,-5 3-35 0,10 0-29 15,-5 2-21-15,10 4-11 0,-5 0-13 16,5 1-23-16,5 2 0 0,-1-1 0 0,1 1 0 15,0-4 0-15,5 0 0 0,-6-1 0 16,12-7-11-16,-7 1-84 0,1-7-49 0,-1-4-54 16,1-2-49-16,0-6-66 0,-1-2-96 0,-4-4-130 15,0-4-159-15,-5-2-173 0,0-2-120 16,0-7-15-16,-5 4 70 0,5-6 144 0,-10 2 192 16</inkml:trace>
  <inkml:trace contextRef="#ctx0" brushRef="#br0" timeOffset="108982.929">4251 11435 322 0,'-15'-28'678'0,"1"3"180"15,-1 6 126-15,5 5 25 0,0 0-159 16,5 8-179-16,5 4-163 0,-5 4-144 0,10 7-97 16,-5 2-48-16,10 6-22 0,-5 5-12 15,9 2-13-15,-3 4-6 0,3 5-2 16,6 1-10-16,-6 1-19 0,1 4-18 0,0-1-20 16,4-2-26-16,-4 0-68 0,0 0-44 0,-5-3-99 15,0-3-103-15,-1 1-165 0,-3-7-236 16,-2-2-301-16,1-5-174 0,-5-4-44 15,5-1 29-15,-10-6 123 0,0-25 216 0,1 35 319 16</inkml:trace>
  <inkml:trace contextRef="#ctx0" brushRef="#br0" timeOffset="109165.724">4211 11760 576 0,'-29'-22'973'0,"0"-3"150"16,5 3 94-16,-1 0 67 0,0 3-267 0,10 2-356 16,1 3-223-16,4 3-127 0,6 0-73 15,4 0-52-15,0 3-47 0,9 0-111 16,1 2-28-16,5-2 0 0,4 2 0 0,0 4 0 15,11-4 0-15,-5 3 0 0,4 1 0 16,1 2-165-16,-6 0-102 0,5 2-88 0,6 1-179 16,-11 3-261-16,5-1-226 0,1 4-84 15,-1-1-22-15,1 0 48 0,-1 3 170 16,1-3 299-16</inkml:trace>
  <inkml:trace contextRef="#ctx0" brushRef="#br0" timeOffset="109700.565">4707 11715 289 0,'-5'-7'787'0,"0"-2"178"16,-5 3 114-16,6 4 74 0,-2-1-192 0,-3 0-240 16,4 6-236-16,0 0-154 0,0 3-87 0,0 5-50 15,0 0-30-15,1 5-22 0,-2 1-15 16,6 2-14-16,-4 3-15 0,4 0-14 16,-5 3-14-16,5 0-14 0,0-1-12 0,0-1-13 15,0-1-12-15,0-3-10 0,5-2-7 0,-5-3-9 16,0-4-7-16,4-4-3 0,-4 0-3 15,6-4 0-15,-6-4 0 0,0-7 1 16,4 1-3-16,-4-9-3 0,0 1-3 0,0-4-2 16,0-4-2-16,-4-1 4 0,4-3 5 0,0 0 5 15,0-1 5-15,0-2 5 0,4 1 3 16,-4 0 3-16,5 2 3 0,0-3 2 0,5 7 0 16,-5 1-2-16,4 4 0 0,1 3 1 15,-5 5 6-15,5 2 14 0,-1 4 20 16,2 5 21-16,3 3 19 0,-4 5 16 0,5 3-50 15,-6 3-48-15,6 2 0 0,0 6 0 16,0 0 0-16,-5 3 0 0,4 2 0 0,-4 1 0 16,0 0 0-16,4-1 0 0,-3 1 0 0,-7-1 0 15,6-1 0-15,-5 1 0 0,0-5-85 16,0 3-294-16,0-6-152 0,-5 3-189 16,0-5-229-16,-5-3-149 0,0-4-33 0,0-1 41 15,0-6 139-15,1-3 211 0,-6-5 278 0</inkml:trace>
  <inkml:trace contextRef="#ctx0" brushRef="#br0" timeOffset="109879.087">4756 11915 114 0,'-24'-18'681'0,"-1"2"208"0,1 0 126 16,4 2 81-16,0 3-92 0,1 0-230 0,4 3-216 15,5-1-184-15,0 3-107 0,5 2-70 16,1 0-47-16,4 2-34 0,4-4-25 0,6 4-19 16,5-1-12-16,0 3-10 0,4 0-8 0,6-3-16 15,-1 3-12-15,1 0-28 0,4 0-55 16,1 0-79-16,-1 0-123 0,-5-3-191 15,6 3-237-15,-1-3-269 0,1-2-116 0,-6 0-12 16,1-1 74-16,-1 0 167 0,-4 1 224 0</inkml:trace>
  <inkml:trace contextRef="#ctx0" brushRef="#br0" timeOffset="110456.307">5050 11658 225 0,'-10'-6'720'0,"1"4"195"0,3-1 121 0,-3 3 80 16,4 0-162-16,0 3-214 0,0 2-207 15,0 3-163-15,0 1-91 0,5 4-46 16,0 1-27-16,0 2-14 0,0 4-8 0,0 2-12 16,5 0-13-16,0 1-20 0,0 1-121 0,0 1-18 15,0-3 0-15,0 0 0 0,-1-2 0 16,2-4 0-16,-1 1 0 0,-1-7 0 16,2-1 0-16,-2-4 0 0,1-2 0 0,-5-3 0 0,5-5 0 15,-5-1 0-15,0-5 0 0,0 0 0 16,-5-2 0-16,5-4 0 0,-5 0-8 15,1-2-27-15,-2 0 4 0,2-1 1 0,-7 1 1 16,11-3 1-16,-4 2 3 0,-1 1 1 0,5 0 6 16,0 0-1-16,5 2 2 0,-5 0 0 15,4 4 0-15,2-1 2 0,-1 3 1 16,-1 3 7-16,2-1 3 0,3 3 3 0,-4 4 6 16,0-1 2-16,0 6 6 0,0-3 2 15,0 6 2-15,-1-1-1 0,2 1-3 16,-6 2-3-16,4 3-21 0,-4 0-33 0,0 0-41 15,5-3-48-15,-5 3-45 0,0-2-42 16,0-2-25-16,0-1-6 0,5 0 8 0,-5-3 10 16,5-1 11-16,-5-2 11 0,5 0 21 0,0 0 24 15,0 0 29-15,0-2 31 0,5 2 38 16,-1 0 42-16,-4 0 56 0,5 0 68 0,4 0 59 16,-4 0 52-16,1 2 48 0,-2 4 37 15,1-3 10-15,5 5-13 0,-5 0-13 0,-1 3-10 16,1 0-22-16,0 3-25 0,-1-1-28 15,-3 4-27-15,-1 0-166 0,-1 0 0 0,-4-1 0 16,6 4 0-16,-6-4 0 0,-6 4 0 0,6-5 0 16,-4 2 0-16,-7-3 0 0,7 0 0 15,-6 0 0-15,-5-6 0 0,0 1-94 16,1-4-165-16,-1 1-45 0,-5-4-58 0,1-2-94 16,-6 0-137-16,6-2-165 0,-6-4-201 0,1-3-73 15,-1-1 13-15,0-7 101 0,1 0 166 16,0-2 211-16</inkml:trace>
  <inkml:trace contextRef="#ctx0" brushRef="#br0" timeOffset="110765.505">4594 11374 328 0,'-14'-6'835'0,"-1"1"169"15,5-1 100-15,0 4 58 0,5-1-205 0,1 0-270 16,4-2-238-16,0 2-125 0,9-5-64 16,1 2-26-16,5-2-8 0,4-4-11 0,1 4-16 15,4-2-21-15,-4-2-149 0,10 4-29 16,-6 0 0-16,1 0 0 0,4 2 0 0,-5 1 0 16,1 1 0-16,0 8 0 0,-1-4 0 15,-4 8 0-15,4-1 0 0,-9 5 0 16,4-1 0-16,1 6 0 0,-5 2 0 0,0 0 0 15,-6 3-346-15,6 1-381 0,-5-5-330 16,0 4-151-16,-1-2-29 0,1-1 45 16,-5-3 119-16,5 2 242 0,0-4 368 0</inkml:trace>
  <inkml:trace contextRef="#ctx0" brushRef="#br0" timeOffset="111133.549">5521 11809 145 0,'-10'0'672'0,"5"-3"214"0,0 3 141 16,1 0 95-16,4-2-124 0,-6 2-196 0,2 0-213 16,4 0-184-16,0 0-102 0,0 0-52 0,4-2-19 15,2 2-6-15,3 0 0 0,1-4-5 16,5 2-135-16,4 2-86 0,1-3 0 0,0 0 0 16,4-2 0-16,1 2 0 0,-1-3 0 0,0 4 0 15,-3-4 0-15,3 1 0 0,-4-1 0 16,-1 3 0-16,1-2-357 0,-6 2-137 15,1 0-128-15,-5 1-140 0,-1-1-127 0,-3 0-124 16,-6 0-27-16,4 1 62 0,-4-1 137 0,-4 0 186 16,-2 0 197-16</inkml:trace>
  <inkml:trace contextRef="#ctx0" brushRef="#br0" timeOffset="111299.108">5805 11711 147 0,'-10'-3'458'0,"-5"-3"171"16,1 3 188-16,0-3 119 0,-1 4-38 16,5-1-46-16,-5 0-87 0,5 1-114 15,1 2-143-15,3 2-121 0,2-2-71 0,-1 6-45 16,5 2-24-16,0 4-17 0,0 1-151 0,5 4-79 15,-1 2 0-15,7 3 0 0,-7 0 0 16,6 5 0-16,0-1 0 0,0-2 0 0,4 4 0 16,-4-3 0-16,5-1-155 0,-6-4-562 15,2-1-387-15,3 0-160 0,-4-8-27 0,5 1 53 16,0-7 134-16,-6-2 268 0,6-6 391 16</inkml:trace>
  <inkml:trace contextRef="#ctx0" brushRef="#br0" timeOffset="111730.953">6320 11611 133 0,'-15'3'761'0,"1"-3"193"16,-1 0 113-16,0 0 71 0,0-3-84 15,1 0-286-15,-1 0-268 0,0 0-170 16,-4 1-93-16,4-1-47 0,-4 3-28 0,-1 0-16 15,0 0-10-15,5 3-8 0,-4 2-11 16,4 1-18-16,5 2-20 0,1 3-20 0,3 3-15 16,2 0-7-16,4 0-2 0,4 2-18 15,2 1-17-15,3-1 0 0,6 4 0 0,5-4 0 16,-1 1 0-16,6-1 0 0,-1 0 0 0,1-1 0 16,5-2 0-16,-6 1 0 0,5-3 0 15,-9 3 0-15,4-3 0 0,-9 0 0 0,5 3 0 16,-11-1 0-16,1-1 0 0,-5 4 0 15,1-2 0-15,-6 2 0 0,-6 1 0 0,-3-3 0 16,-1 2 0-16,-5-2 0 0,0-3 0 16,-4 0 0-16,-1-3 0 0,0-2 0 15,-4-3 0-15,0 0 0 0,4-6 0 0,0 0 0 16,1-3 0-16,-1 1 0 0,6-3 0 0,3-3-107 16,7-1-192-16,4-1-43 0,0 2-78 15,9-3-104-15,1 1-125 0,5-1-128 0,4 0-143 16,1 0-71-16,4-3 41 0,6 4 108 15,-1-4 161-15,1 3 173 0</inkml:trace>
  <inkml:trace contextRef="#ctx0" brushRef="#br0" timeOffset="112180.732">6570 11749 389 0,'5'-11'639'0,"0"3"176"16,-5 2 153-16,0-3-3 0,-5 5-101 16,0-2-127-16,-5 3-125 0,-4-2-120 0,-1 1-100 15,0 2-57-15,0 2-25 0,1-3-11 16,-1 6-7-16,0-1-210 0,6 2-82 15,-1 4 0-15,0 0 0 0,0 0 0 0,5 6 0 16,5 3 0-16,0-1 0 0,0 1 0 0,5 4 0 16,0 2 0-16,5-1 0 0,-1-3 0 15,6 4 0-15,0-1 0 0,0-6 0 0,5 1 0 16,-1-4 0-16,1-2 0 0,0-5 0 16,-1-4 0-16,0-4 0 0,1-4 0 0,-5-5 0 15,-1-2-147-15,-4-4-335 0,0-2-42 16,-5-4-44-16,0-1-41 0,-5-1-35 0,0-3-31 15,0 1-2-15,-5-4 43 0,-5 1 79 16,1-1 107-16,-6-4 126 0,0-1 155 0,1-2 153 16,-11-1 160-16,10 1 173 0,-4-1 182 15,-1 6 147-15,6 2 65 0,-1 7 12 0,5 4-42 16,0 6-101-16,5 3-125 0,0 3-108 16,5 8-56-16,0 2-25 0,5 7-19 0,0 2 2 15,0 6-4-15,4 5-212 0,1 2-35 16,5 7 0-16,0 1 0 0,0 7 0 15,-1 0 0-15,6 2 0 0,-6 1 0 0,6-3 0 16,-5-1 0-16,5-2 0 0,-6-3 0 0,1-3 0 16,-6-2 0-16,6-6 0 0,-9 0 0 15,-2-5-517-15,1-3-161 0,-5-4-181 0,-5-1-218 16,1-7-74-16,-2-4 13 0,-3-1 92 16,-1-6 183-16,-5 2 240 0</inkml:trace>
  <inkml:trace contextRef="#ctx0" brushRef="#br0" timeOffset="112373.216">6482 11752 306 0,'-29'-22'789'0,"4"0"189"0,5-1 117 16,1 4 78-16,4 0-185 0,5 5-224 16,1 0-221-16,9 0-140 0,-6 3-75 0,12 1-38 15,-2-2-30-15,7 2-27 0,3 1-192 16,1 1-41-16,-1 0 0 0,6 2 0 0,0-2 0 16,4 2 0-16,0 3 0 0,1 0 0 15,0 1 0-15,-1 0 0 0,5 2 0 0,-4 0 0 16,-1 2-4-16,1 0-517 0,-6 1-289 15,6 3-316-15,0 2-111 0,-6-2 2 16,6-1 68-16,-5 1 162 0,-1-1 277 0</inkml:trace>
  <inkml:trace contextRef="#ctx0" brushRef="#br0" timeOffset="112756.807">7011 11677 167 0,'0'-5'658'16,"0"-4"214"-16,0 4 151 0,0-3 104 16,-4-1-122-16,4 1-158 0,-5-1-170 0,0 2-163 15,0-2-112-15,0 1-70 0,0 0-50 16,0 0-40-16,-5 2-199 0,1 0-43 15,-1 1 0-15,0 2 0 0,-5 3 0 0,6 0 0 16,-6 6 0-16,5 2 0 0,0 3 0 16,1 0 0-16,-2 6 0 0,11-1 0 0,-4 3 0 15,4 4 0-15,4-1 0 0,1 0 0 0,5 0 0 16,0 3 0-16,5-3 0 0,0-1 0 16,-1-1 0-16,6-1 0 0,-1-5 0 15,1 3 0-15,4-7 0 0,-3-2 0 0,3-2 0 16,0-6 0-16,-4 0 0 0,-1-6 0 0,1-2-688 15,0-2-176-15,-6-2-167 0,1-4-119 16,0-1 1-16,-5-2 72 0,5 0 134 0,-6-1 210 16,-4 1 253-16</inkml:trace>
  <inkml:trace contextRef="#ctx0" brushRef="#br0" timeOffset="113201.103">7228 11611 474 0,'-10'-9'867'0,"5"4"185"0,0 0 123 0,0 2 42 15,5 0-207-15,-5 1-247 0,5 2-227 16,-5 2-143-16,10 1-81 0,-5 2-43 0,5 3-146 15,0 4-123-15,-5 2 0 0,10-1 0 16,-6 7 0-16,6-1 0 0,0 3 0 16,-5 0 0-16,5 0 0 0,-1 3 0 0,-4 0 0 15,5-3 0-15,-5-3 0 0,0 1 0 16,0-4 0-16,5-2 0 0,-5-4 0 0,-5-1 0 16,4-6 0-16,-4 0 0 0,0-3 0 15,0-3 0-15,0-5 0 0,-4 0 0 0,-1-6 0 16,0 0 0-16,0-3 0 0,-5 0 0 0,5-5 0 15,-10 1 0-15,6-1 0 0,-1-6 0 16,0 3 0-16,-5-3 0 0,11 1 0 16,-6 2 0-16,5 3 0 0,5 0 0 0,0 0 0 15,0 3 0-15,5 2 0 0,-5 3 0 16,10 0 0-16,-6 6 0 0,6 0 0 0,0 2 0 16,0 4 0-16,0 2 0 0,5 2 0 15,-1 6 0-15,1 1 0 0,4 4 0 0,-4 2 0 16,4 4 0-16,2 0 0 0,-7 3 0 15,1 0 0-15,0 3 0 0,0 0 0 0,-1 2 0 16,-4 1 0-16,0-3 0 0,-6 3 0 16,1-4 0-16,0 4 0 0,-5-6 0 0,0 3 0 15,-5-3 0-15,-4-3 0 0,-1 0 0 0,0-2-16 16,-4-3-552-16,-7 0-121 0,7-6-161 16,-6-2-212-16,1-4-71 0,-1-4 17 15,0-4 89-15,6-2 171 0,-6-6 227 0</inkml:trace>
  <inkml:trace contextRef="#ctx0" brushRef="#br0" timeOffset="113563.133">6840 11305 210 0,'-15'-3'800'0,"5"0"191"0,1 1 119 16,4 2 73-16,0-4-122 0,0 4-256 0,5-2-248 16,5-4-136-16,0 1-75 0,5 0-31 15,0-4-19-15,4 0-200 0,0-1-96 0,1 1 0 16,10-1 0-16,-6 1 0 0,1 1 0 16,0-1 0-16,-1 5 0 0,1 0 0 15,0 2 0-15,-1-1 0 0,-4 3 0 0,4 3 0 16,1-3 0-16,0 6 0 0,-5-4 0 15,4 0 0-15,-4 4 0 0,-1 0 0 16,7-1 0-16,-7 1 0 0,1-1 0 0,0 1 0 16,-6 2 0-16,6 1 0 0,-5 2 0 15,-1-4 0-15,1 5-233 0,-5 2-600 0,0-4-237 16,5 2-138-16,-5 2-16 0,0-3 49 16,5-3 135-16,-6 3 228 0,1-3 313 0</inkml:trace>
  <inkml:trace contextRef="#ctx0" brushRef="#br0" timeOffset="113988.509">7722 11095 434 0,'-9'-3'871'0,"4"3"177"0,-5 0 122 15,5 0 91-15,0 3-221 0,-4 3-233 0,9-1-201 16,-6 0-106-16,12 4-52 0,-2 2-442 15,1-3-6-15,5 4 0 0,0 1 0 0,10 1 0 16,-6 2 0-16,6 1 0 0,-1 0 0 16,6 5 0-16,0-1 0 0,-1 7 0 0,-4 0 0 15,4 2 0-15,-5 1 0 0,-4 1 0 16,5 5 0-16,-5-1 0 0,-6-1 0 0,1 4 0 16,-5 2 0-16,-5 1 0 0,0 1 0 0,-5 2 0 15,1 2 0-15,-11-1 0 0,5 2 0 16,-9-2-32-16,4-1-1212 0,-5-4-132 0,0 0-20 15,1-5 66-15,-1 0 125 0,-4-8 262 0,-1-4 412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3-20T13:27:08.1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544 12639 90 0,'-10'4'415'0,"0"-4"66"0,1 2 51 16,-6-2 19-16,5 0-111 0,0 0-60 0,-5 0-12 16,6 0 26-16,-1 0 50 0,0-2 50 15,5-2 9-15,-4 2-20 0,-1 2-42 0,5-2-63 16,0-2-82-16,-5 4-84 0,5 0-59 15,0-2-42-15,1 2-25 0,4 2-7 0,0-2 4 16,0 4 10-16,4 0 14 0,1 2 16 16,10 2 10-16,-1-2 0 0,16 2-10 0,9 0-58 15,15 1-65-15,5-6 0 0,14 0 0 0,11-6 0 16,9-6 0-16,5 2 0 0,5-5 0 0,0-2 0 16,5 4 0-16,-5-2 0 0,-5 4 0 15,0 5 0-15,-5 3 0 0,-5 6 0 0,1 2 0 16,-6 3 0-16,-4 3 0 0,-6 2 0 0,0 1 0 15,-4 2 0-15,-5 4 0 0,0-4 0 16,-6 0 0-16,1 0 0 0,-5 1 0 0,-5-4 0 16,0 1 0-16,-9-4 0 0,-1-2 0 0,-9 1 0 15,-1-4 0-15,-10-3 0 0,1 1 0 0,-10-1 0 16,-1-2 0-16,-9-3 0 0,-5 3 0 0,-5-3 0 16,-4-3 0-16,-6 0 0 0,-9-2-5 15,-5-1-453-15,-6-2-160 0,-9-3-205 0,-4-2-244 16,-6-4-94-16,-5 3-6 0,5-3 90 15,-5 3 180-15,1 1 248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3-20T13:27:09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456 12709 662 0,'-34'8'889'0,"-6"1"118"0,6-1 74 16,-1-3 38-16,1 4-389 0,0-4-302 0,9 4-164 16,1-5-110-16,4 2-50 0,1 0-10 15,9-3 6-15,10-1 19 0,5 1 28 0,4-3 26 16,11 0 13-16,10 0 7 0,13-3 0 0,26-2-5 15,10-1-9-15,9-2-22 0,5 0-133 16,5 2-24-16,0 1 0 0,5-1 0 0,-4 1 0 16,-2 5 0-16,2-4 0 0,4 8 0 15,-1-4 0-15,-3 5 0 0,-2-2 0 0,-3 3 0 16,-6-1 0-16,-9 0 0 0,-1 1 0 0,0-1 0 0,-4 1 0 16,-6 2 0-16,1-2 0 0,-5 2 0 15,0-2 0-15,-6 2 0 0,-4-2 0 0,-5-1 0 16,-5-2 0-16,-9-1 0 15,-1-2 0-15,-10 0 0 0,-3-2 0 0,-2-1 0 0,-9-2 0 16,-5-1 0-16,-5-2 0 0,-10-1 0 0,0 1 0 16,-10 0-7-16,1-1-77 0,-6 2 1 15,-9 1 2-15,-5-2 5 0,0 2-1 0,-6 3-3 16,-9-2-3-16,1 1-3 0,-6 4 4 0,0 0 2 16,-10 0 1-16,-4 6 6 0,-1 0 5 0,-9 0 2 15,0 4-1-15,-6 1 2 0,-4 1 8 0,10 1 8 16,0-2 11-16,-1 1 12 0,6-2 11 15,-1-1 5-15,6-4 2 0,-1 1 2 0,11-4 0 16,8-2 13-16,6 0 11 0,5 0 13 0,0-2 12 16,5 2 12-16,0 0 8 0,-1 0-4 15,6 2-4-15,-1-2 0 0,1 4 5 16,5-4 2-16,-1 0-4 0,11 2-6 0,-1-2-4 16,6 0-7-16,4-2-2 0,10-2 5 0,4 2 10 15,21-4 12-15,9 1 11 0,16-6 10 0,13 3-2 16,11-4-8-16,14-2-12 0,10 4-15 0,5-5-9 15,5 2-8-15,0 2-6 0,-5-1-27 16,-5 2 0-16,-5 2 0 0,0-1 0 0,-10 1 0 16,1 0 0-16,-6-1 0 0,-4 2 0 15,-1 1 0-15,-4-2 0 0,0-1 0 0,0 0 0 16,-10 5 0-16,-1-5 0 0,-9 6 0 0,-4-2 0 16,-7 2 0-16,-8 3 0 0,-5 0 0 0,-6 0 0 15,-4 0 0-15,-11 3 0 0,-4 2 0 0,-9 1 0 16,-6 2 0-16,-10 0 0 0,-9 0 0 15,-5 1 0-15,-5 0 0 0,-10 1 0 0,-5-1 0 16,-10-1 0-16,-4 0 0 0,-15 3 0 0,-6-2 0 16,-8 4 0-16,-7-2 0 0,-3 3 0 0,-1 0 0 15,5-1 0-15,5 1 0 0,5 0 0 16,5 0 0-16,20 0 0 0,9-3 0 0,10-3 0 16,0 0 0-16,9 0 0 0,7-2 0 0,-2 0 0 15,6-4 0-15,4 1 0 0,6 0 0 16,4-6 0-16,1 3 0 0,4-5 0 0,11-1 0 15,4-5 0-15,13-6 0 0,12 1 0 16,19-6 0-16,11 0 0 0,13 3 0 0,20-4 0 16,11 1 0-16,9 3 0 0,14-3 0 0,11 2 0 15,-2 4 0-15,-3 2 0 0,-5 4 0 0,-10 1 0 16,-11 6 0-16,1 3 0 0,-10 3 0 16,-9 2 0-16,-10 3 0 0,-1 6 0 0,-9-2 0 15,-5 4 0-15,-6-2 0 0,-3 3 0 0,-6-3 0 16,-5-1 0-16,-10 1 0 0,-4-3 0 15,-6-3 0-15,-8 1 0 0,-7-4 0 0,-4 0-85 16,-15-5-178-16,-4 0-162 0,-6-2-232 0,-13-6-314 16,-7-4-168-16,-14-4-49 0,-10-3 30 0,-4-3 140 15,-10 0 233-15,-1-3 330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3-17T13:52:13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4280 5763 110 0,'-5'0'374'0,"5"-2"67"0,0-1 67 15,0 3-17-15,0 0-37 0,0-3-30 16,0 3-8-16,0 0-1 0,0 0-2 0,0 0-15 15,0 0-32-15,0 0-46 0,-5 0-54 16,5 0-55-16,0 0-55 0,-4 3-49 0,4-3-33 16,-5 3-22-16,0-1-16 0,5 4-8 15,-5-1-8-15,0 4-4 0,0 1-2 16,5 4 1-16,-5 0 0 0,5 0 2 0,-4 3-1 16,4-1-1-16,0 4-4 0,0-4-2 15,4 4-2-15,-4-5-1 0,5 2-3 16,0 2-2-16,5-2-3 0,-5-3-5 0,4 3-19 15,-4-3-92-15,5-1-143 0,-5-2-217 0,0 0-270 16,5-3-167-16,-5-2-72 0,4 0 43 16,-3-4 119-16,-2 1 204 0</inkml:trace>
  <inkml:trace contextRef="#ctx0" brushRef="#br0" timeOffset="453.865">4266 5801 223 0,'0'0'418'0,"-5"0"60"15,5 0 56-15,0-2-53 0,-5 2-71 16,5 0-51-16,0 0-22 0,-5 0-14 16,5 0-13-16,0 0-23 0,-5 2-32 0,5-2-30 15,-5 4-34-15,5-2-24 0,-5 4-18 0,5 0-7 16,-4 1-7-16,-2 2-9 0,2-1-12 15,4 3-14-15,-5 0-21 0,-1 3-22 0,6-1-17 16,0 5-11-16,0-2-8 0,0 1-7 16,0 2-2-16,6-2-3 0,-1 2-2 15,-1 0-2-15,2-2-1 0,3 2-1 0,-4-2-2 16,5-1-1-16,0 3-5 0,-1-5-5 16,-4 0-71-16,5 0-144 0,0 0-204 15,0-6-231-15,-5 0-195 0,-1 0-102 0,6-5 16 16,-5 0 113-16,0-6 189 0</inkml:trace>
  <inkml:trace contextRef="#ctx0" brushRef="#br0" timeOffset="885.873">4222 5805 267 0,'-5'0'474'0,"5"-4"75"0,0 4 69 16,-6 0-28-16,6 0-84 0,0 0-68 0,-4 0-39 15,4 0-34-15,0 4-41 0,-5-4-51 16,5 2-43-16,0 1-33 0,-5 0-32 0,5 3-23 16,0-1-16-16,-5 0-14 0,5 4-18 15,-5 1-22-15,5 2-13 0,0 2-6 0,0 0-2 16,0 2-1-16,0 0 1 0,5 3-1 16,0 1-2-16,0 2-7 0,0-2-8 15,-1 2-6-15,7-1-9 0,-7-1-5 0,6-1-6 16,-5 0-4-16,5 0-5 0,0-1-3 15,-1-4-3-15,1 2-7 0,-5-5-59 0,5 0-132 16,-5-3-204-16,0 1-256 0,0-5-222 16,0 0-112-16,-5-4-6 0,4-4 98 15,-4 0 190-15,0-2 246 0</inkml:trace>
  <inkml:trace contextRef="#ctx0" brushRef="#br0" timeOffset="1276.871">4217 5824 149 0,'0'-3'496'0,"-6"1"79"0,6 2 65 15,0-3 58-15,-4 0-104 0,4 3-81 16,-5-3-43-16,5 3-29 0,0 0-31 0,-5 0-55 16,5 0-72-16,0 3-76 0,-5-3-65 15,5 6-44-15,-5-4-31 0,5 3-17 16,-5 4-15-16,5-4-11 0,0 7-5 0,-5-2-3 16,5 2-1-16,0 2-1 0,0 2 0 15,5 0 1-15,-5 1 2 0,5 2-1 0,-5 0-2 16,5 1 0-16,0 2-3 0,5-2-2 15,-6-1-2-15,2 0-2 0,3 0-3 0,1-2-3 16,-5 0-6-16,5-1-4 0,-5-3-23 16,5-1-96-16,-6-1-188 0,1-3-262 15,0 0-263-15,0-2-136 0,-5-3-54 0,5-3 57 16,0 0 168-16,-5-6 253 0</inkml:trace>
  <inkml:trace contextRef="#ctx0" brushRef="#br0" timeOffset="2062.295">4030 5989 194 0,'-5'0'475'0,"5"3"105"0,0 0 95 16,0-3 13-16,0 3-31 15,0 0-37-15,-4-3-50 0,4 0-59 0,0 2-66 16,0-2-76-16,4 0-80 0,-4 0-76 16,0 0-52-16,0 0-37 0,5 0-20 0,-5 0-12 15,6-2 3-15,-2 2 5 0,1-3 13 16,5 0 21-16,-1-3 19 0,1 4 4 0,0-4-13 15,5 4-23-15,0-4-24 0,0 3-30 16,-1-2-25-16,6 2-18 0,-6-3-12 0,6 3-7 16,0-2-6-16,-1 2 1 0,-4-3-1 15,4 4-7-15,1-4-12 0,0 4-56 0,-1-1-84 16,-4 1-134-16,0-2-219 0,0 4-317 16,-5 0-260-16,-1 0-87 0,1-3 10 0,0 3 89 15,-1-2 199-15,-3-1 314 0</inkml:trace>
  <inkml:trace contextRef="#ctx0" brushRef="#br0" timeOffset="54276.873">3005 7854 223 0,'-4'0'650'0,"-2"0"162"16,2 0 128-16,-1 0 86 0,0 0-175 16,0 0-182-16,0 3-163 0,1-3-133 15,-2 0-108-15,1 0-68 0,1 0-41 0,-2 0-29 16,6 0-15-16,0 0-14 0,0-3-7 15,0 0 3-15,0 1 5 0,0-1 6 16,6 0 2-16,-2 0 8 0,1-2 2 0,1 2-1 16,3 1-5-16,1 2-6 0,-1 0-7 15,6 0-70-15,-5 2-28 0,5 1 0 0,4 2 0 16,-4 1 0-16,5 2 0 0,-5 3 0 16,4-3 0-16,1 4 0 0,-6 1 0 0,6 1 0 15,-5 0 0-15,-1 0 0 0,-4-1 0 16,5 1 0-16,-5 3 0 0,-5-3 0 15,5 0 0-15,-6 2 0 0,1-3-82 0,-5 1-171 16,5 0-28-16,-5 0-27 0,5 0-52 16,-5-6-104-16,-5 3-158 0,5-2-196 15,-5-7-158-15,0 1-50 0,5-3 37 0,-4-3 121 16,-2-5 191-16,2 0 239 0</inkml:trace>
  <inkml:trace contextRef="#ctx0" brushRef="#br0" timeOffset="54650.875">3035 7768 331 0,'-5'0'605'16,"5"-2"118"-16,0 2 100 0,-5 0 17 0,5-3-117 15,0 3-121-15,0 0-108 0,0 3-85 16,0-3-70-16,5 0-62 0,0 2-58 0,-1-2-39 16,7 4-25-16,-7-4-19 0,6 2-12 15,5-2-14-15,-5 3-10 0,5 0-5 0,0-1-4 16,-1 1-6-16,1 3-7 0,4-1-9 16,-4 1-9-16,0-1-10 0,0 3-10 0,-6 1-9 15,6-1-5-15,-5 3-5 0,0 0-3 16,-1 0-3-16,1 3-5 0,-5 0-6 0,5 0-18 15,-6 0-30-15,-4-1-43 0,6 1-52 16,-1 0-62-16,-5-4-87 0,4 2-136 16,-4-1-195-16,0-3-232 0,0-3-163 0,0 1-51 15,0-3 30-15,0-3 121 0,-4-3 206 16,4-3 263-16</inkml:trace>
  <inkml:trace contextRef="#ctx0" brushRef="#br0" timeOffset="55028.391">3069 7755 72 0,'0'0'520'15,"-5"-3"134"-15,5 3 129 0,0 0 124 16,-4 0-80-16,4 0-126 0,0 0-113 0,0 0-100 16,0 0-97-16,4 0-98 0,1 3-76 15,0-3-40-15,5 3-20 0,0-1-17 0,-6 4-15 16,11-4-10-16,-5 4-9 0,5 0-9 16,0 2-13-16,-1 0-11 0,1 0-9 0,-5 3-9 15,4 1-11-15,1 1-8 0,-5 1-7 16,0 3-7-16,-1-1-6 0,1 1-3 15,-5 0-6-15,5 2-13 0,-5 0-31 0,5 0-36 16,-6 1-52-16,-4-4-57 0,6 3-84 16,-1-5-124-16,-5 2-167 0,4-2-208 0,-4-2-205 15,0-4-74-15,-4-2 10 0,4-4 98 16,0-2 177-16,0 0 231 0</inkml:trace>
  <inkml:trace contextRef="#ctx0" brushRef="#br0" timeOffset="55415.423">3138 7777 302 0,'0'0'505'0,"-5"0"92"16,5 0 86-16,0 0-28 0,0 0-58 16,5 0-41-16,-5 0-41 0,0 0-50 15,0 0-57-15,5 0-65 0,-5 0-74 0,5 3-79 16,0-3-61-16,-1 2-37 0,2 4-24 15,3 0-17-15,1 4-11 0,0 1-10 16,-1 1-7-16,2 4-5 0,-2 3-7 0,1 1-19 16,-5 2-38-16,5 0-72 0,0 0-121 15,-6 0-165-15,1 0-196 0,0 0-210 0,0-3-128 16,0 1-17-16,0-4 73 0,-5 1 141 16,5-6 185-16</inkml:trace>
  <inkml:trace contextRef="#ctx0" brushRef="#br0" timeOffset="75819.418">8262 8318 212 0,'0'0'298'16,"0"0"31"-16,0 2-41 0,0-2-61 15,0 0-45-15,0 0-38 0,0 0-30 0,0 3-25 16,0-3-21-16,0 0-31 0,-5 0-45 16,5 0-65-16,0 0-105 0,0-3-114 15,-5 3-62-15,5-2-22 0,0-1 11 0,-5-3 42 16</inkml:trace>
  <inkml:trace contextRef="#ctx0" brushRef="#br0" timeOffset="77565.993">8350 9131 373 0,'5'-3'718'16,"5"-2"123"-16,-10 2 73 0,5 1 35 0,0 2-276 15,-5-4-275-15,0 4-195 0,0 0-184 16,5 0-168-16,-5 0-168 0,0 4-168 0,0-2-183 16,0-2-101-16,4 6-12 0,-4-4 59 15,0-2 113-15,0 3 146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3-17T14:01:09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21001 7503 171 0,'0'4'324'0,"0"-4"33"0,0 0-6 15,0 0-63-15,0 0-57 0,0 0-47 16,0 0-22-16,0 0-7 0,0 0-5 0,0 0 5 15,0 0 5-15,0 0 9 0,0 0 12 16,0 0 15-16,0 0 25 0,0 0 25 0,0 0 17 16,0 0 12-16,0 2-1 0,0-2-10 15,0 0-16-15,0 0-23 0,0 0-25 0,0 0-25 16,0 3-23-16,0-3-23 0,0 0-23 16,0 0-21-16,0 0-13 0,0 0-8 15,0 0-2-15,0 0 0 0,0 0 0 0,0 0-1 16,0 0 1-16,0 0-1 0,0 0-3 15,0 0-4-15,5 0-4 0,-5 0-4 16,0 0-3-16,0-3-6 0,5 3-4 0,-5-2-6 16,5-4-5-16,0 4-6 0,0-4-6 15,5 0-4-15,-6-2 8 0,1 2 2 0,5-2 3 16,-5 0 3-16,0 0-1 0,5 2 2 0,-5-2-11 16,0 0-5-16,5-1-6 0,-6 1-1 15,1 2 0-15,0-2-2 0,0 2-1 16,0 1 0-16,-5 0 2 0,5-1 0 0,0 4 0 15,-5-4 0-15,4 3 0 0,-4-2-1 16,0 2 1-16,5 0-1 0,-5 0 2 0,0 3-2 16,0-2 0-16,6 2 0 0,-6 0 1 15,0 0-1-15,0-3-1 0,0 3 1 0,0 0 0 16,0 0 0-16,0 0 0 0,0 0 1 16,0 0 0-16,0 0 1 0,0 0-1 15,0 0 0-15,0 0 0 0,0 0 1 0,0 0-2 16,0 0 1-16,0 0 0 0,0 0 0 15,0 0 0-15,0 0-1 0,0 0 2 16,0 0 0-16,0 0 0 0,0 0 1 0,0 0 1 16,0 0 0-16,0 0-1 0,0 0-1 15,0 0 0-15,0 0 0 0,0 0-1 0,0 3 2 16,0-3 3-16,4 0 2 0,-4 0 3 16,0 2 4-16,0-2 3 0,0 0 4 15,5 3 2-15,-5 0 2 0,0-3 1 0,5 3 1 16,-5-1 2-16,5 1-3 0,0 3-2 15,0-1-1-15,0 1-1 0,-1-1-5 0,2 0-1 16,3 4-4-16,-4 0-1 0,5-1-1 16,-5 0-2-16,4 0-1 0,2 3-2 0,-7-3-2 15,6 1 0-15,0-2-1 0,-5 2 0 16,5-3-4-16,-5 2-14 0,5-3-23 16,-6-1-33-16,1 0-42 0,1 0-53 0,-2-2-78 15,-4-2-120-15,5 3-175 0,-5-3-211 16,0 0-191-16,0-3-72 0,0 1 17 0,5-2 99 15,-5 0 181-15,0 0 232 0</inkml:trace>
  <inkml:trace contextRef="#ctx0" brushRef="#br0" timeOffset="65994.229">1226 6425 364 0,'0'-3'597'0,"-5"1"111"0,-1-4 108 0,6 4 41 16,-4-1-168-16,4 3-116 0,-5-3-92 0,5 3-88 16,-5 0-84-16,5 3-77 0,0 2-54 15,0 3-30-15,0 6-14 0,0 0-5 0,5 5-4 16,0 6-6-16,-1 0-10 0,2 8-6 0,-1 0-10 16,-1 3-8-16,2 3-13 0,3 2-11 15,-4 3-13-15,0-3-12 0,0 4-11 0,0-1-9 16,0-3-6-16,-1-2-5 0,2 0-1 0,-2-7-1 15,-4 2 0-15,5-10-8 0,0-1-20 0,-5-4-25 16,5-8-30-16,-5 0-39 0,5-5-47 16,-5-4-50-16,-5-4-55 0,5-4-86 0,-5-8-116 15,0 0-110-15,-4-5-85 0,-1-5-43 0,0-1 0 16,0-3 57-16,-4-2 114 0,-1-1 137 0,0 1 138 16,-5-4 117-16,5 5 104 0,-4-5 91 15,0 4 73-15,-2-3 53 0,7 3 42 0,-6-1 40 16,6 4 35-16,-1-4 36 0,6 3 47 0,-2 4 67 15,1-1 59-15,6 0 12 0,-1 0-21 0,5 3-47 16,0 0-67-16,0 0-95 0,0 3-93 0,5-1-57 16,5 4-35-16,-6 0-18 0,7 1-15 15,-2 2-14-15,1 4-10 0,5-2-11 0,-1 4-8 16,1 1-7-16,0 3-6 0,4 0-4 16,6 3-5-16,-6 3-13 0,6 0-28 0,5 5-49 15,-6 0-104-15,5 4-136 0,1 1-202 0,-6 4-214 16,6 2-166-16,-1 3-55 0,1 2 49 0,-1 4 110 15,-5 0 189-15</inkml:trace>
  <inkml:trace contextRef="#ctx0" brushRef="#br0" timeOffset="66436.581">1721 6820 198 0,'-10'2'668'0,"0"-2"167"0,0-2 129 0,0-1 81 16,-4 0-155-16,-1-3-214 0,-4 1-182 0,-1 0-146 15,5-4-110-15,-5 1-67 0,1 0-38 16,-1 2-25-16,6 1-20 0,-1 0-16 0,0 5-17 16,5 0-13-16,1 2-14 0,-1 3-9 0,5 4-6 15,5 2-3-15,0 3 3 0,0 2 1 16,5 1 4-16,-1 2 3 0,7 1 3 16,-1-4 1-16,4 3-2 0,-4-2-1 0,4-1-2 15,6-2-5-15,-5-3-4 0,-1 0-2 0,6-3-3 16,-5-2-5-16,5-4-12 0,-6-2-13 15,1-2-18-15,0 0-19 0,-5-7-17 0,4 3-11 16,-9-4-3-16,4-2 5 0,-3-2 12 16,-1 1 14-16,-5-1 17 0,0-3 13 0,-5 3 11 15,-1-2 10-15,2-1 5 0,-6 4 6 16,5-1 7-16,-4 0 10 0,3 0 10 0,-3 3 12 16,4 3 6-16,-5 0 2 0,10 5-5 0,-5 1-3 15,5 2 1-15,0 5-2 0,0 6 1 16,5 2 7-16,0 4 9 0,0 2 7 15,5 1-1-15,0 5-4 0,-1-1-4 0,6 1-8 16,-5 3-11-16,5-4-12 0,-1 2-30 16,6-4-50-16,-6-3-72 0,1 0-118 0,0-5-212 15,4-1-279-15,-4-1-252 0,0-7-101 0,5-5-10 16,-5-3 77-16,4-5 189 0,-4-2 266 16</inkml:trace>
  <inkml:trace contextRef="#ctx0" brushRef="#br0" timeOffset="66861.667">1976 6817 20 0,'-10'-5'701'0,"0"-1"215"0,5 0 127 16,-5 4 82-16,1-1-33 0,-1 3-265 15,0 0-271-15,5 0-191 0,0 0-107 0,1 3-65 16,-2-1-38-16,2 4-28 0,-1 2-18 0,5 3-6 16,-6-2 2-16,6 5 0 0,0-1 1 15,0 6 1-15,0-2 0 0,6 2-36 0,-6 3-71 16,9 1 0-16,-3-2 0 0,-2-1 0 15,6 2 0-15,4-6 0 0,-4 1 0 0,5 0 0 16,-5-7 0-16,5-1 0 0,0-4 0 16,4-2 0-16,-4-3 0 0,-1-3 0 0,1-5 0 15,0-3 0-15,0 0 0 0,-1-3-76 16,-4-17-98-16,0 32 6 0,-5-18 15 0,0 0 18 16,-1 1 19-16,-4 0 23 0,0-1 24 0,-4 1 27 15,-1-1 19-15,0 3 16 0,-5 0 10 16,0 4 9-16,6-4 11 0,-11 6 7 0,5-1 7 15,0 4 7-15,5 5 11 0,-5 0 16 0,5 2 17 16,1 4 16-16,-2 5 14 0,6 0 13 16,0 2 9-16,0 4-1 0,0 0-78 15,6 2-61-15,-2 0 0 0,7 0 0 0,-7 1 0 16,6-1 0-16,0 0 0 0,4-2 0 0,-4-3 0 16,5-3 0-16,-5 0-278 0,4-6-360 15,-4-2-376-15,0-6-195 0,5-2-50 16,-6-6 36-16,6-3 111 0,-5-5 242 0,0-3 375 15</inkml:trace>
  <inkml:trace contextRef="#ctx0" brushRef="#br0" timeOffset="67036.835">2128 6511 311 0,'-15'-14'915'0,"5"5"195"16,-5 4 135-16,6 5 110 0,-1 0-91 0,0 3-341 15,5 2-273-15,1 4-232 0,-2-1-418 16,6 3 0-16,0 3 0 0,0 0 0 0,6 2 0 15,-2 0 0-15,1 4 0 0,0 2-278 0,0 0-840 16,0 1-217-16,0 1-49 0,4-2 53 16,-3 3 128-16,3-3 261 0,-4 0 441 0</inkml:trace>
  <inkml:trace contextRef="#ctx0" brushRef="#br0" timeOffset="67854.014">2834 6640 45 0,'-5'-2'337'16,"5"-2"55"-16,0 2 49 0,0 0-22 0,-5 2-70 15,5-4-42-15,0 2-38 0,0-1-34 16,0 3-38-16,0-3-41 0,0 3-69 0,0-2-107 16,-5 2-145-16,5 0-176 0,0 0-146 15,0 0-72-15,5 2-17 0,-5 1 45 16,5 0 102-16</inkml:trace>
  <inkml:trace contextRef="#ctx0" brushRef="#br0" timeOffset="68190.106">2780 6966 301 0,'0'8'848'0,"-5"-2"158"0,5 2 94 16,-5-2 58-16,5-1-160 0,-5 0-320 0,5 1-260 15,-5-3-145-15,5 0-83 0,0-1-56 16,0-2-46-16,0 0-35 0,0 0-34 0,5-2-42 16,-5-1-52-16,5 0-63 0,-5 0-95 0,0 0-157 15,5-2-210-15,-5 0-246 0,0-1-150 16,0 0-42-16,5-2 38 0,-5 2 130 0,0-1 203 16</inkml:trace>
  <inkml:trace contextRef="#ctx0" brushRef="#br0" timeOffset="68385.583">2775 6834 530 0,'-5'2'854'16,"0"1"142"-16,5 0 85 0,-5-3 14 0,1 2-258 16,4-2-275-16,0 0-218 0,-6 0-140 0,6-2-92 15,0 2-74-15,0 0-73 0,6-3-97 16,-6 0-142-16,0 1-210 0,0-1-248 15,4 0-195-15,-4 0-77 0,5 0 19 0,0-2 97 16,-5 2 191-16,5-3 246 0</inkml:trace>
  <inkml:trace contextRef="#ctx0" brushRef="#br0" timeOffset="71435.673">3344 6458 229 0,'0'-6'536'0,"-5"2"129"0,5-2 138 0,0 0 81 15,-5 4-87-15,5-4-92 0,-5 3-80 16,5 0-79-16,-5 1-93 0,5-1-95 0,0 3-68 16,-5 0-42-16,5 0-14 0,0 3-6 15,0 2-6-15,0 6-9 0,0 1-58 16,0 4-155-16,5 6 0 0,-5 5 0 0,5 3 0 15,0 4 0-15,-5 2 0 0,5 3 0 16,0 2 0-16,4-3 0 0,-3 4 0 0,-2-7 0 16,7 1 0-16,-7-5 0 0,6-3 0 15,0-4 0-15,-5-4 0 0,0-4 0 16,4-2 0-16,-9-3 0 0,5-3 0 0,0-5 0 16,0-3 0-16,-5-3 0 0,0-5 0 15,0-6 0-15,-5-2 0 0,0-4 0 0,0-5 0 16,0-2 0-16,-4-3 0 0,-1-6 0 15,0 0 0-15,-5-5 0 0,6 2 0 0,-1-3 0 16,0 1 0-16,0 2 0 0,5 4 0 16,0 1 0-16,5 4 0 0,-4 3 0 0,8 5 0 15,-4 2 0-15,0 3 0 0,5 4 0 16,0 2 0-16,5 5 0 0,-5 1 0 0,4 5 0 16,6 0 0-16,-5 3 0 0,5-1 0 15,0 4 0-15,4 2 0 0,-4-2 0 16,4 2 0-16,-4 0 0 0,5-2 0 0,-5 2 0 15,4-3 0-15,1 1 0 0,-6 0 0 16,1 2 0-16,0-2 0 0,-1 2-106 0,-4 0-410 16,5 0-116-16,-10 3-156 0,5-3-179 15,-5 4-113-15,-1-2-13 0,-4-1 72 0,0 2 136 16,0-1 213-16,0-1 250 0</inkml:trace>
  <inkml:trace contextRef="#ctx0" brushRef="#br0" timeOffset="71685.997">3412 6673 610 0,'-14'9'916'0,"-1"-1"142"15,0-3 107-15,0 1 68 0,6-3-273 0,-1 2-271 16,5-5-182-16,0 3-114 0,5-3-70 16,0 0-50-16,0-3-209 0,10-2-64 15,-5 2 0-15,9-3 0 0,1 1 0 0,0 0 0 16,5 2 0-16,-1-3 0 0,1 3 0 15,-1 1 0-15,6 2 0 0,-6-3 0 0,1 3 0 16,5 0 0-16,-5 0 0 0,-1 0-29 16,-4 0-533-16,4 3-228 0,-4-3-290 0,-5 0-114 15,5 0-10-15,-6 0 50 0,1-3 142 16,-5 1 251-16</inkml:trace>
  <inkml:trace contextRef="#ctx0" brushRef="#br0" timeOffset="72171.699">3177 6337 27 0,'-20'0'528'0,"6"-2"155"0,-1 2 166 0,0-4 139 15,6 2-50-15,-1 2-139 0,0 0-114 16,0-3-98-16,0 3-113 0,6 0-88 0,-2 0-49 16,6 0-26-16,-4-3-15 0,4 3-14 15,0 0-261-15,0 0-21 0,0 0 0 16,4 0 0-16,-4 0 0 0,6-2 0 0,3 2 0 16,-4-3 0-16,5 0 0 0,0-3 0 15,4 1 0-15,-3 0 0 0,3-4 0 16,1-2 0-16,4 0 0 0,-4 0 0 0,0-2 0 15,4-1 0-15,1-4 0 0,-6 5 0 16,1-3 0-16,0 2 0 0,-5 2 0 0,0 2 0 16,-1-2 0-16,1 7 0 0,-5 0 0 15,0-1 0-15,0 4 0 0,0-1 0 0,-5 3 0 16,5 0 0-16,0 0 0 0,-1 3 0 16,-4-1 0-16,6 0 0 0,3 5 0 0,-3-2 0 15,-2 1 0-15,6-1 0 0,5 0 0 16,-6 3 0-16,6 1 0 0,0-4 0 15,4 4 0-15,-4-1 0 0,5-3 0 0,4 4 0 16,-4-1 0-16,4 0-354 0,1 4-532 16,0 2-272-16,4-4-90 0,0 4 10 15,0 0 62-15,11 0 153 0,-6-1 284 0</inkml:trace>
  <inkml:trace contextRef="#ctx0" brushRef="#br0" timeOffset="72516.315">4280 6737 296 0,'-14'3'801'0,"4"0"177"16,-5-1 116-16,6 4 91 0,-1-6-151 15,-1 2-216-15,7 2-208 0,-1-2-126 0,0-2-81 16,5 0-60-16,-5 0-198 0,5 0-145 16,5 0 0-16,0 0 0 0,0-2 0 15,5-2 0-15,-1 2 0 0,6-4 0 0,0 4 0 16,4-1 0-16,-4 0 0 0,5-3 0 16,-1 6 0-16,1-2 0 0,0 2 0 0,4 0 0 15,-9 0 0-15,5 2 0 0,-6 1 0 16,1 3-442-16,0 2-237 0,-6 1-187 15,-4-2-204-15,-5 5-78 0,5-2 10 0,-10 2 87 16,0-2 174-16,-4 4 244 0</inkml:trace>
  <inkml:trace contextRef="#ctx0" brushRef="#br0" timeOffset="72705.38">4305 6897 731 0,'-20'2'961'0,"5"4"154"0,1-3 114 0,4 0 26 15,0-1-243-15,0 1-276 0,1-3-188 16,3 0-125-16,6 3-242 0,0-3-181 0,6 0 0 15,-1-3 0-15,5 3 0 0,-1-3 0 16,6 1 0-16,-1-1 0 0,1 0 0 0,5 1 0 16,0-2 0-16,-1 2 0 0,0 2 0 15,6-3 0-15,0 3 0 0,-1-3-125 16,-4 3-786-16,4 0-299 0,1-2-95 0,-6 2 13 16,11-6 79-16,-5 0 173 0,4-1 307 15</inkml:trace>
  <inkml:trace contextRef="#ctx0" brushRef="#br0" timeOffset="73266.641">5080 6409 417 0,'-10'-3'695'16,"5"6"179"-16,-5-3 126 0,5 3 12 16,1-1-152-16,-2 4-142 0,6-1-133 0,-4-2-121 15,4 3-65-15,0-1-33 0,4 1-22 16,-4-1-23-16,6 1-185 0,3-4-136 15,-4 4 0-15,5-6 0 0,-5 0 0 0,4 0 0 16,1-3 0-16,5-2 0 0,-5-3 0 16,0-4 0-16,0 1 0 0,-1-2 0 0,1-4 0 15,0 0 0-15,-5 1 0 0,-1-1 0 16,-4 1-156-16,0 2-121 0,-4 0 46 0,-1 0 54 16,0 3 49-16,-5 0 44 0,0 3 41 15,-4-1 35-15,4 5 25 0,0 0 19 0,5 4 22 16,-5 0 24-16,6 4 20 0,-2 0 18 15,2 5 18-15,-1 2 15 0,5 0 14 16,0 6 4-16,5-1-111 0,-1 1-60 0,2 5 0 16,-2 0 0-16,6 5 0 0,0 1 0 15,0 0 0-15,-1 2 0 0,6 0 0 16,-5-3 0-16,0 4 0 0,5-3 0 0,-6 0 0 16,6-1 0-16,-5-2 0 0,0-6 0 15,-1 1-168-15,1-1-370 0,0-6-58 0,-5-2-66 16,0 1-68-16,-5-2-63 0,0-1-38 15,-5-4-12-15,-5 1 34 0,-5 0 88 0,1-4 122 16,-1 1 132-16,-5 0 115 0</inkml:trace>
  <inkml:trace contextRef="#ctx0" brushRef="#br0" timeOffset="73488.374">5094 6820 143 0,'-24'-3'425'0,"0"-2"141"0,3-1 145 0,-3 3 90 16,10-2 15-16,-1 2-38 0,0 0-53 16,0 0-61-16,5 0-71 0,0 1-96 0,6 2-85 15,-1 0-57-15,0-3-41 0,0 3-20 16,5 3-197-16,0-3-97 0,5 2 0 0,5 1 0 15,-6 3 0-15,11-3 0 0,0-1 0 16,0 4 0-16,5-6 0 0,-1 2 0 0,6-2 0 16,-1-2 0-16,5-1 0 0,1 0 0 15,-1-2 0-15,1-1 0 0,-1 3 0 0,1-2 0 16,-1 2 0-16,-4 1 0 0,4-1 0 16,-5 3 0-16,1 3-247 0,-1-1-746 0,-4 4-228 15,0 2-59-15,-6-2 35 0,1 4 85 16,-5-1 175-16,0 2 269 0</inkml:trace>
  <inkml:trace contextRef="#ctx0" brushRef="#br0" timeOffset="74006.433">5354 6958 510 0,'-15'8'943'0,"-4"3"156"0,0-2 105 15,4-1 86-15,-5-3-216 0,5 0-313 16,6 1-203-16,-6-3-110 0,5 0-144 0,5-1-304 15,0-2 0-15,0 0 0 0,1-2 0 16,-2-1 0-16,6-3 0 0,0 1 0 16,0-3 0-16,6 0 0 0,-2-1 0 0,1 0 0 15,0-1 0-15,5 1 0 0,0-2 0 16,4 3 0-16,-4 0 0 0,5-1 0 16,-6 4 0-16,6 2 0 0,0 1 0 0,0 2 0 15,-5 2 0-15,4 1 0 0,-4 5 0 16,0 3 0-16,0 3 0 0,-5 3 0 0,-1 2 0 15,-4 3 0-15,0 3 0 0,0 3 0 0,0-1 0 16,-4 3 0-16,-1 0 0 0,-1 1 0 16,-3-1 0-16,-1 0 0 0,0 1 0 15,-4-3 0-15,-1-4 0 0,5 1 0 0,-9-3 0 16,4-6 0-16,0-2 0 0,1-2 0 16,-1-4 0-16,-5-6 0 0,0-2 0 15,1-4 0-15,-1-5 0 0,1-2 0 0,-1-5 0 16,1-1 0-16,-1-2 0 0,5-1 0 15,6 1 0-15,-1 0 0 0,5-1 0 0,5 1 0 16,-6 3 0-16,12-1 0 0,-6 3 0 16,5 3 0-16,-1 0 0 0,6 3 0 0,0 2 0 15,5 4 0-15,0-1 0 0,-1 3 0 16,11 3 0-16,-6 2 0 0,6 1 0 0,0 1 0 16,4 2 0-16,-5 0 0 0,5-1 0 15,1 0 0-15,-1-3 0 0,-4-2 0 16,5 0-528-16,-6-3-616 0,0-6-163 0,1 1-16 15,5-9 66-15,-6 0 131 0,1-5 246 16,-1-3 367-16</inkml:trace>
  <inkml:trace contextRef="#ctx0" brushRef="#br0" timeOffset="74435.585">6021 6384 73 0,'-5'0'441'16,"-5"0"103"-16,5 0 104 0,-5 0 78 16,6 0-18-16,-1-3-23 0,0 3-39 0,0 0-40 15,0-3-47-15,-5 0-59 0,6 3-68 16,-1-2-58-16,-1-1-18 0,2 3 1 15,-1-3 11-15,0 1-200 0,-5 2-168 0,5-3 0 16,0 3 0-16,-5 0 0 0,6 3 0 16,-6 2 0-16,0 0 0 0,-4 7 0 0,3 1 0 15,1 7 0-15,1-1 0 0,-1 6 0 0,0 2 0 16,1 4 0-16,3-1 0 0,2 3 0 0,4 3 0 16,0 0 0-16,4 0 0 0,2 0 0 15,3-3 0-15,6 0 0 0,-1 0 0 0,7-3 0 16,-2-2 0-16,6-3 0 0,-1-3 0 15,-4-3 0-15,9-3 0 0,-5 2 0 0,-4-5 0 16,5-2 0-16,-6-5 0 0,6-1 0 16,-11 0 0-16,6-5 0 0,-10 3-512 0,5-6-1035 15,-5 1 15-15,-1-4 108 16,1-2 154-16,-5 0 252 0,0 0 383 0</inkml:trace>
  <inkml:trace contextRef="#ctx0" brushRef="#br0" timeOffset="76668.65">6742 6571 104 0,'5'3'511'16,"4"-3"125"-16,-9 0 121 0,6 0 126 15,-2 0-84-15,-4 0-95 0,5-3-92 16,-5 1-87-16,0-1-92 0,-5-3-104 0,5 1-92 16,-4-1-55-16,-2 0-31 0,-3-2-24 15,4 3-21-15,-5-3-16 0,0 2-18 0,-4 1-17 16,-1-1-18-16,0 4-13 0,-4 2-10 16,-1 0-9-16,0 0-5 0,-4 2-3 0,4 4 11 15,1-1 9-15,-1 1 4 0,6-1 3 0,-7 3 2 16,12 4 1-16,-1-1-13 0,0 0-8 15,5-1-2-15,1 2-3 0,8 1-1 16,1 1-9-16,0-2-6 0,5 1-2 0,4 1-1 16,7-3 2-16,-2-3 2 0,0 3 12 15,6-3 6-15,5 1 2 0,-6-4 2 16,0 1 0-16,6 0-2 0,-5-1-1 0,-1-2-3 16,0-1-1-16,-4 4-3 0,0-3-4 15,-5 0-4-15,-1 2-2 0,-4-2 1 16,0 3 0-16,-6-1 1 0,1 0 4 0,1 1 6 15,-6 2 1-15,0-3 2 0,0 4 0 16,-6-1 1-16,1 1-1 0,1-1 0 0,-6 0 0 16,0 3-1-16,-4-2 1 0,-1-1 1 15,0-3 2-15,-5 4-2 0,5-7 1 0,-4 3-1 16,-6-5-1-16,6 0-1 0,-6-2-2 16,6-3-2-16,-6-1-4 0,5 0 0 0,-4-2 11 15,10 0 2-15,-6 0-2 0,5 2-13 16,6 0-23-16,-2 1-29 0,1 2-48 15,6 1-45-15,4-2-52 0,0 2-82 0,0-1-120 16,4 3-158-16,2 0-183 0,9 0-180 16,-1-3-61-16,1 3 35 0,9-2 110 15,1-1 171-15,4-3 212 0</inkml:trace>
  <inkml:trace contextRef="#ctx0" brushRef="#br0" timeOffset="76968.452">7085 6652 589 0,'-5'0'919'16,"0"0"129"-16,0-3 86 0,-5 3 66 0,-4-6-304 15,4 3-306-15,0-3-177 0,-5 4-92 16,1-4-53-16,4 1-43 0,-4 2-35 0,4 1-28 16,0 2-25-16,-5 2-38 0,5 4-99 15,5 2 0-15,-4 6 0 0,3-19 0 0,2 43 0 16,-1-19 0-16,5 6 0 0,0-3 0 15,9 3 0-15,-3 0 0 0,3-3 0 16,6-3 0-16,0 1 0 0,-1-6 0 0,6-4 0 16,-5-4 0-16,4-3 0 0,1-6 0 15,-1-3 0-15,-4-7 0 0,5-1 0 16,-5-5-484-16,-6-3-211 0,1-4-159 0,0-1-138 16,-5-1-108-16,0-2-4 0,-5 0 82 15,0-1 168-15,0 1 213 0,-5-3 212 16</inkml:trace>
  <inkml:trace contextRef="#ctx0" brushRef="#br0" timeOffset="77184.419">7075 6370 348 0,'-9'-33'547'16,"-6"5"128"-16,5 1 134 0,5 7 17 0,-5 4-71 16,5 2-78-16,1 6-69 0,4 0-73 15,-6 4-81-15,6 8-77 0,6 1-43 0,-2 4-20 16,1 5-14-16,1 2-13 0,3 6-12 16,-4 2-205-16,9 7-70 0,-4-1 0 0,5 6 0 15,-5 0 0-15,5 0 0 0,0 2 0 16,-1 1 0-16,-4-3 0 0,4 2 0 0,-4-4 0 15,5 1 0-15,-5-4 0 0,0 0 0 16,-5-7 0-16,4 1 0 0,-3-3-82 0,-6-2-580 16,0-4-189-16,0-3-210 0,-6-4-103 15,2-6-6-15,-1-3 61 0,-5-3 155 16,0-3 244-16,1-4 290 0</inkml:trace>
  <inkml:trace contextRef="#ctx0" brushRef="#br0" timeOffset="77387.564">6938 6610 505 0,'-15'-14'747'0,"6"0"174"0,-1 6 113 16,0 0-15-16,5 0-178 0,5 2-162 0,-5 1-147 16,10-1-126-16,0 0-72 0,0 1-40 15,4 2-29-15,6 1-27 0,-5-4-35 0,10 3-34 16,-6 0-165-16,6 1-4 0,0 2 0 16,-1-3 0-16,6 3 0 0,-6-3 0 0,6 3 0 15,-1 0 0-15,-4 0 0 0,0 0-209 0,-1 0-252 16,1 0-258-16,0 3-268 0,-1 0-179 15,1-1-34-15,0 1 52 0,-1 3 139 16,0-1 247-16,1-2 294 0</inkml:trace>
  <inkml:trace contextRef="#ctx0" brushRef="#br0" timeOffset="78774.102">7787 6569 633 0,'0'-3'869'16,"-6"-3"133"-16,2 4 80 0,-1-4-29 0,-5 3-251 16,5 1-240-16,-5-2-203 0,0 2-118 15,1 0-73-15,-6-2-49 0,5 2-37 16,-5-1-30-16,0 0-20 0,1 3-14 0,-1-2-9 15,0 2-4-15,0 0-2 0,-4 2 2 16,4 1 8-16,5 2 11 0,-4 3 15 0,4 4 17 16,5 2 14-16,0-1 13 0,1 4 11 15,-2 0 3-15,12 1 2 0,-2 2 1 0,1 2-2 16,5-3-9-16,5 3-10 0,-1-2-13 16,6 0-14-16,0-4-17 0,-1 0-34 15,6-5-1-15,-1-3 0 0,1-4-33 0,-1-4-90 16,5-6-79-16,-4-2-105 0,5-4-180 15,-6-4-226-15,-4-3-228 0,-1-1-150 0,1-2-33 16,-6 0 47-16,1-3 149 0,0 3 229 16,-5 0 262-16</inkml:trace>
  <inkml:trace contextRef="#ctx0" brushRef="#br0" timeOffset="79236.866">7963 6500 268 0,'-5'-9'742'0,"0"1"196"16,0 5 129-16,0-2 93 0,-5 2-167 15,5 3-199-15,1-3-199 0,-2 6-150 16,6 0-91-16,-4 0-61 0,4 2-45 0,0 3-31 15,0 4-140-15,0 1-77 0,4 4 0 16,2 2 0-16,-2 0 0 0,1 6 0 0,1 0 0 16,-2 3 0-16,1-4 0 0,5 4 0 15,-5 0 0-15,0-6 0 0,4 0 0 0,-3-3 0 16,-2-3 0-16,1-2 0 0,0-5 0 16,0-1 0-16,-5-3 0 0,5-1 0 15,-5-8 0-15,0 2 0 0,0-6 0 0,-5-6 0 16,5 0 0-16,-5-3 0 0,0 1 0 15,0-4 0-15,-5-2 0 0,6 0 0 0,-6-2 0 16,5 1 0-16,-5-5 0 0,5 4 0 16,1-1 0-16,4 0 0 0,0 4 0 0,4-2 0 15,1 1 0-15,0 6 0 0,5-4 0 16,0 7 0-16,0-2 0 0,-1 5 0 0,6 2 0 16,-5 2 0-16,5 0 0 0,-5 6 0 15,4 0 0-15,-4 6 0 0,4 2 0 16,-4 3 0-16,5 0 0 0,-10 9 0 0,5-4 0 15,-1 6 0-15,-3 0 0 0,3 3 0 16,-4 0 0-16,-5 3 0 0,5-1 0 0,0 1 0 16,-5-1 0-16,0-2 0 0,0 0 0 15,0 0 0-15,0-3 0 0,-5-3 0 16,5 1 0-16,-5-7 0 0,0 1 0 0,0 0 0 16,-5-6-367-16,6 1-257 0,-7-7-141 15,2 1-161-15,-6-6-146 0,5 1-37 16,-4-7 41-16,4-4 132 0,-4-1 201 0,-1-3 239 15</inkml:trace>
  <inkml:trace contextRef="#ctx0" brushRef="#br0" timeOffset="79618.845">7614 6345 35 0,'-14'0'560'0,"4"-3"188"16,0 3 180-16,0 0 123 0,1 0-48 16,-1 0-150-16,0 0-129 0,5-3-130 15,-5 3-128-15,5-2-78 0,1 0-55 0,4-2-35 16,0-1-88-16,4 0-210 0,1-1 0 0,5-3 0 16,0 2 0-16,5-5 0 0,4 4 0 15,1-3 0-15,5 0 0 0,-1 2 0 16,0-1 0-16,6 2 0 0,-1-1 0 0,5 4 0 15,-4-1 0-15,-1 1 0 0,6 2 0 16,-5 3 0-16,-2 0 0 0,-3 0 0 16,0 3 0-16,-1 2 0 0,-4-3 0 0,0 4 0 15,-1 2 0-15,-4 1 0 0,-1 0 0 16,1-2 0-16,-5 4 0 0,-1-2 0 0,-3 2 0 16,3-3 0-16,-3 3 0 0,-2-3 0 15,-4 1-536-15,5-1-305 0,-5 1-273 16,0-5-96-16,0 2 1 0,0 0 56 0,0-4 144 15,0 2 265-15</inkml:trace>
  <inkml:trace contextRef="#ctx0" brushRef="#br0" timeOffset="81954.113">8728 6569 55 0,'-5'2'474'0,"0"-2"106"15,0 0 102-15,-4 0 122 0,3 0-55 0,2 0-82 16,-1 0-61-16,-1 0-53 0,-3 0-58 0,4 0-80 16,0-2-75-16,0 2-44 0,0-3-18 15,5 0-3-15,-5 3-1 0,5-3-8 16,-4 1-19-16,4 2-112 0,0-3-135 0,0 0 0 15,0 3 0-15,4-3 0 0,1 3 0 16,5 0 0-16,0-2 0 0,5 2 0 0,-6 0 0 16,11 0 0-16,0 0 0 0,-1 2 0 15,6-2 0-15,4 0-186 0,-5 0-456 16,6 0-355-16,5 0-197 0,-6 0-56 0,10-2 28 16,-5 2 93-16,1-4 225 0,-1 2 372 15</inkml:trace>
  <inkml:trace contextRef="#ctx0" brushRef="#br0" timeOffset="82419.913">9669 6406 27 0,'5'-6'745'0,"-5"1"198"0,0 0 123 15,-5-1 78-15,0-3-16 0,0 4-303 16,1-3-291-16,-2 3-172 0,2-4-100 15,-6 3-63-15,0-1-47 0,-4 1-41 0,-1 3-33 16,0 0-22-16,-4 3-24 0,-1 0-14 16,0 6-5-16,-5 0-1 0,6 1 8 15,0 4 11-15,-6 3 18 0,10 3 16 0,-4-1 14 16,9 4 16-16,0-1 4 0,0 3-53 16,10-3-46-16,0 1 0 0,5-1 0 0,5-3 0 15,5 1 0-15,-1-3 0 0,6-1 0 16,9-1 0-16,-4-4 0 0,5-3 0 0,-1 4 0 15,0-6 0-15,0 2 0 0,-4-2 0 16,4 3 0-16,-9-4 0 0,5 6 0 16,-11-2 0-16,1 0 0 0,-5 2 0 0,-1 3 0 15,-3 0 0-15,-2 2 0 0,-8 1 0 16,-2 0 0-16,2 0 0 0,-6 0 0 0,0-1 0 16,0 1 0-16,-9-3 0 0,4 0 0 15,0-3 0-15,-5 1 0 0,1-4 0 16,0 1 0-16,-1-6 0 0,0 0 0 0,5-3 0 15,1-2-239-15,-1-1-100 0,6-2-58 16,3 0-120-16,1-4-170 0,1 2-195 0,8-2-144 16,1-1-44-16,5-1 46 0,5-2 141 15,0-1 208-15,4-2 244 0</inkml:trace>
  <inkml:trace contextRef="#ctx0" brushRef="#br0" timeOffset="82894.644">9959 6475 471 0,'10'-3'858'15,"-1"-3"160"-15,-4 4 104 0,-5 2 46 16,0 0-218-16,-5 0-242 0,0 0-213 0,-5 0-120 16,6 0-66-16,-6 0-43 0,0 0-33 15,-4 2-21-15,3-2-206 0,-3 3-6 0,4 3 0 16,-5-1 0-16,6 3 0 0,-6 4 0 16,5-1 0-16,5 3 0 0,-5 2 0 0,10 1 0 15,-5 2 0-15,5 3 0 0,5-3 0 16,0 3 0-16,5-2 0 0,0-1 0 0,5-3 0 15,-1-2 0-15,1-6 0 0,4-2 0 16,1-6 0-16,0-6 0 0,-1-2 0 16,1-3 0-16,0-5 0 0,-5-4-589 0,-1-2-148 15,-4-2-91-15,0-4-64 0,-1 3-23 16,-4-3 23-16,0-2 92 0,-5 3 170 16,-5-1 215-16,0-2 209 0,0 0 188 0,-5-1 147 15,-4 1 118-15,0 0 98 0,4-4 93 16,-5 4 108-16,0 0 74 0,0 5 27 15,5 2-5-15,1 7-43 0,4 3-81 0,0 4-110 16,0 4-88-16,0 2-42 0,5 6-19 16,0 4 0-16,5 5 10 0,0 4 7 0,0 4-154 15,5 4-122-15,-6 4 0 0,6 2 0 16,5 6 0-16,-5 0 0 0,-1 3 0 0,6-1 0 16,-5 4 0-16,5-4 0 0,-6 1 0 15,1-6 0-15,5 0 0 0,-5-2 0 0,-1-7 0 16,-3 2 0-16,3-7 0 0,-3 0-631 15,-6-6-424-15,0 1-180 0,0-8-29 16,0-3 48-16,-6-3 115 0,2-6 211 0,-7-2 296 16</inkml:trace>
  <inkml:trace contextRef="#ctx0" brushRef="#br0" timeOffset="83102.223">9875 6472 120 0,'-19'-16'691'15,"4"-1"218"-15,0 3 145 0,6 1 104 0,-1 4-77 16,0 1-203-16,10 3-193 0,-5-1-148 15,5 3-85-15,5-3-57 0,0 4-164 16,10-1-231-16,-6 3 0 0,6-3 0 0,4 1 0 16,1 2 0-16,0-3 0 0,5 3 0 15,-1-3 0-15,0 1 0 0,1-2 0 0,-1 4 0 16,1-2 0-16,-6 2 0 0,6 0-238 16,-5-3-569-16,-1 3-308 0,1 0-124 0,-1-3 2 15,1 6 67-15,-5-3 125 0,5 3 220 16,-6-1 364-16</inkml:trace>
  <inkml:trace contextRef="#ctx0" brushRef="#br0" timeOffset="83900.083">10522 6342 103 0,'0'0'363'0,"0"-3"68"0,-4 1 68 16,4 2-4-16,0-2-6 0,0-2 29 0,-5 2 54 15,5 2 26-15,0-3-14 0,-6 3-37 16,6 0-65-16,-4 0-100 0,-1 3-109 0,0 3-68 16,0-2-33-16,0 8-19 0,0 2-15 15,0 5-4-15,-5 6-6 0,1 2-8 16,-1 3-7-16,1 4-5 0,-2 1 2 0,1-1 0 15,1 1-5-15,-1 1-9 0,0-5-13 16,5-4-18-16,-5-2-50 0,6-5-15 0,4-4 0 16,-5-2 0-16,5-9 0 0,5-2 0 15,-5-8 0-15,4-7 0 0,2-1 0 16,3-9 0-16,-4 0 0 0,5-6 0 16,-5 1 0-16,4-4 0 0,-3-2-37 0,3 0 2 15,-3 0 7-15,-2-3 7 0,1 0 6 0,-5 0 7 16,5 3 4-16,5 0 4 0,-6 6-1 15,2 2-1-15,-2 5 2 0,1 4 0 0,0 2 6 16,0 6 11-16,0 2 14 0,5 6 18 16,-6 3-1-16,2 6-48 0,3 1 0 0,1 4 0 15,0 5 0-15,0 3 0 0,0 4 0 16,4 1 0-16,-4 1 0 0,0-1 0 0,5 4 0 16,-5-1 0-16,0 0 0 0,4-3 0 15,-4 1 0-15,0-3 0 0,-1 0 0 0,1-4 0 16,-5 2 0-16,5-7-346 0,-10 1-189 15,5-3-186-15,-5-1-216 0,0-4-160 16,-5-1-37-16,0-2 36 0,-5-3 123 0,6-3 213 16,-11 0 268-16</inkml:trace>
  <inkml:trace contextRef="#ctx0" brushRef="#br0" timeOffset="84088.029">10463 6630 124 0,'-24'-17'676'0,"-1"3"198"15,6 0 124-15,0 3 88 0,4 0-85 16,0 0-227-16,5 2-191 0,0 1-155 0,5 3-82 15,5 0-46-15,0-1-33 0,10 0-32 16,0 4-31-16,0-1-30 0,9 0-53 0,1 1-121 16,4-1 0-16,6 3 0 0,-1 0 0 15,1-3 0-15,4 3 0 0,1-3-126 0,-1 0-199 16,0 0-209-16,0 1-308 0,1-1-255 16,-1-2-90-16,-4-1 5 0,-1-2 71 0,-4 0 183 15,-1 0 306-15</inkml:trace>
  <inkml:trace contextRef="#ctx0" brushRef="#br0" timeOffset="84699.085">10954 6335 40 0,'-5'-4'730'0,"-5"2"204"15,0-1 128-15,5 3 88 0,-5 3-26 0,1-1-267 16,-1 2-264-16,5 0-155 0,1 2-87 16,-2 6-49-16,6-2-31 0,-4 4-28 15,4 2-147-15,0 4-96 0,4 2 0 0,-4 3 0 16,0-1 0-16,6 4 0 0,-6 3 0 15,4-1 0-15,1-3 0 0,-5 1 0 0,5 0 0 16,0-6 0-16,0-3 0 0,-1-3 0 16,2-2 0-16,-6-5 0 0,4-4 0 0,1-2 0 15,-5-6 0-15,0-2 0 0,0-4 0 16,0-1 0-16,-5-4 0 0,1 0 0 0,-2-3 0 16,2-2 0-16,-6 0 0 0,5-3 0 15,-4 0 0-15,-1-3 0 0,5 3 0 0,0-3 0 16,0 0 0-16,5 0 0 0,0 3 0 15,0 0 0-15,5 0 0 0,0 3 0 0,0 2 0 16,-1 4 0-16,2-2 0 0,3 8 0 16,-4-2 0-16,5 4 0 0,0 2 0 0,-6 0 0 15,7 6 0-15,-7 0 0 0,1 2 0 16,5 4 0-16,-10 1 0 0,5 2 0 16,0 1 0-16,-5 1 0 0,0-1 0 15,0 2 0-15,0-2 0 0,0-2 0 0,0 1-113 16,0-2-146-16,0-2 3 0,5 1 22 0,-5-6 31 15,4 2 40-15,2-2 41 0,3-3 40 16,-4 2 30-16,5-2 24 0,0 0 17 16,5 0 13-16,-5 0 18 0,4 3 22 0,1-3 28 15,0 3 31-15,0 0 30 0,-1 0 30 16,0 2 23-16,1 1 14 0,-5-1 8 0,5 4 6 16,-5-1-16-16,-1 2-196 0,1 2 0 15,-5 2 0-15,0 2 0 0,-5 1 0 16,0-1 0-16,0 0 0 0,-5 4 0 0,0-1 0 15,-5-2 0-15,6 0 0 0,-11-1 0 16,5-2 0-16,0-3 0 0,-4 0 0 0,-6 0 0 16,6-5 0-16,-7-1 0 0,-3 0 0 15,4-5-140-15,-4 0-501 0,-1 0-207 16,1-5-231-16,0-6-97 0,-1 0 0 0,-5-5 63 16,6-4 158-16,-1 1 259 0</inkml:trace>
  <inkml:trace contextRef="#ctx0" brushRef="#br0" timeOffset="85040.26">10463 6224 53 0,'-9'-3'766'15,"-1"0"198"-15,5 1 132 0,-5-2 92 16,5 2-10-16,1-3-288 0,4-1-263 15,0 0-139-15,4-2-81 0,7 0-50 0,-2-3-180 16,6 0-177-16,4 0 0 0,1-3 0 16,4 3 0-16,1-3 0 0,4 3 0 0,1 3 0 15,-1-3 0-15,5 6 0 0,-4-1 0 16,4 3 0-16,1 3 0 0,-6 0 0 0,5 5 0 16,-4-1 0-16,-1 4 0 0,1 0 0 15,-6 3 0-15,1 0 0 0,-1 2 0 16,-4 1 0-16,-1 0 0 0,-4 0 0 0,0 0 0 15,-1 0 0-15,-4 0 0 0,-5-1 0 16,5-1-729-16,-5-2-349 0,0-2-167 0,0 1-31 16,0-1 43-16,-1-2 108 0,2-1 236 15,-2-2 381-15</inkml:trace>
  <inkml:trace contextRef="#ctx0" brushRef="#br0" timeOffset="85473.014">11449 6135 423 0,'-10'-2'833'0,"1"-3"162"0,-1 2 118 0,0-1 89 16,5 2-218-16,0 2-209 0,0-2-184 0,0-1-97 15,5 0-59-15,0 0-89 0,5 0-346 16,0 0 0-16,5 1 0 0,0 2 0 0,5 0 0 16,-1 0 0-16,1 2 0 0,4 4 0 15,2 0 0-15,-7 5 0 0,6 3 0 0,-1 2 0 16,-4 3 0-16,4 6 0 0,-4 0 0 15,-5 5 0-15,5 3 0 0,-5 1 0 0,-6 2 0 16,6-1 0-16,-5 3 0 0,-5 4 0 16,0-1 0-16,0 4 0 0,-5-1 0 0,-5 0 0 15,-4 3 0-15,4-3 0 0,-5-3 0 16,0 1 0-16,0-4 0 0,1-5-903 0,-1 1-685 16,-4-7 45-16,4-2 121 0,-5-8 178 15,6-4 325-15,-6-4 432 0</inkml:trace>
  <inkml:trace contextRef="#ctx0" brushRef="#br0" timeOffset="92465.96">2721 8130 81 0,'-9'5'603'0,"-2"-2"186"0,7 3 153 16,-6-4 102-16,5 4-78 0,-5-4-201 0,5 4-160 16,-5-3-151-16,6 2-124 0,-2-2-82 0,2 0-56 15,4-3-44-15,0 3-18 0,0 0-11 16,4-3-7-16,2 0-9 0,3 0-4 15,1 0-3-15,0 0-21 0,9 0-24 0,-4-3-20 16,5 3-13-16,0-3-10 0,-1 0-14 0,5 0-8 16,1 1-23-16,4-1-39 0,-4-2-47 15,-1 1-53-15,6 2-53 0,-6-1-101 16,1 0-149-16,-5 3-184 0,4 0-190 0,-4-2-153 16,-5 2-45-16,-1 2 47 0,-4 1 142 15,0 0 205-15,-6 3 229 0</inkml:trace>
  <inkml:trace contextRef="#ctx0" brushRef="#br0" timeOffset="92686.37">2961 8235 28 0,'-19'6'516'0,"-6"-6"146"15,6 2 161-15,-1-2 151 0,0 0-52 0,5 0-129 16,-4 0-120-16,4 0-102 0,0 0-122 16,1 0-123-16,4 0-75 0,0 0-57 0,6 0-46 15,-2 0-43-15,6 0-37 0,-4 2-27 0,8-2-22 16,2 0-10-16,-2 4-6 0,6-4-1 15,4 0-2-15,1 2-8 0,5-2-10 16,0 0-28-16,4 0-38 0,1-2-50 0,-1 2-70 16,1-4-111-16,-1 2-184 0,1 0-218 15,-1-4-232-15,1 0-94 0,-6 0-8 0,6-1 81 16,-6-2 171-16,-4 1 233 0</inkml:trace>
  <inkml:trace contextRef="#ctx0" brushRef="#br0" timeOffset="92969.116">3128 8086 66 0,'-15'-3'639'0,"-4"0"186"0,-1-2 137 0,-4 2 94 16,4-2-59-16,-5-1-228 0,6 0-182 15,0-2-143-15,-2 2-101 0,7-2-65 0,4 0-47 16,0 0-40-16,0-1-36 0,10 2-31 16,-4-2-21-16,8 3-13 0,2-2-2 0,3 0-2 15,6 2-2-15,-1 1-11 0,7 2-73 16,-2 0 0-16,5 3 0 0,1 0 0 15,4 6 0-15,-4-1 0 0,-6 7 0 0,6-2 0 16,-5 7 0-16,-6 3 0 0,1 1 0 16,-5 7 0-16,-5-1 0 0,-1 4 0 0,-4 2 0 15,0 0 0-15,0-2 0 16,-4 1 0-16,-1 2-267 0,0-7-94 0,-5 1-158 16,5-4-242-16,-4-1-264 0,3-7-101 0,2-2-13 15,-1-6 47-15,0-5 151 0,5-3 271 0</inkml:trace>
  <inkml:trace contextRef="#ctx0" brushRef="#br0" timeOffset="93437.864">3986 7868 675 0,'0'-6'1017'15,"0"1"139"-15,0-19 98 0,-5 37 78 0,-5-16-306 16,1-3-378-16,-1 4-209 0,-5-1-122 16,-4 1-90-16,-1 2-127 0,0 0-100 0,-5 2 0 15,1 6 0-15,0-2 0 0,0 5 0 16,-1 3 0-16,5 0 0 0,0-1 0 0,5 4 0 16,6 0 0-16,-1 1 0 0,10-1 0 15,0 0 0-15,5 2 0 0,0-3 0 16,10 1 0-16,4 2 0 0,1-5 0 0,9 3 0 15,-4-4 0-15,4 2 0 0,5-2 0 16,-4 1 0-16,-1-3 0 0,1 0 0 16,-5 3 0-16,-1-3 0 0,0 3 0 0,-9 0 0 15,5-3 0-15,-10 3 0 0,4-1 0 16,-9 1 0-16,0-1 0 0,-5 2 0 0,0 1 0 16,-5-2 0-16,-5 0 0 0,1-1 0 15,-6-2 0-15,-4 0 0 0,-2-2 0 16,2-1 0-16,-6-2 0 0,1-1 0 0,-1-5 0 15,1 0 0-15,-6-3 0 0,11 1 0 16,-1-4 0-16,1-2-46 0,4 2-233 16,5-2-41-16,6-3-82 0,-2 0-149 0,12-1-201 15,-2 2-234-15,11-7-93 0,0 4-9 0,9-4 76 16,0 0 166-16,1 4 238 0</inkml:trace>
  <inkml:trace contextRef="#ctx0" brushRef="#br0" timeOffset="93898.632">4339 8036 513 0,'5'-5'896'0,"0"2"143"16,-5 0 100-16,-5 1 76 0,0 2-252 15,-5 0-280-15,0 0-192 0,1 0-104 0,-6 2-63 16,0 1-46-16,-4 2-46 0,4 1-201 16,5-1-31-16,-4 4 0 0,-1-1 0 0,5 0 0 15,0 6 0-15,5 0 0 0,-4 0 0 16,9 5 0-16,0 0 0 0,0 0 0 0,4 3 0 15,6-3 0-15,0 4 0 0,0-4 0 16,5-2 0-16,-1-4 0 0,6-1 0 16,-1-4 0-16,1-5 0 0,0-3 0 0,-1-6 0 15,1-2 0-15,0-6 0 0,-6-3-478 16,1-5-119-16,-5 1-100 0,-1-7-94 16,-3 0-47-16,-2-2 5 0,1 3 58 0,-5-4 130 15,-5 0 189-15,1-2 215 0,-6 1 199 16,0-2 156-16,-5 2 133 0,0-2 147 0,0-2 153 15,1 3 97-15,-1 6 31 0,0-1-2 16,6 6-35-16,-1 3-91 0,0 5-123 16,5 6-90-16,0 4-46 0,5 4-27 0,0 9-15 15,0 5-7-15,5 6-117 0,0 1-122 0,5 10 0 16,0-1 0-16,5 9 0 0,-6-1 0 16,6 3 0-16,-1 1 0 0,1 0 0 0,0-4 0 15,0 1 0-15,-1-3 0 0,1-3 0 16,-5-3 0-16,5-5 0 0,-10-3-219 15,5-3-583-15,-10-2-229 0,0-7-160 0,0-1-26 16,-5-9 48-16,-5 0 121 0,0-5 217 16,0-4 291-16</inkml:trace>
  <inkml:trace contextRef="#ctx0" brushRef="#br0" timeOffset="94095.105">4261 8138 514 0,'-25'-24'662'16,"0"1"137"-16,1 1 145 0,10 0-7 0,-1 6-133 15,0-1-112-15,10 1-78 0,-4 2-73 16,3 0-90-16,6 0-64 0,0 3-42 0,6 0-37 15,-2 3-115-15,6-1-193 0,0 2 0 16,4 1 0-16,1 0 0 0,0 3 0 0,5 1 0 16,-1-2 0-16,6 2 0 0,-1 0 0 15,-4 2 0-15,4 0 0 0,-4 0 0 16,0 0-331-16,4 0-289 0,-9 2-275 0,5-2-227 16,-1 2-72-16,1 2 12 0,-6-4 77 15,11 2 192-15,-10 1 305 0</inkml:trace>
  <inkml:trace contextRef="#ctx0" brushRef="#br0" timeOffset="95381.572">5114 7950 377 0,'0'-5'520'0,"-5"0"101"15,5-1 111-15,-5 4-24 0,0-7-26 16,0 3-47-16,1 1-54 0,-6 0-69 16,0-4-83-16,0 4-96 0,-4-3-94 0,-1 2-58 15,0 0-35-15,-5 4-19 0,5-1-18 16,-9 0-15-16,4 3-18 0,1 3-12 15,-1 0-14-15,1 2-8 0,-1 4-6 0,5-1-2 16,0 3 0-16,1 2-1 0,4 2 3 16,5 1 4-16,0 0 5 0,10 6 6 0,0 0 2 15,5 3 2-15,0 0-2 0,4 0-5 16,6-3-9-16,5 3-11 0,-1-6-4 16,0 0-3-16,6-5-4 0,-1 0-7 0,1-5-35 15,-1-7-54-15,5-2-74 0,-4-2-97 0,-1-4-179 16,1-5-257-16,-1-3-292 0,1 0-128 15,-6-5-28-15,0-3 42 0,1 2 148 16,-5-2 248-16</inkml:trace>
  <inkml:trace contextRef="#ctx0" brushRef="#br0" timeOffset="95920.486">5418 7893 358 0,'-5'-6'834'16,"-5"1"158"-16,1-1 103 0,3 1 75 15,-3-1-196-15,-1 3-265 0,0 0-224 0,5 1-123 16,0 2-77-16,0-3-58 0,0 6-46 15,1-3-28-15,-1 5-17 0,5 1-12 16,0 5-18-16,0-1-106 0,5 8 0 0,-5-2 0 16,4 6 0-16,6 3 0 0,-5 3 0 15,0-1 0-15,5 3 0 0,-6-2 0 0,7 3 0 16,-7-7 0-16,6 1 0 0,-5 0 0 16,5-6 0-16,-5-3 0 0,0-4 0 0,0-2 0 15,-1-1 0-15,-4-4 0 0,0-2 0 16,6-3 0-16,-6-3 0 0,-6-5 0 0,6 0 0 15,0-6 0-15,-4 1 0 0,-1-4 0 16,-5-2 0-16,5-1 0 0,-5 1 0 16,6-3 0-16,-6-3 0 0,-1 3 0 0,7-3 0 15,-1 3 0-15,0 0 0 0,5 0 0 16,0 0 0-16,5 3 0 0,0 2 0 16,-1 1 0-16,7 2 0 0,-7 3 0 0,6 0 0 15,0 2 0-15,0 4 0 0,4-1 0 16,-4 4 0-16,1 2 0 0,3 2 0 0,1 4 0 15,-6-1 0-15,6 4 0 0,0 5 0 16,-5-1 0-16,5 1 0 0,-1 6 0 16,1-4 0-16,-6 3 0 0,6 3 0 0,0 1 0 15,-5-2 0-15,0 4 0 0,-5-3 0 16,5 1 0-16,-10-1 0 0,4-1 0 0,-4 1 0 16,0 0 0-16,-4-3 0 0,-6 1 0 15,5-4 0-15,-5 1 0 0,-5 0 0 16,0-3 0-16,1-3 0 0,-1-3 0 0,0-2-350 15,-4-1-44-15,-1-2-34 0,6-6-69 16,-6 0-97-16,0-2-119 0,1-6-138 0,4 3-105 16,-5-7 5-16,5 2 82 0,0-4 137 15,1 1 175-15</inkml:trace>
  <inkml:trace contextRef="#ctx0" brushRef="#br0" timeOffset="96378.226">4864 7694 177 0,'-20'-5'606'15,"1"1"148"-15,-1 0 141 0,6 0 114 16,3-1-133-16,-3 5-171 0,4-3-129 0,0 1-108 15,5-1-115-15,0 3-94 0,1 0-53 16,4 0-17-16,0-3 2 0,4 3 9 0,1-3 15 16,0 3 17-16,10-3 7 0,-6 3-198 15,6-2-41-15,5 2 0 0,-5-3 0 16,9-2 0-16,-4 2 0 0,4 0 0 0,1 0 0 16,-1 0 0-16,6-2 0 0,-1 3 0 15,0-2 0-15,1 2 0 0,-1-1 0 16,6 0 0-16,-6 3 0 0,6-2 0 0,-6 2 0 15,5 2 0-15,-4 1 0 0,-1 0 0 0,1-1 0 16,-6 4 0-16,1-1 0 0,-6 1 0 16,6 2 0-16,-6-2 0 0,-4 2 0 15,0-2 0-15,-1-1 0 0,1 0 0 0,0 1 0 16,-5 0 0-16,0-4 0 0,-5 4 0 16,4-3 0-16,-4 0 0 0,0 2 0 15,-5-2 0-15,5 2-256 0,-5-2-279 0,0 2-159 16,0 1-218-16,0 0-172 0,-5-4-48 15,5 1 21-15,-5 0 105 0,5-3 202 0,0 0 276 16</inkml:trace>
  <inkml:trace contextRef="#ctx0" brushRef="#br0" timeOffset="97026.491">6301 8023 373 0,'-5'2'658'0,"-5"4"182"0,5-4 156 0,-5 4 35 15,5-4-127-15,0 1-124 0,0-3-113 0,1 3-121 16,-2-3-100-16,2 3-56 0,-1-3-41 15,5-3-138-15,-5 3-211 0,5 0 0 16,0-3 0-16,0 0 0 0,5 3 0 0,0-5 0 16,5 2 0-16,4 1 0 0,-4-1 0 15,5 0 0-15,5 1 0 0,-1 2 0 0,0-4 0 16,6 2 0-16,-5-1 0 0,4 1 0 16,-4-2 0-16,5 2 0 0,-6-1 0 15,0 1 0-15,2-1 0 0,-7 0 0 16,1 3 0-16,0 0-246 0,-6 0-180 0,-4 0-89 15,5 6-133-15,-10-4-155 0,0 3-190 16,0 4-72-16,-5-3 18 0,0 4 104 0,0-2 173 16,-4 1 211-16</inkml:trace>
  <inkml:trace contextRef="#ctx0" brushRef="#br0" timeOffset="97280.793">6345 8152 505 0,'-15'6'903'0,"0"-1"155"0,1 0 110 15,-1-2 91-15,0 3-242 0,5-3-262 0,1-1-198 16,3-2-114-16,2 3-84 0,-1-3-192 16,0 0-167-16,10 0 0 0,-5 0 0 15,9-3 0-15,-3 1 0 0,3-1 0 0,6 0 0 16,0 0 0-16,-1 3 0 0,6-3 0 16,0 1 0-16,-1-1 0 0,1 3 0 0,0-3 0 15,-1 1 0-15,0 2 0 0,2-4 0 16,3 2 0-16,-10-1 0 0,7 0 0 15,-2 1 0-15,0-1 0 0,-4 3-167 0,0-3-772 16,-5 0-267-16,5 0-83 0,-6 3 17 16,1-2 73-16,0-1 170 0,-5 1 299 0</inkml:trace>
  <inkml:trace contextRef="#ctx0" brushRef="#br0" timeOffset="121096.448">7007 8097 58 0,'0'8'810'0,"-5"1"197"0,0-4 113 16,0 3 70-16,0-3-6 0,0 1-376 0,0 0-294 16,5-1-154-16,-4-2-76 0,4-3-30 15,0 0-13-15,4-3-12 0,1-5-97 0,0-6-132 16,5-2 0-16,4-6 0 0,-4-4 0 15,5-1 0-15,-5-1 0 0,4-2 0 0,-4 0 0 16,5 3 0-16,-5-5 0 0,-1 2 0 16,2 3 0-16,-1-1 0 0,-6 1 0 0,-4 2 0 15,5 3 0-15,-5 0 0 0,-5 3 0 16,5 2 0-16,0 0 0 0,-4 7 0 16,4 1 0-16,-6 1 0 0,6 2 0 0,0 4 0 15,0 4 0-15,-4 2 0 0,4 3 0 16,0 5 0-16,0 1 0 0,0 4 0 0,0 2 0 15,4 3 0-15,-4 3 0 0,6 2 0 16,-6 1 0-16,4 0 0 0,1-1 0 0,0 1 0 16,0 0 0-16,0-1 0 0,5-2 0 15,-6-3 0-15,2 0 0 0,3-6 0 16,-3 1 0-16,3-6 0 0,-4 0 0 0,5-2-624 16,0-7-491-16,-6-4-151 0,6-4-20 15,0-5 51-15,0-3 113 0,0-5 235 16,-1-3 360-16</inkml:trace>
  <inkml:trace contextRef="#ctx0" brushRef="#br0" timeOffset="121445.177">7458 7620 622 0,'0'-6'967'0,"0"1"141"0,0 5 89 16,0-3 62-16,0 3-308 0,-5 0-323 15,5 0-194-15,-5 3-107 0,5 2-64 0,-5 1-42 16,1 2-41-16,-2 0-146 0,-3 3-34 15,3 3 0-15,-3 0 0 0,-1 0 0 0,0 2 0 16,1 3 0-16,-1-2 0 0,-1 0 0 0,2-1 0 16,-1-2 0-16,5-3 0 15,0 0 0-15,0-2 0 0,1-4 0 0,4 1 0 16,-6-1 0-16,6-3 0 0,6 1 0 16,-6 0 0-16,4-3 0 0,6 3 0 0,-5-3 0 15,5 0 0-15,-1 0 0 0,2 0 0 16,-1 3 0-16,4-3 0 0,1 0 0 0,0 0 0 15,0 0 0-15,4 0 0 0,-4 0 0 16,4 0 0-16,0 0 0 0,2-3 0 0,-7 3 0 16,6 0 0-16,-1 0-349 0,-4 0-113 15,-1 0-136-15,1 3-174 0,0-3-171 16,-5 0-120-16,5 0-22 0,-5-3 69 0,-1 0 157 16,1 0 216-16</inkml:trace>
  <inkml:trace contextRef="#ctx0" brushRef="#br0" timeOffset="121676.26">7669 7705 163 0,'-15'-14'692'0,"5"0"225"0,-5 4 147 16,6-2 102-16,-6 4-113 0,5 3-192 15,0 2-191-15,1 6-169 0,-1 0-92 0,5 2-54 16,-5 3-34-16,5 3-302 0,0 1-19 16,5 1 0-16,0 4 0 0,-5 0 0 0,5 1 0 15,5 2 0-15,-5 2 0 0,0-3 0 16,5 6 0-16,-5-3 0 0,5 0 0 15,-5 3 0-15,5-3 0 0,-5 0 0 0,5 0 0 16,-5-3 0-16,5 1 0 0,-1-3-372 16,2-4-373-16,-6 1-247 0,4-3-169 0,1-5-40 15,0-4 30-15,5-8 113 0,0-2 223 16,0-3 308-16</inkml:trace>
  <inkml:trace contextRef="#ctx0" brushRef="#br0" timeOffset="122083.45">7831 7713 291 0,'0'-5'870'0,"4"-3"174"16,-8 5 116-16,4-3 81 0,-6 0-133 15,6 4-330-15,-4 0-263 0,-1-2-142 0,0 2-95 16,0-1-61-16,0 0-44 0,0 3-39 16,-4 0-125-16,3 0-9 0,2 3 0 15,-7 0 0-15,7 5 0 0,-6 0 0 0,5 4 0 16,0 4 0-16,0 1 0 0,0 2 0 15,1 3 0-15,4 0 0 0,0 6 0 0,0-1 0 16,4 1 0-16,1 0 0 0,0-4 0 16,5 4 0-16,0-6 0 0,5 0 0 0,-1-5 0 15,1-4 0-15,4-2 0 0,-4-5 0 16,5-4 0-16,0-4 0 0,-6-1 0 16,1-6 0-16,0-1 0 0,0-4 0 0,-6-2 0 15,1-1 0-15,-5-3 0 0,0-2 0 16,0 1 0-16,-5-2 0 0,-5 1 0 0,0 3 0 15,0-3 0-15,-5 2 0 0,-5 1 0 16,0 0 0-16,1 0 0 0,-6 2 0 0,6 0 0 16,-6 4 0-16,5 2 0 15,1 0 0-15,-1 5 0 0,5-2-331 0,1 5-205 16,-1-2-204-16,5 2-266 0,-1 0-133 16,2 0-25-16,4 0 46 0,4 1 140 0,2-4 238 15,-1-2 315-15</inkml:trace>
  <inkml:trace contextRef="#ctx0" brushRef="#br0" timeOffset="122406.936">8056 7432 299 0,'5'-8'830'0,"-5"0"183"0,0 2 121 0,0 0 86 16,-5 1-158-16,0 2-260 0,0-3-242 16,-5 4-142-16,6-1-86 0,-7 3-57 0,2-3-47 15,4 6-210-15,-5 0-18 0,5 5 0 16,-4 0 0-16,3 6 0 0,2 0 0 0,4 3 0 15,0 1 0-15,0 2 0 0,4 0 0 16,6-4 0-16,0 1 0 0,0-1 0 0,4-2 0 16,1-6 0-16,5 0 0 0,-5-4 0 15,4-4 0-15,-4-6 0 0,0-2 0 16,0-1 0-16,-1-4 0 0,-4-1 0 16,0 0 0-16,-6-3 0 0,2 1 0 0,-6-4 0 15,0 4 0-15,-6 2 0 0,-3-2 0 16,-1 1 0-16,0 2 0 0,-9 2 0 0,4 3 0 15,-5 0-568-15,1-1-208 0,-1 4-244 16,-4 2-136-16,4 0-25 0,0 6 38 0,-4 2 126 16,4 4 229-16,1 2 315 0</inkml:trace>
  <inkml:trace contextRef="#ctx0" brushRef="#br0" timeOffset="157026.754">872 9049 195 0,'-9'-17'669'0,"-1"0"178"0,0-2 136 0,-4 2 83 16,4 1-137-16,5-1-213 0,-5 7-160 15,5-2-142-15,0 4-112 0,0 0-65 0,0 5-40 16,5 0-12-16,0 3-6 0,0 6-2 16,5-1 12-16,5 6 10 0,0 3-48 0,0 3-151 15,9 2 0-15,0 3 0 0,6 3 0 0,0 5 0 16,-1 1 0-16,5-1 0 0,1 6 0 0,-1 3 0 16,1-1 0-16,-1 4 0 0,-4-1 0 15,5 0 0-15,-1 0 0 0,-5-2 0 0,1 0 0 16,0-3 0-16,-1-4 0 0,-4-1 0 0,-1-3 0 15,1-4-129-15,-1-4-525 0,-4-4-225 0,-5-2-235 16,4-3-80-16,-3-5 8 0,-2-6 63 16,-4-4 175-16,0-6 277 0</inkml:trace>
  <inkml:trace contextRef="#ctx0" brushRef="#br0" timeOffset="157243.333">1304 9169 283 0,'-10'-24'832'0,"0"2"166"16,6 5 101-16,-6 1 76 0,0 4-140 15,5 2-296-15,-5 5-240 0,5-1-128 0,1 3-69 16,-6 3-46-16,-1 3-35 0,7 3-32 16,-6 2-32-16,0 3-122 0,0 2-35 0,0 4 0 15,1 5 0-15,-1 3 0 0,-5-1 0 0,0 4 0 16,1 2 0-16,-1 3 0 0,0-2 0 0,1-1-102 16,-6 1-191-16,5-1-94 0,1-3-122 15,-1-5-180-15,0 1-207 0,1-4-149 0,3-2-45 16,-3-7 40-16,4 2 125 0,5-4 214 0,-4-6 260 15</inkml:trace>
  <inkml:trace contextRef="#ctx0" brushRef="#br0" timeOffset="157678.305">1280 9421 349 0,'9'2'856'0,"1"4"157"0,-1-3 89 0,-3 3 63 0,-1-19-181 15,-1 33-299-15,2-14-236 0,-2 0-124 16,6-1-65-16,-5-2-42 0,0 0-47 0,5-1-34 16,4-2-26-16,-3 0-24 0,3-2-17 15,1-4-16-15,4 1-6 0,1-4-11 0,0 1-9 16,-5-6-8-16,4 3-6 0,0-3-6 16,-4 0-8-16,0 1 0 0,0-1 0 0,-5 1 0 15,-1-2 0-15,1 2 0 0,-5 2 0 0,-5-3 0 16,0 3 0-16,0 0 0 0,0-1 0 15,-10 5 0-15,5-2-22 0,-4 1-25 0,-6 0-9 16,0-1-6-16,-5 4-2 0,5-4 9 16,-4 7 8-16,0 0 23 0,-1-2 15 0,0 4 11 15,5 4 7-15,1 0 5 0,4 2 4 0,-4 2 2 16,8 4 7-16,-3-2 13 0,3 5 11 16,2 1 17-16,4 1 15 0,4 2-29 0,-4 0-54 15,10 1 0-15,1 2 0 0,-2-4 0 16,6 5 0-16,-1-4 0 0,6 3 0 0,0-5 0 15,-1-1 0-15,1-4 0 0,4-2 0 0,-4-4 0 16,5-4 0-16,-1-2-130 0,0-2-340 16,-3-6-221-16,-2-6-268 0,0-3-173 0,1-2-49 15,-6-6 28-15,1-3 113 0,0-2 226 16,-5 0 303-16</inkml:trace>
  <inkml:trace contextRef="#ctx0" brushRef="#br0" timeOffset="158038.594">1701 8999 236 0,'-10'-25'759'0,"-4"6"183"0,4 0 116 15,0 5 76-15,5 2-152 0,0 4-245 16,1 2-211-16,-2 6-135 0,6 0-67 0,0 6-37 16,6 2-20-16,-2 4-12 0,6 4-12 15,0 4-193-15,0 5-50 0,0 2 0 0,4 3 0 16,-4 4 0-16,5-2 0 0,-1 2 0 0,-4 2 0 16,5-1 0-16,-6 1 0 0,6-3 0 15,-5 0 0-15,-5-5 0 0,5 0 0 16,0-7 0-16,-5 2 0 0,-1-7 0 0,2-2 0 15,-6-3 0-15,0-3-211 0,0-2-30 0,-6-4 41 16,2-4 43-16,-1-4 37 0,-5-2 41 16,-5-3 43-16,0-3 43 0,1-2 37 15,-6-1 33-15,6 0 26 0,-1 1 13 0,5 2 4 0,0 0-9 16,0 3-20-16,6 0-25 0,-2 3-21 16,6-1-17-16,0 2-10 0,6 1-8 15,3 3-3-15,-4 1-3 0,9 2-3 0,-3 0 2 16,3 0-1-16,6 2-14 0,-6-2-40 0,1 3-60 15,0 0-75-15,0 0-123 0,-5 0-207 16,4-1-287-16,-9 0-240 0,5-2-88 0,-5-2-3 16,0-3 81-16,0-1 186 0,-5-3 286 15</inkml:trace>
  <inkml:trace contextRef="#ctx0" brushRef="#br0" timeOffset="158210.61">1574 8806 528 0,'-30'-33'972'0,"1"5"142"15,5 6 84-15,3 5 75 0,2 4-206 0,0 4-401 16,9 4-215-16,-5 2-121 0,5 3-72 0,5 6-67 16,-5 5-63-16,10 2-113 0,-5 4-15 15,5 5-5-15,0 3-192 0,5 0-209 0,-5 5-353 16,0 0-335-16,6 1-142 0,-6-1-20 16,4-2 53-16,1 0 175 0,5-4 336 0</inkml:trace>
  <inkml:trace contextRef="#ctx0" brushRef="#br0" timeOffset="159048.864">2152 9021 441 0,'-5'0'834'0,"5"0"175"0,0 0 115 0,0 0 58 16,0 0-201-16,0 0-219 0,-4 0-200 15,4 0-133-15,0 0-80 0,0 2-47 16,0-2-86-16,0 4-216 0,4-2 0 0,-4 4 0 16,0 2 0-16,5 3 0 0,-5 3 0 0,0 5 0 15,0 3 0-15,0 3 0 0,0 6 0 16,0-4 0-16,0 3 0 0,0 1 0 15,0-1 0-15,0-3 0 0,0-2 0 0,0-6 0 16,0 1 0-16,0-7 0 0,0-1 0 0,0-4 0 16,0-2 0-16,0-4 0 0,0-4 0 15,0-6 0-15,0-4 0 0,0-4 0 0,-5-4 0 16,1-2 0-16,-2-3 0 0,6-2 0 16,-5-3-13-16,1-1-9 0,4 1 12 0,0 0 10 15,0-1 19-15,0 4 7 0,4 1-26 0,1 2 0 16,1-1 0-16,-2 6 0 0,1 2 0 15,0 3 0-15,0 3 0 0,0 3 0 0,5 3 0 16,-6 2 0-16,6 3 0 0,0 3 0 16,0 5 0-16,0 1 0 0,5 2 0 0,-1 5 0 15,1 0 0-15,0 4 0 0,4 2 0 16,-4-1 0-16,5 2 0 0,-1-1 0 0,1 3 0 16,-1-4 0-16,-4 2 0 0,5-1 0 0,-1-3 0 15,-4 1 0-15,0-4 0 0,-5-2 0 16,5-1 0-16,-6-1 0 0,-4-1 0 0,0-3 0 15,0 0 0-15,0 1 0 0,-10-1 0 16,5-3-33-16,-10 1-75 0,0 0 30 0,0-4 26 16,-4 4 22-16,-6-4 14 0,1 4 8 15,-1-4 8-15,-4-2 10 0,-6 3 16 0,1-3 24 16,-1-3 28-16,1 3 28 0,4-2-51 16,-4-1-55-16,4 0 0 0,5-2 0 0,1 2 0 15,4 1 0-15,5 2 0 0,-4-3 0 0,9 0 0 16,-5 3 0-16,5-3 0 0,0 3 0 15,5 0 0-15,0-3 0 0,0 3 0 0,5-3 0 16,0 3 0-16,0-2-318 0,0 2-331 16,0 0-304-16,4-3-203 0,-4 1-54 0,5 2 15 15,0-6 98-15,0 3 204 0,0 0 337 16</inkml:trace>
  <inkml:trace contextRef="#ctx0" brushRef="#br0" timeOffset="162611.055">2765 9013 128 0,'-5'-6'598'0,"5"0"163"16,0 1 150-16,0 2 110 0,0 1-109 0,0-2-158 15,-4 4-142-15,4-2-124 0,0 2-114 16,0 2-85-16,-6-2-53 0,6 4-30 16,0 4-21-16,0 0-16 0,-4 6-14 0,-1 2-15 15,5 4-12-15,-5 1-20 0,0 5-92 0,5 4-16 16,-5 1 0-16,0-1 0 0,0 0 0 0,1 1 0 16,-2-1 0-16,6-6 0 0,-5 1 0 15,5-3 0-15,-4-2 0 0,4-7 0 0,0 2 0 16,-6-5 0-16,6-4 0 0,0-1 0 15,0-5 0-15,0-3 0 0,0-2 0 0,0-6 0 16,0-3 0-16,0-5-24 0,0-1-19 16,0-2 11-16,0 0 9 0,0-2 7 15,0-4 3-15,0 1 5 0,0 1 2 0,6-1 5 16,-6-1 1-16,4 1 2 0,1 2 3 0,1 1 0 16,-2-1-1-16,1-1-1 0,0 7-3 15,5 0-1-15,-5 6-1 0,4-1-1 0,-3 2-1 16,3 6 2-16,-4 4 11 0,5 2 20 0,0 2 15 15,-1 7 17-15,-3 5-45 0,3 0-16 16,1 5 0-16,5 3 0 0,-5 6 0 0,-1 2 0 16,1 3 0-16,0 0 0 0,5 3 0 15,-6 0 0-15,1 0 0 0,0-3 0 16,5 0 0-16,-6-2 0 0,1-4 0 0,1-5 0 16,-7 0-211-16,1 0-214 0,5-5-153 15,-5-4-204-15,-5 1-247 0,4-6-95 16,-4-2-7-16,0-4 70 0,0 2 160 0,-4-4 242 15</inkml:trace>
  <inkml:trace contextRef="#ctx0" brushRef="#br0" timeOffset="162823.799">2706 9305 520 0,'-19'-11'792'16,"9"3"162"-16,-5 2 110 0,6 0 21 0,-1 1-239 15,-1 3-205-15,11-1-168 0,-4-1-118 0,4 4-61 16,4 0-32-16,2 0-18 0,3 4-16 15,6-4-25-15,0 3-39 0,-1-1-98 0,7-2-66 16,3 3 0-16,-4-1 0 0,4-2 0 16,1-2 0-16,4-1-57 0,-5 3-197 0,1-2-166 15,4-1-271-15,-9-1-347 0,4 2-140 16,1 0-26-16,-5-4 42 0,4 6 137 16,-4-3 261-16</inkml:trace>
  <inkml:trace contextRef="#ctx0" brushRef="#br0" timeOffset="163069.815">3163 9040 225 0,'-10'-5'884'0,"0"2"196"0,0 3 133 16,0-3 95-16,0 3-63 0,1 3-356 0,3 0-272 16,2-1-148-16,4 7-208 0,-5-1-261 15,5 3 0-15,5 0 0 0,-1 3 0 0,-4 2 0 16,10 4 0-16,-5-1 0 0,1 3 0 15,-2 3 0-15,1 2 0 0,0 1 0 0,0-1 0 16,-5 1 0-16,5-3 0 0,0 2 0 16,-5-2 0-16,5-5 0 0,-1-1-170 15,-4-2-593-15,0-4-254 0,6-4-173 0,-2-4-39 16,1-10 35-16,0-4 116 0,5-7 220 16,-5-3 315-16</inkml:trace>
  <inkml:trace contextRef="#ctx0" brushRef="#br0" timeOffset="163269.31">3290 9043 701 0,'4'-8'925'0,"2"2"149"16,-1 4 102-16,-5 2 5 0,4 2-246 0,2 4-258 15,-2 2-185-15,1 0-115 0,0 6-79 16,0-1-58-16,5 1-125 0,-5 6-115 16,5-4 0-16,-1 6 0 0,1 1 0 0,-5-1 0 15,10 0 0-15,-10 2 0 0,4-1 0 16,1 2 0-16,-5-4-205 0,0-1-299 0,0 2-247 15,-5-3-311-15,5-3-120 0,-5-2-13 16,0 0 48-16,0-6 142 0,-5-2 251 0</inkml:trace>
  <inkml:trace contextRef="#ctx0" brushRef="#br0" timeOffset="163483.667">3172 9327 261 0,'-24'-3'884'16,"-1"1"179"-16,6 2 117 0,4-3 92 0,-5 3-80 15,11 0-367-15,-1 0-264 0,5 0-134 16,5-3-73-16,0 3-182 0,5-3-172 0,5 0 0 16,4 1 0-16,6-4 0 0,-1 3 0 15,1-2 0-15,4 0 0 0,1 2 0 16,-1-3 0-16,6 4 0 0,-6-4 0 0,1 3-312 16,5 1-339-16,-1-1-118 0,1 3-170 15,-1-4-143-15,0 2-20 0,6 2 81 0,-6-2 105 16,5-4 153-16,0 3 246 0</inkml:trace>
  <inkml:trace contextRef="#ctx0" brushRef="#br0" timeOffset="163774.321">3825 9131 220 0,'-6'-5'855'16,"6"-3"204"-16,-9 2 143 0,-1 0 113 16,0-2-64-16,-5 0-284 0,0 0-262 15,-4-3-149-15,4 3-495 0,-4-1-61 0,-1 1 0 16,5-1 0-16,-4 4 0 0,4 2 0 15,0 1 0-15,0 4 0 0,1 1 0 0,-1 5 0 16,6 3 0-16,-1 3 0 0,5-1 0 16,0 7 0-16,0 2 0 0,10 0 0 0,-5 1 0 15,10 1 0-15,-6 1 0 0,11 0 0 16,-5 0 0-16,5 0 0 0,4-4 0 0,-4 1 0 16,4-2 0-16,6-3 0 0,-6-1 0 15,6-5 0-15,0 0 0 0,-1-3 0 0,1-2 0 16,-6-1 0-16,6-2 0 0,-1 0-569 15,-4-3-556-15,0 0-160 0,4 0-15 0,0-3 62 16,1 0 141-16,0-5 237 0,5 0 304 16</inkml:trace>
  <inkml:trace contextRef="#ctx0" brushRef="#br0" timeOffset="164392.676">4805 9131 90 0,'0'-5'533'0,"0"-3"162"0,0 2 174 0,0 0 139 16,0 1-87-16,-5-4-101 0,5 4-98 15,-9 0-101-15,3-1-120 0,-3-2-96 0,-1 3-59 16,-5-1-41-16,0 3-39 0,1 0-177 16,-6 1-89-16,1 2 0 0,-1 2 0 15,5 4 0-15,-4 2 0 0,4 3 0 0,5 3 0 16,-5 0 0-16,10 5 0 0,1 0 0 15,4 4 0-15,4 1 0 0,6 1 0 0,5 0 0 16,5-4 0-16,-1 5 0 0,10-4 0 16,1-3 0-16,-1-2 0 0,5-1 0 15,1-7 0-15,-1-1 0 0,0-3 0 0,1-2 0 16,-1-3 0-16,-4 0 0 0,-1-3 0 16,-5 0 0-16,1-5 0 0,-5 0 0 0,0-1 0 15,-6-1 0-15,-4-2 0 0,-5 2 0 16,0-4 0-16,-5 0 0 0,-5 3 0 0,0-3 0 15,-5 1-4-15,0-2-94 0,-4 2 15 16,-1-1 18-16,0 1 24 0,-4 1 25 0,4 1 27 16,0 6 38-16,1-1 29 0,4 6 26 15,0 0-39-15,0 2-65 0,5 7 0 16,0 0 0-16,0 1 0 0,5 4 0 0,5 0 0 16,0 2 0-16,0 1 0 0,5 3 0 15,0-4 0-15,0 0 0 0,4 1 0 0,1-3 0 16,5-1 0-16,-6-4 0 0,6-3-169 15,-6-4-704-15,1-4-313 0,0-7-107 16,0-4 9-16,-5-4 75 0,-1-3 172 16,1-1 283-16</inkml:trace>
  <inkml:trace contextRef="#ctx0" brushRef="#br0" timeOffset="164557.567">5129 8985 109 0,'-20'-30'868'0,"5"2"212"0,1 6 148 15,-1 3 125-15,5 5 35 0,-5 3-346 0,6 3-297 16,3 4-367-16,-3 4-378 0,4 4 0 15,0 4 0-15,0 0 0 0,5 6 0 0,-5 3 0 16,5 2 0-16,5 0 0 0,0 3 0 0,0 1 0 16,0-2 0-16,0 4-654 0,5-3-685 15,-5 3-80-15,5-6 25 0,-1 4 106 16,1-7 223-16,0-2 362 0</inkml:trace>
  <inkml:trace contextRef="#ctx0" brushRef="#br0" timeOffset="165903.366">5801 9496 720 0,'-6'2'994'0,"6"-2"117"16,-4 2 67-16,4-2 47 0,0 4-370 16,-5-4-349-16,5 2-203 0,0-2-110 0,-6 0-64 15,6 0-49-15,6 0-42 0,-6 0-53 16,5-2-59-16,-5 2-73 0,4-4-123 15,2 4-191-15,-2-2-238 0,-4 0-253 0,5-4-102 16,0 3-15-16,-5-2 81 0,5-1 168 16,-5-2 233-16</inkml:trace>
  <inkml:trace contextRef="#ctx0" brushRef="#br0" timeOffset="166034.017">5801 9405 133 0,'-6'-4'594'0,"2"2"135"15,-1-1 104-15,-1 3 77 0,2-3-128 16,4 3-206-16,-5-3-172 0,5 3-151 0,0-3-156 15,0 3-174-15,0-2-207 0,0-1-208 16,5 0-242-16,-5 1-109 0,10 2-11 16,-5-3 62-16,5 0 128 0,-1 3 177 0</inkml:trace>
  <inkml:trace contextRef="#ctx0" brushRef="#br0" timeOffset="166718.066">6560 9021 721 0,'0'-8'1057'0,"0"-1"145"16,-4 1 99-16,-1-3 85 0,0 0-312 15,0 0-359-15,-5-3-217 0,1 1-261 0,-2 1-237 16,1-2 0-16,-4 4 0 0,-1-4 0 15,0 5 0-15,-4 4 0 0,-1 0 0 0,1 7 0 16,-6 3 0-16,0 9 0 0,1 3 0 16,0 5 0-16,-1 9 0 0,5 2 0 0,1 3 0 15,4 2 0-15,1-2 0 0,3 3 0 16,11-3 0-16,5-1 0 0,5-2 0 0,5 1 0 16,4-7 0-16,6-2 0 0,0-3 0 15,9-3 0-15,0-5 0 0,1-3 0 0,-1 0 0 16,0-3 0-16,0 0 0 0,-4 1 0 15,-1-3 0-15,-4 1 0 0,-6 2 0 0,1 2 0 16,-10 2 0-16,0 1 0 0,-5 6 0 16,-5-4 0-16,-10 4 0 0,5 2 0 0,-10-1 0 15,0 5 0-15,-4-4 0 0,-6 3 0 0,1-3 0 16,-1 2 0-16,1-4 0 0,0 2 0 16,-1 0 0-16,0-5 0 0,6 2 0 15,4-5 0-15,0-1 0 0,6-2 0 0,-1 1 0 16,5-2 0-16,5-1 0 0,0-1 0 0,5 3 0 15,-1-3 0-15,6 1 0 0,1-1 0 16,-2 3 0-16,6 0 0 0,-5 0 0 0,4 0 0 16,-4 5 0-16,4-2 0 0,-3 5 0 15,-1 1 0-15,-1-1 0 0,1 3 0 16,-5 1 0-16,0-1 0 0,4 2 0 0,-9-2 0 16,6 3 0-16,-2 0 0 0,-4-3 0 15,5 0 0-15,-5 0 0 0,0 0 0 16,0-2 0-16,0-1 0 0,0 0 0 0,0-2 0 15,0-3 0-15,0 2 0 0,0-5 0 0,0 3 0 16,0-3 0-16,0-2 0 0,0-1 0 16,0 0 0-16,0-3 0 0,0 1 0 0,0-3 0 15,0-1 0-15,0 1 0 0,0-3-91 16,0-3-522-16,0 1-143 0,-5-4-225 16,5 1-145-16,0-6-28 0,0-1 41 0,0-2 121 15,0-2 203-15,0-3 300 0</inkml:trace>
  <inkml:trace contextRef="#ctx0" brushRef="#br0" timeOffset="171874.568">7222 9189 266 0,'0'0'753'0,"-4"0"182"15,-1-2 109-15,0-2 68 0,0-1-183 16,0 3-238-16,0-7-222 0,-4 1-155 16,-2 2-86-16,1-2-50 0,-4 0-30 0,4-1-17 15,-4 4-13-15,-1 0-8 0,-5-1-4 16,5 6-7-16,-4 0-9 0,-1 2-10 0,5 4-6 15,1 0-9-15,-1 5 0 0,0 2 11 0,5 4 16 16,1 3-74-16,4-2-18 0,5 5 0 16,0-1 0-16,0 6 0 0,10-4 0 15,0 1 0-15,-1 2 0 0,11-2 0 0,-5-3 0 16,9 0 0-16,1-5 0 0,-1-3 0 16,1-3 0-16,-1-3 0 0,0-5 0 15,6-6 0-15,-5 0-398 0,-1-5-178 0,0-3-199 16,-4-2-243-16,0-4-113 0,-1 1-15 15,1-4 54-15,-6-2 146 0,1 0 236 0</inkml:trace>
  <inkml:trace contextRef="#ctx0" brushRef="#br0" timeOffset="173590.22">7453 9071 543 0,'0'-3'751'0,"0"0"175"16,0 1 106-16,-5 2-42 0,5-4-156 0,-5 2-161 15,5 2-156-15,0 0-140 0,-4-3-85 16,4 6-64-16,0-3-50 0,-6 2-35 0,6 7-29 15,0-1-20-15,-5 3-11 0,5 6-6 0,0-1-4 16,0 6-4-16,-4 3-3 0,4 3 0 16,0-1-2-16,0 7-63 0,-6-1-1 15,6 0 0-15,0-1 0 0,0-1 0 0,0-1 0 16,0-5 0-16,0 0 0 0,0-6 0 16,0-3 0-16,0-4 0 0,0-1 0 15,6-6 0-15,-6 1 0 0,0-9 0 0,4-2 0 16,-4-4 0-16,0-4 0 0,0-1 0 15,0-6-35-15,0-2-16 0,0-3 7 0,5-2 5 16,-5 0 4-16,6-4 5 0,-6-2 7 16,4 0 4-16,1 2 7 0,0 1 4 0,0 0 6 15,0 5 4-15,0 3 10 0,0 0 14 16,-1 5 8-16,-4 7 13 0,5-1 21 16,0 2 24-16,-5 7-75 0,5-2-17 0,0 4 0 15,5 6 0-15,-6 3 0 0,6-1 0 16,-5 2 0-16,5 4 0 0,0 3 0 0,5 2 0 15,-6 1 0-15,6 1 0 0,-5-1 0 16,5 5 0-16,-5-3 0 0,5 0 0 16,-6 0 0-16,1 0 0 0,0 0 0 0,-1 0 0 15,1-3 0-15,-5-2-61 0,5 0-419 16,-5-1-151-16,-5-2-206 0,5-3-230 0,-5-3-75 16,0 0 3-16,0-2 78 0,-5 0 174 15,0-1 253-15</inkml:trace>
  <inkml:trace contextRef="#ctx0" brushRef="#br0" timeOffset="173804.192">7428 9401 28 0,'-24'-11'717'15,"4"3"218"-15,6 0 139 0,-1 0 97 0,0-1-15 16,5 4-242-16,1-3-245 0,3 2-157 16,6 0-80-16,-4-2-45 0,8 3-191 15,2-1-196-15,-2 1 0 0,6 2 0 0,0-3 0 16,4 3 0-16,1 1 0 0,5 0 0 15,0 2 0-15,-1 0 0 0,6 0 0 0,-1-3 0 16,-4 3 0-16,4 0-257 0,1 0-654 16,-6-3-280-16,1 3-90 0,4-3 15 15,1-2 76-15,-5-1 172 0,4 1 293 0</inkml:trace>
  <inkml:trace contextRef="#ctx0" brushRef="#br0" timeOffset="174267.572">7787 9085 702 0,'-10'0'1010'0,"5"-3"150"0,-5 6 101 16,5-1 82-16,0 1-323 0,0 2-316 15,0 4-180-15,5 1-101 0,0 4-379 0,0 0-44 16,5 3 0-16,0 5 0 0,0 0 0 16,4 6 0-16,-3-1 0 0,3 4 0 15,-3 2 0-15,3-3 0 0,-4 0 0 0,5-2 0 16,-5-3 0-16,0 0 0 0,-1-7 0 0,2 0 0 15,-2-8 0-15,1 1 0 0,-5-5 0 16,0-1 0-16,0-5 0 0,0-5 0 16,0-1 0-16,-5-5 0 0,1-3 0 0,-6-2 0 15,5-3 0-15,-5-3 0 0,0 0 0 16,-5-4 0-16,6-1 0 0,-1-1 0 0,5 1 0 16,0-4 0-16,0 7 0 0,0-4 0 15,5 3 0-15,5 4 0 0,-5-2 0 0,5 4 0 16,5 3 0-16,-6-1 0 0,7 3 0 15,-1 5 0-15,4 2 0 0,-4-1 0 16,0 4 0-16,4 4 0 0,1 4 0 0,-5 1 0 16,5 5 0-16,-6 2 0 0,6 4 0 15,-5 1 0-15,-1 2 0 0,1 4 0 0,1-1 0 16,-2 5 0-16,-4-2 0 0,0 3 0 0,0-1 0 16,0 3 0-16,-5-2 0 0,0-1 0 15,-5-1 0-15,0-5 0 0,0 1 0 0,-5 0-350 16,0-2-436-16,-5-4-230 0,1-2-151 15,0-3-31-15,-6-3 37 0,5-2 118 16,-5-6 215-16,1-6 307 0</inkml:trace>
  <inkml:trace contextRef="#ctx0" brushRef="#br0" timeOffset="174722.405">6992 8908 523 0,'-10'2'949'0,"-5"-2"162"0,6 3 117 16,-1 0 102-16,-5 0-202 0,5 0-308 0,5-1-192 15,1 1-154-15,-2-3-474 0,2 3 0 16,4-3 0-16,0 2 0 0,4-2 0 0,6 4 0 15,0-4 0-15,5-4 0 0,0 2 0 16,4-4 0-16,6 1 0 0,-1-6 0 0,1-3 0 16,4 1 0-16,1-4 0 0,-1 0 0 15,1-2 0-15,-1 0 0 0,-5 2 0 0,6 3 0 16,-11-3 0-16,1 6 0 0,0 3 0 16,-6 0 0-16,-4 0 0 0,5 2 0 0,-6 4 0 15,2-1 0-15,-1 3 0 0,-1 0 0 16,-4 3 0-16,5-1 0 0,0 4 0 15,4-1 0-15,-3 1 0 0,3 2 0 0,1 3 0 16,4 0 0-16,-4 0 0 0,4 0 0 16,1 0 0-16,0 0 0 0,-1 3 0 15,1-3 0-15,5 0 0 0,-1 0 0 0,0 0 0 16,-4 1 0-16,5-5 0 0,-1 5 0 0,0-2-167 16,1 2-1258-16,0 2-78 0,-1-4 43 15,6 2 125-15,-1-5 207 0,5 2 359 16</inkml:trace>
  <inkml:trace contextRef="#ctx0" brushRef="#br0" timeOffset="175207.122">8752 9150 356 0,'-10'3'623'0,"1"0"174"0,4-3 159 16,-5 3 25-16,0 0-100 0,0 0-107 15,6-1-104-15,-7 0-108 0,7 2-95 16,-6-1-53-16,10-1-35 0,-5-2-48 0,0 3-331 16,5-3 0-16,-5 2 0 0,5-2 0 15,5 0 0-15,-5 0 0 0,10 0 0 0,-5-2 0 16,4 2 0-16,2 0 0 0,3-3 0 15,6 3 0-15,-6-2 0 0,6 2 0 0,5 0 0 16,-1 0 0-16,-4 0 0 0,5 0 0 16,-1 0 0-16,0 0 0 0,1 2 0 15,-5 1 0-15,-1-1 0 0,-4 2-243 0,-1 1-431 16,-4 0-170-16,-5 1-198 0,0 0-99 16,-10 2-7-16,5 0 66 0,-10 0 159 0,1 3 232 15</inkml:trace>
  <inkml:trace contextRef="#ctx0" brushRef="#br0" timeOffset="175406.174">8806 9305 430 0,'-19'3'880'0,"-1"-1"172"0,1 1 127 16,4 3 103-16,0-3-198 0,5-1-247 0,0 1-217 15,1 0-131-15,3-3-151 0,6 2-338 16,0-4 0-16,6 2 0 0,-1-6 0 16,5 4 0-16,4-4 0 0,1 0 0 0,0 1 0 15,4 2 0-15,1-3 0 0,4 4 0 16,-4 0 0-16,5-1 0 0,-1 0 0 0,0 3 0 15,1 0 0-15,-1 0-161 0,1 6-729 16,-6-4-288-16,1 3-96 0,0 1 8 16,-1-3 67-16,1 2 154 0,0-2 273 0</inkml:trace>
  <inkml:trace contextRef="#ctx0" brushRef="#br0" timeOffset="176304.574">9356 9071 530 0,'-5'7'935'0,"-1"2"141"0,2-1 85 16,4 1 67-16,-5-1-240 0,5 0-339 15,5 0-190-15,-1-2-100 0,2 0-50 0,3-1-45 16,1-5-45-16,5 0-205 0,0-5-14 0,-1-1 0 16,1-5 0-16,5-3 0 0,-6-3 0 15,6 1 0-15,-6-3 0 0,7-3 0 0,-7 0 0 16,-4 0-178-16,0-1-85 0,0 1-2 15,-6 3 20-15,-4 0 32 0,0 2 41 16,0 0 37-16,-4 4 38 0,-6-1 36 0,0 0 36 16,0 6 33-16,0-3 32 0,0 6 27 15,1-1 26-15,-1 3 23 0,0 3 19 16,0 3 19-16,0 3 15 0,6 2 14 0,-2 3 15 16,6 2 9-16,-4 4 3 0,8 2-136 15,-4 4-74-15,6 1 0 0,-2 4 0 16,6-1 0-16,-5 4 0 0,5-4 0 0,-1 7 0 15,6-4 0-15,-5-3 0 0,0 4 0 0,5-3 0 16,-6-1 0-16,1-2 0 0,0-4-345 16,0-1-372-16,-5-4-251 0,0 1-187 15,-1-6-44-15,1-3 27 0,1-2 110 0,-2-3 213 16,-4-3 290-16</inkml:trace>
  <inkml:trace contextRef="#ctx0" brushRef="#br0" timeOffset="176554.91">9459 9338 123 0,'-21'0'631'15,"2"-3"223"-15,-6 0 159 0,11 1 113 0,-6-1-88 16,5 0-152-16,6 1-140 0,-1-1-154 16,0 3-101-16,1-3-62 0,3 3-167 15,6-3-262-15,0 3 0 0,6 0 0 0,-2-3 0 16,6 3 0-16,0 0 0 0,4 0 0 0,7 0 0 16,-2 0 0-16,0 0 0 0,11 0 0 15,-5 0 0-15,4 0 0 0,1 0 0 0,4 0 0 16,-5-2 0-16,5 2 0 0,0 0 0 15,-4-3 0-15,5 3 0 0,-6 0 0 0,-5 0 0 16,6 3 0-16,-10 2-749 0,-1-2-422 16,1 3-109-16,-6-1 5 0,-4 3 64 15,0-2 136-15,-5 2 241 0,0-3 335 0</inkml:trace>
  <inkml:trace contextRef="#ctx0" brushRef="#br0" timeOffset="177066.34">9699 9443 174 0,'-20'11'858'0,"0"0"198"16,-4 0 131-16,4-3 102 0,1 0-27 15,-1-2-337-15,6 0-272 0,4-4-158 0,0-2-203 16,0 0-292-16,5-2 0 0,5-2 0 16,0 0 0-16,0-5 0 0,5-2 0 0,0 3 0 15,0-6 0-15,9 3 0 0,-4 0 0 16,5-3 0-16,0 3 0 0,0 3 0 0,-1-1 0 15,6 1 0-15,-6 5 0 0,1 3 0 16,0 3 0-16,0 2 0 0,-1 4 0 16,1 5 0-16,-5-1 0 0,-5 7 0 0,5-1 0 15,-6 3 0-15,-4 0 0 0,0 0 0 16,0 3 0-16,0 3 0 0,-4-4 0 0,-2 1 0 16,-3 0 0-16,-1-2 0 0,0 1 0 0,-5-2 0 15,1 0 0-15,-6-3 0 0,5 1 0 16,-4 0 0-16,-1-7 0 0,0 1 0 15,-4-6 0-15,4 0 0 0,1-5 0 0,0-3 0 16,-6-3 0-16,5-2 0 0,0-6 0 16,1 0 0-16,-1-3 0 0,0-2 0 0,6-1 0 15,0 3 0-15,4-3 0 0,5 4 0 16,-1-1 0-16,2 0 0 0,8 3 0 16,-4-2 0-16,11 4 0 0,-1-2 0 0,-1 5 0 15,6 1 0-15,-1 2 0 0,1 1 0 16,4 4 0-16,2-2 0 0,3 6 0 0,0-4 0 15,6 4 0-15,-1 0 0 0,5 2 0 16,-4-2 0-16,9-4 0 0,-4 4 0 16,-1-4 0-16,1-2 0 0,-1 0-224 0,0-2-678 15,-5-4-223-15,5 0-116 0,1-4 1 16,4-4 66-16,-4-6 163 0,-1-2 252 0,0-5 298 16</inkml:trace>
  <inkml:trace contextRef="#ctx0" brushRef="#br0" timeOffset="177866.108">10273 9095 617 0,'-11'-30'966'16,"-3"0"147"-16,-6 8 101 0,1 0 82 16,4 8-283-16,-5 0-313 0,1 6-179 0,-1 2-95 15,0 3-101-15,1 6-325 0,4 3 0 16,0 4 0-16,1 2 0 0,-1 4 0 16,6 1 0-16,3 2 0 0,2 3 0 0,4-2 0 15,4 1 0-15,6-1 0 0,5-1 0 16,0-2 0-16,4 0 0 0,0-1 0 0,6-5 0 15,5 0 0-15,-5 0 0 0,4-3 0 16,-5 3 0-16,5-3 0 0,-9 1 0 16,5-3 0-16,-11 2 0 0,1 0 0 0,0 0 0 15,-5 1 0-15,-5-2 0 0,-1 5 0 16,-4-4 0-16,0 3 0 0,-4-3 0 0,-1 1 0 16,-5-1 0-16,-5 0 0 0,5-2 0 15,-5-1 0-15,-4-2 0 0,4 0 0 16,-4-3 0-16,4-3 0 0,0 0 0 0,1 1 0 15,4-4-181-15,0-3-159 0,5 4-25 16,5-3-57-16,0-1-91 0,5 1-109 0,5-3-109 16,0 3-110-16,4-1-97 0,1-1 20 15,4 2 99-15,6-3 142 0,5 0 153 0,-1 2 275 16,10 1 298-16,-4-3 186 0,4 0 124 16,-5-1 110-16,1 2 116 0,-1-2 15 15,-5-2 7-15,1 1 32 0,-11 2 17 16,1-3-14-16,-6 3-44 0,-4 3-63 0,-5-3-75 15,0 2-60-15,-5 2-30 0,-5-2-17 16,-4 4-8-16,-2-1-107 0,-3 0-238 0,-1 1 0 16,0 2 0-16,-4 1 0 0,-1 2 0 15,-4 0 0-15,9 2 0 0,-4 4 0 0,-2 0 0 16,12 5 0-16,-6 0 0 0,10-1 0 0,0 7 0 16,1 2 0-16,8 0 0 0,-4 4 0 15,10-4 0-15,0 3 0 0,4-3 0 0,1 1 0 16,5-4 0-16,0-2 0 0,-1-3 0 15,1-6 0-15,-5-2 0 0,4-6 0 0,-4-2 0 16,0-6 0-16,4-3 0 0,-9-5 0 16,5-3-331-16,-10-3-195 0,5 0 33 0,-1-3 32 15,-9-2 34-15,5 2 43 0,-10-5 51 16,5 3 56-16,-9-6 78 0,-1-2 108 16,0-1 120-16,-5-5 114 0,0 0 87 0,1 2 66 15,-1-2 49-15,1 6 21 0,-1 1-3 16,5 10-29-16,0 5-34 0,5 3-11 0,0 8-3 15,5 5 0-15,0 6-31 0,0 6-255 16,5 5 0-16,0 8 0 0,5 8 0 16,0 4 0-16,-1 5 0 0,6 6 0 0,0-1 0 15,-1 3 0-15,1 0 0 0,0 0 0 16,0 1 0-16,-5-4 0 0,-1-3 0 0,1-4 0 16,-5-1 0-16,0-6 0 0,0 1 0 15,-5-6-944-15,0 0-361 0,0-8-54 16,-10-4 46-16,5-4 102 0,0-6 196 0,-9-3 306 15</inkml:trace>
  <inkml:trace contextRef="#ctx0" brushRef="#br0" timeOffset="178049.104">10547 9092 239 0,'-25'-18'809'0,"6"-2"196"15,4 3 139-15,0 1 114 0,5 2-97 16,1 0-231-16,-1 0-225 0,10 0-131 0,0 4-208 16,10-5-366-16,-1 2 0 0,1 2 0 15,5 0 0-15,4 0 0 0,6 0 0 16,0 2 0-16,-1 2 0 0,1 1 0 0,0 0 0 15,4 4 0-15,-5-2 0 0,6 4 0 16,-6 0 0-16,6 4 0 0,-11-2-769 16,6 4-398-16,-6 5-135 0,1-2-3 0,-5 1 54 15,5 1 141-15,-6 0 287 0,6 3 386 16</inkml:trace>
  <inkml:trace contextRef="#ctx0" brushRef="#br0" timeOffset="178666.966">11293 9063 124 0,'0'-4'430'16,"0"4"76"-16,0-2 65 0,0 2-14 16,0-3-78-16,0 3-73 0,0-3-44 0,0 1-12 15,4-1 9-15,-4 0 27 0,0 0 15 16,0 0-5-16,0 1-16 0,0-1-30 16,-4 0-40-16,4 3-48 0,0-2-40 0,-6-2-27 15,2 2-26-15,-1-1-20 0,0 0-26 16,0 3-26-16,-5 0-28 0,0 0-20 15,-4 3-15-15,4 0-15 0,-5 3-6 0,0-1-1 16,1 3 4-16,-6 1 9 0,5 1 16 16,1 2 24-16,-1 2 26 0,5-1 27 0,-5 1-63 15,6 2-55-15,-1 1 0 0,0 0 0 16,10 2 0-16,-5 1 0 0,5 1 0 0,5-2 0 16,0 7 0-16,4-4 0 0,6-1 0 15,0-1 0-15,0-1 0 0,9-2 0 16,-4-4 0-16,5-2 0 0,-1-5 0 0,5-1 0 15,-4-7 0-15,4-1 0 0,-5-6-210 16,1-1-458-16,0-4-181 0,-1-2-195 0,-4-4-102 16,0 1-8-16,4-3 70 0,-4 0 162 15,-1-1 232-15,1-1 272 0</inkml:trace>
  <inkml:trace contextRef="#ctx0" brushRef="#br0" timeOffset="179099.327">11591 8974 460 0,'-5'-9'946'16,"1"4"203"-16,-6 0 152 0,5 5 120 15,-5 0-184-15,0 5-285 0,5 3-227 0,1 1-725 16,-2 5 0-16,2-1 0 0,4 4 0 16,0 2 0-16,0 4 0 0,4-1 0 0,2-1 0 15,-2 7 0-15,1 0 0 0,0-1 0 0,0 1 0 16,0-4 0-16,5 2 0 0,-6-4 0 16,2-1 0-16,-2-4 0 0,1-3 0 0,-5-3 0 15,6-3 0-15,-6-2 0 0,4-3 0 16,-4-9 0-16,-4 0 0 0,4-7 0 0,-6 1 0 15,6-4 0-15,-5-4 0 0,1 2 0 16,-6-2 0-16,5-5 0 0,-5 1 0 0,5-4 0 16,-5 0 0-16,6-2 0 0,-2 2 0 15,6 1 0-15,0 2 0 0,0 0 0 16,6 6 0-16,-2-1 0 0,1 6 0 0,5 1 0 16,-5 5 0-16,9 2 0 0,-4 4 0 15,5 2 0-15,0 4 0 0,0 2 0 0,4 6 0 16,-4 2 0-16,-1 1 0 0,7 5 0 15,-12 2 0-15,6 3 0 0,-5-3 0 0,-1 6 0 16,1-4 0-16,-5 4 0 0,0-1 0 16,-5 1 0-16,0-3 0 0,-5-1 0 0,0 2 0 15,-5-4 0-15,1 0 0 0,-1-3 0 0,-5-5 0 16,0 0 0-16,0-4 0 0,-4-4-636 16,0-3-562-16,-1-6-116 0,0-3 6 15,1-4 77-15,4-1 149 0,0-6 241 0,1 0 349 16</inkml:trace>
  <inkml:trace contextRef="#ctx0" brushRef="#br0" timeOffset="179464.372">11175 8740 474 0,'-15'2'931'0,"5"-2"174"0,-5 3 131 16,5-3 108-16,6 0-194 0,-6 0-292 15,5 0-204-15,5-3-215 0,0-5-439 0,5 2 0 16,0-4 0-16,4-2 0 0,6 1 0 0,5-2 0 16,0-2 0-16,4 2 0 0,0-1 0 15,1 3 0-15,5 0 0 0,-6 3 0 0,5 0 0 16,-4 2 0-16,4 1 0 0,1 5 0 15,-5 0 0-15,4 5 0 0,-5-2 0 0,1 5 0 16,-1 0 0-16,-4 4 0 0,-1 1 0 16,1 1 0-16,0-1 0 0,-5 7 0 0,-6-1 0 15,6 1 0-15,-5-1 0 0,-6 3 0 16,2-3-237-16,-1 1-1175 0,-1-1-58 16,-4 1 54-16,6-4 111 0,-6-3 185 15,0-1 324-15,4-4 373 0</inkml:trace>
  <inkml:trace contextRef="#ctx0" brushRef="#br0" timeOffset="179917.139">12597 9222 176 0,'-10'3'703'0,"0"-3"219"0,5 0 145 16,0 3 100-16,0-3-117 0,1-18-205 0,-2 36-201 15,6-18-165-15,0-3-86 0,6 3-44 16,-2-3-22-16,1-2-258 0,5 2-69 0,5-2 0 16,0 1 0-16,-1 2 0 0,6-4 0 15,-1 6 0-15,6-2 0 0,-6 2 0 0,6 2 0 16,-6-2 0-16,6 4 0 0,-5-2 0 15,4 0 0-15,-9 2 0 0,5 1 0 16,-6 3-89-16,-4 1-608 0,0-1-175 0,0 0-204 16,-10 1-92-16,0 2-1 0,-5 0 74 15,0 3 161-15,-5-4 238 0</inkml:trace>
  <inkml:trace contextRef="#ctx0" brushRef="#br0" timeOffset="180117.123">12714 9366 8 0,'-19'3'757'0,"4"-1"237"16,1 1 157-16,-1 2 115 0,0-2 28 15,5 0-248-15,0-1-292 0,5-2-187 0,1 3-213 16,-2-3-354-16,12-3 0 0,-2 3 0 16,6-5 0-16,0 2 0 0,4 1 0 15,1-4 0-15,5 4 0 0,0 2 0 0,4-3 0 16,-4 3 0-16,5 0 0 0,-1 0 0 16,-5 3 0-16,6-3 0 0,-6 2 0 15,6 1-655-15,-6 0-579 0,2-1-101 0,-2-2 16 16,0 3 75-16,1 0 147 0,-5-1 265 15,5-4 389-15</inkml:trace>
  <inkml:trace contextRef="#ctx0" brushRef="#br0" timeOffset="184284.438">13372 8952 761 0,'-10'0'1033'16,"0"-3"138"-16,0 0 88 0,0 3 69 0,0-2-368 15,1 2-342-15,3-4-199 0,2 4-124 16,4 0-77-16,0 0-89 0,0 0-129 0,10 0 0 16,-6 0 0-16,11 4 0 0,0-4 0 15,4 0 0-15,6 0 0 0,-6 0 0 16,2-4 0-16,3 4 0 0,-5 0-73 0,1 0-132 15,-5 0-1-15,0 0 18 0,-1 4 34 16,-4-2 40-16,-5 1 36 0,0 3 37 0,-5 2 34 16,0 3 35-16,-5 0 34 0,0 5 34 15,0 1 28-15,0 2 22 0,0 3 13 0,0 1 1 16,1-1-13-16,-2 2-18 0,2-2-114 16,4 1-15-16,0-1 0 0,4 0 0 15,2 0 0-15,-2-3 0 0,1 3 0 0,0-6 0 16,0 1 0-16,0 0-86 0,5 0-154 15,-6-4-64-15,2 1-84 0,-2-3-139 16,-4 0-188-16,0 0-234 0,5-3-112 0,-10-2-21 16,5-1 62-16,0-2 151 0,-4 0 224 15</inkml:trace>
  <inkml:trace contextRef="#ctx0" brushRef="#br0" timeOffset="184484.901">13489 9363 622 0,'-20'-11'884'0,"6"0"139"15,-6 0 93-15,6 0 0 0,-1 2-230 16,0-2-230-16,0 4-183 0,5-2-94 0,1 0-60 15,-1 4-48-15,5 0-46 0,0-3-43 16,5 2-143-16,5 0-39 0,0 1 0 16,0-1 0-16,9 4 0 0,1-4 0 0,0 0 0 15,5 4 0-15,4-1 0 0,1-2 0 16,4-1 0-16,1 0-15 0,4 1-351 0,0 0-145 16,1-4-171-16,3 0-200 0,-3-1-187 15,4 1-47-15,-5-1 36 0,6 1 108 16,-6 1 178-16,-5-1 244 0</inkml:trace>
  <inkml:trace contextRef="#ctx0" brushRef="#br0" timeOffset="184838.599">14028 9059 567 0,'-4'-2'781'0,"-1"-1"169"0,-5 0 110 0,0-2-38 16,-5 2-189-16,6 0-185 0,-11-2-170 0,5-1-138 16,-4 4-78-16,-1-4-43 0,5 3-22 15,-4-2-20-15,-1 5-12 0,0 0-10 0,6 2-9 16,-6 1-5-16,6 8-91 0,-1 0-50 15,5 3 0-15,-5 6 0 0,10-2 0 16,-5 8 0-16,10 1 0 0,0 1 0 0,0 2 0 16,5 3 0-16,5 0 0 0,0 0 0 0,5-3 0 15,4 1 0-15,1-4 0 0,4-2 0 16,1-5 0-16,-1-7 0 0,1-1 0 16,-1-4 0-16,1-6 0 0,0-4 0 15,-6-6 0-15,1-4 0 0,0-1 0 0,-6-4 0 16,-4-2 0-16,-5-3 0 0,0-3 0 15,-1 3 0-15,-8-3 0 0,4 0 0 0,-10 1 0 16,5-1 0-16,-10-1 0 0,5 2 0 16,-4-1 0-16,-1 6 0 0,0-4 0 0,6 7 0 15,-6 0 0-15,5 2 0 0,0 3-205 16,1 0-236-16,3 2-129 0,2 1-184 0,-1 0-211 16,5 0-124-16,0-1-25 0,5 1 59 15,-1-1 149-15,6-1 225 0</inkml:trace>
  <inkml:trace contextRef="#ctx0" brushRef="#br0" timeOffset="185186.25">14063 8781 570 0,'0'-8'870'0,"0"-1"158"0,0 1 104 0,-5 2 14 16,0-2-224-16,0 3-220 0,0-1-188 16,5 1-115-16,-5 2-67 0,1 0-46 15,-2 1-44-15,2 2-194 0,-1 0-48 0,-5 2 0 16,5 4 0-16,0-1 0 0,0 4 0 15,0-1 0-15,5 2 0 0,-5 5 0 16,5-2 0-16,0 4 0 0,0-3 0 0,5 2 0 16,0-2 0-16,5 0 0 0,0-3 0 15,0 0 0-15,0-3 0 0,4 1 0 0,-4-7 0 16,4 1 0-16,1-6 0 0,0 1 0 0,-5-4 0 16,5-2 0-16,-6-4 0 0,1 2 0 15,-5-1 0-15,0-3 0 0,0 0 0 0,-5-2 0 16,0 2 0-16,-5-3 0 0,0 3 0 15,0 0 0-15,-5 1 0 0,1-1 0 16,-6 3 0-16,0 0 0 0,1 5-142 0,-1 1-422 16,0 2-173-16,0 3-256 0,-4 3-138 15,4 2-33-15,-5 4 29 0,5 5 120 0,-4-1 224 16,4 4 328-16</inkml:trace>
  <inkml:trace contextRef="#ctx0" brushRef="#br0" timeOffset="186483.89">6497 10392 9 0,'0'0'307'15,"-5"0"52"-15,5 0 61 0,0 0-16 0,0 0-44 16,0 0-19-16,0 0-7 0,0 0 8 16,0 0 5-16,0 0 13 0,0 0 14 0,-5 0 10 15,5 0-2-15,0 0-23 0,0 0-36 16,0 0-43-16,0 0-50 0,0 0-50 16,0 0-39-16,0 3-29 0,0-3-21 0,0 0-19 15,0 0-15-15,0 0-16 0,0 2-7 16,0-2-3-16,0 3 2 0,5 0 5 0,-5 2 6 15,0 1 7-15,5 0 3 0,-5-2 3 16,4 5 2-16,-4 0 1 0,0 1-1 16,0 2-3-16,6-1-4 0,-6 2-7 0,0 4-6 15,0-1-6-15,0 1-6 0,0 0-6 16,0 2-5-16,0 0-4 0,0 0-3 0,0-2-4 16,0 2-1-16,0-2-1 0,0-1-1 15,0-2-1-15,0 0 0 0,4-3-1 0,-4 2 1 16,0-4-1-16,0 0 0 0,5-1-1 15,-5 0 0-15,0-3 1 0,6 1-1 16,-6 0-1-16,0-1-2 0,4-2-2 0,-4 2-5 16,5-2-9-16,-5 0-10 0,0 0-14 15,5-1-12-15,-5 1-15 0,5-3-13 16,-5 3-16-16,5-3-16 0,-5 0-21 0,5 0-44 16,-5 0-94-16,5-3-140 0,-5 3-193 15,4-3-234-15,-4 3-121 0,6-2-22 16,-6-1 65-16,4 0 138 0,-4 0 205 0</inkml:trace>
  <inkml:trace contextRef="#ctx0" brushRef="#br0" timeOffset="199654.769">7139 10333 519 0,'0'-7'784'0,"0"-5"149"0,0 4 90 16,0 0-22-16,-5 0-218 0,5 0-186 0,-5 2-162 15,5 1-108-15,0-1-54 0,-4 3-26 16,4 3-25-16,0-3-27 0,0 6-21 0,-6 3-18 16,6 2-13-16,0 3-14 0,0 8-10 15,0 1-14-15,-4 7-79 0,4 1-26 0,-5 5 0 16,-1 0 0-16,6 6 0 0,-4-4 0 15,-1 4 0-15,0-3 0 0,0 0 0 16,5-3 0-16,-5-3 0 0,5-2 0 16,-5-6 0-16,5-3 0 0,0-5 0 0,0-3 0 15,5-6 0-15,-5-5 0 0,0-2 0 0,5-6 0 16,-5-9 0-16,0-2 0 0,0-4 0 16,0-4 0-16,0-3-15 0,-5 0-3 15,5-6 4-15,-5 2 6 0,0-1 5 16,5-4 2-16,0 3 5 0,-4 2 3 0,8 2 1 15,-4-1-3-15,0 5-2 0,5 6-1 16,0 0-1-16,0 6 2 0,0 4 6 0,5 4 8 16,0 3-17-16,-1 5 0 0,1 5 0 15,0 3 0-15,5 6 0 0,-6 3 0 0,6 2 0 16,0 5 0-16,-5 2 0 0,5 1 0 16,-5 7 0-16,4-4 0 0,-4 3 0 0,0-1 0 15,-1 2 0-15,1-1 0 0,0 0 0 16,0-6 0-16,-5 1-1 0,0 0-269 15,5-3-86-15,-6-3-129 0,-4 0-180 0,0-5-213 16,0-1-173-16,0-2-53 0,0-3 28 16,-4-6 121-16,-2 1 199 0,2-6 258 15</inkml:trace>
  <inkml:trace contextRef="#ctx0" brushRef="#br0" timeOffset="199844.277">7163 10770 222 0,'-29'-14'739'0,"5"0"183"0,-6 1 105 15,1-1 74-15,-1 0-142 0,6 3-248 16,4 0-217-16,6 0-149 0,-1 0-82 0,5 2-55 15,0 1-39-15,5 0-32 0,5 2-25 16,5-2-23-16,5 2-22 0,0 1-16 16,5 2-16-16,4 1-13 0,1-1-16 0,-1 0-35 15,6 3-45-15,4 0-55 0,0-3-54 16,1 3-92-16,-1 0-163 0,1 0-207 0,-1-3-248 16,6 1-129-16,-6-4-44 0,6 1 42 15,-1-4 138-15,0 4 219 0</inkml:trace>
  <inkml:trace contextRef="#ctx0" brushRef="#br0" timeOffset="200098.585">7629 10436 389 0,'0'-8'863'0,"0"0"164"0,-4-1 108 0,-7 1 75 15,-3-3-205-15,-1 3-283 0,0-1-234 16,-4-2-132-16,0 3-80 0,-2-1-49 16,2 1-40-16,0 6-35 0,4-2-32 0,0 4-86 15,0 6-34-15,1 2 0 0,4 4 0 16,0 4 0-16,0 4 0 0,6 2 0 15,4 3 0-15,0 2 0 0,4 1 0 0,1 2 0 16,0 0 0-16,10 1 0 0,0-4 0 16,0-2 0-16,4 0 0 0,0-6 0 15,6-2 0-15,-6-3 0 0,6-9 0 0,-1 0 0 16,1-7-249-16,-6-4-299 0,6-2-189 0,-5-6-207 16,-6-2-161-16,1-6-38 0,0-1 33 15,0-1 125-15,-5-1 217 0,-6 0 267 16</inkml:trace>
  <inkml:trace contextRef="#ctx0" brushRef="#br0" timeOffset="200662.075">7728 10408 413 0,'0'-13'787'0,"-6"2"182"0,2 2 115 0,-1 3 40 16,0 4-198-16,5-1-197 0,-5 3-201 15,0 3-134-15,5 3-77 0,0 2-48 0,0 0-28 16,0 6-25-16,0 0-25 0,5-1-188 16,-5 7-3-16,5 2 0 0,0 0 0 15,0 3 0-15,-1 3 0 0,2-1 0 0,-2-2 0 16,1 2 0-16,0-2 0 0,0-6 0 15,-5 1 0-15,5-4 0 0,0-2 0 0,0-5 0 16,-5-1 0-16,0-6 0 0,0 1 0 16,0-8 0-16,0-1-58 0,0-5-6 0,-5-3 15 15,0-2 16-15,0 0 11 0,0-7 7 16,-5 1 3-16,0-5 3 0,1-1 0 0,-1-3 9 16,5 1 6-16,0 0 8 0,0 3 4 15,5-1 4-15,0 3 8 0,0 0-1 16,0 6 2-16,5-1 6 0,0 7 12 0,0-1-14 15,5 6-35-15,-5 2 0 0,5 3 0 16,-1 3 0-16,1 6 0 0,0-1 0 0,-5 6 0 16,5 1 0-16,-5 4 0 0,-1 0 0 15,2 4 0-15,-6-1 0 0,4 1 0 0,-4-2 0 16,5 2 0-16,-5-3-8 0,0-1-173 16,0-2-10-16,0-6 0 0,0 3 13 15,5-5 24-15,-5-1 27 0,5-2 29 0,-5 0 29 16,5-3 31-16,0 0 25 0,0-3 18 15,-1 3 18-15,6-3 17 0,0 1 21 16,0-1 20-16,-5 0 14 0,10 3 15 0,-6 0 6 16,1 3 8-16,0 0 3 0,0 2 1 15,4 6 1-15,-3 0 0 0,-2 0-49 0,-4 6-80 16,0-1 0-16,0 4 0 0,0 2 0 16,-5 0 0-16,0 3 0 0,0-3 0 0,-5 2 0 15,0-2 0-15,0 1 0 0,-5-4 0 16,0 0 0-16,1-2 0 0,-6-4 0 0,0 2-201 15,1-7-229-15,-6 0-155 0,0-3-198 16,-4-8-241-16,4 1-97 0,-10-9-10 16,6-3 73-16,-5-5 161 0,-5-4 236 0</inkml:trace>
  <inkml:trace contextRef="#ctx0" brushRef="#br0" timeOffset="201017.125">7104 10191 215 0,'-9'-6'776'0,"4"0"186"16,-5 4 126-16,5-1 95 0,0 0-111 0,1 3-240 15,-2 0-233-15,2 0-135 0,4 0-74 16,0 0-52-16,0 0-66 0,4 3-272 16,2-3 0-16,3 0 0 0,-4 0 0 0,5-3 0 15,4 0 0-15,1-2 0 0,0-3 0 0,0-4 0 16,5 1 0-16,-1-5 0 0,1 0 0 15,0-1 0-15,-1 3 0 0,0 0 0 16,1 3 0-16,-5 1 0 0,-1 4 0 0,1 0 0 16,0 3 0-16,-1 6 0 0,1 0 0 15,5 0 0-15,-5 5 0 0,4 3 0 0,-4 0 0 16,5 3 0-16,4 0 0 0,-4 2 0 16,5 1 0-16,-6-1 0 0,6 1 0 15,-6-1 0-15,6 1 0 0,-1-3 0 0,-4 2 0 16,-1-2 0-16,1 0 0 0,-5-1-628 15,4 2-375-15,-4-4-208 0,-5 2-57 16,5-2 31-16,-5-3 92 0,4 1 216 0,-4-1 349 16</inkml:trace>
  <inkml:trace contextRef="#ctx0" brushRef="#br0" timeOffset="201635.472">8497 10571 175 0,'0'0'440'16,"-4"0"76"-16,4 0 64 0,-6 0-29 0,6 0-73 16,0 3-59-16,-4-3-35 0,4 0-7 15,0 0 1-15,0 0-3 0,0 0-19 0,0 0-33 16,0 0-48-16,-5 0-52 0,5 0-52 15,0 0-42-15,0 0-20 0,5 3-2 0,-5-3 8 16,0 0 19-16,4 0 23 0,2 0 30 16,-2 0 17-16,1 2 8 0,5-2-5 15,5-2-17-15,-5 2-27 0,4 0-36 0,6-3-35 16,-1 3-55-16,1 0-37 0,0-3 0 0,4 3 0 16,-4-3 0-16,4 3 0 0,1 0 0 15,0 0-115-15,-1 3-138 0,1 0-119 0,-6 0-165 16,0-1-193-16,-4 1-209 0,0 3-135 15,0-1-28-15,-5 1 56 0,-6-1 147 16,2 6 213-16,-6-2 262 0</inkml:trace>
  <inkml:trace contextRef="#ctx0" brushRef="#br0" timeOffset="201864.857">8625 10759 395 0,'-15'5'890'16,"-5"-2"163"-16,6 2 110 0,-1-2 88 15,0 0-168-15,6 0-321 0,-1 0-221 16,5-3-122-16,0 0-66 0,5 0-72 0,5 0-281 16,0-3 0-16,0 3 0 0,9-3 0 15,1 3 0-15,0-3 0 0,4 3 0 16,1 0 0-16,4 0 0 0,1-3 0 0,0 3 0 16,4 0 0-16,1 0 0 0,-2 0 0 0,2 0-718 15,-1 0-419-15,1-2-146 0,-1-1-19 16,6 0 55-16,-5-2 129 0,-2-1 262 15,2-2 388-15</inkml:trace>
  <inkml:trace contextRef="#ctx0" brushRef="#br0" timeOffset="202264.792">9360 10424 82 0,'-9'12'905'16,"-6"2"208"-16,5-4 120 0,0 2 81 15,1-4 67-15,3 0-480 0,2 1-302 16,-1-4-170-16,5 1-195 0,5-3-234 0,-1-1 0 16,6-2 0-16,-5-5 0 0,10-1 0 15,-5-2 0-15,5-3 0 0,-1-3 0 0,-4 3 0 16,4-5 0-16,-4 2 0 0,5-3 0 16,-10-2 0-16,5 2 0 0,-10 3 0 0,0-2-154 15,0 2-8-15,0 3 31 0,-10-3 42 0,5 3 34 16,-5-2 23-16,1 4 19 0,-6 1 16 15,5-1 17-15,1 4 6 0,-1 2 9 16,-1 3 16-16,7 3 17 0,-1 2 23 0,0 4 19 16,5-1 13-16,0 3-14 0,0 3-109 15,0 2 0-15,10 1 0 0,-6 2 0 16,2 0 0-16,3 4 0 0,1-1 0 0,0 2 0 16,0 4 0-16,0 0 0 0,-1-3 0 15,1 3 0-15,0-4 0 0,-1 1 0 0,-3-3 0 16,3 0 0-16,-3-2-420 15,-2-1-423-15,1-3-297 0,-5 1-103 0,0-6 4 0,0-1 66 16,0-1 159-16,-5 0 270 0</inkml:trace>
  <inkml:trace contextRef="#ctx0" brushRef="#br0" timeOffset="202501.156">9263 10808 317 0,'-25'3'878'0,"10"2"178"15,-4-2 127-15,4 0 100 0,0 0-110 16,0 0-308-16,5-3-243 0,6 2-130 15,-1-2-170-15,5 0-322 0,0 0 0 0,9-2 0 16,1-1 0-16,5 0 0 0,0-3 0 16,4 4 0-16,6-4 0 0,5 1 0 0,-6-1 0 15,10 1 0-15,-4 2 0 0,4-2 0 16,-5 2 0-16,6 0 0 0,-6 0 0 0,0 3 0 16,6-3 0-16,-11 3 0 0,6 0 0 15,-6 0 0-15,-4 0-86 0,-1 3-790 0,-4 0-268 16,0 0-111-16,-5 0 0 0,-1 2 60 15,-3 0 135-15,-6-2 249 0,0 3 353 16</inkml:trace>
  <inkml:trace contextRef="#ctx0" brushRef="#br0" timeOffset="202989.85">9552 10891 244 0,'-20'11'869'15,"6"3"186"-15,-7-3 117 0,2-1 95 0,4 2-73 16,1-3-349-16,-1-2-267 0,0-1-157 15,10-3-104-15,-5-1-89 0,6-2-227 0,-2-2-1 16,6-7 0-16,6 2 0 0,-2-5 0 16,1-1 0-16,5-1 0 0,-5 0 0 15,5 0 0-15,5 3 0 0,-5 0 0 0,4 3 0 16,-4 2 0-16,4 1 0 0,-4 5 0 16,5 2 0-16,-5 4 0 0,0 3 0 0,4 2 0 15,-4 2 0-15,0 1 0 0,0 0 0 16,0 4 0-16,-6 3 0 0,7-3 0 0,-7 4 0 15,-4 0 0-15,5 1 0 0,-10-1 0 16,5 2 0-16,-4-2 0 0,-7 4 0 16,7-4 0-16,-11-1 0 0,0 1 0 0,1 1 0 15,-6-6 0-15,6-2 0 0,-11-1 0 16,5-2-96-16,0-4-94 0,-4-2 13 0,-1-6 19 16,6-4 25-16,-6 0 15 0,1-8 19 15,-1-1 20-15,1-1 21 0,4-3 28 16,5 3 29-16,1 1 33 0,4-1 28 0,0 0 28 15,10 3 25-15,0 0 13 0,0 0 14 16,10 3 9-16,0-1 4 0,0 4-2 0,5-1-24 16,-1 0-127-16,6 4 0 0,-1-1 0 15,1 0 0-15,4 3 0 0,-4 0 0 16,9 0 0-16,-4 0 0 0,4 0 0 0,1 0 0 16,-5 3 0-16,4-3-157 0,-5 0-279 15,1 0-253-15,-6 0-331 0,6-3-156 0,-6 1-33 16,1-4 37-16,-5 0 127 0,5-1 241 15,-6-2 358-15</inkml:trace>
  <inkml:trace contextRef="#ctx0" brushRef="#br0" timeOffset="203600.218">10189 10333 192 0,'-9'-4'685'0,"3"1"184"0,1 0 130 16,1 0 92-16,-2 3-134 0,2 0-200 0,-1 0-190 16,0 0-152-16,0 0-98 0,0 6-56 15,0 1-36-15,0 2-22 0,1 5-16 0,-2 5-9 16,2 1-14-16,4 5-40 0,-11 5-124 16,7 0 0-16,-1 3 0 0,0 1 0 0,0-2 0 15,-5 4 0-15,5-5 0 0,5-3 0 16,-4-4 0-16,-2-5 0 0,6-3 0 15,-4-1 0-15,4-7 0 0,0-3 0 0,0-5 0 16,0-5 0-16,0-6-84 0,0-3-5 16,0-8 7-16,0 0 11 0,0-5 11 0,0-1 11 15,0-5 8-15,0 2 13 0,4-2 8 16,2 0 8-16,-2 0 7 0,6 0 4 16,0 3 6-16,0 2 18 0,5 3 15 15,-5 3 18-15,-1 3 20 0,6 5 21 0,-5 3 21 0,4 6 7 16,1 1-121-16,0 8-4 0,0 4 0 15,-1 3 0-15,1 5 0 0,0 6 0 16,0 0 0-16,-1 6 0 0,1 0 0 0,0 2 0 16,-6 0 0-16,6 4 0 0,-5-2 0 15,5-1 0-15,-11 2 0 0,6-2 0 0,-5-4 0 16,5-2 0-16,-10 0-430 0,0-7-218 16,0 2-234-16,0-6-222 0,-5 0-68 15,-5-6 13-15,6-3 87 0,-6-5 185 0,-1 0 275 16</inkml:trace>
  <inkml:trace contextRef="#ctx0" brushRef="#br0" timeOffset="203765.773">10155 10687 93 0,'-25'-13'747'0,"6"1"187"0,-1 1 114 0,5 2 75 15,1-1-64-15,-1 4-294 0,10-2-263 16,0 2-151-16,5-2-86 0,5 3-53 16,5-1-36-16,4-2-37 0,1 2-22 0,10-2-25 15,-1 3-34-15,5-1-51 0,6 1-64 16,-1 1-76-16,0 0-140 0,1-2-226 15,4 3-287-15,-9-2-246 0,4 2-93 0,-5-3-5 16,5 1 82-16,-9-1 195 0,0 1 281 16</inkml:trace>
  <inkml:trace contextRef="#ctx0" brushRef="#br0" timeOffset="204365.2">10586 10359 465 0,'-10'-6'902'0,"-4"0"166"16,4 1 110-16,0 2 73 0,0 3-231 15,0 3-289-15,6 0-224 0,-1 2-129 0,5 4-80 16,-6 5-45-16,12-1-113 0,-6 7-140 16,0 2 0-16,5 2 0 0,-1 4 0 15,2 3 0-15,-2-1 0 0,6 3 0 0,-5 0 0 16,0 0 0-16,5-3 0 0,-6-2 0 16,2-3 0-16,-2-6 0 0,1-2 0 0,0-4 0 15,-5-4 0-15,5-4-10 0,-5-5-145 16,0-2 23-16,0-7 30 0,-5-2 27 0,0-2 20 15,0-5 16-15,-5 0 13 0,6-4 10 16,-6-1 9-16,0-1 2 0,-4-4-2 16,4-2 2-16,5 2-1 0,-5-2 4 0,10 2 2 15,0 1 6-15,0 2 5 0,4 3 5 16,2 0 6-16,-1 5 2 0,5 3 9 0,-6 0 9 16,11 6 12-16,-10 2 19 0,5 4 17 15,0 2 11-15,-1 2 2 0,-4 4-36 16,5 5-67-16,-5 0 0 0,0 3 0 0,0 3 0 15,-5-1 0-15,5 0 0 0,-5 4 0 16,0-3 0-16,0-4-140 0,0 4-96 0,0-7-45 16,0 2-33-16,0-6-30 0,0 2-23 15,0-6-12-15,0-2 5 0,5 0 28 0,-1 0 46 16,2-2 74-16,3-1 101 0,-4-2 111 16,5 2 109-16,-5 0 92 0,4 3 68 15,6-3 39-15,-5 3 15 0,0 0-1 16,0 3-19-16,0 0-20 0,-1 2-7 0,1 1-1 15,0 2-2-15,-1 0-7 0,-3 3-15 0,-1 3-68 16,5 3-169-16,-10-1 0 0,4 1 0 16,-4 2 0-16,-4 0 0 0,4 4 0 15,-6-4 0-15,2 0 0 0,-7 1 0 16,7-4 0-16,-6 1 0 0,-5-4 0 0,6-2 0 16,-6 0 0-16,-5-2-196 0,5-1-200 15,-4-5-132-15,-5 0-203 0,4-3-260 0,-5-6-118 16,-4-2-23-16,4-4 47 0,-4-4 141 0,-1-3 236 15</inkml:trace>
  <inkml:trace contextRef="#ctx0" brushRef="#br0" timeOffset="204636.017">10028 10191 528 0,'-15'-12'926'15,"5"1"143"-15,0 3 99 0,0 0 71 16,5 2-244-16,-4-2-332 0,9 2-183 0,0 1-99 15,0-3-54-15,9-1-32 0,1 1-175 16,5 0-120-16,4 0 0 0,1-4 0 16,4-1 0-16,6 2 0 0,-1-3 0 0,5 3 0 15,6 0 0-15,-6 3 0 0,6 2 0 16,-6 1 0-16,5 5 0 0,-5 0 0 0,0 0 0 16,-4 5 0-16,-5 1 0 0,4 4 0 15,-9-1 0-15,4 4 0 0,-4 1 0 16,-6 3 0-16,1 0-574 0,0 2-278 0,0 3-272 15,-5-3-99-15,-1 0-4 0,6 1 60 16,-1-1 165-16,1-3 304 0</inkml:trace>
  <inkml:trace contextRef="#ctx0" brushRef="#br0" timeOffset="205094.855">11513 10579 297 0,'-5'6'766'0,"-5"-1"167"0,1-2 105 16,-1 3 73-16,5-3-187 0,-5-1-244 0,10 1-212 15,-5-3-138-15,5 3-73 0,0-3-45 16,5-3-29-16,0 3-21 0,5-3-18 0,0 1-18 15,5-4-27-15,4 3-19 0,0 0-20 16,1 1-15-16,0-4-10 0,4 6-10 16,-4-3-18-16,4 3-37 0,-4 0-46 0,4 0-53 15,-4 0-54-15,-5 3-60 0,-1 3-68 16,1-4-91-16,-5 4-117 0,0 0-129 16,-5 2-134-16,-5 3-127 0,-5 0-43 0,0-1 55 15,-5 2 123-15,0 4 161 0,-5-2 176 16</inkml:trace>
  <inkml:trace contextRef="#ctx0" brushRef="#br0" timeOffset="205285.348">11597 10759 162 0,'-15'5'626'0,"-5"-2"203"0,10-3 149 16,-4 3 99-16,4-1-125 0,-5-2-162 0,10 3-161 15,-5-3-176-15,5 0-132 0,1 3-85 16,4-3-49-16,0 0-35 0,0 3-22 16,4-3-12-16,7 3-6 0,-2-1-12 0,6-2-24 15,-1 3-16-15,6 0-17 0,0-3-24 16,4 2-49-16,1-2-66 0,4 3-77 15,-4-3-123-15,4 3-208 0,0-3-291 0,1 0-252 16,-6 0-96-16,10 0-5 0,-4-3 67 16,-1 0 180-16,-4-2 290 0</inkml:trace>
  <inkml:trace contextRef="#ctx0" brushRef="#br0" timeOffset="206170.131">12273 10420 401 0,'-5'0'516'15,"5"0"79"-15,-5-3 67 0,5 3-83 16,-4-3-79-16,4 3-52 0,0 0-14 0,0-3-9 16,0 3-17-16,0 0-29 0,0-3-44 15,0 1-52-15,4-1-57 0,-4 0-50 0,5-2-32 16,0 2-18-16,0 0-11 0,0 0-7 16,0 1-7-16,0-1-10 0,5 3-6 0,-6-3-5 15,6 3-3-15,0 0-4 0,0 3-2 16,0 0-1-16,-1-1-1 0,1 4-2 15,5 2-4-15,-10 0-3 0,5 4-2 0,-6-2-6 16,1 7-7-16,-5 0-6 0,5 2-8 16,-5 0-8-16,-5 3-7 0,5 3-6 0,-5 0-2 15,1 0-4-15,-6 0-4 0,5-1-6 16,-10 2-3-16,5-2-8 0,1 1-10 16,-1-6-16-16,-5 0-17 0,5 1-15 0,1-7-17 15,-6 1-13-15,5-3-5 0,-5-2 2 16,0-4 7-16,5-2 7 0,-4-3 12 15,-1-3 11-15,6-5 14 0,-6-3 10 0,0-3 12 16,0-2 9-16,5-4 8 0,-4 1 5 16,9-1 6-16,-5-2 10 0,5 6 11 0,1-3 10 15,4 2 15-15,4 4 10 0,-4-1 14 16,5 2 7-16,0 2 11 0,5 4 11 16,0 0 8-16,0 6 6 0,5 0-1 0,-6 6-6 15,10 0-16-15,-4 2-18 0,5 6-19 0,-1-4-19 16,-4 4-14-16,5 0-11 0,4 0-21 15,-4 0-32-15,0-3-45 0,-1 3-51 0,5-4-62 16,1-2-99-16,-5-2-151 0,4 0-207 16,-4-6-244-16,4 0-133 0,-4-3-34 0,5-6 47 15,-1 1 140-15,1-2 222 0</inkml:trace>
  <inkml:trace contextRef="#ctx0" brushRef="#br0" timeOffset="206519.287">12769 10475 418 0,'0'-15'747'0,"-10"5"174"0,5-4 113 0,-5 2 28 16,0 2-204-16,-5 2-189 0,6-1-172 16,-6 4-145-16,5 2-88 0,-5 6-57 0,0 0-42 15,5 2-32-15,1 6-21 0,-1 2-17 16,0 5-8-16,5 4-2 0,1 0 4 0,-2 3 8 16,6 2 4-16,0 1 5 0,10 2-14 15,-5-2-92-15,10 2 0 0,-1-3 0 16,1-2 0-16,0-2 0 0,5-4 0 0,-1-6 0 15,-4 1 0-15,4-8 0 0,2-1 0 16,-2-5 0-16,-4-5 0 0,-1-1 0 0,1-8 0 16,-6 1 0-16,2-4 0 0,-7-2 0 15,2 0 0-15,-2-4 0 0,-4 4 0 0,-4-3 0 16,-2 0 0-16,2 0 0 0,-7 3 0 16,2 0 0-16,-1-1 0 0,-5 4 0 15,1-1-121-15,4 3-112 0,0 3-35 0,-4 2-55 16,9 1-113-16,-5 3-192 0,5 2-273 15,5-3-146-15,0 1-43 0,0 2 28 0,5-3 120 16,-1-1 217-16</inkml:trace>
  <inkml:trace contextRef="#ctx0" brushRef="#br0" timeOffset="206811.504">12969 10207 277 0,'0'-3'818'0,"0"-2"173"0,-4 2 112 16,-2-2 72-16,2 5-161 0,-1-4-277 0,0 2-255 15,0 2-149-15,5-3-91 0,-5 3-59 16,0 3-40-16,0-1-26 0,1 4-12 16,-2 2-6-16,6 1 8 0,0 1 15 0,0 2 20 15,0 2-141-15,6-1-1 0,-2 1 0 16,1-3 0-16,5 3 0 0,0-3 0 16,-5-3 0-16,5 1 0 0,-1-6 0 0,1-1 0 15,5-4 0-15,-5-4 0 0,-1-3 0 16,1-4 0-16,0-1 0 0,-5 0 0 0,0-3 0 15,-5 1 0-15,0-1 0 0,0 4 0 16,0-4 0-16,-10 6 0 0,5 0 0 16,-10 0-357-16,6 6-112 0,-6-1-144 0,0 3-209 15,-5 3-213-15,6 0-73 0,-1 6 4 16,-5-1 81-16,6 1 169 0,-1 2 257 0</inkml:trace>
  <inkml:trace contextRef="#ctx0" brushRef="#br0" timeOffset="209404.313">1691 11095 273 0,'5'-8'665'0,"-5"-3"178"0,0 2 136 16,0-2 86-16,0 1-206 0,-5-2-173 15,1-2-153-15,-2 4-154 0,-3-4-118 16,-1 0-64-16,0-3-35 0,-9 1-27 0,-1 0-22 15,0 2-18-15,-9 0-19 0,-6 0-28 0,-3 3-20 16,-2 3-6-16,-4 3-4 0,-5 2-1 0,5 6 1 16,-5 2 8-16,10 6-2 0,-6 3-9 15,11 2-7-15,5 6-8 0,4 1-4 0,10 1 3 16,1 1 9-16,4 2 19 0,10 4 20 0,5-4 20 16,4 6 17-16,11-2 13 0,0 2 1 15,9 0-5-15,1 0-9 0,4-3-38 0,5 1-46 16,1-1 0-16,3-2 0 0,-3-4 0 0,-1 4 0 15,0-3 0-15,1-1 0 0,-6 2 0 16,-5 1 0-16,1-2 0 0,-6 3 0 0,-4-1 0 16,-5-2 0-16,-5 3 0 0,-1-4 0 0,-4 4 0 15,0-6 0-15,-10 0 0 0,5 0 0 16,-10-3 0-16,-4 1 0 0,3-7 0 0,-8 1 0 16,0 0 0-16,-1-6 0 0,-5-2 0 0,1-3 0 15,-6-3 0-15,6-3 0 0,-5-3 0 16,4-2 0-16,0-3 0 0,6-3 0 0,-1 1 0 0,6-4 0 15,4 1 0-15,5-1 0 0,-1 0 0 16,12-2 0-16,-1-1 0 0,5 2 0 0,4-2 0 16,6 4 0-16,5-4 0 0,-1 3 0 0,5 4 0 15,0-1 0-15,1 3 0 0,-1 3 0 16,1 2-3-16,-1 6-3 0,-4 0 2 0,-1 6 4 16,1 0 12-16,-6 4-11 0,1 1-1 15,0 3 0-15,-5 0 0 0,4 3 0 16,-4-1 0-16,-5 1 0 0,5-1 0 0,-6 0 0 15,1 1 0-15,0-3 0 0,-1 3 0 0,1-4 0 16,0 1 0-16,0 0 0 0,0-3 0 0,-6-3 0 16,7 0 0-16,-1 1 0 0,-6-4 0 0,6 1 0 15,0-6 0-15,0 0 0 0,-1 0 0 16,1-6 0-16,-5-2 0 0,5-3 0 0,0-3 0 16,-1 0 0-16,-3 1 0 0,-2-4 0 15,1 1 0-15,0-1 0 0,-5 1 0 0,0-1 0 0,0 3 0 16,0 1 0-16,-5-1 0 0,0 3 0 15,1 2 0-15,-2 4 0 0,2-1 0 16,4 0 0-16,-5 4 0 0,-1 2 0 0,6 2 0 16,0 4 0-16,0 3 0 0,0-1 0 0,0 3 0 15,6 3 0-15,-1-1 0 0,5 1 0 16,-6 2 0-16,6-1 0 0,0-2 0 0,0 1 0 16,4 0 0-16,1 0 0 0,0-3 0 0,0-3 0 15,-1-3 0-15,1-2 0 0,0 0 0 16,4-3 0-16,-4-3 0 0,0-3 0 0,-1-2 0 15,-4-2 0-15,5-2 0 0,-5 2 0 0,-5-4 0 16,0-3 0-16,-1 3 0 0,-4 1 0 16,0-2 0-16,-4 2 0 0,-1 2 0 0,0 0 0 15,5 3 0-15,-10 2 0 0,5 3 0 16,0 1 0-16,0 2 0 0,5 2 0 16,-5 7 0-16,5-1 0 0,0 3 0 0,5 3 0 15,0 0 0-15,0 0 0 0,5 2 0 0,-5 0 0 0,9-2 0 16,-4 3 0-16,5-6 0 0,0 2 0 15,0-5 0-15,-1 1 0 0,6-3 0 0,-6-4 0 16,1-2 0-16,0-2 0 0,-5-1 0 16,5-3 0-16,-6-2 0 0,-4 0 0 0,0-3 0 15,0 2 0-15,-5-1 0 0,0 1 0 0,0-2-1 16,-5 3-59-16,0 0 12 0,0-1 13 0,0 1 12 16,1 3 6-16,4 2 3 0,-6-3 1 15,6 6 1-15,-4 0 0 0,4 0 1 0,0 6 2 16,4 2 8-16,-4 3 13 0,6 3 16 15,3 0 19-15,1 5 23 0,-5 3 29 0,9 0-99 16,1 6 0-16,-5-1 0 0,5 6 0 0,0-2 0 16,-1 2 0-16,-4 0 0 0,5-2 0 15,-6 1 0-15,2-4 0 0,-1 3 0 0,-6-4 0 16,1 0 0-16,0-2 0 0,-5 0 0 16,0-2 0-16,0-5 0 0,-5 2 0 0,0-3 0 15,-5-4 0-15,6 1 0 0,-11-3 0 0,5-3 0 0,-5 0 0 16,0-5 0-16,1-3 0 0,-1-3 0 15,0-2 0-15,-4-4-166 0,-1-4-463 0,6-3-217 16,-7-7-255-16,7-4-88 0,-1-1 1 0,6-8 67 16,4-3 168-16,0 1 266 0</inkml:trace>
  <inkml:trace contextRef="#ctx0" brushRef="#br0" timeOffset="210516.209">2647 11572 358 0,'10'3'946'0,"-5"0"180"15,-5 3 115-15,0-1 87 0,0 0-115 0,0 1-379 16,-5-1-261-16,5-2-139 0,0 3-296 16,0-3-138-16,0-3 0 0,0 2 0 0,0-2 0 15,0 0 0-15,0 0 0 0,0 0 0 16,0 0 0-16,0-2 0 0,5 2 0 0,-5-3 0 16,0 3 0-16,0-3 0 0,0 3 0 15,0-3 0-15,0 0 0 0,0 3 0 0,0-3 0 16,-5 1 0-16,5-1 0 0,0 0 0 0,0 3 0 15,0-2 0-15,-4 2 0 0,4-3 0 16,0 3 0-16,0 0 0 0,0 0 0 0,0-3 0 16,-6 3 0-16,6 0 0 0,0 0 0 15,0 0 0-15,0 0 0 0,0 0 0 0,0 3 0 16,0-3 0-16,0 0 0 0,0 0 0 16,0 0 0-16,6 3 0 0,-6-3 0 0,0 0 0 15,0 0 0-15,0 0 0 0,0 0 0 16,0 2 0-16,0-2 0 0,0 0 0 0,0 0 0 15,0 0 0-15,0 0 0 0,0 0 0 16,0 0 0-16,0 0 0 0,0 0 0 0,0 0 0 16,0 0 0-16,0 3 0 0,0-3 0 15,0 0 0-15,0 0 0 0,0 0 0 0,-6 3 0 16,6-3 0-16,0 0 0 0,0 0 0 0,0 0 0 16,0 0 0-16,0 0 0 0,6 2 0 15,-6-2 0-15,0 3 0 0,0 0 0 16,4 3 0-16,1-1 0 0,0 6 0 0,0 0 0 0,0 3 0 15,5 3 0-15,0 2 0 0,-1 3 0 16,1 0 0-16,0 0 0 0,0 6 0 0,4-4 0 16,-4 1 0-16,0 0 0 0,4 0 0 15,-4-3 0-15,1-3 0 0,-2 0 0 0,1-2 0 16,-5-3 0-16,5 0 0 0,-6-6 0 0,2 1 0 16,-2-7 0-16,1 1 0 0,-5-3 0 0,5-5 0 15,-5-4 0-15,0 1 0 0,-5-6 0 0,5-3 0 16,-5 1 0-16,1-4 0 0,-2 1 0 0,2-5 0 15,-1 2 0-15,0-4 0 0,0-1 0 16,0 2 0-16,0 0 0 0,5 1 0 0,0 2 0 16,0-1 0-16,0 4 0 0,0 3 0 0,5-1 0 15,0 3 0-15,0 3 0 0,0 3 0 0,4 0 0 16,1 2 0-16,0 4 0 0,5 2 0 16,0 2 0-16,4 4 0 0,6-1 0 15,-1 3 0-15,1 4-170 0,4-1-341 0,1 0-40 16,-1 2-52-16,1-2-23 0,-1 3 0 0,-5-3 37 15,6 0 72-15,-5 1 117 0,-6-2 149 16,0-1 151-16,-4-1 156 0,0-3 156 0,-5 1 171 16,-6-1 122-16,2 1 70 0,-6-3 19 15,0 0-24-15,0-1-66 0,-6-2-108 0,2 0-79 16,-6-2-44-16,0 2-25 0,-4-3-21 0,4 0-143 16,-10 0-84-16,6 0 0 0,-6 1 0 15,-5 2 0-15,6 0 0 0,-6 0 0 0,6 0 0 16,-1 2 0-16,5 4 0 0,0 2 0 15,0 0 0-15,6 4 0 0,-1 2 0 0,5-1 0 16,5 3 0-16,0 1 0 0,5 0 0 16,0-1 0-16,5 0 0 0,5 2 0 0,-1-4 0 15,1-4 0-15,0 1 0 0,4-3 0 16,1-2 0-16,0-3 0 0,-1 0 0 0,1-6 0 16,0-3 0-16,-6-2 0 0,1-3 0 15,0 0 0-15,-1-3 0 0,-4-2 0 0,-5 2 0 16,0-3 0-16,-1 4 0 0,-4-4 0 0,0 3 0 15,0 0 0-15,-4 0 0 0,-1 4 0 16,5 1 0-16,-5 1 0 0,0 0 0 0,0 2 0 16,0 3 0-16,5 1 0 0,-5 2 0 15,5 2 0-15,0 1 0 0,0 3 0 0,0 2 0 16,0 0 0-16,5 3 0 0,-5 3 0 16,5-3 0-16,0 3 0 0,5 2 0 0,-5-2 0 15,5 3 0-15,-1-4 0 0,1 1 0 16,0 0 0-16,0 0 0 0,0-1-815 0,0-1-345 15,-1-4-127-15,6-2-4 0,5-4 58 16,-1-2 141-16,5-2 257 0,-3-4 391 0</inkml:trace>
  <inkml:trace contextRef="#ctx0" brushRef="#br0" timeOffset="210832.42">4040 12011 447 0,'-4'-3'893'0,"-2"3"188"15,6 0 139-15,-5 0 104 0,1 0-199 0,-2 0-218 16,2 0-209-16,-1 0-202 0,0 0-496 15,5 0 0-15,-5 0 0 0,5 0 0 0,0 0 0 16,-5 0 0-16,5 0 0 0,5-2 0 0,-5-1 0 16,5-3 0-16,-5 3 0 0,5-2 0 15,0 0 0-15,-5-4 0 0,4 4-591 0,2-4-236 16,-6 4-188-16,4-3-133 0,-4-1-18 16,0-1 49-16,0-2 140 0,0 4 208 0,0-4 277 15</inkml:trace>
  <inkml:trace contextRef="#ctx0" brushRef="#br0" timeOffset="210962.199">4011 11854 179 0,'-5'-9'712'0,"5"4"223"15,-5 2 136-15,0-3 89 0,0 4-122 0,0 2-224 16,0-3-252-16,1 0-199 0,4 3-127 16,-6-2-81-16,6 2-58 0,0-3-48 0,-4 3-54 15,4-3-57-15,0 3-67 0,0-3-92 16,0 3-159-16,4 0-210 0,-4-3-279 0,0 3-152 16,6-3-47-16,-2 3 35 0,-4 0 129 15,5 0 205-15</inkml:trace>
  <inkml:trace contextRef="#ctx0" brushRef="#br0" timeOffset="-214003.166">5094 11669 80 0,'-4'-3'617'0,"4"-2"202"16,-6-1 149-16,6 1 103 0,-4-4-76 16,-6 1-182-16,5-1-161 0,-5 2-144 0,5-5-94 15,-9 4-59-15,3-3-41 0,-3 3-38 0,-1 0-44 16,0 2-155-16,-4-2-77 0,-1 5 0 16,-4 0 0-16,4 6 0 0,-5 0 0 15,-4 3 0-15,5 2 0 0,-1 3 0 0,0 5 0 16,1 1 0-16,4 2 0 0,1 3 0 15,4 6 0-15,6-3 0 0,-1 2 0 0,10 4 0 16,0-1 0-16,10 0 0 0,-1 3 0 0,6-3 0 16,4 3 0-16,6-2 0 0,0-4 0 15,-1-1 0-15,5-7 0 0,6-3 0 16,-1-2 0-16,0-6 0 0,1-5 0 0,-1-3 0 16,1-3 0-16,-1-5 0 0,0-3-338 0,1-2-211 15,-6-5-179-15,1 2-195 0,-6-3-164 16,0-1-41-16,1-2 31 0,-10-2 128 0,4 1 208 15,-4 1 255-15</inkml:trace>
  <inkml:trace contextRef="#ctx0" brushRef="#br0" timeOffset="-213774.768">5379 11680 369 0,'0'-14'848'0,"0"0"168"0,-6 1 116 16,2 4 91-16,-1-2-182 0,0 6-256 0,0-1-209 16,5 0-111-16,-5 1-66 0,0 2-62 15,0 1-337-15,5 2 0 0,-4 2 0 16,4 1 0-16,-5 2 0 0,5 4 0 0,0 4 0 15,0 2 0-15,0 4 0 0,0 6 0 0,0 0 0 16,0 2 0-16,5 4 0 0,-5-1 0 16,4 3 0-16,-4-3 0 0,5-2 0 0,0 0 0 15,0-4 0-15,0-2 0 0,5-3 0 0,-6-5 0 16,2 0 0-16,3-6-492 0,-3-2-354 16,3-6-228-16,1-6-113 0,-5-4-6 15,0-7 57-15,4-2 136 0,-3-1 240 16,3-5 304-16</inkml:trace>
  <inkml:trace contextRef="#ctx0" brushRef="#br0" timeOffset="-213550.691">5516 11688 362 0,'5'-13'860'0,"0"1"181"0,-5 1 119 15,0 6 82-15,5-3-192 0,-5 5-272 16,0 0-247-16,0 0-152 0,0 1-93 0,4 2-43 16,-4 2-27-16,0 1-173 0,6 3-43 15,-1 2 0-15,-1 3 0 0,1 3 0 16,0 5 0-16,0 1 0 0,0 4 0 0,0 1 0 15,0 3 0-15,5-1 0 0,-6 1 0 16,1-1 0-16,5-2 0 0,-5 0 0 0,0-3 0 16,0 0 0-16,0 0 0 0,0-2-139 0,0-4-411 15,-5-3-199-15,4 1-246 0,-4-5-149 16,0-1-31-16,0-3 45 0,0 1 129 16,-4-3 232-16,-1-6 297 0</inkml:trace>
  <inkml:trace contextRef="#ctx0" brushRef="#br0" timeOffset="-213338.593">5398 11944 290 0,'-19'-2'853'0,"4"-1"173"0,0 0 111 15,5 1 82-15,-4-1-134 0,4 3-329 16,5-2-256-16,0-2-136 0,5 1-72 0,0-2-44 16,5 0-32-16,5-1-24 0,0-3-179 15,4 1-13-15,1 3 0 0,5-3 0 0,-1 2 0 16,1 1 0-16,0 2 0 0,-1 0 0 15,6 1 0-15,-6-1-335 0,6 3-224 0,-5 0-287 16,-1 0-258-16,6 0-91 0,-6 0 2 0,6-3 73 16,-6 0 178-16,1 0 301 0</inkml:trace>
  <inkml:trace contextRef="#ctx0" brushRef="#br0" timeOffset="-212880.555">5820 11669 531 0,'-10'3'992'0,"1"-3"154"16,-1 3 101-16,5-3 80 0,-5 2-228 0,5 1-375 16,0 0-245-16,0-1-119 0,5 6-74 15,-5 1-286-15,5 0 0 0,0 1 0 0,0 7 0 16,0-1 0-16,0 4 0 0,5-1 0 0,-5 6 0 16,0 0 0-16,5-1 0 0,-5 4 0 15,0-1 0-15,0 1 0 0,0-6 0 0,0 0 0 16,5-3 0-16,-5-1 0 0,0-8 0 15,0-2 0-15,0 1 0 0,0-6 0 0,0-3 0 16,-5-6 0-16,5-2 0 0,0-4 0 16,-5-3 0-16,5-2-17 0,-5-6-62 0,1 1 15 15,-2-2 23-15,2-1 12 0,4-3 6 16,-5 1 5-16,5 2 4 0,0-2 4 0,0 1 6 16,5 2 6-16,-5 2 9 0,4 3 20 0,2 1 18 15,-2 2 15-15,1 5 14 0,5 0-14 16,-5 3-64-16,5 2 0 0,-1 4 0 15,1 4 0-15,0 4 0 0,0-1 0 0,0 6 0 16,4 3 0-16,-3 0 0 0,3 3 0 16,-4 2 0-16,4 0 0 0,1 3 0 0,-5 0 0 15,5 0 0-15,-5 0 0 0,5 3 0 16,-6-3 0-16,1 0 0 0,-1 0 0 0,1-3 0 16,-5 1 0-16,0 0 0 0,0-4-168 15,-5 0-400-15,0-5-159 0,0 3-190 0,-5-6-175 16,0 1-50-16,-4-4 33 0,3-2 114 15,-3 0 205-15,-1-3 250 0</inkml:trace>
  <inkml:trace contextRef="#ctx0" brushRef="#br0" timeOffset="-212678.494">5791 11989 382 0,'-25'-11'821'0,"5"0"164"0,6 2 108 16,-6-1 80-16,10 4-220 0,-5-2-241 0,6-1-210 16,4 4-120-16,5-3-69 0,-5 2-44 15,10-3-29-15,0 1-25 0,4 0-64 0,2 0-151 16,-1 0 0-16,4 2 0 0,6 1 0 15,-6 2 0-15,6 0 0 0,-1 3 0 0,1 0 0 16,4 3 0-16,-3-3 0 0,3 6 0 0,-4-4 0 16,4 4 0-16,-4-1-429 0,-1 1-212 15,1-1-253-15,-6 3-219 0,6-2-69 16,-6 0 10-16,-3-1 96 0,-1-5 193 0,-1 3 288 16</inkml:trace>
  <inkml:trace contextRef="#ctx0" brushRef="#br0" timeOffset="-212143.418">4825 11269 590 0,'-15'6'870'0,"0"-1"127"0,0 4 83 16,1-1 52-16,-1-3-316 0,5 3-222 0,1 1-156 16,3-1-73-16,-3 0-38 0,3 1-19 15,6-1-6-15,0-3-10 0,6 4-212 16,-6-4-80-16,9 4 0 0,-3-5 0 0,3 2 0 15,6 0 0-15,-5-4 0 0,4-2 0 16,1 0 0-16,0-2 0 0,4-6 0 0,1 0 0 16,0-6 0-16,-1 0 0 0,1-3 0 15,0-2 0-15,-1 0 0 0,1 2 0 0,-6-2 0 16,1 2 0-16,0 1 0 0,-1 2 0 16,1 0 0-16,-5 6 0 0,0-1 0 15,-5 1 0-15,5 3 0 0,-1 2 0 0,-3 3 0 16,3 0 0-16,1 3 0 0,0 2 0 15,0 0 0-15,4 4 0 0,1 0 0 0,4 1 0 16,-4 4 0-16,10 0 0 0,0 0 0 16,-1 0 0-16,1-1 0 0,4 1 0 15,0 0 0-15,-5-3 0 0,6 0 0 0,5-3 0 16,-6 1 0-16,1-1 0 0,4-3 0 16,-5 1-372-16,5 2-387 0,1-2-189 0,-6-1-184 15,6 1-49-15,-1-1 25 0,0-2 106 16,6 2 221-16,-6-2 251 0</inkml:trace>
  <inkml:trace contextRef="#ctx0" brushRef="#br0" timeOffset="-211660.983">6590 11771 359 0,'-5'3'829'15,"-5"-1"162"-15,5 1 108 0,-5 0 82 16,6-3-195-16,-6 3-226 0,5-3-216 0,0 3-120 16,5-3-72-16,-5 0-60 0,5 0-54 0,0 0-102 15,0 0-136-15,5 0 0 0,0-3 0 16,5 3 0-16,-1-3 0 0,6 0 0 0,0 0 0 15,5 3 0-15,-1 0 0 0,1-2 0 16,-1 2 0-16,6 2 0 0,-6-2 0 16,6 0 0-16,-6 3 0 0,2 0 0 0,-2 0-277 15,-4 0-149-15,-1 2-89 0,-4 0-118 0,0 1-141 16,-10 2-167-16,4 3-89 0,-8 0 5 16,-1 0 91-16,-5 3 153 0,-5-3 199 15</inkml:trace>
  <inkml:trace contextRef="#ctx0" brushRef="#br0" timeOffset="-211480.477">6653 11912 145 0,'-14'0'767'0,"4"0"201"0,0 0 128 0,1 0 88 0,3 0-92 16,-3 0-271-16,4 0-273 0,5 0-155 0,0 0-79 15,0 0-39-15,0 0-18 0,5 0-11 16,4-3-161-16,2 3-85 0,-2-3 0 0,1 3 0 16,5 0 0-16,-1-3 0 0,6 3 0 15,-6 3 0-15,7-3 0 0,-2 0 0 0,-4 3 0 16,4 0 0-16,1 2-315 0,4-2-272 15,-9 2-252-15,4 1-256 0,2-1-90 0,-2 1 2 16,6 0 67-16,-1-4 180 0,1 4 278 0</inkml:trace>
  <inkml:trace contextRef="#ctx0" brushRef="#br0" timeOffset="-210514.376">7664 11567 88 0,'0'-3'527'0,"0"1"161"0,0-1 156 15,0 0 122-15,-5 0-71 0,5 0-114 16,-5 1-128-16,0-1-125 0,0 0-132 15,0 0-117-15,-5 1-69 0,1 2-47 0,-1-6-31 16,0 3-24-16,-5 3-18 0,6-2-15 16,-6-1-14-16,0 3-11 0,1 0-9 15,-7 0-9-15,7 3-10 0,-6 2-9 0,1 1-8 16,0-1-5-16,-2 3-4 0,7 4-3 16,-1-2 3-16,0 4 2 0,6 0 7 15,3 3 10-15,2 2 15 0,-1 0 20 0,10 1 18 16,-1-2 16-16,7 2 9 0,3 2 2 0,1-5-3 15,0 2-63-15,10-5-29 0,-6-1 0 16,0-5 0-16,6 1 0 0,-1-6 0 0,1-3 0 16,-6-6 0-16,6-2 0 0,-6-3 0 15,2-3 0-15,-7-2 0 0,1-1 0 0,-6-2 0 16,1 0 0-16,0-1 0 0,-5 4 0 16,0-1 0-16,-5 1 0 0,0 5 0 0,-5 0 0 15,5-1 0-15,-5 4 0 0,0 3 0 16,0-1 0-16,1 1 0 0,-2 2 0 0,6 3 0 15,-4 0 0-15,4 0 0 0,-5 6 0 16,5 2 0-16,0 0 0 0,5 3 0 16,-5 0 0-16,4 6 0 0,2-1 0 0,3 4 0 15,-4-2 0-15,5 4 0 0,-5 4 0 16,5-1 0-16,-6-1 0 0,6 4 0 16,-5-3 0-16,5-1 0 0,-5 4 0 0,0-6 0 15,-5 3 0-15,5-3 0 0,-5-2 0 0,0-4 0 16,0 0 0-16,0-1 0 0,-5-2 0 15,0-2 0-15,0-3 0 0,-5 0 0 0,1 1 0 16,-6-6 0-16,5-1 0 0,-5-2 0 0,-4 0 0 16,4-2 0-16,-4-4 0 0,4 0 0 15,-5-2 0-15,5 0-10 0,0 0-115 0,1-4-17 16,9 2-27-16,-5 1-30 0,10-1-43 0,0 1-75 16,0 1-124-16,10-3-152 0,-5 5-170 15,9-2-195-15,1 2-68 0,5-2 27 16,4 0 117-16,1 0 171 0,0-1 203 0</inkml:trace>
  <inkml:trace contextRef="#ctx0" brushRef="#br0" timeOffset="-210134.392">7977 11735 403 0,'0'-11'890'0,"6"0"163"0,-12 3 106 0,2 0 82 16,-1 2-191-16,-5-2-316 0,0 0-232 15,1 2-124-15,-2 0-71 0,1 1-57 16,1 2-43-16,-1 3-190 0,1 0-17 0,3 6 0 15,-3-1 0-15,4 6 0 0,0 3 0 16,0 0 0-16,5 2 0 0,0 6 0 0,0 1 0 16,5 1 0-16,0 1 0 0,5 3 0 0,0-1 0 15,4-2 0-15,0 2 0 0,7-5 0 16,-2 1 0-16,6-4 0 0,-6-5 0 0,0-1 0 16,6-4 0-16,-5-4 0 0,0-1 0 15,-1-4 0-15,1-4 0 0,-6-3 0 0,-4-2 0 16,0-2 0-16,0 0 0 0,-6-6 0 0,-4 1 0 15,0-1 0-15,-4-2 0 0,-1 0 0 0,0-1 0 16,-5 1 0-16,0 0 0 0,-4-1 0 0,-1-1 0 16,0 1 0-16,0 1 0 0,-4-1 0 15,4 4 0-15,1 0 0 0,-1 2 0 16,0 2 0-16,5 2 0 0,5 1 0 0,-5 4-178 16,6-1-354-16,-1 3-129 0,5 1-183 15,0-1-211-15,0 0-74 0,5 0 13 16,-1 1 103-16,6-4 171 0,0-3 237 0</inkml:trace>
  <inkml:trace contextRef="#ctx0" brushRef="#br0" timeOffset="-209819.237">8169 11384 651 0,'0'-7'1011'0,"-5"1"155"0,0 1 107 16,0 2 83-16,-5 3-300 0,5 3-348 15,-5-1-212-15,6 4-122 0,-1-19-274 0,-1 40-100 16,2-19 0-16,4 3 0 0,4 2 0 15,-4 2 0-15,6 1 0 0,-1-2 0 0,5 0 0 16,-1-4 0-16,6 2 0 0,-5-4 0 16,4 0 0-16,1-2 0 0,-5-3 0 15,5-3 0-15,-6-3 0 0,6-3 0 0,-5 0 0 16,-5-4 0-16,5-2 0 0,-6 2 0 16,-4-4 0-16,0 0 0 0,0 0 0 0,-4 0 0 15,-1 3 0-15,-5-3 0 0,5 0 0 16,-9 4 0-16,4-1 0 0,0 0 0 15,-5 3 0-15,6 2-34 0,-2 3-226 0,-3 3-24 16,9 0-42-16,-5 6-95 0,0 2-147 16,5 0-185-16,1 3-215 0,4 1-83 0,-6-2 3 15,12 4 92-15,-2 0 169 0,1 0 223 16</inkml:trace>
  <inkml:trace contextRef="#ctx0" brushRef="#br0" timeOffset="-209574.881">8959 11895 667 0,'-6'25'1273'0,"2"-3"262"0,-1 0 179 16,-1-2 121-16,-3-7-668 0,4 1-1167 15,0-5 0-15,5-4 0 0,-5 1 0 0,5-6 0 16,0 0 0-16,0-4 0 0,0 2 0 0,0-7 0 15,5 4 0-15,-5 0 0 0,5-1 0 16,-5 3 0-16,0-2 0 0,0 2-286 0,0 0-1064 16,0 3-81-16,0 0 41 0,0 0 99 15,0 0 175-15,5-2 274 0,-5-2 395 0</inkml:trace>
  <inkml:trace contextRef="#ctx0" brushRef="#br0" timeOffset="-208828.887">9811 11570 90 0,'-34'-31'663'0,"5"3"209"15,-1 1 134-15,1 2 90 0,4 3-58 16,1 3-243-16,9 2-206 0,1 4-166 0,3 5-78 16,7 5-30-16,8 6-13 0,1 7 4 15,5 4 16-15,10 8-293 0,4 6-29 16,6 7 0-16,-1 10 0 0,11 2 0 0,-1 2 0 15,5 1 0-15,0 0 0 0,5-4 0 0,-5 1 0 16,0-5 0-16,-4-6 0 0,4-3 0 16,-10-6 0-16,0-4 0 0,1-4 0 0,-6-6 0 15,0-4 0-15,-4-7 0 0,-6-2 0 0,-4-7 0 16,0-5 0-16,-5-4 0 0,0-4 0 16,-5-2 0-16,-5-3 0 0,0-3 0 0,-11-2 0 15,7 0 0-15,-6-1 0 0,-5 4 0 0,6-3 0 16,-1 5 0-16,0 3 0 0,0 3 0 15,5 5 0-15,0 3 0 0,5 5 0 16,0 6 0-16,5 3-101 0,0 8-270 0,5 0 23 16,0 3 15-16,4 0 39 0,6 2 75 0,5 1 69 15,4-1 63-15,0 1 58 0,6 0 65 16,-6-1 35-16,1-2 1 0,4-3 4 0,-5 0 8 16,1 0 5-16,-6-5-1 0,1-1-1 15,-5 0 4-15,-6-2 15 0,1 0 28 0,-6-3 23 16,1 0 9-16,-5 0-2 0,-5-3-7 15,0 0-21-15,-5 1-35 0,1-22-31 0,-6 37-24 16,0-19-45-16,-5 1-1 0,0-1 0 0,-4 0 0 16,-1 4 0-16,1-4 0 0,-1 4 0 15,0-1 0-15,1 3 0 0,4 0 0 0,1 3 0 16,-1-1 0-16,5 4 0 0,0 2 0 16,5 3 0-16,5 0 0 0,0 3 0 15,0 0 0-15,10-4 0 0,-5 5 0 0,5-2 0 16,5 1 0-16,-1-3 0 0,1-3 0 0,0 1 0 15,4-6 0-15,1-1 0 0,-6-4-27 16,6-1-326-16,-5-3-135 0,5-5-157 0,-11 0-173 16,6-6-158-16,-5 1-98 0,-6-3-2 15,6-1 99-15,-5-2 164 0,-5 0 214 0</inkml:trace>
  <inkml:trace contextRef="#ctx0" brushRef="#br0" timeOffset="-208645.374">10728 11743 206 0,'-4'-19'561'0,"-6"0"202"0,5-1 180 0,-5 1 108 15,0-3-101-15,5 2-131 0,-5 1-135 16,5 0-128-16,5 3-116 0,-4-1-64 0,8 3-36 15,-4 1-20-15,5 1-138 0,1 5-182 16,-2-2 0-16,6 4 0 0,0 1 0 0,0 4 0 16,0 4 0-16,-1 1 0 0,1 6 0 15,0 3 0-15,-1 5 0 0,2 1 0 16,-1 2 0-16,-1 2 0 0,-4-2 0 0,0 3-37 16,0 0-745-16,0 0-224 0,0-3-184 0,-5 0-33 15,0-3 33-15,0 1 107 0,-5-6 202 16,5-4 287-16</inkml:trace>
  <inkml:trace contextRef="#ctx0" brushRef="#br0" timeOffset="-208100.301">10738 11779 656 0,'-10'-3'984'0,"0"1"170"15,6 2 126-15,-6 0 68 0,5 2-284 0,0 1-293 16,0 0-193-16,0 3-222 0,5-1-356 0,0 4 0 16,5 1 0-16,-5 1 0 0,10 6 0 15,-5-3 0-15,5 2 0 0,0 1 0 16,-1 2 0-16,6-3 0 0,-1 4 0 0,7-6 0 15,-7 0 0-15,6 0 0 0,-6-4 0 0,6-4 0 16,0 0 0-16,-1-4 0 0,1-4 0 16,-6-1 0-16,1-3 0 0,0-2 0 15,0-6 0-15,-5 0 0 0,4 1 0 0,-9-4 0 16,5 1 0-16,-5-4 0 0,-1 4 0 0,-4 2 0 16,0 0 0-16,0 0 0 0,-4 3 0 15,-1 0 0-15,0 2 0 0,0 5 0 0,0 0 0 16,0 4 0-16,5 4 0 0,-5 0 0 15,5 8 0-15,0-1 0 0,0 0 0 0,5 6 0 16,-5-4 0-16,10 4 0 0,-5-1 0 0,5 1 0 16,0-1 0-16,-1-2 0 0,1 0 0 15,5 0 0-15,0-6 0 0,-1 0 0 16,1-2 0-16,0-3 0 0,-6-3 0 0,6-3 0 16,-5-3 0-16,5-2 0 0,-5 0 0 0,-1-3 0 15,1-3 0-15,0 0 0 0,-5 0 0 16,0 1 0-16,0-2 0 0,0 2 0 0,-5 2 0 15,0 3-24-15,0 2-23 0,0 1 18 0,0 2 12 16,0 0 9-16,4 6 14 0,-4 0 22 16,0 2 23-16,6 3-11 0,-2 4-40 15,1 2 0-15,0-1 0 0,5 3 0 0,0 4 0 16,0 2 0-16,5 0 0 0,-1 3 0 16,-4-1 0-16,4 2 0 0,1 1 0 0,-5-2 0 15,5 2 0-15,-6 1 0 0,-3-3 0 0,3 3 0 16,-4-4 0-16,0 1 0 0,-5 0-493 15,0 0-255-15,-5-5-294 0,0-2-148 0,-4 2-20 16,-6-3 42-16,0-4 140 0,-5-2 227 16,1 0 342-16</inkml:trace>
  <inkml:trace contextRef="#ctx0" brushRef="#br0" timeOffset="-207947.71">10935 12402 774 0,'-40'-5'1078'0,"1"0"160"0,4 2 102 15,6 0 74-15,5 0-351 0,4 3-362 16,0 0-224-16,6-3-371 0,4 3-106 0,5-2 0 15,0-1 0-15,5 0 0 0,5-2 0 0,0-1 0 16,9-2 0-16,1-1-45 0,5 2-663 16,0-2-403-16,-1-2-169 0,6 0-32 0,0-3 56 15,-1 1 123-15,5-4 282 0,5-2 400 16</inkml:trace>
  <inkml:trace contextRef="#ctx0" brushRef="#br0" timeOffset="-207320.928">12077 11493 100 0,'-10'-9'611'16,"0"0"155"-16,5 5 112 0,1-5 86 16,-2 4-92-16,2 2-194 0,-1 0-169 0,0-2-129 15,5 5-95-15,-5-3-70 0,5 0-55 16,0 3-38-16,0 0-11 0,0 3 7 0,0 0 15 15,5 2 15-15,-5 6 5 0,5 2 2 16,0 10-15-16,-5 2-25 0,0 5-29 0,0 3-19 16,0 3-11-16,0 3-7 0,-5-1-6 15,0 4-2-15,0-7-3 0,5 1-6 0,-5-5-9 16,0-1-6-16,0-8-4 0,5-2-2 0,-4-4-3 16,-2-5-13-16,6-3-18 0,-5-5-18 15,5-6-10-15,-4-3-11 0,4-4-6 0,-6-7 5 16,6-5 10-16,-4 0 12 0,4-6 9 15,-5-2 8-15,5 0 4 0,-5-6 8 0,5 0 4 16,5-2 4-16,0-1 0 0,-5 3 1 16,10 0 2-16,-1 6 8 0,1-1 13 15,0 7 14-15,0 2 19 0,0 5 29 0,0 6 35 16,4 5 34-16,1 6-6 0,0 3-145 16,0 8 0-16,-1 6 0 0,1 2 0 0,4 6 0 15,-4 5 0-15,5 1 0 0,-1 2 0 16,1-1 0-16,-5 5 0 0,4-1 0 15,-4-1 0-15,0-1 0 0,-1-4 0 0,-4-3 0 16,0 1 0-16,0-3-151 0,-6 0-401 0,-4-4-179 16,0-4-252-16,-4 0-150 0,-6-6-30 15,0 0 33-15,0-5 126 0,-4-4 213 0,-6-2 313 16</inkml:trace>
  <inkml:trace contextRef="#ctx0" brushRef="#br0" timeOffset="-207152.241">12048 11867 197 0,'-30'-19'829'16,"1"0"191"-16,4 2 117 0,6 3 72 0,-1 1-109 15,10 2-304-15,0 0-267 0,5 2-144 0,5-2-81 16,10 3-46-16,0 0-34 0,10 0-41 16,-1 2-163-16,11 1-20 0,-1 2 0 15,5 0 0-15,0 0 0 0,1 1-79 0,4-2-232 16,1-1-178-16,-2 2-258 0,-3-2-293 16,-1 0-120-16,-4-1-14 0,-1 0 52 15,1 1 149-15,-11-1 252 0</inkml:trace>
  <inkml:trace contextRef="#ctx0" brushRef="#br0" timeOffset="-206714.412">12435 11509 583 0,'-5'-8'932'0,"-5"2"146"15,0 4 94-15,5-2 57 0,0 4-291 16,1 4-297-16,-2-2-189 0,6 6-99 0,0 0-52 16,0 7-29-16,6-2-32 0,-2 7-240 15,1 2 0-15,0-1 0 0,5 7 0 16,0 0 0-16,-5 2 0 0,5 1 0 0,0-1 0 15,-6 0 0-15,6-3 0 0,-5 1 0 16,5-5 0-16,-5-4 0 0,-1-2 0 0,2-4 0 16,-6-4 0-16,4-2 0 0,-4-7 0 15,0 0 0-15,0-5 0 0,-4-3 0 0,-2-4 0 16,2-1 0-16,-6-4 0 0,5 1 0 16,-5-4 0-16,1-2 0 0,-1-2 0 0,-5-1 0 15,5 0 0-15,0-2 0 0,0-1 0 16,6 3 0-16,4 0 0 0,0 0 0 0,0 4 0 15,4-1 0-15,1 2 0 0,5 1 0 16,0 5 0-16,0 0 0 0,4 3 0 0,-4 6 0 16,5-1 0-16,0 4 0 0,-1 2 0 15,1 4 0-15,0 5 0 0,0 2 0 16,-1 3 0-16,1 3 0 0,0 2 0 0,0 3 0 16,-1 3 0-16,-4 0 0 0,0 2 0 15,-6 4 0-15,2-1 0 0,-6 0 0 0,0 3 0 16,0-3 0-16,-6 1 0 0,-3-6 0 15,4 0 0-15,-5-3 0 0,0-3-243 0,-4-5-569 16,-1 0-243-16,0-6-151 0,0-6-24 0,1-2 52 16,-1-5 132-16,6-6 237 0,-2 0 302 15</inkml:trace>
  <inkml:trace contextRef="#ctx0" brushRef="#br0" timeOffset="-206389.918">13283 11316 63 0,'0'0'934'16,"-5"3"237"-16,0-1 144 0,1 1 103 0,-2-3 69 15,2 3-473-15,-1-3-350 0,-1 0-539 16,6 2-125-16,0 2 0 0,0 1 0 0,6 1 0 15,-1 5 0-15,5 5 0 16,-1 3 0-16,1 3 0 0,5 6 0 0,-5 5 0 0,-1 1 0 16,6 4 0-16,0 1 0 0,-5 1 0 15,4 2 0-15,-4 0 0 0,5-4 0 0,-6-2 0 16,-3-3 0-16,3-3 0 0,-3-2 0 0,-2-4 0 16,1-1 0-16,-5-4 0 0,0-5-670 15,-5 0-615-15,-5-6-89 0,1-3 28 0,-1-1 87 16,-5-4 188-16,0-4 296 0</inkml:trace>
  <inkml:trace contextRef="#ctx0" brushRef="#br0" timeOffset="-206148.569">13048 12000 452 0,'-15'6'952'0,"5"-1"188"0,5 0 126 16,-4-1 76-16,3 1-194 0,6-3-312 0,0 2-217 15,11-4-183-15,-7 0-436 0,11 2 0 0,0-4 0 16,4 2 0-16,6 0 0 0,0-4 0 15,4 2 0-15,1 2 0 0,4 0 0 0,0 0 0 16,0 0 0-16,1 0 0 0,-1 2 0 0,0 2 0 16,1-2 0-16,-6 0 0 0,0 2 0 15,0-2 0-15,-4 1 0 0,0 0 0 0,-6-3 0 16,1 0 0-16,-5 0 0 0,-1 2 0 0,1-2-16 16,-5 0-1442-16,0 3-47 0,-1-3 61 15,2-3 121-15,-7 3 184 0,1-2 308 16,0-4 388-16</inkml:trace>
  <inkml:trace contextRef="#ctx0" brushRef="#br0" timeOffset="-205338.735">13994 11407 105 0,'0'-9'795'0,"0"4"205"16,-5 0 126-16,0 1 82 0,5 4-52 15,-5 0-291-15,5 4-284 0,0 1-160 16,0 3-90-16,0 1-52 0,5 4-36 0,0 4-162 16,5 2-81-16,0 3 0 0,0 4 0 15,-1 1 0-15,1 3 0 0,5 0 0 0,-5 6 0 16,5-3 0-16,-6 3 0 0,1-3 0 0,0 1 0 16,-5-2 0-16,4-4 0 0,-3-3 0 15,-2-3 0-15,1-6 0 0,0-2 0 0,-5-2 0 16,5-7 0-16,-5-3 0 0,0-7 0 15,-5-3 0-15,5-6 0 0,-5-2 0 16,0-4 0-16,-5-2 0 0,1-6 0 0,-1 1 0 16,0-3 0-16,1-3 0 0,-6-3 0 0,5 0 0 15,0 3 0-15,5 0 0 0,0 2 0 16,5 1 0-16,0 5-4 0,0 3-2 16,5 3 3-16,5 0 3 0,-5 7 1 0,5 1 3 15,0 3 4-15,4 2-8 0,-4 4 0 16,5 2 0-16,-1 2 0 0,1 1 0 15,0 6 0-15,-5-1 0 0,5 3 0 0,-6 0 0 16,-4 6 0-16,5-1 0 0,-10 4 0 16,5 1 0-16,-5 2 0 0,-5-1 0 0,0 3-8 15,0-7-190-15,-5 4-48 0,6-5-23 0,-6 0-1 16,-1-3 19-16,7-6 26 0,-6 0 25 16,5 1 12-16,0-7 12 0,5 1 16 15,0-3 16-15,0 0 22 0,5-3 36 0,0 3 55 16,5-2 59-16,-6-2 47 0,11 2 39 15,-5-1 27-15,5 0 19 0,0 3 3 0,-1 0-11 16,1 0-8-16,0 3-3 0,0 2 3 16,-1-1 1-16,1 4 6 0,-6 0 7 15,1 0 4-15,1 3-3 0,-7 0-8 0,1 3-14 16,-5 3-19-16,0-3-22 0,0 2-61 16,-5 3-35-16,1-2 0 0,-2 0 0 0,-3-1 0 15,-6-2 0-15,5 0 0 0,-5-3-91 0,1-1-54 16,-1-1-40-16,-5-4-35 0,6 1-38 15,-1-4-60-15,0-2-92 0,1 0-125 0,3-2-148 16,2-1-173-16,4-2-117 0,5-4-4 0,0-1 77 16,5 1 142-16,4-4 180 0</inkml:trace>
  <inkml:trace contextRef="#ctx0" brushRef="#br0" timeOffset="-205035.417">14631 11484 688 0,'6'-5'972'0,"-6"-1"158"16,0 1 109-16,-10 2 32 0,0 3-276 16,0-3-306-16,0 3-205 0,-4 0-122 0,-1 0-85 15,0 3-193-15,0 3-84 0,1-2 0 16,-1 2 0-16,6 6 0 0,-2 2 0 16,7-1 0-16,-6 4 0 0,10-1 0 0,0 3 0 15,0 3 0-15,0 1 0 0,10-1 0 0,-6 2 0 16,7 1 0-16,3 0 0 0,0-3 0 15,1 0 0-15,0-3 0 0,5-2 0 0,-1-4 0 16,6 2 0-16,-6-5 0 0,6-4 0 0,-5-3 0 16,4 0 0-16,0-3 0 0,1-3 0 15,-5-3 0-15,4 1 0 0,0-1 0 0,-3-2-741 16,-2-1-355-16,0 5-156 0,2-5-18 16,-2 4 55-16,0-1 122 0,-4 0 230 0,4 4 334 15</inkml:trace>
  <inkml:trace contextRef="#ctx0" brushRef="#br0" timeOffset="-204883.31">15186 11782 203 0,'4'8'976'0,"-8"0"243"0,-1 3 160 0,0-2 114 15,-5-4-34-15,5 1-439 0,0-1-578 16,0-2-442-16,5 0 0 0,-4-3 0 0,4 0 0 16,0-3 0-16,0 3 0 0,4-3-38 15,-4 0-598-15,0 3-275 0,0 0-252 0,-4-2-82 16,4-1 21-16,0 3 88 0,-6-3 199 15,2 3 295-15</inkml:trace>
  <inkml:trace contextRef="#ctx0" brushRef="#br0" timeOffset="-203943.78">13435 12077 107 0,'-4'-2'439'0,"-2"-2"84"0,2 4 68 16,-1-5 12-16,-1 2-88 0,2 1-73 0,-1-4-34 15,5 3-10-15,-5 0 3 0,0 1 3 0,0 2-17 16,5-3-40-16,-5 0-53 0,5 3-59 15,-5 0-55-15,5-2-44 0,0 2-21 0,-4 0-7 16,4 0 6-16,0 0 11 0,0 0 14 16,0 0 14-16,0 0 11 0,-6 0 12 0,6 0 8 15,0 0 2-15,0 0-5 0,0 0-45 16,0 0-136-16,0 0 0 0,0 0 0 16,6 0 0-16,-6 0 0 0,4 0 0 0,6 0 0 15,0 0 0-15,4 0 0 0,1 0 0 0,0 0 0 16,4 0 0-16,1 0 0 0,0-4 0 15,-1 4 0-15,6-2 0 0,-6 2 0 0,6 0 0 16,-5-2 0-16,4 2 0 0,-4 0 0 0,5 0 0 16,-6 0 0-16,0 0 0 0,-4 0 0 15,5 0 0-15,-5 0 0 0,0 0 0 0,-6 0 0 16,1 0 0-16,0 0 0 0,-1 0 0 0,-3 0 0 16,-2 0 0-16,1 0 0 0,-5 0 0 15,6 0 0-15,-6 0 0 0,4-4 0 16,-4 4 0-16,-4-2 0 0,4-1 0 0,0 1 0 15,-6-2 0-15,6 1 0 0,-5 1 0 16,5 2 0-16,-4-3-64 0,-2 1-313 0,2 2-68 16,4 0-116-16,-10 0-156 0,5 0-211 0,0 0-125 15,0 0-28-15,0-3 63 0,1 6 140 16,-2-3 205-16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3-17T14:16:05.1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2191 9951 336 0,'-4'-9'712'0,"-2"1"139"0,6 2 104 0,-4 1 70 16,-1 2-234-16,5 1-204 0,-5 2-158 15,5 2-112-15,-5 3-79 0,5 1-44 0,0 5-23 16,0 3-14-16,0 3-12 0,5 5-10 0,0-1-9 15,0 7-12-15,-1 0-14 0,2 2-15 16,3 3-17-16,-4 3-16 0,5 3-17 16,-5 2-11-16,5 1-9 0,-5 2-4 0,0-3-2 15,-1 3-10-15,2 0-29 0,3-5-39 16,-4-1-54-16,0-2-60 0,0-5-89 0,0-3-127 16,0-4-148-16,-1-5-161 0,-4-5-161 0,0-6-115 15,0-5-3-15,0-3 87 0,-4-5 153 16,-6-3 183-16</inkml:trace>
  <inkml:trace contextRef="#ctx0" brushRef="#br0" timeOffset="181.51">2143 10524 290 0,'-25'-38'502'0,"1"-1"103"0,-6-2 112 16,5-1 41-16,1 1-43 0,4 0-61 0,1 2-63 15,4 0-70-15,5 3-84 0,0 3-114 16,5 0-101-16,1 5-59 0,4 1-36 0,4 2-25 16,1 3-21-16,5 3-19 0,0 5-22 15,10 0-17-15,-1 3-12 0,6 6-10 0,4-1-11 16,5 9-34-16,1 2-56 0,-1 7-135 15,0 1-210-15,1 6-274 0,4 4-233 0,-5 5-97 16,1 4-10-16,-6 4 97 0,6 0 195 0,-6 0 265 16</inkml:trace>
  <inkml:trace contextRef="#ctx0" brushRef="#br0" timeOffset="580.445">2594 10403 575 0,'-10'-6'786'0,"-5"1"150"0,0-3 91 15,-4-1-61-15,-1 1-185 0,-4-3-203 16,-1 2-182-16,1-1-130 0,-1 2-77 0,0 2-51 16,10 0-38-16,-4 6-29 0,4 0-25 0,1 6-18 15,4 2-11-15,0 3-2 0,6 3 0 16,4 3 10-16,0 2 8 0,4 3 3 16,1-3 5-16,10 4 2 0,-5-2-3 0,4-1-7 15,6-4-7-15,-1 1-5 0,6-6-7 0,-6-1-8 16,2-1-13-16,3-3-20 0,-4-4-26 15,-1-4-29-15,0-1-29 0,-4-3-22 0,0-2-12 16,-5-3-2-16,-1 0 10 0,-3-3 18 16,-2 3 24-16,-4-5 23 0,0 2 23 0,-4-2 23 15,-2-2 22-15,2 2 23 0,-6 2 23 16,5 1 23-16,-4-1 22 0,3 6 13 0,2-1 3 16,-1 4-5-16,5 2-6 0,-6 3-4 15,6 3-9-15,0 2-8 0,6 6-5 0,-6 3 0 16,5 3-6-16,5-1-14 0,-6 6-11 15,6-2-8-15,4 2-7 0,-4 0-9 0,5 0-25 16,0-1-40-16,0-1-50 0,4-3-72 0,-4-3-119 16,5-4-175-16,-5 2-193 0,4-7-201 15,0-2-121-15,1-6-20 0,-6 0 70 0,7-5 153 16,-2 0 198-16</inkml:trace>
  <inkml:trace contextRef="#ctx0" brushRef="#br0" timeOffset="979.375">2893 10420 15 0,'-5'-17'602'0,"-5"3"208"15,0 0 151-15,0 3 99 0,1 3-51 16,-1-1-193-16,-5 4-199 0,5 0-177 0,1 5-122 16,-2 0-77-16,1 0-52 0,1 5-40 15,-1 0-29-15,5 4-26 0,-5 2-16 0,6 3-9 16,-1 0-5-16,5 2 6 0,0 1 8 0,0-1 11 16,5 4 2-16,-1 2-2 0,2-3-9 15,8-3-38-15,-4 4-42 0,9-4 0 16,-4 1 0-16,10-3 0 0,-6-3 0 0,6 0 0 15,0-6 0-15,-1 1 0 0,0-3 0 16,1-3-142-16,-5 0-77 0,-1-6-21 16,0 0-3-16,-4-2 15 0,-5-3 15 0,-5 0 27 15,0-3 32-15,0 1 31 0,-10-4 34 0,0 0 31 16,0 1 30-16,-5-1 22 0,1 1 24 16,-6 2 22-16,0 0 16 0,1 0 17 15,4 6 11-15,0 0 6 0,-4 2-5 0,8 4-2 16,-3 2-2-16,3 2-3 0,2 1-3 15,4 6-4-15,0-1-2 0,0 2-9 0,4 4-10 16,2 0-12-16,-2 0-8 0,7 3-8 16,-2-1-18-16,6-2-46 0,-5 0-73 15,4 0-140-15,1-3-232 0,0-3-317 16,0-3-227-16,-1-5-84 0,1-2 0 0,-6-4 103 16,6-5 209-16,-5-2 307 0</inkml:trace>
  <inkml:trace contextRef="#ctx0" brushRef="#br0" timeOffset="1130.971">3064 10174 15 0,'-14'-25'768'0,"-1"3"196"16,0 5 107-16,5 4 67 0,1 7 5 0,-1 3-335 15,0 3-308-15,5 6-177 0,0 2-99 16,1 3-63-16,-2 3-60 0,6 0-87 16,6 2-113-16,-6 1-205 0,4 2-337 0,1 1-311 15,0-4-160-15,5 1-44 0,0-1 38 16,4-2 164-16,1-3 315 0</inkml:trace>
  <inkml:trace contextRef="#ctx0" brushRef="#br0" timeOffset="2479.573">3766 10547 845 0,'-6'2'1059'16,"6"0"114"-16,-4-2 65 0,-1 4 50 15,0-4-394-15,0 0-318 0,0-4-176 16,0 4-98-16,5-2-55 0,-5 0-78 0,1-2-169 16,4 2 0-16,0-4 0 0,0 4-115 15,0-1-174-15,0-3-134 0,0 3-190 16,-6 1-223-16,6-4-218 0,0-2-67 0,-4 2 16 16,4-2 91-16,-5-3 178 0,5 3 248 15</inkml:trace>
  <inkml:trace contextRef="#ctx0" brushRef="#br0" timeOffset="2615.2">3677 10342 53 0,'-5'-9'648'0,"5"5"202"0,-5 1 124 0,5 0 75 16,-4 0-82-16,4 0-234 0,-6 0-243 15,6 3-195-15,0 0-121 0,-4-2-86 0,4 2-79 16,0 0-109-16,0 0-163 0,0 0-230 16,0 0-288-16,0 0-162 0,0 0-58 0,0 0 31 15,4 2 124-15,2-2 210 0</inkml:trace>
  <inkml:trace contextRef="#ctx0" brushRef="#br0" timeOffset="3276.967">4359 9904 450 0,'0'-3'714'0,"0"0"154"0,-5 3 123 15,5 6 4-15,0-1-181 0,0 6-174 16,0 3-156-16,0 5-129 0,0 3-107 0,0 6-69 16,0 5-51-16,-5 0-38 0,5 6-30 15,-5-1-26-15,0 3-16 0,5 1-10 0,-5-3-7 16,0-1-2-16,5-5-2 0,0-3 2 0,0-2-1 15,0-5-3-15,0-7-5 0,0-2-10 16,0-4-8-16,0-4-12 0,0-6-16 0,0-2-15 16,5-6-5-16,-5-6-2 0,-5-4 0 15,5-3 6-15,0-4 8 0,-4-3-1 16,4-2 5-16,-6-3 7 0,6 0 17 0,0-1 14 16,6-1 11-16,-2-1 18 0,1 3 15 15,0 3 11-15,0 2-2 0,0 0 3 0,5 7 4 16,-6 1 7-16,7 4 6 0,-1 4 10 15,-1 4 10-15,1 2 11 0,0 6 8 16,-1 6 4-16,6 2 0 0,-5 6-7 0,5 3-12 16,-5 5-12-16,4 6-11 0,1-1-11 15,-5 4-12-15,4 4-7 0,-3 1-9 0,-2 0-8 16,1 0-6-16,0-3-6 0,-5 3-15 16,5-6-31-16,-6 1-39 0,1-4-50 15,0-3-89-15,-5-4-134 0,0 0-161 0,-5-4-170 16,0-5-162-16,1-3-113 0,-6-2-1 15,0-6 90-15,0 0 152 0,-4-6 187 0</inkml:trace>
  <inkml:trace contextRef="#ctx0" brushRef="#br0" timeOffset="3443.513">4437 10447 46 0,'-24'-14'471'0,"-1"-2"135"0,0-4 120 15,-4 4 128-15,5-4-27 0,4 4-115 16,0 0-98-16,1 1-96 0,9-1-90 0,1 2-102 16,-1 3-94-16,10 0-53 0,4 0-31 15,2 3-20-15,8-1-17 0,1 1-6 0,4 2-12 16,6 1-16-16,4 0-12 0,0 5-11 15,6-3-18-15,4 0-56 0,-4 3-77 0,4-3-131 16,0 1-213-16,-5 2-270 0,0-3-273 16,1 0-113-16,-1 1-15 0,-4-4 81 15,-6 3 186-15,1 0 255 0</inkml:trace>
  <inkml:trace contextRef="#ctx0" brushRef="#br0" timeOffset="3976.117">4805 10044 453 0,'-10'-8'868'0,"0"0"140"15,1 2 83-15,-1 3 52 0,5 0-258 16,0 6-284-16,0 6-218 0,0-1-116 0,5 6-60 16,0 2-33-16,0 4-26 0,0 2-21 0,5 2-17 15,0 4-16-15,-5 3-17 0,5-2-15 16,0 5-18-16,-1-4-14 0,2 0-10 16,-2-2-11-16,1-6-5 0,1 0-8 0,-2-5-11 15,1-3-16-15,0-7-17 0,0-1-19 16,0-6-21-16,-5-6-11 0,5-1-4 0,-5-7 8 15,0-3 12-15,0-2 19 0,0-6 20 16,-5 0 15-16,-5-5 13 0,5-1 7 0,-4-2 6 16,-2 1 2-16,7-2 6 0,-6 2 6 15,5 4 9-15,0 3 8 0,0 3 4 16,5 6 7-16,0 1 11 0,0 7 8 0,0 3 13 16,5 5 6-16,5 5 9 0,0 0 4 15,-1 7-4-15,1 2-7 0,5 2-15 0,-5 3-13 16,5 1-11-16,-1-1-11 0,6 0-12 15,-5-2-9-15,-1-1-9 0,6-2-13 16,-6-3-27-16,6 0-45 0,-5-2-39 0,-5-4-33 16,4-5-29-16,-4 0-16 0,0-5 4 15,-5-1 34-15,0-5 34 0,-5 0 34 0,0-3 50 16,0 0 40-16,-5-2 42 0,0 0 35 16,0 1 39-16,-5 2 33 0,5 2 16 0,1 2 6 15,-2 1-9-15,6 5-19 0,-4 1-16 16,4 7-19-16,-5 3-21 0,5 6-15 0,5 3-7 15,-5 4-7-15,4 2-15 0,6 2-28 16,-5 2-19-16,5 3-11 0,0-2-8 16,-1 0-24-16,6-4-44 0,0 1-50 0,0-3-79 15,-1-5-144-15,1 0-216 0,0-6-252 16,4-6-200-16,1-2-64 0,0-6 17 16,-1-5 112-16,6-3 203 0,0-3 263 0</inkml:trace>
  <inkml:trace contextRef="#ctx0" brushRef="#br0" timeOffset="4242.403">5349 10132 133 0,'-10'-13'782'0,"1"-1"193"16,-1 3 118-16,-5 3 79 0,5-1-69 0,-5 4-278 15,6 2-281-15,-1 0-167 0,0 3-98 0,1 3-63 16,3 2-50-16,-3 1-34 0,4 5-21 16,0 0-9-16,0 3-1 0,5-1-21 15,-5 7-80-15,10 2 0 0,-5 0 0 0,5 3 0 16,5 0 0-16,-1 0 0 0,6 0 0 15,0-1 0-15,5-2 0 0,-1-2 0 0,1-1 0 16,4-5 0-16,-4 0 0 0,5-3 0 16,-1-6 0-16,-4 1 0 0,-1-6 0 0,1 0 0 15,-6-6-146-15,-4 1-227 0,0-4-103 16,0-2-141-16,-10 0-174 0,0-2-211 0,0-4-80 16,0 0 5-16,-5 1 93 0,0-1 166 15,0 1 222-15</inkml:trace>
  <inkml:trace contextRef="#ctx0" brushRef="#br0" timeOffset="4754.003">4266 9719 118 0,'-15'-3'539'0,"0"-3"119"0,1 4 112 16,3-1 110-16,2 0-93 0,4 3-137 15,-5 0-97-15,10 0-81 0,-5 3-79 0,5 2-76 16,0 1-65-16,5-1-34 0,0 4-22 15,5-1-11-15,-5 0-8 0,5-2-6 0,-1-1-2 16,1 1-7-16,0-4-1 0,5-2-2 16,-1-2-15-16,-4-4-84 0,5-2-60 0,4-3 0 15,-4-3 0-15,5 0 0 0,0-5 0 16,-1 2 0-16,1 1 0 0,4 0 0 16,-4-1 0-16,0 3 0 0,4 0 0 0,-10 4 0 15,7-2 0-15,-2 4 0 0,-4 0 0 16,-1 2 0-16,1 4 0 0,0-1 0 0,0 3 0 15,-5 5 0-15,4-2 0 0,1 5 0 16,0 3 0-16,4 1 0 0,-4 1 0 16,4 4 0-16,1-1 0 0,0 1 0 0,4-1 0 15,1 0 0-15,-1 4 0 0,6-6 0 0,-1 3 0 16,0-4-62-16,1 1-191 0,4-3-153 16,-10 3-260-16,6-6-334 0,-1 0-156 15,6 3-36-15,-1-2 36 0,0-1 124 0,1-3 245 16,4 1 342-16</inkml:trace>
  <inkml:trace contextRef="#ctx0" brushRef="#br0" timeOffset="6960.583">6188 10259 236 0,'-5'3'398'15,"0"0"55"-15,0-3 50 0,0 3-72 16,0-3-59-16,1 0-33 0,-2 0-11 0,6 0 4 15,-4 0 17-15,-1 0 14 0,0 0 10 16,0 0-2-16,-5 0-16 0,10 0-29 16,-5 0-40-16,1 0-47 0,-2 0-45 0,1 0-30 15,5 0-15-15,-4 0-10 0,4 0-13 16,0 0-13-16,-6 0-20 0,6 0-20 0,6 0-13 16,-6 0-10-16,4 3-5 0,1-1-4 15,1-2-2-15,-2-15-3 0,6 33-8 0,0-16-8 16,0-2-6-16,4 4-6 0,-4-4-2 15,5 0-3-15,5 0-5 0,-6-4-20 0,6 2-32 16,-1-1-45-16,-4 1-54 0,5-1-84 16,-1 0-140-16,-4-3-180 0,0 3-205 15,-1 1-192-15,-3-1-72 0,3 0 19 16,-4 3 107-16,-5 0 180 0,4 0 226 0</inkml:trace>
  <inkml:trace contextRef="#ctx0" brushRef="#br0" timeOffset="7261.278">6197 10364 17 0,'-9'3'484'0,"-6"-1"101"0,1-2 80 16,4 4 88-16,0-2-34 0,0-2-87 0,5 0-70 15,-4 3-53-15,3-3-45 0,1 0-63 16,5 0-92-16,-4 3-102 0,4-3-59 0,0 0-33 15,0 0-14-15,4 0-8 0,1 3-2 16,1-3 0-16,3 0-3 0,1 0-11 16,0 2-16-16,-1-2-17 0,6 3-13 0,0 0-10 15,-1-3-8-15,1 3-6 0,0-3-4 16,4 0-3-16,1 0-12 0,0 0-30 0,5 0-44 16,-6-3-62-16,0 3-120 0,2-3-189 15,-2 3-264-15,-4-3-233 0,4 3-95 16,-4 0-14-16,0-2 80 0,-1 2 174 0,1-3 261 15</inkml:trace>
  <inkml:trace contextRef="#ctx0" brushRef="#br0" timeOffset="13063.39">21001 9181 277 0,'-5'2'446'0,"1"-2"58"16,-2 4 46-16,2-4-70 0,-1 2-92 15,-1-2-70-15,6 0-44 0,-4 0-35 0,4 3-26 16,0-3-29-16,-5 0-33 0,5 0-33 15,0 0-26-15,0 0-18 0,0-3-17 0,0 3-16 16,0 0-8-16,0 0 0 0,0 0 8 16,0 0 12-16,0 0 18 0,0 0 26 0,0 0 26 15,0 0 22-15,0 0 18 0,0 0 14 16,0 0 5-16,0 0-9 0,0 0-16 0,0 0-17 16,0 0-22-16,0 0-18 0,5 0-14 15,-5 0-13-15,0-2-11 0,0 2-9 16,4-4-8-16,-4 2-10 0,6-1-9 0,-6 1-6 15,5-5-2-15,5 3-4 0,-6-2 0 16,6 0 0-16,0 1 0 0,4-1 3 16,-4-2 0-16,5 2 0 0,0-2 1 0,4 0-1 15,1 2 1-15,0 1-4 0,-1-4-3 16,1 4-1-16,0 0-1 0,4 1-2 0,-4 0 0 16,-1 1-2-16,1 3-3 0,-6 0-2 15,7 0-4-15,-7 0-2 0,1 3-2 0,-1-1-5 16,1 0-10-16,-5 5-19 15,0-5-32-15,-1 3-46 0,-3-2-85 0,-2 3-118 16,1-1-148-16,0 1-160 0,-5-4-183 0,5 4-107 16,-5-3 5-16,0 0 81 0,0-1 135 15,0-2 168-15</inkml:trace>
  <inkml:trace contextRef="#ctx0" brushRef="#br0" timeOffset="13471.309">21188 8955 242 0,'0'0'527'0,"-6"0"86"0,2 0 82 16,-1 0 31-16,5 0-104 0,-5 0-89 16,5 3-55-16,-5-3-38 0,5 0-46 0,0 2-62 15,0 1-68-15,0-1-63 0,5 5-49 16,0-2-38-16,-5 3-24 0,5 0-17 0,-1 3-10 15,2 3-9-15,-2 3-12 0,1-1-8 0,0 4-9 16,-5 1-7-16,5-1-8 0,0 2-12 16,-5 0-38-16,5-2-104 0,-5-1-193 15,0 0-307-15,0-2-262 0,0-1-131 0,0-3-36 16,0-1 59-16,0-4 171 0,-5-2 294 16</inkml:trace>
  <inkml:trace contextRef="#ctx0" brushRef="#br0" timeOffset="16734.561">7011 9961 335 0,'-4'-8'589'0,"-1"2"89"16,0 1 72-16,0 2 25 0,0 1-152 15,0 2-101-15,0-3-77 0,-5 6-59 16,6-3-50-16,-6 5-65 0,5 0-74 0,-5 4-70 16,5 2-42-16,-5 3-28 0,5 5-17 15,-5 3-7-15,6 3-4 0,4 2-1 16,-5 7 0-16,5-4 0 0,0 6 0 0,5-3-2 15,-1 3-5-15,6-3-2 0,0 0-3 16,0-3-3-16,0-2-4 0,5-3-2 16,-1-3 2-16,1-3 2 0,0-2 3 0,4-7 1 15,-4-1 3-15,0-3 0 0,-1-4-1 16,6-4-4-16,-10-1-4 0,5-5-4 0,-5-4 2 16,-1-2 0-16,-4 0-2 0,0-2 2 15,-5 0 2-15,0-1 2 0,0 1-2 0,-5 2-2 16,-5 0 1-16,0 0-1 0,1 1-3 15,-6-1-1-15,0 2-2 0,1 2-3 0,-6 1-4 16,6 1-1-16,-7 3-4 0,7-1-4 16,-1 4-13-16,6-2-18 0,-1 4-33 15,0 0-55-15,0 4-97 0,5 1-146 0,5 0-187 16,-5 1-219-16,10 2-138 0,-5 1-31 16,10-2 51-16,0 2 125 0,5-3 186 15</inkml:trace>
  <inkml:trace contextRef="#ctx0" brushRef="#br0" timeOffset="17124.156">7370 10143 167 0,'0'-8'630'0,"-5"0"133"16,-1 0 110-16,2 2 100 0,-1 1-122 0,-5-3-207 15,0 2-159-15,1 0-108 0,-1 1-92 16,-5 2-88-16,5 0-64 0,1 3-39 15,-2 3-30-15,-3 3-23 0,4 2-18 0,0 6-5 16,0 0 5-16,6 2 5 0,-1 6 6 0,0 0 1 16,5 0 1-16,5 3 6 0,0-3-1 15,-1 3 0-15,6-3 4 0,0 0 4 0,5 0 3 16,-1-5-9-16,6 2-3 0,0-5-4 16,-1-3-1-16,1-3-3 0,0 1-2 15,-1-9-2-15,1 0 0 0,-5-3 1 0,0-6-5 16,-1 1-1-16,-4-6-2 0,0 1 0 15,-6-4-7-15,1-2-5 0,0-1-2 16,-5-2-2-16,0 3-4 0,-5-3 0 0,0 2 0 16,1 1-3-16,-6 0-2 0,0 0-7 0,0 2-10 15,0 3-21-15,-5 0-35 0,1 4-45 16,-1 1-73-16,6 4-126 0,-1 2-183 16,-5 3-212-16,5 0-229 0,0 0-95 0,5 3 0 15,-4-1 93-15,3 4 171 0,2-6 224 16</inkml:trace>
  <inkml:trace contextRef="#ctx0" brushRef="#br0" timeOffset="22664.293">7635 9843 368 0,'0'-3'478'0,"0"0"88"16,0 0 56-16,0 1-33 0,0 2-20 15,0-3 0-15,0 0-12 0,0 3-30 0,0-2-46 16,-6-1-52-16,6 3-70 0,0-3-78 16,0 0-58-16,-4 0-34 0,4 3-21 15,-5-2-16-15,-1 2-15 0,6-3-18 0,-4 3-17 16,-1 0-16-16,0 3-18 0,-5-1-15 16,5 1-15-16,0 6-10 0,-5-1-9 0,6 3-7 15,-1 2-4-15,0-1-1 0,0 4 0 16,5-2-3-16,5 0 3 0,-5 2-1 15,5-5 0-15,4 3-1 0,-3-3 1 16,3-2 3-16,1-1 0 0,0-3 4 0,-1-2 1 16,6-3 3-16,-5-3-1 0,0-2-2 15,0-1-1-15,0-2-5 0,0-3-2 0,-1-3-5 16,-4 0 1-16,0 1-3 0,0-1 0 16,-5 0-1-16,0 0-3 0,0 1-10 0,0-1-24 15,-5 2-41-15,-5 4-53 0,5 0-64 16,-5 0-96-16,1 3-155 0,-1 1-213 0,0 2-259 15,1-1-138-15,-1 3-33 0,-1 3 43 16,7-1 137-16,-6 2 222 0</inkml:trace>
  <inkml:trace contextRef="#ctx0" brushRef="#br0" timeOffset="24162.67">8350 10141 314 0,'0'-6'654'16,"0"0"154"-16,-5 4 130 0,0-3 55 15,0-1-180-15,1 3-171 0,-6 0-146 0,5 1-130 16,-5-4-115-16,-5 6-76 0,0-2-49 15,1 4-29-15,-1 1-19 0,-4 5-8 16,-1 1-7-16,0 1-2 0,1 4 1 0,4 3 4 16,-4 2 4-16,9 0 5 0,-5 6 6 15,6 0 2-15,3 0-1 0,1 3-5 0,5-1-11 16,5 1-13-16,10 2-12 0,-5-2-10 16,9-1-7-16,6-2-2 0,-1 0-10 0,11-6-32 15,-6 1-57-15,10-4-86 0,-5-5-134 16,6-3-214-16,-6-2-268 0,1-6-254 15,4-3-92-15,-5-2 0 0,5-4 92 0,-5-5 187 16,1-2 260-16</inkml:trace>
  <inkml:trace contextRef="#ctx0" brushRef="#br0" timeOffset="24625.508">8929 10207 144 0,'-5'-8'815'0,"-5"0"187"0,0 2 112 16,-4 0 71-16,-6 4-71 0,6-4-327 0,-1 3-295 15,-5 0-162-15,5 1-91 0,-4 2-51 16,4 0-39-16,0 0-29 0,0 5-32 16,1 4-17-16,4-1-6 0,-4 3-2 0,4 3 6 15,5-1 8-15,-5 4 2 0,5-1-79 0,5 4 0 16,0-1 0-16,5 0 0 0,-1 0 0 16,7 1 0-16,-1-6 0 0,-1 3 0 0,11-6 0 15,-5 0 0-15,4-6 0 0,1-2 0 16,4-3 0-16,-4-6 0 0,-1-5 0 0,1 0-90 15,-5-6-217-15,0-2-20 0,-1-2-18 16,-4-7-15-16,0 3-13 0,-6-5-15 0,2 2-14 16,-1-5-10-16,-10 0 5 0,5 0 34 15,-10-6 57-15,5 1 66 0,-5-1 89 16,0-3 107-16,-5 4 119 0,6 2 137 0,-1 0 125 16,0 6 83-16,1 5 34 0,-2 3-10 15,7 5-43-15,-2 6-72 0,6 6-77 16,-4 5-47-16,4 2-23 0,0 10-1 0,0 2 9 15,4 5 8-15,2 5 3 0,-2 7-3 0,7 5-9 16,-2 3-20-16,1 4-51 0,5 2-108 16,-1 1 0-16,-4 2 0 0,5-5 0 15,0 1 0-15,0-2 0 0,-1-6 0 0,-4-3-76 16,4-5-199-16,-9-4-160 0,5-5-235 16,-5-4-339-16,0-4-145 0,-5-9-36 0,5-2 36 15,-5-5 132-15,0-6 237 0,0-6 368 16</inkml:trace>
  <inkml:trace contextRef="#ctx0" brushRef="#br0" timeOffset="25026.462">9252 10108 244 0,'0'2'774'0,"0"1"186"0,0-3 111 0,-4 3 67 15,4-3-163-15,-6-3-254 0,6 3-246 16,-4-3-163-16,-1 1-91 0,0-4-50 0,0 4-31 16,0-1-19-16,0 0-12 0,0 0-13 15,-5 0-14-15,6 6-11 0,-7 0-9 16,7 3-5-16,-6 2 1 0,5 3 5 0,0 2 10 16,1 4 9-16,-2-1 7 0,6 6-63 15,6 1-26-15,-6-1 0 0,9 0 0 0,-4 0 0 16,5 0 0-16,0-3 0 0,5-3 0 15,-1 1 0-15,-4-6 0 0,4 1 0 0,1-7 0 16,0 1 0-16,0-6 0 0,-1-3 0 16,-4-5 0-16,5-1 0 0,-10-5 0 15,5-3 0-15,-6 1 0 0,2-3 0 0,-6-1 0 16,-6-2 0-16,2 0 0 0,-1 1 0 16,-5-1 0-16,-5-4-86 0,1 7-223 15,-1 0-67-15,0 0-125 0,-4 5-179 0,4 0-219 16,0 3-151-16,1 3-46 0,-1 2 34 15,0 6 132-15,5-3 214 0,1 6 269 16</inkml:trace>
  <inkml:trace contextRef="#ctx0" brushRef="#br0" timeOffset="26145.658">10317 10086 395 0,'-6'-6'555'0,"2"-2"98"0,4 0 85 16,-5-4-36-16,0 4-68 0,0 0-46 15,0 0-47-15,0-1-53 0,0-1-57 16,-5 1-68-16,1 4-93 0,-6-4-90 0,0 4-62 16,1 2-52-16,-6 0-31 0,0 3-19 15,-4 3-7-15,4 2-1 0,-4 1-2 0,4 2 9 16,0 4 4-16,6-2-1 0,-1 5-3 15,0 1-7-15,6 0-1 0,-1-2 0 16,10 3 5-16,0 2 6 0,4-3 10 0,7 1 11 16,3-1 11-16,6-2 20 0,-1 0 11 0,10 0 5 15,1-3-2-15,-1-3-5 0,11-2-8 16,-6 0-20-16,-5-1-18 0,6 0-12 16,-11 1-7-16,6-1-6 0,-11 1-2 0,1 0 2 15,-5-1-1-15,-6 3 2 0,-3 1 0 16,-6 2-1-16,0-1-2 0,-6 2-2 15,-3-1-3-15,-6-1-1 0,1 2-1 0,-7-2-3 16,2-1-2-16,-6-1-4 0,1-2 1 16,-1-1-3-16,1-2-9 0,-5-3-1 0,9 0-1 15,-4 0-1-15,4-3-7 0,0-2-14 0,6 2-17 16,3-2-23-16,7-4-31 0,4 1-33 16,0 0-33-16,4-1-44 0,2 1-62 15,9-3-95-15,-1 0-123 0,1 0-140 0,9 0-142 16,1 0-102-16,0-3-2 0,9 3 80 15,0 0 131-15,0-2 163 0</inkml:trace>
  <inkml:trace contextRef="#ctx0" brushRef="#br0" timeOffset="26576.505">10566 10141 321 0,'20'-14'515'0,"-10"0"102"0,5 1 105 0,-10-1 3 16,4-3-25-16,-9 3-40 0,0 1-45 16,0 1-50-16,0 1-63 0,-9 1-80 0,4-2-95 15,-5 4-69-15,0 2-44 0,5 4-31 16,-9 2-16-16,4 0-16 0,0 5-9 15,0 4-1-15,0 2-1 0,0 2-36 16,6 2-104-16,-7 3 0 0,11 2 0 0,-4 2 0 16,8 3 0-16,-4-1 0 0,6 1 0 15,3 0 0-15,1-3 0 0,0-3 0 0,0-2 0 16,4-3 0-16,1-6 0 0,0-3 0 16,0-1 0-16,-1-10 0 0,1-2 0 0,-5-4-303 15,5-4-86-15,-11-6-69 0,7 0-59 16,-7-3-37-16,1-5-12 0,0-1 16 0,-5-2 37 15,-5 0 75-15,0-5 93 0,1-1 89 16,-2 0 77-16,-3-5 73 0,-6 0 84 16,5-3 89-16,-5 3 108 0,1-3 124 0,4 6 124 15,0 5 62-15,-5 6 7 0,11 5-33 16,-6 6-62-16,5 4-84 0,5 10-89 0,-5 5-54 16,5 5-23-16,0 10-6 0,5 7-8 15,0 2-8-15,-1 6 0 0,6 7 0 0,5 4 6 16,0 3-3-16,0 6-8 0,-1-1-14 15,1 4-26-15,0-3-29 0,-6-1-43 16,6-2-64-16,-5-3-82 0,0-3-116 0,-5-5-184 16,-1-5-252-16,-4-7-292 0,0-4-139 15,0-7-27-15,0-4 57 0,-4-6 155 16,-1-6 240-16</inkml:trace>
  <inkml:trace contextRef="#ctx0" brushRef="#br0" timeOffset="26757.02">10522 10025 420 0,'-19'-28'870'0,"-1"4"154"0,6 4 93 15,4 1 54-15,-5 5-235 0,10 0-287 0,5 6-216 16,0-3-115-16,5 6-55 0,0-1-28 16,9 0-29-16,1 4-34 0,0-1-40 15,10 3-38-15,-6 3-37 0,6-1-28 0,4 1-38 16,-4 3-51-16,4-1-74 0,6 3-97 16,-6 1-170-16,5 2-239 0,0 0-301 0,1 0-178 15,-1 2-48-15,6-1 32 0,-6-1 136 16,5 0 224-16,-5-3 314 0</inkml:trace>
  <inkml:trace contextRef="#ctx0" brushRef="#br0" timeOffset="27188.865">11135 9928 422 0,'-14'0'869'0,"9"0"149"0,-5 0 88 15,5 0 64-15,-5 6-219 0,5-1-282 16,1 3-202-16,-2 6-100 0,2 3-44 0,-1 5-26 15,0 3-30-15,5 2-34 0,-5 4-201 16,0 2-32-16,5 3 0 0,-5-3 0 0,5 2 0 16,-5-1 0-16,5-6 0 0,5-1 0 15,-5-5 0-15,0-3 0 0,0-5 0 16,5-3 0-16,-5-5 0 0,5-3-60 0,-5-6-121 16,5-5 4-16,-5-4 15 0,0-4 13 15,0 0 22-15,0-7 25 0,-5-1 23 16,0-4 16-16,0 0 13 0,5-5 8 0,-5 0 5 15,5-2 9-15,0 1 9 0,0 4 11 16,5 3 5-16,0 2 6 0,0 2 6 16,0 4 7-16,5 3 7 0,-6 4 9 0,2 4 15 15,3 5 13-15,1 0 13 0,0 9 13 16,-5 0 14-16,4 4 9 0,1 4-2 0,5 3-8 16,-5 5-12-16,-1 0-14 0,6 0-20 15,-5 6-17-15,5-3-17 0,-5 3-16 0,-1-4-24 16,6 1-39-16,-5 0-48 0,-5-1-54 15,5-1-61-15,-5-4-79 0,0 0-125 16,0-2-160-16,-10-1-198 0,5-4-187 0,-5-2-65 16,0-2 21-16,0-2 107 0,-5 0 175 15,5-6 235-15</inkml:trace>
  <inkml:trace contextRef="#ctx0" brushRef="#br0" timeOffset="27377.387">11028 10223 300 0,'-25'-10'823'16,"5"1"161"-16,6 1 101 0,-1 3 62 15,5-1-183-15,1 3-288 0,3 0-239 0,6 1-127 16,0-1-72-16,10 0-46 0,0 0-29 16,0 0-31-16,10 3-34 0,-1 0-34 15,0 0-47-15,6 0-56 0,0 0-68 0,-1 3-98 16,6-3-160-16,-1 0-191 0,1-3-116 16,-1 3-95-16,0-2-117 0,1-4-76 0,4 1 70 15,0-1 141-15,1-2 108 0,-6-1 121 16</inkml:trace>
  <inkml:trace contextRef="#ctx0" brushRef="#br0" timeOffset="27607.745">11552 10034 152 0,'-5'-4'739'16,"-4"-1"197"-16,-1 2 118 0,-5 0 82 15,0 0-108-15,0 3-251 0,1 0-252 16,-1 3-170-16,0 3-94 0,6 3-56 0,-6-1-37 16,5 2-25-16,0 4-16 0,5 3-5 0,1 0-1 15,-2 2 2-15,6 3 0 16,0 0-27-16,6 0-96 0,3 0 0 0,1 0 0 15,0-3 0-15,5 1 0 0,4-4 0 0,-4-2 0 16,10 0 0-16,-6-6 0 0,5 1 0 16,-4-7 0-16,0-2 0 0,-1 0 0 15,-4-2-230-15,0-1-142 0,-1-3-131 0,-4 0-161 16,-5-2-180-16,0 0-187 0,-5-3-56 16,5 0 25-16,-10 0 112 0,5 0 182 0,-5-3 230 15</inkml:trace>
  <inkml:trace contextRef="#ctx0" brushRef="#br0" timeOffset="27890.99">11106 9860 600 0,'-20'-12'809'0,"1"7"156"16,4-1 105-16,1 1-25 0,4-1-217 15,5 4-200-15,-1-4-168 0,6-2-115 0,6-1-65 16,-1-1-27-16,5-2-6 0,-1 2 2 15,6-4-3-15,5 0-80 0,4 0-166 16,-5 3 0-16,6 0 0 0,5 0 0 0,-6 5 0 16,-4 0 0-16,4 4 0 0,-4 2 0 15,5 2 0-15,-6 2 0 0,-4 4 0 16,4 0 0-16,-4 0 0 0,4 6 0 0,-4-3 0 16,-5 3 0-16,5 0-422 0,-5 0-342 15,-1 0-317-15,1 0-126 0,-5-1-20 0,5-2 44 16,0 0 124-16,-1 0 255 0,6-2 376 15</inkml:trace>
  <inkml:trace contextRef="#ctx0" brushRef="#br0" timeOffset="28280.966">12107 10149 183 0,'-15'0'670'0,"5"-3"154"0,0 3 118 16,0-3 84-16,5 3-140 0,0 0-228 15,1-2-182-15,-2 2-126 0,6-3-87 16,6 0-52-16,-2 0-25 0,1-2-9 0,5 3 4 16,0-4 1-16,5 3-4 0,0 0-8 15,-1 0-14-15,1 1-18 0,0 2-26 0,4 0-28 16,1 0-28-16,-6 0-25 0,6 2-14 16,-6 1-27-16,7 0-38 0,-7 3-56 0,1-1-69 15,-6 3-83-15,1-2-134 0,-5 2-201 16,0 0-253-16,-5 0-203 0,0 4-66 15,-5-4 12-15,0 0 96 0,-5 0 196 0,1 4 278 16</inkml:trace>
  <inkml:trace contextRef="#ctx0" brushRef="#br0" timeOffset="28459.47">12145 10265 435 0,'-19'3'852'16,"4"-3"146"-16,1 3 96 0,-1-3 67 16,0 2-251-16,10-2-277 0,-5 0-220 0,10-2-115 15,0 2-63-15,5-6-34 0,0 3-26 16,10 0-19-16,0-2-20 0,0 2-29 0,4 3-31 15,6-3-33-15,-1 3-32 0,5 0-56 16,1 0-76-16,-1 0-97 0,5 0-165 0,-4 0-255 16,-1-2-332-16,5-1-155 0,-4 0-37 15,5 1 38-15,-1-4 135 0,-5-3 240 16</inkml:trace>
  <inkml:trace contextRef="#ctx0" brushRef="#br0" timeOffset="28940.181">12862 9848 267 0,'-10'-5'872'0,"-5"-4"168"0,0 7 108 15,-4-4 83-15,9 4-82 0,-5-1-340 16,6 0-238-16,3 0-126 0,-3 0-73 0,3 3-85 16,6-2-287-16,-4 2 0 0,8-3 0 15,-4 3 0-15,6 0 0 0,3 0 0 0,1 0 0 16,5 3 0-16,-5-3 0 0,9 2 0 15,-4 1 0-15,0 3 0 0,0-1 0 0,-1 1 0 16,1-1 0-16,0 4 0 0,-6-1 0 16,1 3 0-16,0 0 0 0,-10 0 0 15,5 6 0-15,-10-3 0 0,0 2 0 0,-4 1 0 16,-2-1 0-16,-3 0 0 0,4-2-68 16,-10 0-52-16,6-3 18 0,-1-3 16 0,5 0 16 15,-5-2 17-15,6-3 11 0,-1 0 6 16,5-1 4-16,0-2 7 0,5 0 5 15,0-2 3-15,0-1 5 0,5 3 4 0,5-3 1 16,-5 3 3-16,9-2 1 0,-4 2 5 16,4 0 7-16,1 2 8 0,0 1 10 15,5 2 12-15,-11 1 14 0,6 5 9 0,-5 0 8 16,0 0 0-16,0 3 0 0,-5 3-6 16,-5-1-8-16,0 3-11 0,-5 1-11 0,0-1-9 15,0 0-9-15,-5-2-9 0,0-1-14 16,1 1-24-16,-1-6-39 0,-5-3-50 0,5 1-57 15,-5-7-62-15,0 1-77 0,6-6-109 16,-6-2-131-16,1-1-145 0,4-2-162 16,5-3-124-16,0 0-11 0,0-3 77 0,10 0 140 15,0 3 181-15</inkml:trace>
  <inkml:trace contextRef="#ctx0" brushRef="#br0" timeOffset="29337.12">13151 9906 179 0,'10'-8'718'0,"-6"0"193"0,1 0 119 16,1 2 77-16,-6-2-129 0,0 2-234 15,-6 0-216-15,1 4-154 0,5-4-89 16,-10 4-50-16,6-1-32 0,-1 3-26 0,-5 0-23 16,0 5-16-16,5 1-9 0,-5 2-1 15,1 6 2-15,-1 0-87 0,5 2-43 0,0 6 0 16,0 3 0-16,0 3 0 0,5 2 0 15,0 1 0-15,5-1 0 0,0 0 0 0,5-3 0 16,0 1 0-16,5-3 0 0,-1 0 0 16,1-6 0-16,4-2 0 0,-4-4 0 15,5-4 0-15,-6-1 0 0,6-5 0 0,-6-6 0 16,7 1 0-16,-12-7 0 0,6-2 0 16,-5-2 0-16,0-7 0 0,-6 3 0 15,1-5 0-15,-5 0 0 0,0 0 0 0,-5 0 0 16,1-3 0-16,-6 3 0 0,-5-2 0 15,0 1 0-15,1 1 0 0,-6 0 0 16,5 6 0-16,-4-1 0 0,4 3-43 0,1 6-230 16,3 0-44-16,-3 5-81 0,4 0-128 15,5 1-179-15,-5 2-244 0,5 0-107 0,5 0-21 16,0 0 61-16,5 0 144 0,0 0 213 16</inkml:trace>
  <inkml:trace contextRef="#ctx0" brushRef="#br0" timeOffset="33510.381">13406 9614 160 0,'0'-3'545'16,"-5"0"119"-16,5 0 99 0,-5-2 83 15,5 5-103-15,-5-3-109 0,5 1-99 0,-5-2-86 16,5 4-80-16,-5 0-82 0,0-2-87 15,1 2-66-15,-2 0-40 0,2 0-19 16,-1 0-11-16,0 2-3 0,0-2 4 0,-5 4 6 16,5 1 6-16,1 0 2 0,-7 4-1 15,7 2 3-15,-2 0-4 0,2 0-3 16,-1 3-5-16,5-1-4 0,0 1-5 0,0 3-6 16,5-3-4-16,-1 0-6 0,2-1-4 15,3-2-3-15,1 3-2 0,5-6-2 0,0 1-2 16,-1-4-4-16,1 1-2 0,0-4-5 15,0-4-3-15,-1-1-3 0,1-2 0 0,0-4 1 16,-6 1-2-16,1-6-1 0,0 0 0 16,-1 1 0-16,-3-1-4 0,-1-3-2 15,-5 3-2-15,0 0-14 0,0 1-32 0,-5-1-44 16,-5 3-50-16,5 0-54 0,-5 0-58 16,-5 2-81-16,5 4-114 0,-4 0-149 15,4 1-170-15,-4 2-184 0,3 0-66 0,2 2 27 16,4 0 110-16,0 0 172 0,5 0 210 15</inkml:trace>
  <inkml:trace contextRef="#ctx0" brushRef="#br0" timeOffset="33976.432">13700 9559 284 0,'-10'0'765'0,"5"-3"185"0,-4 3 119 16,3-3 87-16,1 3-176 0,1 0-229 0,-1 0-214 16,5 0-148-16,-5 3-67 0,5 0-33 15,5-1-12-15,0 1-4 0,-1 3-124 16,7 2-149-16,-2 1 0 0,1 1 0 0,0 1 0 16,5 4 0-16,-1-2 0 0,-4 3 0 0,4 4 0 15,1-1 0-15,-5 4 0 0,0 4 0 0,0 1 0 16,0 2 0-16,-6 3 0 0,2 3 0 15,-6 0 0-15,0 2 0 0,0 1 0 16,-6 2 0-16,2-2 0 0,-1 0 0 0,-5 2 0 16,-5-5 0-16,5 2 0 0,-5-5 0 15,-4 3-704-15,4-3-501 0,-4-5-112 0,-1 0 6 16,0-1 69-16,1-5 142 0,4-2 266 16,-4-4 390-16</inkml:trace>
  <inkml:trace contextRef="#ctx0" brushRef="#br0" timeOffset="47040.444">1917 11410 625 0,'-10'-12'793'0,"1"2"110"0,-1-4 78 0,5 3-9 15,-5 0-262-15,5 3-196 0,0-3-139 16,0 5-84-16,5 0-62 0,-5 1-54 0,5 2-39 16,0 0-16-16,0 3 1 0,0 0 12 15,5 6 11-15,0 5 12 0,0 3 6 0,0 5-8 16,-1 3-22-16,2 6-23 0,-1 5-17 0,-1-1-10 15,2 4-7-15,-6 1-68 0,4-1-7 16,-4-1 0-16,5 1 0 0,-5-3 0 0,5-2 0 16,-5-7 0-16,5 1 0 0,0-5 0 15,-5-4 0-15,4-5 0 0,-4 0 0 0,6-6 0 16,-6-5 0-16,0-2 0 0,0-6 0 0,4-7 0 16,-4-6 0-16,-4-4 0 0,4-5 0 15,-6-7 0-15,2-1 0 0,-6-3-18 0,0-1-48 16,6-4 9-16,-6 1 10 0,5 4 11 15,-1-1 10-15,2 10 6 0,4 1 6 0,-5 9 1 16,5 0 3-16,5 8 1 0,-5 1 1 0,4 6 7 16,2 3 6-16,-1 4 9 0,5 2 8 15,-1 7 13-15,6 2 10 0,-5 3 8 0,9 2 5 16,-4 3 0-16,4 3-23 0,-4-2-35 0,10 2 0 16,-6 0 0-16,1 0 0 0,0-3 0 15,-1 1 0-15,1-4 0 0,0-2 0 16,-1-1 0-16,-4-1 0 0,4-4 0 0,-4-3 0 15,0 1 0-15,-1-6 0 0,-4 0-7 0,0-3-58 16,0-2-13-16,-5-1-3 0,0-2 0 16,-5-1 10-16,0-2 14 0,0 1 15 0,-5-2 12 15,0 4 9-15,0-3 10 0,-5 3 4 16,5 2 5-16,1 1-1 0,-2 2 3 0,2 0-1 16,4 6 1-16,0 0 1 0,0 5 3 15,4 3 7-15,2 0 4 0,3 5 7 0,1 4 8 16,0-1 6-16,5 3 0 0,0 0 0 15,4 0-3-15,0-2-4 0,1 2-6 0,5-6-3 16,-6 1-5-16,6-1-2 0,-6-4-2 0,6-1-2 16,0-6-5-16,-6 1-2 0,0-4-2 0,-4-2-2 15,0-2 0-15,0-2 2 0,-5 0 1 16,-1-5 1-16,-4 0 1 0,0 1 3 0,-5-2-1 16,0-2 1-16,-5 1-3 0,0 0-1 0,0 0 0 15,-5 0-1-15,-4 0 0 0,0 3 0 16,-1-3 2-16,0 3 0 0,0-1-1 15,-5 4-2-15,6 2 0 0,-1 1-3 0,6 2-1 16,3 5-1-16,-3 0-1 0,3 4 2 0,6 2 0 16,0 2 4-16,0 1 0 0,6 3 2 15,-2-1 6-15,7 1 4 0,-2-3 4 0,1 2 2 16,0-2 1-16,5-3 0 0,-6-3-4 0,6 1-4 16,-1-4-6-16,-3 1-2 0,-1-4-4 15,4-2-4-15,-4-2-5 0,-6-4-11 0,6 1-10 16,-5-4-13-16,0 1-6 0,0-3-5 15,-5 0 2-15,0-3 6 0,-5 1 11 0,5 1 12 16,-5-1 9-16,-4 2 8 0,3-4 4 0,2 8 3 16,-6-5 4-16,5 7 4 0,0-3 1 15,1 5 2-15,4 0-1 0,-6 1 2 0,6 4 0 16,6 1 1-16,-6 2 0 0,4 3-1 0,6 1 0 16,-5 4-4-16,4-1-2 0,1 2-5 15,5-1 0-15,-5 1-2 0,5 0-21 0,0 0-51 16,-6 0-73-16,6-3-121 0,-1 0-207 0,-4-3-285 15,-5 0-273-15,5-2-106 0,-5-1-9 16,0-5 79-16,0 0 182 0,-5-5 272 16</inkml:trace>
  <inkml:trace contextRef="#ctx0" brushRef="#br0" timeOffset="47238.753">2402 11307 229 0,'-19'-16'842'0,"-1"2"164"0,5 3 86 15,6 2 49-15,-1 2-116 0,5 4-353 16,5 0-276-16,0 3-146 0,5 3-75 0,0 0-41 0,4-3-33 16,6 3-33-16,4-1-23 0,-4 0-39 15,10 2-63-15,0-1-103 0,-1-1-178 16,1 1-281-16,-1-3-311 0,6 2-144 0,-1 2-37 16,0-4 48-16,0 2 150 0,6-2 264 0</inkml:trace>
  <inkml:trace contextRef="#ctx0" brushRef="#br0" timeOffset="47769.812">3157 11360 412 0,'-9'-3'807'0,"-1"-2"168"0,0 2 108 16,1-2 67-16,3 2-215 0,-3 0-212 0,-1 0-186 15,5 1-128-15,0 2-86 0,0 0-66 16,0 2-57-16,5 7-52 0,0 2-42 0,0 5-33 16,0 6-20-16,0 3-53 0,5 5 0 15,-5 3 0-15,5 3 0 0,-5 0 0 0,5 0 0 16,-5-3 0-16,5 0 0 0,-5-5 0 15,4-3 0-15,-4-3 0 0,6-3 0 0,-6-5 0 16,0-3 0-16,4-6 0 0,-4-2-37 16,0-3-62-16,-4-8-16 0,4-3-9 0,-6-6-2 15,2-2 5-15,-1-6 15 0,0-2 18 16,0-4 18-16,-5 1 16 0,5-6 12 16,1 3 13-16,-2-3 9 0,6 0 7 15,0 0 4-15,6 3 2 0,-2 6 4 0,1 2 4 16,0 6 9-16,5 2 12 0,0 6 19 0,0 3 25 15,5 4 26-15,-6 8 25 0,6 1 23 16,-1 3 10-16,6 6 2 0,-5 6-12 16,-1-1-19-16,1 0-110 0,5 3-11 0,-5 3 0 15,-1-3 0-15,1 2 0 0,0-1 0 16,0-1 0-16,-6 0 0 0,1 0 0 0,0-2-165 16,-1-4-82-16,-3 3-64 0,-6-2-64 0,4-1-101 15,-8 1-121-15,-2-3-145 0,-3-4-141 16,4-1-97-16,-10 0 1 0,0-5 95 15,0-4 151-15,1 0 190 0</inkml:trace>
  <inkml:trace contextRef="#ctx0" brushRef="#br0" timeOffset="47956.214">3157 11680 470 0,'-24'-14'665'0,"-1"-2"175"0,1 2 143 0,4 0-11 15,1 3-125-15,4 0-145 0,0 0-147 16,5 3-136-16,6-1-102 0,-2 1-53 16,6 3-24-16,6-1-11 0,3 3-3 15,6-2-8-15,-1 5-22 0,1-3-148 0,10 3-48 16,-6 0 0-16,11 0 0 0,-5 3 0 15,4-3 0-15,1 0 0 0,-1 0 0 0,0 0-129 16,1 0-223-16,-1 0-137 0,1 0-181 0,-6-3-227 16,1 0-163-16,-1-2-46 0,0-3 15 15,-4-4 104-15,0-1 199 0,-1-1 277 16</inkml:trace>
  <inkml:trace contextRef="#ctx0" brushRef="#br0" timeOffset="48499.333">3535 11355 554 0,'-10'-6'940'0,"0"-2"149"16,0 5 93-16,1 0 68 0,4 1-273 15,-5 2-315-15,5 2-212 0,0 4-112 0,1-1-59 16,4 4-45-16,0 4-33 0,0 1-166 16,4 2-35-16,-4 4 0 0,5 2 0 15,0 3 0-15,5-1 0 0,-5 4 0 0,0-3 0 16,5 0 0-16,-6 0 0 0,6-6 0 16,-5-2 0-16,5-1 0 0,-5-5 0 15,5-3 0-15,-5-2 0 0,-1-3 0 0,2-3 0 16,-2-6 0-16,1-2 0 0,-5-3 0 15,0-6 0-15,0 1 0 0,-5-4 0 0,1 1 0 16,-2-6-31-16,-3 1-19 0,-1-4 1 16,0 1-1-16,5-1 7 0,-5 0 11 0,5 3 11 15,1 3 8-15,-2 3 5 0,6 5 7 16,0 0 8-16,0 3 14 0,0 6 24 0,0 2 26 16,6 3 22-16,-2 3-32 0,6 8-61 15,-5 0 0-15,5 3 0 0,0 5 0 16,4 1 0-16,-4-2 0 0,5 4 0 0,0 1 0 15,-1-1 0-15,1-3 0 0,0-2 0 16,0-4 0-16,-1 1 0 0,1-5 0 16,0-1 0-16,-6-5 0 0,1-3 0 0,-5 0 0 15,0-6 0-15,0 1-91 0,0-6 7 16,-5-1 15-16,-5 1 12 0,5-3 15 16,-5 0 7-16,0-2 7 0,-4 3 7 0,3-4 4 15,2 6 7-15,-1 0 4 0,-1 2 9 0,2 1 5 16,-1 6 15-16,5-2 22 0,0 8 25 15,0-2 23-15,0 6 16 0,0 4 0 16,5-2-109-16,-1 7 0 0,7 0 0 0,-7 0 0 16,11 1 0-16,-5 4 0 0,9-2 0 15,-4 2 0-15,5-3 0 0,0-2 0 0,4-1-82 16,-4 1-346-16,-1-6-213 0,1 0-242 16,4-5-228-16,-4-4-70 0,0-4 24 15,-1-4 111-15,1-2 194 0,-6-6 252 0</inkml:trace>
  <inkml:trace contextRef="#ctx0" brushRef="#br0" timeOffset="48764.541">4036 11448 277 0,'-11'-13'831'16,"1"1"187"-16,6 1 124 0,-6 3 90 0,0 0-137 15,5 2-259-15,-4 0-253 0,3 4-154 16,2 0-100-16,-1 2-78 0,-1 0-83 16,2 0-168-16,4 4 0 0,-5 2 0 15,0 5 0-15,5 0 0 0,-5 3 0 0,5 3 0 16,0 2 0-16,0 0 0 0,5 7 0 15,0-5 0-15,0 4 0 0,5 0 0 0,5-1 0 16,-6 2 0-16,11-4 0 0,-1 0 0 0,1-6 0 16,5 1 0-16,-1-3 0 0,0-3 0 15,1-3 0-15,-1-3 0 0,1-2 0 0,-6-3 0 16,6-3 0-16,-10 1 0 0,0-4 0 16,-1-2-1-16,-4-4-524 0,-5 2-168 0,-5-2-219 15,0-1-192-15,0-1-63 0,-5-2 18 16,0-1 104-16,-5 3 201 0,1-3 273 0</inkml:trace>
  <inkml:trace contextRef="#ctx0" brushRef="#br0" timeOffset="49253.319">3157 11200 240 0,'-24'-8'640'0,"4"2"144"0,1-2 129 16,-1 3 110-16,6-1-158 0,-1 3-176 16,0 1-122-16,5-1-95 0,0 0-80 0,5 0-65 15,-5 1-39-15,10 2-32 0,-4 0-14 16,-1 0-5-16,5 0-8 0,5 5-202 15,-5-2-27-15,4 2 0 0,6 1 0 0,0-1 0 16,0 0 0-16,4 1 0 0,1-3 0 16,0 0 0-16,10-3 0 0,-6-6 0 0,6-2 0 15,4 0 0-15,-4-6 0 0,4-3 0 16,0 1 0-16,-4-4 0 0,5-1 0 16,-6 1 0-16,0 4 0 0,1-1 0 0,-5 3 0 15,-1 0 0-15,-4 6 0 0,-1 0 0 16,-4 3 0-16,5 1 0 0,-5 4 0 15,0 0 0-15,4 6 0 0,-4 0 0 0,5 2 0 16,-5 0 0-16,5 3 0 0,4 0 0 16,1 3 0-16,0 0 0 0,-1-1 0 0,1 2 0 15,4-2 0-15,6 1 0 0,-6-3 0 16,5 0 0-16,1-3 0 0,-1 0 0 0,5-4 0 16,-4 1-675-16,5-5-338 0,-6 3-184 15,1-3-52-15,-1 0 27 0,1-3 86 16,-6 0 214-16,5 3 338 0</inkml:trace>
  <inkml:trace contextRef="#ctx0" brushRef="#br0" timeOffset="49746.135">4736 11542 533 0,'-4'0'742'0,"-2"0"170"0,2 0 120 16,-1 0-29-16,-1 3-155 0,2-3-161 16,-1 0-153-16,5 0-135 0,0 0-91 0,0 0-53 15,0 0-27-15,0 0-11 0,5 0-5 16,-1 0-9-16,11 0-125 0,-5 0-78 15,5-3 0-15,0 3 0 0,4-3 0 0,1 1 0 16,4 2 0-16,-4-3 0 0,4 3 0 16,-3-3 0-16,-2 3 0 0,0-3 0 0,1 3 0 15,-5 0-108-15,-5 3-300 0,0 0-114 16,-1 2-128-16,-4 1-113 0,-5-1-115 0,0 4-125 16,-5-1-16-16,0 0 81 0,1 1 145 15,-6-1 163-15,0 0 186 0</inkml:trace>
  <inkml:trace contextRef="#ctx0" brushRef="#br0" timeOffset="49931.629">4839 11624 508 0,'-19'0'784'0,"4"0"167"0,-5 0 111 0,11 0 8 16,-6 0-180-16,5 0-196 0,0 4-173 15,5-4-140-15,1 0-80 0,4 0-46 16,0 0-27-16,0 0-16 0,4 0-9 0,6 0-72 16,0 0-131-16,0 0 0 0,4 0 0 15,1 2 0-15,0-2 0 0,4 3 0 0,1-3 0 16,0 3 0-16,-1-3 0 0,1 3 0 15,0-3 0-15,-1 0-188 0,-4 2-449 0,0 1-298 16,-1-3-226-16,1 3-67 0,0-3 21 16,0-3 95-16,-1 0 199 0,-4 1 314 15</inkml:trace>
  <inkml:trace contextRef="#ctx0" brushRef="#br0" timeOffset="52425.241">5516 11401 514 0,'-5'0'890'0,"0"3"136"16,-4-3 84-16,3 3 57 0,-3 0-281 15,4-1-284-15,0 1-206 0,0-3-112 16,0 3-66-16,5-1-38 0,0-2-25 0,0 3-15 16,0 0-8-16,5-3-2 0,5 0-2 15,0-3-9-15,0 0-20 0,-1-5-84 0,6 0-15 16,-5-6 0-16,5 1 0 0,-6-7 0 16,1 1 0-16,0-6 0 0,-1 1 0 0,1-1-109 15,-5-1-68-15,0-1-28 0,0 2-11 16,0 3 11-16,-5 0 29 0,0 3 38 15,-5-1 36-15,0 4 33 0,0 2 29 0,0 3 26 16,1 0 21-16,-6 3 14 0,5 2 10 16,0 6 11-16,0 0 12 0,0 3 11 0,0 6 12 15,5-2 11-15,0 8 8 0,0-2 3 16,0 6-3-16,5 3-10 0,0 0-14 16,0 4-14-16,5 1-10 0,-6 1-12 15,6 1-8-15,0-1-6 0,-5 3-8 0,5-3-8 16,0-1-26-16,-5-2-50 0,4-1-67 15,-3-1-111-15,-2-1-199 0,1-3-272 0,0-2-285 16,-5-1-117-16,0-5-19 0,5 0 63 16,-5 0 174-16,-5-5 261 0</inkml:trace>
  <inkml:trace contextRef="#ctx0" brushRef="#br0" timeOffset="52664.609">5506 11559 244 0,'-24'-3'823'0,"4"3"168"16,0-3 106-16,-4 3 82 0,9-3-112 0,0 3-290 15,0 0-251-15,6 0-140 0,-1 0-85 16,10 0-39-16,-5 3-23 0,5-3-13 0,5 3-153 16,5 0-73-16,-1 0 0 0,6-1 0 15,5 1 0-15,0 0 0 0,5-1 0 0,-6-2 0 16,10 0 0-16,-4 0 0 0,4-2 0 16,6-4 0-16,-6 1 0 0,5-1 0 15,0 1 0-15,1-4 0 0,-5 4 0 16,4 2-69-16,-10 0-696 0,1 3-274 0,0 0-176 15,-6 0-36-15,-4 6 39 0,-1-3 117 0,1 5 234 16,-10-3 321-16</inkml:trace>
  <inkml:trace contextRef="#ctx0" brushRef="#br0" timeOffset="53150.302">5766 11708 126 0,'-20'11'833'16,"1"0"184"-16,0 0 99 0,-2-3 65 0,2 0-28 15,0 1-361-15,4-1-276 0,0 0-143 16,5-2-65-16,0-1-35 0,1-2-36 0,-1-1-43 16,5 2-122-16,0-2-72 0,5-2 0 0,0-2 0 15,0-4 0-15,5 0 0 0,0-5 0 16,-1 0 0-16,11 0 0 0,-5-3 0 16,5 1 0-16,0 2 0 0,4-3 0 0,-4 2 0 15,5 4 0-15,-5 3 0 0,4 2 0 16,-4 3 0-16,-1 6 0 0,1 2 0 0,-6 3 0 15,2 6 0-15,-1 2 0 0,-6 3 0 16,1 0 0-16,-5 5 0 0,0-2 0 0,0 3 0 16,-5 3 0-16,1-4 0 0,-2 1 0 15,-3-1 0-15,-1-2 0 0,0-3 0 0,-4-5 0 16,-1-1 0-16,0 0 0 0,1-4 0 0,-7-4 0 16,7-2 0-16,-6-6 0 0,1 0 0 15,-1-6 0-15,0-5 0 0,1 0 0 0,4-3 0 16,-4 0-45-16,4-2 14 0,5-1 11 15,0 3 7-15,1-2 1 0,3 2 6 0,6 0 4 16,0 3 8-16,0-3 11 0,6 6 13 16,3-3 14-16,1 2-12 0,0 5-32 0,-1-2 0 15,6 6 0-15,5-3 0 0,-6 3 0 0,6 3 0 16,5-1 0-16,-5 4 0 0,4-4 0 16,1 4 0-16,-1 0 0 0,6-3 0 15,-6 0-161-15,5-1-336 0,1-2-285 0,-5-2-312 16,4-1-120-16,-5-3-7 0,5-5 60 0,1 0 170 15,-1-6 270-15</inkml:trace>
  <inkml:trace contextRef="#ctx0" brushRef="#br0" timeOffset="53951.37">6399 11374 21 0,'-5'-14'799'0,"0"0"208"0,-5 1 119 16,1-1 76-16,-6 2 14 0,0 2-348 0,0-2-322 15,1 2-175-15,-1 1-91 0,0 4-58 16,-5-1-48-16,5 4-40 0,1 4-30 0,-1 0-33 16,0 7-24-16,1 2-44 0,4 3-3 15,0 0 0-15,5 2 0 0,1 1 0 0,4 0 0 16,4-1 0-16,6 1 0 0,0-1 0 16,4 0 0-16,1-1 0 0,5-2 0 15,4-2 0-15,-4 1 0 0,5-2 0 0,-1-2 0 16,0 1 0-16,-3 0 0 0,-2-2 0 15,-4 2 0-15,-1-1 0 0,1 0 0 16,-10 1 0-16,5-1 0 0,-5 0 0 0,-5 0 0 16,-5 1 0-16,-1 2 0 0,-3-3 0 15,-1-3 0-15,-5 1 0 0,1 0 0 0,-6-4 0 16,1 1 0-16,4-3 0 0,-5 0 0 16,1-3-169-16,4 1-12 0,0-4-3 15,5 3-17-15,1-3-38 0,3 1-70 0,6 0-92 16,0-3-97-16,6 2-93 0,-2-2-72 15,11 2-55-15,-5-2-28 0,5-3-31 0,4 3 48 16,1-3 91-16,0-1 104 0,4 1 151 16,1-3 233-16,4 0 255 0,1 1 171 0,-6-1 127 15,0 1 108-15,1-4 60 0,-5 3-13 16,-1-2-14-16,-4 2 15 0,-1 0 19 16,-8 3-11-16,3 0-37 0,-9 2-46 15,0 1-53-15,-4 0-64 0,-1 2-67 0,-5 1-40 16,0 2-23-16,0 1-14 0,-4 2-12 15,4 2 2-15,-5 4-30 0,5 2-183 0,1 3 0 16,-2 0 0-16,7 3 0 0,-2 3 0 0,6 1 0 16,0-1 0-16,6 2 0 0,-2 1 0 15,7-1 0-15,-2 1 0 0,6-4 0 0,5-2 0 16,-6 0 0-16,6-6 0 0,-1-2 0 16,1-6 0-16,0-3 0 0,-1-5 0 15,0-4 0-15,-4-1-220 0,-5-7-312 0,0-2-83 16,0-2-72-16,-5-4-42 0,0-2-10 15,-5-1 25-15,0-2 74 0,-5 0 126 0,-5 0 153 16,0 0 156-16,-5-3 156 0,0 0 147 16,-4 0 151-16,0 1 153 0,4-2 135 15,0 7 67-15,1 2 13 0,-1 7-34 0,5 3-75 16,5 5-108-16,0 5-103 0,0 2-54 16,5 6-28-16,5 6-14 0,0 2-2 15,0 5-7-15,5 8-18 0,0-3-21 0,4 7-18 16,1 6-14-16,-1-1-44 0,1 3-77 15,5 3 0-15,-5 3 0 0,4-1 0 0,-4 1 0 16,0-1 0-16,-1 1-68 0,-3-6-315 16,-2-2-256-16,-4-7-329 0,0-1-201 0,0-10-56 15,-5 1 30-15,0-8 117 0,0-3 234 16,-10-6 333-16</inkml:trace>
  <inkml:trace contextRef="#ctx0" brushRef="#br0" timeOffset="54149.443">6619 11310 79 0,'-34'-25'793'0,"5"1"205"0,4 1 117 0,1 1 75 15,4 6-37-15,5 2-309 0,0 3-294 16,6 0-153-16,3 0-66 0,6 3-31 0,0 2-20 16,6-2-119-16,-1 2-161 0,5 1 0 15,4 2 0-15,6 1 0 0,-1-2 0 16,1 2 0-16,4-1 0 0,1 3 0 0,5-3 0 16,-6 3 0-16,5 0 0 0,0-2 0 15,1 2-376-15,-1 0-369 0,1 2-321 0,-1-2-140 16,-4 3-40-16,-1-3 35 0,6 3 127 15,-6-3 275-15,6 0 379 0</inkml:trace>
  <inkml:trace contextRef="#ctx0" brushRef="#br0" timeOffset="54883.532">7252 11175 337 0,'-5'-2'701'0,"5"-1"193"0,0 0 130 16,-5 3 44-16,5-3-159 0,0 3-169 0,-5-2-155 16,5 2-141-16,-5 0-90 0,5 0-56 15,-4 0-57-15,-2 2-45 0,6 1-44 0,-4 5-40 16,-1 0-35-16,0 9-21 0,0-1-53 16,0 6-3-16,0 4 0 0,-4 3 0 0,3 5 0 15,1-1 0-15,1 3 0 0,-2 0 0 16,2-3 0-16,4-3 0 0,-5-2 0 15,5-6 0-15,0-5 0 0,0-4 0 0,0-2 0 16,0-5 0-16,5-4 0 0,-5-7 0 16,4-6 0-16,2-3 0 0,-2-5 0 0,1-3-72 15,-5 0-34-15,6-6-1 0,-2-2 11 16,-4-1 11-16,5-1 6 0,-5-2 8 16,0 4 13-16,5-1 14 0,0 3 12 0,-5 4 24 15,5 2 18-15,0 3 16 0,-5 5 12 16,5 3 25-16,-1 3 30 0,2 5 17 0,-2 3 15 15,1 3 10-15,5 5 5 0,-5 3-122 16,5 3-18-16,-1 0 0 0,1 5 0 0,0 3 0 16,5 0 0-16,-6 2 0 0,6-1 0 15,0 2 0-15,-1 0 0 0,1-1 0 0,-5-2 0 16,5 1 0-16,-5-1 0 0,-1-4 0 16,1 2-330-16,-5-4-190 0,-5 1-221 15,0-3-282-15,0 0-132 0,-5-6-21 0,5-2 52 16,-4-1 149-16,-2-5 239 0</inkml:trace>
  <inkml:trace contextRef="#ctx0" brushRef="#br0" timeOffset="55079.039">7277 11489 317 0,'-25'-16'866'0,"-5"2"167"15,1 1 100-15,5-1 71 0,-1 2-146 0,0 2-323 16,10 1-254-16,1 1-142 0,4-1-79 16,5 5-45-16,0-5-40 0,5 4-33 0,5-1-26 15,5 1-17-15,0 2-81 0,10 0-18 16,-6 3 0-16,6 0 0 0,4 3 0 15,-4 0 0-15,9-1-29 0,-4 1-190 0,-1 3-134 16,6-6-185-16,4 2-126 0,-4-4-100 16,4-1-98-16,6-3-121 0,-2-2 9 15,-4 0 107-15,6-4 114 0,-6 2 127 0,1-2 158 16</inkml:trace>
  <inkml:trace contextRef="#ctx0" brushRef="#br0" timeOffset="55331.645">7752 11247 411 0,'5'-5'777'0,"-5"-1"198"0,0 3 128 16,-5-5 33-16,-5 2-165 0,0 1-204 0,0-3-210 15,1 0-164-15,-6-1-97 0,0 3-59 16,1-2-38-16,4 3-25 0,-5 2-19 16,0 3-115-16,0 0-40 0,1 8 0 0,4 0 0 15,0 7 0-15,6-2 0 0,-2 6 0 16,2 4 0-16,4-1 0 0,0 5 0 0,4-2 0 16,6 3 0-16,0-1 0 0,5-2 0 15,0 3 0-15,4-6 0 0,1-4 0 16,4 2 0-16,1-6 0 0,4 0 0 0,0-6 0 15,1-2 0-15,-5-4 0 0,4-4 0 16,-9-1 0-16,4-3 0 0,-4-2 0 0,-6-3-537 16,1-3-304-16,-5 0-217 0,-5-2-122 15,0-1-12-15,0-2 56 0,-5 2 148 16,-5 3 233-16,0-2 299 0</inkml:trace>
  <inkml:trace contextRef="#ctx0" brushRef="#br0" timeOffset="56029.741">7119 11007 566 0,'-4'0'877'0,"-1"0"143"0,-1 0 101 16,2 3 23-16,-1-3-250 0,0 0-249 16,5 0-186-16,0-3-87 0,5 0-45 0,4-3-24 15,2 1-11-15,3-3-121 0,6-1-171 16,0 2 0-16,4-2 0 0,1 1 0 15,4-1 0-15,1 3 0 0,4-1 0 0,0 1 0 16,1 1 0-16,-1 2 0 0,5 3 0 16,-5 0 0-16,-4 0 0 0,4 5 0 0,-5 1 0 15,1 2 0-15,-5 0 0 0,-1 4 0 16,-4 2 0-16,-1-1 0 0,1 1 0 0,-6 2 0 16,1 4 0-16,-5-3 0 0,5 1 0 15,-6-1 0-15,1 2-354 0,-5 1-358 16,0-4-237-16,5 1-193 0,-10-3-53 15,5-1 23-15,0-2 107 0,-1-3 208 0,-4-2 288 16</inkml:trace>
  <inkml:trace contextRef="#ctx0" brushRef="#br0" timeOffset="56619.771">6159 10998 124 0,'-6'-5'473'0,"6"0"124"0,0-1 130 16,-4 4 96-16,4-2-14 0,0 2-34 16,0 2-48-16,-5-3-67 0,0 3-75 0,5 3-99 15,-10-3-94-15,5 2-70 0,0 2-51 16,-5 1-34-16,1 3-54 0,-1 0-183 0,0 3 0 16,0 6 0-16,-4-3 0 0,4 5 0 15,-5 1 0-15,5 1 0 0,0 4 0 16,0 0 0-16,0 2 0 0,6 1 0 0,-1 6 0 15,5-1 0-15,5-1 0 0,-1 5 0 16,6 1 0-16,0 0 0 0,10 1 0 0,-1 3 0 16,1-4 0-16,4 1 0 0,6-3 0 15,-1 0 0-15,-4-3 0 0,9-3 0 0,-4 0 0 16,-1-2 0-16,5-3 0 0,-4 0-511 16,5-3-341-16,-6-3-281 0,5-2-105 0,0-3 3 15,6-4 61-15,-6 2 176 0,0-7 286 16</inkml:trace>
  <inkml:trace contextRef="#ctx0" brushRef="#br0" timeOffset="57134.843">8404 11360 248 0,'-5'0'700'0,"5"0"199"15,0 3 124-15,-5-3 77 0,5 0-183 16,0 0-192-16,0 0-177 0,5 0-154 15,-5 0-87-15,10-3-43 0,-5 0-25 0,5 1-25 16,0-1-27-16,5 3-34 0,-1-3-34 16,6 0-31-16,-1 3-28 0,1 0-54 0,4 0-6 15,-4 3 0-15,4 0 0 0,-4 0 0 16,0-1-19-16,-1 1-106 0,1 3-75 16,-6-1-102-16,1-2-173 0,-5 0-205 0,0 0-240 15,-5-3-159-15,0 0-42 0,0-6 42 16,-5 3 135-16,0-5 211 0,0 0 273 15</inkml:trace>
  <inkml:trace contextRef="#ctx0" brushRef="#br0" timeOffset="57297.804">8639 11257 380 0,'-14'-7'835'0,"-1"-1"167"15,0 4 109-15,0 2 76 0,1-1-219 16,4 6-248-16,0-3-219 0,1 6-126 0,4-1-73 16,0 3-49-16,5 3-44 0,0 0-40 15,0 5-36-15,5 4-87 0,-5 2-46 0,10 0 0 16,-6 3 0-16,6 0-80 0,0 0-205 15,0 2-240-15,-6-2-369 0,6-2-254 16,1-2-89-16,-2-1 14 0,6-4 87 0,-5-2 214 16,4-6 355-16</inkml:trace>
  <inkml:trace contextRef="#ctx0" brushRef="#br0" timeOffset="57784.037">9336 11269 178 0,'-10'2'672'0,"0"-2"171"0,1-2 134 0,-1 2 90 16,-5-5-123-16,5 2-215 0,-5-5-175 15,0 2-143-15,-4-5-115 0,0 3-70 16,-2-4-49-16,2 2-36 0,-5 2-26 0,-1-4-17 15,0 4-15-15,1 3-17 0,0 2-16 16,4 3-16-16,5 0-15 0,5 3-9 0,0 4-5 16,10 2 0-16,0 2-1 0,6 3 0 15,3 0 2-15,11 2 7 0,0 1 6 16,4 2 9-16,0 0 12 0,11 1 9 0,-5 2 7 16,4-3-1-16,-5 3-1 0,1-3-4 15,-1 3-5-15,-9-2-3 0,-1-1-16 16,1 3-26-16,-11-3 0 0,6 1 0 0,-9-1 0 15,-2-2 0-15,1-4 0 0,-5 1 0 0,-5-3 0 16,5 0 0-16,-10-5 0 0,1-1 0 16,-1-2-8-16,-5-1-33 0,0-2 3 15,-4-2 6-15,-6-3 7 0,0-1 8 0,6-3 4 16,-6 1 4-16,6 0-6 0,-1 0-24 16,6-3-38-16,4 3-46 0,0-1-54 0,10-2-58 15,0 3-82-15,5 0-108 0,10-1-125 16,-5 2-143-16,9 1-148 0,1-2-123 15,4-1-8-15,6 0 81 0,-1 5 136 0,1-5 176 16</inkml:trace>
  <inkml:trace contextRef="#ctx0" brushRef="#br0" timeOffset="58377.003">9483 11407 315 0,'14'-6'581'0,"-4"-2"133"0,1-1 123 16,-2-1 31-16,-9 2-94 0,5-3-115 16,-5-18-108-16,-5 36-97 0,0-16-90 0,-5-2-81 15,5 3-54-15,-9 0-27 0,4 0-6 16,-5 2 0-16,6 3 1 0,-1 0 3 0,-5 6-5 15,10 2-14-15,-5 1-15 0,5 8-137 0,0 0-29 16,5 2 0-16,5 1 0 0,0 5 0 16,0 0 0-16,5 0 0 0,5 3 0 15,-1-3 0-15,1 0 0 0,4-2 0 0,2-4 0 16,-2-2 0-16,0-3 0 0,1-6 0 16,0-2 0-16,-5-6 0 0,-1-5-234 0,1-3-167 15,-6-6-75-15,1-5-79 0,-5-2-78 16,0-4-65-16,0-3-41 0,-10-1 0 15,5-4 64-15,-10-1 109 0,0-4 154 0,1 0 179 16,-11-1 189-16,5-4 183 0,-4-2 166 16,-5 5 159-16,4-5 136 0,0 8 58 0,1 3 1 15,-1 4-42-15,10 9-79 0,0 4-109 16,0 6-112-16,6 6-55 0,4 5-28 16,0 6-12-16,0 5 3 0,10 6 7 15,-1 9-11-15,1 1-20 0,5 6-119 0,-1 4-82 16,1 4 0-16,5 6 0 0,0 1 0 0,-6 1 0 15,6 1 0-15,-1 0 0 0,-4-3 0 16,0-3 0-16,-1-2 0 0,-4-5 0 16,0-4-164-16,-5-5-396 0,0-6-178 0,-5-5-159 15,0-3-137-15,-5-9-75 0,-5-4 23 16,0-4 121-16,1-2 254 0,-6-6 346 0,-5 0 356 16,0-5 298-16,1-3 213 0,-6-3 184 15,1-2 113-15,-5-1 6 0,4 1-44 0,6-1-64 16,-2 3-78-16,2 3-106 0,9 2-123 15,1 4-102-15,3 0-57 0,2 5-36 0,4-1-13 16,0 1-2-16,4 6-13 0,6-1-19 16,0 0-23-16,0 4-64 0,10 2-61 0,-1 0 0 15,1 0 0-15,4 2 0 0,1-2 0 16,5 4 0-16,4-2-2 0,0-2-252 16,5 3-183-16,-4 0-288 0,-1-3-331 0,1 5-141 15,-1-2-25-15,0 0 48 0,0 0 156 16,-5-1 280-16</inkml:trace>
  <inkml:trace contextRef="#ctx0" brushRef="#br0" timeOffset="59099.227">9904 11238 170 0,'-4'-2'614'0,"-1"-4"176"0,-5 4 160 0,5-1 109 15,0 0-138-15,5 0-156 0,-5 0-145 16,5 3-144-16,-4 0-126 0,8 3-72 0,-4 0-42 16,5 5-37-16,0 4-24 0,5 3-23 15,-5 5-25-15,4 5-31 0,1 2-25 0,5 4-19 16,-5-1-11-16,-5 3-9 0,5-2-15 15,-1-1-17-15,-3-3 0 0,3-1 0 0,-4-7 0 16,0-3 0-16,0-2 0 0,0-6 0 16,0-2 0-16,-1-6 0 0,-4-3 0 15,6-5 0-15,-12-3-9 0,6-3-37 0,0-5-3 16,-4 2 2-16,-6-4 8 0,5-5 9 16,-5 2 9-16,1-4 7 0,-6-3 4 0,5 4 0 15,0-6-1-15,1 5 1 0,3-2 0 16,1 3 0-16,5 4 3 0,0 1 1 15,0 0 6-15,5 6 7 0,1 2 9 0,-2 0 8 16,6 6 9-16,-5-1 8 0,5 7 3 16,-1-1 1-16,-3 6-2 0,3 2-6 0,1 1-5 15,-5 5-25-15,0 3-7 0,0 2 0 16,-1 3 0-16,-4 1 0 0,0-1-51 16,0 1-54-16,0-2-40 0,0 2-35 15,-4-4-20-15,4-2-4 0,0-2 13 0,0-4 26 16,0-3 33-16,4 1 33 0,-4-3 27 15,6-3 26-15,-1 0 20 0,-1 0 12 0,2-3 6 16,3 3 4-16,6-3 4 0,-5 3 5 16,4 0 10-16,6-3 12 0,-5 3 18 0,-1 0 19 15,6 3 24-15,-6 0 23 0,7 0 20 16,-7 5 19-16,-4 0 13 0,4 5 8 0,-4 1-2 16,0 0-13-16,-5 3-19 0,-5 2-22 15,0 1-26-15,0-1-83 0,-5 1-6 16,0-1 0-16,-4 0 0 0,3-2 0 0,-3-4 0 15,-6 1 0-15,5-3 0 0,-5-3 0 16,1-21-82-16,-1 32-79 0,5-19-50 0,-5-3-50 16,0-3-66-16,6-2-112 0,-1 0-148 15,5-6-174-15,0 3-203 0,5-5-77 16,5 2 16-16,5-3 109 0,0 3 171 0,5 0 210 16</inkml:trace>
  <inkml:trace contextRef="#ctx0" brushRef="#br0" timeOffset="59674.151">10414 11186 337 0,'-4'0'612'0,"-1"0"169"15,-5 0 167-15,5 0 22 0,0 0-80 0,0 0-110 16,1 0-113-16,4 3-126 0,-6-3-126 16,6 0-78-16,-4 3-48 0,4 3-30 0,4-2-21 15,-4 8-111-15,6-1-127 0,-6 6 0 16,4-2 0-16,1 5 0 0,5 5 0 16,-5 0 0-16,0 0 0 0,4 3 0 0,1-1 0 15,-5 1 0-15,5-4 0 0,0-2 0 16,0-2 0-16,-6-4 0 0,2-2 0 0,3-3 0 15,-4-3 0-15,-5-5 0 0,5-3 0 16,-5-3 0-16,0-5 0 0,0 0 0 16,-5-6 0-16,0 1 0 0,-4-5 0 0,3 0 0 15,-3-5 0-15,-1 1 0 0,-5-6 0 16,6-2 0-16,-6 0 0 0,5-1 0 0,0 1 0 16,5 3 0-16,1-1 0 0,-2 4 0 15,6 1 0-15,6 7 0 0,-6-1 0 16,4 3 0-16,6 3 0 0,-5 3 0 0,5 2 0 15,-1 4 0-15,1 2 0 0,5 0 0 16,0 5 0-16,0 4 0 0,4-1 0 0,-4 6 0 16,4 2 0-16,-4 4 0 0,5-1 0 15,-5 3 0-15,-1 2 0 0,1 2 0 16,-5 1 0-16,4 1 0 0,-8-1 0 0,3 1 0 16,-4-1 0-16,-5 1 0 0,0-3 0 15,-5 0 0-15,0-3 0 0,1 0 0 16,-11-3 0-16,5 1 0 0,-5-7-268 0,-4 4-320 15,-6-7-161-15,6-1-187 0,-6-3-161 16,0-4-36-16,6-2 45 0,-5-2 132 0,3-7 198 16,2 1 249-16</inkml:trace>
  <inkml:trace contextRef="#ctx0" brushRef="#br0" timeOffset="60071.119">9939 10963 469 0,'-5'0'851'0,"0"0"150"16,1-3 93-16,-2 1 52 0,1-4-235 0,5 3-233 15,-4-3-189-15,4 0-93 0,4-1-39 16,-4-2-22-16,5 4-17 0,5-6-172 16,0 3-146-16,0-1 0 0,4 1 0 0,6-3 0 15,4 6 0-15,1-4 0 0,-1 1 0 16,6 3 0-16,-1 2 0 0,1-3 0 0,5 6 0 16,-6-3 0-16,5 6 0 0,-4 0 0 15,-1 0 0-15,0 2 0 0,1 3 0 16,-6 4 0-16,1-4 0 0,-6 5 0 0,1-1 0 15,0 1 0-15,-6 1 0 0,-4-1 0 16,4 5 0-16,-8-4 0 0,3-1-538 0,-3 1-554 16,-6 0-175-16,4 0-32 0,1-4 50 0,0-1 121 15,0-3 229-15,0-1 343 0</inkml:trace>
  <inkml:trace contextRef="#ctx0" brushRef="#br0" timeOffset="60650.121">10964 11007 78 0,'-15'-6'537'0,"5"1"137"0,0-1 131 0,5 1 133 16,-5 0-72-16,6-1-127 0,-1 3-99 16,0-3-90-16,0 1-88 0,5 3-95 0,-5-1-59 15,5 0-35-15,5 0-19 0,-5 3-11 16,10 0-2-16,-5 3-25 0,9 3-216 15,-3 1 0-15,3 4 0 0,1 6 0 0,4 0 0 16,-4 5 0-16,0 2 0 0,0 4 0 16,-1 3 0-16,1 5 0 0,0-1 0 0,-5 7 0 15,5-1 0-15,-6 0 0 0,-4 1 0 16,0-1 0-16,-5 1 0 0,5 2 0 16,-10-6 0-16,5 4 0 0,-5-4 0 0,-5 1 0 15,0-3 0-15,-5-3 0 0,6 0-577 16,-6-5-431-16,1-4-198 0,-7-5-54 0,7-5 35 15,-6-3 92-15,6-5 209 0,-6-3 303 16</inkml:trace>
  <inkml:trace contextRef="#ctx0" brushRef="#br0" timeOffset="63249.269">3192 12822 531 0,'-10'0'748'0,"5"0"169"15,-5-3 119-15,0 3-17 0,1-2-187 0,-1 2-169 16,0-4-154-16,5 2-145 0,1 2-99 16,-2 0-72-16,6-3-54 0,-5 3-40 15,5 0-32-15,5 0-17 0,1 3-10 0,3-3-3 16,6 2-1-16,-1 2-4 0,1-2-1 0,10-2-6 15,-6 3-9-15,6 0-7 0,-1-1-3 16,1 1-5-16,4-3-15 0,-9 3-21 0,4-3-36 16,1 0-41-16,-5 3-49 0,-1-3-56 0,-4 0-68 15,-5 3-72-15,5-1-68 0,-11 4-59 16,1 0-56-16,-5-4-34 0,0 3 7 16,-5 1 38-16,1 0 75 0,-2-1 96 0,-9-2 128 15,6 2 139-15,-6-2 144 0,5 0 139 0,-9-3 131 16,4 3 116-16,-4-1 91 0,-1 1 41 15,0-3-12-15,1 3-44 0,-1-3-74 16,0 2-87-16,1-2-88 0,4 0-68 0,1 4-39 16,-1-4-34-16,5 2-24 0,5-2-23 0,0 0-20 15,5 3-19-15,5 0-14 0,0-1-3 16,5 1-4-16,5-3-3 0,-1 3-1 0,6 0-5 16,-1-3-2-16,1 0-4 0,0 0-1 0,-1-3-3 15,6 0-6-15,-6-2-13 0,6-1-25 16,-6 0-33-16,-4-2-38 0,0 0-44 15,-1-3-58-15,-3 3-55 0,-2-3-54 0,-4 2-38 16,-5-1-21-16,0-2 11 0,0 2 44 0,-10-2 59 16,6 1 78-16,-11 0 80 0,0 0 81 15,0 1 78-15,-4-2 79 0,-1 4 83 0,-4-4 82 16,-6 2 49-16,6 2 15 0,-11-1-16 16,6 1-40-16,-6 3-50 0,1-1-60 0,0 3-47 15,4 0-26-15,1 6-19 0,4 0-20 16,1 3-24-16,4 2-19 0,5 3-13 0,6 2-10 15,4 1-3-15,5 6-1 0,0-1 3 16,10 0 1-16,4 4 3 0,6-1 1 0,5 2 0 16,-1-5 0-16,10 3-3 0,1-2-2 15,-1 0-4-15,5-7-4 0,1-2-17 0,-2 0-35 16,2-5-54-16,0-6-111 0,-6-3-158 0,0-3-168 16,-5-4-173-16,-4-2-197 0,-1-4-79 15,-4-1 39-15,0-2 123 0,-6 2 150 0,-4-2 177 16</inkml:trace>
  <inkml:trace contextRef="#ctx0" brushRef="#br0" timeOffset="63459.031">3540 12709 510 0,'-10'-11'765'0,"-5"3"165"0,1-4 114 0,-1 5 2 15,0-5-200-15,5 4-184 0,1 2-161 16,3-2-135-16,-3 2-91 0,4 1-54 0,5 2-30 16,0-2-12-16,5 2-10 0,4 0-7 0,1 3-4 15,5 0-9-15,0 3-132 0,4 0-17 16,-4 5 0-16,5 3 0 0,-5 0 0 0,4 6 0 15,-4 2 0-15,0 0 0 0,-1 6 0 16,-3 0 0-16,-2 3 0 0,1-1-106 0,-1 1-445 16,-3 2-291-16,-2-2-278 0,1-1-106 15,-5 1-2-15,5-1 64 0,-5-4 189 0,5-4 296 16</inkml:trace>
  <inkml:trace contextRef="#ctx0" brushRef="#br0" timeOffset="64063.837">4329 12665 392 0,'-4'-3'698'0,"-2"-2"186"16,-3 1 142-16,-1 2 25 0,0-1-159 0,0-2-159 15,0 1-154-15,-4 0-147 0,4 0-111 16,0-1-65-16,6 0-49 0,-6-1-38 0,5-2-32 16,-1 2-32-16,6-2-28 0,0 2-23 15,6-2-13-15,-1 0-8 0,-1 2-3 0,6 1 2 16,5 2 8-16,-5 0-38 0,4 3-2 15,1 3 0-15,5 2 0 0,-5 4 0 0,-1 4 0 16,1 2 0-16,0 1 0 0,0 4 0 0,-6 2 0 16,6 2 0-16,-10 1 0 0,4 3 0 15,-9 2 0-15,6 0 0 0,-12 3 0 0,6-2 0 16,-4 2 0-16,-6-3 0 0,0 1 0 16,0-7 0-16,-4 1 0 0,-1-3 0 0,-5-2 0 15,0-6 0-15,1-1 0 0,-6-5-49 0,6-2-25 16,-5-4 5-16,-1-2 11 0,0-4 7 0,1-5 6 15,-1-2 8-15,0-3 9 0,11-3 6 16,-6 4 8-16,10-4 6 0,1 1 4 0,4-3 1 16,0 5 0-16,10-3 5 0,0 3 6 15,4-3 9-15,6 7 12 0,0-2 12 0,5 2 15 16,-1 4 15-16,6 0 9 0,-1 4 7 0,1 2-13 16,0 2-74-16,-1 1 0 0,0 3 0 15,6 2 0-15,-6 0 0 0,-4 1 0 0,4-1 0 16,1 0 0-16,-6 0 0 0,1 1 0 15,0-4 0-15,-1 1-140 0,1 0-125 0,0-1-142 16,-1-2-194-16,-4-1-250 0,0 1-216 16,4-6-73-16,-4-2 6 0,10 0 107 0,-6-7 190 15,1 1 280-15</inkml:trace>
  <inkml:trace contextRef="#ctx0" brushRef="#br0" timeOffset="64629.314">4805 12584 38 0,'-5'-5'526'0,"0"2"147"0,1-2 142 0,-2 2 127 16,6 0-54-16,-5 0-124 0,5 1-124 0,0-1-108 15,0 0-110-15,-4 1-101 0,4 2-78 16,0 0-55-16,0-4-28 0,0 8-11 0,0-4-2 16,0 5-5-16,0 0-7 0,0 7-8 0,0 4-16 15,0 3-24-15,0 7-29 0,0-2-20 16,-6 4-15-16,6 2-8 0,-4 1-8 0,4-4-7 16,-5 1 0-16,5-4 0 0,-5 2 0 15,5-7 0-15,0-3-1 0,0-2-14 16,0-3-10-16,0-3-10 0,0 1-7 0,0-7-1 15,5-2 1-15,-5-2 4 0,0-1 6 0,0-6 5 16,0-1 4-16,0-4-1 0,5 0-4 16,-5-3 0-16,-5-5-2 0,5 0-2 0,0-3-1 15,0-3-2-15,0-2 0 0,0-3 2 16,0 1 4-16,0-2 5 0,5 4 2 0,-1-1 7 16,2 7 4-16,-2 2 6 0,1 2 6 0,1 3 8 15,-2 7 20-15,1 4 24 0,5 0 21 16,-5 6 18-16,5 6 12 0,0 3 9 0,-1 1-3 15,1 4-11-15,5 2-76 0,-5 4-23 16,5 5 0-16,-6 0 0 0,6 2 0 0,-1 1 0 16,1-1 0-16,0 4 0 0,0-4 0 15,-1 1 0-15,-4-1 0 0,5 1 0 0,-6-3 0 16,2-3 0-16,-1 0 0 0,-1-6-140 16,-4 1-201-16,-5 0-179 0,0-6-244 15,-5-3-277-15,0 1-108 0,1-7-14 0,-2-2 61 0,-3 0 155 16,-1-2 255-16</inkml:trace>
  <inkml:trace contextRef="#ctx0" brushRef="#br0" timeOffset="64817.28">4795 12817 296 0,'-25'-14'813'0,"6"0"169"15,4 6 95-15,1-4 54 0,3 7-189 0,2-3-282 16,9 5-238-16,0-2-137 0,0-1-64 16,9 3-28-16,2-2-12 0,3 1-17 0,1 2-24 15,0 0-25-15,4 2-28 0,1 0-24 16,0 0-20-16,-1 0-19 0,6 0-20 0,-6 0-38 15,6 2-44-15,-6-2-56 0,6 0-72 16,-5 0-116-16,-1 0-170 0,1-2-190 0,-5 2-210 16,4-6-140-16,-4 3-33 0,0-5 61 0,-1 2 151 15,-4-5 203-15</inkml:trace>
  <inkml:trace contextRef="#ctx0" brushRef="#br0" timeOffset="65361.067">5119 12582 611 0,'-5'-11'866'0,"-5"5"153"0,0-2 103 16,6 3-14-16,-6-1-211 0,5 4-230 15,0-2-209-15,5 4-131 0,-5 0-74 0,5 6-48 16,0 0-29-16,0 4-14 0,5 7-5 16,-5 0 0-16,5 2-151 0,0 3-6 0,-1 3 0 15,2 0 0-15,-2 2 0 0,1-2 0 16,5 0 0-16,-5 0 0 0,0-3 0 0,5-6 0 16,-6 1 0-16,2-3 0 0,-2-6 0 0,6-2 0 15,-5-4 0-15,-5-2 0 0,5-5 0 16,0-1 0-16,-5-4 0 0,0-2 0 0,0-2 0 15,-5-2 0-15,0-1 0 0,5 1 0 16,-5-6 0-16,-5 2-13 0,6-2-33 0,-2 0 8 16,2 3 11-16,-6-1 8 0,5 2 6 15,0 4 3-15,5 2 5 0,-5 2 2 0,5 1 7 16,0 3 15-16,0 4 15 0,5 2 14 16,-5 0 12-16,5 5-51 0,5 1-9 15,-5 5 0-15,5 0 0 0,-1 3 0 0,6 0 0 0,-5 5 0 16,4-3 0-16,6 4 0 0,-5-1 0 15,5-2 0-15,-6-1 0 0,6-2 0 16,-5-3 0-16,4-3 0 0,-4 0 0 0,-1-2 0 16,-4-3 0-16,5-3 0 0,-10 0-97 0,5-6-17 15,-5 1-2-15,-5-3 5 0,0-1 10 16,0 1 19-16,-5-3 18 0,-1-3 21 0,2 3 18 16,-1 0 12-16,-5 0 11 0,5 0 12 15,-5 0 16-15,6 2 18 0,-1 5 19 0,0-2 13 16,0 3 3-16,5 0-5 0,-5 6-8 15,5 0-10-15,0 5-14 0,5 0-9 0,-5 3-7 16,5 3-4-16,0 0-3 0,4 2-5 0,6 1-5 16,0 2-5-16,0 0-10 0,4-2-35 15,1 0-61-15,-1-1-80 0,1-2-147 16,5-3-203-16,-6 0-243 0,6-6-227 0,-6-5-119 16,6-2-15-16,-1-4 95 0,1-2 178 0,-6-5 237 15</inkml:trace>
  <inkml:trace contextRef="#ctx0" brushRef="#br0" timeOffset="65605.151">5683 12651 405 0,'-15'-16'817'0,"0"-4"181"0,1 6 116 16,-1 3 53-16,0 0-205 0,5 3-225 15,-5 2-225-15,6 1-154 0,-1 2-88 0,5 6-50 16,0-1-30-16,0 4-19 0,1 2-10 0,4 3-52 16,0 3-109-16,0 3 0 0,4 4 0 15,6 2 0-15,-5 2 0 0,10 0 0 16,-5 2 0-16,4 0 0 0,6-2 0 0,-1 1 0 15,1-4 0-15,0-3 0 0,5-5 0 0,-6-1 0 16,6-2 0-16,-6-3 0 0,1-4 0 16,-1-4 0-16,1-4 0 0,-5-1 0 0,0 0 0 15,-6-7-431-15,1 4-159 0,-5-3-166 0,-5 1-153 16,0-4-161-16,0 2-47 0,-5-2 49 16,0 1 147-16,0-1 199 0,-4 0 218 15</inkml:trace>
  <inkml:trace contextRef="#ctx0" brushRef="#br0" timeOffset="67162.179">4663 12312 67 0,'-15'3'545'16,"6"-1"133"-16,-1 1 118 0,-1-3 101 0,2 0-59 16,4 0-153-16,-5 0-111 0,0 0-93 0,6 0-73 15,-6 0-58-15,5 0-55 0,0-3-34 16,0 3-19-16,5 0-23 0,-5 0-27 0,5 0-21 15,0 0-10-15,5 3-7 0,-5-3 1 16,10 3-133-16,-5 0-22 0,9-1 0 16,1 1 0-16,0-3 0 0,0 3 0 0,4-3 0 15,1 0 0-15,4-3 0 0,-5 0 0 0,6-2 0 16,0-1 0-16,-1-3 0 0,6-1 0 0,-6-1 0 16,1 0 0-16,-1-3 0 0,1 3 0 15,-6-3 0-15,1 1 0 0,0 2 0 0,-1-1 0 16,-9 4 0-16,5 0 0 0,-6 2 0 15,6 1 0-15,-5 2 0 0,-5 0 0 0,5 3 0 16,0 3 0-16,-1 0 0 0,-3-1 0 16,3 4 0-16,6 0 0 0,-5-1 0 0,5 3 0 15,-1 1 0-15,1 2 0 0,0-3 0 16,4 3 0-16,6 0 0 0,-1-3 0 0,1 0 0 16,0 1 0-16,-1-1 0 0,5-3 0 0,-4 1 0 15,-1 0 0-15,5-1 0 0,1 1 0 16,-5-1 0-16,-1 1-568 0,0 2-361 0,6 1-246 15,-5-2-76-15,-1 2 28 0,5-1 91 16,1 0 188-16,-5 0 270 0</inkml:trace>
  <inkml:trace contextRef="#ctx0" brushRef="#br0" timeOffset="67753.581">6595 12684 69 0,'-10'0'584'0,"0"0"168"0,1 3 148 16,3-3 122-16,-3 0-60 0,4 3-171 0,0-3-137 15,0 2-118-15,5-2-114 0,-5 0-94 0,5 0-64 16,0 0-43-16,0 0-28 0,5 0-22 16,5 0-14-16,0 0-12 0,0-2-125 0,4 2-20 15,6 0 0-15,-5-3 0 0,4 3 0 0,6 0 0 16,-6 0 0-16,6 0 0 0,-6 0 0 15,1 3 0-15,0-1 0 0,-1 1 0 16,1 0-38-16,-6-1-242 0,-4 4-75 0,0 2-98 16,-5 0-113-16,0 0-116 0,-10 1-100 0,0 2-82 15,0-3-50-15,-4 3 16 0,-6-2 99 16,0-1 194-16,1 0 260 0,-1 1 274 16,0-4 256-16,-5-2 234 0,1-1 179 0,-1 2 117 15,0-4 39-15,1 0-9 0,-1 0-45 0,1-4-60 16,-1 4-70-16,5-2-81 0,0-1-91 15,6 3-81-15,-1 0-59 0,5-3-52 0,0 3-37 16,0 0-29-16,5 0-21 0,5 3-10 16,0-3-3-16,5 0-91 0,-5 3-15 0,10-1 0 15,-1 2 0-15,1-2 0 0,5-2 0 16,-1 3 0-16,0 0 0 0,6-1-210 0,0-2-339 16,-1 3-328-16,1-3-270 0,0 0-91 0,4 0 8 15,5-3 90-15,0 1 202 0,0-1 315 16</inkml:trace>
  <inkml:trace contextRef="#ctx0" brushRef="#br0" timeOffset="68273.567">7718 12568 62 0,'-15'-11'539'15,"5"0"150"-15,-4 0 141 0,-1-3 145 16,-5-2-63-16,1 2-140 0,-1-3-122 0,-5 0-113 16,1 4-119-16,0-3-124 0,-1 2-82 15,0 2-58-15,1 2-44 0,-1 4-33 0,1-2-24 16,4 5-21-16,1 6-14 0,-1-1-10 15,5 4-3-15,1 5-3 0,4 3 1 0,5 0 1 16,-5 2 1-16,10 4-1 0,0-1 3 0,5 3 1 16,0-3 0-16,4 4 6 0,11-2 6 15,-5 1 5-15,9-2 4 0,1-1 2 0,4-2 0 16,1-1-4-16,4-2-6 0,-5-3-7 16,6 0-7-16,-6-6-3 0,6 4-3 15,-6-4-1-15,-5 1-1 0,1 0-1 0,-5-4 0 16,-6 6 0-16,1-2 0 0,-5 2 0 0,-5 0 2 15,-1 0 1-15,-4 4 2 0,-4-4 1 16,-1 3 1-16,-5 0 0 0,-5 0-2 0,1-3 0 16,-6 1-1-16,1-4-2 0,-1 1-5 15,-4-4-5-15,-1 2-6 0,0-4-7 0,1-4-10 16,-1 2-10-16,6-4-14 0,-1 1-14 16,5-1-26-16,6 1-38 0,-1-3-59 0,5-4-103 15,5 1-134-15,0 0-172 0,10 0-170 0,-1-3-172 16,6 1-47-16,4-2 54 0,11-1 116 15,-5 0 176-15,9-1 195 0</inkml:trace>
  <inkml:trace contextRef="#ctx0" brushRef="#br0" timeOffset="68704.735">7943 12508 213 0,'10'-6'690'0,"-5"0"162"0,0 1 121 0,-5 2 74 16,-5 1-163-16,0-1-230 0,0 0-199 0,-4 3-143 15,-2 0-97-15,-3 0-54 0,-1 0-27 16,6 3-12-16,-6 2-2 0,0 0 0 0,0 4-2 15,5 2 1-15,0 0-2 0,1 5 3 16,4 4 3-16,0-1 3 0,5 3 0 0,0 0-5 16,0-2-6-16,5 2-15 0,5 0-46 15,0-3-54-15,-1-3 0 0,6 1 0 0,5-6 0 16,-1 1 0-16,1-8 0 0,-1-4 0 16,1-2 0-16,0-4 0 0,-6-4-98 0,6-8-105 15,-10 0-49-15,5-4-32 0,-5-6-26 0,-6 1-15 16,1-4 0-16,0-2 11 0,-5 0 25 15,0 0 40-15,-5-1 52 0,-4-2 55 0,-1 1 50 16,-1-4 53-16,-3 1 60 0,-6-1 58 16,1 0 71-16,-1 4 53 0,0-1 41 0,1 5 17 15,4 4-6-15,5 2-35 0,-4 9-54 0,9 4-37 16,0 4-21-16,5 8-12 0,0 6-8 16,0 4 3-16,10 7 1 0,-5 6-2 15,10 4-5-15,-6 3-12 0,6 3-6 0,4 6 3 16,-4 2 4-16,5 4 0 0,-1-1-2 0,6 0-2 15,-5-1-7-15,-1 2-27 0,-4-7-56 16,5 1-72-16,-5-6-89 0,-6-2-128 0,6-3-195 16,-11-7-238-16,2-4-279 0,-6-6-109 15,0-3-9-15,0-6 74 0,-6-2 167 16,2-4 235-16</inkml:trace>
  <inkml:trace contextRef="#ctx0" brushRef="#br0" timeOffset="68919.753">7894 12488 131 0,'-34'-31'594'0,"5"-1"166"0,-6 2 150 15,11 2 119-15,-1 1-105 0,6 2-172 16,4 5-139-16,0 4-131 0,5-1-116 0,5 4-84 16,5 1-45-16,0 4-27 0,5 0-11 0,5 2-3 15,0 1-6-15,4 2-11 0,1 3-42 16,5-3-137-16,4 6 0 0,1 0 0 0,0 0 0 16,-1-1 0-16,5 0 0 0,1 5 0 15,-1-2 0-15,1 1 0 0,-1-1 0 0,5 0 0 16,-4 1 0-16,-1 2-316 0,1 0-209 15,4 1-280-15,-10-1-286 0,6 3-107 0,-5 0-8 16,-1-2 73-16,1 2 176 0,-6-3 288 0</inkml:trace>
  <inkml:trace contextRef="#ctx0" brushRef="#br0" timeOffset="69542.731">8458 12386 337 0,'-5'-6'667'0,"5"1"183"16,-4 0 148-16,4-1 31 0,-6 0-120 0,2 4-148 16,4-4-140-16,-5 3-148 0,-1 3-123 0,6 0-83 15,-4 3-60-15,4 3-51 0,-5 5-38 16,0 5-24-16,0 3-14 0,5 9-12 0,-5 3-9 15,0 1-11-15,0 7-11 0,1 0-11 16,-2-1-6-16,6-2-4 0,-4 0-16 0,-1-5 0 16,5-4 0-16,0-2 0 0,-5-8 0 15,5-1 0-15,5-8 0 0,-5 0 0 0,5-8-4 16,-5-2-33-16,4-6-17 0,-4-6-20 16,6-3-13-16,-2-2-6 0,-4-6 1 0,5 0 10 15,-5-3 17-15,5 1 17 0,-5-3 12 0,0-1 12 16,0 1 6-16,-5 3 4 0,5-1 7 15,0 0 14-15,0 7 14 0,5-2 14 16,-5 7 12-16,5 2 11 0,-5 0 8 0,5 6 0 16,0 5 2-16,0 0-1 0,-1 6 5 0,7 2-3 15,-1 4-3-15,-1 4-5 0,1 2-29 16,5 3-32-16,-1 2 0 0,1-1 0 0,0 3 0 16,0 3 0-16,-1-2 0 0,1 1 0 0,0-2 0 15,0 0-1-15,-1 1-144 0,-4-5-68 16,0 0-87-16,0 1-138 0,-6-6-174 15,1 1-197-15,-5-1-211 0,-5-1-75 0,1-4 13 16,4-2 114-16,-10 0 180 0,5-4 231 0</inkml:trace>
  <inkml:trace contextRef="#ctx0" brushRef="#br0" timeOffset="69722.623">8468 12700 449 0,'-25'-13'771'0,"1"-1"174"16,-1 3 110-16,1-3 35 0,4 3-230 0,5 3-210 15,1 0-183-15,4-1-153 0,5 4-90 16,0-1-54-16,10 1-36 0,0-1-28 0,5 0-21 15,0 4-19-15,9-1-18 0,-4 0-18 0,10 1-30 16,-1-1-44-16,1 3-64 0,4 0-100 16,0-3-152-16,6 3-131 0,-6 0-76 0,5-3-51 15,1 3-60-15,-1-5-27 0,0 2 11 16,1-2 3-16,-6-3 23 0,6 2 53 16,-6-6 100-16,-5 4 114 0</inkml:trace>
  <inkml:trace contextRef="#ctx0" brushRef="#br0" timeOffset="69947.371">8929 12463 332 0,'0'-6'648'0,"-5"-2"186"0,0 6 154 15,-10-4 34-15,5 4-138 0,-9-4-156 0,0 3-158 16,4 1-155-16,-5-1-123 0,0 0-70 0,6 3-39 16,-1 3-20-16,0 0-9 0,6 4-9 15,-1 2-4-15,5 2-2 0,0 0 0 0,0 6 1 16,5-1-88-16,5 3-52 0,0 7 0 16,4-2 0-16,1 1 0 0,5 3 0 0,5-1 0 15,-6-2 0-15,11 0 0 0,-1-3 0 16,6-6 0-16,-1 1 0 0,0-6 0 0,1-6 0 15,-1-2 0-15,-4-3 0 0,-1-3 0 16,1-2-139-16,-10-6-393 0,-1 0-176 0,-3-3-220 16,-2 0-183-16,-9-5-50 0,0-1 27 15,-5-2 129-15,1 4 203 0,-11-5 267 0</inkml:trace>
  <inkml:trace contextRef="#ctx0" brushRef="#br0" timeOffset="70213.413">8394 12179 684 0,'-19'-3'931'0,"-1"3"124"0,0 0 77 15,6-2 18-15,-1 2-330 0,6 0-281 0,3 0-180 16,6 0-84-16,0-3-31 0,6-2-4 16,3 1 4-16,6-4 3 0,4 0-4 0,6 0-215 15,0-4-28-15,-1 5 0 0,5-5 0 16,1 4 0-16,4 0 0 0,-4 2 0 0,4 4 0 15,-4-1 0-15,-1 6 0 0,0-1 0 16,-5 7 0-16,6-1 0 0,-5 6 0 0,-1 0 0 16,-4 2 0-16,-1 4 0 0,-4 2-631 15,0 0-388-15,-5 3-207 0,-1-1-57 0,1-2 33 16,-5-2 102-16,0-1 236 0,-5-5 355 16</inkml:trace>
  <inkml:trace contextRef="#ctx0" brushRef="#br0" timeOffset="71970.17">9669 12249 255 0,'-5'0'557'0,"0"2"114"0,5-2 105 16,-4 0 45-16,-2 0-75 0,2 0-79 15,4 0-91-15,-5 0-73 0,0 0-72 0,5 0-76 16,-5 0-90-16,5 0-61 0,0 0-37 0,0 0-27 16,0 0-18-16,0 0-5 0,0 0 2 15,5 0 5-15,0 0 1 0,0 0 1 0,-1 2-9 16,6-2-19-16,5 0-23 0,-5 0-41 15,5 0-34-15,0 3 0 0,-1-3 0 0,1-3 0 16,4 3 0-16,-4-2-26 0,5 0-112 16,-6-2-63-16,1 2-74 0,0-1-103 0,-5 0-126 15,-1 1-146-15,-3-2-151 0,-2 2-165 16,1-3-62-16,-5-2 34 0,0 3 118 0,0 1 169 16,-5-3 200-16</inkml:trace>
  <inkml:trace contextRef="#ctx0" brushRef="#br0" timeOffset="72151.692">9792 12157 213 0,'-19'-5'648'0,"4"-1"170"0,0 0 147 0,0 1 100 16,1 3-152-16,4-1-180 0,-5-1-153 0,5 2-143 16,5 2-131-16,0 0-85 0,0 0-54 15,0 2-33-15,5 2-27 0,0 1-14 0,5 3-8 16,0 3-11-16,5 3-16 0,0 3-16 16,0-1-15-16,-1 7-17 0,1 2-35 0,5-1-45 15,-5 4-68-15,-1-1-122 0,6 1-227 16,-5-1-299-16,0-2-239 0,0 0-102 0,0-3-12 15,0 0 80-15,-1-6 208 0,1-4 289 0</inkml:trace>
  <inkml:trace contextRef="#ctx0" brushRef="#br0" timeOffset="72728.321">10827 12210 559 0,'-6'0'806'0,"2"-3"152"0,-6-3 91 16,0 1-23-16,0-1-224 0,-4 1-218 16,3-1-187-16,-8 1-136 0,4-1-82 15,1 0-52-15,-6 4-37 0,0-1-28 0,1 3-20 16,-1 0-14-16,1 0-8 0,-1 5-5 16,0 1 0-16,6 0 0 0,-1 5-1 0,0-3 1 15,5 6 1-15,6-4 3 0,-1 2 3 16,5 2 6-16,0-1 9 0,9 1 8 0,1 0 5 15,5 0 1-15,0 0-2 0,9 0-5 0,-4 0-8 16,9-4-10-16,-4 4-6 0,4 0-6 0,-4-3-6 16,4 2-6-16,-4 2 0 0,-6-4-1 15,1 2 0-15,0 1 3 0,-5 2 1 16,-1-1 1-16,-4 1 4 0,-5-2 1 0,0 2-2 16,-5 0-1-16,-5-2-2 0,0 0 4 0,0 0-1 15,-5-3-1-15,-5 0 2 0,0-5-1 0,1-1-5 16,-1-2-13-16,-4 0-17 0,4-6-17 15,-5 0-22-15,0-5-22 0,6 0-19 0,-6-3-17 16,5-1-13-16,6-1-21 0,-1 2-30 16,0-3-52-16,10 0-63 0,-5 3-66 0,10-2-65 15,0 1-70-15,5 4-67 0,0 0-44 16,9-3-40-16,1 3-43 0,4 0 22 0,1-1 67 16,5 0 97-16,-1 2 108 0</inkml:trace>
  <inkml:trace contextRef="#ctx0" brushRef="#br0" timeOffset="73165.152">11067 12356 112 0,'15'-6'603'0,"0"3"189"0,-6-2 162 16,-9 0 101-16,5-4-116 0,-5 4-168 0,-5-3-169 16,0 1-160-16,1 3-132 0,-7-2-76 15,1 0-43-15,-4 1-30 0,4 2-21 0,-4 0-15 16,-1 1-13-16,0 2-12 0,0 2-6 16,1 1-2-16,4 5 1 0,-5 1 3 0,5 2-1 15,5 5-17-15,1 0-78 0,-2 1 0 16,6 5 0-16,6-3 0 0,-2 4 0 0,6-1 0 15,0 0 0-15,4-3 0 0,1 1 0 0,0-7 0 16,5 1 0-16,4-5 0 0,-4-5 0 16,-1-4 0-16,6-4-122 0,-5-2-153 0,-6-8-34 15,6 0-34-15,-5-5-38 0,-5-3-30 16,-1-3-13-16,-4 0 6 0,0-2 31 16,-5-4 53-16,0 4 81 0,-5-3 77 0,0-1 69 0,-4-2 57 15,-1 0 61-15,-5 0 62 0,0-3 80 16,-4 3 86-16,4-1 64 0,0 2 41 15,-4 4 3-15,9 3-22 0,0 6-56 0,0 2-66 16,5 9-38-16,0 2-20 0,5 9-10 0,0 6-1 16,0 1 0-16,5 10-5 0,0 2-14 15,5 3-16-15,-5 5-22 0,4 0-19 0,6 7-13 16,-5-2-10-16,5 1-10 0,-6 2-5 16,6 1-4-16,0-3-1 0,-5 0-10 0,5 0-29 15,-5-3-47-15,-1-3-64 0,1-2-81 16,-5-4-133-16,-5-4-193 0,0-1-219 0,0-5-232 15,-5-6-89-15,-5-2 2 0,5-6 88 16,-5-6 180-16,1-2 235 0</inkml:trace>
  <inkml:trace contextRef="#ctx0" brushRef="#br0" timeOffset="73332.703">11052 12408 51 0,'-24'-28'616'0,"-6"1"213"16,5 0 155-16,-4-1 102 0,5 3-48 0,4 3-211 16,0 0-185-16,6 6-183 0,4 1-133 15,0 2-75-15,6 4-53 0,8 1-37 0,1 2-32 16,5 1-20-16,0 2-16 0,9 1-19 15,1-1-21-15,5 3-16 0,-1 0-29 0,10 0-55 16,-4 0-76-16,9 3-78 0,0-1-52 16,0-2-88-16,5 6-152 0,0-4-210 0,1 4-233 15,-1 2-90-15,-5-2-36 0,5 2 41 16,-5 0 141-16,1-2 246 0</inkml:trace>
  <inkml:trace contextRef="#ctx0" brushRef="#br0" timeOffset="73940.268">11641 12201 439 0,'-15'-3'880'0,"-5"3"146"0,5 0 94 16,0 0 57-16,1 3-242 0,4 0-293 15,0 3-227-15,6-1-119 0,-6 6-66 0,10 0-25 16,-5 5-15-16,10 4-10 0,-5 2-6 0,4 3-4 16,2 2-58-16,3 4-112 0,-4 2 0 15,5 0 0-15,0 0 0 0,0 0 0 0,-6 1 0 16,7-4 0-16,-2-3 0 0,1-2 0 15,0-6 0-15,-5-2 0 0,5-4 0 0,-1-4 0 16,-4-3 0-16,0-6 0 0,-5-3 0 0,5-6 0 16,-5-4 0-16,-5-4 0 0,0 0 0 15,0-5 0-15,-4 0 0 0,-1-3 0 16,-5-2 0-16,5 0 0 0,-5-1 0 0,0-3 0 16,6 4 0-16,-1 0 0 0,0-1 0 0,5 3 0 15,1 3 0-15,4 0 0 0,0 5 0 16,4 1 0-16,-4 0 0 0,10 4 0 0,-5 1 0 15,5 2 0-15,-1 5 0 0,1-2 0 16,1 6 0-16,-7 0 0 0,6 3 0 0,0 0 0 16,0 5 0-16,-6 0 0 0,2 3 0 15,-2 2 0-15,1 1 0 0,-5 0 0 0,5 0 0 16,-5-1 0-16,0 2 0 0,0-1 0 0,0-4 0 16,0-1-118-16,-5-1-58 0,5-2 0 15,0-1 7-15,0-2 15 0,0-1 22 0,5-2 22 16,-5 0 20-16,5 0 27 0,0-2 24 0,0 2 19 15,4-3 12-15,2 3 16 0,3 0 20 16,-4 0 19-16,10 0 23 0,-6 3 26 0,1-1 24 16,0 4 20-16,0 3 10 0,-1-2 5 15,6 2-1-15,-6 2-11 0,-3 6-10 0,3-3-122 16,-4 4-11-16,0-1 0 0,-6 3 0 0,-4 2 0 16,0-4 0-16,0 2 0 0,-4-1 0 15,-1-2 0-15,-5 0 0 0,0-3 0 16,1-1 0-16,-6-4 0 0,0-1 0 0,0-6 0 15,1 2-175-15,-1-8-135 0,-5 2-71 16,5-4-99-16,6-5-116 0,-1 0-125 0,0 0-139 16,5-3-127-16,0 1-2 0,10-2 83 0,0-1 137 15,5 2 164-15</inkml:trace>
  <inkml:trace contextRef="#ctx0" brushRef="#br0" timeOffset="74568.923">12004 12306 180 0,'9'-8'481'0,"-4"2"106"16,0-2 96-16,0 3 11 0,0-1-56 0,-5 3-53 16,0 0-31-16,5 1-37 0,-5-1-44 15,-5 0-42-15,5 3-48 0,0-3-57 0,0 3-63 16,-5-3-44-16,5 3-36 0,-5 0-29 16,5 0-22-16,0 0-16 0,-5 3-12 0,5-3-7 15,-5 0-7-15,5 3-2 0,-5-3-7 16,5 0-5-16,0 3-20 0,0-3-56 0,0 3 0 15,-4-3 0-15,4 2 0 0,0 1 0 16,-6 0 0-16,6 0 0 0,0 2 0 0,-5-2 0 16,5 2 0-16,0 1 0 0,0 3 0 15,0-1 0-15,5 0 0 0,-5 0 0 0,6 4 0 16,-2 1 0-16,1 4 0 0,5-1 0 16,0 0 0-16,-1 7 0 0,1-1 0 0,5 0 0 15,-5 2 0-15,5 1 0 0,-6 3 0 0,1-6 0 16,5 3 0-16,-5-3 0 0,-1-2 0 15,-3-4 0-15,3-2 0 0,-3-4 0 0,-2-1 0 16,-4-3 0-16,0-6 0 0,0 0 0 16,0-6 0-16,-4-3 0 0,4 1 0 0,-11-6 0 15,7-2 0-15,-6 0 0 0,0-6 0 16,0-1 0-16,-4-1 0 0,4-4 0 0,-5 0 0 16,0 3 0-16,5-2 0 0,5 0 0 0,-5 2 0 15,6 3 0-15,4-1 0 0,0 4 0 16,0-1 0-16,0 7 0 0,4-1 0 15,2 3 0-15,-2 0 0 0,6 3 0 0,0 2 0 16,0 4 0-16,5-1 0 0,-1 0 0 0,1 6 0 16,4 0 0-16,2 3 0 0,-2-2 0 15,0 8 0-15,6-1 0 0,-6 2 0 0,6 4 0 16,-5 3 0-16,-6-2 0 0,1 5 0 0,4-1 0 16,-8 3 0-16,3 2 0 0,-9-2 0 15,5 2 0-15,-10 1 0 0,5-3 0 16,-10 0 0-16,5 0 0 0,-10-3 0 0,1-1 0 15,-1-1 0-15,-5-4 0 0,-5-1-61 0,0-2-330 16,1 1-118-16,-6-5-154 0,6-1-189 16,-6-6-196-16,1 1-63 0,5-3 24 0,-2-3 118 15,2-3 181-15,-6-2 235 0</inkml:trace>
  <inkml:trace contextRef="#ctx0" brushRef="#br0" timeOffset="74888.178">11498 12047 25 0,'-19'-14'751'0,"4"3"212"0,0 2 133 16,1 2 90-16,-1-2-2 0,5 4-278 16,0 2-282-16,0-2-168 0,6 1-90 0,4 2-44 15,0-4-24-15,4 4-284 0,6-7-14 16,0 1 0-16,10-1 0 0,-1-1 0 0,6-2 0 15,5-1 0-15,4-1 0 0,0 0 0 0,0 0 0 16,5 4 0-16,-5-2 0 0,6 4 0 16,-6 2 0-16,0 4 0 0,1 2 0 0,-5 2 0 15,-1 4 0-15,-5 2 0 0,1 4 0 0,-6 1 0 16,1 4 0-16,-6-1 0 0,1 3 0 16,0 1 0-16,-5-1 0 0,-5 4 0 15,0-4-574-15,0 0-634 0,-1-2-124 0,2-1-4 16,-6-2 75-16,0 0 146 0,0-3 270 0,0 0 382 15</inkml:trace>
  <inkml:trace contextRef="#ctx0" brushRef="#br0" timeOffset="77793.495">14465 9617 167 0,'-20'-12'763'0,"1"4"162"0,-6-2 88 16,6-2 49-16,-6 1-102 0,0 0-340 16,1 3-241-16,5 2-147 0,-6 1-71 15,0 5-35-15,6 2-14 0,-6 7-12 0,1 2-6 16,-1 8-9-16,6 9-10 0,4 5-14 15,-5 5-11-15,11 12-12 0,4 5 0 0,-1 6 5 16,6 8 7-16,11 0 8 0,3 3 2 16,6 0 0-16,4-1-9 0,6-2-10 15,-1-2-12-15,1-4-8 0,-1 1-7 0,-5-7-4 16,6 1-5-16,-5-3-3 0,-6 0-2 16,0-3-2-16,-4-1-1 0,0-5 0 0,-10 2 5 15,0-5 4-15,-5 1 4 0,-5-2 5 16,0 0 5-16,-5-2 2 0,-4 2-2 0,-6 0-1 15,5 1-2-15,-9-2-3 0,4 4-2 16,-4-3 0-16,4 2-4 0,0 0 6 0,5-3 8 16,6 0 5-16,-1 1 6 0,10-1 4 15,0-2 3-15,10 0-3 0,-1-1-7 16,6 1-6-16,10-1-5 0,-6-2-5 0,6 0-4 16,5 3-3-16,-1-4-3 0,5-1-1 0,-4 2-1 15,-6-3 1-15,6 3 0 0,-6-4-1 0,-5 4-1 16,1 0-1-16,-5 0 0 0,0 2 4 15,-6 1 2-15,-3 0 3 0,-2 5 4 16,-4-2 3-16,-4 4 14 0,-2-1 17 0,-3 1 13 16,-1 1-60-16,0 0 0 0,0 0 0 0,0-6 0 15,6 4 0-15,-6-4 0 0,5-3 0 16,0-2 0-16,0-2 0 0,5-4 0 0,5-3 0 16,-5-22 0-16,5 34 0 0,4-25 0 0,-3 0 0 15,3-3 0-15,1-5 0 0,-5 0-135 0,5-6-146 16,0-4-54-16,-5-1-100 0,-1-4-123 15,2-1-167-15,-2-4-211 0,-4-3-103 0,0 1-9 16,0-4 82-16,-4-1 143 0,-2-1 204 0</inkml:trace>
  <inkml:trace contextRef="#ctx0" brushRef="#br0" timeOffset="79593.936">14671 10019 92 0,'-5'3'562'0,"-5"0"149"0,5 0 129 16,-5 3 126-16,6-4-86 0,-6 0-137 15,0 2-123-15,5 1-104 0,-5-2-93 16,5-1-94-16,1-2-74 0,4 3-57 0,-6-3-48 16,6 3-39-16,0-3-29 0,6 0-23 15,-2 0-10-15,1 0-7 0,5 0-5 16,5 0-4-16,-1 0-6 0,1 0-9 0,5-3-6 15,0 3-4-15,4 0-13 0,-5-3-26 16,6 3-35-16,0-2-42 0,-6-1-46 0,0 3-52 16,2 0-72-16,-7-3-97 0,1 3-124 15,0 0-144-15,-6 0-131 0,-3 0-124 16,-2 0-45-16,1 3 54 0,-5 0 124 0,0-1 165 16,-5 1 165-16</inkml:trace>
  <inkml:trace contextRef="#ctx0" brushRef="#br0" timeOffset="79829.32">14803 10094 220 0,'-20'3'510'0,"6"0"111"0,-6-1 104 16,5-2 34-16,1 3-50 0,-6-3-57 0,10 0-65 16,-4 3-66-16,4-3-65 0,0 0-76 15,0 0-89-15,5 0-81 0,1 0-54 16,4 0-37-16,-6 0-25 0,6 0-11 0,0 0 0 16,6 0 7-16,-2 0 9 0,1 0 11 15,0 0 4-15,5 2-8 0,0-2-11 0,5 0-14 16,-5 3-16-16,4-3-14 0,1 3-16 15,5-3-13-15,-1 0-13 0,0 0-31 0,1-3-45 16,0 3-59-16,-1-3-71 0,1 1-102 16,0 2-165-16,-1-3-214 0,1-2-255 0,-5-1-141 15,-1 0-34-15,1 4 46 0,-5-4 140 16,4 3 224-16</inkml:trace>
  <inkml:trace contextRef="#ctx0" brushRef="#br0" timeOffset="80132.71">15004 9923 454 0,'-19'-3'887'0,"4"1"141"15,0-1 88-15,-4-3 68 0,4 3-226 16,1-2-296-16,-1 2-199 0,5 1-100 16,0-4-49-16,5 3-36 0,-5 3-35 0,10-3-26 15,0 1-193-15,5-4-24 0,0 3 0 16,5 0 0-16,-1 3 0 0,6-2 0 0,5 2 0 15,-5 0 0-15,4 2 0 0,-4 4 0 16,4 0 0-16,-4 2 0 0,5 0 0 0,-10 6 0 16,4 2 0-16,-9 3 0 0,0 7 0 15,0-2 0-15,-5 4 0 0,-5-1 0 0,0 4 0 16,-4-1 0-16,-1 0 0 0,-5 1-168 16,0-4-596-16,0 1-302 0,1-1-153 15,-6-5-28-15,6 1 40 0,-1-7 116 0,0-2 240 16,0-3 361-16</inkml:trace>
  <inkml:trace contextRef="#ctx0" brushRef="#br0" timeOffset="92532.555">14950 10003 105 0,'35'-3'112'16,"-1"0"37"-16,0 1-71 0,6-4-41 15,-6 0 10-15,0 1 42 0,1-3 21 16,-1-1-32-16,-5 1-37 0,-4 0-6 0,4 0 4 16,-4-1 13-16,-5-4 21 0,-1 2 20 15,0-1 20-15,-4-1 21 0,0 2 11 0,0 3 0 16,-5-1-10-16,-6 1-15 0,6 2-23 15,-5 3-24-15,0-2-22 0,-5 2-17 0,5 3-16 16,0-2-9-16,-5 2-1 0,4 0-4 16,-4 0 0-16,6 0 0 0,-6 0 0 15,5 0-3-15,-1-3 0 0,2 3 1 0,-2 0-3 16,6 0-1-16,-5 0-1 0,0 0 2 16,0 0 0-16,0 0-2 0,-1 0 1 0,2 3 3 15,-2-3-17-15,1 2-40 0,5-2-61 16,-5 3-80-16,5 0-113 0,-1-1-66 15,1 1-17-15,0 0 20 0,-5 0 52 0</inkml:trace>
  <inkml:trace contextRef="#ctx0" brushRef="#br0" timeOffset="93002.534">15666 9860 49 0,'0'-4'542'0,"-4"2"173"16,4-1 169-16,-6 0 107 0,1 1-83 0,1-1-149 15,-2-3-132-15,2 1-134 0,-1-1-128 16,0 1-68-16,0-4-38 0,-5 4-28 16,5-1-26-16,-5 1-21 0,1 0-29 0,-1-1-34 15,-5 3-27-15,6 0-23 0,-11 3-22 16,5 0-16-16,0 3-10 0,-4 3-8 16,4-1-6-16,-4 3-3 0,4 3-4 0,0 1-1 15,1 1-2-15,3-2-1 0,1 3 2 0,1-3 0 16,9 3-2-16,-5-3 1 0,5 3 0 15,0-3 2-15,5 0 2 0,4 0 1 16,1 0 14-16,5 0 15 0,5 0 12 0,0-3-39 16,-1 3-6-16,11 1 0 0,-6-2 0 15,0 1 0-15,6 1 0 0,-5-2 0 0,-1 2 0 16,-4-2 0-16,-1 4 0 0,1-2 0 16,-6-2 0-16,-4 5 0 0,0-5 0 15,-5 4 0-15,-5-3 0 0,0 3 0 0,-5-1 0 16,0-1 0-16,-4 2 0 0,-1-4 0 15,-5 1 0-15,-4 1 0 0,4-7 0 16,-10 3 0-16,6-5 0 0,-2 0 0 0,-3 0 0 16,5-6 0-16,-1 0 0 0,5 0 0 15,-4-2-46-15,9-1-104 0,0-2-35 0,0 0-37 16,10-1-39-16,-4 1-61 16,8-3-117-16,-4 0-173 0,10 0-177 0,-5 0-177 15,10 0-66-15,0 0 25 0,-1 0 113 0,6 0 195 16,4 0 213-16</inkml:trace>
  <inkml:trace contextRef="#ctx0" brushRef="#br0" timeOffset="93701.457">15936 9953 498 0,'5'-6'824'0,"-5"-2"139"16,0 3 82-16,-5-1 28 0,5-2-281 0,-10 3-247 15,5-1-195-15,1 1-122 0,-7-3-66 16,1 4-35-16,1-1-22 0,-1 2-14 0,0 1-6 15,1 2 3-15,-1 2 7 0,0 4 12 16,0 0 14-16,0 2 18 0,0 6 15 0,1-1 9 16,4 3-2-16,-5 7-14 0,10-4-19 15,-5 3-128-15,5 3 0 0,5-3 0 16,0 0 0-16,5-2 0 0,-1-1 0 0,1-3 0 16,5-2 0-16,4-6 0 0,1 0 0 15,0-8 0-15,-6-2-151 0,6-4-50 16,0-8-33-16,-5-2-29 0,-1-3-29 0,-4-6-38 15,0-3-58-15,0-2-32 0,-1 0-9 16,-4-4 11-16,0 1 36 0,-5-3 66 0,0-2 84 16,0-4 95-16,-5 1 101 0,-4-3 95 15,-1-1 94-15,-5 2 98 0,5 1 78 0,-4 1 36 16,-1 5 4-16,0 6-20 0,5 5-44 16,0 3-68-16,5 8-56 0,-5 6-30 15,6 8-19-15,-1 2-7 0,0 7 5 0,5 4 18 16,0 4 16-16,0 5 9 0,5 3 7 15,0 2 5-15,-1 10 1 0,6-2-129 16,-5 7-57-16,5-1 0 0,5 3 0 0,-5 0 0 0,-1-2 0 16,6 2 0-16,0-3 0 15,-5-2 0-15,5-1 0 0,-1-2 0 0,-4-3 0 16,4-5 0-16,-4 0 0 0,-5-7 0 0,5-1-300 16,-5-4-91-16,0-4-76 0,-5-4-116 15,0-2-120-15,-5-6-78 0,0-4-30 16,-5-1 4-16,1-3 89 0,-6-6 162 0,0-3 180 15,-4 1 176-15,-1-6 150 0,-4-3 123 16,-1 0 95-16,-5-5 79 0,1 0 99 0,-5-1 97 16,9 1 97-16,1 0 50 0,4 2 18 15,1 6-18-15,4 0-52 0,5 2-81 0,0 1-109 16,10 3-62-16,-5 2-33 0,10 0-18 16,0 3-10-16,5 0-12 0,-1 3-12 15,6-3-27-15,5 3-29 0,0-1-82 0,4 4-63 16,1 1 0-16,-1 0 0 0,0 0 0 15,6 2 0-15,-5-1 0 0,4 0 0 16,1 3-58-16,-1 0-174 0,5 3-96 0,-4 0-179 16,-1 3-242-16,1-4-271 0,-1 4-108 15,0-1-21-15,1 1 47 0,-6-1 158 0,-4-2 268 16</inkml:trace>
  <inkml:trace contextRef="#ctx0" brushRef="#br0" timeOffset="94570.965">16402 9829 221 0,'-5'-3'648'0,"5"1"162"0,-5-1 149 15,0 0 93-15,0 0-162 0,5 0-179 16,-5-2-138-16,0 3-121 0,5-4-112 0,-4 3-69 16,4 0-48-16,0 3-37 0,0 0-22 15,0 3-17-15,0 0-11 0,0 5-10 0,0 6-2 16,4-1-8-16,-4 7-74 0,5 2-42 16,0 6 0-16,0 2 0 0,-5 0 0 15,5 6 0-15,0-2 0 0,0 1 0 0,-1-4 0 16,2 1 0-16,-1-4 0 0,-1-6 0 15,2 0 0-15,-2-6 0 0,1-2 0 0,0-2 0 16,-5-7 0-16,0-5 0 0,5-3 0 16,-5-5-32-16,-5-6-3 0,5-2 8 15,-5-3 7-15,0-4 8 0,1-2 4 0,-2-2 3 16,-3-3 1-16,-1-1-1 0,5-2 0 16,-5 3-1-16,5-1-2 0,0-2-1 0,5 6-4 15,0-1-2-15,0 3 2 0,5 1 2 16,0 1 4-16,0 4 4 0,5 2 6 0,0 4 2 15,-1-1-1-15,1 6-1 0,0 2-1 16,0 3-2-16,0 3 1 0,-1 3 2 0,1 3 2 16,0 2 7-16,-1 6 5 0,-3-1 2 15,-1 4 3-15,-5 2-4 0,0 1-19 16,0-1-35-16,0 3-36 0,-5-5-35 0,-1 2-35 16,2-5-31-16,4 2-13 0,-5-5 1 15,0-3 5-15,5 1 9 0,0-4 21 0,0 1 26 16,0-6 27-16,5 3 26 0,-5-3 28 15,9 0 27-15,-3-3 25 0,3 3 19 16,1 0 20-16,5 0 13 0,-5 0 9 0,5 3 3 16,0-3 1-16,-1 5-1 0,1-2-9 15,0 5-17-15,-1 3-9 0,-4 3-6 0,0 0-6 16,-1 3-4-16,-3-1 2 0,-2 0 12 16,-4 4 6-16,0-4 12 0,-4 1 4 0,-2-1-2 15,-3-2-5-15,-1 3-5 0,-5-4-4 16,6 1-18-16,-6-2-10 0,-5-5-15 0,5 2-31 15,-4-4-40-15,4-5-47 0,0 0-70 16,-4-2-132-16,4-7-191 0,0 1-220 0,1-6-219 16,-1-2-93-16,10-4-3 0,0 1 94 15,0 0 181-15,10-3 234 0</inkml:trace>
  <inkml:trace contextRef="#ctx0" brushRef="#br0" timeOffset="95093.566">16735 9757 408 0,'0'-5'852'16,"5"-1"156"-16,-10 1 109 0,5 2 73 16,-5 0-231-16,0 3-278 0,5-2-233 15,-5 4-133-15,1-2-85 0,4 6-69 0,4-1-37 16,-4 4-20-16,5 5-6 0,0-1-5 16,0 6 2-16,0 1 16 0,0 5 2 0,0-1-29 15,0 7-84-15,0-1 0 0,0 3 0 16,-1-2 0-16,2-1 0 0,3 0 0 15,-4-2 0-15,5-3 0 0,0-1 0 0,-6-1 0 16,7-7 0-16,-7-2 0 0,2 0 0 16,-2-6 0-16,-4-2-64 0,0-1 8 0,0-5 21 15,0-3 14-15,-4-5 8 0,4 0 3 16,-10-6 2-16,5-3 1 0,-1 1 1 0,-3-7 0 16,-1-1-1-16,0-1 0 0,5-5-1 15,-5-1-1-15,6 1-2 0,-1 0 3 16,5 2-1-16,0 1 2 0,5-1 4 0,5 3 25 15,-6 6 15-15,1-1 10 0,0 4 14 16,0 2 17-16,5-15-28 0,-5 41-50 0,5-17 0 16,-5 2 0-16,5 3 0 0,-6 0 0 15,11 6 0-15,-6 0 0 0,1 2 0 0,0 6 0 16,0-4 0-16,4 7 0 0,-3-1 0 16,-1 1 0-16,-1 2 0 0,6 1 0 15,-5-1 0-15,0 3 0 0,-6 0 0 0,1 0 0 16,1 3 0-16,-6 0 0 0,-6 0 0 15,1-1 0-15,1 2 0 0,-2 1 0 0,-3-2 0 16,-6 0 0-16,5-1-182 0,0-2-93 16,-5 1-57-16,1-4-110 0,4-2-185 0,-4-4-242 15,-6-2-172-15,6-3-54 0,4-5 22 16,-5-3 114-16,5-5 206 0,-5-6 279 16</inkml:trace>
  <inkml:trace contextRef="#ctx0" brushRef="#br0" timeOffset="95446.62">16299 9595 111 0,'-10'2'738'15,"5"1"194"-15,0-3 122 0,-5 0 76 16,6 0-72-16,4-3-279 0,0 1-238 0,4-2-152 15,1-4-88-15,5 0-48 0,0 0-29 16,9-6-27-16,-4 3-27 0,5-3-24 0,4-2-22 16,-4 2-80-16,5-2-44 0,-6 2 0 15,6-3 0-15,-1 4 0 0,-4-2 0 16,4 5 0-16,-4 2 0 0,-1-1 0 0,6 3 0 16,-5 3 0-16,-6 3 0 0,6 3 0 15,5 6 0-15,-11-1 0 0,6 3 0 0,-1 0 0 16,1 3 0-16,0 3 0 0,-1-1 0 15,1 0 0-15,0 1 0 0,-6 0 0 0,6-1-156 16,-6 1-259-16,6-3-175 0,-6 0-240 16,1-4-232-16,0 1-84 0,0 0-7 15,5-5 80-15,-5-1 177 0,-1-2 268 0</inkml:trace>
  <inkml:trace contextRef="#ctx0" brushRef="#br0" timeOffset="95942.295">17353 9975 435 0,'-5'3'629'15,"5"0"176"-15,-10-1 155 0,6 1-30 16,-2 0-96-16,2 3-101 0,-1-4-104 0,-5-2-129 16,10 3-117-16,-5 0-75 0,5-3-55 15,0 0-41-15,0-3-32 0,5 3-30 0,5-3-26 16,-1-2-23-16,1-1-76 0,5 1-25 16,4 2 0-16,1-2 0 0,0-1 0 0,-1 0 0 15,1 4 0-15,0-1 0 0,5 3 0 16,-6 0-103-16,-4 3-103 0,4-1-56 15,-9 4-47-15,-1 2-64 0,-3 0-96 0,-1 4-125 16,-10 2-134-16,-1-4-129 0,-3 5-105 16,-1-5 8-16,0 4 98 0,-9-3 152 0,4 0 173 15</inkml:trace>
  <inkml:trace contextRef="#ctx0" brushRef="#br0" timeOffset="96120.015">17382 10125 7 0,'-14'2'518'0,"-1"-2"185"0,5 0 186 15,1 0 127-15,-1 0-52 0,-1 0-131 16,2 0-137-16,9-2-142 0,-5-1-149 0,0 3-86 15,10-3-49-15,-5 0-35 0,5-3-32 16,4 4-26-16,2 2-29 0,-1-3-34 0,4 3-35 16,1 0-25-16,4 3-47 0,1-3-7 15,5 0 0-15,-6 2-51 0,10-2-105 16,-4 0-89-16,5 0-120 0,4-2-172 0,-5-1-218 16,5 0-257-16,6-5-95 0,-6 2 0 15,0-5 69-15,1 3 149 0,-1-3 234 0</inkml:trace>
  <inkml:trace contextRef="#ctx0" brushRef="#br0" timeOffset="96641.618">18040 9812 633 0,'-6'-11'872'16,"-3"3"127"-16,4-3 84 0,-5 0 16 16,0 0-299-16,0 0-238 0,1 0-171 15,3 3-97-15,-3-3-61 0,4 2-39 0,-5 4-32 16,0 0-33-16,6 2-28 0,-6 0-23 15,0 6-22-15,0 0-14 0,-5 5-5 0,5 3-3 16,-4-16 2-16,4 37 4 0,-4-13 4 16,4 1 2-16,5 0-1 0,-5-1 0 0,10 3-7 15,0-3-5-15,0 0-8 0,10-2-5 16,-5-3-8-16,9-1-4 0,-4-2-8 0,5-3 0 16,4-2 0-16,-4-6 0 0,0 0 0 15,4-2 0-15,-4-7 0 0,0 1 0 16,-1-1 0-16,1-4 0 0,-5-1-19 0,5 0-15 15,-10-2-13-15,5 2-12 0,-6 0-11 0,1 0-1 16,-5 0 5-16,0 3 2 0,0 1 7 16,-5-2 9-16,1 4 11 0,-2 0 5 15,6 2 5-15,-4 1 9 0,-1 2 5 0,5 3 2 16,-5 3 3-16,5 0-4 0,0 2-1 16,0 4 1-16,5-1 6 0,-5 3 7 0,9 2 9 15,-3 1 12-15,-2 0 7 0,6 3 4 16,0 2 1-16,0 0-2 0,-5 3-7 15,5 0-5-15,-6 1-6 0,2-1-5 0,-2 0-1 16,-4-1-1-16,0 1 1 0,0 1-2 16,-4-4 1-16,-2 1 1 0,-3-4 0 0,-1 3-1 15,0-5-1-15,0 0 0 0,-4-6-4 16,-1 0-17-16,5-2-29 0,-5-4-39 16,0-2-51-16,5-2-61 0,-4-6-94 0,4-1-146 15,5-2-208-15,-4-5-250 0,9 0-137 16,0-7-38-16,4 1 45 0,1 0 133 0,5 0 221 15</inkml:trace>
  <inkml:trace contextRef="#ctx0" brushRef="#br0" timeOffset="96959.807">18285 9735 86 0,'14'-11'658'0,"-9"3"229"0,1 0 156 16,-6 0 105-16,0 2-79 0,-6 0-191 15,1 0-207-15,1 4-188 0,-6 0-129 16,0 2-80-16,0 0-55 0,0 4-44 0,0 2-36 15,1 3-32-15,-6 2-107 0,5 2 0 0,5 4 0 16,-5 2 0-16,6 3 0 0,-2 4 0 16,2-2 0-16,4 1 0 0,4 0 0 0,2 2 0 15,3-2 0-15,1-3 0 0,0 3 0 16,5-6 0-16,0 0 0 0,-1-1 0 16,1-2 0-16,0-5 0 0,0-3 0 0,-6 0 0 15,6-2 0-15,-5-6 0 0,0 0 0 16,-1-6 0-16,1-2 0 0,-5-6 0 0,5 1 0 15,-6-4 0-15,-4 1 0 0,5-4 0 16,-10-2 0-16,5 0-3809 16,-10-5 3602-16,1-4-133 0,-1 0-96 15,-5 1-189-15,1 3-154 0,4-1-866 16</inkml:trace>
  <inkml:trace contextRef="#ctx0" brushRef="#br0" timeOffset="97541.065">18368 9542 3195 0,'10'14'1947'15,"0"-3"-909"-15,5 0-483 0,-6-2-258 0,6-5-137 16,-5 2-69-16,4-3-37 0,-4 0-21 16,5-6-12-16,-6 0-13 0,2 1-10 0,-7-6-12 15,6 2-15-15,-5-5-20 0,0 0-22 16,-5 0-28-16,0-1-47 0,-5-1-102 15,0 2-171-15,1-3-253 0,-6 3-256 0,-1 0-116 16,-3 0-24-16,4 3 66 0,-4-1 163 16,-1-1 259-16</inkml:trace>
  <inkml:trace contextRef="#ctx0" brushRef="#br0" timeOffset="98309.033">18196 9313 98 0,'0'0'275'15,"5"0"24"-15,0 0 8 0,0-3-84 0,0 3-73 16,0 0-32-16,0-2-18 0,-1-1-10 16,7 3-15-16,-7-3-12 0,6 3-10 0,0-3-11 15,-5 3-15-15,5 0-9 0,-1 0 0 16,1 0 2-16,-5 0-3 0,5 0-2 15,-5 3 3-15,0-3-1 0,0 3-15 0,0 0-43 16,0-1-63-16,-5-2-96 0,5 3-105 16,-5-3-56-16,0 3-20 0,0-3 23 0</inkml:trace>
  <inkml:trace contextRef="#ctx0" brushRef="#br0" timeOffset="99082.535">18466 9418 12 0,'0'-3'415'0,"0"1"97"0,-5-1 88 16,5 0 65-16,0 1-76 0,0 2-74 16,0-4-51-16,0 4-39 0,0-2-38 0,0 2-32 15,0 0-31-15,0 0-37 0,0 0-44 16,-5 0-36-16,5-3-31 0,0 3-25 15,0 0-20-15,-5 0-11 0,5 0-5 0,0 0-7 16,-4-3-9-16,-2 3-12 0,2 0-11 16,-1 0-14-16,0 0-13 0,0 3-8 0,0-3-13 15,-5 0-11-15,0 3-5 0,5 3-5 16,-5-4 2-16,1 1 6 0,-1 2 8 16,1 1 12-16,-1-1 11 0,5 1 8 0,-5 0 3 15,0-1-2-15,5 3-7 0,1 1-10 16,-2-4-12-16,1 3-8 0,5 3-8 0,-4-3-3 15,4 4-2-15,4-2-4 0,-4 2 2 16,11-2 1-16,-7 2 0 0,6-1-1 16,5 0 0-16,0-3 2 0,-1 1 0 0,0-5-3 15,1 2 2-15,0-3 0 0,5-3 1 16,-5 0 0-16,-1 0 1 0,1-3 0 0,-6-3 0 16,2 2 2-16,-1-5-3 0,-1 1-1 15,-4-1-1-15,0-1-1 0,-5-2-6 16,5 1-13-16,-5-3-15 0,-5 0-18 0,5 1-20 15,-5-1-26-15,-5-2-23 0,0-1-17 16,1 0-19-16,-1 1-24 0,0 2-51 0,0 0-102 16,-4 1-166-16,4 1-204 0,0 5-213 15,0-2-89-15,0 6 4 0,6 0 89 0,-7 1 176 16,7-1 221-16</inkml:trace>
  <inkml:trace contextRef="#ctx0" brushRef="#br0" timeOffset="100291.699">18265 9686 369 0,'0'-4'504'0,"0"4"84"15,0-2 82-15,0 2-58 0,0-2-65 0,-5 2-31 16,5 0-8-16,0 0-22 0,0 0-36 16,0 0-48-16,0 0-60 0,0 0-69 15,0 2-71-15,0-2-44 0,0 0-28 0,0 0-16 16,0 0-7-16,0 0 4 0,0 0 5 15,0 0 5-15,5 2 5 0,-5-2 3 0,5 4 2 16,0-2-7-16,0 1-10 0,4 3-10 16,-3-1-14-16,3 1-43 0,-3 0-47 15,3 4 0-15,1-1 0 0,-5 1 0 0,5 4 0 16,0-2 0-16,-6 1 0 0,1 4 0 16,0-4 0-16,0 7 0 0,0-4 0 15,-5 1-97-15,4 2-47 0,-4 3-49 0,0-3-44 16,-4 3-47-16,4 1-89 0,-5-1-150 15,5-3-210-15,-5 0-225 0,0 1-92 0,5-4-10 16,-5 1 81-16,5-3 167 0,0-3 242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75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00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28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217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8928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054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830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ca7d6a32fc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ca7d6a32fc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ca7d6a32fc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ca7d6a32fc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ca7d6a32fc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ca7d6a32fc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ca7d6a32fc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ca7d6a32fc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ca7d6a32fc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ca7d6a32fc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ca7d6a32fc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ca7d6a32fc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ca7d6a32fc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ca7d6a32fc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ca7d6a32fc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ca7d6a32fc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ca7d6a32fc_1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ca7d6a32fc_1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ca7d6a32fc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ca7d6a32fc_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8515ebddf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8515ebddf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7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21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80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42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customXml" Target="../ink/ink1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11" Type="http://schemas.openxmlformats.org/officeDocument/2006/relationships/customXml" Target="../ink/ink14.xml"/><Relationship Id="rId5" Type="http://schemas.openxmlformats.org/officeDocument/2006/relationships/customXml" Target="../ink/ink12.xml"/><Relationship Id="rId10" Type="http://schemas.openxmlformats.org/officeDocument/2006/relationships/image" Target="../media/image43.png"/><Relationship Id="rId4" Type="http://schemas.openxmlformats.org/officeDocument/2006/relationships/image" Target="../media/image18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customXml" Target="../ink/ink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customXml" Target="../ink/ink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customXml" Target="../ink/ink2.xm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nsplash.com/&amp;utm_source=slidescarniva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amatic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ontsquirrel.com/fonts/quicksand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.xml"/><Relationship Id="rId5" Type="http://schemas.openxmlformats.org/officeDocument/2006/relationships/image" Target="../media/image90.png"/><Relationship Id="rId4" Type="http://schemas.openxmlformats.org/officeDocument/2006/relationships/customXml" Target="../ink/ink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file:///D:\Toan%20hoc\Giao%20an\Toan%209\Tiet%2044%20HH9.gs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3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customXml" Target="../ink/ink7.xml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CHƯƠNG III – GÓC VỚI ĐƯỜNG TRÒN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86487" y="212176"/>
            <a:ext cx="1360487" cy="5111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400" b="1" u="sng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Bài</a:t>
            </a:r>
            <a:r>
              <a:rPr lang="en-US" altLang="vi-VN" sz="2400" b="1" u="sng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06995" y="184583"/>
            <a:ext cx="716539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TRONG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NGOÀI ĐƯỜNG TRÒN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082" y="1093356"/>
            <a:ext cx="90089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Dạng 1. TÍNH SỐ ĐO GÓC, SỐ ĐO CUNG</a:t>
            </a:r>
          </a:p>
          <a:p>
            <a:pPr>
              <a:lnSpc>
                <a:spcPct val="150000"/>
              </a:lnSpc>
            </a:pPr>
            <a:r>
              <a:rPr lang="en-US" sz="1800" i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Phương pháp giải: Biểu diễn số đo các góc theo số đo của các cung bị chắn rồi tính các số đo góc hoặc cung đó.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082" y="2570684"/>
            <a:ext cx="6078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omic Sans MS" panose="030F0702030302020204" pitchFamily="66" charset="0"/>
              </a:rPr>
              <a:t>Ví dụ 1. Cho hình bên. Biết số đo cung AC là 30°. Tìm số đo của cung BD.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357" y="2605238"/>
            <a:ext cx="2305050" cy="23907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5A1E27-4ABF-4567-BC5D-129F5BCD7152}"/>
                  </a:ext>
                </a:extLst>
              </p14:cNvPr>
              <p14:cNvContentPartPr/>
              <p14:nvPr/>
            </p14:nvContentPartPr>
            <p14:xfrm>
              <a:off x="667080" y="3223800"/>
              <a:ext cx="7043760" cy="1487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5A1E27-4ABF-4567-BC5D-129F5BCD71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720" y="3214440"/>
                <a:ext cx="7062480" cy="150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900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86487" y="212176"/>
            <a:ext cx="1360487" cy="5111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400" b="1" u="sng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Bài</a:t>
            </a:r>
            <a:r>
              <a:rPr lang="en-US" altLang="vi-VN" sz="2400" b="1" u="sng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06995" y="184583"/>
            <a:ext cx="716539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TRONG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NGOÀI ĐƯỜNG TRÒN</a:t>
            </a:r>
          </a:p>
        </p:txBody>
      </p:sp>
      <p:sp>
        <p:nvSpPr>
          <p:cNvPr id="2" name="Rectangle 1"/>
          <p:cNvSpPr/>
          <p:nvPr/>
        </p:nvSpPr>
        <p:spPr>
          <a:xfrm>
            <a:off x="93218" y="1210610"/>
            <a:ext cx="5075428" cy="501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rgbClr val="00B0F0"/>
                </a:solidFill>
                <a:latin typeface="Comic Sans MS" panose="030F0702030302020204" pitchFamily="66" charset="0"/>
              </a:rPr>
              <a:t>Dạng 1. TÍNH SỐ ĐO GÓC, SỐ ĐO CUNG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3218" y="1832930"/>
                <a:ext cx="4478782" cy="1492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omic Sans MS" panose="030F0702030302020204" pitchFamily="66" charset="0"/>
                  </a:rPr>
                  <a:t>Ví dụ 2. Cho hình bên. Biết BC là đường kính và số đo cung AC là 120°. Tìm số đo của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200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" y="1832930"/>
                <a:ext cx="4478782" cy="1492845"/>
              </a:xfrm>
              <a:prstGeom prst="rect">
                <a:avLst/>
              </a:prstGeom>
              <a:blipFill>
                <a:blip r:embed="rId3"/>
                <a:stretch>
                  <a:fillRect l="-1361" r="-2993" b="-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718" y="1953547"/>
            <a:ext cx="3876675" cy="1971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971480" y="2692440"/>
              <a:ext cx="200880" cy="167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7080" y="2675880"/>
                <a:ext cx="231120" cy="20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4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41564" y="161128"/>
            <a:ext cx="901931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>
                <a:solidFill>
                  <a:srgbClr val="00B0F0"/>
                </a:solidFill>
                <a:latin typeface="Comic Sans MS" panose="030F0702030302020204" pitchFamily="66" charset="0"/>
              </a:rPr>
              <a:t>Dạng 2. CHỨNG MINH HAI GÓC BẰNG NHAU HOẶC MỘT HỆ THỨC GIỮA CÁC GÓC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345" y="645876"/>
            <a:ext cx="8695748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Phương pháp giải: Tính số đo các góc theo số đo của các cung bị chắn rồi so sánh các số đo dó.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564" y="1522142"/>
            <a:ext cx="885752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latin typeface="Comic Sans MS" panose="030F0702030302020204" pitchFamily="66" charset="0"/>
              </a:rPr>
              <a:t>Ví dụ 1. Từ điểm A ở bên ngoài (O) kẻ tiếp tuyến AB và cát tuyến ACD. Vẽ dây BM vuông góc với tia phân giác góc BAC tại H cắt CD tại E. Chứng minh BM là đường phân giác góc CBD.</a:t>
            </a:r>
          </a:p>
        </p:txBody>
      </p:sp>
    </p:spTree>
    <p:extLst>
      <p:ext uri="{BB962C8B-B14F-4D97-AF65-F5344CB8AC3E}">
        <p14:creationId xmlns:p14="http://schemas.microsoft.com/office/powerpoint/2010/main" val="101423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986487" y="212176"/>
            <a:ext cx="1360487" cy="5111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400" b="1" u="sng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Bài</a:t>
            </a:r>
            <a:r>
              <a:rPr lang="en-US" altLang="vi-VN" sz="2400" b="1" u="sng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706995" y="184583"/>
            <a:ext cx="716539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TRONG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NGOÀI ĐƯỜNG TRÒN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1210609"/>
            <a:ext cx="901931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>
                <a:solidFill>
                  <a:srgbClr val="00B0F0"/>
                </a:solidFill>
                <a:latin typeface="Comic Sans MS" panose="030F0702030302020204" pitchFamily="66" charset="0"/>
              </a:rPr>
              <a:t>Dạng 2. CHỨNG MINH HAI GÓC BẰNG NHAU HOẶC MỘT HỆ THỨC GIỮA CÁC GÓC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74" y="1585542"/>
            <a:ext cx="8958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>
                <a:latin typeface="Comic Sans MS" panose="030F0702030302020204" pitchFamily="66" charset="0"/>
              </a:rPr>
              <a:t>Ví dụ 2. Từ điểm P nằm ngoài đường tròn (O), kẻ tiếp tuyến PA. Từ trung điểm B của PA kẻ cát tuyến BCD. Các đường thẳng PC, PD cắt đường tròn theo thứ tự tại E ; F. </a:t>
            </a:r>
          </a:p>
          <a:p>
            <a:pPr>
              <a:lnSpc>
                <a:spcPct val="200000"/>
              </a:lnSpc>
            </a:pPr>
            <a:r>
              <a:rPr lang="en-US" sz="1600">
                <a:latin typeface="Comic Sans MS" panose="030F0702030302020204" pitchFamily="66" charset="0"/>
              </a:rPr>
              <a:t>Chứng minh DCE = DPE + CAF.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1312200" y="2766600"/>
              <a:ext cx="5760" cy="21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240" y="2764080"/>
                <a:ext cx="13320" cy="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/>
              <p14:cNvContentPartPr/>
              <p14:nvPr/>
            </p14:nvContentPartPr>
            <p14:xfrm>
              <a:off x="1306800" y="2708280"/>
              <a:ext cx="1578960" cy="1029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1320" y="2691720"/>
                <a:ext cx="16110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404896-536D-4202-81CB-2633B2498805}"/>
                  </a:ext>
                </a:extLst>
              </p14:cNvPr>
              <p14:cNvContentPartPr/>
              <p14:nvPr/>
            </p14:nvContentPartPr>
            <p14:xfrm>
              <a:off x="7738560" y="4286880"/>
              <a:ext cx="761400" cy="2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404896-536D-4202-81CB-2633B24988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22720" y="4223520"/>
                <a:ext cx="792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C37DE13-E2CB-4F84-AFEA-0EBE54B95511}"/>
                  </a:ext>
                </a:extLst>
              </p14:cNvPr>
              <p14:cNvContentPartPr/>
              <p14:nvPr/>
            </p14:nvContentPartPr>
            <p14:xfrm>
              <a:off x="8536320" y="4279320"/>
              <a:ext cx="505800" cy="43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C37DE13-E2CB-4F84-AFEA-0EBE54B955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20480" y="4215960"/>
                <a:ext cx="537120" cy="1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64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150736"/>
            <a:ext cx="9019310" cy="4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DẠNG 3 : CHỨNG MINH HAI ĐOẠN THẲNG BẰNG NHAU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654" y="641200"/>
            <a:ext cx="86957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Phương pháp giải: Chứng minh hai đoạn thẳng đó là hai cạnh của tam giác cân.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149031"/>
                <a:ext cx="9144000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>
                    <a:latin typeface="Comic Sans MS" panose="030F0702030302020204" pitchFamily="66" charset="0"/>
                  </a:rPr>
                  <a:t>Ví dụ. Cho đường tròn (O) và một dây AB. Vẽ đường kính CD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800">
                    <a:latin typeface="Comic Sans MS" panose="030F0702030302020204" pitchFamily="66" charset="0"/>
                  </a:rPr>
                  <a:t> AB (D = AB nhỏ). Trên cung nhỏ BC lấy điểm N. Các đường thẳng CN, DN cắt cạnh AB tại E, F. Tiếp tuyến của đường tròn (O) tại N cắt cạnh AB tại I. Chứng minh : IF = IN = IE.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9031"/>
                <a:ext cx="9144000" cy="1338828"/>
              </a:xfrm>
              <a:prstGeom prst="rect">
                <a:avLst/>
              </a:prstGeom>
              <a:blipFill>
                <a:blip r:embed="rId3"/>
                <a:stretch>
                  <a:fillRect l="-533" r="-1133" b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/>
              <p14:cNvContentPartPr/>
              <p14:nvPr/>
            </p14:nvContentPartPr>
            <p14:xfrm>
              <a:off x="1076760" y="1245927"/>
              <a:ext cx="6784200" cy="4701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4160" y="1229367"/>
                <a:ext cx="6813360" cy="50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63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140347"/>
            <a:ext cx="6697667" cy="46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DẠNG 4 – CHỨNG MINH HAI ĐƯỜNG THẲNG VUÔNG GÓC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8654" y="610028"/>
            <a:ext cx="8695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Phương pháp giải: Biến đổi số đo góc tạo bởi giữa hai đường thẳng đó theo số đo các cung bị chắn.</a:t>
            </a:r>
          </a:p>
        </p:txBody>
      </p:sp>
      <p:sp>
        <p:nvSpPr>
          <p:cNvPr id="2" name="Rectangle 1"/>
          <p:cNvSpPr/>
          <p:nvPr/>
        </p:nvSpPr>
        <p:spPr>
          <a:xfrm>
            <a:off x="78654" y="1533358"/>
            <a:ext cx="87937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Comic Sans MS" panose="030F0702030302020204" pitchFamily="66" charset="0"/>
              </a:rPr>
              <a:t>Ví dụ. Từ điểm E ở bên ngoài đường tròn (O) kẻ hai cát tuyến EAB, EDC sao cho AB &lt; CD. Tia DA và CB cắt nhau tại F. Tia phân giác của góc CEB và CFD cắt nhau tại I. Chứng minh El </a:t>
            </a:r>
            <a:r>
              <a:rPr lang="en-US" sz="180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⊥</a:t>
            </a:r>
            <a:r>
              <a:rPr lang="en-US" sz="1800">
                <a:latin typeface="Comic Sans MS" panose="030F0702030302020204" pitchFamily="66" charset="0"/>
              </a:rPr>
              <a:t> IF.</a:t>
            </a:r>
          </a:p>
        </p:txBody>
      </p:sp>
    </p:spTree>
    <p:extLst>
      <p:ext uri="{BB962C8B-B14F-4D97-AF65-F5344CB8AC3E}">
        <p14:creationId xmlns:p14="http://schemas.microsoft.com/office/powerpoint/2010/main" val="240020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36C7C8-712B-436C-AB84-F6FCAF569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750"/>
            <a:ext cx="9144000" cy="11059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B30457-2515-4775-A553-4F592BD28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" y="116750"/>
            <a:ext cx="9144000" cy="208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91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FFFA6B-EBFF-413E-973E-098A6DFA0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554"/>
            <a:ext cx="6581553" cy="17398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788D7B-DA23-426B-B894-3D9D7F701421}"/>
                  </a:ext>
                </a:extLst>
              </p14:cNvPr>
              <p14:cNvContentPartPr/>
              <p14:nvPr/>
            </p14:nvContentPartPr>
            <p14:xfrm>
              <a:off x="1330920" y="257760"/>
              <a:ext cx="7730280" cy="4011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788D7B-DA23-426B-B894-3D9D7F7014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1560" y="248400"/>
                <a:ext cx="7749000" cy="4029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3"/>
          <p:cNvSpPr txBox="1">
            <a:spLocks noGrp="1"/>
          </p:cNvSpPr>
          <p:nvPr>
            <p:ph type="title" idx="4294967295"/>
          </p:nvPr>
        </p:nvSpPr>
        <p:spPr>
          <a:xfrm>
            <a:off x="1387800" y="178825"/>
            <a:ext cx="6368400" cy="44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chemeClr val="lt1"/>
                </a:solidFill>
              </a:rPr>
              <a:t>Want big impact? </a:t>
            </a: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72" name="Google Shape;772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19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611" y="692055"/>
            <a:ext cx="1844234" cy="173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732"/>
          <p:cNvGrpSpPr>
            <a:grpSpLocks/>
          </p:cNvGrpSpPr>
          <p:nvPr/>
        </p:nvGrpSpPr>
        <p:grpSpPr bwMode="auto">
          <a:xfrm>
            <a:off x="3024188" y="692150"/>
            <a:ext cx="1704703" cy="1744415"/>
            <a:chOff x="1905" y="436"/>
            <a:chExt cx="1230" cy="1344"/>
          </a:xfrm>
        </p:grpSpPr>
        <p:pic>
          <p:nvPicPr>
            <p:cNvPr id="10" name="Picture 68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" y="436"/>
              <a:ext cx="1230" cy="1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Arc 727"/>
            <p:cNvSpPr>
              <a:spLocks/>
            </p:cNvSpPr>
            <p:nvPr/>
          </p:nvSpPr>
          <p:spPr bwMode="auto">
            <a:xfrm flipH="1">
              <a:off x="2199" y="1256"/>
              <a:ext cx="224" cy="269"/>
            </a:xfrm>
            <a:custGeom>
              <a:avLst/>
              <a:gdLst>
                <a:gd name="T0" fmla="*/ 0 w 17823"/>
                <a:gd name="T1" fmla="*/ 0 h 21405"/>
                <a:gd name="T2" fmla="*/ 0 w 17823"/>
                <a:gd name="T3" fmla="*/ 0 h 21405"/>
                <a:gd name="T4" fmla="*/ 0 w 17823"/>
                <a:gd name="T5" fmla="*/ 0 h 214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823" h="21405" fill="none" extrusionOk="0">
                  <a:moveTo>
                    <a:pt x="0" y="9202"/>
                  </a:moveTo>
                  <a:cubicBezTo>
                    <a:pt x="3450" y="4162"/>
                    <a:pt x="8872" y="819"/>
                    <a:pt x="14925" y="0"/>
                  </a:cubicBezTo>
                </a:path>
                <a:path w="17823" h="21405" stroke="0" extrusionOk="0">
                  <a:moveTo>
                    <a:pt x="0" y="9202"/>
                  </a:moveTo>
                  <a:cubicBezTo>
                    <a:pt x="3450" y="4162"/>
                    <a:pt x="8872" y="819"/>
                    <a:pt x="14925" y="0"/>
                  </a:cubicBezTo>
                  <a:lnTo>
                    <a:pt x="17823" y="21405"/>
                  </a:lnTo>
                  <a:lnTo>
                    <a:pt x="0" y="9202"/>
                  </a:lnTo>
                  <a:close/>
                </a:path>
              </a:pathLst>
            </a:custGeom>
            <a:noFill/>
            <a:ln w="44450">
              <a:solidFill>
                <a:srgbClr val="F309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Picture 7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928689"/>
            <a:ext cx="1464998" cy="15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9213" y="84138"/>
            <a:ext cx="1766887" cy="646986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KIỂM TRA BÀI CŨ</a:t>
            </a:r>
          </a:p>
        </p:txBody>
      </p:sp>
      <p:pic>
        <p:nvPicPr>
          <p:cNvPr id="14" name="Picture 6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" y="3569784"/>
            <a:ext cx="1772017" cy="158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120" y="3070179"/>
            <a:ext cx="24955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657"/>
          <p:cNvGrpSpPr>
            <a:grpSpLocks/>
          </p:cNvGrpSpPr>
          <p:nvPr/>
        </p:nvGrpSpPr>
        <p:grpSpPr bwMode="auto">
          <a:xfrm>
            <a:off x="7437438" y="1494350"/>
            <a:ext cx="1793875" cy="701675"/>
            <a:chOff x="3580" y="3546"/>
            <a:chExt cx="864" cy="442"/>
          </a:xfrm>
        </p:grpSpPr>
        <p:sp>
          <p:nvSpPr>
            <p:cNvPr id="17" name="Text Box 644"/>
            <p:cNvSpPr txBox="1">
              <a:spLocks noChangeArrowheads="1"/>
            </p:cNvSpPr>
            <p:nvPr/>
          </p:nvSpPr>
          <p:spPr bwMode="auto">
            <a:xfrm>
              <a:off x="3580" y="3635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800" b="1">
                  <a:solidFill>
                    <a:srgbClr val="F30903"/>
                  </a:solidFill>
                  <a:latin typeface="Comic Sans MS" panose="030F0702030302020204" pitchFamily="66" charset="0"/>
                </a:rPr>
                <a:t>CBT = </a:t>
              </a:r>
            </a:p>
          </p:txBody>
        </p:sp>
        <p:sp>
          <p:nvSpPr>
            <p:cNvPr id="18" name="Freeform 645"/>
            <p:cNvSpPr>
              <a:spLocks/>
            </p:cNvSpPr>
            <p:nvPr/>
          </p:nvSpPr>
          <p:spPr bwMode="auto">
            <a:xfrm>
              <a:off x="3689" y="3643"/>
              <a:ext cx="136" cy="31"/>
            </a:xfrm>
            <a:custGeom>
              <a:avLst/>
              <a:gdLst>
                <a:gd name="T0" fmla="*/ 0 w 272"/>
                <a:gd name="T1" fmla="*/ 33 h 30"/>
                <a:gd name="T2" fmla="*/ 9 w 272"/>
                <a:gd name="T3" fmla="*/ 0 h 30"/>
                <a:gd name="T4" fmla="*/ 17 w 272"/>
                <a:gd name="T5" fmla="*/ 34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30">
                  <a:moveTo>
                    <a:pt x="0" y="29"/>
                  </a:moveTo>
                  <a:lnTo>
                    <a:pt x="144" y="0"/>
                  </a:lnTo>
                  <a:lnTo>
                    <a:pt x="272" y="30"/>
                  </a:lnTo>
                </a:path>
              </a:pathLst>
            </a:custGeom>
            <a:noFill/>
            <a:ln w="12700" cap="flat" cmpd="sng">
              <a:solidFill>
                <a:srgbClr val="F3090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grpSp>
          <p:nvGrpSpPr>
            <p:cNvPr id="19" name="Group 646"/>
            <p:cNvGrpSpPr>
              <a:grpSpLocks/>
            </p:cNvGrpSpPr>
            <p:nvPr/>
          </p:nvGrpSpPr>
          <p:grpSpPr bwMode="auto">
            <a:xfrm>
              <a:off x="3923" y="3546"/>
              <a:ext cx="521" cy="442"/>
              <a:chOff x="3992" y="2685"/>
              <a:chExt cx="521" cy="442"/>
            </a:xfrm>
          </p:grpSpPr>
          <p:sp>
            <p:nvSpPr>
              <p:cNvPr id="20" name="Text Box 647"/>
              <p:cNvSpPr txBox="1">
                <a:spLocks noChangeArrowheads="1"/>
              </p:cNvSpPr>
              <p:nvPr/>
            </p:nvSpPr>
            <p:spPr bwMode="auto">
              <a:xfrm>
                <a:off x="3992" y="2700"/>
                <a:ext cx="5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1800" b="1">
                    <a:solidFill>
                      <a:srgbClr val="F30903"/>
                    </a:solidFill>
                    <a:latin typeface="Comic Sans MS" panose="030F0702030302020204" pitchFamily="66" charset="0"/>
                  </a:rPr>
                  <a:t>sđ BC</a:t>
                </a:r>
              </a:p>
            </p:txBody>
          </p:sp>
          <p:sp>
            <p:nvSpPr>
              <p:cNvPr id="21" name="Line 648"/>
              <p:cNvSpPr>
                <a:spLocks noChangeShapeType="1"/>
              </p:cNvSpPr>
              <p:nvPr/>
            </p:nvSpPr>
            <p:spPr bwMode="auto">
              <a:xfrm>
                <a:off x="4040" y="2904"/>
                <a:ext cx="409" cy="0"/>
              </a:xfrm>
              <a:prstGeom prst="line">
                <a:avLst/>
              </a:prstGeom>
              <a:noFill/>
              <a:ln w="9525">
                <a:solidFill>
                  <a:srgbClr val="F3090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" name="Text Box 649"/>
              <p:cNvSpPr txBox="1">
                <a:spLocks noChangeArrowheads="1"/>
              </p:cNvSpPr>
              <p:nvPr/>
            </p:nvSpPr>
            <p:spPr bwMode="auto">
              <a:xfrm>
                <a:off x="4068" y="2894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1800" b="1">
                    <a:solidFill>
                      <a:srgbClr val="F30903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23" name="Arc 650"/>
              <p:cNvSpPr>
                <a:spLocks/>
              </p:cNvSpPr>
              <p:nvPr/>
            </p:nvSpPr>
            <p:spPr bwMode="auto">
              <a:xfrm rot="-2703456">
                <a:off x="4263" y="2685"/>
                <a:ext cx="136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F3090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4" name="Group 658"/>
          <p:cNvGrpSpPr>
            <a:grpSpLocks/>
          </p:cNvGrpSpPr>
          <p:nvPr/>
        </p:nvGrpSpPr>
        <p:grpSpPr bwMode="auto">
          <a:xfrm>
            <a:off x="4448160" y="1569210"/>
            <a:ext cx="1258887" cy="685800"/>
            <a:chOff x="3651" y="3546"/>
            <a:chExt cx="793" cy="432"/>
          </a:xfrm>
        </p:grpSpPr>
        <p:sp>
          <p:nvSpPr>
            <p:cNvPr id="25" name="Text Box 659"/>
            <p:cNvSpPr txBox="1">
              <a:spLocks noChangeArrowheads="1"/>
            </p:cNvSpPr>
            <p:nvPr/>
          </p:nvSpPr>
          <p:spPr bwMode="auto">
            <a:xfrm>
              <a:off x="3651" y="3645"/>
              <a:ext cx="59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600" b="1">
                  <a:solidFill>
                    <a:srgbClr val="F30903"/>
                  </a:solidFill>
                  <a:latin typeface="Comic Sans MS" panose="030F0702030302020204" pitchFamily="66" charset="0"/>
                </a:rPr>
                <a:t>A = </a:t>
              </a:r>
            </a:p>
          </p:txBody>
        </p:sp>
        <p:sp>
          <p:nvSpPr>
            <p:cNvPr id="26" name="Freeform 660"/>
            <p:cNvSpPr>
              <a:spLocks/>
            </p:cNvSpPr>
            <p:nvPr/>
          </p:nvSpPr>
          <p:spPr bwMode="auto">
            <a:xfrm>
              <a:off x="3696" y="3649"/>
              <a:ext cx="136" cy="31"/>
            </a:xfrm>
            <a:custGeom>
              <a:avLst/>
              <a:gdLst>
                <a:gd name="T0" fmla="*/ 0 w 272"/>
                <a:gd name="T1" fmla="*/ 33 h 30"/>
                <a:gd name="T2" fmla="*/ 9 w 272"/>
                <a:gd name="T3" fmla="*/ 0 h 30"/>
                <a:gd name="T4" fmla="*/ 17 w 272"/>
                <a:gd name="T5" fmla="*/ 34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30">
                  <a:moveTo>
                    <a:pt x="0" y="29"/>
                  </a:moveTo>
                  <a:lnTo>
                    <a:pt x="144" y="0"/>
                  </a:lnTo>
                  <a:lnTo>
                    <a:pt x="272" y="30"/>
                  </a:lnTo>
                </a:path>
              </a:pathLst>
            </a:custGeom>
            <a:noFill/>
            <a:ln w="12700" cap="flat" cmpd="sng">
              <a:solidFill>
                <a:srgbClr val="F3090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Comic Sans MS" panose="030F0702030302020204" pitchFamily="66" charset="0"/>
              </a:endParaRPr>
            </a:p>
          </p:txBody>
        </p:sp>
        <p:grpSp>
          <p:nvGrpSpPr>
            <p:cNvPr id="27" name="Group 661"/>
            <p:cNvGrpSpPr>
              <a:grpSpLocks/>
            </p:cNvGrpSpPr>
            <p:nvPr/>
          </p:nvGrpSpPr>
          <p:grpSpPr bwMode="auto">
            <a:xfrm>
              <a:off x="3923" y="3546"/>
              <a:ext cx="521" cy="432"/>
              <a:chOff x="3992" y="2685"/>
              <a:chExt cx="521" cy="432"/>
            </a:xfrm>
          </p:grpSpPr>
          <p:sp>
            <p:nvSpPr>
              <p:cNvPr id="28" name="Text Box 662"/>
              <p:cNvSpPr txBox="1">
                <a:spLocks noChangeArrowheads="1"/>
              </p:cNvSpPr>
              <p:nvPr/>
            </p:nvSpPr>
            <p:spPr bwMode="auto">
              <a:xfrm>
                <a:off x="3992" y="2700"/>
                <a:ext cx="5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1600" b="1">
                    <a:solidFill>
                      <a:srgbClr val="F30903"/>
                    </a:solidFill>
                    <a:latin typeface="Comic Sans MS" panose="030F0702030302020204" pitchFamily="66" charset="0"/>
                  </a:rPr>
                  <a:t>sđ BC</a:t>
                </a:r>
              </a:p>
            </p:txBody>
          </p:sp>
          <p:sp>
            <p:nvSpPr>
              <p:cNvPr id="29" name="Line 663"/>
              <p:cNvSpPr>
                <a:spLocks noChangeShapeType="1"/>
              </p:cNvSpPr>
              <p:nvPr/>
            </p:nvSpPr>
            <p:spPr bwMode="auto">
              <a:xfrm>
                <a:off x="4036" y="2908"/>
                <a:ext cx="409" cy="0"/>
              </a:xfrm>
              <a:prstGeom prst="line">
                <a:avLst/>
              </a:prstGeom>
              <a:noFill/>
              <a:ln w="9525">
                <a:solidFill>
                  <a:srgbClr val="F3090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Text Box 664"/>
              <p:cNvSpPr txBox="1">
                <a:spLocks noChangeArrowheads="1"/>
              </p:cNvSpPr>
              <p:nvPr/>
            </p:nvSpPr>
            <p:spPr bwMode="auto">
              <a:xfrm>
                <a:off x="4082" y="2904"/>
                <a:ext cx="295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1600" b="1">
                    <a:solidFill>
                      <a:srgbClr val="F30903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31" name="Arc 665"/>
              <p:cNvSpPr>
                <a:spLocks/>
              </p:cNvSpPr>
              <p:nvPr/>
            </p:nvSpPr>
            <p:spPr bwMode="auto">
              <a:xfrm rot="-2703456">
                <a:off x="4263" y="2685"/>
                <a:ext cx="136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F3090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32" name="Group 736"/>
          <p:cNvGrpSpPr>
            <a:grpSpLocks/>
          </p:cNvGrpSpPr>
          <p:nvPr/>
        </p:nvGrpSpPr>
        <p:grpSpPr bwMode="auto">
          <a:xfrm>
            <a:off x="1340004" y="2111887"/>
            <a:ext cx="1333500" cy="368300"/>
            <a:chOff x="1049" y="1448"/>
            <a:chExt cx="840" cy="232"/>
          </a:xfrm>
        </p:grpSpPr>
        <p:sp>
          <p:nvSpPr>
            <p:cNvPr id="33" name="Text Box 667"/>
            <p:cNvSpPr txBox="1">
              <a:spLocks noChangeArrowheads="1"/>
            </p:cNvSpPr>
            <p:nvPr/>
          </p:nvSpPr>
          <p:spPr bwMode="auto">
            <a:xfrm>
              <a:off x="1049" y="1467"/>
              <a:ext cx="8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600" b="1">
                  <a:solidFill>
                    <a:srgbClr val="F30903"/>
                  </a:solidFill>
                  <a:latin typeface="Comic Sans MS" panose="030F0702030302020204" pitchFamily="66" charset="0"/>
                </a:rPr>
                <a:t>O = sđ BC</a:t>
              </a:r>
            </a:p>
          </p:txBody>
        </p:sp>
        <p:sp>
          <p:nvSpPr>
            <p:cNvPr id="34" name="Freeform 668"/>
            <p:cNvSpPr>
              <a:spLocks/>
            </p:cNvSpPr>
            <p:nvPr/>
          </p:nvSpPr>
          <p:spPr bwMode="auto">
            <a:xfrm>
              <a:off x="1094" y="1501"/>
              <a:ext cx="136" cy="31"/>
            </a:xfrm>
            <a:custGeom>
              <a:avLst/>
              <a:gdLst>
                <a:gd name="T0" fmla="*/ 0 w 272"/>
                <a:gd name="T1" fmla="*/ 33 h 30"/>
                <a:gd name="T2" fmla="*/ 9 w 272"/>
                <a:gd name="T3" fmla="*/ 0 h 30"/>
                <a:gd name="T4" fmla="*/ 17 w 272"/>
                <a:gd name="T5" fmla="*/ 34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30">
                  <a:moveTo>
                    <a:pt x="0" y="29"/>
                  </a:moveTo>
                  <a:lnTo>
                    <a:pt x="144" y="0"/>
                  </a:lnTo>
                  <a:lnTo>
                    <a:pt x="272" y="30"/>
                  </a:lnTo>
                </a:path>
              </a:pathLst>
            </a:custGeom>
            <a:noFill/>
            <a:ln w="19050" cap="flat" cmpd="sng">
              <a:solidFill>
                <a:srgbClr val="F3090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Comic Sans MS" panose="030F0702030302020204" pitchFamily="66" charset="0"/>
              </a:endParaRPr>
            </a:p>
          </p:txBody>
        </p:sp>
        <p:sp>
          <p:nvSpPr>
            <p:cNvPr id="35" name="Arc 673"/>
            <p:cNvSpPr>
              <a:spLocks/>
            </p:cNvSpPr>
            <p:nvPr/>
          </p:nvSpPr>
          <p:spPr bwMode="auto">
            <a:xfrm rot="-2703456">
              <a:off x="1576" y="1448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309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Comic Sans MS" panose="030F0702030302020204" pitchFamily="66" charset="0"/>
              </a:endParaRPr>
            </a:p>
          </p:txBody>
        </p:sp>
      </p:grpSp>
      <p:sp>
        <p:nvSpPr>
          <p:cNvPr id="36" name="Text Box 636"/>
          <p:cNvSpPr txBox="1">
            <a:spLocks noChangeArrowheads="1"/>
          </p:cNvSpPr>
          <p:nvPr/>
        </p:nvSpPr>
        <p:spPr bwMode="auto">
          <a:xfrm>
            <a:off x="1950172" y="69395"/>
            <a:ext cx="70119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Cho biết các góc được ký hiệu trong mỗi hình vẽ sau là góc gì của đường tròn và viết công thức tính số đo của nó:</a:t>
            </a:r>
          </a:p>
        </p:txBody>
      </p:sp>
      <p:sp>
        <p:nvSpPr>
          <p:cNvPr id="37" name="Text Box 693"/>
          <p:cNvSpPr txBox="1">
            <a:spLocks noChangeArrowheads="1"/>
          </p:cNvSpPr>
          <p:nvPr/>
        </p:nvSpPr>
        <p:spPr bwMode="auto">
          <a:xfrm>
            <a:off x="387086" y="2466181"/>
            <a:ext cx="684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i="1">
                <a:solidFill>
                  <a:srgbClr val="003399"/>
                </a:solidFill>
                <a:latin typeface="Comic Sans MS" panose="030F0702030302020204" pitchFamily="66" charset="0"/>
              </a:rPr>
              <a:t>H1</a:t>
            </a:r>
          </a:p>
        </p:txBody>
      </p:sp>
      <p:sp>
        <p:nvSpPr>
          <p:cNvPr id="38" name="Text Box 694"/>
          <p:cNvSpPr txBox="1">
            <a:spLocks noChangeArrowheads="1"/>
          </p:cNvSpPr>
          <p:nvPr/>
        </p:nvSpPr>
        <p:spPr bwMode="auto">
          <a:xfrm>
            <a:off x="3856338" y="217406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i="1">
                <a:solidFill>
                  <a:srgbClr val="003399"/>
                </a:solidFill>
                <a:latin typeface="Comic Sans MS" panose="030F0702030302020204" pitchFamily="66" charset="0"/>
              </a:rPr>
              <a:t>H2</a:t>
            </a:r>
          </a:p>
        </p:txBody>
      </p:sp>
      <p:sp>
        <p:nvSpPr>
          <p:cNvPr id="39" name="Text Box 695"/>
          <p:cNvSpPr txBox="1">
            <a:spLocks noChangeArrowheads="1"/>
          </p:cNvSpPr>
          <p:nvPr/>
        </p:nvSpPr>
        <p:spPr bwMode="auto">
          <a:xfrm>
            <a:off x="5802907" y="2140276"/>
            <a:ext cx="684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i="1">
                <a:solidFill>
                  <a:srgbClr val="003399"/>
                </a:solidFill>
                <a:latin typeface="Comic Sans MS" panose="030F0702030302020204" pitchFamily="66" charset="0"/>
              </a:rPr>
              <a:t>H3</a:t>
            </a:r>
          </a:p>
        </p:txBody>
      </p:sp>
      <p:grpSp>
        <p:nvGrpSpPr>
          <p:cNvPr id="40" name="Group 722"/>
          <p:cNvGrpSpPr>
            <a:grpSpLocks/>
          </p:cNvGrpSpPr>
          <p:nvPr/>
        </p:nvGrpSpPr>
        <p:grpSpPr bwMode="auto">
          <a:xfrm>
            <a:off x="945092" y="1771121"/>
            <a:ext cx="1506008" cy="1660842"/>
            <a:chOff x="721" y="1251"/>
            <a:chExt cx="979" cy="1031"/>
          </a:xfrm>
        </p:grpSpPr>
        <p:sp>
          <p:nvSpPr>
            <p:cNvPr id="41" name="Line 699"/>
            <p:cNvSpPr>
              <a:spLocks noChangeShapeType="1"/>
            </p:cNvSpPr>
            <p:nvPr/>
          </p:nvSpPr>
          <p:spPr bwMode="auto">
            <a:xfrm flipH="1" flipV="1">
              <a:off x="721" y="1251"/>
              <a:ext cx="435" cy="705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42" name="Text Box 704"/>
            <p:cNvSpPr txBox="1">
              <a:spLocks noChangeArrowheads="1"/>
            </p:cNvSpPr>
            <p:nvPr/>
          </p:nvSpPr>
          <p:spPr bwMode="auto">
            <a:xfrm>
              <a:off x="838" y="1952"/>
              <a:ext cx="862" cy="330"/>
            </a:xfrm>
            <a:prstGeom prst="rect">
              <a:avLst/>
            </a:prstGeom>
            <a:noFill/>
            <a:ln w="12700" algn="ctr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Đỉnh trùng với tâm</a:t>
              </a:r>
            </a:p>
          </p:txBody>
        </p:sp>
      </p:grpSp>
      <p:grpSp>
        <p:nvGrpSpPr>
          <p:cNvPr id="43" name="Group 723"/>
          <p:cNvGrpSpPr>
            <a:grpSpLocks/>
          </p:cNvGrpSpPr>
          <p:nvPr/>
        </p:nvGrpSpPr>
        <p:grpSpPr bwMode="auto">
          <a:xfrm>
            <a:off x="3719967" y="2394714"/>
            <a:ext cx="3205163" cy="801343"/>
            <a:chOff x="2268" y="1786"/>
            <a:chExt cx="1996" cy="491"/>
          </a:xfrm>
        </p:grpSpPr>
        <p:sp>
          <p:nvSpPr>
            <p:cNvPr id="44" name="AutoShape 700"/>
            <p:cNvSpPr>
              <a:spLocks/>
            </p:cNvSpPr>
            <p:nvPr/>
          </p:nvSpPr>
          <p:spPr bwMode="auto">
            <a:xfrm rot="-5400000">
              <a:off x="3186" y="868"/>
              <a:ext cx="159" cy="1996"/>
            </a:xfrm>
            <a:prstGeom prst="leftBrace">
              <a:avLst>
                <a:gd name="adj1" fmla="val 104612"/>
                <a:gd name="adj2" fmla="val 50000"/>
              </a:avLst>
            </a:prstGeom>
            <a:noFill/>
            <a:ln w="19050">
              <a:solidFill>
                <a:srgbClr val="003366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400"/>
            </a:p>
          </p:txBody>
        </p:sp>
        <p:sp>
          <p:nvSpPr>
            <p:cNvPr id="45" name="Text Box 705"/>
            <p:cNvSpPr txBox="1">
              <a:spLocks noChangeArrowheads="1"/>
            </p:cNvSpPr>
            <p:nvPr/>
          </p:nvSpPr>
          <p:spPr bwMode="auto">
            <a:xfrm>
              <a:off x="2699" y="1956"/>
              <a:ext cx="1157" cy="321"/>
            </a:xfrm>
            <a:prstGeom prst="rect">
              <a:avLst/>
            </a:prstGeom>
            <a:noFill/>
            <a:ln w="12700" algn="ctr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Đỉnh thuộc đường tròn</a:t>
              </a:r>
            </a:p>
          </p:txBody>
        </p:sp>
      </p:grpSp>
      <p:grpSp>
        <p:nvGrpSpPr>
          <p:cNvPr id="46" name="Group 724"/>
          <p:cNvGrpSpPr>
            <a:grpSpLocks/>
          </p:cNvGrpSpPr>
          <p:nvPr/>
        </p:nvGrpSpPr>
        <p:grpSpPr bwMode="auto">
          <a:xfrm>
            <a:off x="844759" y="3704206"/>
            <a:ext cx="2725069" cy="584138"/>
            <a:chOff x="548" y="2504"/>
            <a:chExt cx="1924" cy="393"/>
          </a:xfrm>
        </p:grpSpPr>
        <p:sp>
          <p:nvSpPr>
            <p:cNvPr id="47" name="Line 708"/>
            <p:cNvSpPr>
              <a:spLocks noChangeShapeType="1"/>
            </p:cNvSpPr>
            <p:nvPr/>
          </p:nvSpPr>
          <p:spPr bwMode="auto">
            <a:xfrm flipH="1">
              <a:off x="548" y="2704"/>
              <a:ext cx="722" cy="193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8" name="Text Box 709"/>
            <p:cNvSpPr txBox="1">
              <a:spLocks noChangeArrowheads="1"/>
            </p:cNvSpPr>
            <p:nvPr/>
          </p:nvSpPr>
          <p:spPr bwMode="auto">
            <a:xfrm>
              <a:off x="1270" y="2504"/>
              <a:ext cx="1202" cy="352"/>
            </a:xfrm>
            <a:prstGeom prst="rect">
              <a:avLst/>
            </a:prstGeom>
            <a:noFill/>
            <a:ln w="12700" algn="ctr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solidFill>
                    <a:schemeClr val="accent5">
                      <a:lumMod val="75000"/>
                    </a:schemeClr>
                  </a:solidFill>
                  <a:latin typeface="Comic Sans MS" panose="030F0702030302020204" pitchFamily="66" charset="0"/>
                </a:rPr>
                <a:t>Đỉnh nằm trong đường tròn</a:t>
              </a:r>
            </a:p>
          </p:txBody>
        </p:sp>
      </p:grpSp>
      <p:grpSp>
        <p:nvGrpSpPr>
          <p:cNvPr id="49" name="Group 725"/>
          <p:cNvGrpSpPr>
            <a:grpSpLocks/>
          </p:cNvGrpSpPr>
          <p:nvPr/>
        </p:nvGrpSpPr>
        <p:grpSpPr bwMode="auto">
          <a:xfrm>
            <a:off x="4445233" y="3752756"/>
            <a:ext cx="4086224" cy="523875"/>
            <a:chOff x="2585" y="2500"/>
            <a:chExt cx="2574" cy="330"/>
          </a:xfrm>
        </p:grpSpPr>
        <p:sp>
          <p:nvSpPr>
            <p:cNvPr id="50" name="Text Box 710"/>
            <p:cNvSpPr txBox="1">
              <a:spLocks noChangeArrowheads="1"/>
            </p:cNvSpPr>
            <p:nvPr/>
          </p:nvSpPr>
          <p:spPr bwMode="auto">
            <a:xfrm>
              <a:off x="2585" y="2500"/>
              <a:ext cx="1202" cy="330"/>
            </a:xfrm>
            <a:prstGeom prst="rect">
              <a:avLst/>
            </a:prstGeom>
            <a:noFill/>
            <a:ln w="12700" algn="ctr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solidFill>
                    <a:schemeClr val="accent5">
                      <a:lumMod val="75000"/>
                    </a:schemeClr>
                  </a:solidFill>
                  <a:latin typeface="Comic Sans MS" panose="030F0702030302020204" pitchFamily="66" charset="0"/>
                </a:rPr>
                <a:t>Đỉnh nằm ngoài đường tròn</a:t>
              </a:r>
            </a:p>
          </p:txBody>
        </p:sp>
        <p:sp>
          <p:nvSpPr>
            <p:cNvPr id="51" name="Line 711"/>
            <p:cNvSpPr>
              <a:spLocks noChangeShapeType="1"/>
            </p:cNvSpPr>
            <p:nvPr/>
          </p:nvSpPr>
          <p:spPr bwMode="auto">
            <a:xfrm>
              <a:off x="3787" y="2591"/>
              <a:ext cx="86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2" name="Line 712"/>
            <p:cNvSpPr>
              <a:spLocks noChangeShapeType="1"/>
            </p:cNvSpPr>
            <p:nvPr/>
          </p:nvSpPr>
          <p:spPr bwMode="auto">
            <a:xfrm>
              <a:off x="4649" y="2591"/>
              <a:ext cx="510" cy="239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5CBA96-7B40-4F4F-ABEB-232E9AF0593D}"/>
                  </a:ext>
                </a:extLst>
              </p14:cNvPr>
              <p14:cNvContentPartPr/>
              <p14:nvPr/>
            </p14:nvContentPartPr>
            <p14:xfrm>
              <a:off x="847080" y="4207680"/>
              <a:ext cx="3960" cy="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5CBA96-7B40-4F4F-ABEB-232E9AF059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7720" y="4198320"/>
                <a:ext cx="226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5D1E87-D76A-40C8-B428-7128F48A1EE9}"/>
                  </a:ext>
                </a:extLst>
              </p14:cNvPr>
              <p14:cNvContentPartPr/>
              <p14:nvPr/>
            </p14:nvContentPartPr>
            <p14:xfrm>
              <a:off x="259200" y="2503800"/>
              <a:ext cx="8339760" cy="1170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5D1E87-D76A-40C8-B428-7128F48A1E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840" y="2494440"/>
                <a:ext cx="8358480" cy="118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4"/>
          <p:cNvSpPr txBox="1">
            <a:spLocks noGrp="1"/>
          </p:cNvSpPr>
          <p:nvPr>
            <p:ph type="title" idx="4294967295"/>
          </p:nvPr>
        </p:nvSpPr>
        <p:spPr>
          <a:xfrm>
            <a:off x="1028375" y="77973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778" name="Google Shape;778;p2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779" name="Google Shape;779;p24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name="adj" fmla="val 16067"/>
            </a:avLst>
          </a:prstGeom>
          <a:solidFill>
            <a:srgbClr val="30485C">
              <a:alpha val="20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0" name="Google Shape;780;p24"/>
          <p:cNvGrpSpPr/>
          <p:nvPr/>
        </p:nvGrpSpPr>
        <p:grpSpPr>
          <a:xfrm>
            <a:off x="1107046" y="1315125"/>
            <a:ext cx="2505423" cy="669600"/>
            <a:chOff x="1107046" y="1315125"/>
            <a:chExt cx="2505423" cy="669600"/>
          </a:xfrm>
        </p:grpSpPr>
        <p:cxnSp>
          <p:nvCxnSpPr>
            <p:cNvPr id="781" name="Google Shape;781;p24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782" name="Google Shape;782;p24"/>
            <p:cNvSpPr txBox="1"/>
            <p:nvPr/>
          </p:nvSpPr>
          <p:spPr>
            <a:xfrm>
              <a:off x="1107046" y="1315125"/>
              <a:ext cx="2069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6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3</a:t>
              </a:r>
              <a:endParaRPr sz="1200" b="1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nec congue tempus lorem ipsum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83" name="Google Shape;783;p24"/>
          <p:cNvGrpSpPr/>
          <p:nvPr/>
        </p:nvGrpSpPr>
        <p:grpSpPr>
          <a:xfrm>
            <a:off x="5517319" y="1315125"/>
            <a:ext cx="2564006" cy="669600"/>
            <a:chOff x="5517319" y="1315125"/>
            <a:chExt cx="2564006" cy="669600"/>
          </a:xfrm>
        </p:grpSpPr>
        <p:cxnSp>
          <p:nvCxnSpPr>
            <p:cNvPr id="784" name="Google Shape;784;p24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785" name="Google Shape;785;p24"/>
            <p:cNvSpPr txBox="1"/>
            <p:nvPr/>
          </p:nvSpPr>
          <p:spPr>
            <a:xfrm>
              <a:off x="5962125" y="1315125"/>
              <a:ext cx="2119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1</a:t>
              </a:r>
              <a:endParaRPr sz="1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nec congue tempus lorem ipsum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86" name="Google Shape;786;p24"/>
          <p:cNvGrpSpPr/>
          <p:nvPr/>
        </p:nvGrpSpPr>
        <p:grpSpPr>
          <a:xfrm>
            <a:off x="3273824" y="3535140"/>
            <a:ext cx="2564100" cy="1143785"/>
            <a:chOff x="3273824" y="3535140"/>
            <a:chExt cx="2564100" cy="1143785"/>
          </a:xfrm>
        </p:grpSpPr>
        <p:cxnSp>
          <p:nvCxnSpPr>
            <p:cNvPr id="787" name="Google Shape;787;p24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788" name="Google Shape;788;p24"/>
            <p:cNvSpPr txBox="1"/>
            <p:nvPr/>
          </p:nvSpPr>
          <p:spPr>
            <a:xfrm>
              <a:off x="3273824" y="4009325"/>
              <a:ext cx="2564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2</a:t>
              </a:r>
              <a:endParaRPr sz="12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nec congue tempus lorem ipsum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789" name="Google Shape;789;p24"/>
          <p:cNvSpPr txBox="1"/>
          <p:nvPr/>
        </p:nvSpPr>
        <p:spPr>
          <a:xfrm>
            <a:off x="3845784" y="20564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Vestibulum nec congue tempus</a:t>
            </a:r>
            <a:endParaRPr sz="12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90" name="Google Shape;790;p24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chemeClr val="accent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4"/>
          <p:cNvSpPr/>
          <p:nvPr/>
        </p:nvSpPr>
        <p:spPr>
          <a:xfrm rot="-1800047" flipH="1">
            <a:off x="3221956" y="1086434"/>
            <a:ext cx="2690936" cy="269093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chemeClr val="accent6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4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4"/>
          <p:cNvSpPr/>
          <p:nvPr/>
        </p:nvSpPr>
        <p:spPr>
          <a:xfrm rot="-9000757" flipH="1">
            <a:off x="3220953" y="1084808"/>
            <a:ext cx="2690226" cy="2690226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chemeClr val="accent2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4"/>
          <p:cNvSpPr/>
          <p:nvPr/>
        </p:nvSpPr>
        <p:spPr>
          <a:xfrm rot="-1027861">
            <a:off x="5485874" y="2849832"/>
            <a:ext cx="312672" cy="31267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4"/>
          <p:cNvSpPr/>
          <p:nvPr/>
        </p:nvSpPr>
        <p:spPr>
          <a:xfrm rot="6359841">
            <a:off x="3315801" y="2847762"/>
            <a:ext cx="363580" cy="3635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801" name="Google Shape;801;p25"/>
          <p:cNvGraphicFramePr/>
          <p:nvPr/>
        </p:nvGraphicFramePr>
        <p:xfrm>
          <a:off x="952500" y="1716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{2B03CB37-95F9-485E-A174-E9CAC466BC3E}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2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20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30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15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24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16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02" name="Google Shape;802;p2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6"/>
          <p:cNvSpPr/>
          <p:nvPr/>
        </p:nvSpPr>
        <p:spPr>
          <a:xfrm>
            <a:off x="514725" y="6377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6"/>
          <p:cNvSpPr txBox="1">
            <a:spLocks noGrp="1"/>
          </p:cNvSpPr>
          <p:nvPr>
            <p:ph type="title"/>
          </p:nvPr>
        </p:nvSpPr>
        <p:spPr>
          <a:xfrm>
            <a:off x="1028375" y="95075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809" name="Google Shape;809;p26"/>
          <p:cNvSpPr/>
          <p:nvPr/>
        </p:nvSpPr>
        <p:spPr>
          <a:xfrm>
            <a:off x="1935825" y="1575735"/>
            <a:ext cx="7962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our office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10" name="Google Shape;810;p2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11" name="Google Shape;811;p26"/>
          <p:cNvSpPr txBox="1">
            <a:spLocks noGrp="1"/>
          </p:cNvSpPr>
          <p:nvPr>
            <p:ph type="body" idx="4294967295"/>
          </p:nvPr>
        </p:nvSpPr>
        <p:spPr>
          <a:xfrm>
            <a:off x="712350" y="4528375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900" b="1">
              <a:solidFill>
                <a:schemeClr val="lt1"/>
              </a:solidFill>
            </a:endParaRPr>
          </a:p>
        </p:txBody>
      </p:sp>
      <p:sp>
        <p:nvSpPr>
          <p:cNvPr id="812" name="Google Shape;812;p26"/>
          <p:cNvSpPr/>
          <p:nvPr/>
        </p:nvSpPr>
        <p:spPr>
          <a:xfrm rot="1478230">
            <a:off x="1130961" y="1816197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3" name="Google Shape;813;p26"/>
          <p:cNvSpPr/>
          <p:nvPr/>
        </p:nvSpPr>
        <p:spPr>
          <a:xfrm rot="1478230">
            <a:off x="2799161" y="3348147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4" name="Google Shape;814;p26"/>
          <p:cNvSpPr/>
          <p:nvPr/>
        </p:nvSpPr>
        <p:spPr>
          <a:xfrm rot="1478230">
            <a:off x="3803111" y="1551922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5" name="Google Shape;815;p26"/>
          <p:cNvSpPr/>
          <p:nvPr/>
        </p:nvSpPr>
        <p:spPr>
          <a:xfrm rot="1478230">
            <a:off x="4526086" y="3678497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6" name="Google Shape;816;p26"/>
          <p:cNvSpPr/>
          <p:nvPr/>
        </p:nvSpPr>
        <p:spPr>
          <a:xfrm rot="1478230">
            <a:off x="6594511" y="2080472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7" name="Google Shape;817;p26"/>
          <p:cNvSpPr/>
          <p:nvPr/>
        </p:nvSpPr>
        <p:spPr>
          <a:xfrm rot="1478230">
            <a:off x="7291936" y="3719297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823" name="Google Shape;823;p27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4" name="Google Shape;824;p2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8"/>
          <p:cNvSpPr txBox="1">
            <a:spLocks noGrp="1"/>
          </p:cNvSpPr>
          <p:nvPr>
            <p:ph type="ctrTitle" idx="4294967295"/>
          </p:nvPr>
        </p:nvSpPr>
        <p:spPr>
          <a:xfrm>
            <a:off x="1166650" y="284031"/>
            <a:ext cx="68106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830" name="Google Shape;830;p28"/>
          <p:cNvSpPr txBox="1">
            <a:spLocks noGrp="1"/>
          </p:cNvSpPr>
          <p:nvPr>
            <p:ph type="subTitle" idx="4294967295"/>
          </p:nvPr>
        </p:nvSpPr>
        <p:spPr>
          <a:xfrm>
            <a:off x="1166650" y="1047339"/>
            <a:ext cx="68106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831" name="Google Shape;831;p28"/>
          <p:cNvSpPr txBox="1">
            <a:spLocks noGrp="1"/>
          </p:cNvSpPr>
          <p:nvPr>
            <p:ph type="ctrTitle" idx="4294967295"/>
          </p:nvPr>
        </p:nvSpPr>
        <p:spPr>
          <a:xfrm>
            <a:off x="1166650" y="2912925"/>
            <a:ext cx="68106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832" name="Google Shape;832;p28"/>
          <p:cNvSpPr txBox="1">
            <a:spLocks noGrp="1"/>
          </p:cNvSpPr>
          <p:nvPr>
            <p:ph type="subTitle" idx="4294967295"/>
          </p:nvPr>
        </p:nvSpPr>
        <p:spPr>
          <a:xfrm>
            <a:off x="1166650" y="3676233"/>
            <a:ext cx="68106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833" name="Google Shape;833;p28"/>
          <p:cNvSpPr txBox="1">
            <a:spLocks noGrp="1"/>
          </p:cNvSpPr>
          <p:nvPr>
            <p:ph type="ctrTitle" idx="4294967295"/>
          </p:nvPr>
        </p:nvSpPr>
        <p:spPr>
          <a:xfrm>
            <a:off x="1166650" y="1598478"/>
            <a:ext cx="68106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834" name="Google Shape;834;p28"/>
          <p:cNvSpPr txBox="1">
            <a:spLocks noGrp="1"/>
          </p:cNvSpPr>
          <p:nvPr>
            <p:ph type="subTitle" idx="4294967295"/>
          </p:nvPr>
        </p:nvSpPr>
        <p:spPr>
          <a:xfrm>
            <a:off x="1166650" y="2361786"/>
            <a:ext cx="68106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835" name="Google Shape;835;p2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9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841" name="Google Shape;841;p2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842" name="Google Shape;842;p29"/>
          <p:cNvGrpSpPr/>
          <p:nvPr/>
        </p:nvGrpSpPr>
        <p:grpSpPr>
          <a:xfrm>
            <a:off x="5632317" y="1714626"/>
            <a:ext cx="3305700" cy="2084824"/>
            <a:chOff x="5632317" y="1189775"/>
            <a:chExt cx="3305700" cy="2413550"/>
          </a:xfrm>
        </p:grpSpPr>
        <p:sp>
          <p:nvSpPr>
            <p:cNvPr id="843" name="Google Shape;843;p29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3</a:t>
              </a:r>
              <a:endParaRPr sz="2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4" name="Google Shape;844;p29"/>
            <p:cNvSpPr txBox="1"/>
            <p:nvPr/>
          </p:nvSpPr>
          <p:spPr>
            <a:xfrm>
              <a:off x="6167075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elit. Duis sit amet odio vel purus bibendum luctus. Morbi iaculis dapibus tristique. In hac habitasse platea dictumst. 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5" name="Google Shape;845;p29"/>
          <p:cNvGrpSpPr/>
          <p:nvPr/>
        </p:nvGrpSpPr>
        <p:grpSpPr>
          <a:xfrm>
            <a:off x="0" y="1714811"/>
            <a:ext cx="3546900" cy="2084639"/>
            <a:chOff x="0" y="1189989"/>
            <a:chExt cx="3546900" cy="2413336"/>
          </a:xfrm>
        </p:grpSpPr>
        <p:sp>
          <p:nvSpPr>
            <p:cNvPr id="846" name="Google Shape;846;p2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1</a:t>
              </a:r>
              <a:endParaRPr sz="2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7" name="Google Shape;847;p29"/>
            <p:cNvSpPr txBox="1"/>
            <p:nvPr/>
          </p:nvSpPr>
          <p:spPr>
            <a:xfrm>
              <a:off x="6553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8" name="Google Shape;848;p29"/>
          <p:cNvGrpSpPr/>
          <p:nvPr/>
        </p:nvGrpSpPr>
        <p:grpSpPr>
          <a:xfrm>
            <a:off x="2944204" y="1714626"/>
            <a:ext cx="3305700" cy="2084824"/>
            <a:chOff x="2944204" y="1189775"/>
            <a:chExt cx="3305700" cy="2413550"/>
          </a:xfrm>
        </p:grpSpPr>
        <p:sp>
          <p:nvSpPr>
            <p:cNvPr id="849" name="Google Shape;849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2</a:t>
              </a:r>
              <a:endParaRPr sz="2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50" name="Google Shape;850;p29"/>
            <p:cNvSpPr txBox="1"/>
            <p:nvPr/>
          </p:nvSpPr>
          <p:spPr>
            <a:xfrm>
              <a:off x="34789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0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856" name="Google Shape;856;p30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12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857" name="Google Shape;857;p30"/>
          <p:cNvSpPr txBox="1">
            <a:spLocks noGrp="1"/>
          </p:cNvSpPr>
          <p:nvPr>
            <p:ph type="body" idx="2"/>
          </p:nvPr>
        </p:nvSpPr>
        <p:spPr>
          <a:xfrm>
            <a:off x="3439713" y="1431000"/>
            <a:ext cx="2200500" cy="12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858" name="Google Shape;858;p30"/>
          <p:cNvSpPr txBox="1">
            <a:spLocks noGrp="1"/>
          </p:cNvSpPr>
          <p:nvPr>
            <p:ph type="body" idx="3"/>
          </p:nvPr>
        </p:nvSpPr>
        <p:spPr>
          <a:xfrm>
            <a:off x="5851051" y="1431000"/>
            <a:ext cx="2200500" cy="12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59" name="Google Shape;859;p3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860" name="Google Shape;860;p30"/>
          <p:cNvSpPr txBox="1">
            <a:spLocks noGrp="1"/>
          </p:cNvSpPr>
          <p:nvPr>
            <p:ph type="body" idx="1"/>
          </p:nvPr>
        </p:nvSpPr>
        <p:spPr>
          <a:xfrm>
            <a:off x="1028375" y="2802600"/>
            <a:ext cx="2200500" cy="12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2"/>
          </p:nvPr>
        </p:nvSpPr>
        <p:spPr>
          <a:xfrm>
            <a:off x="3439713" y="2802600"/>
            <a:ext cx="2200500" cy="12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862" name="Google Shape;862;p30"/>
          <p:cNvSpPr txBox="1">
            <a:spLocks noGrp="1"/>
          </p:cNvSpPr>
          <p:nvPr>
            <p:ph type="body" idx="3"/>
          </p:nvPr>
        </p:nvSpPr>
        <p:spPr>
          <a:xfrm>
            <a:off x="5851051" y="2802600"/>
            <a:ext cx="2200500" cy="12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1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868" name="Google Shape;868;p3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869" name="Google Shape;869;p31"/>
          <p:cNvSpPr txBox="1"/>
          <p:nvPr/>
        </p:nvSpPr>
        <p:spPr>
          <a:xfrm>
            <a:off x="883015" y="998865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5000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4000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3000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2000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1000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300"/>
              </a:spcBef>
              <a:spcAft>
                <a:spcPts val="330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0" name="Google Shape;870;p31"/>
          <p:cNvSpPr/>
          <p:nvPr/>
        </p:nvSpPr>
        <p:spPr>
          <a:xfrm>
            <a:off x="1572782" y="2463851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1"/>
          <p:cNvSpPr/>
          <p:nvPr/>
        </p:nvSpPr>
        <p:spPr>
          <a:xfrm>
            <a:off x="1887026" y="2069789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1"/>
          <p:cNvSpPr/>
          <p:nvPr/>
        </p:nvSpPr>
        <p:spPr>
          <a:xfrm>
            <a:off x="2201270" y="2576579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31"/>
          <p:cNvSpPr/>
          <p:nvPr/>
        </p:nvSpPr>
        <p:spPr>
          <a:xfrm>
            <a:off x="3325786" y="2777642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1"/>
          <p:cNvSpPr/>
          <p:nvPr/>
        </p:nvSpPr>
        <p:spPr>
          <a:xfrm>
            <a:off x="3640031" y="2179259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1"/>
          <p:cNvSpPr/>
          <p:nvPr/>
        </p:nvSpPr>
        <p:spPr>
          <a:xfrm>
            <a:off x="3954275" y="1311940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1"/>
          <p:cNvSpPr/>
          <p:nvPr/>
        </p:nvSpPr>
        <p:spPr>
          <a:xfrm>
            <a:off x="5078791" y="2223034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1"/>
          <p:cNvSpPr/>
          <p:nvPr/>
        </p:nvSpPr>
        <p:spPr>
          <a:xfrm>
            <a:off x="5393035" y="1157492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1"/>
          <p:cNvSpPr/>
          <p:nvPr/>
        </p:nvSpPr>
        <p:spPr>
          <a:xfrm>
            <a:off x="5707280" y="2405477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1"/>
          <p:cNvSpPr/>
          <p:nvPr/>
        </p:nvSpPr>
        <p:spPr>
          <a:xfrm>
            <a:off x="6831796" y="2836016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1"/>
          <p:cNvSpPr/>
          <p:nvPr/>
        </p:nvSpPr>
        <p:spPr>
          <a:xfrm>
            <a:off x="7146040" y="1376535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1"/>
          <p:cNvSpPr/>
          <p:nvPr/>
        </p:nvSpPr>
        <p:spPr>
          <a:xfrm>
            <a:off x="7460284" y="1690325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2"/>
          <p:cNvSpPr txBox="1">
            <a:spLocks noGrp="1"/>
          </p:cNvSpPr>
          <p:nvPr>
            <p:ph type="body" idx="4294967295"/>
          </p:nvPr>
        </p:nvSpPr>
        <p:spPr>
          <a:xfrm>
            <a:off x="770550" y="3770431"/>
            <a:ext cx="7607100" cy="8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matic SC"/>
                <a:ea typeface="Amatic SC"/>
                <a:cs typeface="Amatic SC"/>
                <a:sym typeface="Amatic SC"/>
              </a:rPr>
              <a:t>Mobile project</a:t>
            </a:r>
            <a:endParaRPr sz="18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887" name="Google Shape;887;p3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28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888" name="Google Shape;888;p32"/>
          <p:cNvGrpSpPr/>
          <p:nvPr/>
        </p:nvGrpSpPr>
        <p:grpSpPr>
          <a:xfrm>
            <a:off x="3808363" y="391726"/>
            <a:ext cx="1527276" cy="3167872"/>
            <a:chOff x="2547150" y="238125"/>
            <a:chExt cx="2525675" cy="5238750"/>
          </a:xfrm>
        </p:grpSpPr>
        <p:sp>
          <p:nvSpPr>
            <p:cNvPr id="889" name="Google Shape;889;p3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3" name="Google Shape;893;p32"/>
          <p:cNvPicPr preferRelativeResize="0"/>
          <p:nvPr/>
        </p:nvPicPr>
        <p:blipFill rotWithShape="1">
          <a:blip r:embed="rId3">
            <a:alphaModFix/>
          </a:blip>
          <a:srcRect b="23786"/>
          <a:stretch/>
        </p:blipFill>
        <p:spPr>
          <a:xfrm>
            <a:off x="3846000" y="674025"/>
            <a:ext cx="1451950" cy="26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29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899" name="Google Shape;899;p33"/>
          <p:cNvGrpSpPr/>
          <p:nvPr/>
        </p:nvGrpSpPr>
        <p:grpSpPr>
          <a:xfrm>
            <a:off x="3567559" y="493428"/>
            <a:ext cx="2008851" cy="3099768"/>
            <a:chOff x="2112475" y="238125"/>
            <a:chExt cx="3395050" cy="5238750"/>
          </a:xfrm>
        </p:grpSpPr>
        <p:sp>
          <p:nvSpPr>
            <p:cNvPr id="900" name="Google Shape;900;p33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3"/>
          <p:cNvSpPr txBox="1">
            <a:spLocks noGrp="1"/>
          </p:cNvSpPr>
          <p:nvPr>
            <p:ph type="body" idx="4294967295"/>
          </p:nvPr>
        </p:nvSpPr>
        <p:spPr>
          <a:xfrm>
            <a:off x="770550" y="3770431"/>
            <a:ext cx="7607100" cy="8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matic SC"/>
                <a:ea typeface="Amatic SC"/>
                <a:cs typeface="Amatic SC"/>
                <a:sym typeface="Amatic SC"/>
              </a:rPr>
              <a:t>Tablet project</a:t>
            </a:r>
            <a:endParaRPr sz="18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pic>
        <p:nvPicPr>
          <p:cNvPr id="905" name="Google Shape;9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5225" y="764825"/>
            <a:ext cx="1917725" cy="255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81" y="1530237"/>
            <a:ext cx="2287587" cy="247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86487" y="212176"/>
            <a:ext cx="1360487" cy="5111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400" b="1" u="sng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Bài</a:t>
            </a:r>
            <a:r>
              <a:rPr lang="en-US" altLang="vi-VN" sz="2400" b="1" u="sng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06995" y="184583"/>
            <a:ext cx="716539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TRONG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NGOÀI ĐƯỜNG TRÒN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168" y="1049770"/>
            <a:ext cx="6469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1. </a:t>
            </a:r>
            <a:r>
              <a:rPr lang="en-US" altLang="vi-VN" sz="2000" b="1" u="sng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trong đường tròn</a:t>
            </a:r>
            <a:r>
              <a:rPr lang="en-US" altLang="vi-VN" sz="20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8" name="Text Box 212"/>
          <p:cNvSpPr txBox="1">
            <a:spLocks noChangeArrowheads="1"/>
          </p:cNvSpPr>
          <p:nvPr/>
        </p:nvSpPr>
        <p:spPr bwMode="auto">
          <a:xfrm>
            <a:off x="158606" y="4270375"/>
            <a:ext cx="8748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00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AEB là góc có đỉnh ở bên trong đường tròn, chắn hai cung AB và CD.</a:t>
            </a:r>
          </a:p>
        </p:txBody>
      </p:sp>
      <p:sp>
        <p:nvSpPr>
          <p:cNvPr id="9" name="AutoShape 220"/>
          <p:cNvSpPr>
            <a:spLocks noChangeArrowheads="1"/>
          </p:cNvSpPr>
          <p:nvPr/>
        </p:nvSpPr>
        <p:spPr bwMode="auto">
          <a:xfrm>
            <a:off x="4335318" y="1157720"/>
            <a:ext cx="4572000" cy="2952750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0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Số đo góc AEB có quan hệ gì với số đo các cung AB và CD?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30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911" name="Google Shape;911;p34"/>
          <p:cNvGrpSpPr/>
          <p:nvPr/>
        </p:nvGrpSpPr>
        <p:grpSpPr>
          <a:xfrm>
            <a:off x="2300899" y="888867"/>
            <a:ext cx="4542205" cy="2661224"/>
            <a:chOff x="1177450" y="241631"/>
            <a:chExt cx="6173152" cy="3616776"/>
          </a:xfrm>
        </p:grpSpPr>
        <p:sp>
          <p:nvSpPr>
            <p:cNvPr id="912" name="Google Shape;912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6" name="Google Shape;916;p34"/>
          <p:cNvSpPr txBox="1">
            <a:spLocks noGrp="1"/>
          </p:cNvSpPr>
          <p:nvPr>
            <p:ph type="body" idx="4294967295"/>
          </p:nvPr>
        </p:nvSpPr>
        <p:spPr>
          <a:xfrm>
            <a:off x="770550" y="3770431"/>
            <a:ext cx="7607100" cy="8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matic SC"/>
                <a:ea typeface="Amatic SC"/>
                <a:cs typeface="Amatic SC"/>
                <a:sym typeface="Amatic SC"/>
              </a:rPr>
              <a:t>Desktop project</a:t>
            </a:r>
            <a:endParaRPr sz="18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pic>
        <p:nvPicPr>
          <p:cNvPr id="917" name="Google Shape;917;p34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2806700" y="1031965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923" name="Google Shape;923;p35"/>
          <p:cNvSpPr txBox="1">
            <a:spLocks noGrp="1"/>
          </p:cNvSpPr>
          <p:nvPr>
            <p:ph type="ctrTitle" idx="4294967295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THANKS!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924" name="Google Shape;924;p35"/>
          <p:cNvSpPr txBox="1">
            <a:spLocks noGrp="1"/>
          </p:cNvSpPr>
          <p:nvPr>
            <p:ph type="subTitle" idx="4294967295"/>
          </p:nvPr>
        </p:nvSpPr>
        <p:spPr>
          <a:xfrm>
            <a:off x="1392600" y="3001134"/>
            <a:ext cx="6593700" cy="10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Any questions?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sz="1800" b="1"/>
          </a:p>
        </p:txBody>
      </p:sp>
      <p:sp>
        <p:nvSpPr>
          <p:cNvPr id="925" name="Google Shape;925;p35"/>
          <p:cNvSpPr/>
          <p:nvPr/>
        </p:nvSpPr>
        <p:spPr>
          <a:xfrm>
            <a:off x="4039248" y="927032"/>
            <a:ext cx="1300413" cy="114978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3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931" name="Google Shape;931;p36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932" name="Google Shape;932;p3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938" name="Google Shape;938;p37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Titles: Amatic SC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Body copy: Quicksand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https://www.fontsquirrel.com/fonts/amatic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https://www.fontsquirrel.com/fonts/quicksand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9" name="Google Shape;939;p37"/>
          <p:cNvSpPr txBox="1"/>
          <p:nvPr/>
        </p:nvSpPr>
        <p:spPr>
          <a:xfrm>
            <a:off x="1028375" y="3972259"/>
            <a:ext cx="70872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40" name="Google Shape;940;p3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8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946" name="Google Shape;946;p38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9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952" name="Google Shape;952;p3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953" name="Google Shape;953;p39"/>
          <p:cNvSpPr/>
          <p:nvPr/>
        </p:nvSpPr>
        <p:spPr>
          <a:xfrm>
            <a:off x="7735208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DEC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4" name="Google Shape;954;p39"/>
          <p:cNvSpPr/>
          <p:nvPr/>
        </p:nvSpPr>
        <p:spPr>
          <a:xfrm>
            <a:off x="7075124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NOV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5" name="Google Shape;955;p39"/>
          <p:cNvSpPr/>
          <p:nvPr/>
        </p:nvSpPr>
        <p:spPr>
          <a:xfrm>
            <a:off x="6415040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OCT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6" name="Google Shape;956;p39"/>
          <p:cNvSpPr/>
          <p:nvPr/>
        </p:nvSpPr>
        <p:spPr>
          <a:xfrm>
            <a:off x="5754956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SEP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7" name="Google Shape;957;p39"/>
          <p:cNvSpPr/>
          <p:nvPr/>
        </p:nvSpPr>
        <p:spPr>
          <a:xfrm>
            <a:off x="5094872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AUG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8" name="Google Shape;958;p39"/>
          <p:cNvSpPr/>
          <p:nvPr/>
        </p:nvSpPr>
        <p:spPr>
          <a:xfrm>
            <a:off x="4434788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JUL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9" name="Google Shape;959;p39"/>
          <p:cNvSpPr/>
          <p:nvPr/>
        </p:nvSpPr>
        <p:spPr>
          <a:xfrm>
            <a:off x="3774704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JUN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0" name="Google Shape;960;p39"/>
          <p:cNvSpPr/>
          <p:nvPr/>
        </p:nvSpPr>
        <p:spPr>
          <a:xfrm>
            <a:off x="3114619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MAY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1" name="Google Shape;961;p39"/>
          <p:cNvSpPr/>
          <p:nvPr/>
        </p:nvSpPr>
        <p:spPr>
          <a:xfrm>
            <a:off x="2454535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APR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2" name="Google Shape;962;p39"/>
          <p:cNvSpPr/>
          <p:nvPr/>
        </p:nvSpPr>
        <p:spPr>
          <a:xfrm>
            <a:off x="1794451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MAR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3" name="Google Shape;963;p39"/>
          <p:cNvSpPr/>
          <p:nvPr/>
        </p:nvSpPr>
        <p:spPr>
          <a:xfrm>
            <a:off x="1134367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FEB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4" name="Google Shape;964;p39"/>
          <p:cNvSpPr/>
          <p:nvPr/>
        </p:nvSpPr>
        <p:spPr>
          <a:xfrm>
            <a:off x="474283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JAN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5" name="Google Shape;965;p39"/>
          <p:cNvSpPr/>
          <p:nvPr/>
        </p:nvSpPr>
        <p:spPr>
          <a:xfrm>
            <a:off x="0" y="25273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966" name="Google Shape;966;p39"/>
          <p:cNvCxnSpPr/>
          <p:nvPr/>
        </p:nvCxnSpPr>
        <p:spPr>
          <a:xfrm rot="10800000">
            <a:off x="768923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67" name="Google Shape;967;p39"/>
          <p:cNvSpPr txBox="1"/>
          <p:nvPr/>
        </p:nvSpPr>
        <p:spPr>
          <a:xfrm>
            <a:off x="72790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68" name="Google Shape;968;p39"/>
          <p:cNvCxnSpPr/>
          <p:nvPr/>
        </p:nvCxnSpPr>
        <p:spPr>
          <a:xfrm rot="10800000">
            <a:off x="2090158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69" name="Google Shape;969;p39"/>
          <p:cNvSpPr txBox="1"/>
          <p:nvPr/>
        </p:nvSpPr>
        <p:spPr>
          <a:xfrm>
            <a:off x="2050642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70" name="Google Shape;970;p39"/>
          <p:cNvCxnSpPr/>
          <p:nvPr/>
        </p:nvCxnSpPr>
        <p:spPr>
          <a:xfrm rot="10800000">
            <a:off x="3411393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71" name="Google Shape;971;p39"/>
          <p:cNvSpPr txBox="1"/>
          <p:nvPr/>
        </p:nvSpPr>
        <p:spPr>
          <a:xfrm>
            <a:off x="3373384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72" name="Google Shape;972;p39"/>
          <p:cNvCxnSpPr/>
          <p:nvPr/>
        </p:nvCxnSpPr>
        <p:spPr>
          <a:xfrm rot="10800000">
            <a:off x="4732628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73" name="Google Shape;973;p39"/>
          <p:cNvSpPr txBox="1"/>
          <p:nvPr/>
        </p:nvSpPr>
        <p:spPr>
          <a:xfrm>
            <a:off x="4696126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74" name="Google Shape;974;p39"/>
          <p:cNvCxnSpPr/>
          <p:nvPr/>
        </p:nvCxnSpPr>
        <p:spPr>
          <a:xfrm rot="10800000">
            <a:off x="6053863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75" name="Google Shape;975;p39"/>
          <p:cNvSpPr txBox="1"/>
          <p:nvPr/>
        </p:nvSpPr>
        <p:spPr>
          <a:xfrm>
            <a:off x="6018868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76" name="Google Shape;976;p39"/>
          <p:cNvCxnSpPr/>
          <p:nvPr/>
        </p:nvCxnSpPr>
        <p:spPr>
          <a:xfrm rot="10800000">
            <a:off x="7375098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77" name="Google Shape;977;p39"/>
          <p:cNvSpPr txBox="1"/>
          <p:nvPr/>
        </p:nvSpPr>
        <p:spPr>
          <a:xfrm>
            <a:off x="734161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78" name="Google Shape;978;p39"/>
          <p:cNvCxnSpPr/>
          <p:nvPr/>
        </p:nvCxnSpPr>
        <p:spPr>
          <a:xfrm rot="10800000">
            <a:off x="1439687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79" name="Google Shape;979;p39"/>
          <p:cNvSpPr txBox="1"/>
          <p:nvPr/>
        </p:nvSpPr>
        <p:spPr>
          <a:xfrm>
            <a:off x="1369548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80" name="Google Shape;980;p39"/>
          <p:cNvCxnSpPr/>
          <p:nvPr/>
        </p:nvCxnSpPr>
        <p:spPr>
          <a:xfrm rot="10800000">
            <a:off x="2760922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81" name="Google Shape;981;p39"/>
          <p:cNvSpPr txBox="1"/>
          <p:nvPr/>
        </p:nvSpPr>
        <p:spPr>
          <a:xfrm>
            <a:off x="2699944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82" name="Google Shape;982;p39"/>
          <p:cNvCxnSpPr/>
          <p:nvPr/>
        </p:nvCxnSpPr>
        <p:spPr>
          <a:xfrm rot="10800000">
            <a:off x="4082157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83" name="Google Shape;983;p39"/>
          <p:cNvSpPr txBox="1"/>
          <p:nvPr/>
        </p:nvSpPr>
        <p:spPr>
          <a:xfrm>
            <a:off x="4030339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84" name="Google Shape;984;p39"/>
          <p:cNvCxnSpPr/>
          <p:nvPr/>
        </p:nvCxnSpPr>
        <p:spPr>
          <a:xfrm rot="10800000">
            <a:off x="5403392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85" name="Google Shape;985;p39"/>
          <p:cNvSpPr txBox="1"/>
          <p:nvPr/>
        </p:nvSpPr>
        <p:spPr>
          <a:xfrm>
            <a:off x="5360735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86" name="Google Shape;986;p39"/>
          <p:cNvCxnSpPr/>
          <p:nvPr/>
        </p:nvCxnSpPr>
        <p:spPr>
          <a:xfrm rot="10800000">
            <a:off x="6724627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87" name="Google Shape;987;p39"/>
          <p:cNvSpPr txBox="1"/>
          <p:nvPr/>
        </p:nvSpPr>
        <p:spPr>
          <a:xfrm>
            <a:off x="6691131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88" name="Google Shape;988;p39"/>
          <p:cNvCxnSpPr/>
          <p:nvPr/>
        </p:nvCxnSpPr>
        <p:spPr>
          <a:xfrm rot="10800000">
            <a:off x="8045862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89" name="Google Shape;989;p39"/>
          <p:cNvSpPr txBox="1"/>
          <p:nvPr/>
        </p:nvSpPr>
        <p:spPr>
          <a:xfrm>
            <a:off x="8008073" y="3419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40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995" name="Google Shape;995;p4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996" name="Google Shape;996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8" name="Google Shape;998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999" name="Google Shape;999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1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001" name="Google Shape;1001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1002" name="Google Shape;1002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3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004" name="Google Shape;1004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1005" name="Google Shape;1005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5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007" name="Google Shape;1007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1008" name="Google Shape;1008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09" name="Google Shape;1009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6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010" name="Google Shape;1010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1011" name="Google Shape;1011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12" name="Google Shape;1012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4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013" name="Google Shape;1013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1014" name="Google Shape;1014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15" name="Google Shape;1015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2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1016" name="Google Shape;1016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17" name="Google Shape;1017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18" name="Google Shape;1018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19" name="Google Shape;1019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20" name="Google Shape;1020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21" name="Google Shape;1021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4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027" name="Google Shape;1027;p4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aphicFrame>
        <p:nvGraphicFramePr>
          <p:cNvPr id="1028" name="Google Shape;1028;p41"/>
          <p:cNvGraphicFramePr/>
          <p:nvPr/>
        </p:nvGraphicFramePr>
        <p:xfrm>
          <a:off x="392525" y="12462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{2B03CB37-95F9-485E-A174-E9CAC466BC3E}</a:tableStyleId>
              </a:tblPr>
              <a:tblGrid>
                <a:gridCol w="14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6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Week 1</a:t>
                      </a:r>
                      <a:endParaRPr sz="800" b="1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Week 2</a:t>
                      </a:r>
                      <a:endParaRPr sz="800" b="1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42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1034" name="Google Shape;1034;p4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1035" name="Google Shape;1035;p42"/>
          <p:cNvSpPr/>
          <p:nvPr/>
        </p:nvSpPr>
        <p:spPr>
          <a:xfrm>
            <a:off x="860725" y="1344820"/>
            <a:ext cx="3644100" cy="137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STRENGTHS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36" name="Google Shape;1036;p42"/>
          <p:cNvSpPr/>
          <p:nvPr/>
        </p:nvSpPr>
        <p:spPr>
          <a:xfrm>
            <a:off x="4655444" y="1344820"/>
            <a:ext cx="3644100" cy="137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WEAKNESSES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37" name="Google Shape;1037;p42"/>
          <p:cNvSpPr/>
          <p:nvPr/>
        </p:nvSpPr>
        <p:spPr>
          <a:xfrm>
            <a:off x="860725" y="2868247"/>
            <a:ext cx="3644100" cy="137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OPPORTUNITIES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38" name="Google Shape;1038;p42"/>
          <p:cNvSpPr/>
          <p:nvPr/>
        </p:nvSpPr>
        <p:spPr>
          <a:xfrm>
            <a:off x="4655444" y="2868247"/>
            <a:ext cx="3644100" cy="137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THREATS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39" name="Google Shape;1039;p42"/>
          <p:cNvSpPr/>
          <p:nvPr/>
        </p:nvSpPr>
        <p:spPr>
          <a:xfrm>
            <a:off x="3458674" y="1669681"/>
            <a:ext cx="2094000" cy="20940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42"/>
          <p:cNvSpPr/>
          <p:nvPr/>
        </p:nvSpPr>
        <p:spPr>
          <a:xfrm rot="5400000">
            <a:off x="3609602" y="1669681"/>
            <a:ext cx="2094000" cy="20940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2"/>
          <p:cNvSpPr/>
          <p:nvPr/>
        </p:nvSpPr>
        <p:spPr>
          <a:xfrm rot="10800000">
            <a:off x="3609602" y="1821808"/>
            <a:ext cx="2094000" cy="20940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42"/>
          <p:cNvSpPr/>
          <p:nvPr/>
        </p:nvSpPr>
        <p:spPr>
          <a:xfrm rot="-5400000">
            <a:off x="3458674" y="1821808"/>
            <a:ext cx="2094000" cy="20940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42"/>
          <p:cNvSpPr/>
          <p:nvPr/>
        </p:nvSpPr>
        <p:spPr>
          <a:xfrm>
            <a:off x="4072782" y="2106471"/>
            <a:ext cx="114500" cy="4232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S</a:t>
            </a:r>
          </a:p>
        </p:txBody>
      </p:sp>
      <p:sp>
        <p:nvSpPr>
          <p:cNvPr id="1044" name="Google Shape;1044;p42"/>
          <p:cNvSpPr/>
          <p:nvPr/>
        </p:nvSpPr>
        <p:spPr>
          <a:xfrm>
            <a:off x="4952630" y="2113158"/>
            <a:ext cx="221510" cy="4232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W</a:t>
            </a:r>
          </a:p>
        </p:txBody>
      </p:sp>
      <p:sp>
        <p:nvSpPr>
          <p:cNvPr id="1045" name="Google Shape;1045;p42"/>
          <p:cNvSpPr/>
          <p:nvPr/>
        </p:nvSpPr>
        <p:spPr>
          <a:xfrm>
            <a:off x="4042820" y="3064947"/>
            <a:ext cx="138042" cy="4291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O</a:t>
            </a:r>
          </a:p>
        </p:txBody>
      </p:sp>
      <p:sp>
        <p:nvSpPr>
          <p:cNvPr id="1046" name="Google Shape;1046;p42"/>
          <p:cNvSpPr/>
          <p:nvPr/>
        </p:nvSpPr>
        <p:spPr>
          <a:xfrm>
            <a:off x="5051613" y="3071635"/>
            <a:ext cx="115570" cy="4087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3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1052" name="Google Shape;1052;p4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1053" name="Google Shape;1053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Key Activities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8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4" name="Google Shape;1054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Key Resources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5" name="Google Shape;1055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Value Propositions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6" name="Google Shape;1056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Customer Relationships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7" name="Google Shape;1057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Channels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8" name="Google Shape;1058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Customer Segments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9" name="Google Shape;1059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Key Partners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8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60" name="Google Shape;1060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Cost Structure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61" name="Google Shape;1061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Revenue Streams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62" name="Google Shape;1062;p43"/>
          <p:cNvSpPr/>
          <p:nvPr/>
        </p:nvSpPr>
        <p:spPr>
          <a:xfrm>
            <a:off x="4297253" y="3732400"/>
            <a:ext cx="198541" cy="201044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43"/>
          <p:cNvSpPr/>
          <p:nvPr/>
        </p:nvSpPr>
        <p:spPr>
          <a:xfrm>
            <a:off x="6884808" y="543222"/>
            <a:ext cx="196873" cy="174075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43"/>
          <p:cNvSpPr/>
          <p:nvPr/>
        </p:nvSpPr>
        <p:spPr>
          <a:xfrm>
            <a:off x="1718760" y="543289"/>
            <a:ext cx="191034" cy="191868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43"/>
          <p:cNvSpPr/>
          <p:nvPr/>
        </p:nvSpPr>
        <p:spPr>
          <a:xfrm>
            <a:off x="8626235" y="543217"/>
            <a:ext cx="179355" cy="189925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43"/>
          <p:cNvSpPr/>
          <p:nvPr/>
        </p:nvSpPr>
        <p:spPr>
          <a:xfrm>
            <a:off x="8598149" y="3732570"/>
            <a:ext cx="207443" cy="152946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43"/>
          <p:cNvSpPr/>
          <p:nvPr/>
        </p:nvSpPr>
        <p:spPr>
          <a:xfrm>
            <a:off x="3443920" y="543312"/>
            <a:ext cx="189925" cy="190199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3"/>
          <p:cNvSpPr/>
          <p:nvPr/>
        </p:nvSpPr>
        <p:spPr>
          <a:xfrm>
            <a:off x="5137800" y="543229"/>
            <a:ext cx="219945" cy="22690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3"/>
          <p:cNvSpPr/>
          <p:nvPr/>
        </p:nvSpPr>
        <p:spPr>
          <a:xfrm>
            <a:off x="6828073" y="2141654"/>
            <a:ext cx="253599" cy="242754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43"/>
          <p:cNvSpPr/>
          <p:nvPr/>
        </p:nvSpPr>
        <p:spPr>
          <a:xfrm>
            <a:off x="3380278" y="2137889"/>
            <a:ext cx="253583" cy="230105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86487" y="212176"/>
            <a:ext cx="1360487" cy="5111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400" b="1" u="sng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Bài</a:t>
            </a:r>
            <a:r>
              <a:rPr lang="en-US" altLang="vi-VN" sz="2400" b="1" u="sng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06995" y="184583"/>
            <a:ext cx="716539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TRONG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NGOÀI ĐƯỜNG TRÒN</a:t>
            </a:r>
          </a:p>
        </p:txBody>
      </p:sp>
      <p:pic>
        <p:nvPicPr>
          <p:cNvPr id="12" name="Picture 5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2" y="1714556"/>
            <a:ext cx="2287587" cy="244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7559" y="1144317"/>
            <a:ext cx="58772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1. </a:t>
            </a:r>
            <a:r>
              <a:rPr lang="en-US" altLang="vi-VN" sz="2000" b="1" u="sng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trong đường tròn</a:t>
            </a:r>
            <a:r>
              <a:rPr lang="en-US" altLang="vi-VN" sz="20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14" name="Text Box 484"/>
          <p:cNvSpPr txBox="1">
            <a:spLocks noChangeArrowheads="1"/>
          </p:cNvSpPr>
          <p:nvPr/>
        </p:nvSpPr>
        <p:spPr bwMode="auto">
          <a:xfrm>
            <a:off x="3276965" y="2931473"/>
            <a:ext cx="55954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000" u="sng">
                <a:solidFill>
                  <a:srgbClr val="FF0000"/>
                </a:solidFill>
                <a:latin typeface="Comic Sans MS" panose="030F0702030302020204" pitchFamily="66" charset="0"/>
              </a:rPr>
              <a:t>Định lý</a:t>
            </a:r>
            <a:r>
              <a:rPr lang="en-US" altLang="vi-VN" sz="2000">
                <a:solidFill>
                  <a:srgbClr val="FF0000"/>
                </a:solidFill>
                <a:latin typeface="Comic Sans MS" panose="030F0702030302020204" pitchFamily="66" charset="0"/>
              </a:rPr>
              <a:t>: Số đo của góc có đỉnh ở bên trong đường tròn bằng nửa tổng số đo hai cung bị chắn.</a:t>
            </a:r>
          </a:p>
        </p:txBody>
      </p:sp>
      <p:sp>
        <p:nvSpPr>
          <p:cNvPr id="15" name="Text Box 569"/>
          <p:cNvSpPr txBox="1">
            <a:spLocks noChangeArrowheads="1"/>
          </p:cNvSpPr>
          <p:nvPr/>
        </p:nvSpPr>
        <p:spPr bwMode="auto">
          <a:xfrm>
            <a:off x="3254304" y="1806092"/>
            <a:ext cx="5420155" cy="96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00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Góc AEB là góc có đỉnh ở bên trong đường tròn, chắn hai cung AB và CD.</a:t>
            </a:r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1203181" y="5448357"/>
            <a:ext cx="3024187" cy="709613"/>
            <a:chOff x="3738" y="806"/>
            <a:chExt cx="1387" cy="447"/>
          </a:xfrm>
        </p:grpSpPr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738" y="879"/>
              <a:ext cx="3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80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AEB = </a:t>
              </a: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807" y="896"/>
              <a:ext cx="137" cy="33"/>
            </a:xfrm>
            <a:custGeom>
              <a:avLst/>
              <a:gdLst>
                <a:gd name="T0" fmla="*/ 0 w 272"/>
                <a:gd name="T1" fmla="*/ 43 h 30"/>
                <a:gd name="T2" fmla="*/ 10 w 272"/>
                <a:gd name="T3" fmla="*/ 0 h 30"/>
                <a:gd name="T4" fmla="*/ 18 w 272"/>
                <a:gd name="T5" fmla="*/ 44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30">
                  <a:moveTo>
                    <a:pt x="0" y="29"/>
                  </a:moveTo>
                  <a:lnTo>
                    <a:pt x="144" y="0"/>
                  </a:lnTo>
                  <a:lnTo>
                    <a:pt x="272" y="30"/>
                  </a:ln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105" y="818"/>
              <a:ext cx="10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80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sđ CD + sđ AB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4149" y="1026"/>
              <a:ext cx="93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468" y="1022"/>
              <a:ext cx="2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80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2" name="Arc 19"/>
            <p:cNvSpPr>
              <a:spLocks/>
            </p:cNvSpPr>
            <p:nvPr/>
          </p:nvSpPr>
          <p:spPr bwMode="auto">
            <a:xfrm rot="-2703456">
              <a:off x="4416" y="833"/>
              <a:ext cx="12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" name="Arc 20"/>
            <p:cNvSpPr>
              <a:spLocks/>
            </p:cNvSpPr>
            <p:nvPr/>
          </p:nvSpPr>
          <p:spPr bwMode="auto">
            <a:xfrm rot="-2703456">
              <a:off x="4818" y="816"/>
              <a:ext cx="90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H="1">
            <a:off x="904009" y="2126170"/>
            <a:ext cx="490610" cy="118853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7ACB17-9562-4692-930F-0CC47CF2B355}"/>
                  </a:ext>
                </a:extLst>
              </p14:cNvPr>
              <p14:cNvContentPartPr/>
              <p14:nvPr/>
            </p14:nvContentPartPr>
            <p14:xfrm>
              <a:off x="4026240" y="3949560"/>
              <a:ext cx="57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7ACB17-9562-4692-930F-0CC47CF2B3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6880" y="3940200"/>
                <a:ext cx="244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FC2777D-EBD5-47AE-82B0-44C23D92BA12}"/>
                  </a:ext>
                </a:extLst>
              </p14:cNvPr>
              <p14:cNvContentPartPr/>
              <p14:nvPr/>
            </p14:nvContentPartPr>
            <p14:xfrm>
              <a:off x="223920" y="2228760"/>
              <a:ext cx="2653560" cy="2246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FC2777D-EBD5-47AE-82B0-44C23D92BA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560" y="2219400"/>
                <a:ext cx="2672280" cy="226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4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1076" name="Google Shape;1076;p4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grpSp>
        <p:nvGrpSpPr>
          <p:cNvPr id="1077" name="Google Shape;1077;p44"/>
          <p:cNvGrpSpPr/>
          <p:nvPr/>
        </p:nvGrpSpPr>
        <p:grpSpPr>
          <a:xfrm>
            <a:off x="1254121" y="1434934"/>
            <a:ext cx="3220916" cy="2895730"/>
            <a:chOff x="3778727" y="4460423"/>
            <a:chExt cx="720160" cy="647438"/>
          </a:xfrm>
        </p:grpSpPr>
        <p:sp>
          <p:nvSpPr>
            <p:cNvPr id="1078" name="Google Shape;1078;p4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PURCHASE</a:t>
              </a:r>
              <a:endParaRPr sz="12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LOYALTY</a:t>
              </a:r>
              <a:endParaRPr sz="12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AWARENESS</a:t>
              </a:r>
              <a:endParaRPr sz="12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81" name="Google Shape;1081;p4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EVALUATION</a:t>
              </a:r>
              <a:endParaRPr sz="12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82" name="Google Shape;1082;p4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DISCOVERY</a:t>
              </a:r>
              <a:endParaRPr sz="12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83" name="Google Shape;1083;p4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INTENT</a:t>
              </a:r>
              <a:endParaRPr sz="12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84" name="Google Shape;1084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cxnSp>
        <p:nvCxnSpPr>
          <p:cNvPr id="1085" name="Google Shape;1085;p44"/>
          <p:cNvCxnSpPr/>
          <p:nvPr/>
        </p:nvCxnSpPr>
        <p:spPr>
          <a:xfrm>
            <a:off x="4403783" y="1914118"/>
            <a:ext cx="943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86" name="Google Shape;1086;p44"/>
          <p:cNvSpPr txBox="1"/>
          <p:nvPr/>
        </p:nvSpPr>
        <p:spPr>
          <a:xfrm>
            <a:off x="5402231" y="1760534"/>
            <a:ext cx="24876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087" name="Google Shape;1087;p44"/>
          <p:cNvCxnSpPr/>
          <p:nvPr/>
        </p:nvCxnSpPr>
        <p:spPr>
          <a:xfrm>
            <a:off x="4264817" y="2344051"/>
            <a:ext cx="1082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88" name="Google Shape;1088;p44"/>
          <p:cNvSpPr txBox="1"/>
          <p:nvPr/>
        </p:nvSpPr>
        <p:spPr>
          <a:xfrm>
            <a:off x="5402231" y="2190458"/>
            <a:ext cx="24876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089" name="Google Shape;1089;p44"/>
          <p:cNvCxnSpPr/>
          <p:nvPr/>
        </p:nvCxnSpPr>
        <p:spPr>
          <a:xfrm>
            <a:off x="4067337" y="2773984"/>
            <a:ext cx="1279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90" name="Google Shape;1090;p44"/>
          <p:cNvSpPr txBox="1"/>
          <p:nvPr/>
        </p:nvSpPr>
        <p:spPr>
          <a:xfrm>
            <a:off x="5402231" y="2620382"/>
            <a:ext cx="24876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091" name="Google Shape;1091;p44"/>
          <p:cNvCxnSpPr/>
          <p:nvPr/>
        </p:nvCxnSpPr>
        <p:spPr>
          <a:xfrm>
            <a:off x="3899114" y="3203895"/>
            <a:ext cx="14481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92" name="Google Shape;1092;p44"/>
          <p:cNvSpPr txBox="1"/>
          <p:nvPr/>
        </p:nvSpPr>
        <p:spPr>
          <a:xfrm>
            <a:off x="5402231" y="3050306"/>
            <a:ext cx="24876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093" name="Google Shape;1093;p44"/>
          <p:cNvCxnSpPr/>
          <p:nvPr/>
        </p:nvCxnSpPr>
        <p:spPr>
          <a:xfrm>
            <a:off x="3716251" y="3633828"/>
            <a:ext cx="16308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94" name="Google Shape;1094;p44"/>
          <p:cNvSpPr txBox="1"/>
          <p:nvPr/>
        </p:nvSpPr>
        <p:spPr>
          <a:xfrm>
            <a:off x="5402231" y="3480230"/>
            <a:ext cx="24876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095" name="Google Shape;1095;p44"/>
          <p:cNvCxnSpPr/>
          <p:nvPr/>
        </p:nvCxnSpPr>
        <p:spPr>
          <a:xfrm>
            <a:off x="3526091" y="4063738"/>
            <a:ext cx="1813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96" name="Google Shape;1096;p44"/>
          <p:cNvSpPr txBox="1"/>
          <p:nvPr/>
        </p:nvSpPr>
        <p:spPr>
          <a:xfrm>
            <a:off x="5402231" y="3910154"/>
            <a:ext cx="24876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1102" name="Google Shape;1102;p4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1103" name="Google Shape;1103;p45"/>
          <p:cNvPicPr preferRelativeResize="0"/>
          <p:nvPr/>
        </p:nvPicPr>
        <p:blipFill rotWithShape="1">
          <a:blip r:embed="rId3">
            <a:alphaModFix/>
          </a:blip>
          <a:srcRect l="19633" t="9820" b="9812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04" name="Google Shape;1104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Imani Jackson</a:t>
            </a:r>
            <a:br>
              <a:rPr lang="en"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05" name="Google Shape;110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06" name="Google Shape;1106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Marcos Galán</a:t>
            </a:r>
            <a:br>
              <a:rPr lang="en"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07" name="Google Shape;1107;p45"/>
          <p:cNvPicPr preferRelativeResize="0"/>
          <p:nvPr/>
        </p:nvPicPr>
        <p:blipFill rotWithShape="1">
          <a:blip r:embed="rId5">
            <a:alphaModFix/>
          </a:blip>
          <a:srcRect l="47271" t="22330" b="2494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08" name="Google Shape;1108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Ixchel Valdía</a:t>
            </a:r>
            <a:br>
              <a:rPr lang="en"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09" name="Google Shape;1109;p45"/>
          <p:cNvPicPr preferRelativeResize="0"/>
          <p:nvPr/>
        </p:nvPicPr>
        <p:blipFill rotWithShape="1">
          <a:blip r:embed="rId6">
            <a:alphaModFix/>
          </a:blip>
          <a:srcRect t="3926" b="2940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10" name="Google Shape;1110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Nils Årud</a:t>
            </a:r>
            <a:br>
              <a:rPr lang="en"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6"/>
          <p:cNvSpPr txBox="1">
            <a:spLocks noGrp="1"/>
          </p:cNvSpPr>
          <p:nvPr>
            <p:ph type="title" idx="4294967295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1116" name="Google Shape;1116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7" name="Google Shape;1117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1118" name="Google Shape;1118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64" name="Google Shape;1164;p4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grpSp>
        <p:nvGrpSpPr>
          <p:cNvPr id="1165" name="Google Shape;1165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1166" name="Google Shape;1166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7" name="Google Shape;1167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8" name="Google Shape;1168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9" name="Google Shape;1169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188" name="Google Shape;1188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1189" name="Google Shape;1189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1190" name="Google Shape;1190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LOW VALUE 1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1" name="Google Shape;1191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HIGH VALUE 1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2" name="Google Shape;1192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LOW VALUE 2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3" name="Google Shape;1193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HIGH VALUE 2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4" name="Google Shape;1194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Our company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5" name="Google Shape;1195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6" name="Google Shape;1196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7" name="Google Shape;1197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8" name="Google Shape;1198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9" name="Google Shape;1199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00" name="Google Shape;1200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4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1206" name="Google Shape;1206;p4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graphicFrame>
        <p:nvGraphicFramePr>
          <p:cNvPr id="1207" name="Google Shape;1207;p47"/>
          <p:cNvGraphicFramePr/>
          <p:nvPr/>
        </p:nvGraphicFramePr>
        <p:xfrm>
          <a:off x="855300" y="132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{9FD57D16-7341-47D1-A7A5-6802A93928F4}</a:tableStyleId>
              </a:tblPr>
              <a:tblGrid>
                <a:gridCol w="83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4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8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48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48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8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48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48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48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48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48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48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48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48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48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48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48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48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48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48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48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48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48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8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8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8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48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8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48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48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48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8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8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8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48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48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48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48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48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8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8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8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8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8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8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8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8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48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48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48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48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48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8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48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48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48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48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48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48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48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48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48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8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48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48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48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8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48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48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8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48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48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8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48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48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48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48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48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48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48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48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48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48"/>
          <p:cNvSpPr/>
          <p:nvPr/>
        </p:nvSpPr>
        <p:spPr>
          <a:xfrm>
            <a:off x="6350992" y="21824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8"/>
          <p:cNvSpPr/>
          <p:nvPr/>
        </p:nvSpPr>
        <p:spPr>
          <a:xfrm>
            <a:off x="7244612" y="21823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8"/>
          <p:cNvSpPr/>
          <p:nvPr/>
        </p:nvSpPr>
        <p:spPr>
          <a:xfrm>
            <a:off x="6535708" y="23932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48"/>
          <p:cNvSpPr/>
          <p:nvPr/>
        </p:nvSpPr>
        <p:spPr>
          <a:xfrm>
            <a:off x="7689847" y="26906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4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1297" name="Google Shape;1297;p48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sp>
        <p:nvSpPr>
          <p:cNvPr id="1298" name="Google Shape;1298;p48"/>
          <p:cNvSpPr txBox="1">
            <a:spLocks noGrp="1"/>
          </p:cNvSpPr>
          <p:nvPr>
            <p:ph type="body" idx="4294967295"/>
          </p:nvPr>
        </p:nvSpPr>
        <p:spPr>
          <a:xfrm>
            <a:off x="6248575" y="4054558"/>
            <a:ext cx="24381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304" name="Google Shape;1304;p49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311" name="Google Shape;1311;p49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316" name="Google Shape;1316;p49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320" name="Google Shape;1320;p49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326" name="Google Shape;1326;p49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330" name="Google Shape;1330;p49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335" name="Google Shape;1335;p49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341" name="Google Shape;1341;p49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7" name="Google Shape;1347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348" name="Google Shape;1348;p49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351" name="Google Shape;1351;p49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355" name="Google Shape;1355;p49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362" name="Google Shape;1362;p49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7" name="Google Shape;1367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368" name="Google Shape;1368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1" name="Google Shape;1371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372" name="Google Shape;1372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73" name="Google Shape;1373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3" name="Google Shape;1383;p4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390" name="Google Shape;1390;p49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395" name="Google Shape;1395;p49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401" name="Google Shape;1401;p49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408" name="Google Shape;1408;p49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2" name="Google Shape;1412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413" name="Google Shape;1413;p49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7" name="Google Shape;1417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418" name="Google Shape;1418;p49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3" name="Google Shape;1423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424" name="Google Shape;142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34" name="Google Shape;1434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435" name="Google Shape;1435;p49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8" name="Google Shape;1438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439" name="Google Shape;143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9" name="Google Shape;1449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450" name="Google Shape;1450;p49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455" name="Google Shape;145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65" name="Google Shape;1465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466" name="Google Shape;1466;p49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3" name="Google Shape;1473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474" name="Google Shape;1474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479" name="Google Shape;1479;p49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9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3" name="Google Shape;1483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484" name="Google Shape;1484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9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9" name="Google Shape;1489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490" name="Google Shape;1490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9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9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9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9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6" name="Google Shape;1496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497" name="Google Shape;1497;p49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0" name="Google Shape;1500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501" name="Google Shape;1501;p4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6" name="Google Shape;1506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507" name="Google Shape;1507;p49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3" name="Google Shape;1513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514" name="Google Shape;1514;p49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7" name="Google Shape;1517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518" name="Google Shape;1518;p49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2" name="Google Shape;1522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523" name="Google Shape;1523;p49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9" name="Google Shape;1529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530" name="Google Shape;1530;p49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9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9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538" name="Google Shape;1538;p49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9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9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2" name="Google Shape;1542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543" name="Google Shape;1543;p49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9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9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6" name="Google Shape;1546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547" name="Google Shape;1547;p49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9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9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0" name="Google Shape;1550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551" name="Google Shape;1551;p49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9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9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5" name="Google Shape;1555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556" name="Google Shape;1556;p49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49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49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9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0" name="Google Shape;1560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561" name="Google Shape;1561;p49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9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9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9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9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6" name="Google Shape;1566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567" name="Google Shape;1567;p49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9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3" name="Google Shape;1573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574" name="Google Shape;1574;p49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49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9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9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9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49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49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1" name="Google Shape;1581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582" name="Google Shape;1582;p49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9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9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9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9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9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9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9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9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9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9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9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4" name="Google Shape;1594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595" name="Google Shape;1595;p49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9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9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9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9" name="Google Shape;1599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600" name="Google Shape;1600;p49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9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9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3" name="Google Shape;1603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604" name="Google Shape;1604;p49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9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9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9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9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9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0" name="Google Shape;1610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611" name="Google Shape;1611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9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9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49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49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9" name="Google Shape;1619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620" name="Google Shape;1620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49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49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49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49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49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49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2" name="Google Shape;1632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633" name="Google Shape;1633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49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49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49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49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49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49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5" name="Google Shape;1645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646" name="Google Shape;1646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49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49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49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49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49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49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49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49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8" name="Google Shape;1658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659" name="Google Shape;1659;p49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49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49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49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49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49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5" name="Google Shape;1665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666" name="Google Shape;1666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1" name="Google Shape;1681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682" name="Google Shape;1682;p49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49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49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7" name="Google Shape;1687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688" name="Google Shape;1688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689" name="Google Shape;1689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2" name="Google Shape;1692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93" name="Google Shape;1693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6" name="Google Shape;1696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697" name="Google Shape;1697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0" name="Google Shape;1700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701" name="Google Shape;1701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04" name="Google Shape;1704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705" name="Google Shape;1705;p49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49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49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49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49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49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49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49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3" name="Google Shape;1713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714" name="Google Shape;1714;p49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49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49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49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49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49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49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49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49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49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49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49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49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49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49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8" name="Google Shape;1738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739" name="Google Shape;1739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740" name="Google Shape;174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2" name="Google Shape;1742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743" name="Google Shape;174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5" name="Google Shape;1745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746" name="Google Shape;174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174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48" name="Google Shape;1748;p49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749" name="Google Shape;1749;p4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55" name="Google Shape;1755;p5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sp>
        <p:nvSpPr>
          <p:cNvPr id="1756" name="Google Shape;1756;p50"/>
          <p:cNvSpPr txBox="1">
            <a:spLocks noGrp="1"/>
          </p:cNvSpPr>
          <p:nvPr>
            <p:ph type="body" idx="4294967295"/>
          </p:nvPr>
        </p:nvSpPr>
        <p:spPr>
          <a:xfrm>
            <a:off x="732025" y="856425"/>
            <a:ext cx="73275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You can also use any emoji as an icon!</a:t>
            </a:r>
            <a:endParaRPr sz="1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of course it resizes without losing quality.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https://twitter.com/googledocs/status/730087240156643328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" name="Google Shape;1761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2" name="Google Shape;1762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63" name="Google Shape;1763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764" name="Google Shape;1764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765" name="Google Shape;1765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66" name="Google Shape;1766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67" name="Google Shape;1767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768" name="Google Shape;1768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69" name="Google Shape;1769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70" name="Google Shape;1770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771" name="Google Shape;1771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2" name="Google Shape;1772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73" name="Google Shape;1773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774" name="Google Shape;1774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5" name="Google Shape;1775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86487" y="212176"/>
            <a:ext cx="1360487" cy="5111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400" b="1" u="sng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Bài</a:t>
            </a:r>
            <a:r>
              <a:rPr lang="en-US" altLang="vi-VN" sz="2400" b="1" u="sng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06995" y="184583"/>
            <a:ext cx="716539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TRONG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NGOÀI ĐƯỜNG TRÒN</a:t>
            </a:r>
          </a:p>
        </p:txBody>
      </p:sp>
      <p:sp>
        <p:nvSpPr>
          <p:cNvPr id="14" name="Text Box 240"/>
          <p:cNvSpPr txBox="1">
            <a:spLocks noChangeArrowheads="1"/>
          </p:cNvSpPr>
          <p:nvPr/>
        </p:nvSpPr>
        <p:spPr bwMode="auto">
          <a:xfrm>
            <a:off x="451284" y="3135434"/>
            <a:ext cx="8243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>
                <a:solidFill>
                  <a:srgbClr val="F30903"/>
                </a:solidFill>
                <a:latin typeface="Comic Sans MS" panose="030F0702030302020204" pitchFamily="66" charset="0"/>
              </a:rPr>
              <a:t>Nhận xét quan hệ về đỉnh, cạnh của góc F với đường tròn ?</a:t>
            </a:r>
          </a:p>
        </p:txBody>
      </p:sp>
      <p:sp>
        <p:nvSpPr>
          <p:cNvPr id="15" name="Text Box 241"/>
          <p:cNvSpPr txBox="1">
            <a:spLocks noChangeArrowheads="1"/>
          </p:cNvSpPr>
          <p:nvPr/>
        </p:nvSpPr>
        <p:spPr bwMode="auto">
          <a:xfrm>
            <a:off x="451284" y="3582315"/>
            <a:ext cx="5616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>
                <a:solidFill>
                  <a:srgbClr val="0000FF"/>
                </a:solidFill>
                <a:latin typeface="Comic Sans MS" panose="030F0702030302020204" pitchFamily="66" charset="0"/>
              </a:rPr>
              <a:t>Góc F có: </a:t>
            </a:r>
          </a:p>
        </p:txBody>
      </p:sp>
      <p:sp>
        <p:nvSpPr>
          <p:cNvPr id="16" name="Text Box 242"/>
          <p:cNvSpPr txBox="1">
            <a:spLocks noChangeArrowheads="1"/>
          </p:cNvSpPr>
          <p:nvPr/>
        </p:nvSpPr>
        <p:spPr bwMode="auto">
          <a:xfrm>
            <a:off x="451284" y="4014509"/>
            <a:ext cx="5616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>
                <a:solidFill>
                  <a:srgbClr val="0000FF"/>
                </a:solidFill>
                <a:latin typeface="Comic Sans MS" panose="030F0702030302020204" pitchFamily="66" charset="0"/>
              </a:rPr>
              <a:t>+ Đỉnh nằm ngoài đường tròn.</a:t>
            </a:r>
          </a:p>
        </p:txBody>
      </p:sp>
      <p:sp>
        <p:nvSpPr>
          <p:cNvPr id="17" name="Text Box 243"/>
          <p:cNvSpPr txBox="1">
            <a:spLocks noChangeArrowheads="1"/>
          </p:cNvSpPr>
          <p:nvPr/>
        </p:nvSpPr>
        <p:spPr bwMode="auto">
          <a:xfrm>
            <a:off x="414771" y="4446703"/>
            <a:ext cx="5616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>
                <a:solidFill>
                  <a:srgbClr val="0000FF"/>
                </a:solidFill>
                <a:latin typeface="Comic Sans MS" panose="030F0702030302020204" pitchFamily="66" charset="0"/>
              </a:rPr>
              <a:t>+ Hai cạnh cắt đường tròn.</a:t>
            </a:r>
          </a:p>
        </p:txBody>
      </p:sp>
      <p:pic>
        <p:nvPicPr>
          <p:cNvPr id="18" name="Picture 2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1" y="1079067"/>
            <a:ext cx="15430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59" y="1079067"/>
            <a:ext cx="24098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Line 267"/>
          <p:cNvSpPr>
            <a:spLocks noChangeShapeType="1"/>
          </p:cNvSpPr>
          <p:nvPr/>
        </p:nvSpPr>
        <p:spPr bwMode="auto">
          <a:xfrm>
            <a:off x="991034" y="1421967"/>
            <a:ext cx="1535112" cy="611187"/>
          </a:xfrm>
          <a:prstGeom prst="line">
            <a:avLst/>
          </a:prstGeom>
          <a:noFill/>
          <a:ln w="25400">
            <a:solidFill>
              <a:srgbClr val="F309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Comic Sans MS" panose="030F0702030302020204" pitchFamily="66" charset="0"/>
            </a:endParaRPr>
          </a:p>
        </p:txBody>
      </p:sp>
      <p:sp>
        <p:nvSpPr>
          <p:cNvPr id="21" name="Line 268"/>
          <p:cNvSpPr>
            <a:spLocks noChangeShapeType="1"/>
          </p:cNvSpPr>
          <p:nvPr/>
        </p:nvSpPr>
        <p:spPr bwMode="auto">
          <a:xfrm flipV="1">
            <a:off x="900546" y="2039504"/>
            <a:ext cx="1638300" cy="552450"/>
          </a:xfrm>
          <a:prstGeom prst="line">
            <a:avLst/>
          </a:prstGeom>
          <a:noFill/>
          <a:ln w="25400">
            <a:solidFill>
              <a:srgbClr val="F309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Comic Sans MS" panose="030F0702030302020204" pitchFamily="66" charset="0"/>
            </a:endParaRPr>
          </a:p>
        </p:txBody>
      </p:sp>
      <p:sp>
        <p:nvSpPr>
          <p:cNvPr id="22" name="AutoShape 250"/>
          <p:cNvSpPr>
            <a:spLocks/>
          </p:cNvSpPr>
          <p:nvPr/>
        </p:nvSpPr>
        <p:spPr bwMode="auto">
          <a:xfrm>
            <a:off x="3764396" y="1313488"/>
            <a:ext cx="4068763" cy="935037"/>
          </a:xfrm>
          <a:prstGeom prst="borderCallout2">
            <a:avLst>
              <a:gd name="adj1" fmla="val 11111"/>
              <a:gd name="adj2" fmla="val 168"/>
              <a:gd name="adj3" fmla="val 12222"/>
              <a:gd name="adj4" fmla="val -19120"/>
              <a:gd name="adj5" fmla="val 82852"/>
              <a:gd name="adj6" fmla="val -37065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000">
                <a:solidFill>
                  <a:srgbClr val="F30903"/>
                </a:solidFill>
                <a:latin typeface="Comic Sans MS" panose="030F0702030302020204" pitchFamily="66" charset="0"/>
              </a:rPr>
              <a:t>Góc có đỉnh ở bên ngoài đường tròn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986487" y="212176"/>
            <a:ext cx="1360487" cy="5111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400" b="1" u="sng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Bài</a:t>
            </a:r>
            <a:r>
              <a:rPr lang="en-US" altLang="vi-VN" sz="2400" b="1" u="sng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06995" y="184583"/>
            <a:ext cx="716539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TRONG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NGOÀI ĐƯỜNG TRÒN</a:t>
            </a:r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36138"/>
            <a:ext cx="24669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07950" y="1015365"/>
            <a:ext cx="63373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2. </a:t>
            </a:r>
            <a:r>
              <a:rPr lang="en-US" altLang="vi-VN" sz="2000" b="1" u="sng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ngoài đường tròn</a:t>
            </a:r>
            <a:r>
              <a:rPr lang="en-US" altLang="vi-VN" sz="20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12" name="AutoShape 20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8424863" y="6676450"/>
            <a:ext cx="431800" cy="288925"/>
          </a:xfrm>
          <a:prstGeom prst="actionButtonInformatio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1636138"/>
            <a:ext cx="24098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672650"/>
            <a:ext cx="24098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576263" y="1985388"/>
            <a:ext cx="1223962" cy="1149350"/>
            <a:chOff x="363" y="1087"/>
            <a:chExt cx="771" cy="724"/>
          </a:xfrm>
        </p:grpSpPr>
        <p:sp>
          <p:nvSpPr>
            <p:cNvPr id="18" name="Arc 25"/>
            <p:cNvSpPr>
              <a:spLocks/>
            </p:cNvSpPr>
            <p:nvPr/>
          </p:nvSpPr>
          <p:spPr bwMode="auto">
            <a:xfrm flipH="1">
              <a:off x="363" y="1087"/>
              <a:ext cx="386" cy="724"/>
            </a:xfrm>
            <a:custGeom>
              <a:avLst/>
              <a:gdLst>
                <a:gd name="T0" fmla="*/ 0 w 21600"/>
                <a:gd name="T1" fmla="*/ 0 h 40576"/>
                <a:gd name="T2" fmla="*/ 0 w 21600"/>
                <a:gd name="T3" fmla="*/ 0 h 40576"/>
                <a:gd name="T4" fmla="*/ 0 w 21600"/>
                <a:gd name="T5" fmla="*/ 0 h 40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0576" fill="none" extrusionOk="0">
                  <a:moveTo>
                    <a:pt x="6206" y="0"/>
                  </a:moveTo>
                  <a:cubicBezTo>
                    <a:pt x="15343" y="2741"/>
                    <a:pt x="21600" y="11150"/>
                    <a:pt x="21600" y="20689"/>
                  </a:cubicBezTo>
                  <a:cubicBezTo>
                    <a:pt x="21600" y="29360"/>
                    <a:pt x="16414" y="37191"/>
                    <a:pt x="8430" y="40575"/>
                  </a:cubicBezTo>
                </a:path>
                <a:path w="21600" h="40576" stroke="0" extrusionOk="0">
                  <a:moveTo>
                    <a:pt x="6206" y="0"/>
                  </a:moveTo>
                  <a:cubicBezTo>
                    <a:pt x="15343" y="2741"/>
                    <a:pt x="21600" y="11150"/>
                    <a:pt x="21600" y="20689"/>
                  </a:cubicBezTo>
                  <a:cubicBezTo>
                    <a:pt x="21600" y="29360"/>
                    <a:pt x="16414" y="37191"/>
                    <a:pt x="8430" y="40575"/>
                  </a:cubicBezTo>
                  <a:lnTo>
                    <a:pt x="0" y="20689"/>
                  </a:lnTo>
                  <a:lnTo>
                    <a:pt x="6206" y="0"/>
                  </a:lnTo>
                  <a:close/>
                </a:path>
              </a:pathLst>
            </a:custGeom>
            <a:noFill/>
            <a:ln w="57150">
              <a:solidFill>
                <a:srgbClr val="F309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19" name="Arc 26"/>
            <p:cNvSpPr>
              <a:spLocks/>
            </p:cNvSpPr>
            <p:nvPr/>
          </p:nvSpPr>
          <p:spPr bwMode="auto">
            <a:xfrm flipH="1">
              <a:off x="748" y="1256"/>
              <a:ext cx="386" cy="395"/>
            </a:xfrm>
            <a:custGeom>
              <a:avLst/>
              <a:gdLst>
                <a:gd name="T0" fmla="*/ 0 w 21600"/>
                <a:gd name="T1" fmla="*/ 0 h 22132"/>
                <a:gd name="T2" fmla="*/ 0 w 21600"/>
                <a:gd name="T3" fmla="*/ 0 h 22132"/>
                <a:gd name="T4" fmla="*/ 0 w 21600"/>
                <a:gd name="T5" fmla="*/ 0 h 221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132" fill="none" extrusionOk="0">
                  <a:moveTo>
                    <a:pt x="2728" y="22132"/>
                  </a:moveTo>
                  <a:cubicBezTo>
                    <a:pt x="939" y="18918"/>
                    <a:pt x="0" y="15301"/>
                    <a:pt x="0" y="11623"/>
                  </a:cubicBezTo>
                  <a:cubicBezTo>
                    <a:pt x="0" y="7504"/>
                    <a:pt x="1177" y="3471"/>
                    <a:pt x="3393" y="-1"/>
                  </a:cubicBezTo>
                </a:path>
                <a:path w="21600" h="22132" stroke="0" extrusionOk="0">
                  <a:moveTo>
                    <a:pt x="2728" y="22132"/>
                  </a:moveTo>
                  <a:cubicBezTo>
                    <a:pt x="939" y="18918"/>
                    <a:pt x="0" y="15301"/>
                    <a:pt x="0" y="11623"/>
                  </a:cubicBezTo>
                  <a:cubicBezTo>
                    <a:pt x="0" y="7504"/>
                    <a:pt x="1177" y="3471"/>
                    <a:pt x="3393" y="-1"/>
                  </a:cubicBezTo>
                  <a:lnTo>
                    <a:pt x="21600" y="11623"/>
                  </a:lnTo>
                  <a:lnTo>
                    <a:pt x="2728" y="22132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3470275" y="1988563"/>
            <a:ext cx="1246188" cy="1206500"/>
            <a:chOff x="2186" y="1089"/>
            <a:chExt cx="785" cy="760"/>
          </a:xfrm>
        </p:grpSpPr>
        <p:sp>
          <p:nvSpPr>
            <p:cNvPr id="21" name="Arc 27"/>
            <p:cNvSpPr>
              <a:spLocks/>
            </p:cNvSpPr>
            <p:nvPr/>
          </p:nvSpPr>
          <p:spPr bwMode="auto">
            <a:xfrm flipH="1">
              <a:off x="2186" y="1089"/>
              <a:ext cx="558" cy="760"/>
            </a:xfrm>
            <a:custGeom>
              <a:avLst/>
              <a:gdLst>
                <a:gd name="T0" fmla="*/ 0 w 31209"/>
                <a:gd name="T1" fmla="*/ 0 h 42549"/>
                <a:gd name="T2" fmla="*/ 0 w 31209"/>
                <a:gd name="T3" fmla="*/ 0 h 42549"/>
                <a:gd name="T4" fmla="*/ 0 w 31209"/>
                <a:gd name="T5" fmla="*/ 0 h 425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209" h="42549" fill="none" extrusionOk="0">
                  <a:moveTo>
                    <a:pt x="14872" y="0"/>
                  </a:moveTo>
                  <a:cubicBezTo>
                    <a:pt x="24476" y="2413"/>
                    <a:pt x="31209" y="11047"/>
                    <a:pt x="31209" y="20949"/>
                  </a:cubicBezTo>
                  <a:cubicBezTo>
                    <a:pt x="31209" y="32878"/>
                    <a:pt x="21538" y="42549"/>
                    <a:pt x="9609" y="42549"/>
                  </a:cubicBezTo>
                  <a:cubicBezTo>
                    <a:pt x="6274" y="42549"/>
                    <a:pt x="2986" y="41777"/>
                    <a:pt x="0" y="40293"/>
                  </a:cubicBezTo>
                </a:path>
                <a:path w="31209" h="42549" stroke="0" extrusionOk="0">
                  <a:moveTo>
                    <a:pt x="14872" y="0"/>
                  </a:moveTo>
                  <a:cubicBezTo>
                    <a:pt x="24476" y="2413"/>
                    <a:pt x="31209" y="11047"/>
                    <a:pt x="31209" y="20949"/>
                  </a:cubicBezTo>
                  <a:cubicBezTo>
                    <a:pt x="31209" y="32878"/>
                    <a:pt x="21538" y="42549"/>
                    <a:pt x="9609" y="42549"/>
                  </a:cubicBezTo>
                  <a:cubicBezTo>
                    <a:pt x="6274" y="42549"/>
                    <a:pt x="2986" y="41777"/>
                    <a:pt x="0" y="40293"/>
                  </a:cubicBezTo>
                  <a:lnTo>
                    <a:pt x="9609" y="20949"/>
                  </a:lnTo>
                  <a:lnTo>
                    <a:pt x="14872" y="0"/>
                  </a:lnTo>
                  <a:close/>
                </a:path>
              </a:pathLst>
            </a:custGeom>
            <a:noFill/>
            <a:ln w="57150">
              <a:solidFill>
                <a:srgbClr val="F309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22" name="Arc 28"/>
            <p:cNvSpPr>
              <a:spLocks/>
            </p:cNvSpPr>
            <p:nvPr/>
          </p:nvSpPr>
          <p:spPr bwMode="auto">
            <a:xfrm flipH="1">
              <a:off x="2585" y="1253"/>
              <a:ext cx="386" cy="552"/>
            </a:xfrm>
            <a:custGeom>
              <a:avLst/>
              <a:gdLst>
                <a:gd name="T0" fmla="*/ 0 w 21600"/>
                <a:gd name="T1" fmla="*/ 0 h 30892"/>
                <a:gd name="T2" fmla="*/ 0 w 21600"/>
                <a:gd name="T3" fmla="*/ 0 h 30892"/>
                <a:gd name="T4" fmla="*/ 0 w 21600"/>
                <a:gd name="T5" fmla="*/ 0 h 308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0892" fill="none" extrusionOk="0">
                  <a:moveTo>
                    <a:pt x="11839" y="30892"/>
                  </a:moveTo>
                  <a:cubicBezTo>
                    <a:pt x="4577" y="27213"/>
                    <a:pt x="0" y="19764"/>
                    <a:pt x="0" y="11623"/>
                  </a:cubicBezTo>
                  <a:cubicBezTo>
                    <a:pt x="0" y="7504"/>
                    <a:pt x="1177" y="3471"/>
                    <a:pt x="3393" y="-1"/>
                  </a:cubicBezTo>
                </a:path>
                <a:path w="21600" h="30892" stroke="0" extrusionOk="0">
                  <a:moveTo>
                    <a:pt x="11839" y="30892"/>
                  </a:moveTo>
                  <a:cubicBezTo>
                    <a:pt x="4577" y="27213"/>
                    <a:pt x="0" y="19764"/>
                    <a:pt x="0" y="11623"/>
                  </a:cubicBezTo>
                  <a:cubicBezTo>
                    <a:pt x="0" y="7504"/>
                    <a:pt x="1177" y="3471"/>
                    <a:pt x="3393" y="-1"/>
                  </a:cubicBezTo>
                  <a:lnTo>
                    <a:pt x="21600" y="11623"/>
                  </a:lnTo>
                  <a:lnTo>
                    <a:pt x="11839" y="30892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35"/>
          <p:cNvGrpSpPr>
            <a:grpSpLocks/>
          </p:cNvGrpSpPr>
          <p:nvPr/>
        </p:nvGrpSpPr>
        <p:grpSpPr bwMode="auto">
          <a:xfrm>
            <a:off x="6119813" y="1955225"/>
            <a:ext cx="1800225" cy="1223963"/>
            <a:chOff x="3855" y="1068"/>
            <a:chExt cx="1134" cy="771"/>
          </a:xfrm>
        </p:grpSpPr>
        <p:sp>
          <p:nvSpPr>
            <p:cNvPr id="24" name="Arc 29"/>
            <p:cNvSpPr>
              <a:spLocks/>
            </p:cNvSpPr>
            <p:nvPr/>
          </p:nvSpPr>
          <p:spPr bwMode="auto">
            <a:xfrm flipH="1">
              <a:off x="4060" y="1068"/>
              <a:ext cx="557" cy="771"/>
            </a:xfrm>
            <a:custGeom>
              <a:avLst/>
              <a:gdLst>
                <a:gd name="T0" fmla="*/ 0 w 31204"/>
                <a:gd name="T1" fmla="*/ 0 h 43200"/>
                <a:gd name="T2" fmla="*/ 0 w 31204"/>
                <a:gd name="T3" fmla="*/ 0 h 43200"/>
                <a:gd name="T4" fmla="*/ 0 w 3120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204" h="43200" fill="none" extrusionOk="0">
                  <a:moveTo>
                    <a:pt x="0" y="2252"/>
                  </a:moveTo>
                  <a:cubicBezTo>
                    <a:pt x="2984" y="770"/>
                    <a:pt x="6271" y="0"/>
                    <a:pt x="9604" y="0"/>
                  </a:cubicBezTo>
                  <a:cubicBezTo>
                    <a:pt x="21533" y="0"/>
                    <a:pt x="31204" y="9670"/>
                    <a:pt x="31204" y="21600"/>
                  </a:cubicBezTo>
                  <a:cubicBezTo>
                    <a:pt x="31204" y="33529"/>
                    <a:pt x="21533" y="43200"/>
                    <a:pt x="9604" y="43200"/>
                  </a:cubicBezTo>
                  <a:cubicBezTo>
                    <a:pt x="6655" y="43200"/>
                    <a:pt x="3738" y="42596"/>
                    <a:pt x="1031" y="41426"/>
                  </a:cubicBezTo>
                </a:path>
                <a:path w="31204" h="43200" stroke="0" extrusionOk="0">
                  <a:moveTo>
                    <a:pt x="0" y="2252"/>
                  </a:moveTo>
                  <a:cubicBezTo>
                    <a:pt x="2984" y="770"/>
                    <a:pt x="6271" y="0"/>
                    <a:pt x="9604" y="0"/>
                  </a:cubicBezTo>
                  <a:cubicBezTo>
                    <a:pt x="21533" y="0"/>
                    <a:pt x="31204" y="9670"/>
                    <a:pt x="31204" y="21600"/>
                  </a:cubicBezTo>
                  <a:cubicBezTo>
                    <a:pt x="31204" y="33529"/>
                    <a:pt x="21533" y="43200"/>
                    <a:pt x="9604" y="43200"/>
                  </a:cubicBezTo>
                  <a:cubicBezTo>
                    <a:pt x="6655" y="43200"/>
                    <a:pt x="3738" y="42596"/>
                    <a:pt x="1031" y="41426"/>
                  </a:cubicBezTo>
                  <a:lnTo>
                    <a:pt x="9604" y="21600"/>
                  </a:lnTo>
                  <a:lnTo>
                    <a:pt x="0" y="2252"/>
                  </a:lnTo>
                  <a:close/>
                </a:path>
              </a:pathLst>
            </a:custGeom>
            <a:noFill/>
            <a:ln w="57150">
              <a:solidFill>
                <a:srgbClr val="F309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25" name="Arc 30"/>
            <p:cNvSpPr>
              <a:spLocks/>
            </p:cNvSpPr>
            <p:nvPr/>
          </p:nvSpPr>
          <p:spPr bwMode="auto">
            <a:xfrm flipH="1">
              <a:off x="4445" y="1109"/>
              <a:ext cx="386" cy="688"/>
            </a:xfrm>
            <a:custGeom>
              <a:avLst/>
              <a:gdLst>
                <a:gd name="T0" fmla="*/ 0 w 21600"/>
                <a:gd name="T1" fmla="*/ 0 h 38524"/>
                <a:gd name="T2" fmla="*/ 0 w 21600"/>
                <a:gd name="T3" fmla="*/ 0 h 38524"/>
                <a:gd name="T4" fmla="*/ 0 w 21600"/>
                <a:gd name="T5" fmla="*/ 0 h 385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8524" fill="none" extrusionOk="0">
                  <a:moveTo>
                    <a:pt x="11802" y="38524"/>
                  </a:moveTo>
                  <a:cubicBezTo>
                    <a:pt x="4560" y="34838"/>
                    <a:pt x="0" y="27400"/>
                    <a:pt x="0" y="19274"/>
                  </a:cubicBezTo>
                  <a:cubicBezTo>
                    <a:pt x="0" y="11129"/>
                    <a:pt x="4581" y="3676"/>
                    <a:pt x="11849" y="0"/>
                  </a:cubicBezTo>
                </a:path>
                <a:path w="21600" h="38524" stroke="0" extrusionOk="0">
                  <a:moveTo>
                    <a:pt x="11802" y="38524"/>
                  </a:moveTo>
                  <a:cubicBezTo>
                    <a:pt x="4560" y="34838"/>
                    <a:pt x="0" y="27400"/>
                    <a:pt x="0" y="19274"/>
                  </a:cubicBezTo>
                  <a:cubicBezTo>
                    <a:pt x="0" y="11129"/>
                    <a:pt x="4581" y="3676"/>
                    <a:pt x="11849" y="0"/>
                  </a:cubicBezTo>
                  <a:lnTo>
                    <a:pt x="21600" y="19274"/>
                  </a:lnTo>
                  <a:lnTo>
                    <a:pt x="11802" y="38524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3855" y="1344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600" b="1">
                  <a:solidFill>
                    <a:srgbClr val="F30903"/>
                  </a:solidFill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4830" y="1321"/>
              <a:ext cx="1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n</a:t>
              </a:r>
            </a:p>
          </p:txBody>
        </p:sp>
      </p:grpSp>
      <p:sp>
        <p:nvSpPr>
          <p:cNvPr id="28" name="AutoShape 18"/>
          <p:cNvSpPr>
            <a:spLocks noChangeArrowheads="1"/>
          </p:cNvSpPr>
          <p:nvPr/>
        </p:nvSpPr>
        <p:spPr bwMode="auto">
          <a:xfrm>
            <a:off x="1458083" y="3596641"/>
            <a:ext cx="5291209" cy="1886381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800">
                <a:solidFill>
                  <a:srgbClr val="F30903"/>
                </a:solidFill>
                <a:latin typeface="Comic Sans MS" panose="030F0702030302020204" pitchFamily="66" charset="0"/>
              </a:rPr>
              <a:t>Số đo góc có đỉnh bên ngoài đường tròn có quan hệ gì với số đo các cung bị chắn?</a:t>
            </a:r>
          </a:p>
        </p:txBody>
      </p:sp>
      <p:grpSp>
        <p:nvGrpSpPr>
          <p:cNvPr id="29" name="Group 40"/>
          <p:cNvGrpSpPr>
            <a:grpSpLocks/>
          </p:cNvGrpSpPr>
          <p:nvPr/>
        </p:nvGrpSpPr>
        <p:grpSpPr bwMode="auto">
          <a:xfrm>
            <a:off x="4083050" y="2577525"/>
            <a:ext cx="414338" cy="552450"/>
            <a:chOff x="2572" y="1460"/>
            <a:chExt cx="261" cy="348"/>
          </a:xfrm>
        </p:grpSpPr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2572" y="1460"/>
              <a:ext cx="180" cy="348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>
              <a:off x="2789" y="1684"/>
              <a:ext cx="44" cy="88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 flipV="1">
              <a:off x="2707" y="1684"/>
              <a:ext cx="85" cy="42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3" name="Group 42"/>
          <p:cNvGrpSpPr>
            <a:grpSpLocks/>
          </p:cNvGrpSpPr>
          <p:nvPr/>
        </p:nvGrpSpPr>
        <p:grpSpPr bwMode="auto">
          <a:xfrm>
            <a:off x="7062788" y="2579113"/>
            <a:ext cx="414337" cy="552450"/>
            <a:chOff x="2572" y="1460"/>
            <a:chExt cx="261" cy="348"/>
          </a:xfrm>
        </p:grpSpPr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2572" y="1460"/>
              <a:ext cx="180" cy="348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2789" y="1684"/>
              <a:ext cx="44" cy="88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 flipV="1">
              <a:off x="2707" y="1684"/>
              <a:ext cx="85" cy="42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7" name="Group 48"/>
          <p:cNvGrpSpPr>
            <a:grpSpLocks/>
          </p:cNvGrpSpPr>
          <p:nvPr/>
        </p:nvGrpSpPr>
        <p:grpSpPr bwMode="auto">
          <a:xfrm>
            <a:off x="7056438" y="2010788"/>
            <a:ext cx="417512" cy="561975"/>
            <a:chOff x="4445" y="1103"/>
            <a:chExt cx="263" cy="354"/>
          </a:xfrm>
        </p:grpSpPr>
        <p:sp>
          <p:nvSpPr>
            <p:cNvPr id="38" name="Line 41"/>
            <p:cNvSpPr>
              <a:spLocks noChangeShapeType="1"/>
            </p:cNvSpPr>
            <p:nvPr/>
          </p:nvSpPr>
          <p:spPr bwMode="auto">
            <a:xfrm flipV="1">
              <a:off x="4445" y="1103"/>
              <a:ext cx="175" cy="354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39" name="Line 46"/>
            <p:cNvSpPr>
              <a:spLocks noChangeShapeType="1"/>
            </p:cNvSpPr>
            <p:nvPr/>
          </p:nvSpPr>
          <p:spPr bwMode="auto">
            <a:xfrm>
              <a:off x="4581" y="1174"/>
              <a:ext cx="87" cy="46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40" name="Line 47"/>
            <p:cNvSpPr>
              <a:spLocks noChangeShapeType="1"/>
            </p:cNvSpPr>
            <p:nvPr/>
          </p:nvSpPr>
          <p:spPr bwMode="auto">
            <a:xfrm flipV="1">
              <a:off x="4668" y="1145"/>
              <a:ext cx="40" cy="79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6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986487" y="212176"/>
            <a:ext cx="1360487" cy="5111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400" b="1" u="sng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Bài</a:t>
            </a:r>
            <a:r>
              <a:rPr lang="en-US" altLang="vi-VN" sz="2400" b="1" u="sng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06995" y="184583"/>
            <a:ext cx="716539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TRONG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NGOÀI ĐƯỜNG TRÒN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7965" y="3296196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i="1">
                <a:latin typeface="Comic Sans MS" panose="030F0702030302020204" pitchFamily="66" charset="0"/>
              </a:rPr>
              <a:t>Hình 1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748665" y="3296196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i="1">
                <a:latin typeface="Comic Sans MS" panose="030F0702030302020204" pitchFamily="66" charset="0"/>
              </a:rPr>
              <a:t>Hình 2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736340" y="3296196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i="1">
                <a:latin typeface="Comic Sans MS" panose="030F0702030302020204" pitchFamily="66" charset="0"/>
              </a:rPr>
              <a:t>Hình 3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0" y="1038694"/>
            <a:ext cx="60118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2. </a:t>
            </a:r>
            <a:r>
              <a:rPr lang="en-US" altLang="vi-VN" sz="2000" b="1" u="sng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ngoài đường tròn</a:t>
            </a:r>
            <a:r>
              <a:rPr lang="en-US" altLang="vi-VN" sz="20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30752" y="4371999"/>
            <a:ext cx="88201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000" u="sng">
                <a:solidFill>
                  <a:srgbClr val="F30903"/>
                </a:solidFill>
                <a:latin typeface="Comic Sans MS" panose="030F0702030302020204" pitchFamily="66" charset="0"/>
              </a:rPr>
              <a:t>Định lý</a:t>
            </a:r>
            <a:r>
              <a:rPr lang="en-US" altLang="vi-VN" sz="2000">
                <a:solidFill>
                  <a:srgbClr val="F30903"/>
                </a:solidFill>
                <a:latin typeface="Comic Sans MS" panose="030F0702030302020204" pitchFamily="66" charset="0"/>
              </a:rPr>
              <a:t>: Số đo của góc có đỉnh </a:t>
            </a:r>
            <a:r>
              <a:rPr lang="en-US" altLang="vi-VN" sz="2000">
                <a:solidFill>
                  <a:schemeClr val="accent2"/>
                </a:solidFill>
                <a:latin typeface="Comic Sans MS" panose="030F0702030302020204" pitchFamily="66" charset="0"/>
              </a:rPr>
              <a:t>bên ngoài</a:t>
            </a:r>
            <a:r>
              <a:rPr lang="en-US" altLang="vi-VN" sz="2000">
                <a:solidFill>
                  <a:srgbClr val="F30903"/>
                </a:solidFill>
                <a:latin typeface="Comic Sans MS" panose="030F0702030302020204" pitchFamily="66" charset="0"/>
              </a:rPr>
              <a:t> đường tròn bằng </a:t>
            </a:r>
            <a:r>
              <a:rPr lang="en-US" altLang="vi-VN" sz="2000">
                <a:solidFill>
                  <a:schemeClr val="accent2"/>
                </a:solidFill>
                <a:latin typeface="Comic Sans MS" panose="030F0702030302020204" pitchFamily="66" charset="0"/>
              </a:rPr>
              <a:t>nửa hiệu</a:t>
            </a:r>
            <a:r>
              <a:rPr lang="en-US" altLang="vi-VN" sz="2000">
                <a:solidFill>
                  <a:srgbClr val="F30903"/>
                </a:solidFill>
                <a:latin typeface="Comic Sans MS" panose="030F0702030302020204" pitchFamily="66" charset="0"/>
              </a:rPr>
              <a:t> số đo hai cung bị chắn.</a:t>
            </a:r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308906" y="3686835"/>
            <a:ext cx="2087563" cy="704850"/>
            <a:chOff x="3810" y="791"/>
            <a:chExt cx="1315" cy="444"/>
          </a:xfrm>
        </p:grpSpPr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810" y="902"/>
              <a:ext cx="38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60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F = </a:t>
              </a: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833" y="902"/>
              <a:ext cx="137" cy="33"/>
            </a:xfrm>
            <a:custGeom>
              <a:avLst/>
              <a:gdLst>
                <a:gd name="T0" fmla="*/ 0 w 272"/>
                <a:gd name="T1" fmla="*/ 43 h 30"/>
                <a:gd name="T2" fmla="*/ 10 w 272"/>
                <a:gd name="T3" fmla="*/ 0 h 30"/>
                <a:gd name="T4" fmla="*/ 18 w 272"/>
                <a:gd name="T5" fmla="*/ 44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30">
                  <a:moveTo>
                    <a:pt x="0" y="29"/>
                  </a:moveTo>
                  <a:lnTo>
                    <a:pt x="144" y="0"/>
                  </a:lnTo>
                  <a:lnTo>
                    <a:pt x="272" y="30"/>
                  </a:ln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105" y="818"/>
              <a:ext cx="102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60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sđ CD - sđ AB</a:t>
              </a: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4149" y="1026"/>
              <a:ext cx="93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468" y="1022"/>
              <a:ext cx="29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60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3" name="Arc 19"/>
            <p:cNvSpPr>
              <a:spLocks/>
            </p:cNvSpPr>
            <p:nvPr/>
          </p:nvSpPr>
          <p:spPr bwMode="auto">
            <a:xfrm rot="-2703456">
              <a:off x="4392" y="791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" name="Arc 20"/>
            <p:cNvSpPr>
              <a:spLocks/>
            </p:cNvSpPr>
            <p:nvPr/>
          </p:nvSpPr>
          <p:spPr bwMode="auto">
            <a:xfrm rot="-2703456">
              <a:off x="4884" y="791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5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7" y="1495971"/>
            <a:ext cx="24669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915" y="1495971"/>
            <a:ext cx="24098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40" y="1532483"/>
            <a:ext cx="24098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55"/>
          <p:cNvGrpSpPr>
            <a:grpSpLocks/>
          </p:cNvGrpSpPr>
          <p:nvPr/>
        </p:nvGrpSpPr>
        <p:grpSpPr bwMode="auto">
          <a:xfrm>
            <a:off x="545090" y="1845221"/>
            <a:ext cx="1223962" cy="1149350"/>
            <a:chOff x="363" y="1087"/>
            <a:chExt cx="771" cy="724"/>
          </a:xfrm>
        </p:grpSpPr>
        <p:sp>
          <p:nvSpPr>
            <p:cNvPr id="29" name="Arc 56"/>
            <p:cNvSpPr>
              <a:spLocks/>
            </p:cNvSpPr>
            <p:nvPr/>
          </p:nvSpPr>
          <p:spPr bwMode="auto">
            <a:xfrm flipH="1">
              <a:off x="363" y="1087"/>
              <a:ext cx="386" cy="724"/>
            </a:xfrm>
            <a:custGeom>
              <a:avLst/>
              <a:gdLst>
                <a:gd name="T0" fmla="*/ 0 w 21600"/>
                <a:gd name="T1" fmla="*/ 0 h 40576"/>
                <a:gd name="T2" fmla="*/ 0 w 21600"/>
                <a:gd name="T3" fmla="*/ 0 h 40576"/>
                <a:gd name="T4" fmla="*/ 0 w 21600"/>
                <a:gd name="T5" fmla="*/ 0 h 40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0576" fill="none" extrusionOk="0">
                  <a:moveTo>
                    <a:pt x="6206" y="0"/>
                  </a:moveTo>
                  <a:cubicBezTo>
                    <a:pt x="15343" y="2741"/>
                    <a:pt x="21600" y="11150"/>
                    <a:pt x="21600" y="20689"/>
                  </a:cubicBezTo>
                  <a:cubicBezTo>
                    <a:pt x="21600" y="29360"/>
                    <a:pt x="16414" y="37191"/>
                    <a:pt x="8430" y="40575"/>
                  </a:cubicBezTo>
                </a:path>
                <a:path w="21600" h="40576" stroke="0" extrusionOk="0">
                  <a:moveTo>
                    <a:pt x="6206" y="0"/>
                  </a:moveTo>
                  <a:cubicBezTo>
                    <a:pt x="15343" y="2741"/>
                    <a:pt x="21600" y="11150"/>
                    <a:pt x="21600" y="20689"/>
                  </a:cubicBezTo>
                  <a:cubicBezTo>
                    <a:pt x="21600" y="29360"/>
                    <a:pt x="16414" y="37191"/>
                    <a:pt x="8430" y="40575"/>
                  </a:cubicBezTo>
                  <a:lnTo>
                    <a:pt x="0" y="20689"/>
                  </a:lnTo>
                  <a:lnTo>
                    <a:pt x="6206" y="0"/>
                  </a:lnTo>
                  <a:close/>
                </a:path>
              </a:pathLst>
            </a:custGeom>
            <a:noFill/>
            <a:ln w="57150">
              <a:solidFill>
                <a:srgbClr val="F309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30" name="Arc 57"/>
            <p:cNvSpPr>
              <a:spLocks/>
            </p:cNvSpPr>
            <p:nvPr/>
          </p:nvSpPr>
          <p:spPr bwMode="auto">
            <a:xfrm flipH="1">
              <a:off x="748" y="1256"/>
              <a:ext cx="386" cy="395"/>
            </a:xfrm>
            <a:custGeom>
              <a:avLst/>
              <a:gdLst>
                <a:gd name="T0" fmla="*/ 0 w 21600"/>
                <a:gd name="T1" fmla="*/ 0 h 22132"/>
                <a:gd name="T2" fmla="*/ 0 w 21600"/>
                <a:gd name="T3" fmla="*/ 0 h 22132"/>
                <a:gd name="T4" fmla="*/ 0 w 21600"/>
                <a:gd name="T5" fmla="*/ 0 h 221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132" fill="none" extrusionOk="0">
                  <a:moveTo>
                    <a:pt x="2728" y="22132"/>
                  </a:moveTo>
                  <a:cubicBezTo>
                    <a:pt x="939" y="18918"/>
                    <a:pt x="0" y="15301"/>
                    <a:pt x="0" y="11623"/>
                  </a:cubicBezTo>
                  <a:cubicBezTo>
                    <a:pt x="0" y="7504"/>
                    <a:pt x="1177" y="3471"/>
                    <a:pt x="3393" y="-1"/>
                  </a:cubicBezTo>
                </a:path>
                <a:path w="21600" h="22132" stroke="0" extrusionOk="0">
                  <a:moveTo>
                    <a:pt x="2728" y="22132"/>
                  </a:moveTo>
                  <a:cubicBezTo>
                    <a:pt x="939" y="18918"/>
                    <a:pt x="0" y="15301"/>
                    <a:pt x="0" y="11623"/>
                  </a:cubicBezTo>
                  <a:cubicBezTo>
                    <a:pt x="0" y="7504"/>
                    <a:pt x="1177" y="3471"/>
                    <a:pt x="3393" y="-1"/>
                  </a:cubicBezTo>
                  <a:lnTo>
                    <a:pt x="21600" y="11623"/>
                  </a:lnTo>
                  <a:lnTo>
                    <a:pt x="2728" y="22132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1" name="Group 58"/>
          <p:cNvGrpSpPr>
            <a:grpSpLocks/>
          </p:cNvGrpSpPr>
          <p:nvPr/>
        </p:nvGrpSpPr>
        <p:grpSpPr bwMode="auto">
          <a:xfrm>
            <a:off x="3439102" y="1848396"/>
            <a:ext cx="1246188" cy="1206500"/>
            <a:chOff x="2186" y="1089"/>
            <a:chExt cx="785" cy="760"/>
          </a:xfrm>
        </p:grpSpPr>
        <p:sp>
          <p:nvSpPr>
            <p:cNvPr id="32" name="Arc 59"/>
            <p:cNvSpPr>
              <a:spLocks/>
            </p:cNvSpPr>
            <p:nvPr/>
          </p:nvSpPr>
          <p:spPr bwMode="auto">
            <a:xfrm flipH="1">
              <a:off x="2186" y="1089"/>
              <a:ext cx="558" cy="760"/>
            </a:xfrm>
            <a:custGeom>
              <a:avLst/>
              <a:gdLst>
                <a:gd name="T0" fmla="*/ 0 w 31209"/>
                <a:gd name="T1" fmla="*/ 0 h 42549"/>
                <a:gd name="T2" fmla="*/ 0 w 31209"/>
                <a:gd name="T3" fmla="*/ 0 h 42549"/>
                <a:gd name="T4" fmla="*/ 0 w 31209"/>
                <a:gd name="T5" fmla="*/ 0 h 425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209" h="42549" fill="none" extrusionOk="0">
                  <a:moveTo>
                    <a:pt x="14872" y="0"/>
                  </a:moveTo>
                  <a:cubicBezTo>
                    <a:pt x="24476" y="2413"/>
                    <a:pt x="31209" y="11047"/>
                    <a:pt x="31209" y="20949"/>
                  </a:cubicBezTo>
                  <a:cubicBezTo>
                    <a:pt x="31209" y="32878"/>
                    <a:pt x="21538" y="42549"/>
                    <a:pt x="9609" y="42549"/>
                  </a:cubicBezTo>
                  <a:cubicBezTo>
                    <a:pt x="6274" y="42549"/>
                    <a:pt x="2986" y="41777"/>
                    <a:pt x="0" y="40293"/>
                  </a:cubicBezTo>
                </a:path>
                <a:path w="31209" h="42549" stroke="0" extrusionOk="0">
                  <a:moveTo>
                    <a:pt x="14872" y="0"/>
                  </a:moveTo>
                  <a:cubicBezTo>
                    <a:pt x="24476" y="2413"/>
                    <a:pt x="31209" y="11047"/>
                    <a:pt x="31209" y="20949"/>
                  </a:cubicBezTo>
                  <a:cubicBezTo>
                    <a:pt x="31209" y="32878"/>
                    <a:pt x="21538" y="42549"/>
                    <a:pt x="9609" y="42549"/>
                  </a:cubicBezTo>
                  <a:cubicBezTo>
                    <a:pt x="6274" y="42549"/>
                    <a:pt x="2986" y="41777"/>
                    <a:pt x="0" y="40293"/>
                  </a:cubicBezTo>
                  <a:lnTo>
                    <a:pt x="9609" y="20949"/>
                  </a:lnTo>
                  <a:lnTo>
                    <a:pt x="14872" y="0"/>
                  </a:lnTo>
                  <a:close/>
                </a:path>
              </a:pathLst>
            </a:custGeom>
            <a:noFill/>
            <a:ln w="57150">
              <a:solidFill>
                <a:srgbClr val="F309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33" name="Arc 60"/>
            <p:cNvSpPr>
              <a:spLocks/>
            </p:cNvSpPr>
            <p:nvPr/>
          </p:nvSpPr>
          <p:spPr bwMode="auto">
            <a:xfrm flipH="1">
              <a:off x="2585" y="1253"/>
              <a:ext cx="386" cy="552"/>
            </a:xfrm>
            <a:custGeom>
              <a:avLst/>
              <a:gdLst>
                <a:gd name="T0" fmla="*/ 0 w 21600"/>
                <a:gd name="T1" fmla="*/ 0 h 30892"/>
                <a:gd name="T2" fmla="*/ 0 w 21600"/>
                <a:gd name="T3" fmla="*/ 0 h 30892"/>
                <a:gd name="T4" fmla="*/ 0 w 21600"/>
                <a:gd name="T5" fmla="*/ 0 h 308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0892" fill="none" extrusionOk="0">
                  <a:moveTo>
                    <a:pt x="11839" y="30892"/>
                  </a:moveTo>
                  <a:cubicBezTo>
                    <a:pt x="4577" y="27213"/>
                    <a:pt x="0" y="19764"/>
                    <a:pt x="0" y="11623"/>
                  </a:cubicBezTo>
                  <a:cubicBezTo>
                    <a:pt x="0" y="7504"/>
                    <a:pt x="1177" y="3471"/>
                    <a:pt x="3393" y="-1"/>
                  </a:cubicBezTo>
                </a:path>
                <a:path w="21600" h="30892" stroke="0" extrusionOk="0">
                  <a:moveTo>
                    <a:pt x="11839" y="30892"/>
                  </a:moveTo>
                  <a:cubicBezTo>
                    <a:pt x="4577" y="27213"/>
                    <a:pt x="0" y="19764"/>
                    <a:pt x="0" y="11623"/>
                  </a:cubicBezTo>
                  <a:cubicBezTo>
                    <a:pt x="0" y="7504"/>
                    <a:pt x="1177" y="3471"/>
                    <a:pt x="3393" y="-1"/>
                  </a:cubicBezTo>
                  <a:lnTo>
                    <a:pt x="21600" y="11623"/>
                  </a:lnTo>
                  <a:lnTo>
                    <a:pt x="11839" y="30892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4" name="Group 61"/>
          <p:cNvGrpSpPr>
            <a:grpSpLocks/>
          </p:cNvGrpSpPr>
          <p:nvPr/>
        </p:nvGrpSpPr>
        <p:grpSpPr bwMode="auto">
          <a:xfrm>
            <a:off x="6088640" y="1815058"/>
            <a:ext cx="1800225" cy="1223963"/>
            <a:chOff x="3855" y="1068"/>
            <a:chExt cx="1134" cy="771"/>
          </a:xfrm>
        </p:grpSpPr>
        <p:sp>
          <p:nvSpPr>
            <p:cNvPr id="35" name="Arc 62"/>
            <p:cNvSpPr>
              <a:spLocks/>
            </p:cNvSpPr>
            <p:nvPr/>
          </p:nvSpPr>
          <p:spPr bwMode="auto">
            <a:xfrm flipH="1">
              <a:off x="4060" y="1068"/>
              <a:ext cx="557" cy="771"/>
            </a:xfrm>
            <a:custGeom>
              <a:avLst/>
              <a:gdLst>
                <a:gd name="T0" fmla="*/ 0 w 31204"/>
                <a:gd name="T1" fmla="*/ 0 h 43200"/>
                <a:gd name="T2" fmla="*/ 0 w 31204"/>
                <a:gd name="T3" fmla="*/ 0 h 43200"/>
                <a:gd name="T4" fmla="*/ 0 w 3120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204" h="43200" fill="none" extrusionOk="0">
                  <a:moveTo>
                    <a:pt x="0" y="2252"/>
                  </a:moveTo>
                  <a:cubicBezTo>
                    <a:pt x="2984" y="770"/>
                    <a:pt x="6271" y="0"/>
                    <a:pt x="9604" y="0"/>
                  </a:cubicBezTo>
                  <a:cubicBezTo>
                    <a:pt x="21533" y="0"/>
                    <a:pt x="31204" y="9670"/>
                    <a:pt x="31204" y="21600"/>
                  </a:cubicBezTo>
                  <a:cubicBezTo>
                    <a:pt x="31204" y="33529"/>
                    <a:pt x="21533" y="43200"/>
                    <a:pt x="9604" y="43200"/>
                  </a:cubicBezTo>
                  <a:cubicBezTo>
                    <a:pt x="6655" y="43200"/>
                    <a:pt x="3738" y="42596"/>
                    <a:pt x="1031" y="41426"/>
                  </a:cubicBezTo>
                </a:path>
                <a:path w="31204" h="43200" stroke="0" extrusionOk="0">
                  <a:moveTo>
                    <a:pt x="0" y="2252"/>
                  </a:moveTo>
                  <a:cubicBezTo>
                    <a:pt x="2984" y="770"/>
                    <a:pt x="6271" y="0"/>
                    <a:pt x="9604" y="0"/>
                  </a:cubicBezTo>
                  <a:cubicBezTo>
                    <a:pt x="21533" y="0"/>
                    <a:pt x="31204" y="9670"/>
                    <a:pt x="31204" y="21600"/>
                  </a:cubicBezTo>
                  <a:cubicBezTo>
                    <a:pt x="31204" y="33529"/>
                    <a:pt x="21533" y="43200"/>
                    <a:pt x="9604" y="43200"/>
                  </a:cubicBezTo>
                  <a:cubicBezTo>
                    <a:pt x="6655" y="43200"/>
                    <a:pt x="3738" y="42596"/>
                    <a:pt x="1031" y="41426"/>
                  </a:cubicBezTo>
                  <a:lnTo>
                    <a:pt x="9604" y="21600"/>
                  </a:lnTo>
                  <a:lnTo>
                    <a:pt x="0" y="2252"/>
                  </a:lnTo>
                  <a:close/>
                </a:path>
              </a:pathLst>
            </a:custGeom>
            <a:noFill/>
            <a:ln w="57150">
              <a:solidFill>
                <a:srgbClr val="F309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36" name="Arc 63"/>
            <p:cNvSpPr>
              <a:spLocks/>
            </p:cNvSpPr>
            <p:nvPr/>
          </p:nvSpPr>
          <p:spPr bwMode="auto">
            <a:xfrm flipH="1">
              <a:off x="4445" y="1109"/>
              <a:ext cx="386" cy="688"/>
            </a:xfrm>
            <a:custGeom>
              <a:avLst/>
              <a:gdLst>
                <a:gd name="T0" fmla="*/ 0 w 21600"/>
                <a:gd name="T1" fmla="*/ 0 h 38524"/>
                <a:gd name="T2" fmla="*/ 0 w 21600"/>
                <a:gd name="T3" fmla="*/ 0 h 38524"/>
                <a:gd name="T4" fmla="*/ 0 w 21600"/>
                <a:gd name="T5" fmla="*/ 0 h 385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8524" fill="none" extrusionOk="0">
                  <a:moveTo>
                    <a:pt x="11802" y="38524"/>
                  </a:moveTo>
                  <a:cubicBezTo>
                    <a:pt x="4560" y="34838"/>
                    <a:pt x="0" y="27400"/>
                    <a:pt x="0" y="19274"/>
                  </a:cubicBezTo>
                  <a:cubicBezTo>
                    <a:pt x="0" y="11129"/>
                    <a:pt x="4581" y="3676"/>
                    <a:pt x="11849" y="0"/>
                  </a:cubicBezTo>
                </a:path>
                <a:path w="21600" h="38524" stroke="0" extrusionOk="0">
                  <a:moveTo>
                    <a:pt x="11802" y="38524"/>
                  </a:moveTo>
                  <a:cubicBezTo>
                    <a:pt x="4560" y="34838"/>
                    <a:pt x="0" y="27400"/>
                    <a:pt x="0" y="19274"/>
                  </a:cubicBezTo>
                  <a:cubicBezTo>
                    <a:pt x="0" y="11129"/>
                    <a:pt x="4581" y="3676"/>
                    <a:pt x="11849" y="0"/>
                  </a:cubicBezTo>
                  <a:lnTo>
                    <a:pt x="21600" y="19274"/>
                  </a:lnTo>
                  <a:lnTo>
                    <a:pt x="11802" y="38524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37" name="Text Box 64"/>
            <p:cNvSpPr txBox="1">
              <a:spLocks noChangeArrowheads="1"/>
            </p:cNvSpPr>
            <p:nvPr/>
          </p:nvSpPr>
          <p:spPr bwMode="auto">
            <a:xfrm>
              <a:off x="3855" y="1344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600" b="1">
                  <a:solidFill>
                    <a:srgbClr val="F30903"/>
                  </a:solidFill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38" name="Text Box 65"/>
            <p:cNvSpPr txBox="1">
              <a:spLocks noChangeArrowheads="1"/>
            </p:cNvSpPr>
            <p:nvPr/>
          </p:nvSpPr>
          <p:spPr bwMode="auto">
            <a:xfrm>
              <a:off x="4830" y="1321"/>
              <a:ext cx="1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n</a:t>
              </a:r>
            </a:p>
          </p:txBody>
        </p:sp>
      </p:grpSp>
      <p:grpSp>
        <p:nvGrpSpPr>
          <p:cNvPr id="39" name="Group 114"/>
          <p:cNvGrpSpPr>
            <a:grpSpLocks/>
          </p:cNvGrpSpPr>
          <p:nvPr/>
        </p:nvGrpSpPr>
        <p:grpSpPr bwMode="auto">
          <a:xfrm>
            <a:off x="3365241" y="3654292"/>
            <a:ext cx="2089150" cy="755650"/>
            <a:chOff x="2222" y="2364"/>
            <a:chExt cx="1316" cy="476"/>
          </a:xfrm>
        </p:grpSpPr>
        <p:grpSp>
          <p:nvGrpSpPr>
            <p:cNvPr id="40" name="Group 97"/>
            <p:cNvGrpSpPr>
              <a:grpSpLocks/>
            </p:cNvGrpSpPr>
            <p:nvPr/>
          </p:nvGrpSpPr>
          <p:grpSpPr bwMode="auto">
            <a:xfrm>
              <a:off x="2222" y="2485"/>
              <a:ext cx="408" cy="231"/>
              <a:chOff x="3379" y="2036"/>
              <a:chExt cx="408" cy="231"/>
            </a:xfrm>
          </p:grpSpPr>
          <p:sp>
            <p:nvSpPr>
              <p:cNvPr id="46" name="Text Box 98"/>
              <p:cNvSpPr txBox="1">
                <a:spLocks noChangeArrowheads="1"/>
              </p:cNvSpPr>
              <p:nvPr/>
            </p:nvSpPr>
            <p:spPr bwMode="auto">
              <a:xfrm>
                <a:off x="3379" y="2036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80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F = </a:t>
                </a:r>
              </a:p>
            </p:txBody>
          </p:sp>
          <p:sp>
            <p:nvSpPr>
              <p:cNvPr id="47" name="Freeform 99"/>
              <p:cNvSpPr>
                <a:spLocks/>
              </p:cNvSpPr>
              <p:nvPr/>
            </p:nvSpPr>
            <p:spPr bwMode="auto">
              <a:xfrm>
                <a:off x="3386" y="2047"/>
                <a:ext cx="159" cy="33"/>
              </a:xfrm>
              <a:custGeom>
                <a:avLst/>
                <a:gdLst>
                  <a:gd name="T0" fmla="*/ 0 w 272"/>
                  <a:gd name="T1" fmla="*/ 43 h 30"/>
                  <a:gd name="T2" fmla="*/ 17 w 272"/>
                  <a:gd name="T3" fmla="*/ 0 h 30"/>
                  <a:gd name="T4" fmla="*/ 32 w 272"/>
                  <a:gd name="T5" fmla="*/ 44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30">
                    <a:moveTo>
                      <a:pt x="0" y="29"/>
                    </a:moveTo>
                    <a:lnTo>
                      <a:pt x="144" y="0"/>
                    </a:lnTo>
                    <a:lnTo>
                      <a:pt x="272" y="30"/>
                    </a:lnTo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1" name="Text Box 100"/>
            <p:cNvSpPr txBox="1">
              <a:spLocks noChangeArrowheads="1"/>
            </p:cNvSpPr>
            <p:nvPr/>
          </p:nvSpPr>
          <p:spPr bwMode="auto">
            <a:xfrm>
              <a:off x="2494" y="2405"/>
              <a:ext cx="10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80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sđ BC – sđ AB</a:t>
              </a:r>
            </a:p>
          </p:txBody>
        </p:sp>
        <p:sp>
          <p:nvSpPr>
            <p:cNvPr id="42" name="Line 101"/>
            <p:cNvSpPr>
              <a:spLocks noChangeShapeType="1"/>
            </p:cNvSpPr>
            <p:nvPr/>
          </p:nvSpPr>
          <p:spPr bwMode="auto">
            <a:xfrm>
              <a:off x="2562" y="2613"/>
              <a:ext cx="908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3" name="Text Box 102"/>
            <p:cNvSpPr txBox="1">
              <a:spLocks noChangeArrowheads="1"/>
            </p:cNvSpPr>
            <p:nvPr/>
          </p:nvSpPr>
          <p:spPr bwMode="auto">
            <a:xfrm>
              <a:off x="2857" y="2609"/>
              <a:ext cx="2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80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44" name="Arc 103"/>
            <p:cNvSpPr>
              <a:spLocks/>
            </p:cNvSpPr>
            <p:nvPr/>
          </p:nvSpPr>
          <p:spPr bwMode="auto">
            <a:xfrm rot="-2703456">
              <a:off x="2767" y="2364"/>
              <a:ext cx="158" cy="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" name="Arc 104"/>
            <p:cNvSpPr>
              <a:spLocks/>
            </p:cNvSpPr>
            <p:nvPr/>
          </p:nvSpPr>
          <p:spPr bwMode="auto">
            <a:xfrm rot="-2703456">
              <a:off x="3266" y="2364"/>
              <a:ext cx="158" cy="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8" name="Group 105"/>
          <p:cNvGrpSpPr>
            <a:grpSpLocks/>
          </p:cNvGrpSpPr>
          <p:nvPr/>
        </p:nvGrpSpPr>
        <p:grpSpPr bwMode="auto">
          <a:xfrm>
            <a:off x="6267233" y="3627984"/>
            <a:ext cx="2484437" cy="792162"/>
            <a:chOff x="3969" y="2341"/>
            <a:chExt cx="1565" cy="499"/>
          </a:xfrm>
        </p:grpSpPr>
        <p:grpSp>
          <p:nvGrpSpPr>
            <p:cNvPr id="49" name="Group 106"/>
            <p:cNvGrpSpPr>
              <a:grpSpLocks/>
            </p:cNvGrpSpPr>
            <p:nvPr/>
          </p:nvGrpSpPr>
          <p:grpSpPr bwMode="auto">
            <a:xfrm>
              <a:off x="3969" y="2485"/>
              <a:ext cx="408" cy="231"/>
              <a:chOff x="3379" y="2036"/>
              <a:chExt cx="408" cy="231"/>
            </a:xfrm>
          </p:grpSpPr>
          <p:sp>
            <p:nvSpPr>
              <p:cNvPr id="55" name="Text Box 107"/>
              <p:cNvSpPr txBox="1">
                <a:spLocks noChangeArrowheads="1"/>
              </p:cNvSpPr>
              <p:nvPr/>
            </p:nvSpPr>
            <p:spPr bwMode="auto">
              <a:xfrm>
                <a:off x="3379" y="2036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80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F = </a:t>
                </a:r>
              </a:p>
            </p:txBody>
          </p:sp>
          <p:sp>
            <p:nvSpPr>
              <p:cNvPr id="56" name="Freeform 108"/>
              <p:cNvSpPr>
                <a:spLocks/>
              </p:cNvSpPr>
              <p:nvPr/>
            </p:nvSpPr>
            <p:spPr bwMode="auto">
              <a:xfrm>
                <a:off x="3386" y="2047"/>
                <a:ext cx="159" cy="33"/>
              </a:xfrm>
              <a:custGeom>
                <a:avLst/>
                <a:gdLst>
                  <a:gd name="T0" fmla="*/ 0 w 272"/>
                  <a:gd name="T1" fmla="*/ 43 h 30"/>
                  <a:gd name="T2" fmla="*/ 17 w 272"/>
                  <a:gd name="T3" fmla="*/ 0 h 30"/>
                  <a:gd name="T4" fmla="*/ 32 w 272"/>
                  <a:gd name="T5" fmla="*/ 44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30">
                    <a:moveTo>
                      <a:pt x="0" y="29"/>
                    </a:moveTo>
                    <a:lnTo>
                      <a:pt x="144" y="0"/>
                    </a:lnTo>
                    <a:lnTo>
                      <a:pt x="272" y="30"/>
                    </a:lnTo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50" name="Text Box 109"/>
            <p:cNvSpPr txBox="1">
              <a:spLocks noChangeArrowheads="1"/>
            </p:cNvSpPr>
            <p:nvPr/>
          </p:nvSpPr>
          <p:spPr bwMode="auto">
            <a:xfrm>
              <a:off x="4241" y="2405"/>
              <a:ext cx="12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80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sđ AmB – sđ AnB</a:t>
              </a:r>
            </a:p>
          </p:txBody>
        </p:sp>
        <p:sp>
          <p:nvSpPr>
            <p:cNvPr id="51" name="Line 110"/>
            <p:cNvSpPr>
              <a:spLocks noChangeShapeType="1"/>
            </p:cNvSpPr>
            <p:nvPr/>
          </p:nvSpPr>
          <p:spPr bwMode="auto">
            <a:xfrm>
              <a:off x="4307" y="2613"/>
              <a:ext cx="109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2" name="Text Box 111"/>
            <p:cNvSpPr txBox="1">
              <a:spLocks noChangeArrowheads="1"/>
            </p:cNvSpPr>
            <p:nvPr/>
          </p:nvSpPr>
          <p:spPr bwMode="auto">
            <a:xfrm>
              <a:off x="4717" y="2609"/>
              <a:ext cx="2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80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53" name="Arc 112"/>
            <p:cNvSpPr>
              <a:spLocks/>
            </p:cNvSpPr>
            <p:nvPr/>
          </p:nvSpPr>
          <p:spPr bwMode="auto">
            <a:xfrm rot="-2703456">
              <a:off x="4581" y="2341"/>
              <a:ext cx="158" cy="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4" name="Arc 113"/>
            <p:cNvSpPr>
              <a:spLocks/>
            </p:cNvSpPr>
            <p:nvPr/>
          </p:nvSpPr>
          <p:spPr bwMode="auto">
            <a:xfrm rot="-2703456">
              <a:off x="5193" y="2341"/>
              <a:ext cx="158" cy="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7" name="Group 115"/>
          <p:cNvGrpSpPr>
            <a:grpSpLocks/>
          </p:cNvGrpSpPr>
          <p:nvPr/>
        </p:nvGrpSpPr>
        <p:grpSpPr bwMode="auto">
          <a:xfrm>
            <a:off x="4051877" y="2437358"/>
            <a:ext cx="414338" cy="552450"/>
            <a:chOff x="2572" y="1460"/>
            <a:chExt cx="261" cy="348"/>
          </a:xfrm>
        </p:grpSpPr>
        <p:sp>
          <p:nvSpPr>
            <p:cNvPr id="58" name="Line 116"/>
            <p:cNvSpPr>
              <a:spLocks noChangeShapeType="1"/>
            </p:cNvSpPr>
            <p:nvPr/>
          </p:nvSpPr>
          <p:spPr bwMode="auto">
            <a:xfrm>
              <a:off x="2572" y="1460"/>
              <a:ext cx="180" cy="348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59" name="Line 117"/>
            <p:cNvSpPr>
              <a:spLocks noChangeShapeType="1"/>
            </p:cNvSpPr>
            <p:nvPr/>
          </p:nvSpPr>
          <p:spPr bwMode="auto">
            <a:xfrm>
              <a:off x="2789" y="1684"/>
              <a:ext cx="44" cy="88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60" name="Line 118"/>
            <p:cNvSpPr>
              <a:spLocks noChangeShapeType="1"/>
            </p:cNvSpPr>
            <p:nvPr/>
          </p:nvSpPr>
          <p:spPr bwMode="auto">
            <a:xfrm flipV="1">
              <a:off x="2707" y="1684"/>
              <a:ext cx="85" cy="42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" name="Group 119"/>
          <p:cNvGrpSpPr>
            <a:grpSpLocks/>
          </p:cNvGrpSpPr>
          <p:nvPr/>
        </p:nvGrpSpPr>
        <p:grpSpPr bwMode="auto">
          <a:xfrm>
            <a:off x="7031615" y="2438946"/>
            <a:ext cx="414337" cy="552450"/>
            <a:chOff x="2572" y="1460"/>
            <a:chExt cx="261" cy="348"/>
          </a:xfrm>
        </p:grpSpPr>
        <p:sp>
          <p:nvSpPr>
            <p:cNvPr id="62" name="Line 120"/>
            <p:cNvSpPr>
              <a:spLocks noChangeShapeType="1"/>
            </p:cNvSpPr>
            <p:nvPr/>
          </p:nvSpPr>
          <p:spPr bwMode="auto">
            <a:xfrm>
              <a:off x="2572" y="1460"/>
              <a:ext cx="180" cy="348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63" name="Line 121"/>
            <p:cNvSpPr>
              <a:spLocks noChangeShapeType="1"/>
            </p:cNvSpPr>
            <p:nvPr/>
          </p:nvSpPr>
          <p:spPr bwMode="auto">
            <a:xfrm>
              <a:off x="2789" y="1684"/>
              <a:ext cx="44" cy="88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64" name="Line 122"/>
            <p:cNvSpPr>
              <a:spLocks noChangeShapeType="1"/>
            </p:cNvSpPr>
            <p:nvPr/>
          </p:nvSpPr>
          <p:spPr bwMode="auto">
            <a:xfrm flipV="1">
              <a:off x="2707" y="1684"/>
              <a:ext cx="85" cy="42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5" name="Group 123"/>
          <p:cNvGrpSpPr>
            <a:grpSpLocks/>
          </p:cNvGrpSpPr>
          <p:nvPr/>
        </p:nvGrpSpPr>
        <p:grpSpPr bwMode="auto">
          <a:xfrm>
            <a:off x="7025265" y="1870621"/>
            <a:ext cx="417512" cy="561975"/>
            <a:chOff x="4445" y="1103"/>
            <a:chExt cx="263" cy="354"/>
          </a:xfrm>
        </p:grpSpPr>
        <p:sp>
          <p:nvSpPr>
            <p:cNvPr id="66" name="Line 124"/>
            <p:cNvSpPr>
              <a:spLocks noChangeShapeType="1"/>
            </p:cNvSpPr>
            <p:nvPr/>
          </p:nvSpPr>
          <p:spPr bwMode="auto">
            <a:xfrm flipV="1">
              <a:off x="4445" y="1103"/>
              <a:ext cx="175" cy="354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67" name="Line 125"/>
            <p:cNvSpPr>
              <a:spLocks noChangeShapeType="1"/>
            </p:cNvSpPr>
            <p:nvPr/>
          </p:nvSpPr>
          <p:spPr bwMode="auto">
            <a:xfrm>
              <a:off x="4581" y="1174"/>
              <a:ext cx="87" cy="46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68" name="Line 126"/>
            <p:cNvSpPr>
              <a:spLocks noChangeShapeType="1"/>
            </p:cNvSpPr>
            <p:nvPr/>
          </p:nvSpPr>
          <p:spPr bwMode="auto">
            <a:xfrm flipV="1">
              <a:off x="4668" y="1145"/>
              <a:ext cx="40" cy="79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59EB9D-99A2-4AE4-ACCF-9AC7DB551CEE}"/>
                  </a:ext>
                </a:extLst>
              </p14:cNvPr>
              <p14:cNvContentPartPr/>
              <p14:nvPr/>
            </p14:nvContentPartPr>
            <p14:xfrm>
              <a:off x="136080" y="4540320"/>
              <a:ext cx="871920" cy="10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59EB9D-99A2-4AE4-ACCF-9AC7DB551C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240" y="4476960"/>
                <a:ext cx="9032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C1319A-D1CD-4DDE-A8E8-AB772E774E7D}"/>
                  </a:ext>
                </a:extLst>
              </p14:cNvPr>
              <p14:cNvContentPartPr/>
              <p14:nvPr/>
            </p14:nvContentPartPr>
            <p14:xfrm>
              <a:off x="52920" y="4541400"/>
              <a:ext cx="958680" cy="10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C1319A-D1CD-4DDE-A8E8-AB772E774E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080" y="4478040"/>
                <a:ext cx="9900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A0611C-7ABA-4D19-82B6-39DC4B86B962}"/>
                  </a:ext>
                </a:extLst>
              </p14:cNvPr>
              <p14:cNvContentPartPr/>
              <p14:nvPr/>
            </p14:nvContentPartPr>
            <p14:xfrm>
              <a:off x="1060560" y="2071800"/>
              <a:ext cx="1958040" cy="121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A0611C-7ABA-4D19-82B6-39DC4B86B9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1200" y="2062440"/>
                <a:ext cx="1976760" cy="12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51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86487" y="212176"/>
            <a:ext cx="1360487" cy="5111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400" b="1" u="sng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Bài</a:t>
            </a:r>
            <a:r>
              <a:rPr lang="en-US" altLang="vi-VN" sz="2400" b="1" u="sng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06995" y="184583"/>
            <a:ext cx="716539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TRONG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NGOÀI ĐƯỜNG TRÒN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48059" y="1238952"/>
            <a:ext cx="2484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B0F0"/>
                </a:solidFill>
                <a:latin typeface="Comic Sans MS" panose="030F0702030302020204" pitchFamily="66" charset="0"/>
              </a:rPr>
              <a:t>Bài tập áp dụng:</a:t>
            </a:r>
          </a:p>
        </p:txBody>
      </p:sp>
      <p:pic>
        <p:nvPicPr>
          <p:cNvPr id="10" name="Picture 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93" y="1693070"/>
            <a:ext cx="27051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14"/>
          <p:cNvSpPr txBox="1">
            <a:spLocks noChangeArrowheads="1"/>
          </p:cNvSpPr>
          <p:nvPr/>
        </p:nvSpPr>
        <p:spPr bwMode="auto">
          <a:xfrm>
            <a:off x="2209946" y="1265669"/>
            <a:ext cx="15827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00B0F0"/>
                </a:solidFill>
                <a:latin typeface="Comic Sans MS" panose="030F0702030302020204" pitchFamily="66" charset="0"/>
              </a:rPr>
              <a:t>Cho hình vẽ</a:t>
            </a:r>
          </a:p>
        </p:txBody>
      </p:sp>
      <p:grpSp>
        <p:nvGrpSpPr>
          <p:cNvPr id="14" name="Group 178"/>
          <p:cNvGrpSpPr>
            <a:grpSpLocks/>
          </p:cNvGrpSpPr>
          <p:nvPr/>
        </p:nvGrpSpPr>
        <p:grpSpPr bwMode="auto">
          <a:xfrm>
            <a:off x="31486" y="1701873"/>
            <a:ext cx="5905500" cy="436563"/>
            <a:chOff x="90" y="935"/>
            <a:chExt cx="3720" cy="275"/>
          </a:xfrm>
        </p:grpSpPr>
        <p:sp>
          <p:nvSpPr>
            <p:cNvPr id="15" name="Text Box 115"/>
            <p:cNvSpPr txBox="1">
              <a:spLocks noChangeArrowheads="1"/>
            </p:cNvSpPr>
            <p:nvPr/>
          </p:nvSpPr>
          <p:spPr bwMode="auto">
            <a:xfrm>
              <a:off x="90" y="958"/>
              <a:ext cx="37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00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Biết F = 50</a:t>
              </a:r>
              <a:r>
                <a:rPr lang="en-US" altLang="vi-VN" sz="2000" baseline="3000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0</a:t>
              </a:r>
              <a:r>
                <a:rPr lang="en-US" altLang="vi-VN" sz="200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, sđ AB = 40</a:t>
              </a:r>
              <a:r>
                <a:rPr lang="en-US" altLang="vi-VN" sz="2000" baseline="3000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0</a:t>
              </a:r>
              <a:r>
                <a:rPr lang="en-US" altLang="vi-VN" sz="200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. Chứng minh: AD </a:t>
              </a:r>
              <a:r>
                <a:rPr lang="en-US" altLang="vi-VN" sz="200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 BC</a:t>
              </a:r>
            </a:p>
          </p:txBody>
        </p:sp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53" y="973"/>
              <a:ext cx="159" cy="30"/>
            </a:xfrm>
            <a:custGeom>
              <a:avLst/>
              <a:gdLst>
                <a:gd name="T0" fmla="*/ 0 w 272"/>
                <a:gd name="T1" fmla="*/ 29 h 30"/>
                <a:gd name="T2" fmla="*/ 17 w 272"/>
                <a:gd name="T3" fmla="*/ 0 h 30"/>
                <a:gd name="T4" fmla="*/ 32 w 272"/>
                <a:gd name="T5" fmla="*/ 3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30">
                  <a:moveTo>
                    <a:pt x="0" y="29"/>
                  </a:moveTo>
                  <a:lnTo>
                    <a:pt x="144" y="0"/>
                  </a:lnTo>
                  <a:lnTo>
                    <a:pt x="272" y="30"/>
                  </a:lnTo>
                </a:path>
              </a:pathLst>
            </a:custGeom>
            <a:noFill/>
            <a:ln w="12700" cap="flat" cmpd="sng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Arc 125"/>
            <p:cNvSpPr>
              <a:spLocks/>
            </p:cNvSpPr>
            <p:nvPr/>
          </p:nvSpPr>
          <p:spPr bwMode="auto">
            <a:xfrm rot="-2703456">
              <a:off x="1360" y="935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2708BD-1F9B-48A2-89CE-109D1778B4B8}"/>
                  </a:ext>
                </a:extLst>
              </p14:cNvPr>
              <p14:cNvContentPartPr/>
              <p14:nvPr/>
            </p14:nvContentPartPr>
            <p14:xfrm>
              <a:off x="282240" y="2181960"/>
              <a:ext cx="7393320" cy="2293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2708BD-1F9B-48A2-89CE-109D1778B4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880" y="2172600"/>
                <a:ext cx="7412040" cy="23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51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986487" y="212176"/>
            <a:ext cx="1360487" cy="5111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400" b="1" u="sng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Bài</a:t>
            </a:r>
            <a:r>
              <a:rPr lang="en-US" altLang="vi-VN" sz="2400" b="1" u="sng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06995" y="184583"/>
            <a:ext cx="716539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TRONG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GÓC CÓ ĐỈNH Ở BÊN NGOÀI ĐƯỜNG TRÒN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543" y="1073872"/>
            <a:ext cx="237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accent2"/>
                </a:solidFill>
                <a:latin typeface="Comic Sans MS" panose="030F0702030302020204" pitchFamily="66" charset="0"/>
              </a:rPr>
              <a:t>Bài 37/82 (sgk):</a:t>
            </a: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71571" y="1373894"/>
            <a:ext cx="5740400" cy="1133476"/>
            <a:chOff x="80" y="858"/>
            <a:chExt cx="3616" cy="714"/>
          </a:xfrm>
        </p:grpSpPr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80" y="858"/>
              <a:ext cx="3616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vi-VN" sz="1400">
                  <a:solidFill>
                    <a:srgbClr val="003399"/>
                  </a:solidFill>
                  <a:latin typeface="Comic Sans MS" panose="030F0702030302020204" pitchFamily="66" charset="0"/>
                </a:rPr>
                <a:t>Cho đường tròn (O) và hai dây AB, AC bằng nhau. Trên cung nhỏ AC lấy một điểm M. Gọi S là giao điểm của AM và BC.</a:t>
              </a:r>
            </a:p>
            <a:p>
              <a:pPr algn="just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vi-VN" sz="1400">
                  <a:solidFill>
                    <a:srgbClr val="003399"/>
                  </a:solidFill>
                  <a:latin typeface="Comic Sans MS" panose="030F0702030302020204" pitchFamily="66" charset="0"/>
                </a:rPr>
                <a:t>Chứng minh: ASC = MCA.</a:t>
              </a: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27" y="1352"/>
              <a:ext cx="237" cy="53"/>
            </a:xfrm>
            <a:custGeom>
              <a:avLst/>
              <a:gdLst>
                <a:gd name="T0" fmla="*/ 0 w 318"/>
                <a:gd name="T1" fmla="*/ 52 h 53"/>
                <a:gd name="T2" fmla="*/ 160 w 318"/>
                <a:gd name="T3" fmla="*/ 0 h 53"/>
                <a:gd name="T4" fmla="*/ 318 w 318"/>
                <a:gd name="T5" fmla="*/ 53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" h="53">
                  <a:moveTo>
                    <a:pt x="0" y="52"/>
                  </a:moveTo>
                  <a:lnTo>
                    <a:pt x="160" y="0"/>
                  </a:lnTo>
                  <a:lnTo>
                    <a:pt x="318" y="53"/>
                  </a:lnTo>
                </a:path>
              </a:pathLst>
            </a:custGeom>
            <a:noFill/>
            <a:ln w="19050" cap="flat" cmpd="sng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Comic Sans MS" panose="030F0702030302020204" pitchFamily="66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1172" y="1366"/>
              <a:ext cx="221" cy="40"/>
            </a:xfrm>
            <a:custGeom>
              <a:avLst/>
              <a:gdLst>
                <a:gd name="T0" fmla="*/ 0 w 318"/>
                <a:gd name="T1" fmla="*/ 52 h 53"/>
                <a:gd name="T2" fmla="*/ 273 w 318"/>
                <a:gd name="T3" fmla="*/ 0 h 53"/>
                <a:gd name="T4" fmla="*/ 540 w 318"/>
                <a:gd name="T5" fmla="*/ 53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" h="53">
                  <a:moveTo>
                    <a:pt x="0" y="52"/>
                  </a:moveTo>
                  <a:lnTo>
                    <a:pt x="160" y="0"/>
                  </a:lnTo>
                  <a:lnTo>
                    <a:pt x="318" y="53"/>
                  </a:lnTo>
                </a:path>
              </a:pathLst>
            </a:custGeom>
            <a:noFill/>
            <a:ln w="19050" cap="flat" cmpd="sng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5872018" y="1289772"/>
            <a:ext cx="3000375" cy="2295525"/>
            <a:chOff x="3742" y="618"/>
            <a:chExt cx="1890" cy="1446"/>
          </a:xfrm>
        </p:grpSpPr>
        <p:pic>
          <p:nvPicPr>
            <p:cNvPr id="1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618"/>
              <a:ext cx="1890" cy="1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4059" y="1230"/>
              <a:ext cx="613" cy="114"/>
              <a:chOff x="4059" y="1230"/>
              <a:chExt cx="613" cy="114"/>
            </a:xfrm>
          </p:grpSpPr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4059" y="1298"/>
                <a:ext cx="114" cy="46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 flipV="1">
                <a:off x="4581" y="1230"/>
                <a:ext cx="91" cy="68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Comic Sans MS" panose="030F0702030302020204" pitchFamily="66" charset="0"/>
                </a:endParaRPr>
              </a:p>
            </p:txBody>
          </p:sp>
        </p:grpSp>
      </p:grpSp>
      <p:pic>
        <p:nvPicPr>
          <p:cNvPr id="23" name="Picture 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18" y="1289772"/>
            <a:ext cx="30003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rc 144"/>
          <p:cNvSpPr>
            <a:spLocks/>
          </p:cNvSpPr>
          <p:nvPr/>
        </p:nvSpPr>
        <p:spPr bwMode="auto">
          <a:xfrm rot="555765" flipH="1">
            <a:off x="7515081" y="2488334"/>
            <a:ext cx="195262" cy="152400"/>
          </a:xfrm>
          <a:custGeom>
            <a:avLst/>
            <a:gdLst>
              <a:gd name="T0" fmla="*/ 0 w 21600"/>
              <a:gd name="T1" fmla="*/ 0 h 21600"/>
              <a:gd name="T2" fmla="*/ 144247931 w 21600"/>
              <a:gd name="T3" fmla="*/ 53527720 h 21600"/>
              <a:gd name="T4" fmla="*/ 0 w 21600"/>
              <a:gd name="T5" fmla="*/ 5352772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>
              <a:latin typeface="Comic Sans MS" panose="030F0702030302020204" pitchFamily="66" charset="0"/>
            </a:endParaRPr>
          </a:p>
        </p:txBody>
      </p:sp>
      <p:grpSp>
        <p:nvGrpSpPr>
          <p:cNvPr id="25" name="Group 145"/>
          <p:cNvGrpSpPr>
            <a:grpSpLocks/>
          </p:cNvGrpSpPr>
          <p:nvPr/>
        </p:nvGrpSpPr>
        <p:grpSpPr bwMode="auto">
          <a:xfrm>
            <a:off x="7996093" y="2601047"/>
            <a:ext cx="288925" cy="219075"/>
            <a:chOff x="5080" y="1444"/>
            <a:chExt cx="182" cy="138"/>
          </a:xfrm>
        </p:grpSpPr>
        <p:sp>
          <p:nvSpPr>
            <p:cNvPr id="26" name="Arc 146"/>
            <p:cNvSpPr>
              <a:spLocks/>
            </p:cNvSpPr>
            <p:nvPr/>
          </p:nvSpPr>
          <p:spPr bwMode="auto">
            <a:xfrm rot="19247527" flipH="1">
              <a:off x="5097" y="1444"/>
              <a:ext cx="165" cy="1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309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Comic Sans MS" panose="030F0702030302020204" pitchFamily="66" charset="0"/>
              </a:endParaRPr>
            </a:p>
          </p:txBody>
        </p:sp>
        <p:sp>
          <p:nvSpPr>
            <p:cNvPr id="27" name="Line 147"/>
            <p:cNvSpPr>
              <a:spLocks noChangeShapeType="1"/>
            </p:cNvSpPr>
            <p:nvPr/>
          </p:nvSpPr>
          <p:spPr bwMode="auto">
            <a:xfrm>
              <a:off x="5080" y="1502"/>
              <a:ext cx="136" cy="0"/>
            </a:xfrm>
            <a:prstGeom prst="line">
              <a:avLst/>
            </a:prstGeom>
            <a:noFill/>
            <a:ln w="38100">
              <a:solidFill>
                <a:srgbClr val="F309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148"/>
          <p:cNvGrpSpPr>
            <a:grpSpLocks/>
          </p:cNvGrpSpPr>
          <p:nvPr/>
        </p:nvGrpSpPr>
        <p:grpSpPr bwMode="auto">
          <a:xfrm>
            <a:off x="6375256" y="2261322"/>
            <a:ext cx="973137" cy="180975"/>
            <a:chOff x="4059" y="1230"/>
            <a:chExt cx="613" cy="114"/>
          </a:xfrm>
        </p:grpSpPr>
        <p:sp>
          <p:nvSpPr>
            <p:cNvPr id="29" name="Line 149"/>
            <p:cNvSpPr>
              <a:spLocks noChangeShapeType="1"/>
            </p:cNvSpPr>
            <p:nvPr/>
          </p:nvSpPr>
          <p:spPr bwMode="auto">
            <a:xfrm>
              <a:off x="4059" y="1298"/>
              <a:ext cx="114" cy="46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Comic Sans MS" panose="030F0702030302020204" pitchFamily="66" charset="0"/>
              </a:endParaRPr>
            </a:p>
          </p:txBody>
        </p:sp>
        <p:sp>
          <p:nvSpPr>
            <p:cNvPr id="30" name="Line 150"/>
            <p:cNvSpPr>
              <a:spLocks noChangeShapeType="1"/>
            </p:cNvSpPr>
            <p:nvPr/>
          </p:nvSpPr>
          <p:spPr bwMode="auto">
            <a:xfrm flipV="1">
              <a:off x="4581" y="1230"/>
              <a:ext cx="91" cy="6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1" name="Group 190"/>
          <p:cNvGrpSpPr>
            <a:grpSpLocks/>
          </p:cNvGrpSpPr>
          <p:nvPr/>
        </p:nvGrpSpPr>
        <p:grpSpPr bwMode="auto">
          <a:xfrm>
            <a:off x="5911706" y="1607272"/>
            <a:ext cx="1936750" cy="1409700"/>
            <a:chOff x="3767" y="659"/>
            <a:chExt cx="1220" cy="888"/>
          </a:xfrm>
        </p:grpSpPr>
        <p:sp>
          <p:nvSpPr>
            <p:cNvPr id="32" name="Arc 152"/>
            <p:cNvSpPr>
              <a:spLocks/>
            </p:cNvSpPr>
            <p:nvPr/>
          </p:nvSpPr>
          <p:spPr bwMode="auto">
            <a:xfrm rot="-6664075">
              <a:off x="3769" y="810"/>
              <a:ext cx="692" cy="695"/>
            </a:xfrm>
            <a:custGeom>
              <a:avLst/>
              <a:gdLst>
                <a:gd name="T0" fmla="*/ 0 w 25853"/>
                <a:gd name="T1" fmla="*/ 0 h 26907"/>
                <a:gd name="T2" fmla="*/ 0 w 25853"/>
                <a:gd name="T3" fmla="*/ 0 h 26907"/>
                <a:gd name="T4" fmla="*/ 0 w 25853"/>
                <a:gd name="T5" fmla="*/ 0 h 269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853" h="26907" fill="none" extrusionOk="0">
                  <a:moveTo>
                    <a:pt x="-1" y="422"/>
                  </a:moveTo>
                  <a:cubicBezTo>
                    <a:pt x="1400" y="141"/>
                    <a:pt x="2824" y="0"/>
                    <a:pt x="4253" y="0"/>
                  </a:cubicBezTo>
                  <a:cubicBezTo>
                    <a:pt x="16182" y="0"/>
                    <a:pt x="25853" y="9670"/>
                    <a:pt x="25853" y="21600"/>
                  </a:cubicBezTo>
                  <a:cubicBezTo>
                    <a:pt x="25853" y="23389"/>
                    <a:pt x="25630" y="25172"/>
                    <a:pt x="25190" y="26906"/>
                  </a:cubicBezTo>
                </a:path>
                <a:path w="25853" h="26907" stroke="0" extrusionOk="0">
                  <a:moveTo>
                    <a:pt x="-1" y="422"/>
                  </a:moveTo>
                  <a:cubicBezTo>
                    <a:pt x="1400" y="141"/>
                    <a:pt x="2824" y="0"/>
                    <a:pt x="4253" y="0"/>
                  </a:cubicBezTo>
                  <a:cubicBezTo>
                    <a:pt x="16182" y="0"/>
                    <a:pt x="25853" y="9670"/>
                    <a:pt x="25853" y="21600"/>
                  </a:cubicBezTo>
                  <a:cubicBezTo>
                    <a:pt x="25853" y="23389"/>
                    <a:pt x="25630" y="25172"/>
                    <a:pt x="25190" y="26906"/>
                  </a:cubicBezTo>
                  <a:lnTo>
                    <a:pt x="4253" y="21600"/>
                  </a:lnTo>
                  <a:lnTo>
                    <a:pt x="-1" y="422"/>
                  </a:lnTo>
                  <a:close/>
                </a:path>
              </a:pathLst>
            </a:custGeom>
            <a:noFill/>
            <a:ln w="38100">
              <a:solidFill>
                <a:srgbClr val="F309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Comic Sans MS" panose="030F0702030302020204" pitchFamily="66" charset="0"/>
              </a:endParaRPr>
            </a:p>
          </p:txBody>
        </p:sp>
        <p:sp>
          <p:nvSpPr>
            <p:cNvPr id="33" name="Arc 153"/>
            <p:cNvSpPr>
              <a:spLocks/>
            </p:cNvSpPr>
            <p:nvPr/>
          </p:nvSpPr>
          <p:spPr bwMode="auto">
            <a:xfrm rot="-6375417">
              <a:off x="4518" y="1077"/>
              <a:ext cx="416" cy="523"/>
            </a:xfrm>
            <a:custGeom>
              <a:avLst/>
              <a:gdLst>
                <a:gd name="T0" fmla="*/ 0 w 15293"/>
                <a:gd name="T1" fmla="*/ 0 h 21600"/>
                <a:gd name="T2" fmla="*/ 0 w 15293"/>
                <a:gd name="T3" fmla="*/ 0 h 21600"/>
                <a:gd name="T4" fmla="*/ 0 w 1529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93" h="21600" fill="none" extrusionOk="0">
                  <a:moveTo>
                    <a:pt x="15292" y="21564"/>
                  </a:moveTo>
                  <a:cubicBezTo>
                    <a:pt x="14882" y="21588"/>
                    <a:pt x="14470" y="21600"/>
                    <a:pt x="14059" y="21600"/>
                  </a:cubicBezTo>
                  <a:cubicBezTo>
                    <a:pt x="8901" y="21600"/>
                    <a:pt x="3914" y="19754"/>
                    <a:pt x="-1" y="16398"/>
                  </a:cubicBezTo>
                </a:path>
                <a:path w="15293" h="21600" stroke="0" extrusionOk="0">
                  <a:moveTo>
                    <a:pt x="15292" y="21564"/>
                  </a:moveTo>
                  <a:cubicBezTo>
                    <a:pt x="14882" y="21588"/>
                    <a:pt x="14470" y="21600"/>
                    <a:pt x="14059" y="21600"/>
                  </a:cubicBezTo>
                  <a:cubicBezTo>
                    <a:pt x="8901" y="21600"/>
                    <a:pt x="3914" y="19754"/>
                    <a:pt x="-1" y="16398"/>
                  </a:cubicBezTo>
                  <a:lnTo>
                    <a:pt x="14059" y="0"/>
                  </a:lnTo>
                  <a:lnTo>
                    <a:pt x="15292" y="21564"/>
                  </a:lnTo>
                  <a:close/>
                </a:path>
              </a:pathLst>
            </a:custGeom>
            <a:noFill/>
            <a:ln w="38100">
              <a:solidFill>
                <a:srgbClr val="F309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Comic Sans MS" panose="030F0702030302020204" pitchFamily="66" charset="0"/>
              </a:endParaRPr>
            </a:p>
          </p:txBody>
        </p:sp>
        <p:sp>
          <p:nvSpPr>
            <p:cNvPr id="34" name="Arc 154"/>
            <p:cNvSpPr>
              <a:spLocks/>
            </p:cNvSpPr>
            <p:nvPr/>
          </p:nvSpPr>
          <p:spPr bwMode="auto">
            <a:xfrm rot="-6664075">
              <a:off x="4289" y="649"/>
              <a:ext cx="548" cy="567"/>
            </a:xfrm>
            <a:custGeom>
              <a:avLst/>
              <a:gdLst>
                <a:gd name="T0" fmla="*/ 0 w 20826"/>
                <a:gd name="T1" fmla="*/ 0 h 21586"/>
                <a:gd name="T2" fmla="*/ 0 w 20826"/>
                <a:gd name="T3" fmla="*/ 0 h 21586"/>
                <a:gd name="T4" fmla="*/ 0 w 20826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26" h="21586" fill="none" extrusionOk="0">
                  <a:moveTo>
                    <a:pt x="20826" y="5730"/>
                  </a:moveTo>
                  <a:cubicBezTo>
                    <a:pt x="18323" y="14824"/>
                    <a:pt x="10209" y="21243"/>
                    <a:pt x="782" y="21585"/>
                  </a:cubicBezTo>
                </a:path>
                <a:path w="20826" h="21586" stroke="0" extrusionOk="0">
                  <a:moveTo>
                    <a:pt x="20826" y="5730"/>
                  </a:moveTo>
                  <a:cubicBezTo>
                    <a:pt x="18323" y="14824"/>
                    <a:pt x="10209" y="21243"/>
                    <a:pt x="782" y="21585"/>
                  </a:cubicBezTo>
                  <a:lnTo>
                    <a:pt x="0" y="0"/>
                  </a:lnTo>
                  <a:lnTo>
                    <a:pt x="20826" y="573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2306</Words>
  <PresentationFormat>On-screen Show (16:9)</PresentationFormat>
  <Paragraphs>432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Cambria Math</vt:lpstr>
      <vt:lpstr>Comic Sans MS</vt:lpstr>
      <vt:lpstr>Amatic SC</vt:lpstr>
      <vt:lpstr>Calibri</vt:lpstr>
      <vt:lpstr>Yu Gothic UI Semilight</vt:lpstr>
      <vt:lpstr>Short Stack</vt:lpstr>
      <vt:lpstr>Times New Roman</vt:lpstr>
      <vt:lpstr>Symbol</vt:lpstr>
      <vt:lpstr>Quicksand</vt:lpstr>
      <vt:lpstr>Montserrat</vt:lpstr>
      <vt:lpstr>Arial</vt:lpstr>
      <vt:lpstr>Knight template</vt:lpstr>
      <vt:lpstr>CHƯƠNG III – GÓC VỚI ĐƯỜNG TRÒN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2. Extra Resources</vt:lpstr>
      <vt:lpstr>Timeline</vt:lpstr>
      <vt:lpstr>Roadmap</vt:lpstr>
      <vt:lpstr>Gantt chart</vt:lpstr>
      <vt:lpstr>SWOT Analysis</vt:lpstr>
      <vt:lpstr>Business Model Canvas</vt:lpstr>
      <vt:lpstr>Funnel</vt:lpstr>
      <vt:lpstr>Team Presentation</vt:lpstr>
      <vt:lpstr>Competitor Matrix</vt:lpstr>
      <vt:lpstr>Weekly Planner</vt:lpstr>
      <vt:lpstr>PowerPoint Presentation</vt:lpstr>
      <vt:lpstr>Diagrams and infographics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modified xsi:type="dcterms:W3CDTF">2023-03-17T15:32:41Z</dcterms:modified>
</cp:coreProperties>
</file>