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28"/>
    <a:srgbClr val="C9E428"/>
    <a:srgbClr val="CD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0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8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2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1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3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9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1793268"/>
            <a:ext cx="7772400" cy="110251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48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36" y="3489852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TIẾT 1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1708" r="5304" b="28238"/>
          <a:stretch/>
        </p:blipFill>
        <p:spPr>
          <a:xfrm>
            <a:off x="323528" y="123478"/>
            <a:ext cx="8496944" cy="489654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10021" y="1131590"/>
            <a:ext cx="504056" cy="648072"/>
          </a:xfrm>
          <a:prstGeom prst="wedgeRoundRectCallout">
            <a:avLst>
              <a:gd name="adj1" fmla="val 275615"/>
              <a:gd name="adj2" fmla="val 10723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4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819340" y="807554"/>
            <a:ext cx="504056" cy="648072"/>
          </a:xfrm>
          <a:prstGeom prst="wedgeRoundRectCallout">
            <a:avLst>
              <a:gd name="adj1" fmla="val 251279"/>
              <a:gd name="adj2" fmla="val 10379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5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339752" y="58470"/>
            <a:ext cx="504056" cy="648072"/>
          </a:xfrm>
          <a:prstGeom prst="wedgeRoundRectCallout">
            <a:avLst>
              <a:gd name="adj1" fmla="val 299950"/>
              <a:gd name="adj2" fmla="val 13821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5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084168" y="0"/>
            <a:ext cx="504056" cy="648072"/>
          </a:xfrm>
          <a:prstGeom prst="wedgeRoundRectCallout">
            <a:avLst>
              <a:gd name="adj1" fmla="val -204454"/>
              <a:gd name="adj2" fmla="val 12616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6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028384" y="483518"/>
            <a:ext cx="504056" cy="648072"/>
          </a:xfrm>
          <a:prstGeom prst="wedgeRoundRectCallout">
            <a:avLst>
              <a:gd name="adj1" fmla="val -204454"/>
              <a:gd name="adj2" fmla="val 12616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6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263823" y="1771329"/>
            <a:ext cx="504056" cy="648072"/>
          </a:xfrm>
          <a:prstGeom prst="wedgeRoundRectCallout">
            <a:avLst>
              <a:gd name="adj1" fmla="val -399136"/>
              <a:gd name="adj2" fmla="val 55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4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964003" y="2802662"/>
            <a:ext cx="504056" cy="648072"/>
          </a:xfrm>
          <a:prstGeom prst="wedgeRoundRectCallout">
            <a:avLst>
              <a:gd name="adj1" fmla="val -279672"/>
              <a:gd name="adj2" fmla="val -78594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5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292080" y="3291830"/>
            <a:ext cx="504056" cy="648072"/>
          </a:xfrm>
          <a:prstGeom prst="wedgeRoundRectCallout">
            <a:avLst>
              <a:gd name="adj1" fmla="val -82778"/>
              <a:gd name="adj2" fmla="val -11472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6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211960" y="3615866"/>
            <a:ext cx="504056" cy="648072"/>
          </a:xfrm>
          <a:prstGeom prst="wedgeRoundRectCallout">
            <a:avLst>
              <a:gd name="adj1" fmla="val -82778"/>
              <a:gd name="adj2" fmla="val -11472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323396" y="2668281"/>
            <a:ext cx="504056" cy="648072"/>
          </a:xfrm>
          <a:prstGeom prst="wedgeRoundRectCallout">
            <a:avLst>
              <a:gd name="adj1" fmla="val 291101"/>
              <a:gd name="adj2" fmla="val -9408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4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93268"/>
            <a:ext cx="7772400" cy="110251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48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36" y="3489852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TIẾT </a:t>
            </a:r>
            <a:r>
              <a:rPr lang="en-US" sz="5400" dirty="0" smtClean="0">
                <a:solidFill>
                  <a:schemeClr val="tx1"/>
                </a:solidFill>
              </a:rPr>
              <a:t>3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42786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2" t="13659" r="15964" b="71381"/>
          <a:stretch/>
        </p:blipFill>
        <p:spPr>
          <a:xfrm>
            <a:off x="323528" y="915566"/>
            <a:ext cx="8568952" cy="33123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1520" y="26788"/>
            <a:ext cx="576064" cy="769441"/>
            <a:chOff x="539552" y="98796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971600" y="119122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-20538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51298" y="3936753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91058" y="393990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78111" y="3950350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46536" y="395035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71178" y="3939900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66922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51298" y="3936752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43823" r="5754" b="23903"/>
          <a:stretch/>
        </p:blipFill>
        <p:spPr>
          <a:xfrm>
            <a:off x="683568" y="796229"/>
            <a:ext cx="8280920" cy="34317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1520" y="26788"/>
            <a:ext cx="576064" cy="769441"/>
            <a:chOff x="539552" y="98796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971600" y="119122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-20538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91680" y="4198403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00192" y="4194881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39952" y="4198029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18703" y="4187767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91680" y="4194879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20072" y="4198028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15816" y="4198403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00192" y="4194880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9" t="8238" r="18357" b="72466"/>
          <a:stretch/>
        </p:blipFill>
        <p:spPr>
          <a:xfrm>
            <a:off x="107504" y="627534"/>
            <a:ext cx="9036496" cy="367240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907704" y="1635646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907704" y="2571750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=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907704" y="3435846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956376" y="1628368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=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7972751" y="2571750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7989126" y="3515132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9" t="32738" r="6452" b="16964"/>
          <a:stretch/>
        </p:blipFill>
        <p:spPr>
          <a:xfrm>
            <a:off x="0" y="0"/>
            <a:ext cx="9144000" cy="429283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10738" y="4303466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en-US" sz="6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76362" y="4299944"/>
            <a:ext cx="71591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en-US" sz="6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67944" y="4292830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67944" y="4292830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20072" y="4303091"/>
            <a:ext cx="805078" cy="778488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6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31840" y="4303466"/>
            <a:ext cx="805078" cy="778488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</a:t>
            </a:r>
            <a:endParaRPr lang="en-US" sz="6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6362" y="4290702"/>
            <a:ext cx="71591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2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9552" y="123478"/>
            <a:ext cx="576064" cy="769441"/>
            <a:chOff x="539552" y="123478"/>
            <a:chExt cx="576064" cy="769441"/>
          </a:xfrm>
        </p:grpSpPr>
        <p:sp>
          <p:nvSpPr>
            <p:cNvPr id="5" name="Oval 4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69982" y="878430"/>
            <a:ext cx="8266513" cy="19450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21098" y="2319461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6 – 2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72200" y="2319461"/>
            <a:ext cx="180020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10 – 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21098" y="950438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4 + 2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88224" y="950438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+ </a:t>
            </a:r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0939" y="878430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8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0937" y="2248323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3267" y="2248323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3267" y="879300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6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0392" y="2248323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00392" y="879300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=10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4780" y="950438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3 + 5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4780" y="2319461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5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61063" y="191129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06301" y="1671389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6 – 4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372200" y="1671389"/>
            <a:ext cx="1857411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10 –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6142" y="159938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8470" y="160025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85595" y="160025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9983" y="1671389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3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5576" y="3147814"/>
            <a:ext cx="8266513" cy="1945087"/>
          </a:xfrm>
          <a:prstGeom prst="roundRect">
            <a:avLst/>
          </a:prstGeom>
          <a:solidFill>
            <a:srgbClr val="CDF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06692" y="45888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1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573818" y="45888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– 5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606692" y="3219822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7 + 1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73818" y="3219822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+ 0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66533" y="314781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7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66531" y="45177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18861" y="45177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18861" y="314868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8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85986" y="45177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0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85986" y="314868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5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70374" y="3219822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4 + 3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70374" y="45888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7 – 4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591895" y="39407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 + 7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59021" y="39407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– 0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51736" y="386876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04064" y="386963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71189" y="386963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55577" y="39407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3 + 4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471" y="843558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a)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493" y="3050677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b)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627186" y="1589217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612389" y="2237289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581721" y="159008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579514" y="2198394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517435" y="163073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502813" y="2245712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612389" y="382011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643304" y="4444829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564717" y="3795886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550311" y="4454122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502204" y="382767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502204" y="4454122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61789" r="5281" b="5474"/>
          <a:stretch/>
        </p:blipFill>
        <p:spPr>
          <a:xfrm>
            <a:off x="532206" y="555526"/>
            <a:ext cx="8504290" cy="457394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900304" y="3088228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884399" y="3600668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868494" y="4083918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852589" y="4587974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8316416" y="3126339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8316416" y="3622830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8316416" y="4119321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8316416" y="4615812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2" t="12285" r="7701" b="75677"/>
          <a:stretch/>
        </p:blipFill>
        <p:spPr>
          <a:xfrm>
            <a:off x="-36512" y="1707654"/>
            <a:ext cx="9144000" cy="2223733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663280" y="329183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743400" y="329183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823520" y="329183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983760" y="3222693"/>
            <a:ext cx="792088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8207896" y="321982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38213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a)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8835" r="9972" b="48618"/>
          <a:stretch/>
        </p:blipFill>
        <p:spPr>
          <a:xfrm>
            <a:off x="539552" y="569741"/>
            <a:ext cx="8496944" cy="41291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080324" y="249974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224649" y="321982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080324" y="393990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932040" y="2427734"/>
            <a:ext cx="576064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139952" y="3147814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38213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4139952" y="3828277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7020272" y="244307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7956376" y="314221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7092280" y="387234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58321" r="5594" b="6124"/>
          <a:stretch/>
        </p:blipFill>
        <p:spPr>
          <a:xfrm>
            <a:off x="107505" y="748902"/>
            <a:ext cx="8928992" cy="422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2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185292"/>
            <a:ext cx="7772400" cy="1102519"/>
          </a:xfrm>
        </p:spPr>
        <p:txBody>
          <a:bodyPr>
            <a:normAutofit/>
          </a:bodyPr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481436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TIẾT </a:t>
            </a:r>
            <a:r>
              <a:rPr lang="en-US" sz="5400" b="1" dirty="0" smtClean="0">
                <a:solidFill>
                  <a:srgbClr val="FFFF00"/>
                </a:solidFill>
              </a:rPr>
              <a:t>2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3" t="11274" r="2738" b="44363"/>
          <a:stretch/>
        </p:blipFill>
        <p:spPr>
          <a:xfrm>
            <a:off x="107504" y="8518"/>
            <a:ext cx="8928992" cy="51349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55776" y="771550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11760" y="3003798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60032" y="3003798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16216" y="1851670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3" t="57453" r="6136" b="11328"/>
          <a:stretch/>
        </p:blipFill>
        <p:spPr>
          <a:xfrm>
            <a:off x="0" y="12422"/>
            <a:ext cx="8928675" cy="513107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547664" y="264375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555776" y="401191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732240" y="426393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8244408" y="293179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984268" y="1527634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3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212</Words>
  <PresentationFormat>On-screen Show (16:9)</PresentationFormat>
  <Paragraphs>140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CHUNG</vt:lpstr>
      <vt:lpstr>PowerPoint Presentation</vt:lpstr>
      <vt:lpstr>PowerPoint Presentation</vt:lpstr>
      <vt:lpstr>PowerPoint Presentation</vt:lpstr>
      <vt:lpstr>LUYỆN TẬP CHUNG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2020-08-19T02:50:37Z</dcterms:created>
  <dcterms:modified xsi:type="dcterms:W3CDTF">2020-08-21T03:48:27Z</dcterms:modified>
</cp:coreProperties>
</file>