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2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4431-8F4B-DFED-25D7-1FD8CE0C7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6B352-4C49-07ED-6B4E-394A70C26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AE0B8-E08E-4A74-C5DA-A460D076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5-B543-4D8C-B4DA-F7CC394AE8D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53F49-E41E-E08C-6EDB-02D028D7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1710F-D03C-B042-8388-3D714538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6F4-7C69-42A4-8B88-7D1D6479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AB123-7691-8EC7-105F-B17E3245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DBADA-C9D5-1890-0708-5B8217D96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94BC4-082A-62A0-EC98-12B651D9A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5-B543-4D8C-B4DA-F7CC394AE8D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78F44-FE69-0DF3-5299-2B8D6249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926D3-337A-B2AB-19C0-F8EABD8F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6F4-7C69-42A4-8B88-7D1D6479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3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AB7964-ED60-DC9F-D7F7-28A8CFA5F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52BA2-B60A-88D8-70F3-6B063A389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DE091-3A8C-9658-F1A1-24FBFD9F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5-B543-4D8C-B4DA-F7CC394AE8D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4B7EA-20D4-7E71-3914-5CA98A7BE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A3CDE-401D-46BF-55B4-8E5C917C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6F4-7C69-42A4-8B88-7D1D6479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9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AFFF-BBD4-7DF2-200A-90581556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253C6-3499-1E0B-236D-78C753C18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D8B8F-9539-30FE-B408-31EA06C17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5-B543-4D8C-B4DA-F7CC394AE8D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B6185-CCCF-306E-78FC-18216E8B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FF292-9618-08A9-F0DE-C33A906A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6F4-7C69-42A4-8B88-7D1D6479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7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CD0C-8421-DBE9-86EC-4318D0671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22D04-8DF7-F364-8E79-5CA944ACD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04035-0BE0-8074-2409-F74A4F2F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5-B543-4D8C-B4DA-F7CC394AE8D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31C1F-029D-DAF3-F3B7-3A59852B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83BB8-8298-BA30-4D16-47317A71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6F4-7C69-42A4-8B88-7D1D6479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C063-5838-A3B0-2F7A-C46C80A9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18D6C-1BB3-C8C8-99BC-29134651E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46156-86BB-8135-B58F-C3832A2E8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C5970-6F92-F32D-32BD-9602CC4B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5-B543-4D8C-B4DA-F7CC394AE8D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37FFA-6BB9-AFB4-251C-3D839D03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D3E65-4730-C675-DE58-FDA47982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6F4-7C69-42A4-8B88-7D1D6479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8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EFE0E-CB84-69EA-0AE4-8B21CF70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CD209-0E14-0FA6-2B8D-2C9132DAE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BEC1A-340D-5943-9728-1408065C3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F9BE8B-D418-E345-B835-98B14BED3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06EA4C-26DD-ED1B-7C74-A89BF36D8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8075E8-B808-582A-786D-395BDF5D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5-B543-4D8C-B4DA-F7CC394AE8D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576CDC-1923-D35E-056B-6ED3FA25D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4D6EE-4BC6-874B-649F-DCAE0982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6F4-7C69-42A4-8B88-7D1D6479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1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85E14-CCB1-5D6C-9931-F7CBF4B7E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A877A-37F0-5A80-FA92-C205F3E1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5-B543-4D8C-B4DA-F7CC394AE8D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141EB-92FE-528E-1085-2D03CCF67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AE2D5-E2A3-3AF8-A4D0-B4C0A9E7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6F4-7C69-42A4-8B88-7D1D6479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6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3F52DF-2DFC-25FC-13FD-4EE0623C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5-B543-4D8C-B4DA-F7CC394AE8D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77974-5B08-BA00-E059-22D7FF1A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478EB-6A11-3BDE-36F7-5A8D9E19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6F4-7C69-42A4-8B88-7D1D6479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1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291C-9C82-5B3C-2CB5-0516E812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13FFA-8BE6-A0DD-B7B2-40B0C0CA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92F3E-E68D-A09C-269A-C6A34C5F9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78EE2-83C5-CF22-ACB8-5FC8E088F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5-B543-4D8C-B4DA-F7CC394AE8D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B1C4E-B994-D071-1832-BF9B1F87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21E96-1B1A-156D-9B49-022EE404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6F4-7C69-42A4-8B88-7D1D6479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3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F723-5275-37A8-D125-137D30A8E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E428D-74FD-240A-F929-7ECFF843E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E5BC1-6A15-0457-925E-7A607D345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E6CC8-327D-3E23-7047-0CD173CA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5-B543-4D8C-B4DA-F7CC394AE8D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1A51F-1ECB-C6EE-D1DD-1F01478E9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CEA5B-F91A-06A9-E658-B5117149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6F4-7C69-42A4-8B88-7D1D6479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3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E7875-F715-156E-899B-B1F6CF1D1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24B8C-EB56-EFA1-7F5A-A2DDB328E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87AA2-B7B2-8937-64C6-5F4314306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D735-B543-4D8C-B4DA-F7CC394AE8D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10C8D-A5B7-4C94-56E8-998CB651E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6204B-BC3F-4098-CF81-2B319ED69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526F4-7C69-42A4-8B88-7D1D6479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52818E6-86B0-02DC-9B8B-6408AFC11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"/>
            <a:ext cx="12192000" cy="2842474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8BBD8E1-F356-BAB3-E2A6-52D23A556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9133"/>
            <a:ext cx="6893169" cy="3780805"/>
          </a:xfrm>
          <a:prstGeom prst="rect">
            <a:avLst/>
          </a:prstGeom>
        </p:spPr>
      </p:pic>
      <p:pic>
        <p:nvPicPr>
          <p:cNvPr id="1026" name="Picture 2" descr="Va chạm với xe Trưởng phòng giáo dục, Phó Trưởng công an huyện tử vong">
            <a:extLst>
              <a:ext uri="{FF2B5EF4-FFF2-40B4-BE49-F238E27FC236}">
                <a16:creationId xmlns:a16="http://schemas.microsoft.com/office/drawing/2014/main" id="{F4E6C034-64D5-CCA7-B891-B7F96865B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0" y="2900536"/>
            <a:ext cx="5298830" cy="389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497785-355E-0FFA-882F-594813CE5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96255" cy="1087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70AEEC-8735-F802-6BA7-8289EFCD2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8" y="1261601"/>
            <a:ext cx="11596256" cy="705744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F508C8-AD4C-DD94-50B3-58FE6E7E5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2141338"/>
            <a:ext cx="11359379" cy="445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6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546" y="381838"/>
            <a:ext cx="5918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VẤN ĐỀ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82" y="136525"/>
            <a:ext cx="5194231" cy="399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25" y="4368293"/>
            <a:ext cx="5194231" cy="2676525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0" y="-240736"/>
            <a:ext cx="6581670" cy="3054660"/>
          </a:xfrm>
          <a:prstGeom prst="cloudCallout">
            <a:avLst>
              <a:gd name="adj1" fmla="val 35627"/>
              <a:gd name="adj2" fmla="val 4838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-832826" y="136525"/>
            <a:ext cx="6928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bi-a?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FCF5-0195-43DA-B284-A11E5D8CC922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2" descr="Bài 19. Các loại va chạm trang 120, 121, 122, 123, 124, 125 Vật Lí 10 Chân  trời sáng tạo | SGK Vật Lí 10 - Chân trời sáng tạo">
            <a:extLst>
              <a:ext uri="{FF2B5EF4-FFF2-40B4-BE49-F238E27FC236}">
                <a16:creationId xmlns:a16="http://schemas.microsoft.com/office/drawing/2014/main" id="{60C10154-2139-E33D-F17A-3EFD46501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0" y="3276223"/>
            <a:ext cx="6197922" cy="37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FCF5-0195-43DA-B284-A11E5D8CC922}" type="slidenum"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9097" y="385290"/>
            <a:ext cx="90538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4">
              <a:spcBef>
                <a:spcPts val="0"/>
              </a:spcBef>
              <a:spcAft>
                <a:spcPts val="0"/>
              </a:spcAft>
              <a:tabLst>
                <a:tab pos="538480" algn="l"/>
              </a:tabLst>
            </a:pPr>
            <a:r>
              <a:rPr lang="en-US" sz="24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  <a:tabLst>
                <a:tab pos="538480" algn="l"/>
              </a:tabLst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ngắn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  <a:tabLst>
                <a:tab pos="538480" algn="l"/>
              </a:tabLst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đáng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  <a:tabLst>
                <a:tab pos="538480" algn="l"/>
              </a:tabLst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bi-a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4594" y="512466"/>
            <a:ext cx="392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ĐỘNG LƯỢNG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3906" y="2306072"/>
            <a:ext cx="438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35221" y="3054557"/>
                <a:ext cx="10674219" cy="2767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+  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lực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tác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dụng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lên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nghĩa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xung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lực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</m:oMath>
                </a14:m>
                <a:endParaRPr lang="en-US" sz="2400" b="1" i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vi-VN" sz="2400" b="1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+ Từ (19.1) =&gt; </a:t>
                </a:r>
              </a:p>
              <a:p>
                <a:endParaRPr lang="vi-VN" sz="2400" b="1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+ Độ biến thiên động lượng của của vật bằng xung lượng của lực tác dụng lên vật.</a:t>
                </a:r>
                <a:endParaRPr lang="en-US" sz="2400" b="1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221" y="3054557"/>
                <a:ext cx="10674219" cy="2767168"/>
              </a:xfrm>
              <a:prstGeom prst="rect">
                <a:avLst/>
              </a:prstGeom>
              <a:blipFill>
                <a:blip r:embed="rId2"/>
                <a:stretch>
                  <a:fillRect l="-914" r="-857" b="-4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49F2F7-CA2E-A3F5-77F8-6FD2007799B9}"/>
                  </a:ext>
                </a:extLst>
              </p:cNvPr>
              <p:cNvSpPr/>
              <p:nvPr/>
            </p:nvSpPr>
            <p:spPr>
              <a:xfrm>
                <a:off x="3774104" y="4207308"/>
                <a:ext cx="2189382" cy="64466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solid"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m:rPr>
                          <m:nor/>
                        </m:rP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3200" b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49F2F7-CA2E-A3F5-77F8-6FD200779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104" y="4207308"/>
                <a:ext cx="2189382" cy="644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5B8DBE2-D70A-1ABA-6563-D310FF4AC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11574517" cy="4719484"/>
          </a:xfrm>
          <a:prstGeom prst="rect">
            <a:avLst/>
          </a:prstGeom>
        </p:spPr>
      </p:pic>
      <p:pic>
        <p:nvPicPr>
          <p:cNvPr id="5" name="Picture 2" descr="Đệm hơi cứu nạn trên cao">
            <a:extLst>
              <a:ext uri="{FF2B5EF4-FFF2-40B4-BE49-F238E27FC236}">
                <a16:creationId xmlns:a16="http://schemas.microsoft.com/office/drawing/2014/main" id="{6C887731-84AE-E7F3-654A-B54CA390C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88" y="2858267"/>
            <a:ext cx="7461710" cy="39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6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4D4EEE-51E5-1BE4-FE27-3DD930D58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41"/>
            <a:ext cx="8689031" cy="1963293"/>
          </a:xfrm>
          <a:prstGeom prst="rect">
            <a:avLst/>
          </a:prstGeom>
        </p:spPr>
      </p:pic>
      <p:pic>
        <p:nvPicPr>
          <p:cNvPr id="6146" name="Picture 2" descr="Lý thuyết về các bài toán va chạm, va chạm mềm, va chạm đàn hồi - Vật lí  phổ thông">
            <a:extLst>
              <a:ext uri="{FF2B5EF4-FFF2-40B4-BE49-F238E27FC236}">
                <a16:creationId xmlns:a16="http://schemas.microsoft.com/office/drawing/2014/main" id="{FB2342D2-A66F-9CDE-4B19-A9C17229F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9" y="2020534"/>
            <a:ext cx="6784258" cy="23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1F1C084F-03AD-F617-4941-D99C23085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37" y="1799303"/>
            <a:ext cx="5201264" cy="5058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0F96E1-89CE-EA53-2483-448A237C7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7" y="5319678"/>
            <a:ext cx="5201264" cy="13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9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62F07F-89DA-1340-073C-B30F3CBD9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52"/>
            <a:ext cx="10635240" cy="1053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78F18A-0ABC-AA52-1354-71C8C732D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10" y="906637"/>
            <a:ext cx="9041281" cy="949872"/>
          </a:xfrm>
          <a:prstGeom prst="rect">
            <a:avLst/>
          </a:prstGeom>
        </p:spPr>
      </p:pic>
      <p:pic>
        <p:nvPicPr>
          <p:cNvPr id="7170" name="Picture 2" descr="Giải thích: Vì sao vận động viên quyền anh phải đeo găng tay? - Tech12h">
            <a:extLst>
              <a:ext uri="{FF2B5EF4-FFF2-40B4-BE49-F238E27FC236}">
                <a16:creationId xmlns:a16="http://schemas.microsoft.com/office/drawing/2014/main" id="{B79C09D0-3C1F-272D-6D7C-A5A7AD23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3" y="1960050"/>
            <a:ext cx="6054435" cy="475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ận động viên quyền anh Trương Đình Hoàng tiến tới võ thuật thế giới">
            <a:extLst>
              <a:ext uri="{FF2B5EF4-FFF2-40B4-BE49-F238E27FC236}">
                <a16:creationId xmlns:a16="http://schemas.microsoft.com/office/drawing/2014/main" id="{5B93538D-1E9F-9654-10BB-D35776F22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0050"/>
            <a:ext cx="5333999" cy="475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3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anh cãi hai ô tô va chạm giữa giao lộ: Ai đúng, ai sai?">
            <a:extLst>
              <a:ext uri="{FF2B5EF4-FFF2-40B4-BE49-F238E27FC236}">
                <a16:creationId xmlns:a16="http://schemas.microsoft.com/office/drawing/2014/main" id="{C27F50B9-9781-12D7-4F88-B77DD8D8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685800"/>
            <a:ext cx="90106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07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F9955-A6A5-697B-7932-100FE840C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79"/>
            <a:ext cx="8768334" cy="816146"/>
          </a:xfrm>
          <a:prstGeom prst="rect">
            <a:avLst/>
          </a:prstGeom>
        </p:spPr>
      </p:pic>
      <p:pic>
        <p:nvPicPr>
          <p:cNvPr id="9218" name="Picture 2" descr="An toàn] Hệ thống túi khí ô tô (phần 1) - TRUNG TÂM KỸ THUẬT Ô TÔ MỸ ĐÌNH  THC">
            <a:extLst>
              <a:ext uri="{FF2B5EF4-FFF2-40B4-BE49-F238E27FC236}">
                <a16:creationId xmlns:a16="http://schemas.microsoft.com/office/drawing/2014/main" id="{97B0F4DC-AA9B-9ECC-2787-06E87C294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" y="985981"/>
            <a:ext cx="5715000" cy="57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ệ thông Túi khí hoạt động như thế nào? Vì sao phải cần hệ thống túi khí  trong khi đã có dây đai an toàn?">
            <a:extLst>
              <a:ext uri="{FF2B5EF4-FFF2-40B4-BE49-F238E27FC236}">
                <a16:creationId xmlns:a16="http://schemas.microsoft.com/office/drawing/2014/main" id="{35E0C9FD-C9E4-6B60-1650-64EDB21A5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676" y="953326"/>
            <a:ext cx="5715000" cy="576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3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145</Words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2022-06-24T02:16:36Z</dcterms:created>
  <dcterms:modified xsi:type="dcterms:W3CDTF">2022-06-24T03:56:10Z</dcterms:modified>
</cp:coreProperties>
</file>