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7" r:id="rId3"/>
    <p:sldId id="436" r:id="rId4"/>
    <p:sldId id="434" r:id="rId5"/>
    <p:sldId id="435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927832"/>
            <a:ext cx="1661573" cy="21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1383152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1: ÔN CHỮ VIẾT HOA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4139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7424" y="6166038"/>
            <a:ext cx="1112368" cy="8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18" y="5943600"/>
            <a:ext cx="3168859" cy="22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Quan sát chữ viết mẫu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U, Ư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U, 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941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U, Ư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Ôn chữ viết hoa.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A, Ă, Â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t="42319" r="35865" b="12207"/>
          <a:stretch/>
        </p:blipFill>
        <p:spPr bwMode="auto">
          <a:xfrm>
            <a:off x="1888697" y="3360271"/>
            <a:ext cx="4876572" cy="475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2" t="45043" r="36342" b="11207"/>
          <a:stretch/>
        </p:blipFill>
        <p:spPr bwMode="auto">
          <a:xfrm>
            <a:off x="8214519" y="3581400"/>
            <a:ext cx="4343400" cy="467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5944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889919" y="3553654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40760" y="1444361"/>
            <a:ext cx="68580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CHỮ VIẾT HOA U, Ư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4" y="4856550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Uông</a:t>
            </a:r>
            <a:r>
              <a:rPr lang="en-US" sz="440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bí</a:t>
            </a:r>
            <a:endParaRPr lang="en-US" sz="4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25218" y="3541931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242719" y="1266918"/>
            <a:ext cx="66294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CHỮ VIẾT HOA U, Ư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9919" y="4690999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Ước</a:t>
            </a:r>
            <a:r>
              <a:rPr lang="en-US" sz="435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mai</a:t>
            </a:r>
            <a:r>
              <a:rPr lang="en-US" sz="435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này</a:t>
            </a:r>
            <a:r>
              <a:rPr lang="en-US" sz="435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như</a:t>
            </a:r>
            <a:r>
              <a:rPr lang="en-US" sz="435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chú</a:t>
            </a:r>
            <a:endParaRPr lang="lv-LV" sz="435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Giữ</a:t>
            </a:r>
            <a:r>
              <a:rPr lang="en-US" sz="435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yên</a:t>
            </a:r>
            <a:r>
              <a:rPr lang="en-US" sz="435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biển</a:t>
            </a:r>
            <a:r>
              <a:rPr lang="en-US" sz="435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435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hương</a:t>
            </a:r>
            <a:r>
              <a:rPr lang="en-US" sz="435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sz="435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099719" y="4038600"/>
            <a:ext cx="86868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9376</TotalTime>
  <Words>182</Words>
  <Application>Microsoft Office PowerPoint</Application>
  <PresentationFormat>Custom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998</cp:revision>
  <dcterms:created xsi:type="dcterms:W3CDTF">2008-09-09T22:52:10Z</dcterms:created>
  <dcterms:modified xsi:type="dcterms:W3CDTF">2022-08-22T11:51:02Z</dcterms:modified>
</cp:coreProperties>
</file>