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60" r:id="rId5"/>
    <p:sldId id="275" r:id="rId6"/>
    <p:sldId id="276" r:id="rId7"/>
    <p:sldId id="261" r:id="rId8"/>
    <p:sldId id="262" r:id="rId9"/>
    <p:sldId id="264" r:id="rId10"/>
    <p:sldId id="266" r:id="rId11"/>
    <p:sldId id="267" r:id="rId12"/>
    <p:sldId id="277" r:id="rId13"/>
    <p:sldId id="270" r:id="rId14"/>
    <p:sldId id="274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FFEDB3"/>
    <a:srgbClr val="FFDF79"/>
    <a:srgbClr val="FFD03B"/>
    <a:srgbClr val="F68426"/>
    <a:srgbClr val="FFC611"/>
    <a:srgbClr val="FFD347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chỉ là gợi ý GV đưa ra sau khi GV đã trả lời xong. HĐ này GV nên tổ chức thi đua trên bảng lớp hoặc bảng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 câu</a:t>
            </a:r>
            <a:r>
              <a:rPr lang="en-US" baseline="0" smtClean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vườn, thơm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446" y="2168380"/>
            <a:ext cx="1411804" cy="708172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55316" y="2175853"/>
            <a:ext cx="1411804" cy="708172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3186" y="2183326"/>
            <a:ext cx="1411804" cy="708172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0" y="2737305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0507" y="287511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743700">
            <a:off x="1971235" y="2799920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414773">
            <a:off x="3247428" y="2748421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4695" y="2886232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743700">
            <a:off x="4965423" y="281103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414773">
            <a:off x="6224805" y="2761113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2072" y="2898924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20743700">
            <a:off x="7942800" y="2823728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010400" cy="43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375228"/>
            <a:ext cx="88392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bạn nhỏ không muốn chích chòe hót nữa?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75228"/>
            <a:ext cx="85344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nhỏ làm gì trong lúc bà ngủ?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501" y="4380749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nghĩ gì về bạn nhỏ trong bài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533400" y="671384"/>
            <a:ext cx="3429000" cy="353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4237266"/>
            <a:ext cx="8839200" cy="704850"/>
          </a:xfrm>
          <a:solidFill>
            <a:srgbClr val="FFD243"/>
          </a:solidFill>
        </p:spPr>
        <p:txBody>
          <a:bodyPr>
            <a:noAutofit/>
          </a:bodyPr>
          <a:lstStyle/>
          <a:p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nói về những điều em đã làm cho ông bà của mình.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5670796" y="1200149"/>
            <a:ext cx="3093489" cy="282833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0" y="545216"/>
            <a:ext cx="1632196" cy="3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2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đều đều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6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4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7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31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4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7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42301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91" y="4315435"/>
            <a:ext cx="6622473" cy="461616"/>
          </a:xfrm>
          <a:prstGeom prst="rect">
            <a:avLst/>
          </a:prstGeom>
          <a:solidFill>
            <a:schemeClr val="accent6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tình cảm bà cháu</a:t>
            </a:r>
            <a:endParaRPr lang="en-US" sz="24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1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3867150"/>
            <a:ext cx="7391400" cy="1384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thuộc khổ 2,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bài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36,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1647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0577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02276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thấy cảnh gì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người thân bị ốm, em thường làm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4438" y="826077"/>
            <a:ext cx="7620000" cy="4102429"/>
            <a:chOff x="894438" y="826077"/>
            <a:chExt cx="7620000" cy="410242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2" t="43056" r="19683" b="22023"/>
            <a:stretch/>
          </p:blipFill>
          <p:spPr bwMode="auto">
            <a:xfrm>
              <a:off x="894438" y="2373992"/>
              <a:ext cx="7620000" cy="2554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8" t="21412" r="19683" b="57428"/>
            <a:stretch/>
          </p:blipFill>
          <p:spPr bwMode="auto">
            <a:xfrm>
              <a:off x="5865582" y="826077"/>
              <a:ext cx="2648856" cy="154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đều đều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sz="20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89" y="951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88" y="31051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904" y="95386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03" y="310726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227887" cy="451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1" y="4357483"/>
            <a:ext cx="7773005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0200" y="35623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90837" y="3562350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96000" y="1678132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dấu vết của ánh nắng in trên tường.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2" name="Picture 4" descr="Với khoảng trống hình vòm ấn tượng, nhà kết hợp văn phòng trở nên rộng rãi  hơn » Thông tin Dự 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0150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09750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 thiu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vừa mới ngủ, ngủ chưa say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 dim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mắt nhắm chia khít, còn hơi hé.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39" y="42481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010400" cy="43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2730" y="437332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484" y="438953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66" y="4373327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905"/>
            <a:ext cx="7101534" cy="443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43000" y="4007888"/>
            <a:ext cx="2514600" cy="970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2"/>
            <a:ext cx="7239000" cy="45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401</Words>
  <PresentationFormat>On-screen Show (16:9)</PresentationFormat>
  <Paragraphs>84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Ngấn nắng: dấu vết của ánh nắng in trên tường.</vt:lpstr>
      <vt:lpstr>Thiu thiu: vừa mới ngủ, ngủ chưa say.  Lim dim: mắt nhắm chia khít, còn hơi hé.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nói về những điều em đã làm cho ông bà của mình.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2020-12-08T15:48:47Z</dcterms:created>
  <dcterms:modified xsi:type="dcterms:W3CDTF">2021-01-05T00:08:47Z</dcterms:modified>
</cp:coreProperties>
</file>