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1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9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3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4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7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3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4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7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3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6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1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 THỆP VÀ PHÒNG HỌC CỦA EM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6631">
            <a:off x="2650241" y="3653015"/>
            <a:ext cx="1943100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134" y="432911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05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0912"/>
            <a:ext cx="10515600" cy="1420813"/>
          </a:xfrm>
        </p:spPr>
        <p:txBody>
          <a:bodyPr/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4611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371725"/>
            <a:ext cx="66817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B1: Vẽ rồi cắt một hình vuông có cạnh 20cm từ tờ bìa A­4.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2033692"/>
            <a:ext cx="3581400" cy="25811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828677" y="4457700"/>
            <a:ext cx="64055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4614858"/>
            <a:ext cx="3414713" cy="2024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045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6056" y="744021"/>
            <a:ext cx="48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16056" y="1614488"/>
            <a:ext cx="96567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B3: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1cm×4cm.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1cm×3cm.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1cm×2cm.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3050" y="3861257"/>
            <a:ext cx="5857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B4: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(ở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507" y="3541005"/>
            <a:ext cx="1690566" cy="328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4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12" y="1813077"/>
            <a:ext cx="646271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B5: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71812" y="5334120"/>
            <a:ext cx="6048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B6: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b="1" i="1" dirty="0"/>
              <a:t>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3308" y="1287733"/>
            <a:ext cx="2690492" cy="370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6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13" y="1719262"/>
            <a:ext cx="1943100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690688"/>
            <a:ext cx="1981200" cy="256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92405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6" y="1719263"/>
            <a:ext cx="2705100" cy="2300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4635501"/>
            <a:ext cx="2419350" cy="188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34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68" y="234297"/>
            <a:ext cx="10515600" cy="61342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8187" y="847726"/>
            <a:ext cx="111013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/>
              <a:t>“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20%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187" y="1769783"/>
            <a:ext cx="109489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TIẾN HÀNH</a:t>
            </a:r>
            <a:endParaRPr lang="en-US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5787" y="2195640"/>
            <a:ext cx="1036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Bướ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1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: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</a:t>
            </a:r>
            <a:r>
              <a:rPr lang="en-US" sz="26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787" y="2600779"/>
            <a:ext cx="1055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S­</a:t>
            </a:r>
            <a:r>
              <a:rPr lang="en-US" sz="26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85787" y="3084232"/>
                <a:ext cx="10553700" cy="1395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i="1" u="sng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 3: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mức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phòng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: </a:t>
                </a:r>
                <a:endParaRPr lang="en-US" sz="2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6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6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.100</m:t>
                    </m:r>
                  </m:oMath>
                </a14:m>
                <a:endParaRPr lang="en-US" sz="2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7" y="3084232"/>
                <a:ext cx="10553700" cy="1395126"/>
              </a:xfrm>
              <a:prstGeom prst="rect">
                <a:avLst/>
              </a:prstGeom>
              <a:blipFill>
                <a:blip r:embed="rId3"/>
                <a:stretch>
                  <a:fillRect l="-1040" t="-3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85787" y="4274412"/>
            <a:ext cx="107489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600" b="1" i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</a:p>
          <a:p>
            <a:pPr lvl="0"/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&lt; 20 =&gt;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0"/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≥ 20 =&gt;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44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3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334</Words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Hoạt động thực hành trải nghiệm</vt:lpstr>
      <vt:lpstr>A. TẤM THIỆP CỦA EM</vt:lpstr>
      <vt:lpstr>PowerPoint Presentation</vt:lpstr>
      <vt:lpstr>A. TẤM THIỆP CỦA EM</vt:lpstr>
      <vt:lpstr>Một số sản phẩm của em</vt:lpstr>
      <vt:lpstr>B. Kiểm tra phòng học đạt mức chuẩn về ánh sáng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2021-07-06T08:14:01Z</dcterms:created>
  <dcterms:modified xsi:type="dcterms:W3CDTF">2021-07-27T08:27:57Z</dcterms:modified>
</cp:coreProperties>
</file>