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78" r:id="rId3"/>
    <p:sldId id="3396" r:id="rId4"/>
    <p:sldId id="306" r:id="rId5"/>
    <p:sldId id="260" r:id="rId6"/>
    <p:sldId id="284" r:id="rId7"/>
    <p:sldId id="309" r:id="rId8"/>
    <p:sldId id="307" r:id="rId9"/>
    <p:sldId id="312" r:id="rId10"/>
    <p:sldId id="314" r:id="rId11"/>
    <p:sldId id="315" r:id="rId12"/>
    <p:sldId id="316" r:id="rId13"/>
    <p:sldId id="3395" r:id="rId14"/>
    <p:sldId id="317" r:id="rId15"/>
    <p:sldId id="318" r:id="rId16"/>
    <p:sldId id="256" r:id="rId17"/>
    <p:sldId id="3394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7E38C"/>
    <a:srgbClr val="FDF704"/>
    <a:srgbClr val="406797"/>
    <a:srgbClr val="88A0BE"/>
    <a:srgbClr val="DEEBF7"/>
    <a:srgbClr val="00FFFF"/>
    <a:srgbClr val="5CD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685CB-4F43-44EF-88F3-C9C23DF1EFAC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84028-409B-4198-8DAA-B7F64B8F2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961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viên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choột</a:t>
            </a:r>
            <a:r>
              <a:rPr lang="en-US" altLang="zh-CN" dirty="0"/>
              <a:t>,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ra,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dừng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đáp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. T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85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2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ở 2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ra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n, </a:t>
            </a:r>
            <a:r>
              <a:rPr lang="en-US" dirty="0" err="1"/>
              <a:t>nhỏ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n?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quay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treo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0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9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B254-88A8-441D-B936-0B8702157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5C0D6-B0D9-480B-B393-25AFFD1F6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8EF5A-E88E-4020-993D-19BB6ABB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2039E-7084-42A4-98CF-6F38D812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A8BCA-BCC5-44E4-85E0-FD482662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7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73AE-CCFF-47B0-A07F-2843D64D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674D0-550E-416F-A803-E3BF1CE99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BF4E-F464-4277-9376-E0D5C13B2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F7518-5EA7-44CA-AFD5-8457371BB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4B3C4-C62C-4AA1-A24C-FA16D457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0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5FF708-4B2E-4C5E-B811-0488D9DB5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97812-2594-42BD-B6C2-F0B5E0907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AF351-1947-4ECC-ABD1-D8637F51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DA4E3-8E6A-4136-9E7B-5CFE58C6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BB682-2E86-4B8F-8104-0835597F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7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111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2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1260-72E5-4B53-B43F-36723E51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36889-FD9E-4DD7-B1A1-1B31FF5EB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14E63-F74D-4508-8BF9-4DEDB962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B0436-8305-48F2-B2FE-84C9434E2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2AF7C-4DA2-4183-BC37-00CAC765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34C2D-E2F8-41C1-97EA-28517D5C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C0BEF-D783-40F5-A29D-DF57F8A00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885EE-32E8-463C-8818-86AF192EB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E8B1F-907D-4EC7-BA96-F9B7CD69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D1EC0-9862-421A-B970-39437AD2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B593-77EC-4419-AB1C-495281F9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2E3CF-043B-485D-AD03-0904CC15A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CC7AC-7F61-492D-9D9C-B85359782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6F616-C94C-4DEB-9943-332453F6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A7C5B-8F7E-49FE-A31B-88ECE24F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457BA-39C3-4FE1-8411-19A297CF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0563-3BD7-490A-B917-21877CB7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3675A-B53B-4BEE-A2C9-AFF656315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F4A41-C24E-45E1-86A6-21E0A0129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4CBE3-E2BA-4A7D-BDCF-E200FDAE6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0CCE22-6EEF-4555-B7FE-B2114B2E9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1EF1B-E78B-42F1-8305-25E43DC9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C69BA-15BB-449E-A9D7-A2053B78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3D2D4-8D76-450F-B1DE-C9DA13DB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3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77025-1F2B-4FC3-9B6D-F4F73865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1BE21-103C-427E-93DC-BD95EA5D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BC459-9B18-4AC6-8846-89605D38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87122-6A94-466E-98F2-EB1FD5CE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87AF11-10DA-42FC-9EF3-56D162AD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CB13E-E3C1-4045-BCC0-7442B9DD0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99436-10CD-4694-8A82-6E3433A1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3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4D2F5-13FA-4C96-9741-17AEF948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B4B8-5DF9-4C48-8E89-A57CE9F68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6489B-8B06-485A-B92F-5308E8983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1FB8B-E63E-4CF7-9246-27864D29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213E6-F76E-4EFE-A9B3-07DABFF9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5A4C1-D4F7-49E1-A7FF-BEDB55D7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6E676-EE15-457B-90E3-A21BA6CC7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C5019-65E6-4801-B604-2B5D8BC55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02ED6-B127-4F14-971E-BFE22B94C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04C09-A914-4559-AD53-0884E25B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219D7-278C-4C90-BBFB-C06C6A5E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6BBAE-2F16-4510-BA71-5984860F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4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00716-581D-48DA-B0B1-DD9E0A6E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1AFF7-D592-4AEA-B418-238C5D763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99A37-2FDC-45BC-941D-DC387FA84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3870A-E7C7-4D7B-B552-BA3F28498D3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FFE1F-50E1-4DB1-8FDD-13E593235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D8C9-194F-45D3-BC1D-782CFFF77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8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39518" y="2682756"/>
            <a:ext cx="8309499" cy="1107965"/>
          </a:xfrm>
          <a:prstGeom prst="rect">
            <a:avLst/>
          </a:prstGeom>
          <a:solidFill>
            <a:srgbClr val="B7E38C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408945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423ACC-C49A-4F92-936C-F5439F14A3BE}"/>
              </a:ext>
            </a:extLst>
          </p:cNvPr>
          <p:cNvSpPr txBox="1"/>
          <p:nvPr/>
        </p:nvSpPr>
        <p:spPr>
          <a:xfrm>
            <a:off x="4353499" y="1933327"/>
            <a:ext cx="388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KHOA HỌC TỰ NHIÊN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241460"/>
              </p:ext>
            </p:extLst>
          </p:nvPr>
        </p:nvGraphicFramePr>
        <p:xfrm>
          <a:off x="228600" y="3099770"/>
          <a:ext cx="11734799" cy="3607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250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Treo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94809DFD-9F84-4BEC-B0C6-EDBB49FD7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509" y="643064"/>
            <a:ext cx="1409699" cy="7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054151"/>
              </p:ext>
            </p:extLst>
          </p:nvPr>
        </p:nvGraphicFramePr>
        <p:xfrm>
          <a:off x="299567" y="1490129"/>
          <a:ext cx="11734799" cy="3607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cân bằng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91925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BA310-18B5-402D-930D-E753BFF3942A}"/>
              </a:ext>
            </a:extLst>
          </p:cNvPr>
          <p:cNvSpPr/>
          <p:nvPr/>
        </p:nvSpPr>
        <p:spPr>
          <a:xfrm>
            <a:off x="2933699" y="36919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1: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C5D3A-D2DB-4911-82AE-09921BD1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4" name="Picture 7" descr="555_0020_素材CNN-sccnn.com-26">
            <a:extLst>
              <a:ext uri="{FF2B5EF4-FFF2-40B4-BE49-F238E27FC236}">
                <a16:creationId xmlns:a16="http://schemas.microsoft.com/office/drawing/2014/main" id="{8BC429BA-D7CD-4B41-B969-D9F15E54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3B5A19-996C-4022-80F9-503708451CFA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EE3C4-B9EF-4685-A400-BEA31FDD190B}"/>
              </a:ext>
            </a:extLst>
          </p:cNvPr>
          <p:cNvSpPr/>
          <p:nvPr/>
        </p:nvSpPr>
        <p:spPr>
          <a:xfrm>
            <a:off x="2933698" y="158916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5D0CC-6EC3-44AD-A4E7-27678E1580EF}"/>
              </a:ext>
            </a:extLst>
          </p:cNvPr>
          <p:cNvSpPr/>
          <p:nvPr/>
        </p:nvSpPr>
        <p:spPr>
          <a:xfrm>
            <a:off x="2933698" y="2976183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2: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B82A12-EB2F-4F1C-8F6D-F7E9515ADAD9}"/>
              </a:ext>
            </a:extLst>
          </p:cNvPr>
          <p:cNvSpPr/>
          <p:nvPr/>
        </p:nvSpPr>
        <p:spPr>
          <a:xfrm>
            <a:off x="2933698" y="4245871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40679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1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3A67D-02FA-45ED-9026-8C11FD7C404F}"/>
              </a:ext>
            </a:extLst>
          </p:cNvPr>
          <p:cNvSpPr/>
          <p:nvPr/>
        </p:nvSpPr>
        <p:spPr>
          <a:xfrm>
            <a:off x="6181728" y="804672"/>
            <a:ext cx="5534025" cy="379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quay,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2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ACC0D9-8581-4738-ACF7-09E00CA35B2C}"/>
              </a:ext>
            </a:extLst>
          </p:cNvPr>
          <p:cNvSpPr/>
          <p:nvPr/>
        </p:nvSpPr>
        <p:spPr>
          <a:xfrm>
            <a:off x="179226" y="938622"/>
            <a:ext cx="8815484" cy="217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2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1: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18.3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nào trong Hình 18.3 có thể làm cho tay nắm cửa quay quanh trục của nó? Vị trí nà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nó? 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nào có thể làm cho tay nắm cửa quay dễ dàng hơn?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32BCC-7859-4DC1-9025-4E48A325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268" y="948385"/>
            <a:ext cx="2822634" cy="21549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5E958B-9F4E-4A78-845F-21FE90078F1A}"/>
              </a:ext>
            </a:extLst>
          </p:cNvPr>
          <p:cNvSpPr/>
          <p:nvPr/>
        </p:nvSpPr>
        <p:spPr>
          <a:xfrm>
            <a:off x="5229612" y="138321"/>
            <a:ext cx="2013693" cy="489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5F3E7-95B6-4252-9627-315889CD48A6}"/>
              </a:ext>
            </a:extLst>
          </p:cNvPr>
          <p:cNvSpPr/>
          <p:nvPr/>
        </p:nvSpPr>
        <p:spPr>
          <a:xfrm>
            <a:off x="165357" y="3244418"/>
            <a:ext cx="8815484" cy="1835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200" b="1" kern="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trong Hình 18.3 có thể làm cho tay nắm cửa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B, C.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2E84B-48AC-43BB-8A8D-57E226D268ED}"/>
              </a:ext>
            </a:extLst>
          </p:cNvPr>
          <p:cNvSpPr/>
          <p:nvPr/>
        </p:nvSpPr>
        <p:spPr>
          <a:xfrm>
            <a:off x="179226" y="5236127"/>
            <a:ext cx="881548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có thể làm cho tay nắm cửa quay dễ dàng 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2C389D04-4728-4777-B290-585EE360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6" y="0"/>
            <a:ext cx="1316938" cy="9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90211C8-F6A6-489F-ABC0-97BA1F6D12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6141" y="6074476"/>
            <a:ext cx="1278257" cy="8493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3D648224-19ED-4227-8D4E-215F5D885A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9362" y="6119174"/>
            <a:ext cx="1127281" cy="738826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BAA75368-B721-4367-A5B5-BD076CCDE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357" y="6074477"/>
            <a:ext cx="1278257" cy="849373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D5535BE-7101-4812-8E1D-03439B0BB8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237" y="6111370"/>
            <a:ext cx="1127281" cy="738826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6B59AA4-CD52-48CC-BAF3-B444940600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331" y="6000823"/>
            <a:ext cx="1278257" cy="849373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5F9B0BDF-3621-4148-84C6-97D44181A5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268" y="6119174"/>
            <a:ext cx="1127281" cy="738826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F52715C4-47CE-43AF-BB40-D4273B64B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455" y="6108622"/>
            <a:ext cx="1127281" cy="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6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2438-4948-446D-AB23-4877C2BED575}"/>
              </a:ext>
            </a:extLst>
          </p:cNvPr>
          <p:cNvSpPr/>
          <p:nvPr/>
        </p:nvSpPr>
        <p:spPr>
          <a:xfrm>
            <a:off x="2218691" y="731779"/>
            <a:ext cx="9420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18.4: </a:t>
            </a:r>
            <a:r>
              <a:rPr lang="vi-VN" sz="2000" dirty="0">
                <a:ea typeface="Times New Roman" panose="02020603050405020304" pitchFamily="18" charset="0"/>
              </a:rPr>
              <a:t>So sánh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en-US" sz="2000" baseline="-25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với 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vi-VN" sz="2000" baseline="-25000" dirty="0">
                <a:solidFill>
                  <a:srgbClr val="4A4A4B"/>
                </a:solidFill>
                <a:ea typeface="Times New Roman" panose="02020603050405020304" pitchFamily="18" charset="0"/>
              </a:rPr>
              <a:t>2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trong Hình 18.4a </a:t>
            </a:r>
            <a:r>
              <a:rPr lang="vi-VN" sz="2000" dirty="0">
                <a:ea typeface="Times New Roman" panose="02020603050405020304" pitchFamily="18" charset="0"/>
              </a:rPr>
              <a:t>và Hình 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8.4b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B22C89-3B11-41E6-868A-27C085F6134C}"/>
              </a:ext>
            </a:extLst>
          </p:cNvPr>
          <p:cNvSpPr/>
          <p:nvPr/>
        </p:nvSpPr>
        <p:spPr>
          <a:xfrm>
            <a:off x="2314575" y="4317563"/>
            <a:ext cx="93249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18.4a: Hai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nhỏ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18.4b: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D1DB29-18D6-4BE9-9A94-B6B37856C892}"/>
              </a:ext>
            </a:extLst>
          </p:cNvPr>
          <p:cNvSpPr/>
          <p:nvPr/>
        </p:nvSpPr>
        <p:spPr>
          <a:xfrm>
            <a:off x="5089153" y="242030"/>
            <a:ext cx="2013693" cy="489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365F9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365F9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CC03AD14-D0CC-4827-8DE8-05672E692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0"/>
            <a:ext cx="1666241" cy="124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35BE1-2962-40D2-AD03-D5549397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4" y="1511517"/>
            <a:ext cx="7781925" cy="2619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E90B7D-5FA0-4A32-8A18-850C3624E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3" y="1511517"/>
            <a:ext cx="1251980" cy="1618822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258E5077-2F51-4C9B-8111-7B60528A7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3350091"/>
            <a:ext cx="752006" cy="93555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F79BD80-F392-4CD6-A956-4D9F4C168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27" y="4391660"/>
            <a:ext cx="625392" cy="808638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067717B5-336E-4611-9EBC-EF1590E95A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5440947"/>
            <a:ext cx="437322" cy="54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1B42FA-B661-D459-C1FC-BAB8D48D0466}"/>
              </a:ext>
            </a:extLst>
          </p:cNvPr>
          <p:cNvSpPr>
            <a:spLocks noChangeAspect="1"/>
          </p:cNvSpPr>
          <p:nvPr/>
        </p:nvSpPr>
        <p:spPr>
          <a:xfrm>
            <a:off x="-5996554" y="1952397"/>
            <a:ext cx="5948667" cy="386822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id-ID" sz="1707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347A156-ACD5-82D2-4051-058F6A2BF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7" b="66179"/>
          <a:stretch/>
        </p:blipFill>
        <p:spPr>
          <a:xfrm rot="17883636">
            <a:off x="107509" y="-453063"/>
            <a:ext cx="2422526" cy="313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605B594-57CB-6F27-8949-4322393FB8AE}"/>
              </a:ext>
            </a:extLst>
          </p:cNvPr>
          <p:cNvSpPr txBox="1">
            <a:spLocks/>
          </p:cNvSpPr>
          <p:nvPr/>
        </p:nvSpPr>
        <p:spPr>
          <a:xfrm>
            <a:off x="141029" y="292783"/>
            <a:ext cx="1708895" cy="1323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2287DB06-932F-9777-F7D5-9C3066800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/>
        </p:blipFill>
        <p:spPr>
          <a:xfrm>
            <a:off x="347469" y="212614"/>
            <a:ext cx="11497061" cy="415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D1A768-392F-426F-841D-5EB1B93366E6}"/>
              </a:ext>
            </a:extLst>
          </p:cNvPr>
          <p:cNvSpPr/>
          <p:nvPr/>
        </p:nvSpPr>
        <p:spPr>
          <a:xfrm>
            <a:off x="2625144" y="1583482"/>
            <a:ext cx="7831016" cy="174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video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moment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C98254-1706-4A39-9CBC-CC8248DA4A3A}"/>
              </a:ext>
            </a:extLst>
          </p:cNvPr>
          <p:cNvSpPr/>
          <p:nvPr/>
        </p:nvSpPr>
        <p:spPr>
          <a:xfrm>
            <a:off x="1849924" y="4369317"/>
            <a:ext cx="9463344" cy="931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(4-5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video: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Capcut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Power Point…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4FD21-8FD5-4C9B-B881-4893DAF70361}"/>
              </a:ext>
            </a:extLst>
          </p:cNvPr>
          <p:cNvSpPr/>
          <p:nvPr/>
        </p:nvSpPr>
        <p:spPr>
          <a:xfrm>
            <a:off x="3861881" y="108117"/>
            <a:ext cx="5869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8EC1EF28-E82F-45E3-BF3A-A3A5014FE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62" y="5643103"/>
            <a:ext cx="4877554" cy="12148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448624CE-9353-4DBF-BF74-D2BA71A6C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86" y="5578443"/>
            <a:ext cx="5137150" cy="12795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9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D619EE-3151-4682-A28D-A2CE2759DB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Download Free png Child , Students, group of children studying illustration  ... - DLPNG.com">
            <a:extLst>
              <a:ext uri="{FF2B5EF4-FFF2-40B4-BE49-F238E27FC236}">
                <a16:creationId xmlns:a16="http://schemas.microsoft.com/office/drawing/2014/main" id="{F770B378-D791-42C1-9DF7-41356C5E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" y="1095375"/>
            <a:ext cx="2806511" cy="1424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B42BC7-4D12-4B28-9041-35A258AC1282}"/>
              </a:ext>
            </a:extLst>
          </p:cNvPr>
          <p:cNvSpPr/>
          <p:nvPr/>
        </p:nvSpPr>
        <p:spPr>
          <a:xfrm>
            <a:off x="1484543" y="413330"/>
            <a:ext cx="9222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VIDEO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8F450DB-0B93-4C81-9E36-CD10A507A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52078"/>
              </p:ext>
            </p:extLst>
          </p:nvPr>
        </p:nvGraphicFramePr>
        <p:xfrm>
          <a:off x="5444684" y="2891771"/>
          <a:ext cx="6666028" cy="32933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8036">
                  <a:extLst>
                    <a:ext uri="{9D8B030D-6E8A-4147-A177-3AD203B41FA5}">
                      <a16:colId xmlns:a16="http://schemas.microsoft.com/office/drawing/2014/main" val="1567564877"/>
                    </a:ext>
                  </a:extLst>
                </a:gridCol>
                <a:gridCol w="874528">
                  <a:extLst>
                    <a:ext uri="{9D8B030D-6E8A-4147-A177-3AD203B41FA5}">
                      <a16:colId xmlns:a16="http://schemas.microsoft.com/office/drawing/2014/main" val="3134158977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3152568405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2071254660"/>
                    </a:ext>
                  </a:extLst>
                </a:gridCol>
              </a:tblGrid>
              <a:tr h="456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tiêu chí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880139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moment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98431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428570"/>
                  </a:ext>
                </a:extLst>
              </a:tr>
              <a:tr h="464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65034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2D7E97A5-8FD5-4AA3-970F-71ECFB47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8" y="3091826"/>
            <a:ext cx="5287109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alt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E863E-B6D1-42FB-BC13-F6F656EC2ECC}"/>
              </a:ext>
            </a:extLst>
          </p:cNvPr>
          <p:cNvSpPr txBox="1"/>
          <p:nvPr/>
        </p:nvSpPr>
        <p:spPr>
          <a:xfrm>
            <a:off x="2887799" y="1253765"/>
            <a:ext cx="9140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E1C0DE42-69D1-4C35-9898-F5B259501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565" y="32750"/>
            <a:ext cx="4040037" cy="100628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55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6" y="18849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0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6284" y="3475457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5959" y="4478991"/>
            <a:ext cx="10993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Chúc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học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tốt</a:t>
            </a:r>
            <a:endParaRPr lang="zh-CN" altLang="en-US" sz="4000" b="1" spc="600" dirty="0">
              <a:ln>
                <a:solidFill>
                  <a:prstClr val="white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81234" y="2876486"/>
            <a:ext cx="1852159" cy="648072"/>
          </a:xfrm>
          <a:prstGeom prst="roundRect">
            <a:avLst/>
          </a:prstGeom>
          <a:solidFill>
            <a:srgbClr val="E0F2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zh-CN" altLang="en-US" sz="2400" dirty="0">
              <a:solidFill>
                <a:srgbClr val="E75329"/>
              </a:solidFill>
              <a:latin typeface="Arial" panose="020B0604020202020204" pitchFamily="34" charset="0"/>
              <a:ea typeface="Adobe 黑体 Std R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041279" y="3284108"/>
            <a:ext cx="6120680" cy="480901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3041279" y="1362076"/>
            <a:ext cx="6111132" cy="1569660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4"/>
          <p:cNvSpPr txBox="1"/>
          <p:nvPr/>
        </p:nvSpPr>
        <p:spPr>
          <a:xfrm>
            <a:off x="3041279" y="4117381"/>
            <a:ext cx="6120680" cy="830997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5"/>
          <p:cNvPicPr>
            <a:picLocks noChangeAspect="1" noChangeArrowheads="1"/>
          </p:cNvPicPr>
          <p:nvPr/>
        </p:nvPicPr>
        <p:blipFill>
          <a:blip r:embed="rId3"/>
          <a:srcRect t="62344" r="64444"/>
          <a:stretch>
            <a:fillRect/>
          </a:stretch>
        </p:blipFill>
        <p:spPr bwMode="auto">
          <a:xfrm>
            <a:off x="5874571" y="4648200"/>
            <a:ext cx="4020039" cy="2394750"/>
          </a:xfrm>
          <a:prstGeom prst="rect">
            <a:avLst/>
          </a:prstGeom>
          <a:noFill/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32619">
            <a:off x="358959" y="203635"/>
            <a:ext cx="844550" cy="84296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B1B85FD-D68F-4E2C-ACB7-1F16A1444B29}"/>
              </a:ext>
            </a:extLst>
          </p:cNvPr>
          <p:cNvSpPr/>
          <p:nvPr/>
        </p:nvSpPr>
        <p:spPr>
          <a:xfrm>
            <a:off x="2509421" y="123858"/>
            <a:ext cx="7173158" cy="8617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 CHƠI: ĐUỔI HÌNH BẮT CHỮ. </a:t>
            </a:r>
            <a:endParaRPr lang="en-US" sz="2400" b="1" kern="0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2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4D6146-E8C7-4455-B3A2-209E7FCD8F39}"/>
              </a:ext>
            </a:extLst>
          </p:cNvPr>
          <p:cNvSpPr txBox="1"/>
          <p:nvPr/>
        </p:nvSpPr>
        <p:spPr>
          <a:xfrm>
            <a:off x="1576874" y="1054358"/>
            <a:ext cx="86494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5024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组合 610"/>
          <p:cNvGrpSpPr/>
          <p:nvPr/>
        </p:nvGrpSpPr>
        <p:grpSpPr>
          <a:xfrm>
            <a:off x="951470" y="2155665"/>
            <a:ext cx="10592831" cy="3004648"/>
            <a:chOff x="951470" y="1694020"/>
            <a:chExt cx="10592831" cy="3004648"/>
          </a:xfrm>
        </p:grpSpPr>
        <p:sp>
          <p:nvSpPr>
            <p:cNvPr id="589" name="直接连接符 13"/>
            <p:cNvSpPr>
              <a:spLocks noChangeShapeType="1"/>
            </p:cNvSpPr>
            <p:nvPr/>
          </p:nvSpPr>
          <p:spPr bwMode="auto">
            <a:xfrm>
              <a:off x="951470" y="1698757"/>
              <a:ext cx="9976645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0" name="右中括号 599"/>
            <p:cNvSpPr/>
            <p:nvPr/>
          </p:nvSpPr>
          <p:spPr>
            <a:xfrm>
              <a:off x="10869613" y="1694020"/>
              <a:ext cx="674688" cy="1504837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1" name="直接连接符 13"/>
            <p:cNvSpPr>
              <a:spLocks noChangeShapeType="1"/>
            </p:cNvSpPr>
            <p:nvPr/>
          </p:nvSpPr>
          <p:spPr bwMode="auto">
            <a:xfrm>
              <a:off x="2876316" y="3198857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2" name="右中括号 601"/>
            <p:cNvSpPr/>
            <p:nvPr/>
          </p:nvSpPr>
          <p:spPr>
            <a:xfrm flipH="1">
              <a:off x="2238140" y="3193868"/>
              <a:ext cx="674688" cy="1504800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3" name="直接连接符 13"/>
            <p:cNvSpPr>
              <a:spLocks noChangeShapeType="1"/>
            </p:cNvSpPr>
            <p:nvPr/>
          </p:nvSpPr>
          <p:spPr bwMode="auto">
            <a:xfrm>
              <a:off x="2848991" y="4698668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7" name="Freeform 6"/>
          <p:cNvSpPr>
            <a:spLocks/>
          </p:cNvSpPr>
          <p:nvPr/>
        </p:nvSpPr>
        <p:spPr bwMode="auto">
          <a:xfrm>
            <a:off x="7087952" y="1844605"/>
            <a:ext cx="554038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86" name="组合 585"/>
          <p:cNvGrpSpPr/>
          <p:nvPr/>
        </p:nvGrpSpPr>
        <p:grpSpPr>
          <a:xfrm>
            <a:off x="-25400" y="6043724"/>
            <a:ext cx="12303126" cy="863490"/>
            <a:chOff x="-25400" y="5164139"/>
            <a:chExt cx="12303126" cy="1743075"/>
          </a:xfrm>
        </p:grpSpPr>
        <p:sp>
          <p:nvSpPr>
            <p:cNvPr id="366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93 h 93"/>
                <a:gd name="T2" fmla="*/ 245 w 245"/>
                <a:gd name="T3" fmla="*/ 93 h 93"/>
                <a:gd name="T4" fmla="*/ 244 w 245"/>
                <a:gd name="T5" fmla="*/ 85 h 93"/>
                <a:gd name="T6" fmla="*/ 239 w 245"/>
                <a:gd name="T7" fmla="*/ 75 h 93"/>
                <a:gd name="T8" fmla="*/ 223 w 245"/>
                <a:gd name="T9" fmla="*/ 58 h 93"/>
                <a:gd name="T10" fmla="*/ 223 w 245"/>
                <a:gd name="T11" fmla="*/ 58 h 93"/>
                <a:gd name="T12" fmla="*/ 201 w 245"/>
                <a:gd name="T13" fmla="*/ 52 h 93"/>
                <a:gd name="T14" fmla="*/ 194 w 245"/>
                <a:gd name="T15" fmla="*/ 53 h 93"/>
                <a:gd name="T16" fmla="*/ 194 w 245"/>
                <a:gd name="T17" fmla="*/ 50 h 93"/>
                <a:gd name="T18" fmla="*/ 153 w 245"/>
                <a:gd name="T19" fmla="*/ 8 h 93"/>
                <a:gd name="T20" fmla="*/ 130 w 245"/>
                <a:gd name="T21" fmla="*/ 15 h 93"/>
                <a:gd name="T22" fmla="*/ 103 w 245"/>
                <a:gd name="T23" fmla="*/ 0 h 93"/>
                <a:gd name="T24" fmla="*/ 74 w 245"/>
                <a:gd name="T25" fmla="*/ 25 h 93"/>
                <a:gd name="T26" fmla="*/ 64 w 245"/>
                <a:gd name="T27" fmla="*/ 23 h 93"/>
                <a:gd name="T28" fmla="*/ 35 w 245"/>
                <a:gd name="T29" fmla="*/ 52 h 93"/>
                <a:gd name="T30" fmla="*/ 36 w 245"/>
                <a:gd name="T31" fmla="*/ 60 h 93"/>
                <a:gd name="T32" fmla="*/ 35 w 245"/>
                <a:gd name="T33" fmla="*/ 60 h 93"/>
                <a:gd name="T34" fmla="*/ 0 w 245"/>
                <a:gd name="T3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28 w 120"/>
                <a:gd name="T1" fmla="*/ 0 h 85"/>
                <a:gd name="T2" fmla="*/ 5 w 120"/>
                <a:gd name="T3" fmla="*/ 7 h 85"/>
                <a:gd name="T4" fmla="*/ 5 w 120"/>
                <a:gd name="T5" fmla="*/ 7 h 85"/>
                <a:gd name="T6" fmla="*/ 0 w 120"/>
                <a:gd name="T7" fmla="*/ 1 h 85"/>
                <a:gd name="T8" fmla="*/ 4 w 120"/>
                <a:gd name="T9" fmla="*/ 85 h 85"/>
                <a:gd name="T10" fmla="*/ 120 w 120"/>
                <a:gd name="T11" fmla="*/ 85 h 85"/>
                <a:gd name="T12" fmla="*/ 119 w 120"/>
                <a:gd name="T13" fmla="*/ 77 h 85"/>
                <a:gd name="T14" fmla="*/ 114 w 120"/>
                <a:gd name="T15" fmla="*/ 67 h 85"/>
                <a:gd name="T16" fmla="*/ 98 w 120"/>
                <a:gd name="T17" fmla="*/ 50 h 85"/>
                <a:gd name="T18" fmla="*/ 98 w 120"/>
                <a:gd name="T19" fmla="*/ 50 h 85"/>
                <a:gd name="T20" fmla="*/ 76 w 120"/>
                <a:gd name="T21" fmla="*/ 44 h 85"/>
                <a:gd name="T22" fmla="*/ 69 w 120"/>
                <a:gd name="T23" fmla="*/ 45 h 85"/>
                <a:gd name="T24" fmla="*/ 69 w 120"/>
                <a:gd name="T25" fmla="*/ 45 h 85"/>
                <a:gd name="T26" fmla="*/ 69 w 120"/>
                <a:gd name="T27" fmla="*/ 45 h 85"/>
                <a:gd name="T28" fmla="*/ 69 w 120"/>
                <a:gd name="T29" fmla="*/ 42 h 85"/>
                <a:gd name="T30" fmla="*/ 28 w 120"/>
                <a:gd name="T3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60 w 60"/>
                <a:gd name="T1" fmla="*/ 29 h 60"/>
                <a:gd name="T2" fmla="*/ 31 w 60"/>
                <a:gd name="T3" fmla="*/ 60 h 60"/>
                <a:gd name="T4" fmla="*/ 1 w 60"/>
                <a:gd name="T5" fmla="*/ 30 h 60"/>
                <a:gd name="T6" fmla="*/ 30 w 60"/>
                <a:gd name="T7" fmla="*/ 0 h 60"/>
                <a:gd name="T8" fmla="*/ 60 w 60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140 w 140"/>
                <a:gd name="T1" fmla="*/ 71 h 145"/>
                <a:gd name="T2" fmla="*/ 71 w 140"/>
                <a:gd name="T3" fmla="*/ 144 h 145"/>
                <a:gd name="T4" fmla="*/ 1 w 140"/>
                <a:gd name="T5" fmla="*/ 74 h 145"/>
                <a:gd name="T6" fmla="*/ 69 w 140"/>
                <a:gd name="T7" fmla="*/ 0 h 145"/>
                <a:gd name="T8" fmla="*/ 140 w 140"/>
                <a:gd name="T9" fmla="*/ 7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2 w 61"/>
                <a:gd name="T1" fmla="*/ 130 h 130"/>
                <a:gd name="T2" fmla="*/ 61 w 61"/>
                <a:gd name="T3" fmla="*/ 128 h 130"/>
                <a:gd name="T4" fmla="*/ 32 w 61"/>
                <a:gd name="T5" fmla="*/ 97 h 130"/>
                <a:gd name="T6" fmla="*/ 32 w 61"/>
                <a:gd name="T7" fmla="*/ 97 h 130"/>
                <a:gd name="T8" fmla="*/ 58 w 61"/>
                <a:gd name="T9" fmla="*/ 68 h 130"/>
                <a:gd name="T10" fmla="*/ 58 w 61"/>
                <a:gd name="T11" fmla="*/ 68 h 130"/>
                <a:gd name="T12" fmla="*/ 59 w 61"/>
                <a:gd name="T13" fmla="*/ 68 h 130"/>
                <a:gd name="T14" fmla="*/ 59 w 61"/>
                <a:gd name="T15" fmla="*/ 68 h 130"/>
                <a:gd name="T16" fmla="*/ 59 w 61"/>
                <a:gd name="T17" fmla="*/ 68 h 130"/>
                <a:gd name="T18" fmla="*/ 59 w 61"/>
                <a:gd name="T19" fmla="*/ 68 h 130"/>
                <a:gd name="T20" fmla="*/ 59 w 61"/>
                <a:gd name="T21" fmla="*/ 68 h 130"/>
                <a:gd name="T22" fmla="*/ 59 w 61"/>
                <a:gd name="T23" fmla="*/ 68 h 130"/>
                <a:gd name="T24" fmla="*/ 59 w 61"/>
                <a:gd name="T25" fmla="*/ 68 h 130"/>
                <a:gd name="T26" fmla="*/ 59 w 61"/>
                <a:gd name="T27" fmla="*/ 68 h 130"/>
                <a:gd name="T28" fmla="*/ 59 w 61"/>
                <a:gd name="T29" fmla="*/ 68 h 130"/>
                <a:gd name="T30" fmla="*/ 59 w 61"/>
                <a:gd name="T31" fmla="*/ 68 h 130"/>
                <a:gd name="T32" fmla="*/ 60 w 61"/>
                <a:gd name="T33" fmla="*/ 68 h 130"/>
                <a:gd name="T34" fmla="*/ 60 w 61"/>
                <a:gd name="T35" fmla="*/ 68 h 130"/>
                <a:gd name="T36" fmla="*/ 60 w 61"/>
                <a:gd name="T37" fmla="*/ 68 h 130"/>
                <a:gd name="T38" fmla="*/ 60 w 61"/>
                <a:gd name="T39" fmla="*/ 68 h 130"/>
                <a:gd name="T40" fmla="*/ 60 w 61"/>
                <a:gd name="T41" fmla="*/ 68 h 130"/>
                <a:gd name="T42" fmla="*/ 60 w 61"/>
                <a:gd name="T43" fmla="*/ 68 h 130"/>
                <a:gd name="T44" fmla="*/ 60 w 61"/>
                <a:gd name="T45" fmla="*/ 68 h 130"/>
                <a:gd name="T46" fmla="*/ 60 w 61"/>
                <a:gd name="T47" fmla="*/ 68 h 130"/>
                <a:gd name="T48" fmla="*/ 60 w 61"/>
                <a:gd name="T49" fmla="*/ 68 h 130"/>
                <a:gd name="T50" fmla="*/ 61 w 61"/>
                <a:gd name="T51" fmla="*/ 68 h 130"/>
                <a:gd name="T52" fmla="*/ 61 w 61"/>
                <a:gd name="T53" fmla="*/ 68 h 130"/>
                <a:gd name="T54" fmla="*/ 61 w 61"/>
                <a:gd name="T55" fmla="*/ 68 h 130"/>
                <a:gd name="T56" fmla="*/ 61 w 61"/>
                <a:gd name="T57" fmla="*/ 68 h 130"/>
                <a:gd name="T58" fmla="*/ 61 w 61"/>
                <a:gd name="T59" fmla="*/ 68 h 130"/>
                <a:gd name="T60" fmla="*/ 61 w 61"/>
                <a:gd name="T61" fmla="*/ 68 h 130"/>
                <a:gd name="T62" fmla="*/ 61 w 61"/>
                <a:gd name="T63" fmla="*/ 68 h 130"/>
                <a:gd name="T64" fmla="*/ 61 w 61"/>
                <a:gd name="T65" fmla="*/ 68 h 130"/>
                <a:gd name="T66" fmla="*/ 51 w 61"/>
                <a:gd name="T67" fmla="*/ 14 h 130"/>
                <a:gd name="T68" fmla="*/ 51 w 61"/>
                <a:gd name="T69" fmla="*/ 14 h 130"/>
                <a:gd name="T70" fmla="*/ 51 w 61"/>
                <a:gd name="T71" fmla="*/ 13 h 130"/>
                <a:gd name="T72" fmla="*/ 51 w 61"/>
                <a:gd name="T73" fmla="*/ 13 h 130"/>
                <a:gd name="T74" fmla="*/ 51 w 61"/>
                <a:gd name="T75" fmla="*/ 13 h 130"/>
                <a:gd name="T76" fmla="*/ 51 w 61"/>
                <a:gd name="T77" fmla="*/ 12 h 130"/>
                <a:gd name="T78" fmla="*/ 51 w 61"/>
                <a:gd name="T79" fmla="*/ 12 h 130"/>
                <a:gd name="T80" fmla="*/ 51 w 61"/>
                <a:gd name="T81" fmla="*/ 12 h 130"/>
                <a:gd name="T82" fmla="*/ 51 w 61"/>
                <a:gd name="T83" fmla="*/ 12 h 130"/>
                <a:gd name="T84" fmla="*/ 51 w 61"/>
                <a:gd name="T85" fmla="*/ 11 h 130"/>
                <a:gd name="T86" fmla="*/ 51 w 61"/>
                <a:gd name="T87" fmla="*/ 11 h 130"/>
                <a:gd name="T88" fmla="*/ 51 w 61"/>
                <a:gd name="T89" fmla="*/ 10 h 130"/>
                <a:gd name="T90" fmla="*/ 51 w 61"/>
                <a:gd name="T91" fmla="*/ 10 h 130"/>
                <a:gd name="T92" fmla="*/ 51 w 61"/>
                <a:gd name="T93" fmla="*/ 10 h 130"/>
                <a:gd name="T94" fmla="*/ 51 w 61"/>
                <a:gd name="T95" fmla="*/ 10 h 130"/>
                <a:gd name="T96" fmla="*/ 50 w 61"/>
                <a:gd name="T97" fmla="*/ 9 h 130"/>
                <a:gd name="T98" fmla="*/ 50 w 61"/>
                <a:gd name="T99" fmla="*/ 3 h 130"/>
                <a:gd name="T100" fmla="*/ 50 w 61"/>
                <a:gd name="T101" fmla="*/ 2 h 130"/>
                <a:gd name="T102" fmla="*/ 50 w 61"/>
                <a:gd name="T103" fmla="*/ 2 h 130"/>
                <a:gd name="T104" fmla="*/ 50 w 61"/>
                <a:gd name="T105" fmla="*/ 2 h 130"/>
                <a:gd name="T106" fmla="*/ 50 w 61"/>
                <a:gd name="T107" fmla="*/ 2 h 130"/>
                <a:gd name="T108" fmla="*/ 50 w 61"/>
                <a:gd name="T109" fmla="*/ 1 h 130"/>
                <a:gd name="T110" fmla="*/ 50 w 61"/>
                <a:gd name="T111" fmla="*/ 1 h 130"/>
                <a:gd name="T112" fmla="*/ 50 w 61"/>
                <a:gd name="T113" fmla="*/ 1 h 130"/>
                <a:gd name="T114" fmla="*/ 50 w 61"/>
                <a:gd name="T115" fmla="*/ 1 h 130"/>
                <a:gd name="T116" fmla="*/ 50 w 61"/>
                <a:gd name="T117" fmla="*/ 1 h 130"/>
                <a:gd name="T118" fmla="*/ 50 w 61"/>
                <a:gd name="T119" fmla="*/ 0 h 130"/>
                <a:gd name="T120" fmla="*/ 50 w 61"/>
                <a:gd name="T121" fmla="*/ 0 h 130"/>
                <a:gd name="T122" fmla="*/ 50 w 61"/>
                <a:gd name="T12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18 w 47"/>
                <a:gd name="T1" fmla="*/ 212 h 224"/>
                <a:gd name="T2" fmla="*/ 0 w 47"/>
                <a:gd name="T3" fmla="*/ 212 h 224"/>
                <a:gd name="T4" fmla="*/ 0 w 47"/>
                <a:gd name="T5" fmla="*/ 224 h 224"/>
                <a:gd name="T6" fmla="*/ 18 w 47"/>
                <a:gd name="T7" fmla="*/ 224 h 224"/>
                <a:gd name="T8" fmla="*/ 18 w 47"/>
                <a:gd name="T9" fmla="*/ 212 h 224"/>
                <a:gd name="T10" fmla="*/ 11 w 47"/>
                <a:gd name="T11" fmla="*/ 0 h 224"/>
                <a:gd name="T12" fmla="*/ 0 w 47"/>
                <a:gd name="T13" fmla="*/ 1 h 224"/>
                <a:gd name="T14" fmla="*/ 0 w 47"/>
                <a:gd name="T15" fmla="*/ 137 h 224"/>
                <a:gd name="T16" fmla="*/ 16 w 47"/>
                <a:gd name="T17" fmla="*/ 133 h 224"/>
                <a:gd name="T18" fmla="*/ 17 w 47"/>
                <a:gd name="T19" fmla="*/ 133 h 224"/>
                <a:gd name="T20" fmla="*/ 17 w 47"/>
                <a:gd name="T21" fmla="*/ 47 h 224"/>
                <a:gd name="T22" fmla="*/ 17 w 47"/>
                <a:gd name="T23" fmla="*/ 47 h 224"/>
                <a:gd name="T24" fmla="*/ 17 w 47"/>
                <a:gd name="T25" fmla="*/ 46 h 224"/>
                <a:gd name="T26" fmla="*/ 47 w 47"/>
                <a:gd name="T27" fmla="*/ 21 h 224"/>
                <a:gd name="T28" fmla="*/ 47 w 47"/>
                <a:gd name="T29" fmla="*/ 15 h 224"/>
                <a:gd name="T30" fmla="*/ 47 w 47"/>
                <a:gd name="T31" fmla="*/ 14 h 224"/>
                <a:gd name="T32" fmla="*/ 15 w 47"/>
                <a:gd name="T33" fmla="*/ 24 h 224"/>
                <a:gd name="T34" fmla="*/ 11 w 47"/>
                <a:gd name="T3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17 w 59"/>
                <a:gd name="T1" fmla="*/ 35 h 60"/>
                <a:gd name="T2" fmla="*/ 50 w 59"/>
                <a:gd name="T3" fmla="*/ 35 h 60"/>
                <a:gd name="T4" fmla="*/ 29 w 59"/>
                <a:gd name="T5" fmla="*/ 0 h 60"/>
                <a:gd name="T6" fmla="*/ 29 w 59"/>
                <a:gd name="T7" fmla="*/ 0 h 60"/>
                <a:gd name="T8" fmla="*/ 29 w 59"/>
                <a:gd name="T9" fmla="*/ 0 h 60"/>
                <a:gd name="T10" fmla="*/ 29 w 59"/>
                <a:gd name="T11" fmla="*/ 0 h 60"/>
                <a:gd name="T12" fmla="*/ 29 w 59"/>
                <a:gd name="T13" fmla="*/ 0 h 60"/>
                <a:gd name="T14" fmla="*/ 29 w 59"/>
                <a:gd name="T15" fmla="*/ 0 h 60"/>
                <a:gd name="T16" fmla="*/ 29 w 59"/>
                <a:gd name="T17" fmla="*/ 0 h 60"/>
                <a:gd name="T18" fmla="*/ 28 w 59"/>
                <a:gd name="T19" fmla="*/ 0 h 60"/>
                <a:gd name="T20" fmla="*/ 28 w 59"/>
                <a:gd name="T21" fmla="*/ 0 h 60"/>
                <a:gd name="T22" fmla="*/ 28 w 59"/>
                <a:gd name="T23" fmla="*/ 0 h 60"/>
                <a:gd name="T24" fmla="*/ 28 w 59"/>
                <a:gd name="T25" fmla="*/ 0 h 60"/>
                <a:gd name="T26" fmla="*/ 28 w 59"/>
                <a:gd name="T27" fmla="*/ 0 h 60"/>
                <a:gd name="T28" fmla="*/ 28 w 59"/>
                <a:gd name="T29" fmla="*/ 0 h 60"/>
                <a:gd name="T30" fmla="*/ 28 w 59"/>
                <a:gd name="T31" fmla="*/ 0 h 60"/>
                <a:gd name="T32" fmla="*/ 28 w 59"/>
                <a:gd name="T33" fmla="*/ 0 h 60"/>
                <a:gd name="T34" fmla="*/ 28 w 59"/>
                <a:gd name="T35" fmla="*/ 0 h 60"/>
                <a:gd name="T36" fmla="*/ 27 w 59"/>
                <a:gd name="T37" fmla="*/ 0 h 60"/>
                <a:gd name="T38" fmla="*/ 27 w 59"/>
                <a:gd name="T39" fmla="*/ 0 h 60"/>
                <a:gd name="T40" fmla="*/ 27 w 59"/>
                <a:gd name="T41" fmla="*/ 0 h 60"/>
                <a:gd name="T42" fmla="*/ 27 w 59"/>
                <a:gd name="T43" fmla="*/ 0 h 60"/>
                <a:gd name="T44" fmla="*/ 27 w 59"/>
                <a:gd name="T45" fmla="*/ 0 h 60"/>
                <a:gd name="T46" fmla="*/ 27 w 59"/>
                <a:gd name="T47" fmla="*/ 0 h 60"/>
                <a:gd name="T48" fmla="*/ 27 w 59"/>
                <a:gd name="T49" fmla="*/ 0 h 60"/>
                <a:gd name="T50" fmla="*/ 27 w 59"/>
                <a:gd name="T51" fmla="*/ 0 h 60"/>
                <a:gd name="T52" fmla="*/ 27 w 59"/>
                <a:gd name="T53" fmla="*/ 0 h 60"/>
                <a:gd name="T54" fmla="*/ 27 w 59"/>
                <a:gd name="T55" fmla="*/ 0 h 60"/>
                <a:gd name="T56" fmla="*/ 26 w 59"/>
                <a:gd name="T57" fmla="*/ 0 h 60"/>
                <a:gd name="T58" fmla="*/ 26 w 59"/>
                <a:gd name="T59" fmla="*/ 0 h 60"/>
                <a:gd name="T60" fmla="*/ 0 w 59"/>
                <a:gd name="T61" fmla="*/ 29 h 60"/>
                <a:gd name="T62" fmla="*/ 0 w 59"/>
                <a:gd name="T63" fmla="*/ 29 h 60"/>
                <a:gd name="T64" fmla="*/ 0 w 59"/>
                <a:gd name="T65" fmla="*/ 36 h 60"/>
                <a:gd name="T66" fmla="*/ 29 w 59"/>
                <a:gd name="T67" fmla="*/ 60 h 60"/>
                <a:gd name="T68" fmla="*/ 29 w 59"/>
                <a:gd name="T69" fmla="*/ 60 h 60"/>
                <a:gd name="T70" fmla="*/ 30 w 59"/>
                <a:gd name="T71" fmla="*/ 60 h 60"/>
                <a:gd name="T72" fmla="*/ 30 w 59"/>
                <a:gd name="T73" fmla="*/ 60 h 60"/>
                <a:gd name="T74" fmla="*/ 59 w 59"/>
                <a:gd name="T75" fmla="*/ 30 h 60"/>
                <a:gd name="T76" fmla="*/ 59 w 59"/>
                <a:gd name="T77" fmla="*/ 29 h 60"/>
                <a:gd name="T78" fmla="*/ 29 w 59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143 h 143"/>
                <a:gd name="T2" fmla="*/ 11 w 66"/>
                <a:gd name="T3" fmla="*/ 142 h 143"/>
                <a:gd name="T4" fmla="*/ 66 w 66"/>
                <a:gd name="T5" fmla="*/ 73 h 143"/>
                <a:gd name="T6" fmla="*/ 66 w 66"/>
                <a:gd name="T7" fmla="*/ 73 h 143"/>
                <a:gd name="T8" fmla="*/ 66 w 66"/>
                <a:gd name="T9" fmla="*/ 72 h 143"/>
                <a:gd name="T10" fmla="*/ 66 w 66"/>
                <a:gd name="T11" fmla="*/ 72 h 143"/>
                <a:gd name="T12" fmla="*/ 66 w 66"/>
                <a:gd name="T13" fmla="*/ 72 h 143"/>
                <a:gd name="T14" fmla="*/ 66 w 66"/>
                <a:gd name="T15" fmla="*/ 71 h 143"/>
                <a:gd name="T16" fmla="*/ 66 w 66"/>
                <a:gd name="T17" fmla="*/ 71 h 143"/>
                <a:gd name="T18" fmla="*/ 66 w 66"/>
                <a:gd name="T19" fmla="*/ 71 h 143"/>
                <a:gd name="T20" fmla="*/ 66 w 66"/>
                <a:gd name="T21" fmla="*/ 71 h 143"/>
                <a:gd name="T22" fmla="*/ 66 w 66"/>
                <a:gd name="T23" fmla="*/ 70 h 143"/>
                <a:gd name="T24" fmla="*/ 66 w 66"/>
                <a:gd name="T25" fmla="*/ 70 h 143"/>
                <a:gd name="T26" fmla="*/ 66 w 66"/>
                <a:gd name="T27" fmla="*/ 70 h 143"/>
                <a:gd name="T28" fmla="*/ 66 w 66"/>
                <a:gd name="T29" fmla="*/ 69 h 143"/>
                <a:gd name="T30" fmla="*/ 66 w 66"/>
                <a:gd name="T31" fmla="*/ 69 h 143"/>
                <a:gd name="T32" fmla="*/ 66 w 66"/>
                <a:gd name="T33" fmla="*/ 69 h 143"/>
                <a:gd name="T34" fmla="*/ 66 w 66"/>
                <a:gd name="T35" fmla="*/ 69 h 143"/>
                <a:gd name="T36" fmla="*/ 65 w 66"/>
                <a:gd name="T37" fmla="*/ 68 h 143"/>
                <a:gd name="T38" fmla="*/ 65 w 66"/>
                <a:gd name="T39" fmla="*/ 61 h 143"/>
                <a:gd name="T40" fmla="*/ 65 w 66"/>
                <a:gd name="T41" fmla="*/ 61 h 143"/>
                <a:gd name="T42" fmla="*/ 65 w 66"/>
                <a:gd name="T43" fmla="*/ 61 h 143"/>
                <a:gd name="T44" fmla="*/ 65 w 66"/>
                <a:gd name="T45" fmla="*/ 61 h 143"/>
                <a:gd name="T46" fmla="*/ 65 w 66"/>
                <a:gd name="T47" fmla="*/ 61 h 143"/>
                <a:gd name="T48" fmla="*/ 65 w 66"/>
                <a:gd name="T49" fmla="*/ 60 h 143"/>
                <a:gd name="T50" fmla="*/ 65 w 66"/>
                <a:gd name="T51" fmla="*/ 60 h 143"/>
                <a:gd name="T52" fmla="*/ 65 w 66"/>
                <a:gd name="T53" fmla="*/ 60 h 143"/>
                <a:gd name="T54" fmla="*/ 65 w 66"/>
                <a:gd name="T55" fmla="*/ 60 h 143"/>
                <a:gd name="T56" fmla="*/ 65 w 66"/>
                <a:gd name="T57" fmla="*/ 59 h 143"/>
                <a:gd name="T58" fmla="*/ 65 w 66"/>
                <a:gd name="T59" fmla="*/ 59 h 143"/>
                <a:gd name="T60" fmla="*/ 65 w 66"/>
                <a:gd name="T61" fmla="*/ 59 h 143"/>
                <a:gd name="T62" fmla="*/ 0 w 66"/>
                <a:gd name="T6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387 w 387"/>
                <a:gd name="T1" fmla="*/ 167 h 948"/>
                <a:gd name="T2" fmla="*/ 218 w 387"/>
                <a:gd name="T3" fmla="*/ 270 h 948"/>
                <a:gd name="T4" fmla="*/ 195 w 387"/>
                <a:gd name="T5" fmla="*/ 0 h 948"/>
                <a:gd name="T6" fmla="*/ 169 w 387"/>
                <a:gd name="T7" fmla="*/ 270 h 948"/>
                <a:gd name="T8" fmla="*/ 0 w 387"/>
                <a:gd name="T9" fmla="*/ 167 h 948"/>
                <a:gd name="T10" fmla="*/ 155 w 387"/>
                <a:gd name="T11" fmla="*/ 359 h 948"/>
                <a:gd name="T12" fmla="*/ 127 w 387"/>
                <a:gd name="T13" fmla="*/ 948 h 948"/>
                <a:gd name="T14" fmla="*/ 250 w 387"/>
                <a:gd name="T15" fmla="*/ 948 h 948"/>
                <a:gd name="T16" fmla="*/ 229 w 387"/>
                <a:gd name="T17" fmla="*/ 359 h 948"/>
                <a:gd name="T18" fmla="*/ 387 w 387"/>
                <a:gd name="T19" fmla="*/ 167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8 w 8"/>
                <a:gd name="T1" fmla="*/ 159 h 169"/>
                <a:gd name="T2" fmla="*/ 6 w 8"/>
                <a:gd name="T3" fmla="*/ 159 h 169"/>
                <a:gd name="T4" fmla="*/ 6 w 8"/>
                <a:gd name="T5" fmla="*/ 169 h 169"/>
                <a:gd name="T6" fmla="*/ 8 w 8"/>
                <a:gd name="T7" fmla="*/ 169 h 169"/>
                <a:gd name="T8" fmla="*/ 8 w 8"/>
                <a:gd name="T9" fmla="*/ 159 h 169"/>
                <a:gd name="T10" fmla="*/ 1 w 8"/>
                <a:gd name="T11" fmla="*/ 0 h 169"/>
                <a:gd name="T12" fmla="*/ 0 w 8"/>
                <a:gd name="T13" fmla="*/ 0 h 169"/>
                <a:gd name="T14" fmla="*/ 3 w 8"/>
                <a:gd name="T15" fmla="*/ 73 h 169"/>
                <a:gd name="T16" fmla="*/ 4 w 8"/>
                <a:gd name="T17" fmla="*/ 75 h 169"/>
                <a:gd name="T18" fmla="*/ 1 w 8"/>
                <a:gd name="T1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3 w 5"/>
                <a:gd name="T3" fmla="*/ 86 h 86"/>
                <a:gd name="T4" fmla="*/ 5 w 5"/>
                <a:gd name="T5" fmla="*/ 86 h 86"/>
                <a:gd name="T6" fmla="*/ 1 w 5"/>
                <a:gd name="T7" fmla="*/ 2 h 86"/>
                <a:gd name="T8" fmla="*/ 0 w 5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1 w 203"/>
                <a:gd name="T1" fmla="*/ 0 h 948"/>
                <a:gd name="T2" fmla="*/ 0 w 203"/>
                <a:gd name="T3" fmla="*/ 103 h 948"/>
                <a:gd name="T4" fmla="*/ 0 w 203"/>
                <a:gd name="T5" fmla="*/ 948 h 948"/>
                <a:gd name="T6" fmla="*/ 66 w 203"/>
                <a:gd name="T7" fmla="*/ 948 h 948"/>
                <a:gd name="T8" fmla="*/ 63 w 203"/>
                <a:gd name="T9" fmla="*/ 926 h 948"/>
                <a:gd name="T10" fmla="*/ 63 w 203"/>
                <a:gd name="T11" fmla="*/ 898 h 948"/>
                <a:gd name="T12" fmla="*/ 55 w 203"/>
                <a:gd name="T13" fmla="*/ 659 h 948"/>
                <a:gd name="T14" fmla="*/ 55 w 203"/>
                <a:gd name="T15" fmla="*/ 659 h 948"/>
                <a:gd name="T16" fmla="*/ 48 w 203"/>
                <a:gd name="T17" fmla="*/ 456 h 948"/>
                <a:gd name="T18" fmla="*/ 45 w 203"/>
                <a:gd name="T19" fmla="*/ 359 h 948"/>
                <a:gd name="T20" fmla="*/ 203 w 203"/>
                <a:gd name="T21" fmla="*/ 167 h 948"/>
                <a:gd name="T22" fmla="*/ 34 w 203"/>
                <a:gd name="T23" fmla="*/ 270 h 948"/>
                <a:gd name="T24" fmla="*/ 11 w 203"/>
                <a:gd name="T25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420 w 420"/>
                <a:gd name="T1" fmla="*/ 156 h 790"/>
                <a:gd name="T2" fmla="*/ 241 w 420"/>
                <a:gd name="T3" fmla="*/ 203 h 790"/>
                <a:gd name="T4" fmla="*/ 202 w 420"/>
                <a:gd name="T5" fmla="*/ 0 h 790"/>
                <a:gd name="T6" fmla="*/ 170 w 420"/>
                <a:gd name="T7" fmla="*/ 203 h 790"/>
                <a:gd name="T8" fmla="*/ 0 w 420"/>
                <a:gd name="T9" fmla="*/ 153 h 790"/>
                <a:gd name="T10" fmla="*/ 176 w 420"/>
                <a:gd name="T11" fmla="*/ 278 h 790"/>
                <a:gd name="T12" fmla="*/ 163 w 420"/>
                <a:gd name="T13" fmla="*/ 790 h 790"/>
                <a:gd name="T14" fmla="*/ 244 w 420"/>
                <a:gd name="T15" fmla="*/ 790 h 790"/>
                <a:gd name="T16" fmla="*/ 231 w 420"/>
                <a:gd name="T17" fmla="*/ 278 h 790"/>
                <a:gd name="T18" fmla="*/ 420 w 420"/>
                <a:gd name="T19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108 w 110"/>
                <a:gd name="T1" fmla="*/ 70 h 70"/>
                <a:gd name="T2" fmla="*/ 110 w 110"/>
                <a:gd name="T3" fmla="*/ 55 h 70"/>
                <a:gd name="T4" fmla="*/ 55 w 110"/>
                <a:gd name="T5" fmla="*/ 0 h 70"/>
                <a:gd name="T6" fmla="*/ 0 w 110"/>
                <a:gd name="T7" fmla="*/ 55 h 70"/>
                <a:gd name="T8" fmla="*/ 2 w 110"/>
                <a:gd name="T9" fmla="*/ 70 h 70"/>
                <a:gd name="T10" fmla="*/ 108 w 11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108 w 111"/>
                <a:gd name="T1" fmla="*/ 70 h 70"/>
                <a:gd name="T2" fmla="*/ 111 w 111"/>
                <a:gd name="T3" fmla="*/ 55 h 70"/>
                <a:gd name="T4" fmla="*/ 55 w 111"/>
                <a:gd name="T5" fmla="*/ 0 h 70"/>
                <a:gd name="T6" fmla="*/ 0 w 111"/>
                <a:gd name="T7" fmla="*/ 55 h 70"/>
                <a:gd name="T8" fmla="*/ 2 w 111"/>
                <a:gd name="T9" fmla="*/ 70 h 70"/>
                <a:gd name="T10" fmla="*/ 108 w 11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47 w 146"/>
                <a:gd name="T1" fmla="*/ 141 h 141"/>
                <a:gd name="T2" fmla="*/ 99 w 146"/>
                <a:gd name="T3" fmla="*/ 141 h 141"/>
                <a:gd name="T4" fmla="*/ 146 w 146"/>
                <a:gd name="T5" fmla="*/ 73 h 141"/>
                <a:gd name="T6" fmla="*/ 73 w 146"/>
                <a:gd name="T7" fmla="*/ 0 h 141"/>
                <a:gd name="T8" fmla="*/ 0 w 146"/>
                <a:gd name="T9" fmla="*/ 73 h 141"/>
                <a:gd name="T10" fmla="*/ 47 w 14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32 h 32"/>
                <a:gd name="T4" fmla="*/ 0 w 32"/>
                <a:gd name="T5" fmla="*/ 15 h 32"/>
                <a:gd name="T6" fmla="*/ 17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28 w 28"/>
                <a:gd name="T1" fmla="*/ 9 h 9"/>
                <a:gd name="T2" fmla="*/ 14 w 28"/>
                <a:gd name="T3" fmla="*/ 0 h 9"/>
                <a:gd name="T4" fmla="*/ 0 w 28"/>
                <a:gd name="T5" fmla="*/ 9 h 9"/>
                <a:gd name="T6" fmla="*/ 28 w 2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25 w 25"/>
                <a:gd name="T1" fmla="*/ 6 h 6"/>
                <a:gd name="T2" fmla="*/ 12 w 25"/>
                <a:gd name="T3" fmla="*/ 0 h 6"/>
                <a:gd name="T4" fmla="*/ 0 w 25"/>
                <a:gd name="T5" fmla="*/ 6 h 6"/>
                <a:gd name="T6" fmla="*/ 25 w 2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32 w 34"/>
                <a:gd name="T1" fmla="*/ 13 h 34"/>
                <a:gd name="T2" fmla="*/ 21 w 34"/>
                <a:gd name="T3" fmla="*/ 32 h 34"/>
                <a:gd name="T4" fmla="*/ 2 w 34"/>
                <a:gd name="T5" fmla="*/ 21 h 34"/>
                <a:gd name="T6" fmla="*/ 13 w 34"/>
                <a:gd name="T7" fmla="*/ 2 h 34"/>
                <a:gd name="T8" fmla="*/ 32 w 34"/>
                <a:gd name="T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  <a:gd name="T6" fmla="*/ 1 w 1"/>
                <a:gd name="T7" fmla="*/ 3 h 4"/>
                <a:gd name="T8" fmla="*/ 1 w 1"/>
                <a:gd name="T9" fmla="*/ 3 h 4"/>
                <a:gd name="T10" fmla="*/ 1 w 1"/>
                <a:gd name="T11" fmla="*/ 3 h 4"/>
                <a:gd name="T12" fmla="*/ 1 w 1"/>
                <a:gd name="T13" fmla="*/ 3 h 4"/>
                <a:gd name="T14" fmla="*/ 1 w 1"/>
                <a:gd name="T15" fmla="*/ 3 h 4"/>
                <a:gd name="T16" fmla="*/ 1 w 1"/>
                <a:gd name="T17" fmla="*/ 3 h 4"/>
                <a:gd name="T18" fmla="*/ 1 w 1"/>
                <a:gd name="T19" fmla="*/ 3 h 4"/>
                <a:gd name="T20" fmla="*/ 1 w 1"/>
                <a:gd name="T21" fmla="*/ 3 h 4"/>
                <a:gd name="T22" fmla="*/ 1 w 1"/>
                <a:gd name="T23" fmla="*/ 3 h 4"/>
                <a:gd name="T24" fmla="*/ 1 w 1"/>
                <a:gd name="T25" fmla="*/ 2 h 4"/>
                <a:gd name="T26" fmla="*/ 1 w 1"/>
                <a:gd name="T27" fmla="*/ 2 h 4"/>
                <a:gd name="T28" fmla="*/ 1 w 1"/>
                <a:gd name="T29" fmla="*/ 2 h 4"/>
                <a:gd name="T30" fmla="*/ 1 w 1"/>
                <a:gd name="T31" fmla="*/ 2 h 4"/>
                <a:gd name="T32" fmla="*/ 1 w 1"/>
                <a:gd name="T33" fmla="*/ 2 h 4"/>
                <a:gd name="T34" fmla="*/ 1 w 1"/>
                <a:gd name="T35" fmla="*/ 2 h 4"/>
                <a:gd name="T36" fmla="*/ 0 w 1"/>
                <a:gd name="T37" fmla="*/ 2 h 4"/>
                <a:gd name="T38" fmla="*/ 0 w 1"/>
                <a:gd name="T39" fmla="*/ 2 h 4"/>
                <a:gd name="T40" fmla="*/ 0 w 1"/>
                <a:gd name="T41" fmla="*/ 1 h 4"/>
                <a:gd name="T42" fmla="*/ 0 w 1"/>
                <a:gd name="T43" fmla="*/ 1 h 4"/>
                <a:gd name="T44" fmla="*/ 0 w 1"/>
                <a:gd name="T45" fmla="*/ 1 h 4"/>
                <a:gd name="T46" fmla="*/ 0 w 1"/>
                <a:gd name="T47" fmla="*/ 1 h 4"/>
                <a:gd name="T48" fmla="*/ 0 w 1"/>
                <a:gd name="T49" fmla="*/ 1 h 4"/>
                <a:gd name="T50" fmla="*/ 0 w 1"/>
                <a:gd name="T51" fmla="*/ 1 h 4"/>
                <a:gd name="T52" fmla="*/ 0 w 1"/>
                <a:gd name="T53" fmla="*/ 1 h 4"/>
                <a:gd name="T54" fmla="*/ 0 w 1"/>
                <a:gd name="T55" fmla="*/ 1 h 4"/>
                <a:gd name="T56" fmla="*/ 0 w 1"/>
                <a:gd name="T57" fmla="*/ 1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75 w 100"/>
                <a:gd name="T1" fmla="*/ 57 h 70"/>
                <a:gd name="T2" fmla="*/ 60 w 100"/>
                <a:gd name="T3" fmla="*/ 42 h 70"/>
                <a:gd name="T4" fmla="*/ 75 w 100"/>
                <a:gd name="T5" fmla="*/ 26 h 70"/>
                <a:gd name="T6" fmla="*/ 91 w 100"/>
                <a:gd name="T7" fmla="*/ 42 h 70"/>
                <a:gd name="T8" fmla="*/ 75 w 100"/>
                <a:gd name="T9" fmla="*/ 57 h 70"/>
                <a:gd name="T10" fmla="*/ 47 w 100"/>
                <a:gd name="T11" fmla="*/ 0 h 70"/>
                <a:gd name="T12" fmla="*/ 47 w 100"/>
                <a:gd name="T13" fmla="*/ 2 h 70"/>
                <a:gd name="T14" fmla="*/ 31 w 100"/>
                <a:gd name="T15" fmla="*/ 47 h 70"/>
                <a:gd name="T16" fmla="*/ 16 w 100"/>
                <a:gd name="T17" fmla="*/ 61 h 70"/>
                <a:gd name="T18" fmla="*/ 16 w 100"/>
                <a:gd name="T19" fmla="*/ 61 h 70"/>
                <a:gd name="T20" fmla="*/ 0 w 100"/>
                <a:gd name="T21" fmla="*/ 70 h 70"/>
                <a:gd name="T22" fmla="*/ 32 w 100"/>
                <a:gd name="T23" fmla="*/ 70 h 70"/>
                <a:gd name="T24" fmla="*/ 44 w 100"/>
                <a:gd name="T25" fmla="*/ 64 h 70"/>
                <a:gd name="T26" fmla="*/ 57 w 100"/>
                <a:gd name="T27" fmla="*/ 70 h 70"/>
                <a:gd name="T28" fmla="*/ 97 w 100"/>
                <a:gd name="T29" fmla="*/ 70 h 70"/>
                <a:gd name="T30" fmla="*/ 100 w 100"/>
                <a:gd name="T31" fmla="*/ 55 h 70"/>
                <a:gd name="T32" fmla="*/ 100 w 100"/>
                <a:gd name="T33" fmla="*/ 55 h 70"/>
                <a:gd name="T34" fmla="*/ 100 w 100"/>
                <a:gd name="T35" fmla="*/ 55 h 70"/>
                <a:gd name="T36" fmla="*/ 100 w 100"/>
                <a:gd name="T37" fmla="*/ 55 h 70"/>
                <a:gd name="T38" fmla="*/ 100 w 100"/>
                <a:gd name="T39" fmla="*/ 54 h 70"/>
                <a:gd name="T40" fmla="*/ 100 w 100"/>
                <a:gd name="T41" fmla="*/ 54 h 70"/>
                <a:gd name="T42" fmla="*/ 100 w 100"/>
                <a:gd name="T43" fmla="*/ 54 h 70"/>
                <a:gd name="T44" fmla="*/ 100 w 100"/>
                <a:gd name="T45" fmla="*/ 54 h 70"/>
                <a:gd name="T46" fmla="*/ 100 w 100"/>
                <a:gd name="T47" fmla="*/ 54 h 70"/>
                <a:gd name="T48" fmla="*/ 100 w 100"/>
                <a:gd name="T49" fmla="*/ 54 h 70"/>
                <a:gd name="T50" fmla="*/ 100 w 100"/>
                <a:gd name="T51" fmla="*/ 54 h 70"/>
                <a:gd name="T52" fmla="*/ 100 w 100"/>
                <a:gd name="T53" fmla="*/ 54 h 70"/>
                <a:gd name="T54" fmla="*/ 100 w 100"/>
                <a:gd name="T55" fmla="*/ 54 h 70"/>
                <a:gd name="T56" fmla="*/ 100 w 100"/>
                <a:gd name="T57" fmla="*/ 54 h 70"/>
                <a:gd name="T58" fmla="*/ 100 w 100"/>
                <a:gd name="T59" fmla="*/ 54 h 70"/>
                <a:gd name="T60" fmla="*/ 100 w 100"/>
                <a:gd name="T61" fmla="*/ 53 h 70"/>
                <a:gd name="T62" fmla="*/ 100 w 100"/>
                <a:gd name="T63" fmla="*/ 53 h 70"/>
                <a:gd name="T64" fmla="*/ 100 w 100"/>
                <a:gd name="T65" fmla="*/ 53 h 70"/>
                <a:gd name="T66" fmla="*/ 100 w 100"/>
                <a:gd name="T67" fmla="*/ 53 h 70"/>
                <a:gd name="T68" fmla="*/ 100 w 100"/>
                <a:gd name="T69" fmla="*/ 53 h 70"/>
                <a:gd name="T70" fmla="*/ 100 w 100"/>
                <a:gd name="T71" fmla="*/ 53 h 70"/>
                <a:gd name="T72" fmla="*/ 100 w 100"/>
                <a:gd name="T73" fmla="*/ 53 h 70"/>
                <a:gd name="T74" fmla="*/ 100 w 100"/>
                <a:gd name="T75" fmla="*/ 53 h 70"/>
                <a:gd name="T76" fmla="*/ 100 w 100"/>
                <a:gd name="T77" fmla="*/ 53 h 70"/>
                <a:gd name="T78" fmla="*/ 99 w 100"/>
                <a:gd name="T79" fmla="*/ 53 h 70"/>
                <a:gd name="T80" fmla="*/ 99 w 100"/>
                <a:gd name="T81" fmla="*/ 53 h 70"/>
                <a:gd name="T82" fmla="*/ 99 w 100"/>
                <a:gd name="T83" fmla="*/ 52 h 70"/>
                <a:gd name="T84" fmla="*/ 99 w 100"/>
                <a:gd name="T85" fmla="*/ 52 h 70"/>
                <a:gd name="T86" fmla="*/ 99 w 100"/>
                <a:gd name="T87" fmla="*/ 52 h 70"/>
                <a:gd name="T88" fmla="*/ 99 w 100"/>
                <a:gd name="T89" fmla="*/ 52 h 70"/>
                <a:gd name="T90" fmla="*/ 99 w 100"/>
                <a:gd name="T91" fmla="*/ 52 h 70"/>
                <a:gd name="T92" fmla="*/ 99 w 100"/>
                <a:gd name="T93" fmla="*/ 52 h 70"/>
                <a:gd name="T94" fmla="*/ 99 w 100"/>
                <a:gd name="T95" fmla="*/ 52 h 70"/>
                <a:gd name="T96" fmla="*/ 99 w 100"/>
                <a:gd name="T97" fmla="*/ 52 h 70"/>
                <a:gd name="T98" fmla="*/ 99 w 100"/>
                <a:gd name="T99" fmla="*/ 52 h 70"/>
                <a:gd name="T100" fmla="*/ 99 w 100"/>
                <a:gd name="T101" fmla="*/ 52 h 70"/>
                <a:gd name="T102" fmla="*/ 99 w 100"/>
                <a:gd name="T103" fmla="*/ 52 h 70"/>
                <a:gd name="T104" fmla="*/ 99 w 100"/>
                <a:gd name="T105" fmla="*/ 52 h 70"/>
                <a:gd name="T106" fmla="*/ 99 w 100"/>
                <a:gd name="T107" fmla="*/ 51 h 70"/>
                <a:gd name="T108" fmla="*/ 99 w 100"/>
                <a:gd name="T109" fmla="*/ 51 h 70"/>
                <a:gd name="T110" fmla="*/ 99 w 100"/>
                <a:gd name="T111" fmla="*/ 51 h 70"/>
                <a:gd name="T112" fmla="*/ 99 w 100"/>
                <a:gd name="T113" fmla="*/ 51 h 70"/>
                <a:gd name="T114" fmla="*/ 99 w 100"/>
                <a:gd name="T115" fmla="*/ 51 h 70"/>
                <a:gd name="T116" fmla="*/ 99 w 100"/>
                <a:gd name="T117" fmla="*/ 51 h 70"/>
                <a:gd name="T118" fmla="*/ 99 w 100"/>
                <a:gd name="T119" fmla="*/ 51 h 70"/>
                <a:gd name="T120" fmla="*/ 99 w 100"/>
                <a:gd name="T121" fmla="*/ 51 h 70"/>
                <a:gd name="T122" fmla="*/ 47 w 100"/>
                <a:gd name="T1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39 w 68"/>
                <a:gd name="T1" fmla="*/ 77 h 141"/>
                <a:gd name="T2" fmla="*/ 24 w 68"/>
                <a:gd name="T3" fmla="*/ 66 h 141"/>
                <a:gd name="T4" fmla="*/ 35 w 68"/>
                <a:gd name="T5" fmla="*/ 47 h 141"/>
                <a:gd name="T6" fmla="*/ 39 w 68"/>
                <a:gd name="T7" fmla="*/ 46 h 141"/>
                <a:gd name="T8" fmla="*/ 54 w 68"/>
                <a:gd name="T9" fmla="*/ 58 h 141"/>
                <a:gd name="T10" fmla="*/ 43 w 68"/>
                <a:gd name="T11" fmla="*/ 77 h 141"/>
                <a:gd name="T12" fmla="*/ 39 w 68"/>
                <a:gd name="T13" fmla="*/ 77 h 141"/>
                <a:gd name="T14" fmla="*/ 0 w 68"/>
                <a:gd name="T15" fmla="*/ 0 h 141"/>
                <a:gd name="T16" fmla="*/ 0 w 68"/>
                <a:gd name="T17" fmla="*/ 11 h 141"/>
                <a:gd name="T18" fmla="*/ 1 w 68"/>
                <a:gd name="T19" fmla="*/ 11 h 141"/>
                <a:gd name="T20" fmla="*/ 17 w 68"/>
                <a:gd name="T21" fmla="*/ 27 h 141"/>
                <a:gd name="T22" fmla="*/ 1 w 68"/>
                <a:gd name="T23" fmla="*/ 42 h 141"/>
                <a:gd name="T24" fmla="*/ 0 w 68"/>
                <a:gd name="T25" fmla="*/ 42 h 141"/>
                <a:gd name="T26" fmla="*/ 0 w 68"/>
                <a:gd name="T27" fmla="*/ 62 h 141"/>
                <a:gd name="T28" fmla="*/ 8 w 68"/>
                <a:gd name="T29" fmla="*/ 76 h 141"/>
                <a:gd name="T30" fmla="*/ 0 w 68"/>
                <a:gd name="T31" fmla="*/ 89 h 141"/>
                <a:gd name="T32" fmla="*/ 0 w 68"/>
                <a:gd name="T33" fmla="*/ 141 h 141"/>
                <a:gd name="T34" fmla="*/ 21 w 68"/>
                <a:gd name="T35" fmla="*/ 141 h 141"/>
                <a:gd name="T36" fmla="*/ 37 w 68"/>
                <a:gd name="T37" fmla="*/ 132 h 141"/>
                <a:gd name="T38" fmla="*/ 21 w 68"/>
                <a:gd name="T39" fmla="*/ 117 h 141"/>
                <a:gd name="T40" fmla="*/ 37 w 68"/>
                <a:gd name="T41" fmla="*/ 102 h 141"/>
                <a:gd name="T42" fmla="*/ 52 w 68"/>
                <a:gd name="T43" fmla="*/ 117 h 141"/>
                <a:gd name="T44" fmla="*/ 52 w 68"/>
                <a:gd name="T45" fmla="*/ 118 h 141"/>
                <a:gd name="T46" fmla="*/ 68 w 68"/>
                <a:gd name="T47" fmla="*/ 73 h 141"/>
                <a:gd name="T48" fmla="*/ 68 w 68"/>
                <a:gd name="T49" fmla="*/ 71 h 141"/>
                <a:gd name="T50" fmla="*/ 68 w 68"/>
                <a:gd name="T51" fmla="*/ 71 h 141"/>
                <a:gd name="T52" fmla="*/ 0 w 6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27 h 27"/>
                <a:gd name="T4" fmla="*/ 8 w 8"/>
                <a:gd name="T5" fmla="*/ 14 h 27"/>
                <a:gd name="T6" fmla="*/ 0 w 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6 w 31"/>
                <a:gd name="T5" fmla="*/ 30 h 30"/>
                <a:gd name="T6" fmla="*/ 16 w 31"/>
                <a:gd name="T7" fmla="*/ 30 h 30"/>
                <a:gd name="T8" fmla="*/ 31 w 31"/>
                <a:gd name="T9" fmla="*/ 16 h 30"/>
                <a:gd name="T10" fmla="*/ 31 w 31"/>
                <a:gd name="T11" fmla="*/ 15 h 30"/>
                <a:gd name="T12" fmla="*/ 16 w 3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2 w 25"/>
                <a:gd name="T1" fmla="*/ 0 h 6"/>
                <a:gd name="T2" fmla="*/ 0 w 25"/>
                <a:gd name="T3" fmla="*/ 6 h 6"/>
                <a:gd name="T4" fmla="*/ 25 w 25"/>
                <a:gd name="T5" fmla="*/ 6 h 6"/>
                <a:gd name="T6" fmla="*/ 12 w 2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1 h 31"/>
                <a:gd name="T4" fmla="*/ 2 w 34"/>
                <a:gd name="T5" fmla="*/ 20 h 31"/>
                <a:gd name="T6" fmla="*/ 17 w 34"/>
                <a:gd name="T7" fmla="*/ 31 h 31"/>
                <a:gd name="T8" fmla="*/ 21 w 34"/>
                <a:gd name="T9" fmla="*/ 31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39 w 121"/>
                <a:gd name="T1" fmla="*/ 117 h 117"/>
                <a:gd name="T2" fmla="*/ 82 w 121"/>
                <a:gd name="T3" fmla="*/ 117 h 117"/>
                <a:gd name="T4" fmla="*/ 121 w 121"/>
                <a:gd name="T5" fmla="*/ 61 h 117"/>
                <a:gd name="T6" fmla="*/ 60 w 121"/>
                <a:gd name="T7" fmla="*/ 0 h 117"/>
                <a:gd name="T8" fmla="*/ 0 w 121"/>
                <a:gd name="T9" fmla="*/ 61 h 117"/>
                <a:gd name="T10" fmla="*/ 39 w 121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26 w 27"/>
                <a:gd name="T1" fmla="*/ 14 h 27"/>
                <a:gd name="T2" fmla="*/ 13 w 27"/>
                <a:gd name="T3" fmla="*/ 26 h 27"/>
                <a:gd name="T4" fmla="*/ 1 w 27"/>
                <a:gd name="T5" fmla="*/ 13 h 27"/>
                <a:gd name="T6" fmla="*/ 14 w 27"/>
                <a:gd name="T7" fmla="*/ 1 h 27"/>
                <a:gd name="T8" fmla="*/ 26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23 w 23"/>
                <a:gd name="T1" fmla="*/ 7 h 7"/>
                <a:gd name="T2" fmla="*/ 11 w 23"/>
                <a:gd name="T3" fmla="*/ 0 h 7"/>
                <a:gd name="T4" fmla="*/ 0 w 23"/>
                <a:gd name="T5" fmla="*/ 7 h 7"/>
                <a:gd name="T6" fmla="*/ 23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20 w 20"/>
                <a:gd name="T1" fmla="*/ 5 h 5"/>
                <a:gd name="T2" fmla="*/ 10 w 20"/>
                <a:gd name="T3" fmla="*/ 0 h 5"/>
                <a:gd name="T4" fmla="*/ 0 w 20"/>
                <a:gd name="T5" fmla="*/ 5 h 5"/>
                <a:gd name="T6" fmla="*/ 20 w 20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8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9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26 w 28"/>
                <a:gd name="T1" fmla="*/ 11 h 29"/>
                <a:gd name="T2" fmla="*/ 17 w 28"/>
                <a:gd name="T3" fmla="*/ 27 h 29"/>
                <a:gd name="T4" fmla="*/ 2 w 28"/>
                <a:gd name="T5" fmla="*/ 18 h 29"/>
                <a:gd name="T6" fmla="*/ 11 w 28"/>
                <a:gd name="T7" fmla="*/ 2 h 29"/>
                <a:gd name="T8" fmla="*/ 26 w 28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0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3 h 3"/>
                <a:gd name="T4" fmla="*/ 3 h 3"/>
                <a:gd name="T5" fmla="*/ 3 h 3"/>
                <a:gd name="T6" fmla="*/ 3 h 3"/>
                <a:gd name="T7" fmla="*/ 3 h 3"/>
                <a:gd name="T8" fmla="*/ 3 h 3"/>
                <a:gd name="T9" fmla="*/ 2 h 3"/>
                <a:gd name="T10" fmla="*/ 2 h 3"/>
                <a:gd name="T11" fmla="*/ 2 h 3"/>
                <a:gd name="T12" fmla="*/ 2 h 3"/>
                <a:gd name="T13" fmla="*/ 2 h 3"/>
                <a:gd name="T14" fmla="*/ 2 h 3"/>
                <a:gd name="T15" fmla="*/ 2 h 3"/>
                <a:gd name="T16" fmla="*/ 2 h 3"/>
                <a:gd name="T17" fmla="*/ 2 h 3"/>
                <a:gd name="T18" fmla="*/ 2 h 3"/>
                <a:gd name="T19" fmla="*/ 2 h 3"/>
                <a:gd name="T20" fmla="*/ 1 h 3"/>
                <a:gd name="T21" fmla="*/ 1 h 3"/>
                <a:gd name="T22" fmla="*/ 1 h 3"/>
                <a:gd name="T23" fmla="*/ 1 h 3"/>
                <a:gd name="T24" fmla="*/ 1 h 3"/>
                <a:gd name="T25" fmla="*/ 1 h 3"/>
                <a:gd name="T26" fmla="*/ 1 h 3"/>
                <a:gd name="T27" fmla="*/ 1 h 3"/>
                <a:gd name="T28" fmla="*/ 1 h 3"/>
                <a:gd name="T29" fmla="*/ 1 h 3"/>
                <a:gd name="T30" fmla="*/ 0 h 3"/>
                <a:gd name="T31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1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63 w 83"/>
                <a:gd name="T1" fmla="*/ 47 h 58"/>
                <a:gd name="T2" fmla="*/ 50 w 83"/>
                <a:gd name="T3" fmla="*/ 34 h 58"/>
                <a:gd name="T4" fmla="*/ 63 w 83"/>
                <a:gd name="T5" fmla="*/ 22 h 58"/>
                <a:gd name="T6" fmla="*/ 75 w 83"/>
                <a:gd name="T7" fmla="*/ 34 h 58"/>
                <a:gd name="T8" fmla="*/ 63 w 83"/>
                <a:gd name="T9" fmla="*/ 47 h 58"/>
                <a:gd name="T10" fmla="*/ 39 w 83"/>
                <a:gd name="T11" fmla="*/ 0 h 58"/>
                <a:gd name="T12" fmla="*/ 39 w 83"/>
                <a:gd name="T13" fmla="*/ 2 h 58"/>
                <a:gd name="T14" fmla="*/ 26 w 83"/>
                <a:gd name="T15" fmla="*/ 39 h 58"/>
                <a:gd name="T16" fmla="*/ 13 w 83"/>
                <a:gd name="T17" fmla="*/ 51 h 58"/>
                <a:gd name="T18" fmla="*/ 13 w 83"/>
                <a:gd name="T19" fmla="*/ 51 h 58"/>
                <a:gd name="T20" fmla="*/ 0 w 83"/>
                <a:gd name="T21" fmla="*/ 58 h 58"/>
                <a:gd name="T22" fmla="*/ 27 w 83"/>
                <a:gd name="T23" fmla="*/ 58 h 58"/>
                <a:gd name="T24" fmla="*/ 37 w 83"/>
                <a:gd name="T25" fmla="*/ 53 h 58"/>
                <a:gd name="T26" fmla="*/ 47 w 83"/>
                <a:gd name="T27" fmla="*/ 58 h 58"/>
                <a:gd name="T28" fmla="*/ 81 w 83"/>
                <a:gd name="T29" fmla="*/ 58 h 58"/>
                <a:gd name="T30" fmla="*/ 83 w 83"/>
                <a:gd name="T31" fmla="*/ 45 h 58"/>
                <a:gd name="T32" fmla="*/ 83 w 83"/>
                <a:gd name="T33" fmla="*/ 45 h 58"/>
                <a:gd name="T34" fmla="*/ 83 w 83"/>
                <a:gd name="T35" fmla="*/ 45 h 58"/>
                <a:gd name="T36" fmla="*/ 83 w 83"/>
                <a:gd name="T37" fmla="*/ 45 h 58"/>
                <a:gd name="T38" fmla="*/ 83 w 83"/>
                <a:gd name="T39" fmla="*/ 45 h 58"/>
                <a:gd name="T40" fmla="*/ 83 w 83"/>
                <a:gd name="T41" fmla="*/ 45 h 58"/>
                <a:gd name="T42" fmla="*/ 83 w 83"/>
                <a:gd name="T43" fmla="*/ 45 h 58"/>
                <a:gd name="T44" fmla="*/ 83 w 83"/>
                <a:gd name="T45" fmla="*/ 45 h 58"/>
                <a:gd name="T46" fmla="*/ 83 w 83"/>
                <a:gd name="T47" fmla="*/ 45 h 58"/>
                <a:gd name="T48" fmla="*/ 83 w 83"/>
                <a:gd name="T49" fmla="*/ 45 h 58"/>
                <a:gd name="T50" fmla="*/ 83 w 83"/>
                <a:gd name="T51" fmla="*/ 45 h 58"/>
                <a:gd name="T52" fmla="*/ 83 w 83"/>
                <a:gd name="T53" fmla="*/ 45 h 58"/>
                <a:gd name="T54" fmla="*/ 83 w 83"/>
                <a:gd name="T55" fmla="*/ 44 h 58"/>
                <a:gd name="T56" fmla="*/ 83 w 83"/>
                <a:gd name="T57" fmla="*/ 44 h 58"/>
                <a:gd name="T58" fmla="*/ 83 w 83"/>
                <a:gd name="T59" fmla="*/ 44 h 58"/>
                <a:gd name="T60" fmla="*/ 83 w 83"/>
                <a:gd name="T61" fmla="*/ 44 h 58"/>
                <a:gd name="T62" fmla="*/ 83 w 83"/>
                <a:gd name="T63" fmla="*/ 44 h 58"/>
                <a:gd name="T64" fmla="*/ 83 w 83"/>
                <a:gd name="T65" fmla="*/ 44 h 58"/>
                <a:gd name="T66" fmla="*/ 83 w 83"/>
                <a:gd name="T67" fmla="*/ 44 h 58"/>
                <a:gd name="T68" fmla="*/ 83 w 83"/>
                <a:gd name="T69" fmla="*/ 44 h 58"/>
                <a:gd name="T70" fmla="*/ 83 w 83"/>
                <a:gd name="T71" fmla="*/ 44 h 58"/>
                <a:gd name="T72" fmla="*/ 83 w 83"/>
                <a:gd name="T73" fmla="*/ 44 h 58"/>
                <a:gd name="T74" fmla="*/ 83 w 83"/>
                <a:gd name="T75" fmla="*/ 44 h 58"/>
                <a:gd name="T76" fmla="*/ 83 w 83"/>
                <a:gd name="T77" fmla="*/ 44 h 58"/>
                <a:gd name="T78" fmla="*/ 83 w 83"/>
                <a:gd name="T79" fmla="*/ 44 h 58"/>
                <a:gd name="T80" fmla="*/ 83 w 83"/>
                <a:gd name="T81" fmla="*/ 44 h 58"/>
                <a:gd name="T82" fmla="*/ 83 w 83"/>
                <a:gd name="T83" fmla="*/ 43 h 58"/>
                <a:gd name="T84" fmla="*/ 83 w 83"/>
                <a:gd name="T85" fmla="*/ 43 h 58"/>
                <a:gd name="T86" fmla="*/ 83 w 83"/>
                <a:gd name="T87" fmla="*/ 43 h 58"/>
                <a:gd name="T88" fmla="*/ 83 w 83"/>
                <a:gd name="T89" fmla="*/ 43 h 58"/>
                <a:gd name="T90" fmla="*/ 83 w 83"/>
                <a:gd name="T91" fmla="*/ 43 h 58"/>
                <a:gd name="T92" fmla="*/ 83 w 83"/>
                <a:gd name="T93" fmla="*/ 43 h 58"/>
                <a:gd name="T94" fmla="*/ 83 w 83"/>
                <a:gd name="T95" fmla="*/ 43 h 58"/>
                <a:gd name="T96" fmla="*/ 83 w 83"/>
                <a:gd name="T97" fmla="*/ 43 h 58"/>
                <a:gd name="T98" fmla="*/ 83 w 83"/>
                <a:gd name="T99" fmla="*/ 43 h 58"/>
                <a:gd name="T100" fmla="*/ 83 w 83"/>
                <a:gd name="T101" fmla="*/ 43 h 58"/>
                <a:gd name="T102" fmla="*/ 83 w 83"/>
                <a:gd name="T103" fmla="*/ 43 h 58"/>
                <a:gd name="T104" fmla="*/ 83 w 83"/>
                <a:gd name="T105" fmla="*/ 43 h 58"/>
                <a:gd name="T106" fmla="*/ 83 w 83"/>
                <a:gd name="T107" fmla="*/ 43 h 58"/>
                <a:gd name="T108" fmla="*/ 83 w 83"/>
                <a:gd name="T109" fmla="*/ 43 h 58"/>
                <a:gd name="T110" fmla="*/ 83 w 83"/>
                <a:gd name="T111" fmla="*/ 42 h 58"/>
                <a:gd name="T112" fmla="*/ 83 w 83"/>
                <a:gd name="T113" fmla="*/ 42 h 58"/>
                <a:gd name="T114" fmla="*/ 39 w 83"/>
                <a:gd name="T1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32 w 56"/>
                <a:gd name="T1" fmla="*/ 64 h 117"/>
                <a:gd name="T2" fmla="*/ 20 w 56"/>
                <a:gd name="T3" fmla="*/ 55 h 117"/>
                <a:gd name="T4" fmla="*/ 29 w 56"/>
                <a:gd name="T5" fmla="*/ 39 h 117"/>
                <a:gd name="T6" fmla="*/ 32 w 56"/>
                <a:gd name="T7" fmla="*/ 39 h 117"/>
                <a:gd name="T8" fmla="*/ 44 w 56"/>
                <a:gd name="T9" fmla="*/ 48 h 117"/>
                <a:gd name="T10" fmla="*/ 35 w 56"/>
                <a:gd name="T11" fmla="*/ 64 h 117"/>
                <a:gd name="T12" fmla="*/ 32 w 56"/>
                <a:gd name="T13" fmla="*/ 64 h 117"/>
                <a:gd name="T14" fmla="*/ 0 w 56"/>
                <a:gd name="T15" fmla="*/ 0 h 117"/>
                <a:gd name="T16" fmla="*/ 0 w 56"/>
                <a:gd name="T17" fmla="*/ 9 h 117"/>
                <a:gd name="T18" fmla="*/ 1 w 56"/>
                <a:gd name="T19" fmla="*/ 9 h 117"/>
                <a:gd name="T20" fmla="*/ 14 w 56"/>
                <a:gd name="T21" fmla="*/ 22 h 117"/>
                <a:gd name="T22" fmla="*/ 1 w 56"/>
                <a:gd name="T23" fmla="*/ 35 h 117"/>
                <a:gd name="T24" fmla="*/ 0 w 56"/>
                <a:gd name="T25" fmla="*/ 35 h 117"/>
                <a:gd name="T26" fmla="*/ 0 w 56"/>
                <a:gd name="T27" fmla="*/ 51 h 117"/>
                <a:gd name="T28" fmla="*/ 6 w 56"/>
                <a:gd name="T29" fmla="*/ 63 h 117"/>
                <a:gd name="T30" fmla="*/ 0 w 56"/>
                <a:gd name="T31" fmla="*/ 74 h 117"/>
                <a:gd name="T32" fmla="*/ 0 w 56"/>
                <a:gd name="T33" fmla="*/ 117 h 117"/>
                <a:gd name="T34" fmla="*/ 17 w 56"/>
                <a:gd name="T35" fmla="*/ 117 h 117"/>
                <a:gd name="T36" fmla="*/ 30 w 56"/>
                <a:gd name="T37" fmla="*/ 110 h 117"/>
                <a:gd name="T38" fmla="*/ 17 w 56"/>
                <a:gd name="T39" fmla="*/ 97 h 117"/>
                <a:gd name="T40" fmla="*/ 30 w 56"/>
                <a:gd name="T41" fmla="*/ 84 h 117"/>
                <a:gd name="T42" fmla="*/ 43 w 56"/>
                <a:gd name="T43" fmla="*/ 97 h 117"/>
                <a:gd name="T44" fmla="*/ 43 w 56"/>
                <a:gd name="T45" fmla="*/ 98 h 117"/>
                <a:gd name="T46" fmla="*/ 56 w 56"/>
                <a:gd name="T47" fmla="*/ 61 h 117"/>
                <a:gd name="T48" fmla="*/ 56 w 56"/>
                <a:gd name="T49" fmla="*/ 59 h 117"/>
                <a:gd name="T50" fmla="*/ 56 w 56"/>
                <a:gd name="T51" fmla="*/ 59 h 117"/>
                <a:gd name="T52" fmla="*/ 0 w 56"/>
                <a:gd name="T5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3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1 w 14"/>
                <a:gd name="T1" fmla="*/ 0 h 26"/>
                <a:gd name="T2" fmla="*/ 0 w 14"/>
                <a:gd name="T3" fmla="*/ 0 h 26"/>
                <a:gd name="T4" fmla="*/ 0 w 14"/>
                <a:gd name="T5" fmla="*/ 26 h 26"/>
                <a:gd name="T6" fmla="*/ 1 w 14"/>
                <a:gd name="T7" fmla="*/ 26 h 26"/>
                <a:gd name="T8" fmla="*/ 14 w 14"/>
                <a:gd name="T9" fmla="*/ 13 h 26"/>
                <a:gd name="T10" fmla="*/ 1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4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23 h 23"/>
                <a:gd name="T4" fmla="*/ 6 w 7"/>
                <a:gd name="T5" fmla="*/ 12 h 23"/>
                <a:gd name="T6" fmla="*/ 0 w 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5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13 w 26"/>
                <a:gd name="T7" fmla="*/ 26 h 26"/>
                <a:gd name="T8" fmla="*/ 26 w 26"/>
                <a:gd name="T9" fmla="*/ 14 h 26"/>
                <a:gd name="T10" fmla="*/ 26 w 26"/>
                <a:gd name="T11" fmla="*/ 13 h 26"/>
                <a:gd name="T12" fmla="*/ 13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6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10 w 20"/>
                <a:gd name="T1" fmla="*/ 0 h 5"/>
                <a:gd name="T2" fmla="*/ 0 w 20"/>
                <a:gd name="T3" fmla="*/ 5 h 5"/>
                <a:gd name="T4" fmla="*/ 20 w 20"/>
                <a:gd name="T5" fmla="*/ 5 h 5"/>
                <a:gd name="T6" fmla="*/ 10 w 2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7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8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14 w 28"/>
                <a:gd name="T1" fmla="*/ 0 h 25"/>
                <a:gd name="T2" fmla="*/ 11 w 28"/>
                <a:gd name="T3" fmla="*/ 0 h 25"/>
                <a:gd name="T4" fmla="*/ 2 w 28"/>
                <a:gd name="T5" fmla="*/ 16 h 25"/>
                <a:gd name="T6" fmla="*/ 14 w 28"/>
                <a:gd name="T7" fmla="*/ 25 h 25"/>
                <a:gd name="T8" fmla="*/ 17 w 28"/>
                <a:gd name="T9" fmla="*/ 25 h 25"/>
                <a:gd name="T10" fmla="*/ 26 w 28"/>
                <a:gd name="T11" fmla="*/ 9 h 25"/>
                <a:gd name="T12" fmla="*/ 14 w 2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9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105 h 105"/>
                <a:gd name="T2" fmla="*/ 277 w 277"/>
                <a:gd name="T3" fmla="*/ 105 h 105"/>
                <a:gd name="T4" fmla="*/ 275 w 277"/>
                <a:gd name="T5" fmla="*/ 96 h 105"/>
                <a:gd name="T6" fmla="*/ 270 w 277"/>
                <a:gd name="T7" fmla="*/ 84 h 105"/>
                <a:gd name="T8" fmla="*/ 252 w 277"/>
                <a:gd name="T9" fmla="*/ 66 h 105"/>
                <a:gd name="T10" fmla="*/ 252 w 277"/>
                <a:gd name="T11" fmla="*/ 66 h 105"/>
                <a:gd name="T12" fmla="*/ 227 w 277"/>
                <a:gd name="T13" fmla="*/ 59 h 105"/>
                <a:gd name="T14" fmla="*/ 219 w 277"/>
                <a:gd name="T15" fmla="*/ 60 h 105"/>
                <a:gd name="T16" fmla="*/ 219 w 277"/>
                <a:gd name="T17" fmla="*/ 56 h 105"/>
                <a:gd name="T18" fmla="*/ 172 w 277"/>
                <a:gd name="T19" fmla="*/ 9 h 105"/>
                <a:gd name="T20" fmla="*/ 146 w 277"/>
                <a:gd name="T21" fmla="*/ 18 h 105"/>
                <a:gd name="T22" fmla="*/ 117 w 277"/>
                <a:gd name="T23" fmla="*/ 0 h 105"/>
                <a:gd name="T24" fmla="*/ 84 w 277"/>
                <a:gd name="T25" fmla="*/ 28 h 105"/>
                <a:gd name="T26" fmla="*/ 72 w 277"/>
                <a:gd name="T27" fmla="*/ 26 h 105"/>
                <a:gd name="T28" fmla="*/ 39 w 277"/>
                <a:gd name="T29" fmla="*/ 59 h 105"/>
                <a:gd name="T30" fmla="*/ 41 w 277"/>
                <a:gd name="T31" fmla="*/ 68 h 105"/>
                <a:gd name="T32" fmla="*/ 40 w 277"/>
                <a:gd name="T33" fmla="*/ 67 h 105"/>
                <a:gd name="T34" fmla="*/ 0 w 277"/>
                <a:gd name="T3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0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8 h 47"/>
                <a:gd name="T2" fmla="*/ 0 w 73"/>
                <a:gd name="T3" fmla="*/ 8 h 47"/>
                <a:gd name="T4" fmla="*/ 0 w 73"/>
                <a:gd name="T5" fmla="*/ 8 h 47"/>
                <a:gd name="T6" fmla="*/ 26 w 73"/>
                <a:gd name="T7" fmla="*/ 0 h 47"/>
                <a:gd name="T8" fmla="*/ 0 w 73"/>
                <a:gd name="T9" fmla="*/ 9 h 47"/>
                <a:gd name="T10" fmla="*/ 0 w 73"/>
                <a:gd name="T11" fmla="*/ 8 h 47"/>
                <a:gd name="T12" fmla="*/ 0 w 73"/>
                <a:gd name="T13" fmla="*/ 9 h 47"/>
                <a:gd name="T14" fmla="*/ 26 w 73"/>
                <a:gd name="T15" fmla="*/ 0 h 47"/>
                <a:gd name="T16" fmla="*/ 73 w 73"/>
                <a:gd name="T17" fmla="*/ 47 h 47"/>
                <a:gd name="T18" fmla="*/ 73 w 73"/>
                <a:gd name="T19" fmla="*/ 47 h 47"/>
                <a:gd name="T20" fmla="*/ 26 w 7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1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97 h 97"/>
                <a:gd name="T4" fmla="*/ 88 w 89"/>
                <a:gd name="T5" fmla="*/ 97 h 97"/>
                <a:gd name="T6" fmla="*/ 89 w 89"/>
                <a:gd name="T7" fmla="*/ 51 h 97"/>
                <a:gd name="T8" fmla="*/ 88 w 89"/>
                <a:gd name="T9" fmla="*/ 51 h 97"/>
                <a:gd name="T10" fmla="*/ 80 w 89"/>
                <a:gd name="T11" fmla="*/ 52 h 97"/>
                <a:gd name="T12" fmla="*/ 80 w 89"/>
                <a:gd name="T13" fmla="*/ 52 h 97"/>
                <a:gd name="T14" fmla="*/ 80 w 89"/>
                <a:gd name="T15" fmla="*/ 52 h 97"/>
                <a:gd name="T16" fmla="*/ 80 w 89"/>
                <a:gd name="T17" fmla="*/ 48 h 97"/>
                <a:gd name="T18" fmla="*/ 33 w 89"/>
                <a:gd name="T19" fmla="*/ 1 h 97"/>
                <a:gd name="T20" fmla="*/ 7 w 89"/>
                <a:gd name="T21" fmla="*/ 10 h 97"/>
                <a:gd name="T22" fmla="*/ 7 w 89"/>
                <a:gd name="T23" fmla="*/ 9 h 97"/>
                <a:gd name="T24" fmla="*/ 7 w 89"/>
                <a:gd name="T25" fmla="*/ 9 h 97"/>
                <a:gd name="T26" fmla="*/ 7 w 89"/>
                <a:gd name="T27" fmla="*/ 9 h 97"/>
                <a:gd name="T28" fmla="*/ 0 w 89"/>
                <a:gd name="T2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2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13 h 13"/>
                <a:gd name="T4" fmla="*/ 3 w 3"/>
                <a:gd name="T5" fmla="*/ 13 h 13"/>
                <a:gd name="T6" fmla="*/ 1 w 3"/>
                <a:gd name="T7" fmla="*/ 4 h 13"/>
                <a:gd name="T8" fmla="*/ 0 w 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6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7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0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5 w 55"/>
                <a:gd name="T1" fmla="*/ 149 h 149"/>
                <a:gd name="T2" fmla="*/ 5 w 55"/>
                <a:gd name="T3" fmla="*/ 147 h 149"/>
                <a:gd name="T4" fmla="*/ 4 w 55"/>
                <a:gd name="T5" fmla="*/ 141 h 149"/>
                <a:gd name="T6" fmla="*/ 1 w 55"/>
                <a:gd name="T7" fmla="*/ 122 h 149"/>
                <a:gd name="T8" fmla="*/ 1 w 55"/>
                <a:gd name="T9" fmla="*/ 95 h 149"/>
                <a:gd name="T10" fmla="*/ 5 w 55"/>
                <a:gd name="T11" fmla="*/ 64 h 149"/>
                <a:gd name="T12" fmla="*/ 11 w 55"/>
                <a:gd name="T13" fmla="*/ 49 h 149"/>
                <a:gd name="T14" fmla="*/ 14 w 55"/>
                <a:gd name="T15" fmla="*/ 42 h 149"/>
                <a:gd name="T16" fmla="*/ 17 w 55"/>
                <a:gd name="T17" fmla="*/ 35 h 149"/>
                <a:gd name="T18" fmla="*/ 26 w 55"/>
                <a:gd name="T19" fmla="*/ 24 h 149"/>
                <a:gd name="T20" fmla="*/ 34 w 55"/>
                <a:gd name="T21" fmla="*/ 15 h 149"/>
                <a:gd name="T22" fmla="*/ 42 w 55"/>
                <a:gd name="T23" fmla="*/ 8 h 149"/>
                <a:gd name="T24" fmla="*/ 49 w 55"/>
                <a:gd name="T25" fmla="*/ 4 h 149"/>
                <a:gd name="T26" fmla="*/ 55 w 55"/>
                <a:gd name="T27" fmla="*/ 0 h 149"/>
                <a:gd name="T28" fmla="*/ 50 w 55"/>
                <a:gd name="T29" fmla="*/ 4 h 149"/>
                <a:gd name="T30" fmla="*/ 44 w 55"/>
                <a:gd name="T31" fmla="*/ 10 h 149"/>
                <a:gd name="T32" fmla="*/ 37 w 55"/>
                <a:gd name="T33" fmla="*/ 17 h 149"/>
                <a:gd name="T34" fmla="*/ 30 w 55"/>
                <a:gd name="T35" fmla="*/ 27 h 149"/>
                <a:gd name="T36" fmla="*/ 24 w 55"/>
                <a:gd name="T37" fmla="*/ 39 h 149"/>
                <a:gd name="T38" fmla="*/ 21 w 55"/>
                <a:gd name="T39" fmla="*/ 45 h 149"/>
                <a:gd name="T40" fmla="*/ 19 w 55"/>
                <a:gd name="T41" fmla="*/ 52 h 149"/>
                <a:gd name="T42" fmla="*/ 17 w 55"/>
                <a:gd name="T43" fmla="*/ 66 h 149"/>
                <a:gd name="T44" fmla="*/ 20 w 55"/>
                <a:gd name="T45" fmla="*/ 119 h 149"/>
                <a:gd name="T46" fmla="*/ 25 w 55"/>
                <a:gd name="T47" fmla="*/ 136 h 149"/>
                <a:gd name="T48" fmla="*/ 27 w 55"/>
                <a:gd name="T49" fmla="*/ 140 h 149"/>
                <a:gd name="T50" fmla="*/ 27 w 55"/>
                <a:gd name="T51" fmla="*/ 142 h 149"/>
                <a:gd name="T52" fmla="*/ 5 w 55"/>
                <a:gd name="T5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1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78 w 91"/>
                <a:gd name="T1" fmla="*/ 121 h 121"/>
                <a:gd name="T2" fmla="*/ 0 w 91"/>
                <a:gd name="T3" fmla="*/ 0 h 121"/>
                <a:gd name="T4" fmla="*/ 36 w 91"/>
                <a:gd name="T5" fmla="*/ 56 h 121"/>
                <a:gd name="T6" fmla="*/ 78 w 91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1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2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8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9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0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3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4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5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7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8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8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9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0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110 h 113"/>
                <a:gd name="T2" fmla="*/ 0 w 103"/>
                <a:gd name="T3" fmla="*/ 108 h 113"/>
                <a:gd name="T4" fmla="*/ 1 w 103"/>
                <a:gd name="T5" fmla="*/ 102 h 113"/>
                <a:gd name="T6" fmla="*/ 7 w 103"/>
                <a:gd name="T7" fmla="*/ 85 h 113"/>
                <a:gd name="T8" fmla="*/ 18 w 103"/>
                <a:gd name="T9" fmla="*/ 61 h 113"/>
                <a:gd name="T10" fmla="*/ 35 w 103"/>
                <a:gd name="T11" fmla="*/ 36 h 113"/>
                <a:gd name="T12" fmla="*/ 46 w 103"/>
                <a:gd name="T13" fmla="*/ 25 h 113"/>
                <a:gd name="T14" fmla="*/ 57 w 103"/>
                <a:gd name="T15" fmla="*/ 16 h 113"/>
                <a:gd name="T16" fmla="*/ 63 w 103"/>
                <a:gd name="T17" fmla="*/ 13 h 113"/>
                <a:gd name="T18" fmla="*/ 69 w 103"/>
                <a:gd name="T19" fmla="*/ 10 h 113"/>
                <a:gd name="T20" fmla="*/ 80 w 103"/>
                <a:gd name="T21" fmla="*/ 5 h 113"/>
                <a:gd name="T22" fmla="*/ 89 w 103"/>
                <a:gd name="T23" fmla="*/ 2 h 113"/>
                <a:gd name="T24" fmla="*/ 96 w 103"/>
                <a:gd name="T25" fmla="*/ 1 h 113"/>
                <a:gd name="T26" fmla="*/ 103 w 103"/>
                <a:gd name="T27" fmla="*/ 0 h 113"/>
                <a:gd name="T28" fmla="*/ 97 w 103"/>
                <a:gd name="T29" fmla="*/ 2 h 113"/>
                <a:gd name="T30" fmla="*/ 90 w 103"/>
                <a:gd name="T31" fmla="*/ 5 h 113"/>
                <a:gd name="T32" fmla="*/ 82 w 103"/>
                <a:gd name="T33" fmla="*/ 10 h 113"/>
                <a:gd name="T34" fmla="*/ 73 w 103"/>
                <a:gd name="T35" fmla="*/ 17 h 113"/>
                <a:gd name="T36" fmla="*/ 69 w 103"/>
                <a:gd name="T37" fmla="*/ 21 h 113"/>
                <a:gd name="T38" fmla="*/ 65 w 103"/>
                <a:gd name="T39" fmla="*/ 25 h 113"/>
                <a:gd name="T40" fmla="*/ 57 w 103"/>
                <a:gd name="T41" fmla="*/ 35 h 113"/>
                <a:gd name="T42" fmla="*/ 51 w 103"/>
                <a:gd name="T43" fmla="*/ 47 h 113"/>
                <a:gd name="T44" fmla="*/ 38 w 103"/>
                <a:gd name="T45" fmla="*/ 92 h 113"/>
                <a:gd name="T46" fmla="*/ 37 w 103"/>
                <a:gd name="T47" fmla="*/ 108 h 113"/>
                <a:gd name="T48" fmla="*/ 37 w 103"/>
                <a:gd name="T49" fmla="*/ 112 h 113"/>
                <a:gd name="T50" fmla="*/ 37 w 103"/>
                <a:gd name="T51" fmla="*/ 112 h 113"/>
                <a:gd name="T52" fmla="*/ 37 w 103"/>
                <a:gd name="T53" fmla="*/ 113 h 113"/>
                <a:gd name="T54" fmla="*/ 0 w 103"/>
                <a:gd name="T55" fmla="*/ 1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1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66 w 104"/>
                <a:gd name="T1" fmla="*/ 113 h 113"/>
                <a:gd name="T2" fmla="*/ 66 w 104"/>
                <a:gd name="T3" fmla="*/ 112 h 113"/>
                <a:gd name="T4" fmla="*/ 66 w 104"/>
                <a:gd name="T5" fmla="*/ 112 h 113"/>
                <a:gd name="T6" fmla="*/ 66 w 104"/>
                <a:gd name="T7" fmla="*/ 108 h 113"/>
                <a:gd name="T8" fmla="*/ 65 w 104"/>
                <a:gd name="T9" fmla="*/ 92 h 113"/>
                <a:gd name="T10" fmla="*/ 53 w 104"/>
                <a:gd name="T11" fmla="*/ 47 h 113"/>
                <a:gd name="T12" fmla="*/ 46 w 104"/>
                <a:gd name="T13" fmla="*/ 35 h 113"/>
                <a:gd name="T14" fmla="*/ 38 w 104"/>
                <a:gd name="T15" fmla="*/ 25 h 113"/>
                <a:gd name="T16" fmla="*/ 34 w 104"/>
                <a:gd name="T17" fmla="*/ 21 h 113"/>
                <a:gd name="T18" fmla="*/ 30 w 104"/>
                <a:gd name="T19" fmla="*/ 17 h 113"/>
                <a:gd name="T20" fmla="*/ 21 w 104"/>
                <a:gd name="T21" fmla="*/ 10 h 113"/>
                <a:gd name="T22" fmla="*/ 13 w 104"/>
                <a:gd name="T23" fmla="*/ 5 h 113"/>
                <a:gd name="T24" fmla="*/ 6 w 104"/>
                <a:gd name="T25" fmla="*/ 2 h 113"/>
                <a:gd name="T26" fmla="*/ 0 w 104"/>
                <a:gd name="T27" fmla="*/ 0 h 113"/>
                <a:gd name="T28" fmla="*/ 7 w 104"/>
                <a:gd name="T29" fmla="*/ 1 h 113"/>
                <a:gd name="T30" fmla="*/ 14 w 104"/>
                <a:gd name="T31" fmla="*/ 2 h 113"/>
                <a:gd name="T32" fmla="*/ 24 w 104"/>
                <a:gd name="T33" fmla="*/ 5 h 113"/>
                <a:gd name="T34" fmla="*/ 35 w 104"/>
                <a:gd name="T35" fmla="*/ 10 h 113"/>
                <a:gd name="T36" fmla="*/ 40 w 104"/>
                <a:gd name="T37" fmla="*/ 13 h 113"/>
                <a:gd name="T38" fmla="*/ 46 w 104"/>
                <a:gd name="T39" fmla="*/ 16 h 113"/>
                <a:gd name="T40" fmla="*/ 58 w 104"/>
                <a:gd name="T41" fmla="*/ 25 h 113"/>
                <a:gd name="T42" fmla="*/ 68 w 104"/>
                <a:gd name="T43" fmla="*/ 36 h 113"/>
                <a:gd name="T44" fmla="*/ 85 w 104"/>
                <a:gd name="T45" fmla="*/ 61 h 113"/>
                <a:gd name="T46" fmla="*/ 96 w 104"/>
                <a:gd name="T47" fmla="*/ 85 h 113"/>
                <a:gd name="T48" fmla="*/ 102 w 104"/>
                <a:gd name="T49" fmla="*/ 102 h 113"/>
                <a:gd name="T50" fmla="*/ 103 w 104"/>
                <a:gd name="T51" fmla="*/ 108 h 113"/>
                <a:gd name="T52" fmla="*/ 104 w 104"/>
                <a:gd name="T53" fmla="*/ 110 h 113"/>
                <a:gd name="T54" fmla="*/ 66 w 104"/>
                <a:gd name="T5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2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58 h 64"/>
                <a:gd name="T2" fmla="*/ 0 w 106"/>
                <a:gd name="T3" fmla="*/ 57 h 64"/>
                <a:gd name="T4" fmla="*/ 1 w 106"/>
                <a:gd name="T5" fmla="*/ 56 h 64"/>
                <a:gd name="T6" fmla="*/ 2 w 106"/>
                <a:gd name="T7" fmla="*/ 54 h 64"/>
                <a:gd name="T8" fmla="*/ 3 w 106"/>
                <a:gd name="T9" fmla="*/ 51 h 64"/>
                <a:gd name="T10" fmla="*/ 6 w 106"/>
                <a:gd name="T11" fmla="*/ 45 h 64"/>
                <a:gd name="T12" fmla="*/ 11 w 106"/>
                <a:gd name="T13" fmla="*/ 37 h 64"/>
                <a:gd name="T14" fmla="*/ 17 w 106"/>
                <a:gd name="T15" fmla="*/ 29 h 64"/>
                <a:gd name="T16" fmla="*/ 25 w 106"/>
                <a:gd name="T17" fmla="*/ 20 h 64"/>
                <a:gd name="T18" fmla="*/ 30 w 106"/>
                <a:gd name="T19" fmla="*/ 17 h 64"/>
                <a:gd name="T20" fmla="*/ 35 w 106"/>
                <a:gd name="T21" fmla="*/ 13 h 64"/>
                <a:gd name="T22" fmla="*/ 40 w 106"/>
                <a:gd name="T23" fmla="*/ 10 h 64"/>
                <a:gd name="T24" fmla="*/ 46 w 106"/>
                <a:gd name="T25" fmla="*/ 7 h 64"/>
                <a:gd name="T26" fmla="*/ 57 w 106"/>
                <a:gd name="T27" fmla="*/ 3 h 64"/>
                <a:gd name="T28" fmla="*/ 68 w 106"/>
                <a:gd name="T29" fmla="*/ 1 h 64"/>
                <a:gd name="T30" fmla="*/ 78 w 106"/>
                <a:gd name="T31" fmla="*/ 0 h 64"/>
                <a:gd name="T32" fmla="*/ 87 w 106"/>
                <a:gd name="T33" fmla="*/ 0 h 64"/>
                <a:gd name="T34" fmla="*/ 91 w 106"/>
                <a:gd name="T35" fmla="*/ 0 h 64"/>
                <a:gd name="T36" fmla="*/ 95 w 106"/>
                <a:gd name="T37" fmla="*/ 0 h 64"/>
                <a:gd name="T38" fmla="*/ 101 w 106"/>
                <a:gd name="T39" fmla="*/ 1 h 64"/>
                <a:gd name="T40" fmla="*/ 106 w 106"/>
                <a:gd name="T41" fmla="*/ 1 h 64"/>
                <a:gd name="T42" fmla="*/ 101 w 106"/>
                <a:gd name="T43" fmla="*/ 2 h 64"/>
                <a:gd name="T44" fmla="*/ 95 w 106"/>
                <a:gd name="T45" fmla="*/ 4 h 64"/>
                <a:gd name="T46" fmla="*/ 92 w 106"/>
                <a:gd name="T47" fmla="*/ 4 h 64"/>
                <a:gd name="T48" fmla="*/ 88 w 106"/>
                <a:gd name="T49" fmla="*/ 6 h 64"/>
                <a:gd name="T50" fmla="*/ 80 w 106"/>
                <a:gd name="T51" fmla="*/ 8 h 64"/>
                <a:gd name="T52" fmla="*/ 72 w 106"/>
                <a:gd name="T53" fmla="*/ 12 h 64"/>
                <a:gd name="T54" fmla="*/ 64 w 106"/>
                <a:gd name="T55" fmla="*/ 17 h 64"/>
                <a:gd name="T56" fmla="*/ 56 w 106"/>
                <a:gd name="T57" fmla="*/ 23 h 64"/>
                <a:gd name="T58" fmla="*/ 53 w 106"/>
                <a:gd name="T59" fmla="*/ 27 h 64"/>
                <a:gd name="T60" fmla="*/ 50 w 106"/>
                <a:gd name="T61" fmla="*/ 30 h 64"/>
                <a:gd name="T62" fmla="*/ 47 w 106"/>
                <a:gd name="T63" fmla="*/ 34 h 64"/>
                <a:gd name="T64" fmla="*/ 45 w 106"/>
                <a:gd name="T65" fmla="*/ 37 h 64"/>
                <a:gd name="T66" fmla="*/ 41 w 106"/>
                <a:gd name="T67" fmla="*/ 45 h 64"/>
                <a:gd name="T68" fmla="*/ 39 w 106"/>
                <a:gd name="T69" fmla="*/ 51 h 64"/>
                <a:gd name="T70" fmla="*/ 38 w 106"/>
                <a:gd name="T71" fmla="*/ 57 h 64"/>
                <a:gd name="T72" fmla="*/ 37 w 106"/>
                <a:gd name="T73" fmla="*/ 61 h 64"/>
                <a:gd name="T74" fmla="*/ 37 w 106"/>
                <a:gd name="T75" fmla="*/ 63 h 64"/>
                <a:gd name="T76" fmla="*/ 37 w 106"/>
                <a:gd name="T77" fmla="*/ 63 h 64"/>
                <a:gd name="T78" fmla="*/ 36 w 106"/>
                <a:gd name="T79" fmla="*/ 64 h 64"/>
                <a:gd name="T80" fmla="*/ 36 w 106"/>
                <a:gd name="T81" fmla="*/ 64 h 64"/>
                <a:gd name="T82" fmla="*/ 0 w 106"/>
                <a:gd name="T83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3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67 w 106"/>
                <a:gd name="T1" fmla="*/ 64 h 64"/>
                <a:gd name="T2" fmla="*/ 67 w 106"/>
                <a:gd name="T3" fmla="*/ 64 h 64"/>
                <a:gd name="T4" fmla="*/ 68 w 106"/>
                <a:gd name="T5" fmla="*/ 63 h 64"/>
                <a:gd name="T6" fmla="*/ 68 w 106"/>
                <a:gd name="T7" fmla="*/ 63 h 64"/>
                <a:gd name="T8" fmla="*/ 68 w 106"/>
                <a:gd name="T9" fmla="*/ 61 h 64"/>
                <a:gd name="T10" fmla="*/ 68 w 106"/>
                <a:gd name="T11" fmla="*/ 57 h 64"/>
                <a:gd name="T12" fmla="*/ 67 w 106"/>
                <a:gd name="T13" fmla="*/ 51 h 64"/>
                <a:gd name="T14" fmla="*/ 65 w 106"/>
                <a:gd name="T15" fmla="*/ 45 h 64"/>
                <a:gd name="T16" fmla="*/ 61 w 106"/>
                <a:gd name="T17" fmla="*/ 37 h 64"/>
                <a:gd name="T18" fmla="*/ 59 w 106"/>
                <a:gd name="T19" fmla="*/ 34 h 64"/>
                <a:gd name="T20" fmla="*/ 56 w 106"/>
                <a:gd name="T21" fmla="*/ 30 h 64"/>
                <a:gd name="T22" fmla="*/ 53 w 106"/>
                <a:gd name="T23" fmla="*/ 27 h 64"/>
                <a:gd name="T24" fmla="*/ 50 w 106"/>
                <a:gd name="T25" fmla="*/ 23 h 64"/>
                <a:gd name="T26" fmla="*/ 42 w 106"/>
                <a:gd name="T27" fmla="*/ 17 h 64"/>
                <a:gd name="T28" fmla="*/ 34 w 106"/>
                <a:gd name="T29" fmla="*/ 12 h 64"/>
                <a:gd name="T30" fmla="*/ 26 w 106"/>
                <a:gd name="T31" fmla="*/ 8 h 64"/>
                <a:gd name="T32" fmla="*/ 18 w 106"/>
                <a:gd name="T33" fmla="*/ 6 h 64"/>
                <a:gd name="T34" fmla="*/ 14 w 106"/>
                <a:gd name="T35" fmla="*/ 4 h 64"/>
                <a:gd name="T36" fmla="*/ 11 w 106"/>
                <a:gd name="T37" fmla="*/ 4 h 64"/>
                <a:gd name="T38" fmla="*/ 5 w 106"/>
                <a:gd name="T39" fmla="*/ 2 h 64"/>
                <a:gd name="T40" fmla="*/ 0 w 106"/>
                <a:gd name="T41" fmla="*/ 1 h 64"/>
                <a:gd name="T42" fmla="*/ 5 w 106"/>
                <a:gd name="T43" fmla="*/ 1 h 64"/>
                <a:gd name="T44" fmla="*/ 11 w 106"/>
                <a:gd name="T45" fmla="*/ 0 h 64"/>
                <a:gd name="T46" fmla="*/ 15 w 106"/>
                <a:gd name="T47" fmla="*/ 0 h 64"/>
                <a:gd name="T48" fmla="*/ 18 w 106"/>
                <a:gd name="T49" fmla="*/ 0 h 64"/>
                <a:gd name="T50" fmla="*/ 28 w 106"/>
                <a:gd name="T51" fmla="*/ 0 h 64"/>
                <a:gd name="T52" fmla="*/ 38 w 106"/>
                <a:gd name="T53" fmla="*/ 1 h 64"/>
                <a:gd name="T54" fmla="*/ 49 w 106"/>
                <a:gd name="T55" fmla="*/ 3 h 64"/>
                <a:gd name="T56" fmla="*/ 60 w 106"/>
                <a:gd name="T57" fmla="*/ 7 h 64"/>
                <a:gd name="T58" fmla="*/ 66 w 106"/>
                <a:gd name="T59" fmla="*/ 10 h 64"/>
                <a:gd name="T60" fmla="*/ 71 w 106"/>
                <a:gd name="T61" fmla="*/ 13 h 64"/>
                <a:gd name="T62" fmla="*/ 76 w 106"/>
                <a:gd name="T63" fmla="*/ 17 h 64"/>
                <a:gd name="T64" fmla="*/ 81 w 106"/>
                <a:gd name="T65" fmla="*/ 20 h 64"/>
                <a:gd name="T66" fmla="*/ 89 w 106"/>
                <a:gd name="T67" fmla="*/ 29 h 64"/>
                <a:gd name="T68" fmla="*/ 95 w 106"/>
                <a:gd name="T69" fmla="*/ 37 h 64"/>
                <a:gd name="T70" fmla="*/ 100 w 106"/>
                <a:gd name="T71" fmla="*/ 45 h 64"/>
                <a:gd name="T72" fmla="*/ 103 w 106"/>
                <a:gd name="T73" fmla="*/ 51 h 64"/>
                <a:gd name="T74" fmla="*/ 104 w 106"/>
                <a:gd name="T75" fmla="*/ 54 h 64"/>
                <a:gd name="T76" fmla="*/ 105 w 106"/>
                <a:gd name="T77" fmla="*/ 56 h 64"/>
                <a:gd name="T78" fmla="*/ 106 w 106"/>
                <a:gd name="T79" fmla="*/ 57 h 64"/>
                <a:gd name="T80" fmla="*/ 105 w 106"/>
                <a:gd name="T81" fmla="*/ 58 h 64"/>
                <a:gd name="T82" fmla="*/ 67 w 106"/>
                <a:gd name="T8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107 h 107"/>
                <a:gd name="T2" fmla="*/ 0 w 38"/>
                <a:gd name="T3" fmla="*/ 106 h 107"/>
                <a:gd name="T4" fmla="*/ 0 w 38"/>
                <a:gd name="T5" fmla="*/ 102 h 107"/>
                <a:gd name="T6" fmla="*/ 2 w 38"/>
                <a:gd name="T7" fmla="*/ 89 h 107"/>
                <a:gd name="T8" fmla="*/ 8 w 38"/>
                <a:gd name="T9" fmla="*/ 50 h 107"/>
                <a:gd name="T10" fmla="*/ 14 w 38"/>
                <a:gd name="T11" fmla="*/ 30 h 107"/>
                <a:gd name="T12" fmla="*/ 22 w 38"/>
                <a:gd name="T13" fmla="*/ 13 h 107"/>
                <a:gd name="T14" fmla="*/ 27 w 38"/>
                <a:gd name="T15" fmla="*/ 7 h 107"/>
                <a:gd name="T16" fmla="*/ 30 w 38"/>
                <a:gd name="T17" fmla="*/ 3 h 107"/>
                <a:gd name="T18" fmla="*/ 33 w 38"/>
                <a:gd name="T19" fmla="*/ 1 h 107"/>
                <a:gd name="T20" fmla="*/ 34 w 38"/>
                <a:gd name="T21" fmla="*/ 0 h 107"/>
                <a:gd name="T22" fmla="*/ 33 w 38"/>
                <a:gd name="T23" fmla="*/ 1 h 107"/>
                <a:gd name="T24" fmla="*/ 32 w 38"/>
                <a:gd name="T25" fmla="*/ 4 h 107"/>
                <a:gd name="T26" fmla="*/ 30 w 38"/>
                <a:gd name="T27" fmla="*/ 9 h 107"/>
                <a:gd name="T28" fmla="*/ 28 w 38"/>
                <a:gd name="T29" fmla="*/ 16 h 107"/>
                <a:gd name="T30" fmla="*/ 26 w 38"/>
                <a:gd name="T31" fmla="*/ 32 h 107"/>
                <a:gd name="T32" fmla="*/ 27 w 38"/>
                <a:gd name="T33" fmla="*/ 52 h 107"/>
                <a:gd name="T34" fmla="*/ 33 w 38"/>
                <a:gd name="T35" fmla="*/ 87 h 107"/>
                <a:gd name="T36" fmla="*/ 36 w 38"/>
                <a:gd name="T37" fmla="*/ 99 h 107"/>
                <a:gd name="T38" fmla="*/ 37 w 38"/>
                <a:gd name="T39" fmla="*/ 102 h 107"/>
                <a:gd name="T40" fmla="*/ 38 w 38"/>
                <a:gd name="T41" fmla="*/ 103 h 107"/>
                <a:gd name="T42" fmla="*/ 0 w 38"/>
                <a:gd name="T4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5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92 h 95"/>
                <a:gd name="T2" fmla="*/ 0 w 86"/>
                <a:gd name="T3" fmla="*/ 90 h 95"/>
                <a:gd name="T4" fmla="*/ 1 w 86"/>
                <a:gd name="T5" fmla="*/ 86 h 95"/>
                <a:gd name="T6" fmla="*/ 6 w 86"/>
                <a:gd name="T7" fmla="*/ 71 h 95"/>
                <a:gd name="T8" fmla="*/ 29 w 86"/>
                <a:gd name="T9" fmla="*/ 30 h 95"/>
                <a:gd name="T10" fmla="*/ 38 w 86"/>
                <a:gd name="T11" fmla="*/ 21 h 95"/>
                <a:gd name="T12" fmla="*/ 48 w 86"/>
                <a:gd name="T13" fmla="*/ 14 h 95"/>
                <a:gd name="T14" fmla="*/ 53 w 86"/>
                <a:gd name="T15" fmla="*/ 11 h 95"/>
                <a:gd name="T16" fmla="*/ 58 w 86"/>
                <a:gd name="T17" fmla="*/ 8 h 95"/>
                <a:gd name="T18" fmla="*/ 67 w 86"/>
                <a:gd name="T19" fmla="*/ 4 h 95"/>
                <a:gd name="T20" fmla="*/ 75 w 86"/>
                <a:gd name="T21" fmla="*/ 2 h 95"/>
                <a:gd name="T22" fmla="*/ 81 w 86"/>
                <a:gd name="T23" fmla="*/ 1 h 95"/>
                <a:gd name="T24" fmla="*/ 86 w 86"/>
                <a:gd name="T25" fmla="*/ 0 h 95"/>
                <a:gd name="T26" fmla="*/ 81 w 86"/>
                <a:gd name="T27" fmla="*/ 2 h 95"/>
                <a:gd name="T28" fmla="*/ 76 w 86"/>
                <a:gd name="T29" fmla="*/ 5 h 95"/>
                <a:gd name="T30" fmla="*/ 69 w 86"/>
                <a:gd name="T31" fmla="*/ 9 h 95"/>
                <a:gd name="T32" fmla="*/ 62 w 86"/>
                <a:gd name="T33" fmla="*/ 14 h 95"/>
                <a:gd name="T34" fmla="*/ 58 w 86"/>
                <a:gd name="T35" fmla="*/ 18 h 95"/>
                <a:gd name="T36" fmla="*/ 54 w 86"/>
                <a:gd name="T37" fmla="*/ 21 h 95"/>
                <a:gd name="T38" fmla="*/ 48 w 86"/>
                <a:gd name="T39" fmla="*/ 30 h 95"/>
                <a:gd name="T40" fmla="*/ 43 w 86"/>
                <a:gd name="T41" fmla="*/ 39 h 95"/>
                <a:gd name="T42" fmla="*/ 32 w 86"/>
                <a:gd name="T43" fmla="*/ 77 h 95"/>
                <a:gd name="T44" fmla="*/ 31 w 86"/>
                <a:gd name="T45" fmla="*/ 90 h 95"/>
                <a:gd name="T46" fmla="*/ 31 w 86"/>
                <a:gd name="T47" fmla="*/ 94 h 95"/>
                <a:gd name="T48" fmla="*/ 31 w 86"/>
                <a:gd name="T49" fmla="*/ 95 h 95"/>
                <a:gd name="T50" fmla="*/ 0 w 86"/>
                <a:gd name="T51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6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55 w 86"/>
                <a:gd name="T1" fmla="*/ 95 h 95"/>
                <a:gd name="T2" fmla="*/ 55 w 86"/>
                <a:gd name="T3" fmla="*/ 94 h 95"/>
                <a:gd name="T4" fmla="*/ 55 w 86"/>
                <a:gd name="T5" fmla="*/ 90 h 95"/>
                <a:gd name="T6" fmla="*/ 54 w 86"/>
                <a:gd name="T7" fmla="*/ 77 h 95"/>
                <a:gd name="T8" fmla="*/ 43 w 86"/>
                <a:gd name="T9" fmla="*/ 39 h 95"/>
                <a:gd name="T10" fmla="*/ 38 w 86"/>
                <a:gd name="T11" fmla="*/ 30 h 95"/>
                <a:gd name="T12" fmla="*/ 32 w 86"/>
                <a:gd name="T13" fmla="*/ 21 h 95"/>
                <a:gd name="T14" fmla="*/ 28 w 86"/>
                <a:gd name="T15" fmla="*/ 18 h 95"/>
                <a:gd name="T16" fmla="*/ 24 w 86"/>
                <a:gd name="T17" fmla="*/ 14 h 95"/>
                <a:gd name="T18" fmla="*/ 17 w 86"/>
                <a:gd name="T19" fmla="*/ 9 h 95"/>
                <a:gd name="T20" fmla="*/ 10 w 86"/>
                <a:gd name="T21" fmla="*/ 5 h 95"/>
                <a:gd name="T22" fmla="*/ 5 w 86"/>
                <a:gd name="T23" fmla="*/ 2 h 95"/>
                <a:gd name="T24" fmla="*/ 0 w 86"/>
                <a:gd name="T25" fmla="*/ 0 h 95"/>
                <a:gd name="T26" fmla="*/ 5 w 86"/>
                <a:gd name="T27" fmla="*/ 1 h 95"/>
                <a:gd name="T28" fmla="*/ 11 w 86"/>
                <a:gd name="T29" fmla="*/ 2 h 95"/>
                <a:gd name="T30" fmla="*/ 19 w 86"/>
                <a:gd name="T31" fmla="*/ 4 h 95"/>
                <a:gd name="T32" fmla="*/ 28 w 86"/>
                <a:gd name="T33" fmla="*/ 8 h 95"/>
                <a:gd name="T34" fmla="*/ 33 w 86"/>
                <a:gd name="T35" fmla="*/ 11 h 95"/>
                <a:gd name="T36" fmla="*/ 38 w 86"/>
                <a:gd name="T37" fmla="*/ 14 h 95"/>
                <a:gd name="T38" fmla="*/ 48 w 86"/>
                <a:gd name="T39" fmla="*/ 21 h 95"/>
                <a:gd name="T40" fmla="*/ 57 w 86"/>
                <a:gd name="T41" fmla="*/ 30 h 95"/>
                <a:gd name="T42" fmla="*/ 80 w 86"/>
                <a:gd name="T43" fmla="*/ 71 h 95"/>
                <a:gd name="T44" fmla="*/ 85 w 86"/>
                <a:gd name="T45" fmla="*/ 86 h 95"/>
                <a:gd name="T46" fmla="*/ 86 w 86"/>
                <a:gd name="T47" fmla="*/ 90 h 95"/>
                <a:gd name="T48" fmla="*/ 86 w 86"/>
                <a:gd name="T49" fmla="*/ 92 h 95"/>
                <a:gd name="T50" fmla="*/ 55 w 86"/>
                <a:gd name="T5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7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48 h 54"/>
                <a:gd name="T2" fmla="*/ 0 w 88"/>
                <a:gd name="T3" fmla="*/ 47 h 54"/>
                <a:gd name="T4" fmla="*/ 1 w 88"/>
                <a:gd name="T5" fmla="*/ 45 h 54"/>
                <a:gd name="T6" fmla="*/ 2 w 88"/>
                <a:gd name="T7" fmla="*/ 43 h 54"/>
                <a:gd name="T8" fmla="*/ 4 w 88"/>
                <a:gd name="T9" fmla="*/ 37 h 54"/>
                <a:gd name="T10" fmla="*/ 8 w 88"/>
                <a:gd name="T11" fmla="*/ 31 h 54"/>
                <a:gd name="T12" fmla="*/ 14 w 88"/>
                <a:gd name="T13" fmla="*/ 24 h 54"/>
                <a:gd name="T14" fmla="*/ 21 w 88"/>
                <a:gd name="T15" fmla="*/ 17 h 54"/>
                <a:gd name="T16" fmla="*/ 25 w 88"/>
                <a:gd name="T17" fmla="*/ 14 h 54"/>
                <a:gd name="T18" fmla="*/ 29 w 88"/>
                <a:gd name="T19" fmla="*/ 11 h 54"/>
                <a:gd name="T20" fmla="*/ 38 w 88"/>
                <a:gd name="T21" fmla="*/ 6 h 54"/>
                <a:gd name="T22" fmla="*/ 47 w 88"/>
                <a:gd name="T23" fmla="*/ 3 h 54"/>
                <a:gd name="T24" fmla="*/ 56 w 88"/>
                <a:gd name="T25" fmla="*/ 1 h 54"/>
                <a:gd name="T26" fmla="*/ 65 w 88"/>
                <a:gd name="T27" fmla="*/ 0 h 54"/>
                <a:gd name="T28" fmla="*/ 73 w 88"/>
                <a:gd name="T29" fmla="*/ 0 h 54"/>
                <a:gd name="T30" fmla="*/ 76 w 88"/>
                <a:gd name="T31" fmla="*/ 0 h 54"/>
                <a:gd name="T32" fmla="*/ 79 w 88"/>
                <a:gd name="T33" fmla="*/ 0 h 54"/>
                <a:gd name="T34" fmla="*/ 84 w 88"/>
                <a:gd name="T35" fmla="*/ 1 h 54"/>
                <a:gd name="T36" fmla="*/ 88 w 88"/>
                <a:gd name="T37" fmla="*/ 1 h 54"/>
                <a:gd name="T38" fmla="*/ 84 w 88"/>
                <a:gd name="T39" fmla="*/ 2 h 54"/>
                <a:gd name="T40" fmla="*/ 79 w 88"/>
                <a:gd name="T41" fmla="*/ 3 h 54"/>
                <a:gd name="T42" fmla="*/ 76 w 88"/>
                <a:gd name="T43" fmla="*/ 4 h 54"/>
                <a:gd name="T44" fmla="*/ 73 w 88"/>
                <a:gd name="T45" fmla="*/ 5 h 54"/>
                <a:gd name="T46" fmla="*/ 67 w 88"/>
                <a:gd name="T47" fmla="*/ 7 h 54"/>
                <a:gd name="T48" fmla="*/ 60 w 88"/>
                <a:gd name="T49" fmla="*/ 10 h 54"/>
                <a:gd name="T50" fmla="*/ 53 w 88"/>
                <a:gd name="T51" fmla="*/ 15 h 54"/>
                <a:gd name="T52" fmla="*/ 46 w 88"/>
                <a:gd name="T53" fmla="*/ 20 h 54"/>
                <a:gd name="T54" fmla="*/ 41 w 88"/>
                <a:gd name="T55" fmla="*/ 25 h 54"/>
                <a:gd name="T56" fmla="*/ 39 w 88"/>
                <a:gd name="T57" fmla="*/ 28 h 54"/>
                <a:gd name="T58" fmla="*/ 37 w 88"/>
                <a:gd name="T59" fmla="*/ 32 h 54"/>
                <a:gd name="T60" fmla="*/ 34 w 88"/>
                <a:gd name="T61" fmla="*/ 37 h 54"/>
                <a:gd name="T62" fmla="*/ 32 w 88"/>
                <a:gd name="T63" fmla="*/ 43 h 54"/>
                <a:gd name="T64" fmla="*/ 31 w 88"/>
                <a:gd name="T65" fmla="*/ 48 h 54"/>
                <a:gd name="T66" fmla="*/ 31 w 88"/>
                <a:gd name="T67" fmla="*/ 51 h 54"/>
                <a:gd name="T68" fmla="*/ 31 w 88"/>
                <a:gd name="T69" fmla="*/ 53 h 54"/>
                <a:gd name="T70" fmla="*/ 31 w 88"/>
                <a:gd name="T71" fmla="*/ 53 h 54"/>
                <a:gd name="T72" fmla="*/ 31 w 88"/>
                <a:gd name="T73" fmla="*/ 54 h 54"/>
                <a:gd name="T74" fmla="*/ 0 w 88"/>
                <a:gd name="T75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57 w 88"/>
                <a:gd name="T1" fmla="*/ 54 h 54"/>
                <a:gd name="T2" fmla="*/ 57 w 88"/>
                <a:gd name="T3" fmla="*/ 53 h 54"/>
                <a:gd name="T4" fmla="*/ 57 w 88"/>
                <a:gd name="T5" fmla="*/ 53 h 54"/>
                <a:gd name="T6" fmla="*/ 57 w 88"/>
                <a:gd name="T7" fmla="*/ 51 h 54"/>
                <a:gd name="T8" fmla="*/ 57 w 88"/>
                <a:gd name="T9" fmla="*/ 48 h 54"/>
                <a:gd name="T10" fmla="*/ 56 w 88"/>
                <a:gd name="T11" fmla="*/ 43 h 54"/>
                <a:gd name="T12" fmla="*/ 54 w 88"/>
                <a:gd name="T13" fmla="*/ 37 h 54"/>
                <a:gd name="T14" fmla="*/ 51 w 88"/>
                <a:gd name="T15" fmla="*/ 32 h 54"/>
                <a:gd name="T16" fmla="*/ 49 w 88"/>
                <a:gd name="T17" fmla="*/ 28 h 54"/>
                <a:gd name="T18" fmla="*/ 47 w 88"/>
                <a:gd name="T19" fmla="*/ 25 h 54"/>
                <a:gd name="T20" fmla="*/ 42 w 88"/>
                <a:gd name="T21" fmla="*/ 20 h 54"/>
                <a:gd name="T22" fmla="*/ 36 w 88"/>
                <a:gd name="T23" fmla="*/ 15 h 54"/>
                <a:gd name="T24" fmla="*/ 29 w 88"/>
                <a:gd name="T25" fmla="*/ 10 h 54"/>
                <a:gd name="T26" fmla="*/ 22 w 88"/>
                <a:gd name="T27" fmla="*/ 7 h 54"/>
                <a:gd name="T28" fmla="*/ 15 w 88"/>
                <a:gd name="T29" fmla="*/ 5 h 54"/>
                <a:gd name="T30" fmla="*/ 12 w 88"/>
                <a:gd name="T31" fmla="*/ 4 h 54"/>
                <a:gd name="T32" fmla="*/ 9 w 88"/>
                <a:gd name="T33" fmla="*/ 3 h 54"/>
                <a:gd name="T34" fmla="*/ 4 w 88"/>
                <a:gd name="T35" fmla="*/ 2 h 54"/>
                <a:gd name="T36" fmla="*/ 0 w 88"/>
                <a:gd name="T37" fmla="*/ 1 h 54"/>
                <a:gd name="T38" fmla="*/ 4 w 88"/>
                <a:gd name="T39" fmla="*/ 1 h 54"/>
                <a:gd name="T40" fmla="*/ 9 w 88"/>
                <a:gd name="T41" fmla="*/ 0 h 54"/>
                <a:gd name="T42" fmla="*/ 12 w 88"/>
                <a:gd name="T43" fmla="*/ 0 h 54"/>
                <a:gd name="T44" fmla="*/ 16 w 88"/>
                <a:gd name="T45" fmla="*/ 0 h 54"/>
                <a:gd name="T46" fmla="*/ 23 w 88"/>
                <a:gd name="T47" fmla="*/ 0 h 54"/>
                <a:gd name="T48" fmla="*/ 32 w 88"/>
                <a:gd name="T49" fmla="*/ 1 h 54"/>
                <a:gd name="T50" fmla="*/ 41 w 88"/>
                <a:gd name="T51" fmla="*/ 3 h 54"/>
                <a:gd name="T52" fmla="*/ 50 w 88"/>
                <a:gd name="T53" fmla="*/ 6 h 54"/>
                <a:gd name="T54" fmla="*/ 59 w 88"/>
                <a:gd name="T55" fmla="*/ 11 h 54"/>
                <a:gd name="T56" fmla="*/ 64 w 88"/>
                <a:gd name="T57" fmla="*/ 14 h 54"/>
                <a:gd name="T58" fmla="*/ 67 w 88"/>
                <a:gd name="T59" fmla="*/ 17 h 54"/>
                <a:gd name="T60" fmla="*/ 74 w 88"/>
                <a:gd name="T61" fmla="*/ 24 h 54"/>
                <a:gd name="T62" fmla="*/ 80 w 88"/>
                <a:gd name="T63" fmla="*/ 31 h 54"/>
                <a:gd name="T64" fmla="*/ 84 w 88"/>
                <a:gd name="T65" fmla="*/ 38 h 54"/>
                <a:gd name="T66" fmla="*/ 86 w 88"/>
                <a:gd name="T67" fmla="*/ 43 h 54"/>
                <a:gd name="T68" fmla="*/ 87 w 88"/>
                <a:gd name="T69" fmla="*/ 45 h 54"/>
                <a:gd name="T70" fmla="*/ 88 w 88"/>
                <a:gd name="T71" fmla="*/ 47 h 54"/>
                <a:gd name="T72" fmla="*/ 88 w 88"/>
                <a:gd name="T73" fmla="*/ 48 h 54"/>
                <a:gd name="T74" fmla="*/ 57 w 88"/>
                <a:gd name="T7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90 h 90"/>
                <a:gd name="T2" fmla="*/ 0 w 31"/>
                <a:gd name="T3" fmla="*/ 86 h 90"/>
                <a:gd name="T4" fmla="*/ 1 w 31"/>
                <a:gd name="T5" fmla="*/ 75 h 90"/>
                <a:gd name="T6" fmla="*/ 3 w 31"/>
                <a:gd name="T7" fmla="*/ 59 h 90"/>
                <a:gd name="T8" fmla="*/ 7 w 31"/>
                <a:gd name="T9" fmla="*/ 42 h 90"/>
                <a:gd name="T10" fmla="*/ 9 w 31"/>
                <a:gd name="T11" fmla="*/ 34 h 90"/>
                <a:gd name="T12" fmla="*/ 12 w 31"/>
                <a:gd name="T13" fmla="*/ 25 h 90"/>
                <a:gd name="T14" fmla="*/ 13 w 31"/>
                <a:gd name="T15" fmla="*/ 21 h 90"/>
                <a:gd name="T16" fmla="*/ 15 w 31"/>
                <a:gd name="T17" fmla="*/ 18 h 90"/>
                <a:gd name="T18" fmla="*/ 18 w 31"/>
                <a:gd name="T19" fmla="*/ 11 h 90"/>
                <a:gd name="T20" fmla="*/ 22 w 31"/>
                <a:gd name="T21" fmla="*/ 6 h 90"/>
                <a:gd name="T22" fmla="*/ 25 w 31"/>
                <a:gd name="T23" fmla="*/ 3 h 90"/>
                <a:gd name="T24" fmla="*/ 28 w 31"/>
                <a:gd name="T25" fmla="*/ 0 h 90"/>
                <a:gd name="T26" fmla="*/ 26 w 31"/>
                <a:gd name="T27" fmla="*/ 4 h 90"/>
                <a:gd name="T28" fmla="*/ 24 w 31"/>
                <a:gd name="T29" fmla="*/ 8 h 90"/>
                <a:gd name="T30" fmla="*/ 23 w 31"/>
                <a:gd name="T31" fmla="*/ 13 h 90"/>
                <a:gd name="T32" fmla="*/ 22 w 31"/>
                <a:gd name="T33" fmla="*/ 20 h 90"/>
                <a:gd name="T34" fmla="*/ 22 w 31"/>
                <a:gd name="T35" fmla="*/ 27 h 90"/>
                <a:gd name="T36" fmla="*/ 22 w 31"/>
                <a:gd name="T37" fmla="*/ 35 h 90"/>
                <a:gd name="T38" fmla="*/ 22 w 31"/>
                <a:gd name="T39" fmla="*/ 43 h 90"/>
                <a:gd name="T40" fmla="*/ 28 w 31"/>
                <a:gd name="T41" fmla="*/ 73 h 90"/>
                <a:gd name="T42" fmla="*/ 30 w 31"/>
                <a:gd name="T43" fmla="*/ 83 h 90"/>
                <a:gd name="T44" fmla="*/ 31 w 31"/>
                <a:gd name="T45" fmla="*/ 86 h 90"/>
                <a:gd name="T46" fmla="*/ 0 w 31"/>
                <a:gd name="T4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468 w 468"/>
                <a:gd name="T1" fmla="*/ 317 h 998"/>
                <a:gd name="T2" fmla="*/ 271 w 468"/>
                <a:gd name="T3" fmla="*/ 370 h 998"/>
                <a:gd name="T4" fmla="*/ 226 w 468"/>
                <a:gd name="T5" fmla="*/ 0 h 998"/>
                <a:gd name="T6" fmla="*/ 192 w 468"/>
                <a:gd name="T7" fmla="*/ 370 h 998"/>
                <a:gd name="T8" fmla="*/ 0 w 468"/>
                <a:gd name="T9" fmla="*/ 314 h 998"/>
                <a:gd name="T10" fmla="*/ 195 w 468"/>
                <a:gd name="T11" fmla="*/ 459 h 998"/>
                <a:gd name="T12" fmla="*/ 181 w 468"/>
                <a:gd name="T13" fmla="*/ 998 h 998"/>
                <a:gd name="T14" fmla="*/ 273 w 468"/>
                <a:gd name="T15" fmla="*/ 998 h 998"/>
                <a:gd name="T16" fmla="*/ 258 w 468"/>
                <a:gd name="T17" fmla="*/ 459 h 998"/>
                <a:gd name="T18" fmla="*/ 468 w 468"/>
                <a:gd name="T19" fmla="*/ 31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5 w 5"/>
                <a:gd name="T5" fmla="*/ 177 h 177"/>
                <a:gd name="T6" fmla="*/ 5 w 5"/>
                <a:gd name="T7" fmla="*/ 177 h 177"/>
                <a:gd name="T8" fmla="*/ 0 w 5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108 h 111"/>
                <a:gd name="T2" fmla="*/ 0 w 102"/>
                <a:gd name="T3" fmla="*/ 106 h 111"/>
                <a:gd name="T4" fmla="*/ 2 w 102"/>
                <a:gd name="T5" fmla="*/ 101 h 111"/>
                <a:gd name="T6" fmla="*/ 7 w 102"/>
                <a:gd name="T7" fmla="*/ 83 h 111"/>
                <a:gd name="T8" fmla="*/ 18 w 102"/>
                <a:gd name="T9" fmla="*/ 60 h 111"/>
                <a:gd name="T10" fmla="*/ 35 w 102"/>
                <a:gd name="T11" fmla="*/ 36 h 111"/>
                <a:gd name="T12" fmla="*/ 46 w 102"/>
                <a:gd name="T13" fmla="*/ 25 h 111"/>
                <a:gd name="T14" fmla="*/ 57 w 102"/>
                <a:gd name="T15" fmla="*/ 16 h 111"/>
                <a:gd name="T16" fmla="*/ 63 w 102"/>
                <a:gd name="T17" fmla="*/ 12 h 111"/>
                <a:gd name="T18" fmla="*/ 68 w 102"/>
                <a:gd name="T19" fmla="*/ 9 h 111"/>
                <a:gd name="T20" fmla="*/ 79 w 102"/>
                <a:gd name="T21" fmla="*/ 5 h 111"/>
                <a:gd name="T22" fmla="*/ 88 w 102"/>
                <a:gd name="T23" fmla="*/ 2 h 111"/>
                <a:gd name="T24" fmla="*/ 96 w 102"/>
                <a:gd name="T25" fmla="*/ 1 h 111"/>
                <a:gd name="T26" fmla="*/ 102 w 102"/>
                <a:gd name="T27" fmla="*/ 0 h 111"/>
                <a:gd name="T28" fmla="*/ 96 w 102"/>
                <a:gd name="T29" fmla="*/ 2 h 111"/>
                <a:gd name="T30" fmla="*/ 90 w 102"/>
                <a:gd name="T31" fmla="*/ 5 h 111"/>
                <a:gd name="T32" fmla="*/ 82 w 102"/>
                <a:gd name="T33" fmla="*/ 10 h 111"/>
                <a:gd name="T34" fmla="*/ 73 w 102"/>
                <a:gd name="T35" fmla="*/ 16 h 111"/>
                <a:gd name="T36" fmla="*/ 69 w 102"/>
                <a:gd name="T37" fmla="*/ 20 h 111"/>
                <a:gd name="T38" fmla="*/ 65 w 102"/>
                <a:gd name="T39" fmla="*/ 25 h 111"/>
                <a:gd name="T40" fmla="*/ 57 w 102"/>
                <a:gd name="T41" fmla="*/ 35 h 111"/>
                <a:gd name="T42" fmla="*/ 51 w 102"/>
                <a:gd name="T43" fmla="*/ 46 h 111"/>
                <a:gd name="T44" fmla="*/ 38 w 102"/>
                <a:gd name="T45" fmla="*/ 91 h 111"/>
                <a:gd name="T46" fmla="*/ 37 w 102"/>
                <a:gd name="T47" fmla="*/ 106 h 111"/>
                <a:gd name="T48" fmla="*/ 37 w 102"/>
                <a:gd name="T49" fmla="*/ 110 h 111"/>
                <a:gd name="T50" fmla="*/ 37 w 102"/>
                <a:gd name="T51" fmla="*/ 111 h 111"/>
                <a:gd name="T52" fmla="*/ 37 w 102"/>
                <a:gd name="T53" fmla="*/ 111 h 111"/>
                <a:gd name="T54" fmla="*/ 0 w 102"/>
                <a:gd name="T55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64 w 102"/>
                <a:gd name="T1" fmla="*/ 111 h 111"/>
                <a:gd name="T2" fmla="*/ 64 w 102"/>
                <a:gd name="T3" fmla="*/ 111 h 111"/>
                <a:gd name="T4" fmla="*/ 64 w 102"/>
                <a:gd name="T5" fmla="*/ 110 h 111"/>
                <a:gd name="T6" fmla="*/ 65 w 102"/>
                <a:gd name="T7" fmla="*/ 106 h 111"/>
                <a:gd name="T8" fmla="*/ 64 w 102"/>
                <a:gd name="T9" fmla="*/ 91 h 111"/>
                <a:gd name="T10" fmla="*/ 51 w 102"/>
                <a:gd name="T11" fmla="*/ 46 h 111"/>
                <a:gd name="T12" fmla="*/ 45 w 102"/>
                <a:gd name="T13" fmla="*/ 35 h 111"/>
                <a:gd name="T14" fmla="*/ 37 w 102"/>
                <a:gd name="T15" fmla="*/ 25 h 111"/>
                <a:gd name="T16" fmla="*/ 33 w 102"/>
                <a:gd name="T17" fmla="*/ 20 h 111"/>
                <a:gd name="T18" fmla="*/ 29 w 102"/>
                <a:gd name="T19" fmla="*/ 16 h 111"/>
                <a:gd name="T20" fmla="*/ 20 w 102"/>
                <a:gd name="T21" fmla="*/ 10 h 111"/>
                <a:gd name="T22" fmla="*/ 12 w 102"/>
                <a:gd name="T23" fmla="*/ 5 h 111"/>
                <a:gd name="T24" fmla="*/ 5 w 102"/>
                <a:gd name="T25" fmla="*/ 2 h 111"/>
                <a:gd name="T26" fmla="*/ 0 w 102"/>
                <a:gd name="T27" fmla="*/ 0 h 111"/>
                <a:gd name="T28" fmla="*/ 6 w 102"/>
                <a:gd name="T29" fmla="*/ 1 h 111"/>
                <a:gd name="T30" fmla="*/ 13 w 102"/>
                <a:gd name="T31" fmla="*/ 2 h 111"/>
                <a:gd name="T32" fmla="*/ 23 w 102"/>
                <a:gd name="T33" fmla="*/ 5 h 111"/>
                <a:gd name="T34" fmla="*/ 33 w 102"/>
                <a:gd name="T35" fmla="*/ 9 h 111"/>
                <a:gd name="T36" fmla="*/ 39 w 102"/>
                <a:gd name="T37" fmla="*/ 12 h 111"/>
                <a:gd name="T38" fmla="*/ 45 w 102"/>
                <a:gd name="T39" fmla="*/ 16 h 111"/>
                <a:gd name="T40" fmla="*/ 56 w 102"/>
                <a:gd name="T41" fmla="*/ 25 h 111"/>
                <a:gd name="T42" fmla="*/ 67 w 102"/>
                <a:gd name="T43" fmla="*/ 36 h 111"/>
                <a:gd name="T44" fmla="*/ 83 w 102"/>
                <a:gd name="T45" fmla="*/ 60 h 111"/>
                <a:gd name="T46" fmla="*/ 94 w 102"/>
                <a:gd name="T47" fmla="*/ 83 h 111"/>
                <a:gd name="T48" fmla="*/ 100 w 102"/>
                <a:gd name="T49" fmla="*/ 101 h 111"/>
                <a:gd name="T50" fmla="*/ 101 w 102"/>
                <a:gd name="T51" fmla="*/ 106 h 111"/>
                <a:gd name="T52" fmla="*/ 102 w 102"/>
                <a:gd name="T53" fmla="*/ 108 h 111"/>
                <a:gd name="T54" fmla="*/ 64 w 102"/>
                <a:gd name="T5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106 h 106"/>
                <a:gd name="T2" fmla="*/ 0 w 38"/>
                <a:gd name="T3" fmla="*/ 105 h 106"/>
                <a:gd name="T4" fmla="*/ 1 w 38"/>
                <a:gd name="T5" fmla="*/ 101 h 106"/>
                <a:gd name="T6" fmla="*/ 2 w 38"/>
                <a:gd name="T7" fmla="*/ 88 h 106"/>
                <a:gd name="T8" fmla="*/ 9 w 38"/>
                <a:gd name="T9" fmla="*/ 50 h 106"/>
                <a:gd name="T10" fmla="*/ 15 w 38"/>
                <a:gd name="T11" fmla="*/ 30 h 106"/>
                <a:gd name="T12" fmla="*/ 23 w 38"/>
                <a:gd name="T13" fmla="*/ 13 h 106"/>
                <a:gd name="T14" fmla="*/ 27 w 38"/>
                <a:gd name="T15" fmla="*/ 7 h 106"/>
                <a:gd name="T16" fmla="*/ 30 w 38"/>
                <a:gd name="T17" fmla="*/ 3 h 106"/>
                <a:gd name="T18" fmla="*/ 33 w 38"/>
                <a:gd name="T19" fmla="*/ 1 h 106"/>
                <a:gd name="T20" fmla="*/ 34 w 38"/>
                <a:gd name="T21" fmla="*/ 0 h 106"/>
                <a:gd name="T22" fmla="*/ 33 w 38"/>
                <a:gd name="T23" fmla="*/ 1 h 106"/>
                <a:gd name="T24" fmla="*/ 32 w 38"/>
                <a:gd name="T25" fmla="*/ 4 h 106"/>
                <a:gd name="T26" fmla="*/ 30 w 38"/>
                <a:gd name="T27" fmla="*/ 9 h 106"/>
                <a:gd name="T28" fmla="*/ 28 w 38"/>
                <a:gd name="T29" fmla="*/ 15 h 106"/>
                <a:gd name="T30" fmla="*/ 26 w 38"/>
                <a:gd name="T31" fmla="*/ 32 h 106"/>
                <a:gd name="T32" fmla="*/ 27 w 38"/>
                <a:gd name="T33" fmla="*/ 51 h 106"/>
                <a:gd name="T34" fmla="*/ 33 w 38"/>
                <a:gd name="T35" fmla="*/ 86 h 106"/>
                <a:gd name="T36" fmla="*/ 36 w 38"/>
                <a:gd name="T37" fmla="*/ 98 h 106"/>
                <a:gd name="T38" fmla="*/ 37 w 38"/>
                <a:gd name="T39" fmla="*/ 101 h 106"/>
                <a:gd name="T40" fmla="*/ 38 w 38"/>
                <a:gd name="T41" fmla="*/ 102 h 106"/>
                <a:gd name="T42" fmla="*/ 0 w 38"/>
                <a:gd name="T4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127 w 127"/>
                <a:gd name="T1" fmla="*/ 60 h 127"/>
                <a:gd name="T2" fmla="*/ 94 w 127"/>
                <a:gd name="T3" fmla="*/ 47 h 127"/>
                <a:gd name="T4" fmla="*/ 106 w 127"/>
                <a:gd name="T5" fmla="*/ 16 h 127"/>
                <a:gd name="T6" fmla="*/ 74 w 127"/>
                <a:gd name="T7" fmla="*/ 30 h 127"/>
                <a:gd name="T8" fmla="*/ 60 w 127"/>
                <a:gd name="T9" fmla="*/ 0 h 127"/>
                <a:gd name="T10" fmla="*/ 47 w 127"/>
                <a:gd name="T11" fmla="*/ 32 h 127"/>
                <a:gd name="T12" fmla="*/ 16 w 127"/>
                <a:gd name="T13" fmla="*/ 21 h 127"/>
                <a:gd name="T14" fmla="*/ 30 w 127"/>
                <a:gd name="T15" fmla="*/ 53 h 127"/>
                <a:gd name="T16" fmla="*/ 0 w 127"/>
                <a:gd name="T17" fmla="*/ 67 h 127"/>
                <a:gd name="T18" fmla="*/ 32 w 127"/>
                <a:gd name="T19" fmla="*/ 80 h 127"/>
                <a:gd name="T20" fmla="*/ 21 w 127"/>
                <a:gd name="T21" fmla="*/ 110 h 127"/>
                <a:gd name="T22" fmla="*/ 53 w 127"/>
                <a:gd name="T23" fmla="*/ 97 h 127"/>
                <a:gd name="T24" fmla="*/ 66 w 127"/>
                <a:gd name="T25" fmla="*/ 127 h 127"/>
                <a:gd name="T26" fmla="*/ 80 w 127"/>
                <a:gd name="T27" fmla="*/ 94 h 127"/>
                <a:gd name="T28" fmla="*/ 110 w 127"/>
                <a:gd name="T29" fmla="*/ 106 h 127"/>
                <a:gd name="T30" fmla="*/ 97 w 127"/>
                <a:gd name="T31" fmla="*/ 74 h 127"/>
                <a:gd name="T32" fmla="*/ 127 w 127"/>
                <a:gd name="T33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61 h 68"/>
                <a:gd name="T2" fmla="*/ 2 w 72"/>
                <a:gd name="T3" fmla="*/ 57 h 68"/>
                <a:gd name="T4" fmla="*/ 3 w 72"/>
                <a:gd name="T5" fmla="*/ 55 h 68"/>
                <a:gd name="T6" fmla="*/ 4 w 72"/>
                <a:gd name="T7" fmla="*/ 53 h 68"/>
                <a:gd name="T8" fmla="*/ 7 w 72"/>
                <a:gd name="T9" fmla="*/ 47 h 68"/>
                <a:gd name="T10" fmla="*/ 11 w 72"/>
                <a:gd name="T11" fmla="*/ 40 h 68"/>
                <a:gd name="T12" fmla="*/ 16 w 72"/>
                <a:gd name="T13" fmla="*/ 33 h 68"/>
                <a:gd name="T14" fmla="*/ 22 w 72"/>
                <a:gd name="T15" fmla="*/ 26 h 68"/>
                <a:gd name="T16" fmla="*/ 28 w 72"/>
                <a:gd name="T17" fmla="*/ 19 h 68"/>
                <a:gd name="T18" fmla="*/ 36 w 72"/>
                <a:gd name="T19" fmla="*/ 13 h 68"/>
                <a:gd name="T20" fmla="*/ 43 w 72"/>
                <a:gd name="T21" fmla="*/ 8 h 68"/>
                <a:gd name="T22" fmla="*/ 51 w 72"/>
                <a:gd name="T23" fmla="*/ 5 h 68"/>
                <a:gd name="T24" fmla="*/ 54 w 72"/>
                <a:gd name="T25" fmla="*/ 3 h 68"/>
                <a:gd name="T26" fmla="*/ 57 w 72"/>
                <a:gd name="T27" fmla="*/ 2 h 68"/>
                <a:gd name="T28" fmla="*/ 63 w 72"/>
                <a:gd name="T29" fmla="*/ 1 h 68"/>
                <a:gd name="T30" fmla="*/ 68 w 72"/>
                <a:gd name="T31" fmla="*/ 0 h 68"/>
                <a:gd name="T32" fmla="*/ 72 w 72"/>
                <a:gd name="T33" fmla="*/ 0 h 68"/>
                <a:gd name="T34" fmla="*/ 68 w 72"/>
                <a:gd name="T35" fmla="*/ 1 h 68"/>
                <a:gd name="T36" fmla="*/ 64 w 72"/>
                <a:gd name="T37" fmla="*/ 3 h 68"/>
                <a:gd name="T38" fmla="*/ 59 w 72"/>
                <a:gd name="T39" fmla="*/ 6 h 68"/>
                <a:gd name="T40" fmla="*/ 57 w 72"/>
                <a:gd name="T41" fmla="*/ 8 h 68"/>
                <a:gd name="T42" fmla="*/ 54 w 72"/>
                <a:gd name="T43" fmla="*/ 10 h 68"/>
                <a:gd name="T44" fmla="*/ 48 w 72"/>
                <a:gd name="T45" fmla="*/ 15 h 68"/>
                <a:gd name="T46" fmla="*/ 43 w 72"/>
                <a:gd name="T47" fmla="*/ 21 h 68"/>
                <a:gd name="T48" fmla="*/ 39 w 72"/>
                <a:gd name="T49" fmla="*/ 28 h 68"/>
                <a:gd name="T50" fmla="*/ 35 w 72"/>
                <a:gd name="T51" fmla="*/ 35 h 68"/>
                <a:gd name="T52" fmla="*/ 32 w 72"/>
                <a:gd name="T53" fmla="*/ 42 h 68"/>
                <a:gd name="T54" fmla="*/ 30 w 72"/>
                <a:gd name="T55" fmla="*/ 49 h 68"/>
                <a:gd name="T56" fmla="*/ 29 w 72"/>
                <a:gd name="T57" fmla="*/ 55 h 68"/>
                <a:gd name="T58" fmla="*/ 28 w 72"/>
                <a:gd name="T59" fmla="*/ 60 h 68"/>
                <a:gd name="T60" fmla="*/ 28 w 72"/>
                <a:gd name="T61" fmla="*/ 62 h 68"/>
                <a:gd name="T62" fmla="*/ 27 w 72"/>
                <a:gd name="T63" fmla="*/ 64 h 68"/>
                <a:gd name="T64" fmla="*/ 27 w 72"/>
                <a:gd name="T65" fmla="*/ 68 h 68"/>
                <a:gd name="T66" fmla="*/ 0 w 72"/>
                <a:gd name="T6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45 w 71"/>
                <a:gd name="T1" fmla="*/ 68 h 68"/>
                <a:gd name="T2" fmla="*/ 44 w 71"/>
                <a:gd name="T3" fmla="*/ 64 h 68"/>
                <a:gd name="T4" fmla="*/ 44 w 71"/>
                <a:gd name="T5" fmla="*/ 62 h 68"/>
                <a:gd name="T6" fmla="*/ 44 w 71"/>
                <a:gd name="T7" fmla="*/ 60 h 68"/>
                <a:gd name="T8" fmla="*/ 43 w 71"/>
                <a:gd name="T9" fmla="*/ 55 h 68"/>
                <a:gd name="T10" fmla="*/ 42 w 71"/>
                <a:gd name="T11" fmla="*/ 49 h 68"/>
                <a:gd name="T12" fmla="*/ 39 w 71"/>
                <a:gd name="T13" fmla="*/ 42 h 68"/>
                <a:gd name="T14" fmla="*/ 37 w 71"/>
                <a:gd name="T15" fmla="*/ 35 h 68"/>
                <a:gd name="T16" fmla="*/ 33 w 71"/>
                <a:gd name="T17" fmla="*/ 28 h 68"/>
                <a:gd name="T18" fmla="*/ 28 w 71"/>
                <a:gd name="T19" fmla="*/ 21 h 68"/>
                <a:gd name="T20" fmla="*/ 23 w 71"/>
                <a:gd name="T21" fmla="*/ 15 h 68"/>
                <a:gd name="T22" fmla="*/ 18 w 71"/>
                <a:gd name="T23" fmla="*/ 10 h 68"/>
                <a:gd name="T24" fmla="*/ 15 w 71"/>
                <a:gd name="T25" fmla="*/ 8 h 68"/>
                <a:gd name="T26" fmla="*/ 12 w 71"/>
                <a:gd name="T27" fmla="*/ 6 h 68"/>
                <a:gd name="T28" fmla="*/ 7 w 71"/>
                <a:gd name="T29" fmla="*/ 3 h 68"/>
                <a:gd name="T30" fmla="*/ 3 w 71"/>
                <a:gd name="T31" fmla="*/ 1 h 68"/>
                <a:gd name="T32" fmla="*/ 0 w 71"/>
                <a:gd name="T33" fmla="*/ 0 h 68"/>
                <a:gd name="T34" fmla="*/ 4 w 71"/>
                <a:gd name="T35" fmla="*/ 0 h 68"/>
                <a:gd name="T36" fmla="*/ 8 w 71"/>
                <a:gd name="T37" fmla="*/ 1 h 68"/>
                <a:gd name="T38" fmla="*/ 14 w 71"/>
                <a:gd name="T39" fmla="*/ 2 h 68"/>
                <a:gd name="T40" fmla="*/ 18 w 71"/>
                <a:gd name="T41" fmla="*/ 3 h 68"/>
                <a:gd name="T42" fmla="*/ 21 w 71"/>
                <a:gd name="T43" fmla="*/ 5 h 68"/>
                <a:gd name="T44" fmla="*/ 29 w 71"/>
                <a:gd name="T45" fmla="*/ 8 h 68"/>
                <a:gd name="T46" fmla="*/ 36 w 71"/>
                <a:gd name="T47" fmla="*/ 13 h 68"/>
                <a:gd name="T48" fmla="*/ 43 w 71"/>
                <a:gd name="T49" fmla="*/ 19 h 68"/>
                <a:gd name="T50" fmla="*/ 50 w 71"/>
                <a:gd name="T51" fmla="*/ 26 h 68"/>
                <a:gd name="T52" fmla="*/ 56 w 71"/>
                <a:gd name="T53" fmla="*/ 33 h 68"/>
                <a:gd name="T54" fmla="*/ 61 w 71"/>
                <a:gd name="T55" fmla="*/ 40 h 68"/>
                <a:gd name="T56" fmla="*/ 64 w 71"/>
                <a:gd name="T57" fmla="*/ 47 h 68"/>
                <a:gd name="T58" fmla="*/ 68 w 71"/>
                <a:gd name="T59" fmla="*/ 53 h 68"/>
                <a:gd name="T60" fmla="*/ 69 w 71"/>
                <a:gd name="T61" fmla="*/ 55 h 68"/>
                <a:gd name="T62" fmla="*/ 70 w 71"/>
                <a:gd name="T63" fmla="*/ 57 h 68"/>
                <a:gd name="T64" fmla="*/ 71 w 71"/>
                <a:gd name="T65" fmla="*/ 61 h 68"/>
                <a:gd name="T66" fmla="*/ 45 w 71"/>
                <a:gd name="T6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78 h 78"/>
                <a:gd name="T2" fmla="*/ 0 w 27"/>
                <a:gd name="T3" fmla="*/ 74 h 78"/>
                <a:gd name="T4" fmla="*/ 1 w 27"/>
                <a:gd name="T5" fmla="*/ 64 h 78"/>
                <a:gd name="T6" fmla="*/ 6 w 27"/>
                <a:gd name="T7" fmla="*/ 36 h 78"/>
                <a:gd name="T8" fmla="*/ 10 w 27"/>
                <a:gd name="T9" fmla="*/ 22 h 78"/>
                <a:gd name="T10" fmla="*/ 13 w 27"/>
                <a:gd name="T11" fmla="*/ 15 h 78"/>
                <a:gd name="T12" fmla="*/ 16 w 27"/>
                <a:gd name="T13" fmla="*/ 10 h 78"/>
                <a:gd name="T14" fmla="*/ 19 w 27"/>
                <a:gd name="T15" fmla="*/ 6 h 78"/>
                <a:gd name="T16" fmla="*/ 22 w 27"/>
                <a:gd name="T17" fmla="*/ 3 h 78"/>
                <a:gd name="T18" fmla="*/ 24 w 27"/>
                <a:gd name="T19" fmla="*/ 0 h 78"/>
                <a:gd name="T20" fmla="*/ 23 w 27"/>
                <a:gd name="T21" fmla="*/ 3 h 78"/>
                <a:gd name="T22" fmla="*/ 21 w 27"/>
                <a:gd name="T23" fmla="*/ 7 h 78"/>
                <a:gd name="T24" fmla="*/ 20 w 27"/>
                <a:gd name="T25" fmla="*/ 11 h 78"/>
                <a:gd name="T26" fmla="*/ 19 w 27"/>
                <a:gd name="T27" fmla="*/ 17 h 78"/>
                <a:gd name="T28" fmla="*/ 19 w 27"/>
                <a:gd name="T29" fmla="*/ 24 h 78"/>
                <a:gd name="T30" fmla="*/ 19 w 27"/>
                <a:gd name="T31" fmla="*/ 37 h 78"/>
                <a:gd name="T32" fmla="*/ 24 w 27"/>
                <a:gd name="T33" fmla="*/ 63 h 78"/>
                <a:gd name="T34" fmla="*/ 26 w 27"/>
                <a:gd name="T35" fmla="*/ 71 h 78"/>
                <a:gd name="T36" fmla="*/ 27 w 27"/>
                <a:gd name="T37" fmla="*/ 74 h 78"/>
                <a:gd name="T38" fmla="*/ 0 w 27"/>
                <a:gd name="T3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92 w 92"/>
                <a:gd name="T1" fmla="*/ 44 h 92"/>
                <a:gd name="T2" fmla="*/ 69 w 92"/>
                <a:gd name="T3" fmla="*/ 34 h 92"/>
                <a:gd name="T4" fmla="*/ 77 w 92"/>
                <a:gd name="T5" fmla="*/ 12 h 92"/>
                <a:gd name="T6" fmla="*/ 53 w 92"/>
                <a:gd name="T7" fmla="*/ 22 h 92"/>
                <a:gd name="T8" fmla="*/ 43 w 92"/>
                <a:gd name="T9" fmla="*/ 0 h 92"/>
                <a:gd name="T10" fmla="*/ 34 w 92"/>
                <a:gd name="T11" fmla="*/ 23 h 92"/>
                <a:gd name="T12" fmla="*/ 11 w 92"/>
                <a:gd name="T13" fmla="*/ 15 h 92"/>
                <a:gd name="T14" fmla="*/ 21 w 92"/>
                <a:gd name="T15" fmla="*/ 38 h 92"/>
                <a:gd name="T16" fmla="*/ 0 w 92"/>
                <a:gd name="T17" fmla="*/ 48 h 92"/>
                <a:gd name="T18" fmla="*/ 23 w 92"/>
                <a:gd name="T19" fmla="*/ 58 h 92"/>
                <a:gd name="T20" fmla="*/ 15 w 92"/>
                <a:gd name="T21" fmla="*/ 80 h 92"/>
                <a:gd name="T22" fmla="*/ 38 w 92"/>
                <a:gd name="T23" fmla="*/ 71 h 92"/>
                <a:gd name="T24" fmla="*/ 48 w 92"/>
                <a:gd name="T25" fmla="*/ 92 h 92"/>
                <a:gd name="T26" fmla="*/ 58 w 92"/>
                <a:gd name="T27" fmla="*/ 69 h 92"/>
                <a:gd name="T28" fmla="*/ 80 w 92"/>
                <a:gd name="T29" fmla="*/ 77 h 92"/>
                <a:gd name="T30" fmla="*/ 70 w 92"/>
                <a:gd name="T31" fmla="*/ 54 h 92"/>
                <a:gd name="T32" fmla="*/ 92 w 92"/>
                <a:gd name="T33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123 h 125"/>
                <a:gd name="T2" fmla="*/ 0 w 107"/>
                <a:gd name="T3" fmla="*/ 121 h 125"/>
                <a:gd name="T4" fmla="*/ 1 w 107"/>
                <a:gd name="T5" fmla="*/ 115 h 125"/>
                <a:gd name="T6" fmla="*/ 7 w 107"/>
                <a:gd name="T7" fmla="*/ 96 h 125"/>
                <a:gd name="T8" fmla="*/ 18 w 107"/>
                <a:gd name="T9" fmla="*/ 70 h 125"/>
                <a:gd name="T10" fmla="*/ 25 w 107"/>
                <a:gd name="T11" fmla="*/ 56 h 125"/>
                <a:gd name="T12" fmla="*/ 35 w 107"/>
                <a:gd name="T13" fmla="*/ 42 h 125"/>
                <a:gd name="T14" fmla="*/ 46 w 107"/>
                <a:gd name="T15" fmla="*/ 30 h 125"/>
                <a:gd name="T16" fmla="*/ 58 w 107"/>
                <a:gd name="T17" fmla="*/ 20 h 125"/>
                <a:gd name="T18" fmla="*/ 64 w 107"/>
                <a:gd name="T19" fmla="*/ 16 h 125"/>
                <a:gd name="T20" fmla="*/ 70 w 107"/>
                <a:gd name="T21" fmla="*/ 12 h 125"/>
                <a:gd name="T22" fmla="*/ 82 w 107"/>
                <a:gd name="T23" fmla="*/ 7 h 125"/>
                <a:gd name="T24" fmla="*/ 92 w 107"/>
                <a:gd name="T25" fmla="*/ 4 h 125"/>
                <a:gd name="T26" fmla="*/ 100 w 107"/>
                <a:gd name="T27" fmla="*/ 2 h 125"/>
                <a:gd name="T28" fmla="*/ 107 w 107"/>
                <a:gd name="T29" fmla="*/ 0 h 125"/>
                <a:gd name="T30" fmla="*/ 100 w 107"/>
                <a:gd name="T31" fmla="*/ 3 h 125"/>
                <a:gd name="T32" fmla="*/ 93 w 107"/>
                <a:gd name="T33" fmla="*/ 6 h 125"/>
                <a:gd name="T34" fmla="*/ 84 w 107"/>
                <a:gd name="T35" fmla="*/ 11 h 125"/>
                <a:gd name="T36" fmla="*/ 74 w 107"/>
                <a:gd name="T37" fmla="*/ 18 h 125"/>
                <a:gd name="T38" fmla="*/ 69 w 107"/>
                <a:gd name="T39" fmla="*/ 22 h 125"/>
                <a:gd name="T40" fmla="*/ 64 w 107"/>
                <a:gd name="T41" fmla="*/ 27 h 125"/>
                <a:gd name="T42" fmla="*/ 54 w 107"/>
                <a:gd name="T43" fmla="*/ 38 h 125"/>
                <a:gd name="T44" fmla="*/ 47 w 107"/>
                <a:gd name="T45" fmla="*/ 50 h 125"/>
                <a:gd name="T46" fmla="*/ 30 w 107"/>
                <a:gd name="T47" fmla="*/ 101 h 125"/>
                <a:gd name="T48" fmla="*/ 28 w 107"/>
                <a:gd name="T49" fmla="*/ 119 h 125"/>
                <a:gd name="T50" fmla="*/ 28 w 107"/>
                <a:gd name="T51" fmla="*/ 123 h 125"/>
                <a:gd name="T52" fmla="*/ 28 w 107"/>
                <a:gd name="T53" fmla="*/ 125 h 125"/>
                <a:gd name="T54" fmla="*/ 0 w 107"/>
                <a:gd name="T55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79 w 107"/>
                <a:gd name="T1" fmla="*/ 125 h 125"/>
                <a:gd name="T2" fmla="*/ 79 w 107"/>
                <a:gd name="T3" fmla="*/ 123 h 125"/>
                <a:gd name="T4" fmla="*/ 79 w 107"/>
                <a:gd name="T5" fmla="*/ 119 h 125"/>
                <a:gd name="T6" fmla="*/ 77 w 107"/>
                <a:gd name="T7" fmla="*/ 101 h 125"/>
                <a:gd name="T8" fmla="*/ 60 w 107"/>
                <a:gd name="T9" fmla="*/ 50 h 125"/>
                <a:gd name="T10" fmla="*/ 52 w 107"/>
                <a:gd name="T11" fmla="*/ 38 h 125"/>
                <a:gd name="T12" fmla="*/ 43 w 107"/>
                <a:gd name="T13" fmla="*/ 27 h 125"/>
                <a:gd name="T14" fmla="*/ 38 w 107"/>
                <a:gd name="T15" fmla="*/ 22 h 125"/>
                <a:gd name="T16" fmla="*/ 33 w 107"/>
                <a:gd name="T17" fmla="*/ 18 h 125"/>
                <a:gd name="T18" fmla="*/ 23 w 107"/>
                <a:gd name="T19" fmla="*/ 11 h 125"/>
                <a:gd name="T20" fmla="*/ 14 w 107"/>
                <a:gd name="T21" fmla="*/ 6 h 125"/>
                <a:gd name="T22" fmla="*/ 6 w 107"/>
                <a:gd name="T23" fmla="*/ 3 h 125"/>
                <a:gd name="T24" fmla="*/ 0 w 107"/>
                <a:gd name="T25" fmla="*/ 0 h 125"/>
                <a:gd name="T26" fmla="*/ 7 w 107"/>
                <a:gd name="T27" fmla="*/ 2 h 125"/>
                <a:gd name="T28" fmla="*/ 15 w 107"/>
                <a:gd name="T29" fmla="*/ 4 h 125"/>
                <a:gd name="T30" fmla="*/ 25 w 107"/>
                <a:gd name="T31" fmla="*/ 7 h 125"/>
                <a:gd name="T32" fmla="*/ 37 w 107"/>
                <a:gd name="T33" fmla="*/ 12 h 125"/>
                <a:gd name="T34" fmla="*/ 43 w 107"/>
                <a:gd name="T35" fmla="*/ 16 h 125"/>
                <a:gd name="T36" fmla="*/ 49 w 107"/>
                <a:gd name="T37" fmla="*/ 20 h 125"/>
                <a:gd name="T38" fmla="*/ 61 w 107"/>
                <a:gd name="T39" fmla="*/ 30 h 125"/>
                <a:gd name="T40" fmla="*/ 72 w 107"/>
                <a:gd name="T41" fmla="*/ 42 h 125"/>
                <a:gd name="T42" fmla="*/ 81 w 107"/>
                <a:gd name="T43" fmla="*/ 56 h 125"/>
                <a:gd name="T44" fmla="*/ 89 w 107"/>
                <a:gd name="T45" fmla="*/ 70 h 125"/>
                <a:gd name="T46" fmla="*/ 100 w 107"/>
                <a:gd name="T47" fmla="*/ 96 h 125"/>
                <a:gd name="T48" fmla="*/ 105 w 107"/>
                <a:gd name="T49" fmla="*/ 115 h 125"/>
                <a:gd name="T50" fmla="*/ 107 w 107"/>
                <a:gd name="T51" fmla="*/ 121 h 125"/>
                <a:gd name="T52" fmla="*/ 107 w 107"/>
                <a:gd name="T53" fmla="*/ 123 h 125"/>
                <a:gd name="T54" fmla="*/ 79 w 107"/>
                <a:gd name="T5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65 h 70"/>
                <a:gd name="T2" fmla="*/ 0 w 110"/>
                <a:gd name="T3" fmla="*/ 63 h 70"/>
                <a:gd name="T4" fmla="*/ 1 w 110"/>
                <a:gd name="T5" fmla="*/ 61 h 70"/>
                <a:gd name="T6" fmla="*/ 2 w 110"/>
                <a:gd name="T7" fmla="*/ 58 h 70"/>
                <a:gd name="T8" fmla="*/ 5 w 110"/>
                <a:gd name="T9" fmla="*/ 51 h 70"/>
                <a:gd name="T10" fmla="*/ 10 w 110"/>
                <a:gd name="T11" fmla="*/ 43 h 70"/>
                <a:gd name="T12" fmla="*/ 16 w 110"/>
                <a:gd name="T13" fmla="*/ 34 h 70"/>
                <a:gd name="T14" fmla="*/ 24 w 110"/>
                <a:gd name="T15" fmla="*/ 26 h 70"/>
                <a:gd name="T16" fmla="*/ 29 w 110"/>
                <a:gd name="T17" fmla="*/ 21 h 70"/>
                <a:gd name="T18" fmla="*/ 34 w 110"/>
                <a:gd name="T19" fmla="*/ 17 h 70"/>
                <a:gd name="T20" fmla="*/ 40 w 110"/>
                <a:gd name="T21" fmla="*/ 14 h 70"/>
                <a:gd name="T22" fmla="*/ 45 w 110"/>
                <a:gd name="T23" fmla="*/ 11 h 70"/>
                <a:gd name="T24" fmla="*/ 57 w 110"/>
                <a:gd name="T25" fmla="*/ 6 h 70"/>
                <a:gd name="T26" fmla="*/ 69 w 110"/>
                <a:gd name="T27" fmla="*/ 3 h 70"/>
                <a:gd name="T28" fmla="*/ 80 w 110"/>
                <a:gd name="T29" fmla="*/ 1 h 70"/>
                <a:gd name="T30" fmla="*/ 90 w 110"/>
                <a:gd name="T31" fmla="*/ 1 h 70"/>
                <a:gd name="T32" fmla="*/ 94 w 110"/>
                <a:gd name="T33" fmla="*/ 0 h 70"/>
                <a:gd name="T34" fmla="*/ 98 w 110"/>
                <a:gd name="T35" fmla="*/ 1 h 70"/>
                <a:gd name="T36" fmla="*/ 104 w 110"/>
                <a:gd name="T37" fmla="*/ 1 h 70"/>
                <a:gd name="T38" fmla="*/ 110 w 110"/>
                <a:gd name="T39" fmla="*/ 1 h 70"/>
                <a:gd name="T40" fmla="*/ 104 w 110"/>
                <a:gd name="T41" fmla="*/ 2 h 70"/>
                <a:gd name="T42" fmla="*/ 98 w 110"/>
                <a:gd name="T43" fmla="*/ 3 h 70"/>
                <a:gd name="T44" fmla="*/ 94 w 110"/>
                <a:gd name="T45" fmla="*/ 4 h 70"/>
                <a:gd name="T46" fmla="*/ 90 w 110"/>
                <a:gd name="T47" fmla="*/ 5 h 70"/>
                <a:gd name="T48" fmla="*/ 81 w 110"/>
                <a:gd name="T49" fmla="*/ 7 h 70"/>
                <a:gd name="T50" fmla="*/ 71 w 110"/>
                <a:gd name="T51" fmla="*/ 11 h 70"/>
                <a:gd name="T52" fmla="*/ 62 w 110"/>
                <a:gd name="T53" fmla="*/ 16 h 70"/>
                <a:gd name="T54" fmla="*/ 53 w 110"/>
                <a:gd name="T55" fmla="*/ 23 h 70"/>
                <a:gd name="T56" fmla="*/ 49 w 110"/>
                <a:gd name="T57" fmla="*/ 26 h 70"/>
                <a:gd name="T58" fmla="*/ 45 w 110"/>
                <a:gd name="T59" fmla="*/ 30 h 70"/>
                <a:gd name="T60" fmla="*/ 42 w 110"/>
                <a:gd name="T61" fmla="*/ 34 h 70"/>
                <a:gd name="T62" fmla="*/ 39 w 110"/>
                <a:gd name="T63" fmla="*/ 38 h 70"/>
                <a:gd name="T64" fmla="*/ 34 w 110"/>
                <a:gd name="T65" fmla="*/ 46 h 70"/>
                <a:gd name="T66" fmla="*/ 31 w 110"/>
                <a:gd name="T67" fmla="*/ 54 h 70"/>
                <a:gd name="T68" fmla="*/ 29 w 110"/>
                <a:gd name="T69" fmla="*/ 61 h 70"/>
                <a:gd name="T70" fmla="*/ 28 w 110"/>
                <a:gd name="T71" fmla="*/ 66 h 70"/>
                <a:gd name="T72" fmla="*/ 28 w 110"/>
                <a:gd name="T73" fmla="*/ 67 h 70"/>
                <a:gd name="T74" fmla="*/ 27 w 110"/>
                <a:gd name="T75" fmla="*/ 68 h 70"/>
                <a:gd name="T76" fmla="*/ 27 w 110"/>
                <a:gd name="T77" fmla="*/ 70 h 70"/>
                <a:gd name="T78" fmla="*/ 0 w 110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83 w 110"/>
                <a:gd name="T1" fmla="*/ 70 h 70"/>
                <a:gd name="T2" fmla="*/ 83 w 110"/>
                <a:gd name="T3" fmla="*/ 68 h 70"/>
                <a:gd name="T4" fmla="*/ 83 w 110"/>
                <a:gd name="T5" fmla="*/ 67 h 70"/>
                <a:gd name="T6" fmla="*/ 82 w 110"/>
                <a:gd name="T7" fmla="*/ 66 h 70"/>
                <a:gd name="T8" fmla="*/ 81 w 110"/>
                <a:gd name="T9" fmla="*/ 61 h 70"/>
                <a:gd name="T10" fmla="*/ 79 w 110"/>
                <a:gd name="T11" fmla="*/ 54 h 70"/>
                <a:gd name="T12" fmla="*/ 76 w 110"/>
                <a:gd name="T13" fmla="*/ 46 h 70"/>
                <a:gd name="T14" fmla="*/ 71 w 110"/>
                <a:gd name="T15" fmla="*/ 38 h 70"/>
                <a:gd name="T16" fmla="*/ 68 w 110"/>
                <a:gd name="T17" fmla="*/ 34 h 70"/>
                <a:gd name="T18" fmla="*/ 65 w 110"/>
                <a:gd name="T19" fmla="*/ 30 h 70"/>
                <a:gd name="T20" fmla="*/ 61 w 110"/>
                <a:gd name="T21" fmla="*/ 26 h 70"/>
                <a:gd name="T22" fmla="*/ 57 w 110"/>
                <a:gd name="T23" fmla="*/ 23 h 70"/>
                <a:gd name="T24" fmla="*/ 48 w 110"/>
                <a:gd name="T25" fmla="*/ 16 h 70"/>
                <a:gd name="T26" fmla="*/ 39 w 110"/>
                <a:gd name="T27" fmla="*/ 11 h 70"/>
                <a:gd name="T28" fmla="*/ 29 w 110"/>
                <a:gd name="T29" fmla="*/ 7 h 70"/>
                <a:gd name="T30" fmla="*/ 20 w 110"/>
                <a:gd name="T31" fmla="*/ 5 h 70"/>
                <a:gd name="T32" fmla="*/ 16 w 110"/>
                <a:gd name="T33" fmla="*/ 4 h 70"/>
                <a:gd name="T34" fmla="*/ 12 w 110"/>
                <a:gd name="T35" fmla="*/ 3 h 70"/>
                <a:gd name="T36" fmla="*/ 6 w 110"/>
                <a:gd name="T37" fmla="*/ 2 h 70"/>
                <a:gd name="T38" fmla="*/ 0 w 110"/>
                <a:gd name="T39" fmla="*/ 1 h 70"/>
                <a:gd name="T40" fmla="*/ 6 w 110"/>
                <a:gd name="T41" fmla="*/ 1 h 70"/>
                <a:gd name="T42" fmla="*/ 12 w 110"/>
                <a:gd name="T43" fmla="*/ 1 h 70"/>
                <a:gd name="T44" fmla="*/ 16 w 110"/>
                <a:gd name="T45" fmla="*/ 0 h 70"/>
                <a:gd name="T46" fmla="*/ 20 w 110"/>
                <a:gd name="T47" fmla="*/ 1 h 70"/>
                <a:gd name="T48" fmla="*/ 30 w 110"/>
                <a:gd name="T49" fmla="*/ 1 h 70"/>
                <a:gd name="T50" fmla="*/ 41 w 110"/>
                <a:gd name="T51" fmla="*/ 3 h 70"/>
                <a:gd name="T52" fmla="*/ 53 w 110"/>
                <a:gd name="T53" fmla="*/ 6 h 70"/>
                <a:gd name="T54" fmla="*/ 65 w 110"/>
                <a:gd name="T55" fmla="*/ 11 h 70"/>
                <a:gd name="T56" fmla="*/ 70 w 110"/>
                <a:gd name="T57" fmla="*/ 14 h 70"/>
                <a:gd name="T58" fmla="*/ 76 w 110"/>
                <a:gd name="T59" fmla="*/ 17 h 70"/>
                <a:gd name="T60" fmla="*/ 81 w 110"/>
                <a:gd name="T61" fmla="*/ 21 h 70"/>
                <a:gd name="T62" fmla="*/ 86 w 110"/>
                <a:gd name="T63" fmla="*/ 26 h 70"/>
                <a:gd name="T64" fmla="*/ 94 w 110"/>
                <a:gd name="T65" fmla="*/ 34 h 70"/>
                <a:gd name="T66" fmla="*/ 100 w 110"/>
                <a:gd name="T67" fmla="*/ 43 h 70"/>
                <a:gd name="T68" fmla="*/ 105 w 110"/>
                <a:gd name="T69" fmla="*/ 51 h 70"/>
                <a:gd name="T70" fmla="*/ 108 w 110"/>
                <a:gd name="T71" fmla="*/ 58 h 70"/>
                <a:gd name="T72" fmla="*/ 109 w 110"/>
                <a:gd name="T73" fmla="*/ 61 h 70"/>
                <a:gd name="T74" fmla="*/ 110 w 110"/>
                <a:gd name="T75" fmla="*/ 63 h 70"/>
                <a:gd name="T76" fmla="*/ 110 w 110"/>
                <a:gd name="T77" fmla="*/ 65 h 70"/>
                <a:gd name="T78" fmla="*/ 83 w 110"/>
                <a:gd name="T7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117 h 117"/>
                <a:gd name="T2" fmla="*/ 1 w 31"/>
                <a:gd name="T3" fmla="*/ 112 h 117"/>
                <a:gd name="T4" fmla="*/ 1 w 31"/>
                <a:gd name="T5" fmla="*/ 98 h 117"/>
                <a:gd name="T6" fmla="*/ 6 w 31"/>
                <a:gd name="T7" fmla="*/ 55 h 117"/>
                <a:gd name="T8" fmla="*/ 12 w 31"/>
                <a:gd name="T9" fmla="*/ 33 h 117"/>
                <a:gd name="T10" fmla="*/ 19 w 31"/>
                <a:gd name="T11" fmla="*/ 15 h 117"/>
                <a:gd name="T12" fmla="*/ 24 w 31"/>
                <a:gd name="T13" fmla="*/ 8 h 117"/>
                <a:gd name="T14" fmla="*/ 27 w 31"/>
                <a:gd name="T15" fmla="*/ 3 h 117"/>
                <a:gd name="T16" fmla="*/ 30 w 31"/>
                <a:gd name="T17" fmla="*/ 0 h 117"/>
                <a:gd name="T18" fmla="*/ 31 w 31"/>
                <a:gd name="T19" fmla="*/ 0 h 117"/>
                <a:gd name="T20" fmla="*/ 31 w 31"/>
                <a:gd name="T21" fmla="*/ 1 h 117"/>
                <a:gd name="T22" fmla="*/ 28 w 31"/>
                <a:gd name="T23" fmla="*/ 4 h 117"/>
                <a:gd name="T24" fmla="*/ 26 w 31"/>
                <a:gd name="T25" fmla="*/ 9 h 117"/>
                <a:gd name="T26" fmla="*/ 23 w 31"/>
                <a:gd name="T27" fmla="*/ 16 h 117"/>
                <a:gd name="T28" fmla="*/ 20 w 31"/>
                <a:gd name="T29" fmla="*/ 35 h 117"/>
                <a:gd name="T30" fmla="*/ 20 w 31"/>
                <a:gd name="T31" fmla="*/ 56 h 117"/>
                <a:gd name="T32" fmla="*/ 25 w 31"/>
                <a:gd name="T33" fmla="*/ 96 h 117"/>
                <a:gd name="T34" fmla="*/ 27 w 31"/>
                <a:gd name="T35" fmla="*/ 109 h 117"/>
                <a:gd name="T36" fmla="*/ 28 w 31"/>
                <a:gd name="T37" fmla="*/ 114 h 117"/>
                <a:gd name="T38" fmla="*/ 0 w 31"/>
                <a:gd name="T3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27 w 129"/>
                <a:gd name="T1" fmla="*/ 61 h 723"/>
                <a:gd name="T2" fmla="*/ 0 w 129"/>
                <a:gd name="T3" fmla="*/ 712 h 723"/>
                <a:gd name="T4" fmla="*/ 129 w 129"/>
                <a:gd name="T5" fmla="*/ 723 h 723"/>
                <a:gd name="T6" fmla="*/ 98 w 129"/>
                <a:gd name="T7" fmla="*/ 0 h 723"/>
                <a:gd name="T8" fmla="*/ 27 w 129"/>
                <a:gd name="T9" fmla="*/ 61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7 w 7"/>
                <a:gd name="T3" fmla="*/ 135 h 135"/>
                <a:gd name="T4" fmla="*/ 7 w 7"/>
                <a:gd name="T5" fmla="*/ 135 h 135"/>
                <a:gd name="T6" fmla="*/ 0 w 7"/>
                <a:gd name="T7" fmla="*/ 0 h 135"/>
                <a:gd name="T8" fmla="*/ 0 w 7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1 w 1"/>
                <a:gd name="T5" fmla="*/ 28 h 28"/>
                <a:gd name="T6" fmla="*/ 1 w 1"/>
                <a:gd name="T7" fmla="*/ 28 h 28"/>
                <a:gd name="T8" fmla="*/ 0 w 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22 h 22"/>
                <a:gd name="T6" fmla="*/ 0 w 1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23 w 123"/>
                <a:gd name="T1" fmla="*/ 0 h 945"/>
                <a:gd name="T2" fmla="*/ 0 w 123"/>
                <a:gd name="T3" fmla="*/ 934 h 945"/>
                <a:gd name="T4" fmla="*/ 123 w 123"/>
                <a:gd name="T5" fmla="*/ 945 h 945"/>
                <a:gd name="T6" fmla="*/ 100 w 123"/>
                <a:gd name="T7" fmla="*/ 0 h 945"/>
                <a:gd name="T8" fmla="*/ 23 w 123"/>
                <a:gd name="T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122 h 126"/>
                <a:gd name="T2" fmla="*/ 1 w 115"/>
                <a:gd name="T3" fmla="*/ 120 h 126"/>
                <a:gd name="T4" fmla="*/ 2 w 115"/>
                <a:gd name="T5" fmla="*/ 114 h 126"/>
                <a:gd name="T6" fmla="*/ 9 w 115"/>
                <a:gd name="T7" fmla="*/ 94 h 126"/>
                <a:gd name="T8" fmla="*/ 21 w 115"/>
                <a:gd name="T9" fmla="*/ 67 h 126"/>
                <a:gd name="T10" fmla="*/ 29 w 115"/>
                <a:gd name="T11" fmla="*/ 53 h 126"/>
                <a:gd name="T12" fmla="*/ 40 w 115"/>
                <a:gd name="T13" fmla="*/ 40 h 126"/>
                <a:gd name="T14" fmla="*/ 51 w 115"/>
                <a:gd name="T15" fmla="*/ 28 h 126"/>
                <a:gd name="T16" fmla="*/ 64 w 115"/>
                <a:gd name="T17" fmla="*/ 18 h 126"/>
                <a:gd name="T18" fmla="*/ 71 w 115"/>
                <a:gd name="T19" fmla="*/ 14 h 126"/>
                <a:gd name="T20" fmla="*/ 77 w 115"/>
                <a:gd name="T21" fmla="*/ 10 h 126"/>
                <a:gd name="T22" fmla="*/ 89 w 115"/>
                <a:gd name="T23" fmla="*/ 5 h 126"/>
                <a:gd name="T24" fmla="*/ 100 w 115"/>
                <a:gd name="T25" fmla="*/ 2 h 126"/>
                <a:gd name="T26" fmla="*/ 108 w 115"/>
                <a:gd name="T27" fmla="*/ 1 h 126"/>
                <a:gd name="T28" fmla="*/ 115 w 115"/>
                <a:gd name="T29" fmla="*/ 0 h 126"/>
                <a:gd name="T30" fmla="*/ 109 w 115"/>
                <a:gd name="T31" fmla="*/ 2 h 126"/>
                <a:gd name="T32" fmla="*/ 101 w 115"/>
                <a:gd name="T33" fmla="*/ 6 h 126"/>
                <a:gd name="T34" fmla="*/ 92 w 115"/>
                <a:gd name="T35" fmla="*/ 11 h 126"/>
                <a:gd name="T36" fmla="*/ 82 w 115"/>
                <a:gd name="T37" fmla="*/ 19 h 126"/>
                <a:gd name="T38" fmla="*/ 78 w 115"/>
                <a:gd name="T39" fmla="*/ 23 h 126"/>
                <a:gd name="T40" fmla="*/ 73 w 115"/>
                <a:gd name="T41" fmla="*/ 28 h 126"/>
                <a:gd name="T42" fmla="*/ 64 w 115"/>
                <a:gd name="T43" fmla="*/ 39 h 126"/>
                <a:gd name="T44" fmla="*/ 57 w 115"/>
                <a:gd name="T45" fmla="*/ 52 h 126"/>
                <a:gd name="T46" fmla="*/ 43 w 115"/>
                <a:gd name="T47" fmla="*/ 103 h 126"/>
                <a:gd name="T48" fmla="*/ 42 w 115"/>
                <a:gd name="T49" fmla="*/ 120 h 126"/>
                <a:gd name="T50" fmla="*/ 42 w 115"/>
                <a:gd name="T51" fmla="*/ 124 h 126"/>
                <a:gd name="T52" fmla="*/ 42 w 115"/>
                <a:gd name="T53" fmla="*/ 125 h 126"/>
                <a:gd name="T54" fmla="*/ 42 w 115"/>
                <a:gd name="T55" fmla="*/ 126 h 126"/>
                <a:gd name="T56" fmla="*/ 0 w 115"/>
                <a:gd name="T57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73 w 115"/>
                <a:gd name="T1" fmla="*/ 126 h 126"/>
                <a:gd name="T2" fmla="*/ 73 w 115"/>
                <a:gd name="T3" fmla="*/ 125 h 126"/>
                <a:gd name="T4" fmla="*/ 73 w 115"/>
                <a:gd name="T5" fmla="*/ 124 h 126"/>
                <a:gd name="T6" fmla="*/ 73 w 115"/>
                <a:gd name="T7" fmla="*/ 120 h 126"/>
                <a:gd name="T8" fmla="*/ 72 w 115"/>
                <a:gd name="T9" fmla="*/ 103 h 126"/>
                <a:gd name="T10" fmla="*/ 58 w 115"/>
                <a:gd name="T11" fmla="*/ 52 h 126"/>
                <a:gd name="T12" fmla="*/ 51 w 115"/>
                <a:gd name="T13" fmla="*/ 39 h 126"/>
                <a:gd name="T14" fmla="*/ 42 w 115"/>
                <a:gd name="T15" fmla="*/ 28 h 126"/>
                <a:gd name="T16" fmla="*/ 37 w 115"/>
                <a:gd name="T17" fmla="*/ 23 h 126"/>
                <a:gd name="T18" fmla="*/ 32 w 115"/>
                <a:gd name="T19" fmla="*/ 19 h 126"/>
                <a:gd name="T20" fmla="*/ 23 w 115"/>
                <a:gd name="T21" fmla="*/ 11 h 126"/>
                <a:gd name="T22" fmla="*/ 14 w 115"/>
                <a:gd name="T23" fmla="*/ 6 h 126"/>
                <a:gd name="T24" fmla="*/ 6 w 115"/>
                <a:gd name="T25" fmla="*/ 2 h 126"/>
                <a:gd name="T26" fmla="*/ 0 w 115"/>
                <a:gd name="T27" fmla="*/ 0 h 126"/>
                <a:gd name="T28" fmla="*/ 7 w 115"/>
                <a:gd name="T29" fmla="*/ 1 h 126"/>
                <a:gd name="T30" fmla="*/ 15 w 115"/>
                <a:gd name="T31" fmla="*/ 2 h 126"/>
                <a:gd name="T32" fmla="*/ 26 w 115"/>
                <a:gd name="T33" fmla="*/ 5 h 126"/>
                <a:gd name="T34" fmla="*/ 38 w 115"/>
                <a:gd name="T35" fmla="*/ 10 h 126"/>
                <a:gd name="T36" fmla="*/ 44 w 115"/>
                <a:gd name="T37" fmla="*/ 14 h 126"/>
                <a:gd name="T38" fmla="*/ 51 w 115"/>
                <a:gd name="T39" fmla="*/ 18 h 126"/>
                <a:gd name="T40" fmla="*/ 63 w 115"/>
                <a:gd name="T41" fmla="*/ 28 h 126"/>
                <a:gd name="T42" fmla="*/ 75 w 115"/>
                <a:gd name="T43" fmla="*/ 40 h 126"/>
                <a:gd name="T44" fmla="*/ 86 w 115"/>
                <a:gd name="T45" fmla="*/ 53 h 126"/>
                <a:gd name="T46" fmla="*/ 94 w 115"/>
                <a:gd name="T47" fmla="*/ 67 h 126"/>
                <a:gd name="T48" fmla="*/ 106 w 115"/>
                <a:gd name="T49" fmla="*/ 94 h 126"/>
                <a:gd name="T50" fmla="*/ 113 w 115"/>
                <a:gd name="T51" fmla="*/ 114 h 126"/>
                <a:gd name="T52" fmla="*/ 114 w 115"/>
                <a:gd name="T53" fmla="*/ 120 h 126"/>
                <a:gd name="T54" fmla="*/ 115 w 115"/>
                <a:gd name="T55" fmla="*/ 122 h 126"/>
                <a:gd name="T56" fmla="*/ 73 w 115"/>
                <a:gd name="T5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65 h 72"/>
                <a:gd name="T2" fmla="*/ 1 w 118"/>
                <a:gd name="T3" fmla="*/ 64 h 72"/>
                <a:gd name="T4" fmla="*/ 1 w 118"/>
                <a:gd name="T5" fmla="*/ 63 h 72"/>
                <a:gd name="T6" fmla="*/ 2 w 118"/>
                <a:gd name="T7" fmla="*/ 60 h 72"/>
                <a:gd name="T8" fmla="*/ 3 w 118"/>
                <a:gd name="T9" fmla="*/ 57 h 72"/>
                <a:gd name="T10" fmla="*/ 7 w 118"/>
                <a:gd name="T11" fmla="*/ 50 h 72"/>
                <a:gd name="T12" fmla="*/ 12 w 118"/>
                <a:gd name="T13" fmla="*/ 42 h 72"/>
                <a:gd name="T14" fmla="*/ 19 w 118"/>
                <a:gd name="T15" fmla="*/ 32 h 72"/>
                <a:gd name="T16" fmla="*/ 28 w 118"/>
                <a:gd name="T17" fmla="*/ 23 h 72"/>
                <a:gd name="T18" fmla="*/ 34 w 118"/>
                <a:gd name="T19" fmla="*/ 19 h 72"/>
                <a:gd name="T20" fmla="*/ 39 w 118"/>
                <a:gd name="T21" fmla="*/ 15 h 72"/>
                <a:gd name="T22" fmla="*/ 45 w 118"/>
                <a:gd name="T23" fmla="*/ 12 h 72"/>
                <a:gd name="T24" fmla="*/ 51 w 118"/>
                <a:gd name="T25" fmla="*/ 9 h 72"/>
                <a:gd name="T26" fmla="*/ 64 w 118"/>
                <a:gd name="T27" fmla="*/ 4 h 72"/>
                <a:gd name="T28" fmla="*/ 76 w 118"/>
                <a:gd name="T29" fmla="*/ 1 h 72"/>
                <a:gd name="T30" fmla="*/ 87 w 118"/>
                <a:gd name="T31" fmla="*/ 0 h 72"/>
                <a:gd name="T32" fmla="*/ 98 w 118"/>
                <a:gd name="T33" fmla="*/ 0 h 72"/>
                <a:gd name="T34" fmla="*/ 102 w 118"/>
                <a:gd name="T35" fmla="*/ 0 h 72"/>
                <a:gd name="T36" fmla="*/ 106 w 118"/>
                <a:gd name="T37" fmla="*/ 1 h 72"/>
                <a:gd name="T38" fmla="*/ 112 w 118"/>
                <a:gd name="T39" fmla="*/ 1 h 72"/>
                <a:gd name="T40" fmla="*/ 118 w 118"/>
                <a:gd name="T41" fmla="*/ 2 h 72"/>
                <a:gd name="T42" fmla="*/ 112 w 118"/>
                <a:gd name="T43" fmla="*/ 3 h 72"/>
                <a:gd name="T44" fmla="*/ 106 w 118"/>
                <a:gd name="T45" fmla="*/ 4 h 72"/>
                <a:gd name="T46" fmla="*/ 102 w 118"/>
                <a:gd name="T47" fmla="*/ 5 h 72"/>
                <a:gd name="T48" fmla="*/ 98 w 118"/>
                <a:gd name="T49" fmla="*/ 7 h 72"/>
                <a:gd name="T50" fmla="*/ 89 w 118"/>
                <a:gd name="T51" fmla="*/ 10 h 72"/>
                <a:gd name="T52" fmla="*/ 80 w 118"/>
                <a:gd name="T53" fmla="*/ 14 h 72"/>
                <a:gd name="T54" fmla="*/ 71 w 118"/>
                <a:gd name="T55" fmla="*/ 20 h 72"/>
                <a:gd name="T56" fmla="*/ 62 w 118"/>
                <a:gd name="T57" fmla="*/ 26 h 72"/>
                <a:gd name="T58" fmla="*/ 59 w 118"/>
                <a:gd name="T59" fmla="*/ 30 h 72"/>
                <a:gd name="T60" fmla="*/ 56 w 118"/>
                <a:gd name="T61" fmla="*/ 34 h 72"/>
                <a:gd name="T62" fmla="*/ 53 w 118"/>
                <a:gd name="T63" fmla="*/ 38 h 72"/>
                <a:gd name="T64" fmla="*/ 50 w 118"/>
                <a:gd name="T65" fmla="*/ 42 h 72"/>
                <a:gd name="T66" fmla="*/ 46 w 118"/>
                <a:gd name="T67" fmla="*/ 50 h 72"/>
                <a:gd name="T68" fmla="*/ 44 w 118"/>
                <a:gd name="T69" fmla="*/ 58 h 72"/>
                <a:gd name="T70" fmla="*/ 42 w 118"/>
                <a:gd name="T71" fmla="*/ 64 h 72"/>
                <a:gd name="T72" fmla="*/ 42 w 118"/>
                <a:gd name="T73" fmla="*/ 68 h 72"/>
                <a:gd name="T74" fmla="*/ 42 w 118"/>
                <a:gd name="T75" fmla="*/ 70 h 72"/>
                <a:gd name="T76" fmla="*/ 42 w 118"/>
                <a:gd name="T77" fmla="*/ 71 h 72"/>
                <a:gd name="T78" fmla="*/ 43 w 118"/>
                <a:gd name="T79" fmla="*/ 71 h 72"/>
                <a:gd name="T80" fmla="*/ 43 w 118"/>
                <a:gd name="T81" fmla="*/ 71 h 72"/>
                <a:gd name="T82" fmla="*/ 42 w 118"/>
                <a:gd name="T83" fmla="*/ 72 h 72"/>
                <a:gd name="T84" fmla="*/ 0 w 118"/>
                <a:gd name="T8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77 w 118"/>
                <a:gd name="T1" fmla="*/ 72 h 72"/>
                <a:gd name="T2" fmla="*/ 78 w 118"/>
                <a:gd name="T3" fmla="*/ 71 h 72"/>
                <a:gd name="T4" fmla="*/ 78 w 118"/>
                <a:gd name="T5" fmla="*/ 71 h 72"/>
                <a:gd name="T6" fmla="*/ 77 w 118"/>
                <a:gd name="T7" fmla="*/ 71 h 72"/>
                <a:gd name="T8" fmla="*/ 77 w 118"/>
                <a:gd name="T9" fmla="*/ 70 h 72"/>
                <a:gd name="T10" fmla="*/ 77 w 118"/>
                <a:gd name="T11" fmla="*/ 68 h 72"/>
                <a:gd name="T12" fmla="*/ 76 w 118"/>
                <a:gd name="T13" fmla="*/ 64 h 72"/>
                <a:gd name="T14" fmla="*/ 75 w 118"/>
                <a:gd name="T15" fmla="*/ 58 h 72"/>
                <a:gd name="T16" fmla="*/ 72 w 118"/>
                <a:gd name="T17" fmla="*/ 50 h 72"/>
                <a:gd name="T18" fmla="*/ 68 w 118"/>
                <a:gd name="T19" fmla="*/ 42 h 72"/>
                <a:gd name="T20" fmla="*/ 66 w 118"/>
                <a:gd name="T21" fmla="*/ 38 h 72"/>
                <a:gd name="T22" fmla="*/ 63 w 118"/>
                <a:gd name="T23" fmla="*/ 34 h 72"/>
                <a:gd name="T24" fmla="*/ 59 w 118"/>
                <a:gd name="T25" fmla="*/ 30 h 72"/>
                <a:gd name="T26" fmla="*/ 56 w 118"/>
                <a:gd name="T27" fmla="*/ 26 h 72"/>
                <a:gd name="T28" fmla="*/ 47 w 118"/>
                <a:gd name="T29" fmla="*/ 20 h 72"/>
                <a:gd name="T30" fmla="*/ 38 w 118"/>
                <a:gd name="T31" fmla="*/ 14 h 72"/>
                <a:gd name="T32" fmla="*/ 29 w 118"/>
                <a:gd name="T33" fmla="*/ 10 h 72"/>
                <a:gd name="T34" fmla="*/ 20 w 118"/>
                <a:gd name="T35" fmla="*/ 7 h 72"/>
                <a:gd name="T36" fmla="*/ 16 w 118"/>
                <a:gd name="T37" fmla="*/ 5 h 72"/>
                <a:gd name="T38" fmla="*/ 12 w 118"/>
                <a:gd name="T39" fmla="*/ 4 h 72"/>
                <a:gd name="T40" fmla="*/ 6 w 118"/>
                <a:gd name="T41" fmla="*/ 3 h 72"/>
                <a:gd name="T42" fmla="*/ 0 w 118"/>
                <a:gd name="T43" fmla="*/ 2 h 72"/>
                <a:gd name="T44" fmla="*/ 6 w 118"/>
                <a:gd name="T45" fmla="*/ 1 h 72"/>
                <a:gd name="T46" fmla="*/ 12 w 118"/>
                <a:gd name="T47" fmla="*/ 1 h 72"/>
                <a:gd name="T48" fmla="*/ 16 w 118"/>
                <a:gd name="T49" fmla="*/ 0 h 72"/>
                <a:gd name="T50" fmla="*/ 21 w 118"/>
                <a:gd name="T51" fmla="*/ 0 h 72"/>
                <a:gd name="T52" fmla="*/ 31 w 118"/>
                <a:gd name="T53" fmla="*/ 0 h 72"/>
                <a:gd name="T54" fmla="*/ 42 w 118"/>
                <a:gd name="T55" fmla="*/ 1 h 72"/>
                <a:gd name="T56" fmla="*/ 54 w 118"/>
                <a:gd name="T57" fmla="*/ 4 h 72"/>
                <a:gd name="T58" fmla="*/ 67 w 118"/>
                <a:gd name="T59" fmla="*/ 9 h 72"/>
                <a:gd name="T60" fmla="*/ 73 w 118"/>
                <a:gd name="T61" fmla="*/ 12 h 72"/>
                <a:gd name="T62" fmla="*/ 79 w 118"/>
                <a:gd name="T63" fmla="*/ 15 h 72"/>
                <a:gd name="T64" fmla="*/ 85 w 118"/>
                <a:gd name="T65" fmla="*/ 19 h 72"/>
                <a:gd name="T66" fmla="*/ 90 w 118"/>
                <a:gd name="T67" fmla="*/ 23 h 72"/>
                <a:gd name="T68" fmla="*/ 99 w 118"/>
                <a:gd name="T69" fmla="*/ 32 h 72"/>
                <a:gd name="T70" fmla="*/ 106 w 118"/>
                <a:gd name="T71" fmla="*/ 42 h 72"/>
                <a:gd name="T72" fmla="*/ 112 w 118"/>
                <a:gd name="T73" fmla="*/ 50 h 72"/>
                <a:gd name="T74" fmla="*/ 115 w 118"/>
                <a:gd name="T75" fmla="*/ 57 h 72"/>
                <a:gd name="T76" fmla="*/ 116 w 118"/>
                <a:gd name="T77" fmla="*/ 60 h 72"/>
                <a:gd name="T78" fmla="*/ 117 w 118"/>
                <a:gd name="T79" fmla="*/ 63 h 72"/>
                <a:gd name="T80" fmla="*/ 118 w 118"/>
                <a:gd name="T81" fmla="*/ 64 h 72"/>
                <a:gd name="T82" fmla="*/ 118 w 118"/>
                <a:gd name="T83" fmla="*/ 65 h 72"/>
                <a:gd name="T84" fmla="*/ 77 w 118"/>
                <a:gd name="T8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119 h 119"/>
                <a:gd name="T2" fmla="*/ 0 w 42"/>
                <a:gd name="T3" fmla="*/ 117 h 119"/>
                <a:gd name="T4" fmla="*/ 0 w 42"/>
                <a:gd name="T5" fmla="*/ 113 h 119"/>
                <a:gd name="T6" fmla="*/ 2 w 42"/>
                <a:gd name="T7" fmla="*/ 99 h 119"/>
                <a:gd name="T8" fmla="*/ 9 w 42"/>
                <a:gd name="T9" fmla="*/ 55 h 119"/>
                <a:gd name="T10" fmla="*/ 16 w 42"/>
                <a:gd name="T11" fmla="*/ 33 h 119"/>
                <a:gd name="T12" fmla="*/ 25 w 42"/>
                <a:gd name="T13" fmla="*/ 14 h 119"/>
                <a:gd name="T14" fmla="*/ 30 w 42"/>
                <a:gd name="T15" fmla="*/ 8 h 119"/>
                <a:gd name="T16" fmla="*/ 34 w 42"/>
                <a:gd name="T17" fmla="*/ 3 h 119"/>
                <a:gd name="T18" fmla="*/ 37 w 42"/>
                <a:gd name="T19" fmla="*/ 1 h 119"/>
                <a:gd name="T20" fmla="*/ 38 w 42"/>
                <a:gd name="T21" fmla="*/ 0 h 119"/>
                <a:gd name="T22" fmla="*/ 37 w 42"/>
                <a:gd name="T23" fmla="*/ 1 h 119"/>
                <a:gd name="T24" fmla="*/ 35 w 42"/>
                <a:gd name="T25" fmla="*/ 4 h 119"/>
                <a:gd name="T26" fmla="*/ 33 w 42"/>
                <a:gd name="T27" fmla="*/ 10 h 119"/>
                <a:gd name="T28" fmla="*/ 31 w 42"/>
                <a:gd name="T29" fmla="*/ 17 h 119"/>
                <a:gd name="T30" fmla="*/ 29 w 42"/>
                <a:gd name="T31" fmla="*/ 36 h 119"/>
                <a:gd name="T32" fmla="*/ 30 w 42"/>
                <a:gd name="T33" fmla="*/ 57 h 119"/>
                <a:gd name="T34" fmla="*/ 37 w 42"/>
                <a:gd name="T35" fmla="*/ 97 h 119"/>
                <a:gd name="T36" fmla="*/ 40 w 42"/>
                <a:gd name="T37" fmla="*/ 110 h 119"/>
                <a:gd name="T38" fmla="*/ 41 w 42"/>
                <a:gd name="T39" fmla="*/ 113 h 119"/>
                <a:gd name="T40" fmla="*/ 42 w 42"/>
                <a:gd name="T41" fmla="*/ 114 h 119"/>
                <a:gd name="T42" fmla="*/ 0 w 42"/>
                <a:gd name="T4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192 w 470"/>
                <a:gd name="T1" fmla="*/ 625 h 625"/>
                <a:gd name="T2" fmla="*/ 279 w 470"/>
                <a:gd name="T3" fmla="*/ 625 h 625"/>
                <a:gd name="T4" fmla="*/ 271 w 470"/>
                <a:gd name="T5" fmla="*/ 239 h 625"/>
                <a:gd name="T6" fmla="*/ 470 w 470"/>
                <a:gd name="T7" fmla="*/ 8 h 625"/>
                <a:gd name="T8" fmla="*/ 268 w 470"/>
                <a:gd name="T9" fmla="*/ 169 h 625"/>
                <a:gd name="T10" fmla="*/ 237 w 470"/>
                <a:gd name="T11" fmla="*/ 0 h 625"/>
                <a:gd name="T12" fmla="*/ 205 w 470"/>
                <a:gd name="T13" fmla="*/ 158 h 625"/>
                <a:gd name="T14" fmla="*/ 0 w 470"/>
                <a:gd name="T15" fmla="*/ 8 h 625"/>
                <a:gd name="T16" fmla="*/ 200 w 470"/>
                <a:gd name="T17" fmla="*/ 239 h 625"/>
                <a:gd name="T18" fmla="*/ 192 w 470"/>
                <a:gd name="T19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3 w 236"/>
                <a:gd name="T1" fmla="*/ 0 h 625"/>
                <a:gd name="T2" fmla="*/ 0 w 236"/>
                <a:gd name="T3" fmla="*/ 8 h 625"/>
                <a:gd name="T4" fmla="*/ 0 w 236"/>
                <a:gd name="T5" fmla="*/ 16 h 625"/>
                <a:gd name="T6" fmla="*/ 0 w 236"/>
                <a:gd name="T7" fmla="*/ 169 h 625"/>
                <a:gd name="T8" fmla="*/ 0 w 236"/>
                <a:gd name="T9" fmla="*/ 177 h 625"/>
                <a:gd name="T10" fmla="*/ 0 w 236"/>
                <a:gd name="T11" fmla="*/ 625 h 625"/>
                <a:gd name="T12" fmla="*/ 45 w 236"/>
                <a:gd name="T13" fmla="*/ 625 h 625"/>
                <a:gd name="T14" fmla="*/ 37 w 236"/>
                <a:gd name="T15" fmla="*/ 239 h 625"/>
                <a:gd name="T16" fmla="*/ 95 w 236"/>
                <a:gd name="T17" fmla="*/ 172 h 625"/>
                <a:gd name="T18" fmla="*/ 236 w 236"/>
                <a:gd name="T19" fmla="*/ 8 h 625"/>
                <a:gd name="T20" fmla="*/ 34 w 236"/>
                <a:gd name="T21" fmla="*/ 169 h 625"/>
                <a:gd name="T22" fmla="*/ 3 w 236"/>
                <a:gd name="T2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5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2 h 48"/>
                <a:gd name="T20" fmla="*/ 1 w 18"/>
                <a:gd name="T21" fmla="*/ 43 h 48"/>
                <a:gd name="T22" fmla="*/ 8 w 18"/>
                <a:gd name="T23" fmla="*/ 42 h 48"/>
                <a:gd name="T24" fmla="*/ 8 w 18"/>
                <a:gd name="T25" fmla="*/ 42 h 48"/>
                <a:gd name="T26" fmla="*/ 8 w 18"/>
                <a:gd name="T27" fmla="*/ 44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29 h 33"/>
                <a:gd name="T6" fmla="*/ 5 w 5"/>
                <a:gd name="T7" fmla="*/ 29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5 h 31"/>
                <a:gd name="T4" fmla="*/ 3 w 8"/>
                <a:gd name="T5" fmla="*/ 29 h 31"/>
                <a:gd name="T6" fmla="*/ 8 w 8"/>
                <a:gd name="T7" fmla="*/ 29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3 w 9"/>
                <a:gd name="T1" fmla="*/ 3 h 40"/>
                <a:gd name="T2" fmla="*/ 0 w 9"/>
                <a:gd name="T3" fmla="*/ 35 h 40"/>
                <a:gd name="T4" fmla="*/ 8 w 9"/>
                <a:gd name="T5" fmla="*/ 35 h 40"/>
                <a:gd name="T6" fmla="*/ 9 w 9"/>
                <a:gd name="T7" fmla="*/ 4 h 40"/>
                <a:gd name="T8" fmla="*/ 3 w 9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6 w 14"/>
                <a:gd name="T3" fmla="*/ 3 h 40"/>
                <a:gd name="T4" fmla="*/ 0 w 14"/>
                <a:gd name="T5" fmla="*/ 5 h 40"/>
                <a:gd name="T6" fmla="*/ 2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3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6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8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6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8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7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5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5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6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5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1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6 w 8"/>
                <a:gd name="T5" fmla="*/ 27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6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11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1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3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4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5 w 19"/>
                <a:gd name="T3" fmla="*/ 17 h 48"/>
                <a:gd name="T4" fmla="*/ 7 w 19"/>
                <a:gd name="T5" fmla="*/ 15 h 48"/>
                <a:gd name="T6" fmla="*/ 7 w 19"/>
                <a:gd name="T7" fmla="*/ 15 h 48"/>
                <a:gd name="T8" fmla="*/ 8 w 19"/>
                <a:gd name="T9" fmla="*/ 16 h 48"/>
                <a:gd name="T10" fmla="*/ 9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8 w 19"/>
                <a:gd name="T23" fmla="*/ 43 h 48"/>
                <a:gd name="T24" fmla="*/ 8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5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3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10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2 w 7"/>
                <a:gd name="T11" fmla="*/ 35 h 44"/>
                <a:gd name="T12" fmla="*/ 2 w 7"/>
                <a:gd name="T13" fmla="*/ 41 h 44"/>
                <a:gd name="T14" fmla="*/ 7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7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6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3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5 w 13"/>
                <a:gd name="T3" fmla="*/ 2 h 27"/>
                <a:gd name="T4" fmla="*/ 1 w 13"/>
                <a:gd name="T5" fmla="*/ 3 h 27"/>
                <a:gd name="T6" fmla="*/ 10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1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7 w 16"/>
                <a:gd name="T1" fmla="*/ 5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1 h 57"/>
                <a:gd name="T8" fmla="*/ 2 w 16"/>
                <a:gd name="T9" fmla="*/ 19 h 57"/>
                <a:gd name="T10" fmla="*/ 6 w 16"/>
                <a:gd name="T11" fmla="*/ 54 h 57"/>
                <a:gd name="T12" fmla="*/ 12 w 16"/>
                <a:gd name="T13" fmla="*/ 52 h 57"/>
                <a:gd name="T14" fmla="*/ 14 w 16"/>
                <a:gd name="T15" fmla="*/ 10 h 57"/>
                <a:gd name="T16" fmla="*/ 7 w 16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2945 w 2951"/>
                <a:gd name="T1" fmla="*/ 17 h 52"/>
                <a:gd name="T2" fmla="*/ 2927 w 2951"/>
                <a:gd name="T3" fmla="*/ 52 h 52"/>
                <a:gd name="T4" fmla="*/ 25 w 2951"/>
                <a:gd name="T5" fmla="*/ 52 h 52"/>
                <a:gd name="T6" fmla="*/ 6 w 2951"/>
                <a:gd name="T7" fmla="*/ 11 h 52"/>
                <a:gd name="T8" fmla="*/ 5 w 2951"/>
                <a:gd name="T9" fmla="*/ 35 h 52"/>
                <a:gd name="T10" fmla="*/ 25 w 2951"/>
                <a:gd name="T11" fmla="*/ 0 h 52"/>
                <a:gd name="T12" fmla="*/ 2927 w 2951"/>
                <a:gd name="T13" fmla="*/ 0 h 52"/>
                <a:gd name="T14" fmla="*/ 2945 w 2951"/>
                <a:gd name="T15" fmla="*/ 34 h 52"/>
                <a:gd name="T16" fmla="*/ 2945 w 2951"/>
                <a:gd name="T17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585" name="图片 58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37" y="1434384"/>
            <a:ext cx="881741" cy="700618"/>
          </a:xfrm>
          <a:prstGeom prst="rect">
            <a:avLst/>
          </a:prstGeom>
        </p:spPr>
      </p:pic>
      <p:sp>
        <p:nvSpPr>
          <p:cNvPr id="590" name="矩形 45"/>
          <p:cNvSpPr>
            <a:spLocks noChangeArrowheads="1"/>
          </p:cNvSpPr>
          <p:nvPr/>
        </p:nvSpPr>
        <p:spPr bwMode="auto">
          <a:xfrm>
            <a:off x="4860925" y="921882"/>
            <a:ext cx="1458912" cy="507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cờ</a:t>
            </a:r>
            <a:r>
              <a:rPr lang="en-US" b="1" dirty="0"/>
              <a:t> </a:t>
            </a:r>
            <a:r>
              <a:rPr lang="en-US" b="1" dirty="0" err="1"/>
              <a:t>lê</a:t>
            </a:r>
            <a:r>
              <a:rPr lang="en-US" b="1" dirty="0"/>
              <a:t> </a:t>
            </a:r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ốc</a:t>
            </a:r>
            <a:endParaRPr lang="en-US" b="1" dirty="0"/>
          </a:p>
        </p:txBody>
      </p:sp>
      <p:sp>
        <p:nvSpPr>
          <p:cNvPr id="591" name="矩形 46"/>
          <p:cNvSpPr>
            <a:spLocks noChangeArrowheads="1"/>
          </p:cNvSpPr>
          <p:nvPr/>
        </p:nvSpPr>
        <p:spPr bwMode="auto">
          <a:xfrm>
            <a:off x="9906000" y="804251"/>
            <a:ext cx="1254125" cy="488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vòi</a:t>
            </a:r>
            <a:r>
              <a:rPr lang="en-US" b="1" dirty="0"/>
              <a:t> </a:t>
            </a:r>
            <a:r>
              <a:rPr lang="en-US" b="1" dirty="0" err="1"/>
              <a:t>nước</a:t>
            </a:r>
            <a:endParaRPr lang="en-US" b="1" dirty="0"/>
          </a:p>
        </p:txBody>
      </p:sp>
      <p:pic>
        <p:nvPicPr>
          <p:cNvPr id="604" name="图片 60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9967" y="5232196"/>
            <a:ext cx="1102968" cy="876402"/>
          </a:xfrm>
          <a:prstGeom prst="rect">
            <a:avLst/>
          </a:prstGeom>
        </p:spPr>
      </p:pic>
      <p:sp>
        <p:nvSpPr>
          <p:cNvPr id="605" name="矩形 45"/>
          <p:cNvSpPr>
            <a:spLocks noChangeArrowheads="1"/>
          </p:cNvSpPr>
          <p:nvPr/>
        </p:nvSpPr>
        <p:spPr bwMode="auto">
          <a:xfrm>
            <a:off x="4891406" y="2723446"/>
            <a:ext cx="1338262" cy="543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bập</a:t>
            </a:r>
            <a:r>
              <a:rPr lang="en-US" b="1" dirty="0"/>
              <a:t> </a:t>
            </a:r>
            <a:r>
              <a:rPr lang="en-US" b="1" dirty="0" err="1"/>
              <a:t>bênh</a:t>
            </a:r>
            <a:endParaRPr lang="en-US" b="1" dirty="0"/>
          </a:p>
        </p:txBody>
      </p:sp>
      <p:sp>
        <p:nvSpPr>
          <p:cNvPr id="607" name="矩形 45"/>
          <p:cNvSpPr>
            <a:spLocks noChangeArrowheads="1"/>
          </p:cNvSpPr>
          <p:nvPr/>
        </p:nvSpPr>
        <p:spPr bwMode="auto">
          <a:xfrm>
            <a:off x="9903720" y="2700153"/>
            <a:ext cx="1279324" cy="519030"/>
          </a:xfrm>
          <a:prstGeom prst="rect">
            <a:avLst/>
          </a:prstGeom>
          <a:solidFill>
            <a:srgbClr val="F0587D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nắm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endParaRPr lang="en-US" b="1" dirty="0"/>
          </a:p>
        </p:txBody>
      </p:sp>
      <p:sp>
        <p:nvSpPr>
          <p:cNvPr id="609" name="矩形 45"/>
          <p:cNvSpPr>
            <a:spLocks noChangeArrowheads="1"/>
          </p:cNvSpPr>
          <p:nvPr/>
        </p:nvSpPr>
        <p:spPr bwMode="auto">
          <a:xfrm>
            <a:off x="5035962" y="4599607"/>
            <a:ext cx="1188625" cy="540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xoay</a:t>
            </a:r>
            <a:r>
              <a:rPr lang="en-US" b="1" dirty="0"/>
              <a:t> </a:t>
            </a:r>
            <a:r>
              <a:rPr lang="en-US" b="1" dirty="0" err="1"/>
              <a:t>vô</a:t>
            </a:r>
            <a:r>
              <a:rPr lang="en-US" b="1" dirty="0"/>
              <a:t> </a:t>
            </a:r>
            <a:r>
              <a:rPr lang="en-US" b="1" dirty="0" err="1"/>
              <a:t>lăng</a:t>
            </a:r>
            <a:r>
              <a:rPr lang="en-US" b="1" dirty="0"/>
              <a:t> </a:t>
            </a:r>
          </a:p>
        </p:txBody>
      </p:sp>
      <p:sp>
        <p:nvSpPr>
          <p:cNvPr id="612" name="矩形 45"/>
          <p:cNvSpPr>
            <a:spLocks noChangeArrowheads="1"/>
          </p:cNvSpPr>
          <p:nvPr/>
        </p:nvSpPr>
        <p:spPr bwMode="auto">
          <a:xfrm>
            <a:off x="9912160" y="4543914"/>
            <a:ext cx="1272382" cy="5965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r>
              <a:rPr lang="en-US" b="1" dirty="0"/>
              <a:t> ra </a:t>
            </a:r>
            <a:r>
              <a:rPr lang="en-US" b="1" dirty="0" err="1"/>
              <a:t>vào</a:t>
            </a:r>
            <a:endParaRPr lang="en-US" b="1" dirty="0"/>
          </a:p>
        </p:txBody>
      </p:sp>
      <p:pic>
        <p:nvPicPr>
          <p:cNvPr id="407" name="Picture 406" descr="Momen lực là gì? Những khái niệm cần biết liên quan đến momen lực">
            <a:extLst>
              <a:ext uri="{FF2B5EF4-FFF2-40B4-BE49-F238E27FC236}">
                <a16:creationId xmlns:a16="http://schemas.microsoft.com/office/drawing/2014/main" id="{30433AB9-6C6E-4190-BABC-398C4B29673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574"/>
            <a:ext cx="2597151" cy="2094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8" name="Picture 407" descr="Giải thích chi tiết ngẫu lực là gì và bài tập thực hành ngẫu lực (Vật Lý 10)">
            <a:extLst>
              <a:ext uri="{FF2B5EF4-FFF2-40B4-BE49-F238E27FC236}">
                <a16:creationId xmlns:a16="http://schemas.microsoft.com/office/drawing/2014/main" id="{1A70CC8C-ECD7-430A-89F2-02CB8E8AA06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5" y="58535"/>
            <a:ext cx="2683914" cy="2065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5" name="Picture 414" descr="TVS - Bài học nhận thức - Trò chơi bập bênh - YouTube">
            <a:extLst>
              <a:ext uri="{FF2B5EF4-FFF2-40B4-BE49-F238E27FC236}">
                <a16:creationId xmlns:a16="http://schemas.microsoft.com/office/drawing/2014/main" id="{15E07549-93E4-403E-80DF-8C800E84C58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37" y="2301712"/>
            <a:ext cx="2651601" cy="15564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6" name="Picture 415" descr="Cách Mở Ổ Khoá Tay Nắm Tròn Bị Kẹt &amp; Cách Sửa Đơn Giản Hiệu Quả">
            <a:extLst>
              <a:ext uri="{FF2B5EF4-FFF2-40B4-BE49-F238E27FC236}">
                <a16:creationId xmlns:a16="http://schemas.microsoft.com/office/drawing/2014/main" id="{50AB9687-D009-4F4A-A1A9-90907932CBE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6" y="2322575"/>
            <a:ext cx="2750257" cy="1631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8" name="Picture 417" descr="KỸ NĂNG LÁI THUYỀN BẠN CẦN CÓ LÀ GÌ?">
            <a:extLst>
              <a:ext uri="{FF2B5EF4-FFF2-40B4-BE49-F238E27FC236}">
                <a16:creationId xmlns:a16="http://schemas.microsoft.com/office/drawing/2014/main" id="{C40DE142-BE2B-49B7-8661-AE82A572D65D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98" y="4251485"/>
            <a:ext cx="2727326" cy="1775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20" name="Picture 419" descr="大力開門進來的男人-插圖素材[96660031] - PIXTA圖庫">
            <a:extLst>
              <a:ext uri="{FF2B5EF4-FFF2-40B4-BE49-F238E27FC236}">
                <a16:creationId xmlns:a16="http://schemas.microsoft.com/office/drawing/2014/main" id="{0E262BCD-C259-4B0A-BB4E-AF5784A41165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6" y="4143133"/>
            <a:ext cx="2540952" cy="1809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31030814-E89F-4891-90C5-EBDF90D0E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47" y="7936"/>
            <a:ext cx="1133854" cy="6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0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7" grpId="0" animBg="1"/>
      <p:bldP spid="590" grpId="0" animBg="1"/>
      <p:bldP spid="591" grpId="0" animBg="1"/>
      <p:bldP spid="605" grpId="0" animBg="1"/>
      <p:bldP spid="607" grpId="0" animBg="1"/>
      <p:bldP spid="609" grpId="0" animBg="1"/>
      <p:bldP spid="6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187E2BB-7041-4404-BC05-6EF1BCF6E8C2}"/>
              </a:ext>
            </a:extLst>
          </p:cNvPr>
          <p:cNvSpPr/>
          <p:nvPr/>
        </p:nvSpPr>
        <p:spPr>
          <a:xfrm>
            <a:off x="1865376" y="751558"/>
            <a:ext cx="85653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11022A-C545-4F69-9936-34FF67E4856D}"/>
              </a:ext>
            </a:extLst>
          </p:cNvPr>
          <p:cNvSpPr/>
          <p:nvPr/>
        </p:nvSpPr>
        <p:spPr>
          <a:xfrm>
            <a:off x="1865376" y="1232459"/>
            <a:ext cx="8351520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quay.</a:t>
            </a:r>
            <a:endParaRPr lang="en-US" sz="2400" b="1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5" y="837814"/>
            <a:ext cx="1692071" cy="11041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0158A8E-801B-4A93-8966-DD527E045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080" y="3429000"/>
            <a:ext cx="2200274" cy="135375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30862B8-0D3B-4448-869E-6F4D89EAE542}"/>
              </a:ext>
            </a:extLst>
          </p:cNvPr>
          <p:cNvSpPr/>
          <p:nvPr/>
        </p:nvSpPr>
        <p:spPr>
          <a:xfrm>
            <a:off x="4407217" y="1713360"/>
            <a:ext cx="7031927" cy="21819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4142240" y="788250"/>
            <a:ext cx="5102342" cy="1749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Treo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C, 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xảy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284871-EC26-4E2A-AD0E-A676476CF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659590"/>
              </p:ext>
            </p:extLst>
          </p:nvPr>
        </p:nvGraphicFramePr>
        <p:xfrm>
          <a:off x="4142240" y="2830109"/>
          <a:ext cx="7982704" cy="3034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0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B1C66525-78D5-4850-840E-AAB87DDB8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5" y="1227394"/>
            <a:ext cx="1816603" cy="102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1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6427273" y="790611"/>
            <a:ext cx="3409583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303111"/>
              </p:ext>
            </p:extLst>
          </p:nvPr>
        </p:nvGraphicFramePr>
        <p:xfrm>
          <a:off x="4140713" y="1415605"/>
          <a:ext cx="7982704" cy="4219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F02262F-C943-4DA2-8206-29414074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1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765C38-F4AE-463E-911F-83342254C2FE}"/>
              </a:ext>
            </a:extLst>
          </p:cNvPr>
          <p:cNvSpPr/>
          <p:nvPr/>
        </p:nvSpPr>
        <p:spPr>
          <a:xfrm>
            <a:off x="2627376" y="475843"/>
            <a:ext cx="840028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1: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DCFDF-CD26-4E69-87A6-C48F5AD5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6" name="Picture 7" descr="555_0020_素材CNN-sccnn.com-26">
            <a:extLst>
              <a:ext uri="{FF2B5EF4-FFF2-40B4-BE49-F238E27FC236}">
                <a16:creationId xmlns:a16="http://schemas.microsoft.com/office/drawing/2014/main" id="{428F6E9F-6684-4318-B4C1-8A1045B8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C7AED0-EBF3-43CE-BB54-44167E134924}"/>
              </a:ext>
            </a:extLst>
          </p:cNvPr>
          <p:cNvSpPr/>
          <p:nvPr/>
        </p:nvSpPr>
        <p:spPr>
          <a:xfrm>
            <a:off x="2627376" y="991195"/>
            <a:ext cx="8400288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191490-D160-4BF0-859B-279BF7FBAE2E}"/>
              </a:ext>
            </a:extLst>
          </p:cNvPr>
          <p:cNvSpPr/>
          <p:nvPr/>
        </p:nvSpPr>
        <p:spPr>
          <a:xfrm>
            <a:off x="2654808" y="1884682"/>
            <a:ext cx="8372856" cy="1124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2: 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73648F-3AA3-4029-896F-97E82E49760E}"/>
              </a:ext>
            </a:extLst>
          </p:cNvPr>
          <p:cNvSpPr/>
          <p:nvPr/>
        </p:nvSpPr>
        <p:spPr>
          <a:xfrm>
            <a:off x="2627376" y="5761342"/>
            <a:ext cx="8153400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endParaRPr lang="en-US" sz="2000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84E9C7-8470-4237-A4FF-609643C1A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82" y="2943458"/>
            <a:ext cx="7307142" cy="2753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334598-D80A-46AC-B1B5-396FA3C22890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7894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64D9E9-ACA1-4734-A397-0898657CBBCB}"/>
              </a:ext>
            </a:extLst>
          </p:cNvPr>
          <p:cNvSpPr/>
          <p:nvPr/>
        </p:nvSpPr>
        <p:spPr>
          <a:xfrm>
            <a:off x="6355465" y="886968"/>
            <a:ext cx="559574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66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1845</Words>
  <PresentationFormat>Widescreen</PresentationFormat>
  <Paragraphs>188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等线 Light</vt:lpstr>
      <vt:lpstr>微软雅黑</vt:lpstr>
      <vt:lpstr>宋体</vt:lpstr>
      <vt:lpstr>Adobe 黑体 Std R</vt:lpstr>
      <vt:lpstr>Arial</vt:lpstr>
      <vt:lpstr>Calibri</vt:lpstr>
      <vt:lpstr>Calibri Light</vt:lpstr>
      <vt:lpstr>Cambria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2023-07-05T09:11:09Z</dcterms:created>
  <dcterms:modified xsi:type="dcterms:W3CDTF">2023-07-10T14:01:11Z</dcterms:modified>
</cp:coreProperties>
</file>