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3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4.xml" ContentType="application/vnd.openxmlformats-officedocument.theme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5.xml" ContentType="application/vnd.openxmlformats-officedocument.theme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6.xml" ContentType="application/vnd.openxmlformats-officedocument.theme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7" r:id="rId2"/>
    <p:sldMasterId id="2147483711" r:id="rId3"/>
    <p:sldMasterId id="2147483730" r:id="rId4"/>
    <p:sldMasterId id="2147483755" r:id="rId5"/>
    <p:sldMasterId id="2147483759" r:id="rId6"/>
    <p:sldMasterId id="2147483768" r:id="rId7"/>
  </p:sldMasterIdLst>
  <p:notesMasterIdLst>
    <p:notesMasterId r:id="rId34"/>
  </p:notesMasterIdLst>
  <p:handoutMasterIdLst>
    <p:handoutMasterId r:id="rId35"/>
  </p:handoutMasterIdLst>
  <p:sldIdLst>
    <p:sldId id="489" r:id="rId8"/>
    <p:sldId id="378" r:id="rId9"/>
    <p:sldId id="258" r:id="rId10"/>
    <p:sldId id="396" r:id="rId11"/>
    <p:sldId id="261" r:id="rId12"/>
    <p:sldId id="479" r:id="rId13"/>
    <p:sldId id="482" r:id="rId14"/>
    <p:sldId id="480" r:id="rId15"/>
    <p:sldId id="260" r:id="rId16"/>
    <p:sldId id="268" r:id="rId17"/>
    <p:sldId id="394" r:id="rId18"/>
    <p:sldId id="442" r:id="rId19"/>
    <p:sldId id="395" r:id="rId20"/>
    <p:sldId id="399" r:id="rId21"/>
    <p:sldId id="451" r:id="rId22"/>
    <p:sldId id="452" r:id="rId23"/>
    <p:sldId id="405" r:id="rId24"/>
    <p:sldId id="406" r:id="rId25"/>
    <p:sldId id="407" r:id="rId26"/>
    <p:sldId id="415" r:id="rId27"/>
    <p:sldId id="416" r:id="rId28"/>
    <p:sldId id="450" r:id="rId29"/>
    <p:sldId id="418" r:id="rId30"/>
    <p:sldId id="490" r:id="rId31"/>
    <p:sldId id="491" r:id="rId32"/>
    <p:sldId id="492" r:id="rId33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62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76" autoAdjust="0"/>
    <p:restoredTop sz="96395" autoAdjust="0"/>
  </p:normalViewPr>
  <p:slideViewPr>
    <p:cSldViewPr snapToGrid="0">
      <p:cViewPr varScale="1">
        <p:scale>
          <a:sx n="49" d="100"/>
          <a:sy n="49" d="100"/>
        </p:scale>
        <p:origin x="2802" y="48"/>
      </p:cViewPr>
      <p:guideLst>
        <p:guide pos="1620"/>
        <p:guide orient="horz"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53" d="100"/>
          <a:sy n="53" d="100"/>
        </p:scale>
        <p:origin x="284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7CE94-4AEF-4213-88AD-3C6B56BFC9A2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3D417B-AAAA-43CA-8DE8-5481390F2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176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B9441-EC6D-4808-BEEB-239F6B1D8237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0B240-E306-4979-8027-45E7805A5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83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0B240-E306-4979-8027-45E7805A508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435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0B240-E306-4979-8027-45E7805A508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809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0B240-E306-4979-8027-45E7805A508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462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0B240-E306-4979-8027-45E7805A508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5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747715" y="2743200"/>
            <a:ext cx="3648074" cy="3657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120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49300" y="4572000"/>
            <a:ext cx="3658108" cy="36758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59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0" y="7534656"/>
            <a:ext cx="5143500" cy="16093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 typeface="+mj-lt"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43500" cy="15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 typeface="+mj-lt"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0" y="1512062"/>
            <a:ext cx="5143500" cy="15176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 typeface="+mj-lt"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0" y="3036062"/>
            <a:ext cx="5143500" cy="15542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 typeface="+mj-lt"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0" y="4560062"/>
            <a:ext cx="5143500" cy="15664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 typeface="+mj-lt"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4"/>
          </p:nvPr>
        </p:nvSpPr>
        <p:spPr>
          <a:xfrm>
            <a:off x="0" y="6077712"/>
            <a:ext cx="5143500" cy="15303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 typeface="+mj-lt"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74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71750" cy="304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2571750" y="0"/>
            <a:ext cx="2571750" cy="30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0" y="3048000"/>
            <a:ext cx="2571750" cy="3028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l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2571750" y="3048000"/>
            <a:ext cx="2571750" cy="304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0" y="6076950"/>
            <a:ext cx="2571750" cy="30670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b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2571750" y="6076950"/>
            <a:ext cx="2571750" cy="3067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b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6"/>
          </p:nvPr>
        </p:nvSpPr>
        <p:spPr>
          <a:xfrm>
            <a:off x="762000" y="762000"/>
            <a:ext cx="3657600" cy="76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53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71750" cy="228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2571750" y="0"/>
            <a:ext cx="2571750" cy="23241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0" y="2286000"/>
            <a:ext cx="2571750" cy="23050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2571750" y="2276475"/>
            <a:ext cx="2571750" cy="2295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4"/>
          </p:nvPr>
        </p:nvSpPr>
        <p:spPr>
          <a:xfrm>
            <a:off x="-1" y="4574381"/>
            <a:ext cx="2574132" cy="22836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5"/>
          </p:nvPr>
        </p:nvSpPr>
        <p:spPr>
          <a:xfrm>
            <a:off x="2569368" y="4574382"/>
            <a:ext cx="2574131" cy="22883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6"/>
          </p:nvPr>
        </p:nvSpPr>
        <p:spPr>
          <a:xfrm>
            <a:off x="0" y="6853238"/>
            <a:ext cx="2571750" cy="2290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7"/>
          </p:nvPr>
        </p:nvSpPr>
        <p:spPr>
          <a:xfrm>
            <a:off x="2571750" y="6860381"/>
            <a:ext cx="2571750" cy="22836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138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71750" cy="228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2571750" y="0"/>
            <a:ext cx="2571750" cy="23241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0" y="2286000"/>
            <a:ext cx="2571750" cy="23050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2571750" y="2276475"/>
            <a:ext cx="2571750" cy="2295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4"/>
          </p:nvPr>
        </p:nvSpPr>
        <p:spPr>
          <a:xfrm>
            <a:off x="-1" y="4574381"/>
            <a:ext cx="2574132" cy="22836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5"/>
          </p:nvPr>
        </p:nvSpPr>
        <p:spPr>
          <a:xfrm>
            <a:off x="2569368" y="4574382"/>
            <a:ext cx="2574131" cy="22883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6"/>
          </p:nvPr>
        </p:nvSpPr>
        <p:spPr>
          <a:xfrm>
            <a:off x="0" y="6853238"/>
            <a:ext cx="2571750" cy="2290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7"/>
          </p:nvPr>
        </p:nvSpPr>
        <p:spPr>
          <a:xfrm>
            <a:off x="2571750" y="6860381"/>
            <a:ext cx="2571750" cy="22836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738188" y="704850"/>
            <a:ext cx="3667125" cy="7762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859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36576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23"/>
          <p:cNvSpPr>
            <a:spLocks noGrp="1"/>
          </p:cNvSpPr>
          <p:nvPr>
            <p:ph type="pic" sz="quarter" idx="18"/>
          </p:nvPr>
        </p:nvSpPr>
        <p:spPr>
          <a:xfrm>
            <a:off x="3429000" y="36576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54940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637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3421063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\\</a:t>
            </a:r>
            <a:endParaRPr lang="en-US" dirty="0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3657600"/>
            <a:ext cx="3429000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54940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0" y="7315200"/>
            <a:ext cx="3421063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223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698625" cy="3665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1847850"/>
            <a:ext cx="1706563" cy="3638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36499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3676650"/>
            <a:ext cx="1714500" cy="365379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692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3421063" cy="3657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3657600"/>
            <a:ext cx="3429000" cy="3657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359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>
            <a:off x="1714500" y="1836420"/>
            <a:ext cx="3429000" cy="3688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54940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85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0" y="3657600"/>
            <a:ext cx="3421063" cy="3638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23"/>
          <p:cNvSpPr>
            <a:spLocks noGrp="1"/>
          </p:cNvSpPr>
          <p:nvPr>
            <p:ph type="pic" sz="quarter" idx="18"/>
          </p:nvPr>
        </p:nvSpPr>
        <p:spPr>
          <a:xfrm>
            <a:off x="3429000" y="36576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54940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37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49808" y="2084388"/>
            <a:ext cx="3657092" cy="49752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846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3657600"/>
            <a:ext cx="3429000" cy="5486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831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0" y="3657600"/>
            <a:ext cx="5143500" cy="36728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754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5143500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54940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186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0" y="3657600"/>
            <a:ext cx="3421063" cy="5486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23"/>
          <p:cNvSpPr>
            <a:spLocks noGrp="1"/>
          </p:cNvSpPr>
          <p:nvPr>
            <p:ph type="pic" sz="quarter" idx="18"/>
          </p:nvPr>
        </p:nvSpPr>
        <p:spPr>
          <a:xfrm>
            <a:off x="3429000" y="36576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54940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971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3429000" cy="54978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954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23"/>
          <p:cNvSpPr>
            <a:spLocks noGrp="1"/>
          </p:cNvSpPr>
          <p:nvPr>
            <p:ph type="pic" sz="quarter" idx="18"/>
          </p:nvPr>
        </p:nvSpPr>
        <p:spPr>
          <a:xfrm>
            <a:off x="3429000" y="36576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0" y="1809750"/>
            <a:ext cx="3421063" cy="55130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54940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48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5143500" cy="3657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78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54940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3429000" cy="55054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595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5543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36576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54940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420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23"/>
          <p:cNvSpPr>
            <a:spLocks noGrp="1"/>
          </p:cNvSpPr>
          <p:nvPr>
            <p:ph type="pic" sz="quarter" idx="18"/>
          </p:nvPr>
        </p:nvSpPr>
        <p:spPr>
          <a:xfrm>
            <a:off x="3429000" y="36576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54940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859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3657600"/>
            <a:ext cx="1706563" cy="5486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94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49300" y="1828800"/>
            <a:ext cx="4394200" cy="45910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485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599"/>
            <a:ext cx="1698625" cy="54636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36576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23"/>
          <p:cNvSpPr>
            <a:spLocks noGrp="1"/>
          </p:cNvSpPr>
          <p:nvPr>
            <p:ph type="pic" sz="quarter" idx="18"/>
          </p:nvPr>
        </p:nvSpPr>
        <p:spPr>
          <a:xfrm>
            <a:off x="3429000" y="3657600"/>
            <a:ext cx="1714500" cy="5486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44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55359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23"/>
          <p:cNvSpPr>
            <a:spLocks noGrp="1"/>
          </p:cNvSpPr>
          <p:nvPr>
            <p:ph type="pic" sz="quarter" idx="18"/>
          </p:nvPr>
        </p:nvSpPr>
        <p:spPr>
          <a:xfrm>
            <a:off x="3429000" y="36576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54940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56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0"/>
            <a:ext cx="1706563" cy="5486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23"/>
          <p:cNvSpPr>
            <a:spLocks noGrp="1"/>
          </p:cNvSpPr>
          <p:nvPr>
            <p:ph type="pic" sz="quarter" idx="18"/>
          </p:nvPr>
        </p:nvSpPr>
        <p:spPr>
          <a:xfrm>
            <a:off x="3429000" y="36576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54940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229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36576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23"/>
          <p:cNvSpPr>
            <a:spLocks noGrp="1"/>
          </p:cNvSpPr>
          <p:nvPr>
            <p:ph type="pic" sz="quarter" idx="18"/>
          </p:nvPr>
        </p:nvSpPr>
        <p:spPr>
          <a:xfrm>
            <a:off x="3429000" y="36576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698625" cy="3665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67100" y="5494020"/>
            <a:ext cx="1676400" cy="36499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826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0"/>
            <a:ext cx="1706563" cy="3665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36576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3695700"/>
            <a:ext cx="1714500" cy="36347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5505450"/>
            <a:ext cx="1698625" cy="3638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46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5143500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36576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23"/>
          <p:cNvSpPr>
            <a:spLocks noGrp="1"/>
          </p:cNvSpPr>
          <p:nvPr>
            <p:ph type="pic" sz="quarter" idx="18"/>
          </p:nvPr>
        </p:nvSpPr>
        <p:spPr>
          <a:xfrm>
            <a:off x="3429000" y="36576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5143500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153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3429000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0" y="1836420"/>
            <a:ext cx="3421063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36576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23"/>
          <p:cNvSpPr>
            <a:spLocks noGrp="1"/>
          </p:cNvSpPr>
          <p:nvPr>
            <p:ph type="pic" sz="quarter" idx="18"/>
          </p:nvPr>
        </p:nvSpPr>
        <p:spPr>
          <a:xfrm>
            <a:off x="3429000" y="36576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3429000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0" y="7315200"/>
            <a:ext cx="3421063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82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3421063" cy="3665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36576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23"/>
          <p:cNvSpPr>
            <a:spLocks noGrp="1"/>
          </p:cNvSpPr>
          <p:nvPr>
            <p:ph type="pic" sz="quarter" idx="18"/>
          </p:nvPr>
        </p:nvSpPr>
        <p:spPr>
          <a:xfrm>
            <a:off x="3429000" y="36576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3429000" cy="36499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71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429000" y="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14500" y="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18364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1714500" y="18364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3429000" y="18364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0" y="36576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1714500" y="36576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23"/>
          <p:cNvSpPr>
            <a:spLocks noGrp="1"/>
          </p:cNvSpPr>
          <p:nvPr>
            <p:ph type="pic" sz="quarter" idx="18"/>
          </p:nvPr>
        </p:nvSpPr>
        <p:spPr>
          <a:xfrm>
            <a:off x="3429000" y="36576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0" y="5494020"/>
            <a:ext cx="1698625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1714500" y="5494020"/>
            <a:ext cx="1706563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3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3429000" y="5494020"/>
            <a:ext cx="1714500" cy="1836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7315200"/>
            <a:ext cx="1698625" cy="1828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23"/>
          </p:nvPr>
        </p:nvSpPr>
        <p:spPr>
          <a:xfrm>
            <a:off x="1714500" y="7315200"/>
            <a:ext cx="170656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23"/>
          <p:cNvSpPr>
            <a:spLocks noGrp="1"/>
          </p:cNvSpPr>
          <p:nvPr>
            <p:ph type="pic" sz="quarter" idx="24"/>
          </p:nvPr>
        </p:nvSpPr>
        <p:spPr>
          <a:xfrm>
            <a:off x="3429000" y="7315200"/>
            <a:ext cx="1714500" cy="18364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535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765110" y="0"/>
            <a:ext cx="4378389" cy="64194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49300" y="0"/>
            <a:ext cx="4394200" cy="6400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26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31520" y="0"/>
            <a:ext cx="3675380" cy="69310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357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406900" cy="6381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14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6072188"/>
            <a:ext cx="5143500" cy="30718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9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49301" y="3328415"/>
            <a:ext cx="3639820" cy="49011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31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3511296" cy="55046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276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68350" y="0"/>
            <a:ext cx="3639058" cy="914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24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749300" y="1828800"/>
            <a:ext cx="3651250" cy="45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89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750094"/>
            <a:ext cx="5143500" cy="7643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8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49300" y="895351"/>
            <a:ext cx="3676396" cy="643813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0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49808" y="1828800"/>
            <a:ext cx="3675888" cy="64373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41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810512"/>
            <a:ext cx="4406900" cy="73334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769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750531" y="895739"/>
            <a:ext cx="3642438" cy="8248261"/>
            <a:chOff x="761611" y="895739"/>
            <a:chExt cx="3623777" cy="4898572"/>
          </a:xfrm>
        </p:grpSpPr>
        <p:sp>
          <p:nvSpPr>
            <p:cNvPr id="4" name="Rectangle 3"/>
            <p:cNvSpPr/>
            <p:nvPr/>
          </p:nvSpPr>
          <p:spPr>
            <a:xfrm>
              <a:off x="765110" y="895739"/>
              <a:ext cx="3620278" cy="244462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761611" y="3349689"/>
              <a:ext cx="3620278" cy="244462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749807" y="914400"/>
            <a:ext cx="3657601" cy="822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91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49808" y="1828800"/>
            <a:ext cx="4393692" cy="64198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7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828800"/>
            <a:ext cx="3493008" cy="45902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97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43500" cy="45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0" y="4557486"/>
            <a:ext cx="5143500" cy="457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9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3658635"/>
            <a:ext cx="5143500" cy="36393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43500" cy="3657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282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742950" y="0"/>
            <a:ext cx="3657600" cy="45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742950" y="4575175"/>
            <a:ext cx="3657600" cy="4587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461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932688"/>
            <a:ext cx="5143500" cy="56277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69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389120" cy="45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4572000"/>
            <a:ext cx="4389120" cy="457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6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895350"/>
            <a:ext cx="5143500" cy="41338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0" y="5029200"/>
            <a:ext cx="5143500" cy="411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09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5481638"/>
            <a:ext cx="3474720" cy="36623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1865313"/>
            <a:ext cx="3474720" cy="36210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21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742950" y="1810512"/>
            <a:ext cx="4400550" cy="36822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rgbClr val="FF0000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742950" y="5489575"/>
            <a:ext cx="4400550" cy="36544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739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43500" cy="30175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6071616"/>
            <a:ext cx="5143500" cy="30723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212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3657601"/>
            <a:ext cx="5143500" cy="27614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914400"/>
            <a:ext cx="5143500" cy="2743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33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759238" y="913638"/>
            <a:ext cx="3657600" cy="23774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759238" y="5833364"/>
            <a:ext cx="3657600" cy="2377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466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749300" y="933450"/>
            <a:ext cx="3657600" cy="23764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749300" y="3303411"/>
            <a:ext cx="3657600" cy="23917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81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722312" y="877887"/>
            <a:ext cx="3657600" cy="24018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722312" y="3273298"/>
            <a:ext cx="3657600" cy="49377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954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742950" y="914400"/>
            <a:ext cx="3657600" cy="3657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742950" y="4572000"/>
            <a:ext cx="3657600" cy="36766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2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2220687"/>
            <a:ext cx="5143500" cy="46881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901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2286000"/>
            <a:ext cx="2571750" cy="457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 rtl="0"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2568575" y="2286000"/>
            <a:ext cx="2574925" cy="45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 rtl="0"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62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71750" cy="914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571750" y="0"/>
            <a:ext cx="2571750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459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1828800"/>
            <a:ext cx="5143500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3657600"/>
            <a:ext cx="5143500" cy="3657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99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3072638"/>
            <a:ext cx="5143500" cy="25725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5641975"/>
            <a:ext cx="5143500" cy="25873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07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43500" cy="45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6400800"/>
            <a:ext cx="5143500" cy="2743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623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43500" cy="3657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3657600"/>
            <a:ext cx="5143500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271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742950" y="914400"/>
            <a:ext cx="3657600" cy="3657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742950" y="4572000"/>
            <a:ext cx="3657600" cy="3657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80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566160" cy="42976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1577340" y="4846320"/>
            <a:ext cx="3566160" cy="42976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70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768350" y="914400"/>
            <a:ext cx="4375150" cy="2743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768350" y="5505450"/>
            <a:ext cx="4375150" cy="2705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52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742950" y="895350"/>
            <a:ext cx="3657600" cy="27622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742950" y="3657600"/>
            <a:ext cx="3657600" cy="5486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82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43500" cy="65897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5143500" cy="6572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119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43500" cy="31089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0" y="3017520"/>
            <a:ext cx="5143500" cy="31089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0" y="6035040"/>
            <a:ext cx="5143500" cy="31089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717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742950" y="0"/>
            <a:ext cx="3657600" cy="24872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742950" y="3337560"/>
            <a:ext cx="3657600" cy="24688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733425" y="6673850"/>
            <a:ext cx="3657600" cy="24701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0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83656" cy="30175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2569369" y="0"/>
            <a:ext cx="2574131" cy="3017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0" y="6126480"/>
            <a:ext cx="5120640" cy="30175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63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1430" y="-1"/>
            <a:ext cx="5120640" cy="31089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-1" y="6035040"/>
            <a:ext cx="2569369" cy="31089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2569369" y="6035040"/>
            <a:ext cx="2588101" cy="31089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829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6100763"/>
            <a:ext cx="4389120" cy="30432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754380" y="3054096"/>
            <a:ext cx="4389120" cy="3035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389120" cy="305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710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0" y="2998788"/>
            <a:ext cx="2576513" cy="30781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 userDrawn="1">
            <p:ph type="pic" sz="quarter" idx="10"/>
          </p:nvPr>
        </p:nvSpPr>
        <p:spPr>
          <a:xfrm>
            <a:off x="0" y="6072188"/>
            <a:ext cx="5143500" cy="30718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5143500" cy="29956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096000"/>
            <a:ext cx="5143500" cy="30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89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76514" cy="3017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0" y="6126480"/>
            <a:ext cx="2578100" cy="3017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2578100" y="6126480"/>
            <a:ext cx="2565400" cy="30175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513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743204" y="749808"/>
            <a:ext cx="3657093" cy="25426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733425" y="3292475"/>
            <a:ext cx="3676650" cy="25415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751681" y="5834063"/>
            <a:ext cx="3640138" cy="25050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627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2574925" y="0"/>
            <a:ext cx="2568575" cy="3079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600"/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2578100" y="6089650"/>
            <a:ext cx="2565400" cy="30449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2574036" y="3072574"/>
            <a:ext cx="2569464" cy="30175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258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0" y="6126480"/>
            <a:ext cx="5120640" cy="3017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2578100" y="3108960"/>
            <a:ext cx="2560320" cy="30175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0" y="3109214"/>
            <a:ext cx="2571750" cy="30172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585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407408" cy="82113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42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1645920" y="0"/>
            <a:ext cx="1865757" cy="548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682750" cy="5486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3474720" y="-18288"/>
            <a:ext cx="1668780" cy="55046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502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0" y="-1"/>
            <a:ext cx="2578100" cy="36671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rgbClr val="FF0000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3657600"/>
            <a:ext cx="5143500" cy="3657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rgbClr val="FF0000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2578608" y="0"/>
            <a:ext cx="2564892" cy="3657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rgbClr val="FF0000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97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0" y="3054350"/>
            <a:ext cx="2578100" cy="30416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2571750" y="3055144"/>
            <a:ext cx="2571750" cy="30345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6089650"/>
            <a:ext cx="5143500" cy="30543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946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78100" cy="3035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6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2578100" y="0"/>
            <a:ext cx="2565400" cy="6121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0" y="6089904"/>
            <a:ext cx="5143500" cy="30540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6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27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-1" y="3657601"/>
            <a:ext cx="2574131" cy="3657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-1" y="0"/>
            <a:ext cx="2574131" cy="3657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2576513" y="0"/>
            <a:ext cx="2566987" cy="3657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239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-1" y="3048000"/>
            <a:ext cx="2574131" cy="30051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/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0" y="6050756"/>
            <a:ext cx="2571749" cy="30932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/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2571750" y="3052763"/>
            <a:ext cx="2571750" cy="60912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606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-1" y="2286000"/>
            <a:ext cx="2574131" cy="228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2574131" y="4572000"/>
            <a:ext cx="2564289" cy="23130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571750" cy="23130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45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2565400" y="3048000"/>
            <a:ext cx="2578100" cy="307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43500" cy="30353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0" y="6096000"/>
            <a:ext cx="5143500" cy="304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74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0" y="2295524"/>
            <a:ext cx="2562225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2571750" y="2295525"/>
            <a:ext cx="2560320" cy="2286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0" y="4581524"/>
            <a:ext cx="2560320" cy="2286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3"/>
          </p:nvPr>
        </p:nvSpPr>
        <p:spPr>
          <a:xfrm>
            <a:off x="2581275" y="4572000"/>
            <a:ext cx="2562225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2288502"/>
            <a:ext cx="2571750" cy="22885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4577004"/>
            <a:ext cx="2571750" cy="22885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571750" y="2288502"/>
            <a:ext cx="2571750" cy="22885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571750" y="4577004"/>
            <a:ext cx="2571750" cy="22885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18680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-1" y="0"/>
            <a:ext cx="2569369" cy="36528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2574131" y="3657600"/>
            <a:ext cx="2564289" cy="3657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571750" y="0"/>
            <a:ext cx="2566670" cy="3657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3655219"/>
            <a:ext cx="2571750" cy="36599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53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43500" cy="914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7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574131" y="3022600"/>
            <a:ext cx="2569369" cy="31089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3022600"/>
            <a:ext cx="2571750" cy="31089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43500" cy="3022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6134100"/>
            <a:ext cx="5143500" cy="30099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110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-1" y="3073374"/>
            <a:ext cx="2576513" cy="30202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2571750" y="3074194"/>
            <a:ext cx="2571750" cy="30218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2574925" y="0"/>
            <a:ext cx="2568575" cy="3074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2571750" y="6093620"/>
            <a:ext cx="2571750" cy="30503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53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-1" y="2928938"/>
            <a:ext cx="2574132" cy="31089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574131" y="2928938"/>
            <a:ext cx="2569369" cy="31089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2574925" y="6035040"/>
            <a:ext cx="2568575" cy="31089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-1" y="6035040"/>
            <a:ext cx="2574925" cy="31089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514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2571750" y="6035040"/>
            <a:ext cx="2571750" cy="31089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-1" y="6035040"/>
            <a:ext cx="2569370" cy="31089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71750" cy="31089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2574131" y="0"/>
            <a:ext cx="2569369" cy="31089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73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2264092"/>
            <a:ext cx="2574925" cy="24526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2575560" y="0"/>
            <a:ext cx="2567940" cy="47167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4711700"/>
            <a:ext cx="2574131" cy="4425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574131" y="4711700"/>
            <a:ext cx="2569369" cy="21772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155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76513" cy="22574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571750" y="4569619"/>
            <a:ext cx="2571750" cy="45743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2571750" y="0"/>
            <a:ext cx="2571750" cy="457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6858000"/>
            <a:ext cx="2571750" cy="228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57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-1" y="0"/>
            <a:ext cx="2571751" cy="3655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2571750" y="3663950"/>
            <a:ext cx="2560320" cy="3619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-1" y="3659981"/>
            <a:ext cx="2574132" cy="36425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2574130" y="-1"/>
            <a:ext cx="2557939" cy="36623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512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2571750" y="1847850"/>
            <a:ext cx="2571750" cy="3657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2571750" y="5489575"/>
            <a:ext cx="2571750" cy="36734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0" y="1847850"/>
            <a:ext cx="2571750" cy="3657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0" y="5492750"/>
            <a:ext cx="2571750" cy="3670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61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-2" y="0"/>
            <a:ext cx="2590801" cy="6070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2578100" y="0"/>
            <a:ext cx="2565400" cy="30321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0" y="6070600"/>
            <a:ext cx="2578100" cy="3073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2578100" y="3035300"/>
            <a:ext cx="2565400" cy="6108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2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571750" cy="368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2571750" y="6426200"/>
            <a:ext cx="2571750" cy="2717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2571750" y="3657600"/>
            <a:ext cx="2571750" cy="2781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571750" y="0"/>
            <a:ext cx="2571750" cy="36703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60320" cy="36576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583180" y="3657600"/>
            <a:ext cx="2560320" cy="2743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2583180" y="0"/>
            <a:ext cx="2560320" cy="36576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583180" y="6426200"/>
            <a:ext cx="2560320" cy="2743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6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49300" y="914401"/>
            <a:ext cx="3657600" cy="73151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74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0" y="3063240"/>
            <a:ext cx="2560320" cy="30175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6096000"/>
            <a:ext cx="2560320" cy="30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2578100" y="3063240"/>
            <a:ext cx="2560320" cy="3017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2578100" y="0"/>
            <a:ext cx="2560320" cy="30556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7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68575" cy="30622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6096000"/>
            <a:ext cx="2568575" cy="304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2554288" y="0"/>
            <a:ext cx="2589212" cy="45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568575" y="4572000"/>
            <a:ext cx="2574925" cy="457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99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571750" cy="22885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2571750" y="0"/>
            <a:ext cx="2571750" cy="457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6855498"/>
            <a:ext cx="2571750" cy="22885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571750" y="6855498"/>
            <a:ext cx="2571750" cy="22885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83543" cy="22939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2554514" y="0"/>
            <a:ext cx="2588986" cy="45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850063"/>
            <a:ext cx="2568575" cy="22939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554288" y="6850063"/>
            <a:ext cx="2589212" cy="22939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9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554288" y="0"/>
            <a:ext cx="2589212" cy="228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600"/>
            </a:lvl1pPr>
          </a:lstStyle>
          <a:p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2554514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600"/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2278743"/>
            <a:ext cx="2582863" cy="23225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600"/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2568575" y="2278743"/>
            <a:ext cx="2574925" cy="68652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58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574036" y="0"/>
            <a:ext cx="2569464" cy="5029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69464" cy="5029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2574036" y="6858000"/>
            <a:ext cx="2569464" cy="228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6858000"/>
            <a:ext cx="2569464" cy="228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98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2559844" y="0"/>
            <a:ext cx="2583656" cy="22669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571750" y="4574381"/>
            <a:ext cx="2571750" cy="221059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574131" y="6784975"/>
            <a:ext cx="2569368" cy="23590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2569369" cy="45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25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574036" y="0"/>
            <a:ext cx="2569464" cy="27559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69464" cy="2755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2574036" y="4572000"/>
            <a:ext cx="2569464" cy="2743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4572000"/>
            <a:ext cx="2569464" cy="2743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324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1828800"/>
            <a:ext cx="5143500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43500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3652012"/>
            <a:ext cx="5143500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5480812"/>
            <a:ext cx="5143500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162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1828800"/>
            <a:ext cx="2590800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43500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3652012"/>
            <a:ext cx="5143500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565400" y="5480812"/>
            <a:ext cx="2578100" cy="182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6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1800860"/>
            <a:ext cx="5143500" cy="14516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43500" cy="145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3601720"/>
            <a:ext cx="5143500" cy="145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5402580"/>
            <a:ext cx="5143500" cy="14516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82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49300" y="914400"/>
            <a:ext cx="3657600" cy="36766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75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8128"/>
            <a:ext cx="5143500" cy="228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2292096"/>
            <a:ext cx="5143500" cy="22758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4576064"/>
            <a:ext cx="5143500" cy="22758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6860032"/>
            <a:ext cx="5143500" cy="22758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15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2590800" cy="3124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2590800" y="0"/>
            <a:ext cx="2552700" cy="31051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0" y="6096000"/>
            <a:ext cx="2571750" cy="304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4"/>
          </p:nvPr>
        </p:nvSpPr>
        <p:spPr>
          <a:xfrm>
            <a:off x="2571750" y="6096000"/>
            <a:ext cx="2571750" cy="304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3067050"/>
            <a:ext cx="5143500" cy="30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375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2476500" y="0"/>
            <a:ext cx="2667000" cy="30670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2571750" cy="30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2552700" y="6076950"/>
            <a:ext cx="2590800" cy="3067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0" y="6096000"/>
            <a:ext cx="2590800" cy="304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723900" y="1828800"/>
            <a:ext cx="3676650" cy="55054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57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2523744" y="0"/>
            <a:ext cx="2619756" cy="61150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0" y="3048000"/>
            <a:ext cx="2571750" cy="30670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2571750" cy="30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2552700" y="6076950"/>
            <a:ext cx="2590800" cy="3067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0" y="6096000"/>
            <a:ext cx="2590800" cy="304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304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/>
          </p:cNvSpPr>
          <p:nvPr>
            <p:ph type="pic" sz="quarter" idx="15"/>
          </p:nvPr>
        </p:nvSpPr>
        <p:spPr>
          <a:xfrm>
            <a:off x="2571750" y="6850380"/>
            <a:ext cx="2571750" cy="22936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0" y="2286000"/>
            <a:ext cx="2590800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1"/>
          </p:nvPr>
        </p:nvSpPr>
        <p:spPr>
          <a:xfrm>
            <a:off x="2571750" y="2286000"/>
            <a:ext cx="2571750" cy="2305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571750" cy="2305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2571750" y="4572000"/>
            <a:ext cx="2571750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4"/>
          </p:nvPr>
        </p:nvSpPr>
        <p:spPr>
          <a:xfrm>
            <a:off x="0" y="6858000"/>
            <a:ext cx="2571750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10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2571750" y="4568824"/>
            <a:ext cx="2571750" cy="23653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2574130" y="6860380"/>
            <a:ext cx="2569369" cy="22836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0" y="4568570"/>
            <a:ext cx="2574131" cy="23275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/>
          </p:nvPr>
        </p:nvSpPr>
        <p:spPr>
          <a:xfrm>
            <a:off x="0" y="6860381"/>
            <a:ext cx="2574131" cy="22836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71750" cy="228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571750" y="0"/>
            <a:ext cx="2571750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980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2571750" y="2284415"/>
            <a:ext cx="2571750" cy="23471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0" y="2289178"/>
            <a:ext cx="2574131" cy="2343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2574130" y="6860380"/>
            <a:ext cx="2569369" cy="22836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/>
          </p:nvPr>
        </p:nvSpPr>
        <p:spPr>
          <a:xfrm>
            <a:off x="0" y="6860381"/>
            <a:ext cx="2574131" cy="22836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71750" cy="228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571750" y="0"/>
            <a:ext cx="2571750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022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2571750" y="3014663"/>
            <a:ext cx="2571750" cy="30934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0" y="3009900"/>
            <a:ext cx="2574131" cy="30956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2574130" y="6133013"/>
            <a:ext cx="2569369" cy="29860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/>
          </p:nvPr>
        </p:nvSpPr>
        <p:spPr>
          <a:xfrm>
            <a:off x="0" y="6131718"/>
            <a:ext cx="2574131" cy="29860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0" y="26195"/>
            <a:ext cx="2571750" cy="29932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571750" y="24899"/>
            <a:ext cx="2571750" cy="2989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643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0" y="5715000"/>
            <a:ext cx="2571750" cy="2247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/>
          </p:nvPr>
        </p:nvSpPr>
        <p:spPr>
          <a:xfrm>
            <a:off x="2574036" y="5724525"/>
            <a:ext cx="2569464" cy="34194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71750" cy="3429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0" y="3429000"/>
            <a:ext cx="2571750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571750" y="1143000"/>
            <a:ext cx="2571750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2574036" y="3429000"/>
            <a:ext cx="2569464" cy="228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02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0" y="5712753"/>
            <a:ext cx="2571750" cy="22501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20"/>
          <p:cNvSpPr>
            <a:spLocks noGrp="1"/>
          </p:cNvSpPr>
          <p:nvPr>
            <p:ph type="pic" sz="quarter" idx="15"/>
          </p:nvPr>
        </p:nvSpPr>
        <p:spPr>
          <a:xfrm>
            <a:off x="2574036" y="5710238"/>
            <a:ext cx="2569464" cy="3433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2576513" y="0"/>
            <a:ext cx="2566987" cy="3429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0" y="3429000"/>
            <a:ext cx="2571750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0" y="1143000"/>
            <a:ext cx="2571750" cy="228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2574036" y="3429000"/>
            <a:ext cx="2569464" cy="228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6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1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29.xml"/><Relationship Id="rId21" Type="http://schemas.openxmlformats.org/officeDocument/2006/relationships/slideLayout" Target="../slideLayouts/slideLayout47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slideLayout" Target="../slideLayouts/slideLayout43.xml"/><Relationship Id="rId2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42.xml"/><Relationship Id="rId20" Type="http://schemas.openxmlformats.org/officeDocument/2006/relationships/slideLayout" Target="../slideLayouts/slideLayout46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23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36.xml"/><Relationship Id="rId19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Relationship Id="rId22" Type="http://schemas.openxmlformats.org/officeDocument/2006/relationships/slideLayout" Target="../slideLayouts/slideLayout4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18" Type="http://schemas.openxmlformats.org/officeDocument/2006/relationships/slideLayout" Target="../slideLayouts/slideLayout6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slideLayout" Target="../slideLayouts/slideLayout66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59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slideLayout" Target="../slideLayouts/slideLayout80.xml"/><Relationship Id="rId1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70.xml"/><Relationship Id="rId21" Type="http://schemas.openxmlformats.org/officeDocument/2006/relationships/slideLayout" Target="../slideLayouts/slideLayout88.xml"/><Relationship Id="rId7" Type="http://schemas.openxmlformats.org/officeDocument/2006/relationships/slideLayout" Target="../slideLayouts/slideLayout74.xml"/><Relationship Id="rId12" Type="http://schemas.openxmlformats.org/officeDocument/2006/relationships/slideLayout" Target="../slideLayouts/slideLayout79.xml"/><Relationship Id="rId1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69.xml"/><Relationship Id="rId16" Type="http://schemas.openxmlformats.org/officeDocument/2006/relationships/slideLayout" Target="../slideLayouts/slideLayout83.xml"/><Relationship Id="rId20" Type="http://schemas.openxmlformats.org/officeDocument/2006/relationships/slideLayout" Target="../slideLayouts/slideLayout87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24" Type="http://schemas.openxmlformats.org/officeDocument/2006/relationships/theme" Target="../theme/theme4.xml"/><Relationship Id="rId5" Type="http://schemas.openxmlformats.org/officeDocument/2006/relationships/slideLayout" Target="../slideLayouts/slideLayout72.xml"/><Relationship Id="rId15" Type="http://schemas.openxmlformats.org/officeDocument/2006/relationships/slideLayout" Target="../slideLayouts/slideLayout82.xml"/><Relationship Id="rId23" Type="http://schemas.openxmlformats.org/officeDocument/2006/relationships/slideLayout" Target="../slideLayouts/slideLayout90.xml"/><Relationship Id="rId10" Type="http://schemas.openxmlformats.org/officeDocument/2006/relationships/slideLayout" Target="../slideLayouts/slideLayout77.xml"/><Relationship Id="rId19" Type="http://schemas.openxmlformats.org/officeDocument/2006/relationships/slideLayout" Target="../slideLayouts/slideLayout86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Relationship Id="rId14" Type="http://schemas.openxmlformats.org/officeDocument/2006/relationships/slideLayout" Target="../slideLayouts/slideLayout81.xml"/><Relationship Id="rId22" Type="http://schemas.openxmlformats.org/officeDocument/2006/relationships/slideLayout" Target="../slideLayouts/slideLayout8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3.xml"/><Relationship Id="rId2" Type="http://schemas.openxmlformats.org/officeDocument/2006/relationships/slideLayout" Target="../slideLayouts/slideLayout92.xml"/><Relationship Id="rId1" Type="http://schemas.openxmlformats.org/officeDocument/2006/relationships/slideLayout" Target="../slideLayouts/slideLayout91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96.xml"/><Relationship Id="rId7" Type="http://schemas.openxmlformats.org/officeDocument/2006/relationships/slideLayout" Target="../slideLayouts/slideLayout100.xml"/><Relationship Id="rId2" Type="http://schemas.openxmlformats.org/officeDocument/2006/relationships/slideLayout" Target="../slideLayouts/slideLayout95.xml"/><Relationship Id="rId1" Type="http://schemas.openxmlformats.org/officeDocument/2006/relationships/slideLayout" Target="../slideLayouts/slideLayout94.xml"/><Relationship Id="rId6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13" Type="http://schemas.openxmlformats.org/officeDocument/2006/relationships/slideLayout" Target="../slideLayouts/slideLayout113.xml"/><Relationship Id="rId18" Type="http://schemas.openxmlformats.org/officeDocument/2006/relationships/slideLayout" Target="../slideLayouts/slideLayout118.xml"/><Relationship Id="rId26" Type="http://schemas.openxmlformats.org/officeDocument/2006/relationships/slideLayout" Target="../slideLayouts/slideLayout126.xml"/><Relationship Id="rId3" Type="http://schemas.openxmlformats.org/officeDocument/2006/relationships/slideLayout" Target="../slideLayouts/slideLayout103.xml"/><Relationship Id="rId21" Type="http://schemas.openxmlformats.org/officeDocument/2006/relationships/slideLayout" Target="../slideLayouts/slideLayout121.xml"/><Relationship Id="rId7" Type="http://schemas.openxmlformats.org/officeDocument/2006/relationships/slideLayout" Target="../slideLayouts/slideLayout107.xml"/><Relationship Id="rId12" Type="http://schemas.openxmlformats.org/officeDocument/2006/relationships/slideLayout" Target="../slideLayouts/slideLayout112.xml"/><Relationship Id="rId17" Type="http://schemas.openxmlformats.org/officeDocument/2006/relationships/slideLayout" Target="../slideLayouts/slideLayout117.xml"/><Relationship Id="rId25" Type="http://schemas.openxmlformats.org/officeDocument/2006/relationships/slideLayout" Target="../slideLayouts/slideLayout125.xml"/><Relationship Id="rId2" Type="http://schemas.openxmlformats.org/officeDocument/2006/relationships/slideLayout" Target="../slideLayouts/slideLayout102.xml"/><Relationship Id="rId16" Type="http://schemas.openxmlformats.org/officeDocument/2006/relationships/slideLayout" Target="../slideLayouts/slideLayout116.xml"/><Relationship Id="rId20" Type="http://schemas.openxmlformats.org/officeDocument/2006/relationships/slideLayout" Target="../slideLayouts/slideLayout120.xml"/><Relationship Id="rId29" Type="http://schemas.openxmlformats.org/officeDocument/2006/relationships/theme" Target="../theme/theme7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24" Type="http://schemas.openxmlformats.org/officeDocument/2006/relationships/slideLayout" Target="../slideLayouts/slideLayout124.xml"/><Relationship Id="rId5" Type="http://schemas.openxmlformats.org/officeDocument/2006/relationships/slideLayout" Target="../slideLayouts/slideLayout105.xml"/><Relationship Id="rId15" Type="http://schemas.openxmlformats.org/officeDocument/2006/relationships/slideLayout" Target="../slideLayouts/slideLayout115.xml"/><Relationship Id="rId23" Type="http://schemas.openxmlformats.org/officeDocument/2006/relationships/slideLayout" Target="../slideLayouts/slideLayout123.xml"/><Relationship Id="rId28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10.xml"/><Relationship Id="rId19" Type="http://schemas.openxmlformats.org/officeDocument/2006/relationships/slideLayout" Target="../slideLayouts/slideLayout119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Relationship Id="rId14" Type="http://schemas.openxmlformats.org/officeDocument/2006/relationships/slideLayout" Target="../slideLayouts/slideLayout114.xml"/><Relationship Id="rId22" Type="http://schemas.openxmlformats.org/officeDocument/2006/relationships/slideLayout" Target="../slideLayouts/slideLayout122.xml"/><Relationship Id="rId27" Type="http://schemas.openxmlformats.org/officeDocument/2006/relationships/slideLayout" Target="../slideLayouts/slideLayout1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142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</p:sldLayoutIdLst>
  <p:timing>
    <p:tnLst>
      <p:par>
        <p:cTn id="1" dur="indefinite" restart="never" nodeType="tmRoot"/>
      </p:par>
    </p:tnLst>
  </p:timing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9235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  <p:sldLayoutId id="2147483706" r:id="rId19"/>
    <p:sldLayoutId id="2147483707" r:id="rId20"/>
    <p:sldLayoutId id="2147483708" r:id="rId21"/>
    <p:sldLayoutId id="2147483709" r:id="rId22"/>
    <p:sldLayoutId id="2147483710" r:id="rId2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986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20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9" r:id="rId17"/>
    <p:sldLayoutId id="2147483733" r:id="rId18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9775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  <p:sldLayoutId id="2147483749" r:id="rId18"/>
    <p:sldLayoutId id="2147483750" r:id="rId19"/>
    <p:sldLayoutId id="2147483751" r:id="rId20"/>
    <p:sldLayoutId id="2147483752" r:id="rId21"/>
    <p:sldLayoutId id="2147483753" r:id="rId22"/>
    <p:sldLayoutId id="2147483754" r:id="rId2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9677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63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1784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5" r:id="rId14"/>
    <p:sldLayoutId id="2147483786" r:id="rId15"/>
    <p:sldLayoutId id="2147483783" r:id="rId16"/>
    <p:sldLayoutId id="2147483782" r:id="rId17"/>
    <p:sldLayoutId id="2147483787" r:id="rId18"/>
    <p:sldLayoutId id="2147483784" r:id="rId19"/>
    <p:sldLayoutId id="2147483781" r:id="rId20"/>
    <p:sldLayoutId id="2147483789" r:id="rId21"/>
    <p:sldLayoutId id="2147483790" r:id="rId22"/>
    <p:sldLayoutId id="2147483788" r:id="rId23"/>
    <p:sldLayoutId id="2147483791" r:id="rId24"/>
    <p:sldLayoutId id="2147483792" r:id="rId25"/>
    <p:sldLayoutId id="2147483793" r:id="rId26"/>
    <p:sldLayoutId id="2147483794" r:id="rId27"/>
    <p:sldLayoutId id="2147483795" r:id="rId28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5143500" cy="914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834632" y="3163078"/>
            <a:ext cx="1474237" cy="28178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84297" y="4187279"/>
            <a:ext cx="31749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1"/>
                </a:solidFill>
              </a:rPr>
              <a:t>TWO PHOTOS</a:t>
            </a:r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1490364" y="2596666"/>
            <a:ext cx="21627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spc="1200" dirty="0" smtClean="0">
                <a:solidFill>
                  <a:schemeClr val="bg1">
                    <a:lumMod val="75000"/>
                  </a:schemeClr>
                </a:solidFill>
              </a:rPr>
              <a:t>LAYOUT</a:t>
            </a:r>
            <a:endParaRPr lang="en-US" sz="2000" spc="1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82168" y="7592477"/>
            <a:ext cx="2155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spc="1200" dirty="0" smtClean="0">
                <a:latin typeface="Century Gothic" panose="020B0502020202020204" pitchFamily="34" charset="0"/>
              </a:rPr>
              <a:t>STOKK.CO</a:t>
            </a:r>
            <a:endParaRPr lang="en-US" sz="1200" spc="1200" dirty="0"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759081"/>
            <a:ext cx="5143500" cy="260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spc="6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INSTAGRAM STORIES</a:t>
            </a:r>
            <a:endParaRPr lang="en-US" sz="1100" spc="600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80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5143499" cy="91098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036064" y="7476521"/>
            <a:ext cx="1024128" cy="2926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4946"/>
            <a:ext cx="5143500" cy="2782110"/>
          </a:xfrm>
          <a:prstGeom prst="rect">
            <a:avLst/>
          </a:prstGeom>
        </p:spPr>
      </p:pic>
      <p:pic>
        <p:nvPicPr>
          <p:cNvPr id="5" name="Picture Placeholder 4"/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77055"/>
            <a:ext cx="5143500" cy="2743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99681" y="192245"/>
            <a:ext cx="4144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800" dirty="0" smtClean="0">
                <a:solidFill>
                  <a:schemeClr val="bg1"/>
                </a:solidFill>
                <a:latin typeface="+mj-lt"/>
              </a:rPr>
              <a:t>Work Hard.</a:t>
            </a:r>
            <a:r>
              <a:rPr lang="id-ID" sz="2800" dirty="0" smtClean="0">
                <a:latin typeface="+mj-lt"/>
              </a:rPr>
              <a:t> </a:t>
            </a:r>
            <a:r>
              <a:rPr lang="id-ID" sz="2800" dirty="0" smtClean="0">
                <a:solidFill>
                  <a:schemeClr val="accent4"/>
                </a:solidFill>
                <a:latin typeface="+mj-lt"/>
              </a:rPr>
              <a:t>Clean Hard.</a:t>
            </a:r>
            <a:endParaRPr lang="en-US" sz="2800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3179" y="7351994"/>
            <a:ext cx="1254633" cy="455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id-ID" b="1" dirty="0" smtClean="0">
                <a:solidFill>
                  <a:schemeClr val="bg1">
                    <a:lumMod val="65000"/>
                  </a:schemeClr>
                </a:solidFill>
              </a:rPr>
              <a:t>45% OFF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31800" y="7492131"/>
            <a:ext cx="14585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200" dirty="0" smtClean="0"/>
              <a:t>Book Now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110817" y="7379577"/>
            <a:ext cx="1289399" cy="414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600" b="1" dirty="0" smtClean="0">
                <a:solidFill>
                  <a:schemeClr val="bg1">
                    <a:lumMod val="65000"/>
                  </a:schemeClr>
                </a:solidFill>
              </a:rPr>
              <a:t>July </a:t>
            </a:r>
            <a:r>
              <a:rPr lang="id-ID" sz="1600" dirty="0" smtClean="0">
                <a:solidFill>
                  <a:schemeClr val="bg1">
                    <a:lumMod val="65000"/>
                  </a:schemeClr>
                </a:solidFill>
              </a:rPr>
              <a:t> 9 - </a:t>
            </a:r>
            <a:r>
              <a:rPr lang="id-ID" sz="1600" dirty="0">
                <a:solidFill>
                  <a:schemeClr val="bg1">
                    <a:lumMod val="65000"/>
                  </a:schemeClr>
                </a:solidFill>
              </a:rPr>
              <a:t>18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571750" y="8193024"/>
            <a:ext cx="0" cy="195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75750" y="6180072"/>
            <a:ext cx="4392000" cy="76809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302510"/>
            <a:ext cx="5143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>
                    <a:lumMod val="65000"/>
                  </a:schemeClr>
                </a:solidFill>
              </a:rPr>
              <a:t>Ma</a:t>
            </a:r>
            <a:r>
              <a:rPr lang="id-ID" sz="2800" b="1" dirty="0" smtClean="0">
                <a:solidFill>
                  <a:schemeClr val="bg1">
                    <a:lumMod val="65000"/>
                  </a:schemeClr>
                </a:solidFill>
              </a:rPr>
              <a:t>nCare</a:t>
            </a:r>
            <a:r>
              <a:rPr lang="id-ID" sz="2800" b="1" dirty="0" smtClean="0">
                <a:solidFill>
                  <a:schemeClr val="bg1"/>
                </a:solidFill>
              </a:rPr>
              <a:t> DeepClean!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99682" y="6317857"/>
            <a:ext cx="4144137" cy="511291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0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1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3000"/>
                            </p:stCondLst>
                            <p:childTnLst>
                              <p:par>
                                <p:cTn id="71" presetID="47" presetClass="entr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4" grpId="0" animBg="1"/>
      <p:bldP spid="7" grpId="0"/>
      <p:bldP spid="8" grpId="0"/>
      <p:bldP spid="9" grpId="0"/>
      <p:bldP spid="10" grpId="0"/>
      <p:bldP spid="14" grpId="0" animBg="1"/>
      <p:bldP spid="6" grpId="0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09750" y="4629150"/>
            <a:ext cx="1466850" cy="457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90" y="913638"/>
            <a:ext cx="3652695" cy="2377440"/>
          </a:xfrm>
          <a:prstGeom prst="rect">
            <a:avLst/>
          </a:prstGeom>
        </p:spPr>
      </p:pic>
      <p:pic>
        <p:nvPicPr>
          <p:cNvPr id="10" name="Picture Placeholder 9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90" y="5833364"/>
            <a:ext cx="3652695" cy="237744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flipH="1">
            <a:off x="-2" y="3676651"/>
            <a:ext cx="5143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/>
                </a:solidFill>
                <a:latin typeface="+mj-lt"/>
              </a:rPr>
              <a:t>REFER YOUR FRIEND </a:t>
            </a:r>
            <a:endParaRPr lang="en-US" sz="28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1160141" y="4171950"/>
            <a:ext cx="2792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You both will receive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 flipH="1">
            <a:off x="1160141" y="4629150"/>
            <a:ext cx="2792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4"/>
                </a:solidFill>
              </a:rPr>
              <a:t>20% OFF</a:t>
            </a:r>
            <a:endParaRPr lang="en-US" sz="2400" b="1" dirty="0">
              <a:solidFill>
                <a:schemeClr val="accent4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flipH="1">
            <a:off x="1160141" y="5200650"/>
            <a:ext cx="2792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For Any Treatment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 rot="16200000" flipH="1">
            <a:off x="-783545" y="1933082"/>
            <a:ext cx="23774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YOU</a:t>
            </a: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 flipH="1">
            <a:off x="-783546" y="6852808"/>
            <a:ext cx="23774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YOUR FRIENDS</a:t>
            </a: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78102" y="-9403"/>
            <a:ext cx="1987296" cy="9627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 flipH="1">
            <a:off x="-1" y="168539"/>
            <a:ext cx="5143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800" dirty="0" smtClean="0">
                <a:solidFill>
                  <a:schemeClr val="accent1"/>
                </a:solidFill>
                <a:latin typeface="+mj-lt"/>
              </a:rPr>
              <a:t>Happy </a:t>
            </a:r>
            <a:r>
              <a:rPr lang="id-ID" sz="2800" i="1" dirty="0" smtClean="0">
                <a:solidFill>
                  <a:schemeClr val="accent1"/>
                </a:solidFill>
                <a:latin typeface="+mj-lt"/>
              </a:rPr>
              <a:t>  </a:t>
            </a:r>
            <a:r>
              <a:rPr lang="id-ID" sz="2800" i="1" dirty="0" smtClean="0">
                <a:solidFill>
                  <a:schemeClr val="bg1"/>
                </a:solidFill>
                <a:latin typeface="+mj-lt"/>
              </a:rPr>
              <a:t>Best Friend   </a:t>
            </a:r>
            <a:r>
              <a:rPr lang="id-ID" sz="2800" dirty="0" smtClean="0">
                <a:solidFill>
                  <a:schemeClr val="accent1"/>
                </a:solidFill>
                <a:latin typeface="+mj-lt"/>
              </a:rPr>
              <a:t>Promo</a:t>
            </a:r>
            <a:endParaRPr lang="en-US" sz="2800" dirty="0">
              <a:solidFill>
                <a:schemeClr val="accent1"/>
              </a:solidFill>
              <a:latin typeface="+mj-lt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00050" y="2476500"/>
            <a:ext cx="0" cy="368617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2670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/>
      <p:bldP spid="5" grpId="0"/>
      <p:bldP spid="6" grpId="0"/>
      <p:bldP spid="7" grpId="0"/>
      <p:bldP spid="11" grpId="0"/>
      <p:bldP spid="12" grpId="0"/>
      <p:bldP spid="14" grpId="0" animBg="1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93786" y="6633365"/>
            <a:ext cx="3155929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Placeholder 12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84" y="933450"/>
            <a:ext cx="3651232" cy="2376488"/>
          </a:xfrm>
          <a:prstGeom prst="rect">
            <a:avLst/>
          </a:prstGeom>
        </p:spPr>
      </p:pic>
      <p:pic>
        <p:nvPicPr>
          <p:cNvPr id="14" name="Picture Placeholder 13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00" y="3308959"/>
            <a:ext cx="3657600" cy="23806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3786" y="6086515"/>
            <a:ext cx="31559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Get a Full Set of Lashes</a:t>
            </a:r>
          </a:p>
          <a:p>
            <a:pPr algn="ctr"/>
            <a:r>
              <a:rPr lang="en-US" sz="4000" i="1" dirty="0" smtClean="0">
                <a:latin typeface="+mj-lt"/>
              </a:rPr>
              <a:t>For only $100</a:t>
            </a:r>
            <a:endParaRPr lang="en-US" sz="4000" i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8386" y="7012839"/>
            <a:ext cx="25667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Regularly Priced at $400</a:t>
            </a: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8385" y="7805516"/>
            <a:ext cx="25699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600" dirty="0" smtClean="0"/>
              <a:t>Call for Book:  9292 9292</a:t>
            </a:r>
            <a:endParaRPr lang="en-US" sz="3200" dirty="0"/>
          </a:p>
        </p:txBody>
      </p:sp>
      <p:sp>
        <p:nvSpPr>
          <p:cNvPr id="9" name="Diagonal Stripe 8"/>
          <p:cNvSpPr/>
          <p:nvPr/>
        </p:nvSpPr>
        <p:spPr>
          <a:xfrm>
            <a:off x="-1" y="0"/>
            <a:ext cx="2140167" cy="1521774"/>
          </a:xfrm>
          <a:prstGeom prst="diagStripe">
            <a:avLst>
              <a:gd name="adj" fmla="val 5801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9446372">
            <a:off x="-21300" y="479207"/>
            <a:ext cx="16578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b="1" dirty="0" smtClean="0">
                <a:solidFill>
                  <a:schemeClr val="bg1"/>
                </a:solidFill>
              </a:rPr>
              <a:t>10th Anniversarry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29781" y="2154741"/>
            <a:ext cx="1729435" cy="2550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54737" y="1605260"/>
            <a:ext cx="18886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FABULOUS FALL</a:t>
            </a:r>
          </a:p>
          <a:p>
            <a:pPr algn="ctr"/>
            <a:r>
              <a:rPr lang="en-US" sz="3600" dirty="0" smtClean="0">
                <a:latin typeface="+mj-lt"/>
              </a:rPr>
              <a:t>LASHES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87881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/>
      <p:bldP spid="6" grpId="0"/>
      <p:bldP spid="7" grpId="0"/>
      <p:bldP spid="9" grpId="0" animBg="1"/>
      <p:bldP spid="10" grpId="0"/>
      <p:bldP spid="15" grpId="0" animBg="1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Placeholder 21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852" y="927424"/>
            <a:ext cx="3657600" cy="2370388"/>
          </a:xfrm>
          <a:prstGeom prst="rect">
            <a:avLst/>
          </a:prstGeom>
        </p:spPr>
      </p:pic>
      <p:pic>
        <p:nvPicPr>
          <p:cNvPr id="24" name="Picture Placeholder 23"/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852" y="3273298"/>
            <a:ext cx="3657600" cy="496416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85875" y="-83543"/>
            <a:ext cx="27286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5400" i="1" dirty="0" smtClean="0">
                <a:latin typeface="+mj-lt"/>
              </a:rPr>
              <a:t>2i</a:t>
            </a:r>
            <a:r>
              <a:rPr lang="en-US" sz="5400" i="1" dirty="0" smtClean="0">
                <a:latin typeface="+mj-lt"/>
              </a:rPr>
              <a:t>n</a:t>
            </a:r>
            <a:r>
              <a:rPr lang="en-US" sz="4000" i="1" dirty="0" smtClean="0">
                <a:latin typeface="+mj-lt"/>
              </a:rPr>
              <a:t> </a:t>
            </a:r>
            <a:r>
              <a:rPr lang="en-US" sz="4000" i="1" dirty="0" smtClean="0">
                <a:solidFill>
                  <a:schemeClr val="accent1"/>
                </a:solidFill>
                <a:latin typeface="+mj-lt"/>
              </a:rPr>
              <a:t>Friday</a:t>
            </a:r>
          </a:p>
        </p:txBody>
      </p:sp>
      <p:sp>
        <p:nvSpPr>
          <p:cNvPr id="5" name="TextBox 4"/>
          <p:cNvSpPr txBox="1"/>
          <p:nvPr/>
        </p:nvSpPr>
        <p:spPr>
          <a:xfrm rot="16200000">
            <a:off x="-1627643" y="6087481"/>
            <a:ext cx="39837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Exclude Boutique items/Lash Extension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3803273" y="7079740"/>
            <a:ext cx="1999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CALL 54 1234 5678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73774" y="8277225"/>
            <a:ext cx="4438656" cy="438150"/>
            <a:chOff x="373774" y="8277225"/>
            <a:chExt cx="4438656" cy="35471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373774" y="8631936"/>
              <a:ext cx="4438656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373774" y="8277225"/>
              <a:ext cx="0" cy="35471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4809255" y="8277225"/>
              <a:ext cx="0" cy="35471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1190625" y="2876550"/>
            <a:ext cx="2571750" cy="190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190625" y="3784091"/>
            <a:ext cx="2571750" cy="190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76325" y="2525805"/>
            <a:ext cx="27813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Any two </a:t>
            </a:r>
            <a:r>
              <a:rPr lang="en-US" sz="2400" dirty="0" smtClean="0">
                <a:solidFill>
                  <a:schemeClr val="bg1"/>
                </a:solidFill>
              </a:rPr>
              <a:t>Services</a:t>
            </a:r>
            <a:endParaRPr lang="id-ID" sz="2400" dirty="0" smtClean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endParaRPr lang="en-US" sz="1600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For </a:t>
            </a:r>
            <a:r>
              <a:rPr lang="id-ID" sz="2400" dirty="0" smtClean="0">
                <a:solidFill>
                  <a:schemeClr val="bg1"/>
                </a:solidFill>
              </a:rPr>
              <a:t>the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price of 1</a:t>
            </a:r>
          </a:p>
        </p:txBody>
      </p:sp>
      <p:cxnSp>
        <p:nvCxnSpPr>
          <p:cNvPr id="28" name="Straight Connector 27"/>
          <p:cNvCxnSpPr>
            <a:stCxn id="5" idx="3"/>
          </p:cNvCxnSpPr>
          <p:nvPr/>
        </p:nvCxnSpPr>
        <p:spPr>
          <a:xfrm flipV="1">
            <a:off x="364249" y="0"/>
            <a:ext cx="9525" cy="426486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4784609" y="0"/>
            <a:ext cx="13692" cy="613050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0348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25" grpId="0" animBg="1"/>
      <p:bldP spid="26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Placeholder 12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" y="917581"/>
            <a:ext cx="3657600" cy="3651238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3774754" y="914400"/>
            <a:ext cx="1368746" cy="9051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Placeholder 10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" y="4584706"/>
            <a:ext cx="3657600" cy="365123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1633" y="171019"/>
            <a:ext cx="32031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2"/>
                </a:solidFill>
              </a:rPr>
              <a:t>WELLNESS</a:t>
            </a:r>
            <a:r>
              <a:rPr lang="en-US" sz="3200" i="1" dirty="0" smtClean="0">
                <a:latin typeface="+mj-lt"/>
              </a:rPr>
              <a:t>Sunday</a:t>
            </a:r>
          </a:p>
        </p:txBody>
      </p:sp>
      <p:sp>
        <p:nvSpPr>
          <p:cNvPr id="5" name="TextBox 4"/>
          <p:cNvSpPr txBox="1"/>
          <p:nvPr/>
        </p:nvSpPr>
        <p:spPr>
          <a:xfrm rot="16200000">
            <a:off x="-1387191" y="6343321"/>
            <a:ext cx="35028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Exclude Boutique items/Lash Extension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-484266" y="1647133"/>
            <a:ext cx="17732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CALL 54 1234 5678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38968" y="1039952"/>
            <a:ext cx="923164" cy="654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b="1" dirty="0" smtClean="0"/>
              <a:t>20% OFF </a:t>
            </a:r>
            <a:endParaRPr lang="id-ID" sz="1400" b="1" dirty="0" smtClean="0"/>
          </a:p>
          <a:p>
            <a:pPr algn="r"/>
            <a:r>
              <a:rPr lang="en-US" sz="1050" dirty="0" smtClean="0">
                <a:solidFill>
                  <a:schemeClr val="accent1"/>
                </a:solidFill>
              </a:rPr>
              <a:t>FACIAL </a:t>
            </a:r>
            <a:r>
              <a:rPr lang="id-ID" sz="1050" dirty="0" smtClean="0">
                <a:solidFill>
                  <a:schemeClr val="accent1"/>
                </a:solidFill>
              </a:rPr>
              <a:t>TREATMENT</a:t>
            </a:r>
            <a:r>
              <a:rPr lang="id-ID" sz="1200" b="1" dirty="0" smtClean="0">
                <a:solidFill>
                  <a:schemeClr val="accent1"/>
                </a:solidFill>
              </a:rPr>
              <a:t> </a:t>
            </a:r>
            <a:endParaRPr lang="en-US" sz="1200" b="1" dirty="0" smtClean="0">
              <a:solidFill>
                <a:schemeClr val="accent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74754" y="4572000"/>
            <a:ext cx="1368746" cy="9051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38968" y="4730606"/>
            <a:ext cx="923163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b="1" dirty="0"/>
              <a:t>10% OFF </a:t>
            </a:r>
            <a:endParaRPr lang="id-ID" sz="1400" b="1" dirty="0" smtClean="0"/>
          </a:p>
          <a:p>
            <a:pPr algn="r"/>
            <a:r>
              <a:rPr lang="en-US" sz="1050" dirty="0" smtClean="0">
                <a:solidFill>
                  <a:schemeClr val="accent2"/>
                </a:solidFill>
              </a:rPr>
              <a:t>ALL </a:t>
            </a:r>
            <a:r>
              <a:rPr lang="id-ID" sz="1050" dirty="0" smtClean="0">
                <a:solidFill>
                  <a:schemeClr val="accent2"/>
                </a:solidFill>
              </a:rPr>
              <a:t>FACIAL </a:t>
            </a:r>
            <a:r>
              <a:rPr lang="en-US" sz="1050" dirty="0" smtClean="0">
                <a:solidFill>
                  <a:schemeClr val="accent2"/>
                </a:solidFill>
              </a:rPr>
              <a:t>PRODUCTS</a:t>
            </a:r>
            <a:endParaRPr lang="en-US" sz="1050" dirty="0">
              <a:solidFill>
                <a:schemeClr val="accent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16200000">
            <a:off x="3668396" y="6996095"/>
            <a:ext cx="21973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400" dirty="0" smtClean="0">
                <a:solidFill>
                  <a:schemeClr val="bg1">
                    <a:lumMod val="75000"/>
                  </a:schemeClr>
                </a:solidFill>
              </a:rPr>
              <a:t>www.treatmentall.com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98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000"/>
                            </p:stCondLst>
                            <p:childTnLst>
                              <p:par>
                                <p:cTn id="6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" grpId="0"/>
      <p:bldP spid="5" grpId="0"/>
      <p:bldP spid="6" grpId="0"/>
      <p:bldP spid="7" grpId="0"/>
      <p:bldP spid="16" grpId="0" animBg="1"/>
      <p:bldP spid="8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0"/>
            <a:ext cx="2571750" cy="4572000"/>
          </a:xfrm>
          <a:prstGeom prst="rect">
            <a:avLst/>
          </a:prstGeom>
        </p:spPr>
      </p:pic>
      <p:pic>
        <p:nvPicPr>
          <p:cNvPr id="9" name="Picture Placeholder 8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750" y="2286000"/>
            <a:ext cx="2571750" cy="4572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93924" y="614172"/>
            <a:ext cx="35556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i="1" dirty="0">
                <a:solidFill>
                  <a:schemeClr val="accent2"/>
                </a:solidFill>
                <a:latin typeface="+mj-lt"/>
              </a:rPr>
              <a:t>F</a:t>
            </a:r>
            <a:r>
              <a:rPr lang="en-US" sz="4000" i="1" dirty="0" smtClean="0">
                <a:solidFill>
                  <a:schemeClr val="accent2"/>
                </a:solidFill>
                <a:latin typeface="+mj-lt"/>
              </a:rPr>
              <a:t>ourty</a:t>
            </a:r>
            <a:r>
              <a:rPr lang="en-US" sz="4000" i="1" dirty="0" smtClean="0">
                <a:latin typeface="+mj-lt"/>
              </a:rPr>
              <a:t> </a:t>
            </a:r>
            <a:r>
              <a:rPr lang="en-US" sz="4000" i="1" dirty="0" smtClean="0">
                <a:solidFill>
                  <a:schemeClr val="accent1"/>
                </a:solidFill>
                <a:latin typeface="+mj-lt"/>
              </a:rPr>
              <a:t>Tuesday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9858" y="7273974"/>
            <a:ext cx="39837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Exclude Boutique items/Lash Extension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572118" y="7661908"/>
            <a:ext cx="1999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CALL 54 1234 5678</a:t>
            </a:r>
            <a:endParaRPr lang="en-US" sz="1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8187" y="1281841"/>
            <a:ext cx="36671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$40 Mani and Pedi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9393" y="8192410"/>
            <a:ext cx="15183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More info in Link Bio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3" name="Straight Connector 12"/>
          <p:cNvCxnSpPr>
            <a:stCxn id="6" idx="1"/>
          </p:cNvCxnSpPr>
          <p:nvPr/>
        </p:nvCxnSpPr>
        <p:spPr>
          <a:xfrm flipH="1">
            <a:off x="738187" y="7831185"/>
            <a:ext cx="8339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3594480" y="7831185"/>
            <a:ext cx="8339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909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71750" cy="9144000"/>
          </a:xfrm>
          <a:prstGeom prst="rect">
            <a:avLst/>
          </a:prstGeom>
        </p:spPr>
      </p:pic>
      <p:pic>
        <p:nvPicPr>
          <p:cNvPr id="13" name="Picture Placeholder 12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750" y="0"/>
            <a:ext cx="2571750" cy="9144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4056" y="4033391"/>
            <a:ext cx="234782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latin typeface="+mj-lt"/>
              </a:rPr>
              <a:t>SPRAY</a:t>
            </a:r>
          </a:p>
          <a:p>
            <a:pPr algn="ctr"/>
            <a:r>
              <a:rPr lang="en-US" sz="3200" b="1" dirty="0" smtClean="0">
                <a:latin typeface="+mj-lt"/>
              </a:rPr>
              <a:t>SATURDAY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73936" y="4033391"/>
            <a:ext cx="202453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latin typeface="+mj-lt"/>
              </a:rPr>
              <a:t>WAX</a:t>
            </a:r>
          </a:p>
          <a:p>
            <a:pPr algn="ctr"/>
            <a:r>
              <a:rPr lang="en-US" sz="3200" b="1" dirty="0" smtClean="0">
                <a:latin typeface="+mj-lt"/>
              </a:rPr>
              <a:t>MONDAY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0464" y="5812854"/>
            <a:ext cx="14350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$25</a:t>
            </a:r>
          </a:p>
          <a:p>
            <a:pPr algn="ctr"/>
            <a:r>
              <a:rPr lang="en-US" sz="2000" dirty="0" smtClean="0"/>
              <a:t>Spray TAN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30600" y="5812854"/>
            <a:ext cx="11112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$30</a:t>
            </a:r>
          </a:p>
          <a:p>
            <a:pPr algn="ctr"/>
            <a:r>
              <a:rPr lang="en-US" sz="2000" dirty="0" smtClean="0"/>
              <a:t>Waxing</a:t>
            </a:r>
          </a:p>
        </p:txBody>
      </p:sp>
      <p:cxnSp>
        <p:nvCxnSpPr>
          <p:cNvPr id="11" name="Straight Connector 10"/>
          <p:cNvCxnSpPr>
            <a:stCxn id="4" idx="2"/>
          </p:cNvCxnSpPr>
          <p:nvPr/>
        </p:nvCxnSpPr>
        <p:spPr>
          <a:xfrm flipH="1">
            <a:off x="1267967" y="5110609"/>
            <a:ext cx="1" cy="578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861816" y="5110609"/>
            <a:ext cx="1" cy="578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571750" y="0"/>
            <a:ext cx="0" cy="9144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17877" y="8009007"/>
            <a:ext cx="1172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Swipe</a:t>
            </a:r>
            <a:r>
              <a:rPr lang="id-ID" sz="1400" dirty="0" smtClean="0"/>
              <a:t>  </a:t>
            </a:r>
            <a:r>
              <a:rPr lang="en-US" sz="1400" dirty="0" smtClean="0"/>
              <a:t> Out</a:t>
            </a:r>
          </a:p>
        </p:txBody>
      </p:sp>
    </p:spTree>
    <p:extLst>
      <p:ext uri="{BB962C8B-B14F-4D97-AF65-F5344CB8AC3E}">
        <p14:creationId xmlns:p14="http://schemas.microsoft.com/office/powerpoint/2010/main" val="134205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8255"/>
            <a:ext cx="5143500" cy="1828800"/>
          </a:xfrm>
          <a:prstGeom prst="rect">
            <a:avLst/>
          </a:prstGeom>
        </p:spPr>
      </p:pic>
      <p:pic>
        <p:nvPicPr>
          <p:cNvPr id="10" name="Picture Placeholder 9"/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77055"/>
            <a:ext cx="5143500" cy="36381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086" y="591312"/>
            <a:ext cx="20393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OFF PEAK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71750" y="610362"/>
            <a:ext cx="19527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Monday – Friday</a:t>
            </a:r>
          </a:p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FACIAL PROMOTION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22512" y="7639050"/>
            <a:ext cx="12186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$55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3765" y="7791450"/>
            <a:ext cx="1659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DERMABRASION</a:t>
            </a:r>
          </a:p>
          <a:p>
            <a:pPr algn="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FACE TREATMENT</a:t>
            </a:r>
          </a:p>
        </p:txBody>
      </p:sp>
    </p:spTree>
    <p:extLst>
      <p:ext uri="{BB962C8B-B14F-4D97-AF65-F5344CB8AC3E}">
        <p14:creationId xmlns:p14="http://schemas.microsoft.com/office/powerpoint/2010/main" val="309216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49180" y="953650"/>
            <a:ext cx="2858294" cy="6774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Placeholder 1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1217"/>
            <a:ext cx="5143500" cy="2470826"/>
          </a:xfrm>
          <a:prstGeom prst="rect">
            <a:avLst/>
          </a:prstGeom>
        </p:spPr>
      </p:pic>
      <p:pic>
        <p:nvPicPr>
          <p:cNvPr id="9" name="Picture Placeholder 8"/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42043"/>
            <a:ext cx="5143500" cy="260701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80372" y="335178"/>
            <a:ext cx="2582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 smtClean="0"/>
              <a:t>Spring into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97821" y="644982"/>
            <a:ext cx="274786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i="1" dirty="0" smtClean="0">
                <a:latin typeface="+mj-lt"/>
              </a:rPr>
              <a:t>Action!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65325" y="2320243"/>
            <a:ext cx="1212190" cy="4954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dirty="0" smtClean="0"/>
              <a:t>20% OFF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06036" y="8131314"/>
            <a:ext cx="1560042" cy="276999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CHECK LINK IN BIO</a:t>
            </a:r>
            <a:endParaRPr lang="en-US" sz="1200" b="1" dirty="0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06036" y="2397212"/>
            <a:ext cx="1331434" cy="3954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1887804"/>
            <a:ext cx="514349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>
                <a:solidFill>
                  <a:schemeClr val="accent2"/>
                </a:solidFill>
              </a:rPr>
              <a:t>Revision Skin Care Nectskin</a:t>
            </a:r>
          </a:p>
        </p:txBody>
      </p:sp>
    </p:spTree>
    <p:extLst>
      <p:ext uri="{BB962C8B-B14F-4D97-AF65-F5344CB8AC3E}">
        <p14:creationId xmlns:p14="http://schemas.microsoft.com/office/powerpoint/2010/main" val="220118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/>
      <p:bldP spid="7" grpId="0"/>
      <p:bldP spid="8" grpId="0" animBg="1"/>
      <p:bldP spid="5" grpId="0" animBg="1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130475" y="5669280"/>
            <a:ext cx="2819733" cy="1097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499" cy="4572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66053" y="4828032"/>
            <a:ext cx="32251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i="1" dirty="0" smtClean="0">
                <a:latin typeface="+mj-lt"/>
              </a:rPr>
              <a:t>Wedding Package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6091" y="5387068"/>
            <a:ext cx="29450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/>
              <a:t>Bridal Make Up and Hair </a:t>
            </a:r>
          </a:p>
          <a:p>
            <a:pPr algn="ctr">
              <a:lnSpc>
                <a:spcPct val="150000"/>
              </a:lnSpc>
            </a:pPr>
            <a:r>
              <a:rPr lang="en-US" sz="1400" b="1" dirty="0" smtClean="0">
                <a:solidFill>
                  <a:schemeClr val="accent2"/>
                </a:solidFill>
              </a:rPr>
              <a:t>Start from $200</a:t>
            </a:r>
            <a:endParaRPr lang="en-US" sz="1400" b="1" dirty="0">
              <a:solidFill>
                <a:schemeClr val="accent2"/>
              </a:solidFill>
            </a:endParaRPr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20254"/>
            <a:ext cx="5143500" cy="2723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499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Placeholder 11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499" cy="4572000"/>
          </a:xfrm>
          <a:prstGeom prst="rect">
            <a:avLst/>
          </a:prstGeom>
        </p:spPr>
      </p:pic>
      <p:pic>
        <p:nvPicPr>
          <p:cNvPr id="13" name="Picture Placeholder 12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557486"/>
            <a:ext cx="5143500" cy="4572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flipH="1">
            <a:off x="1365003" y="298937"/>
            <a:ext cx="24970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spc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BEFORE</a:t>
            </a:r>
            <a:endParaRPr lang="en-US" sz="1600" spc="1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flipH="1">
            <a:off x="1479303" y="4994032"/>
            <a:ext cx="22684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spc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AFTER</a:t>
            </a:r>
            <a:endParaRPr lang="en-US" sz="1600" spc="1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flipH="1">
            <a:off x="1479303" y="7521890"/>
            <a:ext cx="226841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Best Treatment Offer</a:t>
            </a:r>
          </a:p>
          <a:p>
            <a:pPr algn="ctr"/>
            <a:endParaRPr lang="en-US" sz="11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Swipe Out</a:t>
            </a:r>
            <a:endParaRPr lang="en-US" sz="11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612571" y="8257723"/>
            <a:ext cx="0" cy="13062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0790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365760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845740" y="5908669"/>
            <a:ext cx="3604370" cy="10901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60424" y="6219130"/>
            <a:ext cx="32607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3200" dirty="0" smtClean="0">
                <a:latin typeface="+mj-lt"/>
              </a:rPr>
              <a:t>MyWeddingLook</a:t>
            </a:r>
            <a:endParaRPr lang="en-US" sz="3200" dirty="0" smtClean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7487" y="5872093"/>
            <a:ext cx="2946640" cy="4148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Make Up and Hair</a:t>
            </a:r>
            <a:r>
              <a:rPr lang="id-ID" sz="1600" dirty="0" smtClean="0">
                <a:solidFill>
                  <a:schemeClr val="bg1">
                    <a:lumMod val="65000"/>
                  </a:schemeClr>
                </a:solidFill>
              </a:rPr>
              <a:t> Solutions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</p:txBody>
      </p:sp>
      <p:pic>
        <p:nvPicPr>
          <p:cNvPr id="11" name="Picture Placeholder 10"/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7599"/>
            <a:ext cx="5143500" cy="184825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906700" y="7195085"/>
            <a:ext cx="3368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Book your wedding day mak up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31357" y="7523454"/>
            <a:ext cx="1918922" cy="4148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 smtClean="0"/>
              <a:t>Buy One Get Two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46624" y="8175886"/>
            <a:ext cx="888385" cy="3342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Link in Bio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69565" y="5835517"/>
            <a:ext cx="3604370" cy="1090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7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4" grpId="0"/>
      <p:bldP spid="5" grpId="0"/>
      <p:bldP spid="12" grpId="0"/>
      <p:bldP spid="13" grpId="0"/>
      <p:bldP spid="14" grpId="0"/>
      <p:bldP spid="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>
            <a:off x="4718304" y="3816096"/>
            <a:ext cx="0" cy="441350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26720" y="3816096"/>
            <a:ext cx="0" cy="441350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581063" y="412857"/>
            <a:ext cx="1981376" cy="1967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Placeholder 13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" y="917581"/>
            <a:ext cx="3657600" cy="3651238"/>
          </a:xfrm>
          <a:prstGeom prst="rect">
            <a:avLst/>
          </a:prstGeom>
        </p:spPr>
      </p:pic>
      <p:pic>
        <p:nvPicPr>
          <p:cNvPr id="17" name="Picture Placeholder 16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" y="4575181"/>
            <a:ext cx="3657600" cy="365123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85749" y="4120896"/>
            <a:ext cx="4572000" cy="853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7475" y="4268236"/>
            <a:ext cx="45285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Special Bride</a:t>
            </a:r>
            <a:r>
              <a:rPr lang="id-ID" sz="3200" i="1" dirty="0" smtClean="0">
                <a:solidFill>
                  <a:schemeClr val="bg1"/>
                </a:solidFill>
                <a:latin typeface="+mj-lt"/>
              </a:rPr>
              <a:t> Make Over</a:t>
            </a:r>
            <a:endParaRPr lang="en-US" sz="3200" i="1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81063" y="124156"/>
            <a:ext cx="1981376" cy="5774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i="1" dirty="0" smtClean="0">
                <a:latin typeface="+mj-lt"/>
              </a:rPr>
              <a:t>Only $55 Nett</a:t>
            </a:r>
          </a:p>
        </p:txBody>
      </p:sp>
      <p:sp>
        <p:nvSpPr>
          <p:cNvPr id="2" name="Rectangle 1"/>
          <p:cNvSpPr/>
          <p:nvPr/>
        </p:nvSpPr>
        <p:spPr>
          <a:xfrm>
            <a:off x="2098704" y="8366234"/>
            <a:ext cx="946093" cy="334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Swipe Out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-991922" y="2099880"/>
            <a:ext cx="2802754" cy="3342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spc="600" dirty="0" smtClean="0">
                <a:solidFill>
                  <a:schemeClr val="bg1">
                    <a:lumMod val="65000"/>
                  </a:schemeClr>
                </a:solidFill>
              </a:rPr>
              <a:t>Lmited Time Offer</a:t>
            </a:r>
          </a:p>
        </p:txBody>
      </p:sp>
      <p:sp>
        <p:nvSpPr>
          <p:cNvPr id="9" name="TextBox 8"/>
          <p:cNvSpPr txBox="1"/>
          <p:nvPr/>
        </p:nvSpPr>
        <p:spPr>
          <a:xfrm rot="16200000">
            <a:off x="3392576" y="2220747"/>
            <a:ext cx="2561022" cy="3342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spc="600" dirty="0" smtClean="0">
                <a:solidFill>
                  <a:schemeClr val="bg1">
                    <a:lumMod val="65000"/>
                  </a:schemeClr>
                </a:solidFill>
              </a:rPr>
              <a:t>www.hairdo.com</a:t>
            </a:r>
          </a:p>
        </p:txBody>
      </p:sp>
    </p:spTree>
    <p:extLst>
      <p:ext uri="{BB962C8B-B14F-4D97-AF65-F5344CB8AC3E}">
        <p14:creationId xmlns:p14="http://schemas.microsoft.com/office/powerpoint/2010/main" val="250081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" grpId="0" animBg="1"/>
      <p:bldP spid="4" grpId="0"/>
      <p:bldP spid="6" grpId="0"/>
      <p:bldP spid="2" grpId="0"/>
      <p:bldP spid="8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3501957" cy="4297680"/>
          </a:xfrm>
          <a:prstGeom prst="rect">
            <a:avLst/>
          </a:prstGeom>
        </p:spPr>
      </p:pic>
      <p:pic>
        <p:nvPicPr>
          <p:cNvPr id="9" name="Picture Placeholder 8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702" y="4846320"/>
            <a:ext cx="3489798" cy="42976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16200000">
            <a:off x="-297525" y="6714220"/>
            <a:ext cx="217239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Enquires and Quotes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054 999 002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2977692" y="1746575"/>
            <a:ext cx="275428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Visit our Website</a:t>
            </a:r>
          </a:p>
          <a:p>
            <a:r>
              <a:rPr lang="en-US" sz="2000" dirty="0" smtClean="0">
                <a:solidFill>
                  <a:schemeClr val="accent2"/>
                </a:solidFill>
              </a:rPr>
              <a:t>www.asianwed.com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108704"/>
            <a:ext cx="51435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85281" y="4367784"/>
            <a:ext cx="4172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pc="300" dirty="0" smtClean="0">
                <a:solidFill>
                  <a:schemeClr val="accent2"/>
                </a:solidFill>
              </a:rPr>
              <a:t>Asian Bridal Mak</a:t>
            </a:r>
            <a:r>
              <a:rPr lang="id-ID" spc="300" dirty="0" smtClean="0">
                <a:solidFill>
                  <a:schemeClr val="accent2"/>
                </a:solidFill>
              </a:rPr>
              <a:t>e </a:t>
            </a:r>
            <a:r>
              <a:rPr lang="id-ID" spc="300" dirty="0">
                <a:solidFill>
                  <a:schemeClr val="accent2"/>
                </a:solidFill>
              </a:rPr>
              <a:t>U</a:t>
            </a:r>
            <a:r>
              <a:rPr lang="en-US" spc="300" dirty="0" smtClean="0">
                <a:solidFill>
                  <a:schemeClr val="accent2"/>
                </a:solidFill>
              </a:rPr>
              <a:t>p Artist</a:t>
            </a:r>
          </a:p>
        </p:txBody>
      </p:sp>
    </p:spTree>
    <p:extLst>
      <p:ext uri="{BB962C8B-B14F-4D97-AF65-F5344CB8AC3E}">
        <p14:creationId xmlns:p14="http://schemas.microsoft.com/office/powerpoint/2010/main" val="1087321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201791" y="6705600"/>
            <a:ext cx="369332" cy="2438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615949" y="5543550"/>
            <a:ext cx="369332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Placeholder 14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126" y="3677055"/>
            <a:ext cx="3657600" cy="54573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71661" y="156972"/>
            <a:ext cx="36383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i="1" dirty="0" smtClean="0">
                <a:latin typeface="+mj-lt"/>
              </a:rPr>
              <a:t>Ultimate </a:t>
            </a:r>
            <a:r>
              <a:rPr lang="en-US" sz="2400" dirty="0" smtClean="0">
                <a:solidFill>
                  <a:schemeClr val="accent2"/>
                </a:solidFill>
              </a:rPr>
              <a:t>Uplift Salon</a:t>
            </a:r>
          </a:p>
        </p:txBody>
      </p:sp>
      <p:sp>
        <p:nvSpPr>
          <p:cNvPr id="8" name="TextBox 7"/>
          <p:cNvSpPr txBox="1"/>
          <p:nvPr/>
        </p:nvSpPr>
        <p:spPr>
          <a:xfrm rot="16200000">
            <a:off x="3217489" y="7018467"/>
            <a:ext cx="3166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BOOK NOW –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54 1234 5678</a:t>
            </a:r>
          </a:p>
        </p:txBody>
      </p:sp>
      <p:sp>
        <p:nvSpPr>
          <p:cNvPr id="9" name="TextBox 8"/>
          <p:cNvSpPr txBox="1"/>
          <p:nvPr/>
        </p:nvSpPr>
        <p:spPr>
          <a:xfrm rot="16200000">
            <a:off x="-652708" y="7605967"/>
            <a:ext cx="1991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www.salon.com</a:t>
            </a:r>
            <a:endParaRPr lang="en-US" b="1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2" name="Picture Placeholder 11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126" y="933855"/>
            <a:ext cx="3657600" cy="274320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368220" y="4235440"/>
            <a:ext cx="1990725" cy="1846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355749" y="4050774"/>
            <a:ext cx="2053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Full Services</a:t>
            </a:r>
            <a:r>
              <a:rPr lang="id-ID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Salon</a:t>
            </a:r>
            <a:endParaRPr lang="en-US" i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187370" y="4604773"/>
            <a:ext cx="390525" cy="2275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02157" y="4572000"/>
            <a:ext cx="136095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Spa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Hairstyle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Skin Treatment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Body Treatment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Manicure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Waxing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Hair Removal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Sun Tanning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43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 animBg="1"/>
      <p:bldP spid="6" grpId="0"/>
      <p:bldP spid="8" grpId="0"/>
      <p:bldP spid="9" grpId="0"/>
      <p:bldP spid="17" grpId="0" animBg="1"/>
      <p:bldP spid="4" grpId="0"/>
      <p:bldP spid="19" grpId="0" animBg="1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5143500" cy="914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3985166"/>
            <a:ext cx="5143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Luxury Member Card</a:t>
            </a:r>
            <a:endParaRPr lang="en-US" sz="3200" dirty="0">
              <a:solidFill>
                <a:schemeClr val="accent4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9046" y="4570859"/>
            <a:ext cx="3645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400" dirty="0" smtClean="0">
                <a:solidFill>
                  <a:schemeClr val="bg1">
                    <a:lumMod val="75000"/>
                  </a:schemeClr>
                </a:solidFill>
              </a:rPr>
              <a:t>Rewards Program. Extra Benefits.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9046" y="3700748"/>
            <a:ext cx="3645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400" dirty="0" smtClean="0">
                <a:solidFill>
                  <a:schemeClr val="bg1">
                    <a:lumMod val="75000"/>
                  </a:schemeClr>
                </a:solidFill>
              </a:rPr>
              <a:t>Join with Us Now and Get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9046" y="5201868"/>
            <a:ext cx="3645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Register Link In Bio</a:t>
            </a:r>
          </a:p>
        </p:txBody>
      </p:sp>
      <p:pic>
        <p:nvPicPr>
          <p:cNvPr id="17" name="Picture Placeholder 16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90" y="5833364"/>
            <a:ext cx="3652695" cy="2377440"/>
          </a:xfrm>
          <a:prstGeom prst="rect">
            <a:avLst/>
          </a:prstGeom>
        </p:spPr>
      </p:pic>
      <p:pic>
        <p:nvPicPr>
          <p:cNvPr id="16" name="Picture Placeholder 15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90" y="913638"/>
            <a:ext cx="3652695" cy="237744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749046" y="336859"/>
            <a:ext cx="36454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www.beautyvip.com</a:t>
            </a:r>
            <a:endParaRPr lang="id-ID" sz="105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876425" y="5201868"/>
            <a:ext cx="1362075" cy="26161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49046" y="8368697"/>
            <a:ext cx="3645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Swipe out</a:t>
            </a:r>
            <a:endParaRPr lang="id-ID" sz="10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5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  <p:bldP spid="18" grpId="0"/>
      <p:bldP spid="19" grpId="0" animBg="1"/>
      <p:bldP spid="2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86459" y="5299695"/>
            <a:ext cx="618691" cy="2280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718703" y="4025370"/>
            <a:ext cx="2786621" cy="10417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Placeholder 20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499" cy="3017520"/>
          </a:xfrm>
          <a:prstGeom prst="rect">
            <a:avLst/>
          </a:prstGeom>
        </p:spPr>
      </p:pic>
      <p:pic>
        <p:nvPicPr>
          <p:cNvPr id="22" name="Picture Placeholder 21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1616"/>
            <a:ext cx="5143500" cy="307238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18704" y="3175164"/>
            <a:ext cx="1649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Hey Beautiful...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1718704" y="3430355"/>
            <a:ext cx="2900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chemeClr val="accent1"/>
                </a:solidFill>
                <a:latin typeface="+mj-lt"/>
              </a:rPr>
              <a:t>It’s Your Lucky Day!</a:t>
            </a:r>
            <a:endParaRPr lang="en-US" sz="2400" i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47278" y="4014231"/>
            <a:ext cx="29003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+mj-lt"/>
              </a:rPr>
              <a:t>50% off</a:t>
            </a:r>
            <a:endParaRPr lang="en-US" sz="60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80604" y="5167586"/>
            <a:ext cx="314861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solidFill>
                  <a:schemeClr val="accent1"/>
                </a:solidFill>
              </a:rPr>
              <a:t>Use code </a:t>
            </a:r>
            <a:r>
              <a:rPr lang="en-US" sz="1600" b="1" dirty="0" smtClean="0">
                <a:solidFill>
                  <a:schemeClr val="accent2"/>
                </a:solidFill>
              </a:rPr>
              <a:t>BE992</a:t>
            </a:r>
            <a:r>
              <a:rPr lang="en-US" sz="1200" b="1" dirty="0" smtClean="0">
                <a:solidFill>
                  <a:schemeClr val="accent1"/>
                </a:solidFill>
              </a:rPr>
              <a:t> </a:t>
            </a:r>
            <a:r>
              <a:rPr lang="en-US" sz="1200" dirty="0" smtClean="0">
                <a:solidFill>
                  <a:schemeClr val="accent1"/>
                </a:solidFill>
              </a:rPr>
              <a:t>at checkout coupon.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solidFill>
                  <a:schemeClr val="accent1"/>
                </a:solidFill>
              </a:rPr>
              <a:t>Get your cosmetics now!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16200000">
            <a:off x="-474909" y="4356938"/>
            <a:ext cx="2448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Summer Promo</a:t>
            </a: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076325" y="3780248"/>
            <a:ext cx="0" cy="161504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00050" y="3780248"/>
            <a:ext cx="0" cy="161504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13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4" grpId="0" animBg="1"/>
      <p:bldP spid="10" grpId="0"/>
      <p:bldP spid="11" grpId="0"/>
      <p:bldP spid="12" grpId="0"/>
      <p:bldP spid="13" grpId="0"/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42949" y="386124"/>
            <a:ext cx="1743075" cy="2355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0550" y="561975"/>
            <a:ext cx="33922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i="1" dirty="0" smtClean="0">
                <a:solidFill>
                  <a:schemeClr val="accent4"/>
                </a:solidFill>
                <a:latin typeface="+mj-lt"/>
              </a:rPr>
              <a:t>Glowing Skin</a:t>
            </a:r>
            <a:endParaRPr lang="en-US" sz="4400" i="1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0276" y="367075"/>
            <a:ext cx="18714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21</a:t>
            </a:r>
            <a:r>
              <a:rPr lang="en-US" sz="1400" baseline="30000" dirty="0" smtClean="0">
                <a:solidFill>
                  <a:schemeClr val="bg1">
                    <a:lumMod val="50000"/>
                  </a:schemeClr>
                </a:solidFill>
              </a:rPr>
              <a:t>st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 FACE UPGRADE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8650" y="1240848"/>
            <a:ext cx="31614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spc="600" dirty="0" smtClean="0">
                <a:solidFill>
                  <a:schemeClr val="bg1">
                    <a:lumMod val="50000"/>
                  </a:schemeClr>
                </a:solidFill>
              </a:rPr>
              <a:t>With Extra Philosophy</a:t>
            </a:r>
            <a:endParaRPr lang="en-US" sz="1050" spc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-1520040" y="6668359"/>
            <a:ext cx="38012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pc="300" dirty="0" smtClean="0">
                <a:solidFill>
                  <a:schemeClr val="bg1">
                    <a:lumMod val="75000"/>
                  </a:schemeClr>
                </a:solidFill>
              </a:rPr>
              <a:t>Free Product Gift for Member</a:t>
            </a:r>
            <a:endParaRPr lang="en-US" sz="1400" spc="3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3" name="Straight Connector 12"/>
          <p:cNvCxnSpPr>
            <a:endCxn id="10" idx="3"/>
          </p:cNvCxnSpPr>
          <p:nvPr/>
        </p:nvCxnSpPr>
        <p:spPr>
          <a:xfrm flipH="1">
            <a:off x="380577" y="0"/>
            <a:ext cx="13106" cy="4921631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Placeholder 4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303" y="5489575"/>
            <a:ext cx="4404197" cy="3654425"/>
          </a:xfrm>
          <a:prstGeom prst="rect">
            <a:avLst/>
          </a:prstGeom>
        </p:spPr>
      </p:pic>
      <p:pic>
        <p:nvPicPr>
          <p:cNvPr id="15" name="Picture Placeholder 14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303" y="1829967"/>
            <a:ext cx="4404198" cy="36576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3725132" y="5257800"/>
            <a:ext cx="1418368" cy="4667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pc="300" dirty="0" smtClean="0"/>
              <a:t>Shop Now</a:t>
            </a:r>
            <a:endParaRPr lang="en-US" sz="1200" spc="300" dirty="0"/>
          </a:p>
        </p:txBody>
      </p:sp>
    </p:spTree>
    <p:extLst>
      <p:ext uri="{BB962C8B-B14F-4D97-AF65-F5344CB8AC3E}">
        <p14:creationId xmlns:p14="http://schemas.microsoft.com/office/powerpoint/2010/main" val="240395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/>
      <p:bldP spid="7" grpId="0"/>
      <p:bldP spid="8" grpId="0"/>
      <p:bldP spid="10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2071007" y="8157029"/>
            <a:ext cx="1001486" cy="3628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Placeholder 1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18688"/>
            <a:ext cx="5143500" cy="3715966"/>
          </a:xfrm>
          <a:prstGeom prst="rect">
            <a:avLst/>
          </a:prstGeom>
          <a:ln>
            <a:noFill/>
          </a:ln>
        </p:spPr>
      </p:pic>
      <p:pic>
        <p:nvPicPr>
          <p:cNvPr id="10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3657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386863" y="954116"/>
            <a:ext cx="21262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accent1"/>
                </a:solidFill>
                <a:latin typeface="+mj-lt"/>
              </a:rPr>
              <a:t>Esteralda</a:t>
            </a:r>
            <a:endParaRPr lang="en-US" sz="36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2033" y="1483807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Beauty Treatment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7184570"/>
            <a:ext cx="5143500" cy="4064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78970" y="7228114"/>
            <a:ext cx="2630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pc="300" dirty="0" smtClean="0">
                <a:solidFill>
                  <a:schemeClr val="accent1"/>
                </a:solidFill>
              </a:rPr>
              <a:t>1</a:t>
            </a:r>
            <a:r>
              <a:rPr lang="en-US" sz="1400" spc="300" baseline="30000" dirty="0" smtClean="0">
                <a:solidFill>
                  <a:schemeClr val="accent1"/>
                </a:solidFill>
              </a:rPr>
              <a:t>st</a:t>
            </a:r>
            <a:r>
              <a:rPr lang="en-US" sz="1400" spc="300" dirty="0" smtClean="0">
                <a:solidFill>
                  <a:schemeClr val="accent1"/>
                </a:solidFill>
              </a:rPr>
              <a:t> Trial Promo All In</a:t>
            </a:r>
            <a:endParaRPr lang="en-US" sz="1400" spc="300" dirty="0">
              <a:solidFill>
                <a:schemeClr val="accent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3439887" y="6633028"/>
            <a:ext cx="1393371" cy="13933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3541485" y="6981370"/>
            <a:ext cx="1217000" cy="747931"/>
            <a:chOff x="3004456" y="7387772"/>
            <a:chExt cx="1217000" cy="747931"/>
          </a:xfrm>
        </p:grpSpPr>
        <p:sp>
          <p:nvSpPr>
            <p:cNvPr id="15" name="TextBox 14"/>
            <p:cNvSpPr txBox="1"/>
            <p:nvPr/>
          </p:nvSpPr>
          <p:spPr>
            <a:xfrm>
              <a:off x="3004456" y="7489372"/>
              <a:ext cx="12170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$145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207654" y="7387772"/>
              <a:ext cx="82731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spc="600" dirty="0" smtClean="0">
                  <a:solidFill>
                    <a:schemeClr val="bg1"/>
                  </a:solidFill>
                </a:rPr>
                <a:t>ONLY</a:t>
              </a:r>
              <a:endParaRPr lang="en-US" sz="1000" spc="600" dirty="0">
                <a:solidFill>
                  <a:schemeClr val="bg1"/>
                </a:solidFill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53399" y="7684277"/>
            <a:ext cx="2959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/>
                </a:solidFill>
              </a:rPr>
              <a:t>Facial + Massage + Reveal and More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27558" y="8200572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Link in Bio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326783" y="4529465"/>
            <a:ext cx="10118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3"/>
                </a:solidFill>
              </a:rPr>
              <a:t>Total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736733" y="4529465"/>
            <a:ext cx="1188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3"/>
                </a:solidFill>
              </a:rPr>
              <a:t>Result</a:t>
            </a:r>
            <a:endParaRPr lang="en-US" sz="28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04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500"/>
                            </p:stCondLst>
                            <p:childTnLst>
                              <p:par>
                                <p:cTn id="6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1" grpId="0"/>
      <p:bldP spid="12" grpId="0"/>
      <p:bldP spid="19" grpId="0" animBg="1"/>
      <p:bldP spid="14" grpId="0"/>
      <p:bldP spid="18" grpId="0" animBg="1"/>
      <p:bldP spid="21" grpId="0"/>
      <p:bldP spid="22" grpId="0"/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Placeholder 19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12" y="0"/>
            <a:ext cx="3657600" cy="4621162"/>
          </a:xfrm>
          <a:prstGeom prst="rect">
            <a:avLst/>
          </a:prstGeom>
        </p:spPr>
      </p:pic>
      <p:pic>
        <p:nvPicPr>
          <p:cNvPr id="21" name="Picture Placeholder 20"/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12" y="4575173"/>
            <a:ext cx="3657600" cy="4568827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2963163" y="3962400"/>
            <a:ext cx="1444949" cy="3856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022796" y="4018125"/>
            <a:ext cx="1385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3"/>
                </a:solidFill>
              </a:rPr>
              <a:t>CLASSIC FACIAL</a:t>
            </a:r>
            <a:endParaRPr lang="en-US" sz="1200" dirty="0">
              <a:solidFill>
                <a:schemeClr val="accent3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63163" y="8394700"/>
            <a:ext cx="1444949" cy="3856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918602" y="8450425"/>
            <a:ext cx="14895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3"/>
                </a:solidFill>
              </a:rPr>
              <a:t>PREMIUM FACIAL</a:t>
            </a:r>
            <a:endParaRPr lang="en-US" sz="1200" dirty="0">
              <a:solidFill>
                <a:schemeClr val="accent3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16200000">
            <a:off x="-2954005" y="5202763"/>
            <a:ext cx="65805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spc="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Amazing Beauty Reveal</a:t>
            </a:r>
            <a:endParaRPr lang="en-US" sz="3600" spc="600" dirty="0">
              <a:solidFill>
                <a:schemeClr val="accent4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 rot="16200000">
            <a:off x="3384113" y="7221895"/>
            <a:ext cx="2861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#beautyreveal</a:t>
            </a:r>
            <a:endParaRPr lang="en-US" spc="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 rot="16200000">
            <a:off x="3459456" y="1418255"/>
            <a:ext cx="2710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pc="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www.obo.com</a:t>
            </a:r>
            <a:endParaRPr lang="en-US" spc="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31" name="Straight Connector 30"/>
          <p:cNvCxnSpPr>
            <a:stCxn id="29" idx="1"/>
          </p:cNvCxnSpPr>
          <p:nvPr/>
        </p:nvCxnSpPr>
        <p:spPr>
          <a:xfrm flipH="1">
            <a:off x="4814596" y="2958421"/>
            <a:ext cx="360" cy="275191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1919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2" grpId="0"/>
      <p:bldP spid="25" grpId="0" animBg="1"/>
      <p:bldP spid="26" grpId="0"/>
      <p:bldP spid="27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1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4435814" cy="4572000"/>
          </a:xfrm>
          <a:prstGeom prst="rect">
            <a:avLst/>
          </a:prstGeom>
        </p:spPr>
      </p:pic>
      <p:pic>
        <p:nvPicPr>
          <p:cNvPr id="8" name="Picture Placeholder 7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72000"/>
            <a:ext cx="4389120" cy="45720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21526" y="3977640"/>
            <a:ext cx="1455420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91043" y="4025538"/>
            <a:ext cx="13163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Classic Package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21526" y="4762500"/>
            <a:ext cx="1455420" cy="342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853509" y="4444638"/>
            <a:ext cx="3914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OR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68601" y="4802778"/>
            <a:ext cx="13612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Brighter Package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238171" y="1872342"/>
            <a:ext cx="905329" cy="727165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2343542" y="4371946"/>
            <a:ext cx="4782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pc="300" dirty="0" smtClean="0">
                <a:solidFill>
                  <a:schemeClr val="accent2"/>
                </a:solidFill>
                <a:latin typeface="+mj-lt"/>
              </a:rPr>
              <a:t>All Best In Limited Time Offer</a:t>
            </a:r>
            <a:endParaRPr lang="en-US" sz="2000" spc="3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29515" y="8474892"/>
            <a:ext cx="7360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4"/>
                </a:solidFill>
              </a:rPr>
              <a:t>LOGO</a:t>
            </a:r>
            <a:endParaRPr lang="en-US" sz="1400" dirty="0">
              <a:solidFill>
                <a:schemeClr val="accent4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16200000">
            <a:off x="3955321" y="745998"/>
            <a:ext cx="150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www.love.com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14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500"/>
                            </p:stCondLst>
                            <p:childTnLst>
                              <p:par>
                                <p:cTn id="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500"/>
                            </p:stCondLst>
                            <p:childTnLst>
                              <p:par>
                                <p:cTn id="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000"/>
                            </p:stCondLst>
                            <p:childTnLst>
                              <p:par>
                                <p:cTn id="6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/>
      <p:bldP spid="11" grpId="0" animBg="1"/>
      <p:bldP spid="12" grpId="0"/>
      <p:bldP spid="13" grpId="0"/>
      <p:bldP spid="15" grpId="0" animBg="1"/>
      <p:bldP spid="14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19200" y="389673"/>
            <a:ext cx="2304288" cy="306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Placeholder 13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38928"/>
            <a:ext cx="5143500" cy="41050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45157" y="109478"/>
            <a:ext cx="40740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1"/>
                </a:solidFill>
              </a:rPr>
              <a:t>Get</a:t>
            </a:r>
            <a:r>
              <a:rPr lang="en-US" sz="2800" dirty="0" smtClean="0">
                <a:solidFill>
                  <a:schemeClr val="accent1"/>
                </a:solidFill>
              </a:rPr>
              <a:t> </a:t>
            </a:r>
            <a:r>
              <a:rPr lang="id-ID" sz="2800" dirty="0" smtClean="0">
                <a:solidFill>
                  <a:schemeClr val="accent1"/>
                </a:solidFill>
              </a:rPr>
              <a:t> </a:t>
            </a:r>
            <a:r>
              <a:rPr lang="en-US" sz="3200" i="1" dirty="0" smtClean="0">
                <a:solidFill>
                  <a:schemeClr val="accent1"/>
                </a:solidFill>
                <a:latin typeface="+mj-lt"/>
              </a:rPr>
              <a:t>FreshSpring</a:t>
            </a:r>
            <a:r>
              <a:rPr lang="id-ID" sz="3200" i="1" dirty="0" smtClean="0">
                <a:solidFill>
                  <a:schemeClr val="accent1"/>
                </a:solidFill>
                <a:latin typeface="+mj-lt"/>
              </a:rPr>
              <a:t>  </a:t>
            </a:r>
            <a:r>
              <a:rPr lang="en-US" sz="2000" dirty="0" smtClean="0">
                <a:solidFill>
                  <a:schemeClr val="accent1"/>
                </a:solidFill>
              </a:rPr>
              <a:t>With Us</a:t>
            </a:r>
            <a:endParaRPr lang="en-US" sz="2000" dirty="0">
              <a:solidFill>
                <a:schemeClr val="accent1"/>
              </a:solidFill>
            </a:endParaRPr>
          </a:p>
        </p:txBody>
      </p:sp>
      <p:pic>
        <p:nvPicPr>
          <p:cNvPr id="13" name="Picture Placeholder 12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3855"/>
            <a:ext cx="5143500" cy="4124528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930400" y="8011886"/>
            <a:ext cx="1349829" cy="1132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33970" y="8229601"/>
            <a:ext cx="8755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accent1"/>
                </a:solidFill>
              </a:rPr>
              <a:t>Book Now</a:t>
            </a:r>
            <a:endParaRPr lang="en-US" sz="1100" dirty="0">
              <a:solidFill>
                <a:schemeClr val="accent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412093" y="8505373"/>
            <a:ext cx="319314" cy="145143"/>
            <a:chOff x="2387600" y="8548915"/>
            <a:chExt cx="319314" cy="145143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554514" y="8548915"/>
              <a:ext cx="0" cy="145143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2706914" y="8548915"/>
              <a:ext cx="0" cy="145143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2387600" y="8548915"/>
              <a:ext cx="0" cy="145143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tangle 3"/>
          <p:cNvSpPr/>
          <p:nvPr/>
        </p:nvSpPr>
        <p:spPr>
          <a:xfrm>
            <a:off x="1402080" y="4803648"/>
            <a:ext cx="2244649" cy="4632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449430" y="4886462"/>
            <a:ext cx="21499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dirty="0" smtClean="0">
                <a:solidFill>
                  <a:schemeClr val="accent4"/>
                </a:solidFill>
              </a:rPr>
              <a:t>55% OFF CODE: M202K</a:t>
            </a:r>
            <a:endParaRPr lang="en-US" sz="14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95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  <p:bldP spid="15" grpId="0" animBg="1"/>
      <p:bldP spid="5" grpId="0"/>
      <p:bldP spid="4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Placeholder 15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05854"/>
            <a:ext cx="3474720" cy="3638145"/>
          </a:xfrm>
          <a:prstGeom prst="rect">
            <a:avLst/>
          </a:prstGeom>
        </p:spPr>
      </p:pic>
      <p:pic>
        <p:nvPicPr>
          <p:cNvPr id="15" name="Picture Placeholder 14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8800"/>
            <a:ext cx="3474720" cy="367705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H="1">
            <a:off x="275768" y="1175661"/>
            <a:ext cx="4557488" cy="2757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" name="TextBox 1"/>
          <p:cNvSpPr txBox="1"/>
          <p:nvPr/>
        </p:nvSpPr>
        <p:spPr>
          <a:xfrm>
            <a:off x="419954" y="812805"/>
            <a:ext cx="42691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cramento" panose="02000507000000020000" pitchFamily="2" charset="0"/>
              </a:rPr>
              <a:t>SpringStatement</a:t>
            </a:r>
            <a:endParaRPr lang="en-US" sz="5400" dirty="0">
              <a:solidFill>
                <a:schemeClr val="tx2">
                  <a:lumMod val="60000"/>
                  <a:lumOff val="40000"/>
                </a:schemeClr>
              </a:solidFill>
              <a:latin typeface="Sacramento" panose="0200050700000002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0810" y="304806"/>
            <a:ext cx="2927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Time to make your</a:t>
            </a:r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3107398" y="5642765"/>
            <a:ext cx="23631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February</a:t>
            </a:r>
            <a:endParaRPr lang="en-US" sz="40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2907" y="2819798"/>
            <a:ext cx="7521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15</a:t>
            </a:r>
            <a:endParaRPr lang="en-US" sz="40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12907" y="3894568"/>
            <a:ext cx="7521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29</a:t>
            </a:r>
            <a:endParaRPr lang="en-US" sz="40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75429" y="2452914"/>
            <a:ext cx="1843314" cy="5907315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3802743" y="1865313"/>
            <a:ext cx="0" cy="5245463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3788229" y="8186057"/>
            <a:ext cx="1146628" cy="377371"/>
            <a:chOff x="3875314" y="7910286"/>
            <a:chExt cx="1146628" cy="377371"/>
          </a:xfrm>
        </p:grpSpPr>
        <p:sp>
          <p:nvSpPr>
            <p:cNvPr id="12" name="Rectangle 11"/>
            <p:cNvSpPr/>
            <p:nvPr/>
          </p:nvSpPr>
          <p:spPr>
            <a:xfrm>
              <a:off x="3875314" y="7910286"/>
              <a:ext cx="1146628" cy="37737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968150" y="7972367"/>
              <a:ext cx="8883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Link in Bio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003476" y="3552869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UNTIL</a:t>
            </a:r>
            <a:endParaRPr lang="en-US" sz="12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173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  <p:bldP spid="6" grpId="0"/>
      <p:bldP spid="8" grpId="0"/>
      <p:bldP spid="9" grpId="0"/>
      <p:bldP spid="10" grpId="0"/>
      <p:bldP spid="20" grpId="0" animBg="1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302" y="1810512"/>
            <a:ext cx="4389120" cy="3669632"/>
          </a:xfrm>
          <a:prstGeom prst="rect">
            <a:avLst/>
          </a:prstGeom>
        </p:spPr>
      </p:pic>
      <p:pic>
        <p:nvPicPr>
          <p:cNvPr id="7" name="Picture Placeholder 6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302" y="5489575"/>
            <a:ext cx="4404198" cy="366674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82172" y="1001489"/>
            <a:ext cx="1949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Brightening Solutions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1174" y="464460"/>
            <a:ext cx="27991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</a:rPr>
              <a:t>Pink/n/Chic 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82955" y="3831772"/>
            <a:ext cx="1233715" cy="326571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13584" y="3964219"/>
            <a:ext cx="1013419" cy="3000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Extension</a:t>
            </a:r>
          </a:p>
          <a:p>
            <a:pPr>
              <a:lnSpc>
                <a:spcPct val="15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Facial</a:t>
            </a:r>
          </a:p>
          <a:p>
            <a:pPr>
              <a:lnSpc>
                <a:spcPct val="15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Massage</a:t>
            </a:r>
          </a:p>
          <a:p>
            <a:pPr>
              <a:lnSpc>
                <a:spcPct val="15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Manicure</a:t>
            </a:r>
          </a:p>
          <a:p>
            <a:pPr>
              <a:lnSpc>
                <a:spcPct val="15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Make Up</a:t>
            </a:r>
          </a:p>
          <a:p>
            <a:pPr>
              <a:lnSpc>
                <a:spcPct val="15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Nail</a:t>
            </a:r>
          </a:p>
          <a:p>
            <a:pPr>
              <a:lnSpc>
                <a:spcPct val="15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Hair</a:t>
            </a:r>
          </a:p>
          <a:p>
            <a:pPr>
              <a:lnSpc>
                <a:spcPct val="15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Slimming</a:t>
            </a:r>
          </a:p>
          <a:p>
            <a:pPr>
              <a:lnSpc>
                <a:spcPct val="15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Waxing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82955" y="8714014"/>
            <a:ext cx="1233715" cy="4299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713584" y="8750424"/>
            <a:ext cx="946093" cy="3342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solidFill>
                  <a:schemeClr val="bg1"/>
                </a:solidFill>
              </a:rPr>
              <a:t>Swipe Out</a:t>
            </a:r>
          </a:p>
        </p:txBody>
      </p:sp>
      <p:sp>
        <p:nvSpPr>
          <p:cNvPr id="12" name="Isosceles Triangle 11"/>
          <p:cNvSpPr/>
          <p:nvPr/>
        </p:nvSpPr>
        <p:spPr>
          <a:xfrm rot="16200000">
            <a:off x="3268232" y="8868932"/>
            <a:ext cx="154909" cy="133543"/>
          </a:xfrm>
          <a:prstGeom prst="triangle">
            <a:avLst/>
          </a:prstGeom>
          <a:solidFill>
            <a:schemeClr val="bg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262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9" grpId="0" animBg="1"/>
      <p:bldP spid="8" grpId="0"/>
      <p:bldP spid="10" grpId="0" animBg="1"/>
      <p:bldP spid="11" grpId="0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" name="Group 154"/>
          <p:cNvGrpSpPr/>
          <p:nvPr/>
        </p:nvGrpSpPr>
        <p:grpSpPr>
          <a:xfrm>
            <a:off x="217120" y="2878188"/>
            <a:ext cx="4688351" cy="1227259"/>
            <a:chOff x="196948" y="3160578"/>
            <a:chExt cx="4688351" cy="1227259"/>
          </a:xfrm>
          <a:solidFill>
            <a:schemeClr val="bg1">
              <a:lumMod val="95000"/>
            </a:schemeClr>
          </a:solidFill>
        </p:grpSpPr>
        <p:sp>
          <p:nvSpPr>
            <p:cNvPr id="110" name="Freeform 103"/>
            <p:cNvSpPr>
              <a:spLocks/>
            </p:cNvSpPr>
            <p:nvPr/>
          </p:nvSpPr>
          <p:spPr bwMode="auto">
            <a:xfrm>
              <a:off x="504656" y="3516638"/>
              <a:ext cx="125007" cy="136546"/>
            </a:xfrm>
            <a:custGeom>
              <a:avLst/>
              <a:gdLst>
                <a:gd name="T0" fmla="*/ 65 w 65"/>
                <a:gd name="T1" fmla="*/ 14 h 71"/>
                <a:gd name="T2" fmla="*/ 15 w 65"/>
                <a:gd name="T3" fmla="*/ 71 h 71"/>
                <a:gd name="T4" fmla="*/ 0 w 65"/>
                <a:gd name="T5" fmla="*/ 57 h 71"/>
                <a:gd name="T6" fmla="*/ 50 w 65"/>
                <a:gd name="T7" fmla="*/ 0 h 71"/>
                <a:gd name="T8" fmla="*/ 65 w 65"/>
                <a:gd name="T9" fmla="*/ 14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71">
                  <a:moveTo>
                    <a:pt x="65" y="14"/>
                  </a:moveTo>
                  <a:lnTo>
                    <a:pt x="15" y="71"/>
                  </a:lnTo>
                  <a:lnTo>
                    <a:pt x="0" y="57"/>
                  </a:lnTo>
                  <a:lnTo>
                    <a:pt x="50" y="0"/>
                  </a:lnTo>
                  <a:lnTo>
                    <a:pt x="65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4"/>
            <p:cNvSpPr>
              <a:spLocks/>
            </p:cNvSpPr>
            <p:nvPr/>
          </p:nvSpPr>
          <p:spPr bwMode="auto">
            <a:xfrm>
              <a:off x="1327776" y="3657030"/>
              <a:ext cx="63465" cy="107698"/>
            </a:xfrm>
            <a:custGeom>
              <a:avLst/>
              <a:gdLst>
                <a:gd name="T0" fmla="*/ 15 w 33"/>
                <a:gd name="T1" fmla="*/ 0 h 56"/>
                <a:gd name="T2" fmla="*/ 33 w 33"/>
                <a:gd name="T3" fmla="*/ 51 h 56"/>
                <a:gd name="T4" fmla="*/ 19 w 33"/>
                <a:gd name="T5" fmla="*/ 56 h 56"/>
                <a:gd name="T6" fmla="*/ 0 w 33"/>
                <a:gd name="T7" fmla="*/ 3 h 56"/>
                <a:gd name="T8" fmla="*/ 15 w 33"/>
                <a:gd name="T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56">
                  <a:moveTo>
                    <a:pt x="15" y="0"/>
                  </a:moveTo>
                  <a:lnTo>
                    <a:pt x="33" y="51"/>
                  </a:lnTo>
                  <a:lnTo>
                    <a:pt x="19" y="56"/>
                  </a:lnTo>
                  <a:lnTo>
                    <a:pt x="0" y="3"/>
                  </a:lnTo>
                  <a:lnTo>
                    <a:pt x="1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05"/>
            <p:cNvSpPr>
              <a:spLocks/>
            </p:cNvSpPr>
            <p:nvPr/>
          </p:nvSpPr>
          <p:spPr bwMode="auto">
            <a:xfrm>
              <a:off x="3371759" y="3898345"/>
              <a:ext cx="61542" cy="109622"/>
            </a:xfrm>
            <a:custGeom>
              <a:avLst/>
              <a:gdLst>
                <a:gd name="T0" fmla="*/ 13 w 32"/>
                <a:gd name="T1" fmla="*/ 0 h 57"/>
                <a:gd name="T2" fmla="*/ 32 w 32"/>
                <a:gd name="T3" fmla="*/ 54 h 57"/>
                <a:gd name="T4" fmla="*/ 17 w 32"/>
                <a:gd name="T5" fmla="*/ 57 h 57"/>
                <a:gd name="T6" fmla="*/ 0 w 32"/>
                <a:gd name="T7" fmla="*/ 5 h 57"/>
                <a:gd name="T8" fmla="*/ 13 w 32"/>
                <a:gd name="T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7">
                  <a:moveTo>
                    <a:pt x="13" y="0"/>
                  </a:moveTo>
                  <a:lnTo>
                    <a:pt x="32" y="54"/>
                  </a:lnTo>
                  <a:lnTo>
                    <a:pt x="17" y="57"/>
                  </a:lnTo>
                  <a:lnTo>
                    <a:pt x="0" y="5"/>
                  </a:lnTo>
                  <a:lnTo>
                    <a:pt x="1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06"/>
            <p:cNvSpPr>
              <a:spLocks/>
            </p:cNvSpPr>
            <p:nvPr/>
          </p:nvSpPr>
          <p:spPr bwMode="auto">
            <a:xfrm>
              <a:off x="4839143" y="3350240"/>
              <a:ext cx="46156" cy="109622"/>
            </a:xfrm>
            <a:custGeom>
              <a:avLst/>
              <a:gdLst>
                <a:gd name="T0" fmla="*/ 24 w 24"/>
                <a:gd name="T1" fmla="*/ 3 h 57"/>
                <a:gd name="T2" fmla="*/ 14 w 24"/>
                <a:gd name="T3" fmla="*/ 57 h 57"/>
                <a:gd name="T4" fmla="*/ 0 w 24"/>
                <a:gd name="T5" fmla="*/ 55 h 57"/>
                <a:gd name="T6" fmla="*/ 9 w 24"/>
                <a:gd name="T7" fmla="*/ 0 h 57"/>
                <a:gd name="T8" fmla="*/ 24 w 24"/>
                <a:gd name="T9" fmla="*/ 3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57">
                  <a:moveTo>
                    <a:pt x="24" y="3"/>
                  </a:moveTo>
                  <a:lnTo>
                    <a:pt x="14" y="57"/>
                  </a:lnTo>
                  <a:lnTo>
                    <a:pt x="0" y="55"/>
                  </a:lnTo>
                  <a:lnTo>
                    <a:pt x="9" y="0"/>
                  </a:lnTo>
                  <a:lnTo>
                    <a:pt x="24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07"/>
            <p:cNvSpPr>
              <a:spLocks/>
            </p:cNvSpPr>
            <p:nvPr/>
          </p:nvSpPr>
          <p:spPr bwMode="auto">
            <a:xfrm>
              <a:off x="4039101" y="3607945"/>
              <a:ext cx="46156" cy="109622"/>
            </a:xfrm>
            <a:custGeom>
              <a:avLst/>
              <a:gdLst>
                <a:gd name="T0" fmla="*/ 24 w 24"/>
                <a:gd name="T1" fmla="*/ 2 h 57"/>
                <a:gd name="T2" fmla="*/ 14 w 24"/>
                <a:gd name="T3" fmla="*/ 57 h 57"/>
                <a:gd name="T4" fmla="*/ 0 w 24"/>
                <a:gd name="T5" fmla="*/ 53 h 57"/>
                <a:gd name="T6" fmla="*/ 9 w 24"/>
                <a:gd name="T7" fmla="*/ 0 h 57"/>
                <a:gd name="T8" fmla="*/ 24 w 24"/>
                <a:gd name="T9" fmla="*/ 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57">
                  <a:moveTo>
                    <a:pt x="24" y="2"/>
                  </a:moveTo>
                  <a:lnTo>
                    <a:pt x="14" y="57"/>
                  </a:lnTo>
                  <a:lnTo>
                    <a:pt x="0" y="53"/>
                  </a:lnTo>
                  <a:lnTo>
                    <a:pt x="9" y="0"/>
                  </a:lnTo>
                  <a:lnTo>
                    <a:pt x="24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08"/>
            <p:cNvSpPr>
              <a:spLocks/>
            </p:cNvSpPr>
            <p:nvPr/>
          </p:nvSpPr>
          <p:spPr bwMode="auto">
            <a:xfrm>
              <a:off x="4612208" y="3713720"/>
              <a:ext cx="46156" cy="109622"/>
            </a:xfrm>
            <a:custGeom>
              <a:avLst/>
              <a:gdLst>
                <a:gd name="T0" fmla="*/ 24 w 24"/>
                <a:gd name="T1" fmla="*/ 2 h 57"/>
                <a:gd name="T2" fmla="*/ 13 w 24"/>
                <a:gd name="T3" fmla="*/ 57 h 57"/>
                <a:gd name="T4" fmla="*/ 0 w 24"/>
                <a:gd name="T5" fmla="*/ 53 h 57"/>
                <a:gd name="T6" fmla="*/ 8 w 24"/>
                <a:gd name="T7" fmla="*/ 0 h 57"/>
                <a:gd name="T8" fmla="*/ 24 w 24"/>
                <a:gd name="T9" fmla="*/ 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57">
                  <a:moveTo>
                    <a:pt x="24" y="2"/>
                  </a:moveTo>
                  <a:lnTo>
                    <a:pt x="13" y="57"/>
                  </a:lnTo>
                  <a:lnTo>
                    <a:pt x="0" y="53"/>
                  </a:lnTo>
                  <a:lnTo>
                    <a:pt x="8" y="0"/>
                  </a:lnTo>
                  <a:lnTo>
                    <a:pt x="24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09"/>
            <p:cNvSpPr>
              <a:spLocks/>
            </p:cNvSpPr>
            <p:nvPr/>
          </p:nvSpPr>
          <p:spPr bwMode="auto">
            <a:xfrm>
              <a:off x="4296807" y="3402165"/>
              <a:ext cx="46156" cy="109622"/>
            </a:xfrm>
            <a:custGeom>
              <a:avLst/>
              <a:gdLst>
                <a:gd name="T0" fmla="*/ 24 w 24"/>
                <a:gd name="T1" fmla="*/ 2 h 57"/>
                <a:gd name="T2" fmla="*/ 16 w 24"/>
                <a:gd name="T3" fmla="*/ 57 h 57"/>
                <a:gd name="T4" fmla="*/ 0 w 24"/>
                <a:gd name="T5" fmla="*/ 54 h 57"/>
                <a:gd name="T6" fmla="*/ 10 w 24"/>
                <a:gd name="T7" fmla="*/ 0 h 57"/>
                <a:gd name="T8" fmla="*/ 24 w 24"/>
                <a:gd name="T9" fmla="*/ 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57">
                  <a:moveTo>
                    <a:pt x="24" y="2"/>
                  </a:moveTo>
                  <a:lnTo>
                    <a:pt x="16" y="57"/>
                  </a:lnTo>
                  <a:lnTo>
                    <a:pt x="0" y="54"/>
                  </a:lnTo>
                  <a:lnTo>
                    <a:pt x="10" y="0"/>
                  </a:lnTo>
                  <a:lnTo>
                    <a:pt x="24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0"/>
            <p:cNvSpPr>
              <a:spLocks/>
            </p:cNvSpPr>
            <p:nvPr/>
          </p:nvSpPr>
          <p:spPr bwMode="auto">
            <a:xfrm>
              <a:off x="685435" y="3230084"/>
              <a:ext cx="46156" cy="109622"/>
            </a:xfrm>
            <a:custGeom>
              <a:avLst/>
              <a:gdLst>
                <a:gd name="T0" fmla="*/ 24 w 24"/>
                <a:gd name="T1" fmla="*/ 3 h 57"/>
                <a:gd name="T2" fmla="*/ 14 w 24"/>
                <a:gd name="T3" fmla="*/ 57 h 57"/>
                <a:gd name="T4" fmla="*/ 0 w 24"/>
                <a:gd name="T5" fmla="*/ 55 h 57"/>
                <a:gd name="T6" fmla="*/ 9 w 24"/>
                <a:gd name="T7" fmla="*/ 0 h 57"/>
                <a:gd name="T8" fmla="*/ 24 w 24"/>
                <a:gd name="T9" fmla="*/ 3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57">
                  <a:moveTo>
                    <a:pt x="24" y="3"/>
                  </a:moveTo>
                  <a:lnTo>
                    <a:pt x="14" y="57"/>
                  </a:lnTo>
                  <a:lnTo>
                    <a:pt x="0" y="55"/>
                  </a:lnTo>
                  <a:lnTo>
                    <a:pt x="9" y="0"/>
                  </a:lnTo>
                  <a:lnTo>
                    <a:pt x="24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1"/>
            <p:cNvSpPr>
              <a:spLocks/>
            </p:cNvSpPr>
            <p:nvPr/>
          </p:nvSpPr>
          <p:spPr bwMode="auto">
            <a:xfrm>
              <a:off x="1006606" y="3397401"/>
              <a:ext cx="90390" cy="150008"/>
            </a:xfrm>
            <a:custGeom>
              <a:avLst/>
              <a:gdLst>
                <a:gd name="T0" fmla="*/ 21 w 47"/>
                <a:gd name="T1" fmla="*/ 0 h 78"/>
                <a:gd name="T2" fmla="*/ 47 w 47"/>
                <a:gd name="T3" fmla="*/ 71 h 78"/>
                <a:gd name="T4" fmla="*/ 28 w 47"/>
                <a:gd name="T5" fmla="*/ 78 h 78"/>
                <a:gd name="T6" fmla="*/ 0 w 47"/>
                <a:gd name="T7" fmla="*/ 7 h 78"/>
                <a:gd name="T8" fmla="*/ 21 w 47"/>
                <a:gd name="T9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78">
                  <a:moveTo>
                    <a:pt x="21" y="0"/>
                  </a:moveTo>
                  <a:lnTo>
                    <a:pt x="47" y="71"/>
                  </a:lnTo>
                  <a:lnTo>
                    <a:pt x="28" y="78"/>
                  </a:lnTo>
                  <a:lnTo>
                    <a:pt x="0" y="7"/>
                  </a:lnTo>
                  <a:lnTo>
                    <a:pt x="2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2"/>
            <p:cNvSpPr>
              <a:spLocks/>
            </p:cNvSpPr>
            <p:nvPr/>
          </p:nvSpPr>
          <p:spPr bwMode="auto">
            <a:xfrm>
              <a:off x="196948" y="3258933"/>
              <a:ext cx="88466" cy="150008"/>
            </a:xfrm>
            <a:custGeom>
              <a:avLst/>
              <a:gdLst>
                <a:gd name="T0" fmla="*/ 19 w 46"/>
                <a:gd name="T1" fmla="*/ 0 h 78"/>
                <a:gd name="T2" fmla="*/ 46 w 46"/>
                <a:gd name="T3" fmla="*/ 71 h 78"/>
                <a:gd name="T4" fmla="*/ 25 w 46"/>
                <a:gd name="T5" fmla="*/ 78 h 78"/>
                <a:gd name="T6" fmla="*/ 0 w 46"/>
                <a:gd name="T7" fmla="*/ 7 h 78"/>
                <a:gd name="T8" fmla="*/ 19 w 46"/>
                <a:gd name="T9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78">
                  <a:moveTo>
                    <a:pt x="19" y="0"/>
                  </a:moveTo>
                  <a:lnTo>
                    <a:pt x="46" y="71"/>
                  </a:lnTo>
                  <a:lnTo>
                    <a:pt x="25" y="78"/>
                  </a:lnTo>
                  <a:lnTo>
                    <a:pt x="0" y="7"/>
                  </a:lnTo>
                  <a:lnTo>
                    <a:pt x="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3"/>
            <p:cNvSpPr>
              <a:spLocks/>
            </p:cNvSpPr>
            <p:nvPr/>
          </p:nvSpPr>
          <p:spPr bwMode="auto">
            <a:xfrm>
              <a:off x="4612208" y="3400242"/>
              <a:ext cx="84620" cy="148085"/>
            </a:xfrm>
            <a:custGeom>
              <a:avLst/>
              <a:gdLst>
                <a:gd name="T0" fmla="*/ 18 w 44"/>
                <a:gd name="T1" fmla="*/ 0 h 77"/>
                <a:gd name="T2" fmla="*/ 44 w 44"/>
                <a:gd name="T3" fmla="*/ 70 h 77"/>
                <a:gd name="T4" fmla="*/ 25 w 44"/>
                <a:gd name="T5" fmla="*/ 77 h 77"/>
                <a:gd name="T6" fmla="*/ 0 w 44"/>
                <a:gd name="T7" fmla="*/ 6 h 77"/>
                <a:gd name="T8" fmla="*/ 18 w 44"/>
                <a:gd name="T9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77">
                  <a:moveTo>
                    <a:pt x="18" y="0"/>
                  </a:moveTo>
                  <a:lnTo>
                    <a:pt x="44" y="70"/>
                  </a:lnTo>
                  <a:lnTo>
                    <a:pt x="25" y="77"/>
                  </a:lnTo>
                  <a:lnTo>
                    <a:pt x="0" y="6"/>
                  </a:lnTo>
                  <a:lnTo>
                    <a:pt x="1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14"/>
            <p:cNvSpPr>
              <a:spLocks/>
            </p:cNvSpPr>
            <p:nvPr/>
          </p:nvSpPr>
          <p:spPr bwMode="auto">
            <a:xfrm>
              <a:off x="4277575" y="3650255"/>
              <a:ext cx="88466" cy="151932"/>
            </a:xfrm>
            <a:custGeom>
              <a:avLst/>
              <a:gdLst>
                <a:gd name="T0" fmla="*/ 19 w 46"/>
                <a:gd name="T1" fmla="*/ 0 h 79"/>
                <a:gd name="T2" fmla="*/ 46 w 46"/>
                <a:gd name="T3" fmla="*/ 71 h 79"/>
                <a:gd name="T4" fmla="*/ 26 w 46"/>
                <a:gd name="T5" fmla="*/ 79 h 79"/>
                <a:gd name="T6" fmla="*/ 0 w 46"/>
                <a:gd name="T7" fmla="*/ 7 h 79"/>
                <a:gd name="T8" fmla="*/ 19 w 46"/>
                <a:gd name="T9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79">
                  <a:moveTo>
                    <a:pt x="19" y="0"/>
                  </a:moveTo>
                  <a:lnTo>
                    <a:pt x="46" y="71"/>
                  </a:lnTo>
                  <a:lnTo>
                    <a:pt x="26" y="79"/>
                  </a:lnTo>
                  <a:lnTo>
                    <a:pt x="0" y="7"/>
                  </a:lnTo>
                  <a:lnTo>
                    <a:pt x="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15"/>
            <p:cNvSpPr>
              <a:spLocks/>
            </p:cNvSpPr>
            <p:nvPr/>
          </p:nvSpPr>
          <p:spPr bwMode="auto">
            <a:xfrm>
              <a:off x="3265984" y="3286774"/>
              <a:ext cx="78851" cy="150008"/>
            </a:xfrm>
            <a:custGeom>
              <a:avLst/>
              <a:gdLst>
                <a:gd name="T0" fmla="*/ 41 w 41"/>
                <a:gd name="T1" fmla="*/ 5 h 78"/>
                <a:gd name="T2" fmla="*/ 18 w 41"/>
                <a:gd name="T3" fmla="*/ 78 h 78"/>
                <a:gd name="T4" fmla="*/ 0 w 41"/>
                <a:gd name="T5" fmla="*/ 71 h 78"/>
                <a:gd name="T6" fmla="*/ 22 w 41"/>
                <a:gd name="T7" fmla="*/ 0 h 78"/>
                <a:gd name="T8" fmla="*/ 41 w 41"/>
                <a:gd name="T9" fmla="*/ 5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78">
                  <a:moveTo>
                    <a:pt x="41" y="5"/>
                  </a:moveTo>
                  <a:lnTo>
                    <a:pt x="18" y="78"/>
                  </a:lnTo>
                  <a:lnTo>
                    <a:pt x="0" y="71"/>
                  </a:lnTo>
                  <a:lnTo>
                    <a:pt x="22" y="0"/>
                  </a:lnTo>
                  <a:lnTo>
                    <a:pt x="41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16"/>
            <p:cNvSpPr>
              <a:spLocks/>
            </p:cNvSpPr>
            <p:nvPr/>
          </p:nvSpPr>
          <p:spPr bwMode="auto">
            <a:xfrm>
              <a:off x="845059" y="3599334"/>
              <a:ext cx="78851" cy="153854"/>
            </a:xfrm>
            <a:custGeom>
              <a:avLst/>
              <a:gdLst>
                <a:gd name="T0" fmla="*/ 41 w 41"/>
                <a:gd name="T1" fmla="*/ 7 h 80"/>
                <a:gd name="T2" fmla="*/ 19 w 41"/>
                <a:gd name="T3" fmla="*/ 80 h 80"/>
                <a:gd name="T4" fmla="*/ 0 w 41"/>
                <a:gd name="T5" fmla="*/ 73 h 80"/>
                <a:gd name="T6" fmla="*/ 20 w 41"/>
                <a:gd name="T7" fmla="*/ 0 h 80"/>
                <a:gd name="T8" fmla="*/ 41 w 41"/>
                <a:gd name="T9" fmla="*/ 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80">
                  <a:moveTo>
                    <a:pt x="41" y="7"/>
                  </a:moveTo>
                  <a:lnTo>
                    <a:pt x="19" y="80"/>
                  </a:lnTo>
                  <a:lnTo>
                    <a:pt x="0" y="73"/>
                  </a:lnTo>
                  <a:lnTo>
                    <a:pt x="20" y="0"/>
                  </a:lnTo>
                  <a:lnTo>
                    <a:pt x="41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17"/>
            <p:cNvSpPr>
              <a:spLocks/>
            </p:cNvSpPr>
            <p:nvPr/>
          </p:nvSpPr>
          <p:spPr bwMode="auto">
            <a:xfrm>
              <a:off x="216180" y="3653183"/>
              <a:ext cx="78851" cy="151932"/>
            </a:xfrm>
            <a:custGeom>
              <a:avLst/>
              <a:gdLst>
                <a:gd name="T0" fmla="*/ 41 w 41"/>
                <a:gd name="T1" fmla="*/ 7 h 79"/>
                <a:gd name="T2" fmla="*/ 19 w 41"/>
                <a:gd name="T3" fmla="*/ 79 h 79"/>
                <a:gd name="T4" fmla="*/ 0 w 41"/>
                <a:gd name="T5" fmla="*/ 72 h 79"/>
                <a:gd name="T6" fmla="*/ 21 w 41"/>
                <a:gd name="T7" fmla="*/ 0 h 79"/>
                <a:gd name="T8" fmla="*/ 41 w 41"/>
                <a:gd name="T9" fmla="*/ 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79">
                  <a:moveTo>
                    <a:pt x="41" y="7"/>
                  </a:moveTo>
                  <a:lnTo>
                    <a:pt x="19" y="79"/>
                  </a:lnTo>
                  <a:lnTo>
                    <a:pt x="0" y="72"/>
                  </a:lnTo>
                  <a:lnTo>
                    <a:pt x="21" y="0"/>
                  </a:lnTo>
                  <a:lnTo>
                    <a:pt x="41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18"/>
            <p:cNvSpPr>
              <a:spLocks/>
            </p:cNvSpPr>
            <p:nvPr/>
          </p:nvSpPr>
          <p:spPr bwMode="auto">
            <a:xfrm>
              <a:off x="1595098" y="3533946"/>
              <a:ext cx="69234" cy="151932"/>
            </a:xfrm>
            <a:custGeom>
              <a:avLst/>
              <a:gdLst>
                <a:gd name="T0" fmla="*/ 36 w 36"/>
                <a:gd name="T1" fmla="*/ 5 h 79"/>
                <a:gd name="T2" fmla="*/ 21 w 36"/>
                <a:gd name="T3" fmla="*/ 79 h 79"/>
                <a:gd name="T4" fmla="*/ 0 w 36"/>
                <a:gd name="T5" fmla="*/ 74 h 79"/>
                <a:gd name="T6" fmla="*/ 16 w 36"/>
                <a:gd name="T7" fmla="*/ 0 h 79"/>
                <a:gd name="T8" fmla="*/ 36 w 36"/>
                <a:gd name="T9" fmla="*/ 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79">
                  <a:moveTo>
                    <a:pt x="36" y="5"/>
                  </a:moveTo>
                  <a:lnTo>
                    <a:pt x="21" y="79"/>
                  </a:lnTo>
                  <a:lnTo>
                    <a:pt x="0" y="74"/>
                  </a:lnTo>
                  <a:lnTo>
                    <a:pt x="16" y="0"/>
                  </a:lnTo>
                  <a:lnTo>
                    <a:pt x="36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19"/>
            <p:cNvSpPr>
              <a:spLocks/>
            </p:cNvSpPr>
            <p:nvPr/>
          </p:nvSpPr>
          <p:spPr bwMode="auto">
            <a:xfrm>
              <a:off x="3960251" y="3929115"/>
              <a:ext cx="138469" cy="125007"/>
            </a:xfrm>
            <a:custGeom>
              <a:avLst/>
              <a:gdLst>
                <a:gd name="T0" fmla="*/ 58 w 72"/>
                <a:gd name="T1" fmla="*/ 65 h 65"/>
                <a:gd name="T2" fmla="*/ 0 w 72"/>
                <a:gd name="T3" fmla="*/ 15 h 65"/>
                <a:gd name="T4" fmla="*/ 13 w 72"/>
                <a:gd name="T5" fmla="*/ 0 h 65"/>
                <a:gd name="T6" fmla="*/ 72 w 72"/>
                <a:gd name="T7" fmla="*/ 48 h 65"/>
                <a:gd name="T8" fmla="*/ 58 w 72"/>
                <a:gd name="T9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65">
                  <a:moveTo>
                    <a:pt x="58" y="65"/>
                  </a:moveTo>
                  <a:lnTo>
                    <a:pt x="0" y="15"/>
                  </a:lnTo>
                  <a:lnTo>
                    <a:pt x="13" y="0"/>
                  </a:lnTo>
                  <a:lnTo>
                    <a:pt x="72" y="48"/>
                  </a:lnTo>
                  <a:lnTo>
                    <a:pt x="58" y="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20"/>
            <p:cNvSpPr>
              <a:spLocks/>
            </p:cNvSpPr>
            <p:nvPr/>
          </p:nvSpPr>
          <p:spPr bwMode="auto">
            <a:xfrm>
              <a:off x="3500611" y="3332931"/>
              <a:ext cx="78851" cy="151932"/>
            </a:xfrm>
            <a:custGeom>
              <a:avLst/>
              <a:gdLst>
                <a:gd name="T0" fmla="*/ 41 w 41"/>
                <a:gd name="T1" fmla="*/ 7 h 79"/>
                <a:gd name="T2" fmla="*/ 19 w 41"/>
                <a:gd name="T3" fmla="*/ 79 h 79"/>
                <a:gd name="T4" fmla="*/ 0 w 41"/>
                <a:gd name="T5" fmla="*/ 72 h 79"/>
                <a:gd name="T6" fmla="*/ 20 w 41"/>
                <a:gd name="T7" fmla="*/ 0 h 79"/>
                <a:gd name="T8" fmla="*/ 41 w 41"/>
                <a:gd name="T9" fmla="*/ 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79">
                  <a:moveTo>
                    <a:pt x="41" y="7"/>
                  </a:moveTo>
                  <a:lnTo>
                    <a:pt x="19" y="79"/>
                  </a:lnTo>
                  <a:lnTo>
                    <a:pt x="0" y="72"/>
                  </a:lnTo>
                  <a:lnTo>
                    <a:pt x="20" y="0"/>
                  </a:lnTo>
                  <a:lnTo>
                    <a:pt x="41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21"/>
            <p:cNvSpPr>
              <a:spLocks/>
            </p:cNvSpPr>
            <p:nvPr/>
          </p:nvSpPr>
          <p:spPr bwMode="auto">
            <a:xfrm>
              <a:off x="1318161" y="3276241"/>
              <a:ext cx="84620" cy="148085"/>
            </a:xfrm>
            <a:custGeom>
              <a:avLst/>
              <a:gdLst>
                <a:gd name="T0" fmla="*/ 19 w 44"/>
                <a:gd name="T1" fmla="*/ 0 h 77"/>
                <a:gd name="T2" fmla="*/ 44 w 44"/>
                <a:gd name="T3" fmla="*/ 70 h 77"/>
                <a:gd name="T4" fmla="*/ 26 w 44"/>
                <a:gd name="T5" fmla="*/ 77 h 77"/>
                <a:gd name="T6" fmla="*/ 0 w 44"/>
                <a:gd name="T7" fmla="*/ 7 h 77"/>
                <a:gd name="T8" fmla="*/ 19 w 44"/>
                <a:gd name="T9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77">
                  <a:moveTo>
                    <a:pt x="19" y="0"/>
                  </a:moveTo>
                  <a:lnTo>
                    <a:pt x="44" y="70"/>
                  </a:lnTo>
                  <a:lnTo>
                    <a:pt x="26" y="77"/>
                  </a:lnTo>
                  <a:lnTo>
                    <a:pt x="0" y="7"/>
                  </a:lnTo>
                  <a:lnTo>
                    <a:pt x="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2"/>
            <p:cNvSpPr>
              <a:spLocks/>
            </p:cNvSpPr>
            <p:nvPr/>
          </p:nvSpPr>
          <p:spPr bwMode="auto">
            <a:xfrm>
              <a:off x="418114" y="3878196"/>
              <a:ext cx="125007" cy="134622"/>
            </a:xfrm>
            <a:custGeom>
              <a:avLst/>
              <a:gdLst>
                <a:gd name="T0" fmla="*/ 65 w 65"/>
                <a:gd name="T1" fmla="*/ 14 h 70"/>
                <a:gd name="T2" fmla="*/ 15 w 65"/>
                <a:gd name="T3" fmla="*/ 70 h 70"/>
                <a:gd name="T4" fmla="*/ 0 w 65"/>
                <a:gd name="T5" fmla="*/ 57 h 70"/>
                <a:gd name="T6" fmla="*/ 50 w 65"/>
                <a:gd name="T7" fmla="*/ 0 h 70"/>
                <a:gd name="T8" fmla="*/ 65 w 65"/>
                <a:gd name="T9" fmla="*/ 1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70">
                  <a:moveTo>
                    <a:pt x="65" y="14"/>
                  </a:moveTo>
                  <a:lnTo>
                    <a:pt x="15" y="70"/>
                  </a:lnTo>
                  <a:lnTo>
                    <a:pt x="0" y="57"/>
                  </a:lnTo>
                  <a:lnTo>
                    <a:pt x="50" y="0"/>
                  </a:lnTo>
                  <a:lnTo>
                    <a:pt x="65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3"/>
            <p:cNvSpPr>
              <a:spLocks/>
            </p:cNvSpPr>
            <p:nvPr/>
          </p:nvSpPr>
          <p:spPr bwMode="auto">
            <a:xfrm>
              <a:off x="1641255" y="3203160"/>
              <a:ext cx="63465" cy="109622"/>
            </a:xfrm>
            <a:custGeom>
              <a:avLst/>
              <a:gdLst>
                <a:gd name="T0" fmla="*/ 16 w 33"/>
                <a:gd name="T1" fmla="*/ 0 h 57"/>
                <a:gd name="T2" fmla="*/ 33 w 33"/>
                <a:gd name="T3" fmla="*/ 52 h 57"/>
                <a:gd name="T4" fmla="*/ 19 w 33"/>
                <a:gd name="T5" fmla="*/ 57 h 57"/>
                <a:gd name="T6" fmla="*/ 0 w 33"/>
                <a:gd name="T7" fmla="*/ 3 h 57"/>
                <a:gd name="T8" fmla="*/ 16 w 33"/>
                <a:gd name="T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57">
                  <a:moveTo>
                    <a:pt x="16" y="0"/>
                  </a:moveTo>
                  <a:lnTo>
                    <a:pt x="33" y="52"/>
                  </a:lnTo>
                  <a:lnTo>
                    <a:pt x="19" y="57"/>
                  </a:lnTo>
                  <a:lnTo>
                    <a:pt x="0" y="3"/>
                  </a:lnTo>
                  <a:lnTo>
                    <a:pt x="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24"/>
            <p:cNvSpPr>
              <a:spLocks/>
            </p:cNvSpPr>
            <p:nvPr/>
          </p:nvSpPr>
          <p:spPr bwMode="auto">
            <a:xfrm>
              <a:off x="1066224" y="3755112"/>
              <a:ext cx="46156" cy="109622"/>
            </a:xfrm>
            <a:custGeom>
              <a:avLst/>
              <a:gdLst>
                <a:gd name="T0" fmla="*/ 24 w 24"/>
                <a:gd name="T1" fmla="*/ 2 h 57"/>
                <a:gd name="T2" fmla="*/ 14 w 24"/>
                <a:gd name="T3" fmla="*/ 57 h 57"/>
                <a:gd name="T4" fmla="*/ 0 w 24"/>
                <a:gd name="T5" fmla="*/ 54 h 57"/>
                <a:gd name="T6" fmla="*/ 9 w 24"/>
                <a:gd name="T7" fmla="*/ 0 h 57"/>
                <a:gd name="T8" fmla="*/ 24 w 24"/>
                <a:gd name="T9" fmla="*/ 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57">
                  <a:moveTo>
                    <a:pt x="24" y="2"/>
                  </a:moveTo>
                  <a:lnTo>
                    <a:pt x="14" y="57"/>
                  </a:lnTo>
                  <a:lnTo>
                    <a:pt x="0" y="54"/>
                  </a:lnTo>
                  <a:lnTo>
                    <a:pt x="9" y="0"/>
                  </a:lnTo>
                  <a:lnTo>
                    <a:pt x="24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25"/>
            <p:cNvSpPr>
              <a:spLocks/>
            </p:cNvSpPr>
            <p:nvPr/>
          </p:nvSpPr>
          <p:spPr bwMode="auto">
            <a:xfrm>
              <a:off x="1627792" y="3860887"/>
              <a:ext cx="90390" cy="150008"/>
            </a:xfrm>
            <a:custGeom>
              <a:avLst/>
              <a:gdLst>
                <a:gd name="T0" fmla="*/ 19 w 47"/>
                <a:gd name="T1" fmla="*/ 0 h 78"/>
                <a:gd name="T2" fmla="*/ 47 w 47"/>
                <a:gd name="T3" fmla="*/ 71 h 78"/>
                <a:gd name="T4" fmla="*/ 28 w 47"/>
                <a:gd name="T5" fmla="*/ 78 h 78"/>
                <a:gd name="T6" fmla="*/ 0 w 47"/>
                <a:gd name="T7" fmla="*/ 7 h 78"/>
                <a:gd name="T8" fmla="*/ 19 w 47"/>
                <a:gd name="T9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78">
                  <a:moveTo>
                    <a:pt x="19" y="0"/>
                  </a:moveTo>
                  <a:lnTo>
                    <a:pt x="47" y="71"/>
                  </a:lnTo>
                  <a:lnTo>
                    <a:pt x="28" y="78"/>
                  </a:lnTo>
                  <a:lnTo>
                    <a:pt x="0" y="7"/>
                  </a:lnTo>
                  <a:lnTo>
                    <a:pt x="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26"/>
            <p:cNvSpPr>
              <a:spLocks/>
            </p:cNvSpPr>
            <p:nvPr/>
          </p:nvSpPr>
          <p:spPr bwMode="auto">
            <a:xfrm>
              <a:off x="196948" y="3964738"/>
              <a:ext cx="88466" cy="148085"/>
            </a:xfrm>
            <a:custGeom>
              <a:avLst/>
              <a:gdLst>
                <a:gd name="T0" fmla="*/ 19 w 46"/>
                <a:gd name="T1" fmla="*/ 0 h 77"/>
                <a:gd name="T2" fmla="*/ 46 w 46"/>
                <a:gd name="T3" fmla="*/ 70 h 77"/>
                <a:gd name="T4" fmla="*/ 25 w 46"/>
                <a:gd name="T5" fmla="*/ 77 h 77"/>
                <a:gd name="T6" fmla="*/ 0 w 46"/>
                <a:gd name="T7" fmla="*/ 6 h 77"/>
                <a:gd name="T8" fmla="*/ 19 w 46"/>
                <a:gd name="T9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77">
                  <a:moveTo>
                    <a:pt x="19" y="0"/>
                  </a:moveTo>
                  <a:lnTo>
                    <a:pt x="46" y="70"/>
                  </a:lnTo>
                  <a:lnTo>
                    <a:pt x="25" y="77"/>
                  </a:lnTo>
                  <a:lnTo>
                    <a:pt x="0" y="6"/>
                  </a:lnTo>
                  <a:lnTo>
                    <a:pt x="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27"/>
            <p:cNvSpPr>
              <a:spLocks/>
            </p:cNvSpPr>
            <p:nvPr/>
          </p:nvSpPr>
          <p:spPr bwMode="auto">
            <a:xfrm>
              <a:off x="3556384" y="3704104"/>
              <a:ext cx="88466" cy="148085"/>
            </a:xfrm>
            <a:custGeom>
              <a:avLst/>
              <a:gdLst>
                <a:gd name="T0" fmla="*/ 21 w 46"/>
                <a:gd name="T1" fmla="*/ 0 h 77"/>
                <a:gd name="T2" fmla="*/ 46 w 46"/>
                <a:gd name="T3" fmla="*/ 70 h 77"/>
                <a:gd name="T4" fmla="*/ 27 w 46"/>
                <a:gd name="T5" fmla="*/ 77 h 77"/>
                <a:gd name="T6" fmla="*/ 0 w 46"/>
                <a:gd name="T7" fmla="*/ 7 h 77"/>
                <a:gd name="T8" fmla="*/ 21 w 46"/>
                <a:gd name="T9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77">
                  <a:moveTo>
                    <a:pt x="21" y="0"/>
                  </a:moveTo>
                  <a:lnTo>
                    <a:pt x="46" y="70"/>
                  </a:lnTo>
                  <a:lnTo>
                    <a:pt x="27" y="77"/>
                  </a:lnTo>
                  <a:lnTo>
                    <a:pt x="0" y="7"/>
                  </a:lnTo>
                  <a:lnTo>
                    <a:pt x="2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28"/>
            <p:cNvSpPr>
              <a:spLocks/>
            </p:cNvSpPr>
            <p:nvPr/>
          </p:nvSpPr>
          <p:spPr bwMode="auto">
            <a:xfrm>
              <a:off x="4481432" y="3938732"/>
              <a:ext cx="82697" cy="148085"/>
            </a:xfrm>
            <a:custGeom>
              <a:avLst/>
              <a:gdLst>
                <a:gd name="T0" fmla="*/ 43 w 43"/>
                <a:gd name="T1" fmla="*/ 5 h 77"/>
                <a:gd name="T2" fmla="*/ 21 w 43"/>
                <a:gd name="T3" fmla="*/ 77 h 77"/>
                <a:gd name="T4" fmla="*/ 0 w 43"/>
                <a:gd name="T5" fmla="*/ 72 h 77"/>
                <a:gd name="T6" fmla="*/ 23 w 43"/>
                <a:gd name="T7" fmla="*/ 0 h 77"/>
                <a:gd name="T8" fmla="*/ 43 w 43"/>
                <a:gd name="T9" fmla="*/ 5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77">
                  <a:moveTo>
                    <a:pt x="43" y="5"/>
                  </a:moveTo>
                  <a:lnTo>
                    <a:pt x="21" y="77"/>
                  </a:lnTo>
                  <a:lnTo>
                    <a:pt x="0" y="72"/>
                  </a:lnTo>
                  <a:lnTo>
                    <a:pt x="23" y="0"/>
                  </a:lnTo>
                  <a:lnTo>
                    <a:pt x="43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29"/>
            <p:cNvSpPr>
              <a:spLocks/>
            </p:cNvSpPr>
            <p:nvPr/>
          </p:nvSpPr>
          <p:spPr bwMode="auto">
            <a:xfrm>
              <a:off x="1869638" y="3522556"/>
              <a:ext cx="78851" cy="148085"/>
            </a:xfrm>
            <a:custGeom>
              <a:avLst/>
              <a:gdLst>
                <a:gd name="T0" fmla="*/ 41 w 41"/>
                <a:gd name="T1" fmla="*/ 5 h 77"/>
                <a:gd name="T2" fmla="*/ 20 w 41"/>
                <a:gd name="T3" fmla="*/ 77 h 77"/>
                <a:gd name="T4" fmla="*/ 0 w 41"/>
                <a:gd name="T5" fmla="*/ 72 h 77"/>
                <a:gd name="T6" fmla="*/ 22 w 41"/>
                <a:gd name="T7" fmla="*/ 0 h 77"/>
                <a:gd name="T8" fmla="*/ 41 w 41"/>
                <a:gd name="T9" fmla="*/ 5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77">
                  <a:moveTo>
                    <a:pt x="41" y="5"/>
                  </a:moveTo>
                  <a:lnTo>
                    <a:pt x="20" y="77"/>
                  </a:lnTo>
                  <a:lnTo>
                    <a:pt x="0" y="72"/>
                  </a:lnTo>
                  <a:lnTo>
                    <a:pt x="22" y="0"/>
                  </a:lnTo>
                  <a:lnTo>
                    <a:pt x="41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30"/>
            <p:cNvSpPr>
              <a:spLocks/>
            </p:cNvSpPr>
            <p:nvPr/>
          </p:nvSpPr>
          <p:spPr bwMode="auto">
            <a:xfrm>
              <a:off x="1595098" y="4237829"/>
              <a:ext cx="69234" cy="150008"/>
            </a:xfrm>
            <a:custGeom>
              <a:avLst/>
              <a:gdLst>
                <a:gd name="T0" fmla="*/ 36 w 36"/>
                <a:gd name="T1" fmla="*/ 4 h 78"/>
                <a:gd name="T2" fmla="*/ 21 w 36"/>
                <a:gd name="T3" fmla="*/ 78 h 78"/>
                <a:gd name="T4" fmla="*/ 0 w 36"/>
                <a:gd name="T5" fmla="*/ 74 h 78"/>
                <a:gd name="T6" fmla="*/ 16 w 36"/>
                <a:gd name="T7" fmla="*/ 0 h 78"/>
                <a:gd name="T8" fmla="*/ 36 w 36"/>
                <a:gd name="T9" fmla="*/ 4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78">
                  <a:moveTo>
                    <a:pt x="36" y="4"/>
                  </a:moveTo>
                  <a:lnTo>
                    <a:pt x="21" y="78"/>
                  </a:lnTo>
                  <a:lnTo>
                    <a:pt x="0" y="74"/>
                  </a:lnTo>
                  <a:lnTo>
                    <a:pt x="16" y="0"/>
                  </a:lnTo>
                  <a:lnTo>
                    <a:pt x="36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31"/>
            <p:cNvSpPr>
              <a:spLocks/>
            </p:cNvSpPr>
            <p:nvPr/>
          </p:nvSpPr>
          <p:spPr bwMode="auto">
            <a:xfrm>
              <a:off x="3694853" y="3452167"/>
              <a:ext cx="67312" cy="150008"/>
            </a:xfrm>
            <a:custGeom>
              <a:avLst/>
              <a:gdLst>
                <a:gd name="T0" fmla="*/ 35 w 35"/>
                <a:gd name="T1" fmla="*/ 4 h 78"/>
                <a:gd name="T2" fmla="*/ 19 w 35"/>
                <a:gd name="T3" fmla="*/ 78 h 78"/>
                <a:gd name="T4" fmla="*/ 0 w 35"/>
                <a:gd name="T5" fmla="*/ 74 h 78"/>
                <a:gd name="T6" fmla="*/ 14 w 35"/>
                <a:gd name="T7" fmla="*/ 0 h 78"/>
                <a:gd name="T8" fmla="*/ 35 w 35"/>
                <a:gd name="T9" fmla="*/ 4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78">
                  <a:moveTo>
                    <a:pt x="35" y="4"/>
                  </a:moveTo>
                  <a:lnTo>
                    <a:pt x="19" y="78"/>
                  </a:lnTo>
                  <a:lnTo>
                    <a:pt x="0" y="74"/>
                  </a:lnTo>
                  <a:lnTo>
                    <a:pt x="14" y="0"/>
                  </a:lnTo>
                  <a:lnTo>
                    <a:pt x="35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32"/>
            <p:cNvSpPr>
              <a:spLocks/>
            </p:cNvSpPr>
            <p:nvPr/>
          </p:nvSpPr>
          <p:spPr bwMode="auto">
            <a:xfrm>
              <a:off x="1318161" y="3976277"/>
              <a:ext cx="84620" cy="153854"/>
            </a:xfrm>
            <a:custGeom>
              <a:avLst/>
              <a:gdLst>
                <a:gd name="T0" fmla="*/ 19 w 44"/>
                <a:gd name="T1" fmla="*/ 0 h 80"/>
                <a:gd name="T2" fmla="*/ 44 w 44"/>
                <a:gd name="T3" fmla="*/ 73 h 80"/>
                <a:gd name="T4" fmla="*/ 26 w 44"/>
                <a:gd name="T5" fmla="*/ 80 h 80"/>
                <a:gd name="T6" fmla="*/ 0 w 44"/>
                <a:gd name="T7" fmla="*/ 9 h 80"/>
                <a:gd name="T8" fmla="*/ 19 w 44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80">
                  <a:moveTo>
                    <a:pt x="19" y="0"/>
                  </a:moveTo>
                  <a:lnTo>
                    <a:pt x="44" y="73"/>
                  </a:lnTo>
                  <a:lnTo>
                    <a:pt x="26" y="80"/>
                  </a:lnTo>
                  <a:lnTo>
                    <a:pt x="0" y="9"/>
                  </a:lnTo>
                  <a:lnTo>
                    <a:pt x="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33"/>
            <p:cNvSpPr>
              <a:spLocks/>
            </p:cNvSpPr>
            <p:nvPr/>
          </p:nvSpPr>
          <p:spPr bwMode="auto">
            <a:xfrm>
              <a:off x="3956405" y="3259850"/>
              <a:ext cx="86544" cy="150008"/>
            </a:xfrm>
            <a:custGeom>
              <a:avLst/>
              <a:gdLst>
                <a:gd name="T0" fmla="*/ 19 w 45"/>
                <a:gd name="T1" fmla="*/ 0 h 78"/>
                <a:gd name="T2" fmla="*/ 45 w 45"/>
                <a:gd name="T3" fmla="*/ 71 h 78"/>
                <a:gd name="T4" fmla="*/ 26 w 45"/>
                <a:gd name="T5" fmla="*/ 78 h 78"/>
                <a:gd name="T6" fmla="*/ 0 w 45"/>
                <a:gd name="T7" fmla="*/ 7 h 78"/>
                <a:gd name="T8" fmla="*/ 19 w 45"/>
                <a:gd name="T9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78">
                  <a:moveTo>
                    <a:pt x="19" y="0"/>
                  </a:moveTo>
                  <a:lnTo>
                    <a:pt x="45" y="71"/>
                  </a:lnTo>
                  <a:lnTo>
                    <a:pt x="26" y="78"/>
                  </a:lnTo>
                  <a:lnTo>
                    <a:pt x="0" y="7"/>
                  </a:lnTo>
                  <a:lnTo>
                    <a:pt x="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34"/>
            <p:cNvSpPr>
              <a:spLocks/>
            </p:cNvSpPr>
            <p:nvPr/>
          </p:nvSpPr>
          <p:spPr bwMode="auto">
            <a:xfrm>
              <a:off x="4764139" y="3898345"/>
              <a:ext cx="119237" cy="140393"/>
            </a:xfrm>
            <a:custGeom>
              <a:avLst/>
              <a:gdLst>
                <a:gd name="T0" fmla="*/ 15 w 62"/>
                <a:gd name="T1" fmla="*/ 0 h 73"/>
                <a:gd name="T2" fmla="*/ 62 w 62"/>
                <a:gd name="T3" fmla="*/ 61 h 73"/>
                <a:gd name="T4" fmla="*/ 44 w 62"/>
                <a:gd name="T5" fmla="*/ 73 h 73"/>
                <a:gd name="T6" fmla="*/ 0 w 62"/>
                <a:gd name="T7" fmla="*/ 12 h 73"/>
                <a:gd name="T8" fmla="*/ 15 w 62"/>
                <a:gd name="T9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73">
                  <a:moveTo>
                    <a:pt x="15" y="0"/>
                  </a:moveTo>
                  <a:lnTo>
                    <a:pt x="62" y="61"/>
                  </a:lnTo>
                  <a:lnTo>
                    <a:pt x="44" y="73"/>
                  </a:lnTo>
                  <a:lnTo>
                    <a:pt x="0" y="12"/>
                  </a:lnTo>
                  <a:lnTo>
                    <a:pt x="1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54" name="Group 153"/>
            <p:cNvGrpSpPr/>
            <p:nvPr/>
          </p:nvGrpSpPr>
          <p:grpSpPr>
            <a:xfrm>
              <a:off x="1968102" y="3160578"/>
              <a:ext cx="1289234" cy="1124165"/>
              <a:chOff x="811655" y="3355560"/>
              <a:chExt cx="1289234" cy="1124165"/>
            </a:xfrm>
            <a:grpFill/>
          </p:grpSpPr>
          <p:sp>
            <p:nvSpPr>
              <p:cNvPr id="143" name="Freeform 104"/>
              <p:cNvSpPr>
                <a:spLocks/>
              </p:cNvSpPr>
              <p:nvPr/>
            </p:nvSpPr>
            <p:spPr bwMode="auto">
              <a:xfrm>
                <a:off x="1480176" y="3809430"/>
                <a:ext cx="63465" cy="107698"/>
              </a:xfrm>
              <a:custGeom>
                <a:avLst/>
                <a:gdLst>
                  <a:gd name="T0" fmla="*/ 15 w 33"/>
                  <a:gd name="T1" fmla="*/ 0 h 56"/>
                  <a:gd name="T2" fmla="*/ 33 w 33"/>
                  <a:gd name="T3" fmla="*/ 51 h 56"/>
                  <a:gd name="T4" fmla="*/ 19 w 33"/>
                  <a:gd name="T5" fmla="*/ 56 h 56"/>
                  <a:gd name="T6" fmla="*/ 0 w 33"/>
                  <a:gd name="T7" fmla="*/ 3 h 56"/>
                  <a:gd name="T8" fmla="*/ 15 w 33"/>
                  <a:gd name="T9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56">
                    <a:moveTo>
                      <a:pt x="15" y="0"/>
                    </a:moveTo>
                    <a:lnTo>
                      <a:pt x="33" y="51"/>
                    </a:lnTo>
                    <a:lnTo>
                      <a:pt x="19" y="56"/>
                    </a:lnTo>
                    <a:lnTo>
                      <a:pt x="0" y="3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Freeform 111"/>
              <p:cNvSpPr>
                <a:spLocks/>
              </p:cNvSpPr>
              <p:nvPr/>
            </p:nvSpPr>
            <p:spPr bwMode="auto">
              <a:xfrm>
                <a:off x="1159006" y="3549801"/>
                <a:ext cx="90390" cy="150008"/>
              </a:xfrm>
              <a:custGeom>
                <a:avLst/>
                <a:gdLst>
                  <a:gd name="T0" fmla="*/ 21 w 47"/>
                  <a:gd name="T1" fmla="*/ 0 h 78"/>
                  <a:gd name="T2" fmla="*/ 47 w 47"/>
                  <a:gd name="T3" fmla="*/ 71 h 78"/>
                  <a:gd name="T4" fmla="*/ 28 w 47"/>
                  <a:gd name="T5" fmla="*/ 78 h 78"/>
                  <a:gd name="T6" fmla="*/ 0 w 47"/>
                  <a:gd name="T7" fmla="*/ 7 h 78"/>
                  <a:gd name="T8" fmla="*/ 21 w 47"/>
                  <a:gd name="T9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" h="78">
                    <a:moveTo>
                      <a:pt x="21" y="0"/>
                    </a:moveTo>
                    <a:lnTo>
                      <a:pt x="47" y="71"/>
                    </a:lnTo>
                    <a:lnTo>
                      <a:pt x="28" y="78"/>
                    </a:lnTo>
                    <a:lnTo>
                      <a:pt x="0" y="7"/>
                    </a:lnTo>
                    <a:lnTo>
                      <a:pt x="2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" name="Freeform 116"/>
              <p:cNvSpPr>
                <a:spLocks/>
              </p:cNvSpPr>
              <p:nvPr/>
            </p:nvSpPr>
            <p:spPr bwMode="auto">
              <a:xfrm>
                <a:off x="997459" y="3751734"/>
                <a:ext cx="78851" cy="153854"/>
              </a:xfrm>
              <a:custGeom>
                <a:avLst/>
                <a:gdLst>
                  <a:gd name="T0" fmla="*/ 41 w 41"/>
                  <a:gd name="T1" fmla="*/ 7 h 80"/>
                  <a:gd name="T2" fmla="*/ 19 w 41"/>
                  <a:gd name="T3" fmla="*/ 80 h 80"/>
                  <a:gd name="T4" fmla="*/ 0 w 41"/>
                  <a:gd name="T5" fmla="*/ 73 h 80"/>
                  <a:gd name="T6" fmla="*/ 20 w 41"/>
                  <a:gd name="T7" fmla="*/ 0 h 80"/>
                  <a:gd name="T8" fmla="*/ 41 w 41"/>
                  <a:gd name="T9" fmla="*/ 7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80">
                    <a:moveTo>
                      <a:pt x="41" y="7"/>
                    </a:moveTo>
                    <a:lnTo>
                      <a:pt x="19" y="80"/>
                    </a:lnTo>
                    <a:lnTo>
                      <a:pt x="0" y="73"/>
                    </a:lnTo>
                    <a:lnTo>
                      <a:pt x="20" y="0"/>
                    </a:lnTo>
                    <a:lnTo>
                      <a:pt x="41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" name="Freeform 118"/>
              <p:cNvSpPr>
                <a:spLocks/>
              </p:cNvSpPr>
              <p:nvPr/>
            </p:nvSpPr>
            <p:spPr bwMode="auto">
              <a:xfrm>
                <a:off x="1747498" y="3686346"/>
                <a:ext cx="69234" cy="151932"/>
              </a:xfrm>
              <a:custGeom>
                <a:avLst/>
                <a:gdLst>
                  <a:gd name="T0" fmla="*/ 36 w 36"/>
                  <a:gd name="T1" fmla="*/ 5 h 79"/>
                  <a:gd name="T2" fmla="*/ 21 w 36"/>
                  <a:gd name="T3" fmla="*/ 79 h 79"/>
                  <a:gd name="T4" fmla="*/ 0 w 36"/>
                  <a:gd name="T5" fmla="*/ 74 h 79"/>
                  <a:gd name="T6" fmla="*/ 16 w 36"/>
                  <a:gd name="T7" fmla="*/ 0 h 79"/>
                  <a:gd name="T8" fmla="*/ 36 w 36"/>
                  <a:gd name="T9" fmla="*/ 5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79">
                    <a:moveTo>
                      <a:pt x="36" y="5"/>
                    </a:moveTo>
                    <a:lnTo>
                      <a:pt x="21" y="79"/>
                    </a:lnTo>
                    <a:lnTo>
                      <a:pt x="0" y="74"/>
                    </a:lnTo>
                    <a:lnTo>
                      <a:pt x="16" y="0"/>
                    </a:lnTo>
                    <a:lnTo>
                      <a:pt x="36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" name="Freeform 121"/>
              <p:cNvSpPr>
                <a:spLocks/>
              </p:cNvSpPr>
              <p:nvPr/>
            </p:nvSpPr>
            <p:spPr bwMode="auto">
              <a:xfrm>
                <a:off x="1470561" y="3428641"/>
                <a:ext cx="84620" cy="148085"/>
              </a:xfrm>
              <a:custGeom>
                <a:avLst/>
                <a:gdLst>
                  <a:gd name="T0" fmla="*/ 19 w 44"/>
                  <a:gd name="T1" fmla="*/ 0 h 77"/>
                  <a:gd name="T2" fmla="*/ 44 w 44"/>
                  <a:gd name="T3" fmla="*/ 70 h 77"/>
                  <a:gd name="T4" fmla="*/ 26 w 44"/>
                  <a:gd name="T5" fmla="*/ 77 h 77"/>
                  <a:gd name="T6" fmla="*/ 0 w 44"/>
                  <a:gd name="T7" fmla="*/ 7 h 77"/>
                  <a:gd name="T8" fmla="*/ 19 w 44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77">
                    <a:moveTo>
                      <a:pt x="19" y="0"/>
                    </a:moveTo>
                    <a:lnTo>
                      <a:pt x="44" y="70"/>
                    </a:lnTo>
                    <a:lnTo>
                      <a:pt x="26" y="77"/>
                    </a:lnTo>
                    <a:lnTo>
                      <a:pt x="0" y="7"/>
                    </a:lnTo>
                    <a:lnTo>
                      <a:pt x="1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" name="Freeform 123"/>
              <p:cNvSpPr>
                <a:spLocks/>
              </p:cNvSpPr>
              <p:nvPr/>
            </p:nvSpPr>
            <p:spPr bwMode="auto">
              <a:xfrm>
                <a:off x="1793655" y="3355560"/>
                <a:ext cx="63465" cy="109622"/>
              </a:xfrm>
              <a:custGeom>
                <a:avLst/>
                <a:gdLst>
                  <a:gd name="T0" fmla="*/ 16 w 33"/>
                  <a:gd name="T1" fmla="*/ 0 h 57"/>
                  <a:gd name="T2" fmla="*/ 33 w 33"/>
                  <a:gd name="T3" fmla="*/ 52 h 57"/>
                  <a:gd name="T4" fmla="*/ 19 w 33"/>
                  <a:gd name="T5" fmla="*/ 57 h 57"/>
                  <a:gd name="T6" fmla="*/ 0 w 33"/>
                  <a:gd name="T7" fmla="*/ 3 h 57"/>
                  <a:gd name="T8" fmla="*/ 16 w 33"/>
                  <a:gd name="T9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57">
                    <a:moveTo>
                      <a:pt x="16" y="0"/>
                    </a:moveTo>
                    <a:lnTo>
                      <a:pt x="33" y="52"/>
                    </a:lnTo>
                    <a:lnTo>
                      <a:pt x="19" y="57"/>
                    </a:lnTo>
                    <a:lnTo>
                      <a:pt x="0" y="3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" name="Freeform 124"/>
              <p:cNvSpPr>
                <a:spLocks/>
              </p:cNvSpPr>
              <p:nvPr/>
            </p:nvSpPr>
            <p:spPr bwMode="auto">
              <a:xfrm>
                <a:off x="1063983" y="4176453"/>
                <a:ext cx="46156" cy="109622"/>
              </a:xfrm>
              <a:custGeom>
                <a:avLst/>
                <a:gdLst>
                  <a:gd name="T0" fmla="*/ 24 w 24"/>
                  <a:gd name="T1" fmla="*/ 2 h 57"/>
                  <a:gd name="T2" fmla="*/ 14 w 24"/>
                  <a:gd name="T3" fmla="*/ 57 h 57"/>
                  <a:gd name="T4" fmla="*/ 0 w 24"/>
                  <a:gd name="T5" fmla="*/ 54 h 57"/>
                  <a:gd name="T6" fmla="*/ 9 w 24"/>
                  <a:gd name="T7" fmla="*/ 0 h 57"/>
                  <a:gd name="T8" fmla="*/ 24 w 24"/>
                  <a:gd name="T9" fmla="*/ 2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57">
                    <a:moveTo>
                      <a:pt x="24" y="2"/>
                    </a:moveTo>
                    <a:lnTo>
                      <a:pt x="14" y="57"/>
                    </a:lnTo>
                    <a:lnTo>
                      <a:pt x="0" y="54"/>
                    </a:lnTo>
                    <a:lnTo>
                      <a:pt x="9" y="0"/>
                    </a:lnTo>
                    <a:lnTo>
                      <a:pt x="24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" name="Freeform 125"/>
              <p:cNvSpPr>
                <a:spLocks/>
              </p:cNvSpPr>
              <p:nvPr/>
            </p:nvSpPr>
            <p:spPr bwMode="auto">
              <a:xfrm>
                <a:off x="1780192" y="4013287"/>
                <a:ext cx="90390" cy="150008"/>
              </a:xfrm>
              <a:custGeom>
                <a:avLst/>
                <a:gdLst>
                  <a:gd name="T0" fmla="*/ 19 w 47"/>
                  <a:gd name="T1" fmla="*/ 0 h 78"/>
                  <a:gd name="T2" fmla="*/ 47 w 47"/>
                  <a:gd name="T3" fmla="*/ 71 h 78"/>
                  <a:gd name="T4" fmla="*/ 28 w 47"/>
                  <a:gd name="T5" fmla="*/ 78 h 78"/>
                  <a:gd name="T6" fmla="*/ 0 w 47"/>
                  <a:gd name="T7" fmla="*/ 7 h 78"/>
                  <a:gd name="T8" fmla="*/ 19 w 47"/>
                  <a:gd name="T9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" h="78">
                    <a:moveTo>
                      <a:pt x="19" y="0"/>
                    </a:moveTo>
                    <a:lnTo>
                      <a:pt x="47" y="71"/>
                    </a:lnTo>
                    <a:lnTo>
                      <a:pt x="28" y="78"/>
                    </a:lnTo>
                    <a:lnTo>
                      <a:pt x="0" y="7"/>
                    </a:lnTo>
                    <a:lnTo>
                      <a:pt x="1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" name="Freeform 129"/>
              <p:cNvSpPr>
                <a:spLocks/>
              </p:cNvSpPr>
              <p:nvPr/>
            </p:nvSpPr>
            <p:spPr bwMode="auto">
              <a:xfrm>
                <a:off x="2022038" y="3674956"/>
                <a:ext cx="78851" cy="148085"/>
              </a:xfrm>
              <a:custGeom>
                <a:avLst/>
                <a:gdLst>
                  <a:gd name="T0" fmla="*/ 41 w 41"/>
                  <a:gd name="T1" fmla="*/ 5 h 77"/>
                  <a:gd name="T2" fmla="*/ 20 w 41"/>
                  <a:gd name="T3" fmla="*/ 77 h 77"/>
                  <a:gd name="T4" fmla="*/ 0 w 41"/>
                  <a:gd name="T5" fmla="*/ 72 h 77"/>
                  <a:gd name="T6" fmla="*/ 22 w 41"/>
                  <a:gd name="T7" fmla="*/ 0 h 77"/>
                  <a:gd name="T8" fmla="*/ 41 w 41"/>
                  <a:gd name="T9" fmla="*/ 5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77">
                    <a:moveTo>
                      <a:pt x="41" y="5"/>
                    </a:moveTo>
                    <a:lnTo>
                      <a:pt x="20" y="77"/>
                    </a:lnTo>
                    <a:lnTo>
                      <a:pt x="0" y="72"/>
                    </a:lnTo>
                    <a:lnTo>
                      <a:pt x="22" y="0"/>
                    </a:lnTo>
                    <a:lnTo>
                      <a:pt x="41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" name="Freeform 130"/>
              <p:cNvSpPr>
                <a:spLocks/>
              </p:cNvSpPr>
              <p:nvPr/>
            </p:nvSpPr>
            <p:spPr bwMode="auto">
              <a:xfrm>
                <a:off x="1848351" y="4329717"/>
                <a:ext cx="69234" cy="150008"/>
              </a:xfrm>
              <a:custGeom>
                <a:avLst/>
                <a:gdLst>
                  <a:gd name="T0" fmla="*/ 36 w 36"/>
                  <a:gd name="T1" fmla="*/ 4 h 78"/>
                  <a:gd name="T2" fmla="*/ 21 w 36"/>
                  <a:gd name="T3" fmla="*/ 78 h 78"/>
                  <a:gd name="T4" fmla="*/ 0 w 36"/>
                  <a:gd name="T5" fmla="*/ 74 h 78"/>
                  <a:gd name="T6" fmla="*/ 16 w 36"/>
                  <a:gd name="T7" fmla="*/ 0 h 78"/>
                  <a:gd name="T8" fmla="*/ 36 w 36"/>
                  <a:gd name="T9" fmla="*/ 4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78">
                    <a:moveTo>
                      <a:pt x="36" y="4"/>
                    </a:moveTo>
                    <a:lnTo>
                      <a:pt x="21" y="78"/>
                    </a:lnTo>
                    <a:lnTo>
                      <a:pt x="0" y="74"/>
                    </a:lnTo>
                    <a:lnTo>
                      <a:pt x="16" y="0"/>
                    </a:lnTo>
                    <a:lnTo>
                      <a:pt x="36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" name="Freeform 132"/>
              <p:cNvSpPr>
                <a:spLocks/>
              </p:cNvSpPr>
              <p:nvPr/>
            </p:nvSpPr>
            <p:spPr bwMode="auto">
              <a:xfrm>
                <a:off x="811655" y="4182465"/>
                <a:ext cx="84620" cy="153854"/>
              </a:xfrm>
              <a:custGeom>
                <a:avLst/>
                <a:gdLst>
                  <a:gd name="T0" fmla="*/ 19 w 44"/>
                  <a:gd name="T1" fmla="*/ 0 h 80"/>
                  <a:gd name="T2" fmla="*/ 44 w 44"/>
                  <a:gd name="T3" fmla="*/ 73 h 80"/>
                  <a:gd name="T4" fmla="*/ 26 w 44"/>
                  <a:gd name="T5" fmla="*/ 80 h 80"/>
                  <a:gd name="T6" fmla="*/ 0 w 44"/>
                  <a:gd name="T7" fmla="*/ 9 h 80"/>
                  <a:gd name="T8" fmla="*/ 19 w 44"/>
                  <a:gd name="T9" fmla="*/ 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80">
                    <a:moveTo>
                      <a:pt x="19" y="0"/>
                    </a:moveTo>
                    <a:lnTo>
                      <a:pt x="44" y="73"/>
                    </a:lnTo>
                    <a:lnTo>
                      <a:pt x="26" y="80"/>
                    </a:lnTo>
                    <a:lnTo>
                      <a:pt x="0" y="9"/>
                    </a:lnTo>
                    <a:lnTo>
                      <a:pt x="1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499" cy="3017838"/>
          </a:xfrm>
          <a:prstGeom prst="rect">
            <a:avLst/>
          </a:prstGeom>
        </p:spPr>
      </p:pic>
      <p:pic>
        <p:nvPicPr>
          <p:cNvPr id="5" name="Picture Placeholder 4"/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1616"/>
            <a:ext cx="5143500" cy="30723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40960" y="4729933"/>
            <a:ext cx="3707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Birthday Package</a:t>
            </a:r>
            <a:r>
              <a:rPr lang="id-ID" b="1" dirty="0" smtClean="0">
                <a:solidFill>
                  <a:schemeClr val="accent1"/>
                </a:solidFill>
              </a:rPr>
              <a:t> Get 40% OFF.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25493" y="5084888"/>
            <a:ext cx="3092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Show Your ID. Take extra benefits.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06" name="Group 105"/>
          <p:cNvGrpSpPr/>
          <p:nvPr/>
        </p:nvGrpSpPr>
        <p:grpSpPr>
          <a:xfrm>
            <a:off x="2160588" y="3461915"/>
            <a:ext cx="747712" cy="1231018"/>
            <a:chOff x="2160588" y="3167945"/>
            <a:chExt cx="747712" cy="1231018"/>
          </a:xfrm>
        </p:grpSpPr>
        <p:grpSp>
          <p:nvGrpSpPr>
            <p:cNvPr id="66" name="Group 61"/>
            <p:cNvGrpSpPr>
              <a:grpSpLocks noChangeAspect="1"/>
            </p:cNvGrpSpPr>
            <p:nvPr/>
          </p:nvGrpSpPr>
          <p:grpSpPr bwMode="auto">
            <a:xfrm>
              <a:off x="2160588" y="3624263"/>
              <a:ext cx="747712" cy="774700"/>
              <a:chOff x="1361" y="2283"/>
              <a:chExt cx="471" cy="488"/>
            </a:xfrm>
          </p:grpSpPr>
          <p:sp>
            <p:nvSpPr>
              <p:cNvPr id="67" name="AutoShape 60"/>
              <p:cNvSpPr>
                <a:spLocks noChangeAspect="1" noChangeArrowheads="1" noTextEdit="1"/>
              </p:cNvSpPr>
              <p:nvPr/>
            </p:nvSpPr>
            <p:spPr bwMode="auto">
              <a:xfrm>
                <a:off x="1361" y="2283"/>
                <a:ext cx="471" cy="4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62"/>
              <p:cNvSpPr>
                <a:spLocks/>
              </p:cNvSpPr>
              <p:nvPr/>
            </p:nvSpPr>
            <p:spPr bwMode="auto">
              <a:xfrm>
                <a:off x="1359" y="2639"/>
                <a:ext cx="444" cy="142"/>
              </a:xfrm>
              <a:custGeom>
                <a:avLst/>
                <a:gdLst>
                  <a:gd name="T0" fmla="*/ 45 w 257"/>
                  <a:gd name="T1" fmla="*/ 30 h 82"/>
                  <a:gd name="T2" fmla="*/ 9 w 257"/>
                  <a:gd name="T3" fmla="*/ 44 h 82"/>
                  <a:gd name="T4" fmla="*/ 3 w 257"/>
                  <a:gd name="T5" fmla="*/ 50 h 82"/>
                  <a:gd name="T6" fmla="*/ 17 w 257"/>
                  <a:gd name="T7" fmla="*/ 67 h 82"/>
                  <a:gd name="T8" fmla="*/ 158 w 257"/>
                  <a:gd name="T9" fmla="*/ 61 h 82"/>
                  <a:gd name="T10" fmla="*/ 206 w 257"/>
                  <a:gd name="T11" fmla="*/ 50 h 82"/>
                  <a:gd name="T12" fmla="*/ 256 w 257"/>
                  <a:gd name="T13" fmla="*/ 19 h 82"/>
                  <a:gd name="T14" fmla="*/ 257 w 257"/>
                  <a:gd name="T15" fmla="*/ 13 h 82"/>
                  <a:gd name="T16" fmla="*/ 246 w 257"/>
                  <a:gd name="T17" fmla="*/ 7 h 82"/>
                  <a:gd name="T18" fmla="*/ 26 w 257"/>
                  <a:gd name="T19" fmla="*/ 28 h 82"/>
                  <a:gd name="T20" fmla="*/ 45 w 257"/>
                  <a:gd name="T21" fmla="*/ 3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7" h="82">
                    <a:moveTo>
                      <a:pt x="45" y="30"/>
                    </a:moveTo>
                    <a:cubicBezTo>
                      <a:pt x="32" y="31"/>
                      <a:pt x="19" y="36"/>
                      <a:pt x="9" y="44"/>
                    </a:cubicBezTo>
                    <a:cubicBezTo>
                      <a:pt x="6" y="46"/>
                      <a:pt x="4" y="47"/>
                      <a:pt x="3" y="50"/>
                    </a:cubicBezTo>
                    <a:cubicBezTo>
                      <a:pt x="0" y="58"/>
                      <a:pt x="9" y="65"/>
                      <a:pt x="17" y="67"/>
                    </a:cubicBezTo>
                    <a:cubicBezTo>
                      <a:pt x="62" y="82"/>
                      <a:pt x="111" y="72"/>
                      <a:pt x="158" y="61"/>
                    </a:cubicBezTo>
                    <a:cubicBezTo>
                      <a:pt x="174" y="57"/>
                      <a:pt x="190" y="54"/>
                      <a:pt x="206" y="50"/>
                    </a:cubicBezTo>
                    <a:cubicBezTo>
                      <a:pt x="226" y="45"/>
                      <a:pt x="249" y="38"/>
                      <a:pt x="256" y="19"/>
                    </a:cubicBezTo>
                    <a:cubicBezTo>
                      <a:pt x="257" y="17"/>
                      <a:pt x="257" y="15"/>
                      <a:pt x="257" y="13"/>
                    </a:cubicBezTo>
                    <a:cubicBezTo>
                      <a:pt x="255" y="8"/>
                      <a:pt x="250" y="7"/>
                      <a:pt x="246" y="7"/>
                    </a:cubicBezTo>
                    <a:cubicBezTo>
                      <a:pt x="171" y="3"/>
                      <a:pt x="94" y="0"/>
                      <a:pt x="26" y="28"/>
                    </a:cubicBezTo>
                    <a:cubicBezTo>
                      <a:pt x="45" y="30"/>
                      <a:pt x="45" y="30"/>
                      <a:pt x="45" y="30"/>
                    </a:cubicBezTo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63"/>
              <p:cNvSpPr>
                <a:spLocks/>
              </p:cNvSpPr>
              <p:nvPr/>
            </p:nvSpPr>
            <p:spPr bwMode="auto">
              <a:xfrm>
                <a:off x="1392" y="2278"/>
                <a:ext cx="424" cy="434"/>
              </a:xfrm>
              <a:custGeom>
                <a:avLst/>
                <a:gdLst>
                  <a:gd name="T0" fmla="*/ 1 w 246"/>
                  <a:gd name="T1" fmla="*/ 72 h 251"/>
                  <a:gd name="T2" fmla="*/ 123 w 246"/>
                  <a:gd name="T3" fmla="*/ 15 h 251"/>
                  <a:gd name="T4" fmla="*/ 167 w 246"/>
                  <a:gd name="T5" fmla="*/ 5 h 251"/>
                  <a:gd name="T6" fmla="*/ 185 w 246"/>
                  <a:gd name="T7" fmla="*/ 17 h 251"/>
                  <a:gd name="T8" fmla="*/ 230 w 246"/>
                  <a:gd name="T9" fmla="*/ 55 h 251"/>
                  <a:gd name="T10" fmla="*/ 240 w 246"/>
                  <a:gd name="T11" fmla="*/ 65 h 251"/>
                  <a:gd name="T12" fmla="*/ 243 w 246"/>
                  <a:gd name="T13" fmla="*/ 82 h 251"/>
                  <a:gd name="T14" fmla="*/ 245 w 246"/>
                  <a:gd name="T15" fmla="*/ 216 h 251"/>
                  <a:gd name="T16" fmla="*/ 234 w 246"/>
                  <a:gd name="T17" fmla="*/ 232 h 251"/>
                  <a:gd name="T18" fmla="*/ 207 w 246"/>
                  <a:gd name="T19" fmla="*/ 237 h 251"/>
                  <a:gd name="T20" fmla="*/ 25 w 246"/>
                  <a:gd name="T21" fmla="*/ 248 h 251"/>
                  <a:gd name="T22" fmla="*/ 19 w 246"/>
                  <a:gd name="T23" fmla="*/ 246 h 251"/>
                  <a:gd name="T24" fmla="*/ 14 w 246"/>
                  <a:gd name="T25" fmla="*/ 235 h 251"/>
                  <a:gd name="T26" fmla="*/ 5 w 246"/>
                  <a:gd name="T27" fmla="*/ 156 h 251"/>
                  <a:gd name="T28" fmla="*/ 1 w 246"/>
                  <a:gd name="T29" fmla="*/ 90 h 251"/>
                  <a:gd name="T30" fmla="*/ 0 w 246"/>
                  <a:gd name="T31" fmla="*/ 72 h 251"/>
                  <a:gd name="T32" fmla="*/ 1 w 246"/>
                  <a:gd name="T33" fmla="*/ 72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46" h="251">
                    <a:moveTo>
                      <a:pt x="1" y="72"/>
                    </a:moveTo>
                    <a:cubicBezTo>
                      <a:pt x="42" y="55"/>
                      <a:pt x="83" y="36"/>
                      <a:pt x="123" y="15"/>
                    </a:cubicBezTo>
                    <a:cubicBezTo>
                      <a:pt x="137" y="8"/>
                      <a:pt x="152" y="0"/>
                      <a:pt x="167" y="5"/>
                    </a:cubicBezTo>
                    <a:cubicBezTo>
                      <a:pt x="174" y="8"/>
                      <a:pt x="179" y="13"/>
                      <a:pt x="185" y="17"/>
                    </a:cubicBezTo>
                    <a:cubicBezTo>
                      <a:pt x="200" y="30"/>
                      <a:pt x="215" y="43"/>
                      <a:pt x="230" y="55"/>
                    </a:cubicBezTo>
                    <a:cubicBezTo>
                      <a:pt x="234" y="58"/>
                      <a:pt x="237" y="61"/>
                      <a:pt x="240" y="65"/>
                    </a:cubicBezTo>
                    <a:cubicBezTo>
                      <a:pt x="242" y="70"/>
                      <a:pt x="243" y="77"/>
                      <a:pt x="243" y="82"/>
                    </a:cubicBezTo>
                    <a:cubicBezTo>
                      <a:pt x="246" y="127"/>
                      <a:pt x="241" y="172"/>
                      <a:pt x="245" y="216"/>
                    </a:cubicBezTo>
                    <a:cubicBezTo>
                      <a:pt x="246" y="224"/>
                      <a:pt x="241" y="231"/>
                      <a:pt x="234" y="232"/>
                    </a:cubicBezTo>
                    <a:cubicBezTo>
                      <a:pt x="225" y="234"/>
                      <a:pt x="216" y="236"/>
                      <a:pt x="207" y="237"/>
                    </a:cubicBezTo>
                    <a:cubicBezTo>
                      <a:pt x="147" y="244"/>
                      <a:pt x="86" y="251"/>
                      <a:pt x="25" y="248"/>
                    </a:cubicBezTo>
                    <a:cubicBezTo>
                      <a:pt x="23" y="248"/>
                      <a:pt x="20" y="247"/>
                      <a:pt x="19" y="246"/>
                    </a:cubicBezTo>
                    <a:cubicBezTo>
                      <a:pt x="15" y="244"/>
                      <a:pt x="15" y="239"/>
                      <a:pt x="14" y="235"/>
                    </a:cubicBezTo>
                    <a:cubicBezTo>
                      <a:pt x="11" y="209"/>
                      <a:pt x="7" y="182"/>
                      <a:pt x="5" y="156"/>
                    </a:cubicBezTo>
                    <a:cubicBezTo>
                      <a:pt x="3" y="134"/>
                      <a:pt x="2" y="112"/>
                      <a:pt x="1" y="90"/>
                    </a:cubicBezTo>
                    <a:cubicBezTo>
                      <a:pt x="1" y="84"/>
                      <a:pt x="1" y="78"/>
                      <a:pt x="0" y="72"/>
                    </a:cubicBezTo>
                    <a:cubicBezTo>
                      <a:pt x="1" y="72"/>
                      <a:pt x="1" y="72"/>
                      <a:pt x="1" y="72"/>
                    </a:cubicBezTo>
                  </a:path>
                </a:pathLst>
              </a:custGeom>
              <a:solidFill>
                <a:srgbClr val="995F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64"/>
              <p:cNvSpPr>
                <a:spLocks/>
              </p:cNvSpPr>
              <p:nvPr/>
            </p:nvSpPr>
            <p:spPr bwMode="auto">
              <a:xfrm>
                <a:off x="1414" y="2389"/>
                <a:ext cx="344" cy="22"/>
              </a:xfrm>
              <a:custGeom>
                <a:avLst/>
                <a:gdLst>
                  <a:gd name="T0" fmla="*/ 195 w 199"/>
                  <a:gd name="T1" fmla="*/ 0 h 13"/>
                  <a:gd name="T2" fmla="*/ 170 w 199"/>
                  <a:gd name="T3" fmla="*/ 1 h 13"/>
                  <a:gd name="T4" fmla="*/ 100 w 199"/>
                  <a:gd name="T5" fmla="*/ 6 h 13"/>
                  <a:gd name="T6" fmla="*/ 29 w 199"/>
                  <a:gd name="T7" fmla="*/ 9 h 13"/>
                  <a:gd name="T8" fmla="*/ 0 w 199"/>
                  <a:gd name="T9" fmla="*/ 12 h 13"/>
                  <a:gd name="T10" fmla="*/ 29 w 199"/>
                  <a:gd name="T11" fmla="*/ 13 h 13"/>
                  <a:gd name="T12" fmla="*/ 37 w 199"/>
                  <a:gd name="T13" fmla="*/ 13 h 13"/>
                  <a:gd name="T14" fmla="*/ 100 w 199"/>
                  <a:gd name="T15" fmla="*/ 11 h 13"/>
                  <a:gd name="T16" fmla="*/ 170 w 199"/>
                  <a:gd name="T17" fmla="*/ 5 h 13"/>
                  <a:gd name="T18" fmla="*/ 199 w 199"/>
                  <a:gd name="T19" fmla="*/ 1 h 13"/>
                  <a:gd name="T20" fmla="*/ 195 w 199"/>
                  <a:gd name="T21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9" h="13">
                    <a:moveTo>
                      <a:pt x="195" y="0"/>
                    </a:moveTo>
                    <a:cubicBezTo>
                      <a:pt x="191" y="0"/>
                      <a:pt x="182" y="1"/>
                      <a:pt x="170" y="1"/>
                    </a:cubicBezTo>
                    <a:cubicBezTo>
                      <a:pt x="152" y="2"/>
                      <a:pt x="127" y="4"/>
                      <a:pt x="100" y="6"/>
                    </a:cubicBezTo>
                    <a:cubicBezTo>
                      <a:pt x="72" y="7"/>
                      <a:pt x="47" y="8"/>
                      <a:pt x="29" y="9"/>
                    </a:cubicBezTo>
                    <a:cubicBezTo>
                      <a:pt x="11" y="10"/>
                      <a:pt x="0" y="11"/>
                      <a:pt x="0" y="12"/>
                    </a:cubicBezTo>
                    <a:cubicBezTo>
                      <a:pt x="0" y="12"/>
                      <a:pt x="11" y="13"/>
                      <a:pt x="29" y="13"/>
                    </a:cubicBezTo>
                    <a:cubicBezTo>
                      <a:pt x="32" y="13"/>
                      <a:pt x="34" y="13"/>
                      <a:pt x="37" y="13"/>
                    </a:cubicBezTo>
                    <a:cubicBezTo>
                      <a:pt x="54" y="13"/>
                      <a:pt x="76" y="13"/>
                      <a:pt x="100" y="11"/>
                    </a:cubicBezTo>
                    <a:cubicBezTo>
                      <a:pt x="128" y="10"/>
                      <a:pt x="152" y="8"/>
                      <a:pt x="170" y="5"/>
                    </a:cubicBezTo>
                    <a:cubicBezTo>
                      <a:pt x="188" y="3"/>
                      <a:pt x="199" y="1"/>
                      <a:pt x="199" y="1"/>
                    </a:cubicBezTo>
                    <a:cubicBezTo>
                      <a:pt x="199" y="0"/>
                      <a:pt x="198" y="0"/>
                      <a:pt x="195" y="0"/>
                    </a:cubicBezTo>
                  </a:path>
                </a:pathLst>
              </a:custGeom>
              <a:solidFill>
                <a:srgbClr val="67463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65"/>
              <p:cNvSpPr>
                <a:spLocks/>
              </p:cNvSpPr>
              <p:nvPr/>
            </p:nvSpPr>
            <p:spPr bwMode="auto">
              <a:xfrm>
                <a:off x="1682" y="2337"/>
                <a:ext cx="24" cy="22"/>
              </a:xfrm>
              <a:custGeom>
                <a:avLst/>
                <a:gdLst>
                  <a:gd name="T0" fmla="*/ 13 w 14"/>
                  <a:gd name="T1" fmla="*/ 2 h 13"/>
                  <a:gd name="T2" fmla="*/ 9 w 14"/>
                  <a:gd name="T3" fmla="*/ 10 h 13"/>
                  <a:gd name="T4" fmla="*/ 1 w 14"/>
                  <a:gd name="T5" fmla="*/ 12 h 13"/>
                  <a:gd name="T6" fmla="*/ 6 w 14"/>
                  <a:gd name="T7" fmla="*/ 5 h 13"/>
                  <a:gd name="T8" fmla="*/ 13 w 14"/>
                  <a:gd name="T9" fmla="*/ 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3">
                    <a:moveTo>
                      <a:pt x="13" y="2"/>
                    </a:moveTo>
                    <a:cubicBezTo>
                      <a:pt x="14" y="2"/>
                      <a:pt x="13" y="6"/>
                      <a:pt x="9" y="10"/>
                    </a:cubicBezTo>
                    <a:cubicBezTo>
                      <a:pt x="5" y="13"/>
                      <a:pt x="2" y="13"/>
                      <a:pt x="1" y="12"/>
                    </a:cubicBezTo>
                    <a:cubicBezTo>
                      <a:pt x="0" y="10"/>
                      <a:pt x="3" y="8"/>
                      <a:pt x="6" y="5"/>
                    </a:cubicBezTo>
                    <a:cubicBezTo>
                      <a:pt x="9" y="2"/>
                      <a:pt x="12" y="0"/>
                      <a:pt x="13" y="2"/>
                    </a:cubicBezTo>
                    <a:close/>
                  </a:path>
                </a:pathLst>
              </a:custGeom>
              <a:solidFill>
                <a:srgbClr val="F161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66"/>
              <p:cNvSpPr>
                <a:spLocks/>
              </p:cNvSpPr>
              <p:nvPr/>
            </p:nvSpPr>
            <p:spPr bwMode="auto">
              <a:xfrm>
                <a:off x="1620" y="2352"/>
                <a:ext cx="24" cy="23"/>
              </a:xfrm>
              <a:custGeom>
                <a:avLst/>
                <a:gdLst>
                  <a:gd name="T0" fmla="*/ 13 w 14"/>
                  <a:gd name="T1" fmla="*/ 2 h 13"/>
                  <a:gd name="T2" fmla="*/ 9 w 14"/>
                  <a:gd name="T3" fmla="*/ 9 h 13"/>
                  <a:gd name="T4" fmla="*/ 1 w 14"/>
                  <a:gd name="T5" fmla="*/ 12 h 13"/>
                  <a:gd name="T6" fmla="*/ 5 w 14"/>
                  <a:gd name="T7" fmla="*/ 5 h 13"/>
                  <a:gd name="T8" fmla="*/ 13 w 14"/>
                  <a:gd name="T9" fmla="*/ 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3">
                    <a:moveTo>
                      <a:pt x="13" y="2"/>
                    </a:moveTo>
                    <a:cubicBezTo>
                      <a:pt x="14" y="3"/>
                      <a:pt x="12" y="6"/>
                      <a:pt x="9" y="9"/>
                    </a:cubicBezTo>
                    <a:cubicBezTo>
                      <a:pt x="5" y="12"/>
                      <a:pt x="2" y="13"/>
                      <a:pt x="1" y="12"/>
                    </a:cubicBezTo>
                    <a:cubicBezTo>
                      <a:pt x="0" y="11"/>
                      <a:pt x="2" y="7"/>
                      <a:pt x="5" y="5"/>
                    </a:cubicBezTo>
                    <a:cubicBezTo>
                      <a:pt x="8" y="2"/>
                      <a:pt x="12" y="0"/>
                      <a:pt x="13" y="2"/>
                    </a:cubicBezTo>
                    <a:close/>
                  </a:path>
                </a:pathLst>
              </a:custGeom>
              <a:solidFill>
                <a:srgbClr val="B498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67"/>
              <p:cNvSpPr>
                <a:spLocks/>
              </p:cNvSpPr>
              <p:nvPr/>
            </p:nvSpPr>
            <p:spPr bwMode="auto">
              <a:xfrm>
                <a:off x="1506" y="2359"/>
                <a:ext cx="24" cy="23"/>
              </a:xfrm>
              <a:custGeom>
                <a:avLst/>
                <a:gdLst>
                  <a:gd name="T0" fmla="*/ 13 w 14"/>
                  <a:gd name="T1" fmla="*/ 1 h 13"/>
                  <a:gd name="T2" fmla="*/ 8 w 14"/>
                  <a:gd name="T3" fmla="*/ 9 h 13"/>
                  <a:gd name="T4" fmla="*/ 1 w 14"/>
                  <a:gd name="T5" fmla="*/ 12 h 13"/>
                  <a:gd name="T6" fmla="*/ 5 w 14"/>
                  <a:gd name="T7" fmla="*/ 4 h 13"/>
                  <a:gd name="T8" fmla="*/ 13 w 14"/>
                  <a:gd name="T9" fmla="*/ 1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3">
                    <a:moveTo>
                      <a:pt x="13" y="1"/>
                    </a:moveTo>
                    <a:cubicBezTo>
                      <a:pt x="14" y="2"/>
                      <a:pt x="12" y="6"/>
                      <a:pt x="8" y="9"/>
                    </a:cubicBezTo>
                    <a:cubicBezTo>
                      <a:pt x="5" y="12"/>
                      <a:pt x="2" y="13"/>
                      <a:pt x="1" y="12"/>
                    </a:cubicBezTo>
                    <a:cubicBezTo>
                      <a:pt x="0" y="10"/>
                      <a:pt x="2" y="7"/>
                      <a:pt x="5" y="4"/>
                    </a:cubicBezTo>
                    <a:cubicBezTo>
                      <a:pt x="8" y="1"/>
                      <a:pt x="12" y="0"/>
                      <a:pt x="13" y="1"/>
                    </a:cubicBezTo>
                    <a:close/>
                  </a:path>
                </a:pathLst>
              </a:custGeom>
              <a:solidFill>
                <a:srgbClr val="B498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68"/>
              <p:cNvSpPr>
                <a:spLocks/>
              </p:cNvSpPr>
              <p:nvPr/>
            </p:nvSpPr>
            <p:spPr bwMode="auto">
              <a:xfrm>
                <a:off x="1609" y="2307"/>
                <a:ext cx="11" cy="16"/>
              </a:xfrm>
              <a:custGeom>
                <a:avLst/>
                <a:gdLst>
                  <a:gd name="T0" fmla="*/ 3 w 6"/>
                  <a:gd name="T1" fmla="*/ 0 h 9"/>
                  <a:gd name="T2" fmla="*/ 5 w 6"/>
                  <a:gd name="T3" fmla="*/ 2 h 9"/>
                  <a:gd name="T4" fmla="*/ 6 w 6"/>
                  <a:gd name="T5" fmla="*/ 4 h 9"/>
                  <a:gd name="T6" fmla="*/ 6 w 6"/>
                  <a:gd name="T7" fmla="*/ 6 h 9"/>
                  <a:gd name="T8" fmla="*/ 5 w 6"/>
                  <a:gd name="T9" fmla="*/ 9 h 9"/>
                  <a:gd name="T10" fmla="*/ 3 w 6"/>
                  <a:gd name="T11" fmla="*/ 9 h 9"/>
                  <a:gd name="T12" fmla="*/ 0 w 6"/>
                  <a:gd name="T13" fmla="*/ 5 h 9"/>
                  <a:gd name="T14" fmla="*/ 1 w 6"/>
                  <a:gd name="T15" fmla="*/ 1 h 9"/>
                  <a:gd name="T16" fmla="*/ 3 w 6"/>
                  <a:gd name="T1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" h="9">
                    <a:moveTo>
                      <a:pt x="3" y="0"/>
                    </a:moveTo>
                    <a:cubicBezTo>
                      <a:pt x="4" y="0"/>
                      <a:pt x="4" y="1"/>
                      <a:pt x="5" y="2"/>
                    </a:cubicBezTo>
                    <a:cubicBezTo>
                      <a:pt x="5" y="2"/>
                      <a:pt x="5" y="3"/>
                      <a:pt x="6" y="4"/>
                    </a:cubicBezTo>
                    <a:cubicBezTo>
                      <a:pt x="6" y="5"/>
                      <a:pt x="6" y="6"/>
                      <a:pt x="6" y="6"/>
                    </a:cubicBezTo>
                    <a:cubicBezTo>
                      <a:pt x="6" y="7"/>
                      <a:pt x="5" y="8"/>
                      <a:pt x="5" y="9"/>
                    </a:cubicBezTo>
                    <a:cubicBezTo>
                      <a:pt x="4" y="9"/>
                      <a:pt x="3" y="9"/>
                      <a:pt x="3" y="9"/>
                    </a:cubicBezTo>
                    <a:cubicBezTo>
                      <a:pt x="2" y="8"/>
                      <a:pt x="1" y="7"/>
                      <a:pt x="0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2" y="0"/>
                      <a:pt x="3" y="0"/>
                    </a:cubicBezTo>
                    <a:close/>
                  </a:path>
                </a:pathLst>
              </a:custGeom>
              <a:solidFill>
                <a:srgbClr val="FFB3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69"/>
              <p:cNvSpPr>
                <a:spLocks/>
              </p:cNvSpPr>
              <p:nvPr/>
            </p:nvSpPr>
            <p:spPr bwMode="auto">
              <a:xfrm>
                <a:off x="1720" y="2347"/>
                <a:ext cx="10" cy="26"/>
              </a:xfrm>
              <a:custGeom>
                <a:avLst/>
                <a:gdLst>
                  <a:gd name="T0" fmla="*/ 3 w 6"/>
                  <a:gd name="T1" fmla="*/ 1 h 15"/>
                  <a:gd name="T2" fmla="*/ 5 w 6"/>
                  <a:gd name="T3" fmla="*/ 7 h 15"/>
                  <a:gd name="T4" fmla="*/ 4 w 6"/>
                  <a:gd name="T5" fmla="*/ 14 h 15"/>
                  <a:gd name="T6" fmla="*/ 2 w 6"/>
                  <a:gd name="T7" fmla="*/ 13 h 15"/>
                  <a:gd name="T8" fmla="*/ 0 w 6"/>
                  <a:gd name="T9" fmla="*/ 8 h 15"/>
                  <a:gd name="T10" fmla="*/ 1 w 6"/>
                  <a:gd name="T11" fmla="*/ 2 h 15"/>
                  <a:gd name="T12" fmla="*/ 3 w 6"/>
                  <a:gd name="T13" fmla="*/ 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15">
                    <a:moveTo>
                      <a:pt x="3" y="1"/>
                    </a:moveTo>
                    <a:cubicBezTo>
                      <a:pt x="5" y="1"/>
                      <a:pt x="5" y="4"/>
                      <a:pt x="5" y="7"/>
                    </a:cubicBezTo>
                    <a:cubicBezTo>
                      <a:pt x="5" y="10"/>
                      <a:pt x="6" y="13"/>
                      <a:pt x="4" y="14"/>
                    </a:cubicBezTo>
                    <a:cubicBezTo>
                      <a:pt x="4" y="15"/>
                      <a:pt x="3" y="14"/>
                      <a:pt x="2" y="13"/>
                    </a:cubicBezTo>
                    <a:cubicBezTo>
                      <a:pt x="1" y="12"/>
                      <a:pt x="0" y="10"/>
                      <a:pt x="0" y="8"/>
                    </a:cubicBezTo>
                    <a:cubicBezTo>
                      <a:pt x="0" y="5"/>
                      <a:pt x="0" y="3"/>
                      <a:pt x="1" y="2"/>
                    </a:cubicBezTo>
                    <a:cubicBezTo>
                      <a:pt x="2" y="1"/>
                      <a:pt x="3" y="0"/>
                      <a:pt x="3" y="1"/>
                    </a:cubicBezTo>
                    <a:close/>
                  </a:path>
                </a:pathLst>
              </a:custGeom>
              <a:solidFill>
                <a:srgbClr val="D8E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70"/>
              <p:cNvSpPr>
                <a:spLocks/>
              </p:cNvSpPr>
              <p:nvPr/>
            </p:nvSpPr>
            <p:spPr bwMode="auto">
              <a:xfrm>
                <a:off x="1658" y="2311"/>
                <a:ext cx="10" cy="24"/>
              </a:xfrm>
              <a:custGeom>
                <a:avLst/>
                <a:gdLst>
                  <a:gd name="T0" fmla="*/ 4 w 6"/>
                  <a:gd name="T1" fmla="*/ 0 h 14"/>
                  <a:gd name="T2" fmla="*/ 6 w 6"/>
                  <a:gd name="T3" fmla="*/ 7 h 14"/>
                  <a:gd name="T4" fmla="*/ 5 w 6"/>
                  <a:gd name="T5" fmla="*/ 13 h 14"/>
                  <a:gd name="T6" fmla="*/ 2 w 6"/>
                  <a:gd name="T7" fmla="*/ 12 h 14"/>
                  <a:gd name="T8" fmla="*/ 0 w 6"/>
                  <a:gd name="T9" fmla="*/ 7 h 14"/>
                  <a:gd name="T10" fmla="*/ 2 w 6"/>
                  <a:gd name="T11" fmla="*/ 1 h 14"/>
                  <a:gd name="T12" fmla="*/ 4 w 6"/>
                  <a:gd name="T13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14">
                    <a:moveTo>
                      <a:pt x="4" y="0"/>
                    </a:moveTo>
                    <a:cubicBezTo>
                      <a:pt x="5" y="1"/>
                      <a:pt x="6" y="3"/>
                      <a:pt x="6" y="7"/>
                    </a:cubicBezTo>
                    <a:cubicBezTo>
                      <a:pt x="6" y="10"/>
                      <a:pt x="6" y="13"/>
                      <a:pt x="5" y="13"/>
                    </a:cubicBezTo>
                    <a:cubicBezTo>
                      <a:pt x="4" y="14"/>
                      <a:pt x="3" y="14"/>
                      <a:pt x="2" y="12"/>
                    </a:cubicBezTo>
                    <a:cubicBezTo>
                      <a:pt x="1" y="11"/>
                      <a:pt x="1" y="9"/>
                      <a:pt x="0" y="7"/>
                    </a:cubicBezTo>
                    <a:cubicBezTo>
                      <a:pt x="0" y="5"/>
                      <a:pt x="1" y="3"/>
                      <a:pt x="2" y="1"/>
                    </a:cubicBezTo>
                    <a:cubicBezTo>
                      <a:pt x="2" y="0"/>
                      <a:pt x="3" y="0"/>
                      <a:pt x="4" y="0"/>
                    </a:cubicBezTo>
                    <a:close/>
                  </a:path>
                </a:pathLst>
              </a:custGeom>
              <a:solidFill>
                <a:srgbClr val="F69E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Oval 71"/>
              <p:cNvSpPr>
                <a:spLocks noChangeArrowheads="1"/>
              </p:cNvSpPr>
              <p:nvPr/>
            </p:nvSpPr>
            <p:spPr bwMode="auto">
              <a:xfrm>
                <a:off x="1578" y="2340"/>
                <a:ext cx="9" cy="24"/>
              </a:xfrm>
              <a:prstGeom prst="ellipse">
                <a:avLst/>
              </a:prstGeom>
              <a:solidFill>
                <a:srgbClr val="47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Freeform 72"/>
              <p:cNvSpPr>
                <a:spLocks/>
              </p:cNvSpPr>
              <p:nvPr/>
            </p:nvSpPr>
            <p:spPr bwMode="auto">
              <a:xfrm>
                <a:off x="1383" y="2420"/>
                <a:ext cx="382" cy="71"/>
              </a:xfrm>
              <a:custGeom>
                <a:avLst/>
                <a:gdLst>
                  <a:gd name="T0" fmla="*/ 0 w 221"/>
                  <a:gd name="T1" fmla="*/ 18 h 41"/>
                  <a:gd name="T2" fmla="*/ 213 w 221"/>
                  <a:gd name="T3" fmla="*/ 0 h 41"/>
                  <a:gd name="T4" fmla="*/ 219 w 221"/>
                  <a:gd name="T5" fmla="*/ 1 h 41"/>
                  <a:gd name="T6" fmla="*/ 220 w 221"/>
                  <a:gd name="T7" fmla="*/ 8 h 41"/>
                  <a:gd name="T8" fmla="*/ 220 w 221"/>
                  <a:gd name="T9" fmla="*/ 18 h 41"/>
                  <a:gd name="T10" fmla="*/ 218 w 221"/>
                  <a:gd name="T11" fmla="*/ 23 h 41"/>
                  <a:gd name="T12" fmla="*/ 212 w 221"/>
                  <a:gd name="T13" fmla="*/ 26 h 41"/>
                  <a:gd name="T14" fmla="*/ 14 w 221"/>
                  <a:gd name="T15" fmla="*/ 40 h 41"/>
                  <a:gd name="T16" fmla="*/ 7 w 221"/>
                  <a:gd name="T17" fmla="*/ 40 h 41"/>
                  <a:gd name="T18" fmla="*/ 4 w 221"/>
                  <a:gd name="T19" fmla="*/ 34 h 41"/>
                  <a:gd name="T20" fmla="*/ 0 w 221"/>
                  <a:gd name="T21" fmla="*/ 18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21" h="41">
                    <a:moveTo>
                      <a:pt x="0" y="18"/>
                    </a:moveTo>
                    <a:cubicBezTo>
                      <a:pt x="71" y="8"/>
                      <a:pt x="142" y="2"/>
                      <a:pt x="213" y="0"/>
                    </a:cubicBezTo>
                    <a:cubicBezTo>
                      <a:pt x="215" y="0"/>
                      <a:pt x="217" y="0"/>
                      <a:pt x="219" y="1"/>
                    </a:cubicBezTo>
                    <a:cubicBezTo>
                      <a:pt x="221" y="3"/>
                      <a:pt x="220" y="6"/>
                      <a:pt x="220" y="8"/>
                    </a:cubicBezTo>
                    <a:cubicBezTo>
                      <a:pt x="220" y="11"/>
                      <a:pt x="220" y="15"/>
                      <a:pt x="220" y="18"/>
                    </a:cubicBezTo>
                    <a:cubicBezTo>
                      <a:pt x="220" y="20"/>
                      <a:pt x="219" y="22"/>
                      <a:pt x="218" y="23"/>
                    </a:cubicBezTo>
                    <a:cubicBezTo>
                      <a:pt x="217" y="25"/>
                      <a:pt x="215" y="26"/>
                      <a:pt x="212" y="26"/>
                    </a:cubicBezTo>
                    <a:cubicBezTo>
                      <a:pt x="147" y="36"/>
                      <a:pt x="79" y="29"/>
                      <a:pt x="14" y="40"/>
                    </a:cubicBezTo>
                    <a:cubicBezTo>
                      <a:pt x="11" y="41"/>
                      <a:pt x="9" y="41"/>
                      <a:pt x="7" y="40"/>
                    </a:cubicBezTo>
                    <a:cubicBezTo>
                      <a:pt x="5" y="39"/>
                      <a:pt x="4" y="36"/>
                      <a:pt x="4" y="34"/>
                    </a:cubicBezTo>
                    <a:cubicBezTo>
                      <a:pt x="0" y="18"/>
                      <a:pt x="0" y="18"/>
                      <a:pt x="0" y="18"/>
                    </a:cubicBezTo>
                  </a:path>
                </a:pathLst>
              </a:custGeom>
              <a:solidFill>
                <a:srgbClr val="F69E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73"/>
              <p:cNvSpPr>
                <a:spLocks/>
              </p:cNvSpPr>
              <p:nvPr/>
            </p:nvSpPr>
            <p:spPr bwMode="auto">
              <a:xfrm>
                <a:off x="1394" y="2560"/>
                <a:ext cx="371" cy="71"/>
              </a:xfrm>
              <a:custGeom>
                <a:avLst/>
                <a:gdLst>
                  <a:gd name="T0" fmla="*/ 0 w 215"/>
                  <a:gd name="T1" fmla="*/ 18 h 41"/>
                  <a:gd name="T2" fmla="*/ 208 w 215"/>
                  <a:gd name="T3" fmla="*/ 0 h 41"/>
                  <a:gd name="T4" fmla="*/ 213 w 215"/>
                  <a:gd name="T5" fmla="*/ 1 h 41"/>
                  <a:gd name="T6" fmla="*/ 214 w 215"/>
                  <a:gd name="T7" fmla="*/ 8 h 41"/>
                  <a:gd name="T8" fmla="*/ 214 w 215"/>
                  <a:gd name="T9" fmla="*/ 18 h 41"/>
                  <a:gd name="T10" fmla="*/ 212 w 215"/>
                  <a:gd name="T11" fmla="*/ 23 h 41"/>
                  <a:gd name="T12" fmla="*/ 207 w 215"/>
                  <a:gd name="T13" fmla="*/ 26 h 41"/>
                  <a:gd name="T14" fmla="*/ 13 w 215"/>
                  <a:gd name="T15" fmla="*/ 41 h 41"/>
                  <a:gd name="T16" fmla="*/ 7 w 215"/>
                  <a:gd name="T17" fmla="*/ 40 h 41"/>
                  <a:gd name="T18" fmla="*/ 3 w 215"/>
                  <a:gd name="T19" fmla="*/ 34 h 41"/>
                  <a:gd name="T20" fmla="*/ 0 w 215"/>
                  <a:gd name="T21" fmla="*/ 18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5" h="41">
                    <a:moveTo>
                      <a:pt x="0" y="18"/>
                    </a:moveTo>
                    <a:cubicBezTo>
                      <a:pt x="69" y="8"/>
                      <a:pt x="138" y="2"/>
                      <a:pt x="208" y="0"/>
                    </a:cubicBezTo>
                    <a:cubicBezTo>
                      <a:pt x="209" y="0"/>
                      <a:pt x="211" y="0"/>
                      <a:pt x="213" y="1"/>
                    </a:cubicBezTo>
                    <a:cubicBezTo>
                      <a:pt x="215" y="3"/>
                      <a:pt x="214" y="6"/>
                      <a:pt x="214" y="8"/>
                    </a:cubicBezTo>
                    <a:cubicBezTo>
                      <a:pt x="214" y="11"/>
                      <a:pt x="214" y="15"/>
                      <a:pt x="214" y="18"/>
                    </a:cubicBezTo>
                    <a:cubicBezTo>
                      <a:pt x="214" y="20"/>
                      <a:pt x="213" y="22"/>
                      <a:pt x="212" y="23"/>
                    </a:cubicBezTo>
                    <a:cubicBezTo>
                      <a:pt x="211" y="25"/>
                      <a:pt x="209" y="26"/>
                      <a:pt x="207" y="26"/>
                    </a:cubicBezTo>
                    <a:cubicBezTo>
                      <a:pt x="143" y="36"/>
                      <a:pt x="77" y="29"/>
                      <a:pt x="13" y="41"/>
                    </a:cubicBezTo>
                    <a:cubicBezTo>
                      <a:pt x="11" y="41"/>
                      <a:pt x="8" y="41"/>
                      <a:pt x="7" y="40"/>
                    </a:cubicBezTo>
                    <a:cubicBezTo>
                      <a:pt x="5" y="39"/>
                      <a:pt x="4" y="36"/>
                      <a:pt x="3" y="34"/>
                    </a:cubicBezTo>
                    <a:cubicBezTo>
                      <a:pt x="0" y="18"/>
                      <a:pt x="0" y="18"/>
                      <a:pt x="0" y="18"/>
                    </a:cubicBezTo>
                  </a:path>
                </a:pathLst>
              </a:custGeom>
              <a:solidFill>
                <a:srgbClr val="D7E3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74"/>
              <p:cNvSpPr>
                <a:spLocks/>
              </p:cNvSpPr>
              <p:nvPr/>
            </p:nvSpPr>
            <p:spPr bwMode="auto">
              <a:xfrm>
                <a:off x="1392" y="2489"/>
                <a:ext cx="373" cy="73"/>
              </a:xfrm>
              <a:custGeom>
                <a:avLst/>
                <a:gdLst>
                  <a:gd name="T0" fmla="*/ 1 w 216"/>
                  <a:gd name="T1" fmla="*/ 18 h 42"/>
                  <a:gd name="T2" fmla="*/ 4 w 216"/>
                  <a:gd name="T3" fmla="*/ 35 h 42"/>
                  <a:gd name="T4" fmla="*/ 8 w 216"/>
                  <a:gd name="T5" fmla="*/ 41 h 42"/>
                  <a:gd name="T6" fmla="*/ 14 w 216"/>
                  <a:gd name="T7" fmla="*/ 41 h 42"/>
                  <a:gd name="T8" fmla="*/ 208 w 216"/>
                  <a:gd name="T9" fmla="*/ 26 h 42"/>
                  <a:gd name="T10" fmla="*/ 213 w 216"/>
                  <a:gd name="T11" fmla="*/ 24 h 42"/>
                  <a:gd name="T12" fmla="*/ 215 w 216"/>
                  <a:gd name="T13" fmla="*/ 19 h 42"/>
                  <a:gd name="T14" fmla="*/ 215 w 216"/>
                  <a:gd name="T15" fmla="*/ 9 h 42"/>
                  <a:gd name="T16" fmla="*/ 214 w 216"/>
                  <a:gd name="T17" fmla="*/ 2 h 42"/>
                  <a:gd name="T18" fmla="*/ 209 w 216"/>
                  <a:gd name="T19" fmla="*/ 1 h 42"/>
                  <a:gd name="T20" fmla="*/ 1 w 216"/>
                  <a:gd name="T21" fmla="*/ 18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6" h="42">
                    <a:moveTo>
                      <a:pt x="1" y="18"/>
                    </a:moveTo>
                    <a:cubicBezTo>
                      <a:pt x="0" y="23"/>
                      <a:pt x="4" y="30"/>
                      <a:pt x="4" y="35"/>
                    </a:cubicBezTo>
                    <a:cubicBezTo>
                      <a:pt x="5" y="37"/>
                      <a:pt x="6" y="39"/>
                      <a:pt x="8" y="41"/>
                    </a:cubicBezTo>
                    <a:cubicBezTo>
                      <a:pt x="9" y="42"/>
                      <a:pt x="12" y="41"/>
                      <a:pt x="14" y="41"/>
                    </a:cubicBezTo>
                    <a:cubicBezTo>
                      <a:pt x="78" y="29"/>
                      <a:pt x="144" y="37"/>
                      <a:pt x="208" y="26"/>
                    </a:cubicBezTo>
                    <a:cubicBezTo>
                      <a:pt x="210" y="26"/>
                      <a:pt x="212" y="26"/>
                      <a:pt x="213" y="24"/>
                    </a:cubicBezTo>
                    <a:cubicBezTo>
                      <a:pt x="214" y="22"/>
                      <a:pt x="215" y="20"/>
                      <a:pt x="215" y="19"/>
                    </a:cubicBezTo>
                    <a:cubicBezTo>
                      <a:pt x="215" y="15"/>
                      <a:pt x="215" y="12"/>
                      <a:pt x="215" y="9"/>
                    </a:cubicBezTo>
                    <a:cubicBezTo>
                      <a:pt x="215" y="6"/>
                      <a:pt x="216" y="3"/>
                      <a:pt x="214" y="2"/>
                    </a:cubicBezTo>
                    <a:cubicBezTo>
                      <a:pt x="212" y="1"/>
                      <a:pt x="210" y="0"/>
                      <a:pt x="209" y="1"/>
                    </a:cubicBezTo>
                    <a:cubicBezTo>
                      <a:pt x="139" y="2"/>
                      <a:pt x="70" y="8"/>
                      <a:pt x="1" y="18"/>
                    </a:cubicBezTo>
                  </a:path>
                </a:pathLst>
              </a:custGeom>
              <a:solidFill>
                <a:srgbClr val="FCE7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75"/>
              <p:cNvSpPr>
                <a:spLocks/>
              </p:cNvSpPr>
              <p:nvPr/>
            </p:nvSpPr>
            <p:spPr bwMode="auto">
              <a:xfrm>
                <a:off x="1401" y="2626"/>
                <a:ext cx="371" cy="72"/>
              </a:xfrm>
              <a:custGeom>
                <a:avLst/>
                <a:gdLst>
                  <a:gd name="T0" fmla="*/ 0 w 215"/>
                  <a:gd name="T1" fmla="*/ 18 h 42"/>
                  <a:gd name="T2" fmla="*/ 208 w 215"/>
                  <a:gd name="T3" fmla="*/ 0 h 42"/>
                  <a:gd name="T4" fmla="*/ 213 w 215"/>
                  <a:gd name="T5" fmla="*/ 2 h 42"/>
                  <a:gd name="T6" fmla="*/ 215 w 215"/>
                  <a:gd name="T7" fmla="*/ 8 h 42"/>
                  <a:gd name="T8" fmla="*/ 214 w 215"/>
                  <a:gd name="T9" fmla="*/ 18 h 42"/>
                  <a:gd name="T10" fmla="*/ 213 w 215"/>
                  <a:gd name="T11" fmla="*/ 23 h 42"/>
                  <a:gd name="T12" fmla="*/ 207 w 215"/>
                  <a:gd name="T13" fmla="*/ 26 h 42"/>
                  <a:gd name="T14" fmla="*/ 13 w 215"/>
                  <a:gd name="T15" fmla="*/ 41 h 42"/>
                  <a:gd name="T16" fmla="*/ 7 w 215"/>
                  <a:gd name="T17" fmla="*/ 40 h 42"/>
                  <a:gd name="T18" fmla="*/ 4 w 215"/>
                  <a:gd name="T19" fmla="*/ 34 h 42"/>
                  <a:gd name="T20" fmla="*/ 0 w 215"/>
                  <a:gd name="T21" fmla="*/ 18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5" h="42">
                    <a:moveTo>
                      <a:pt x="0" y="18"/>
                    </a:moveTo>
                    <a:cubicBezTo>
                      <a:pt x="69" y="8"/>
                      <a:pt x="138" y="2"/>
                      <a:pt x="208" y="0"/>
                    </a:cubicBezTo>
                    <a:cubicBezTo>
                      <a:pt x="210" y="0"/>
                      <a:pt x="212" y="0"/>
                      <a:pt x="213" y="2"/>
                    </a:cubicBezTo>
                    <a:cubicBezTo>
                      <a:pt x="215" y="3"/>
                      <a:pt x="215" y="6"/>
                      <a:pt x="215" y="8"/>
                    </a:cubicBezTo>
                    <a:cubicBezTo>
                      <a:pt x="214" y="12"/>
                      <a:pt x="214" y="15"/>
                      <a:pt x="214" y="18"/>
                    </a:cubicBezTo>
                    <a:cubicBezTo>
                      <a:pt x="214" y="20"/>
                      <a:pt x="214" y="22"/>
                      <a:pt x="213" y="23"/>
                    </a:cubicBezTo>
                    <a:cubicBezTo>
                      <a:pt x="211" y="25"/>
                      <a:pt x="209" y="26"/>
                      <a:pt x="207" y="26"/>
                    </a:cubicBezTo>
                    <a:cubicBezTo>
                      <a:pt x="144" y="38"/>
                      <a:pt x="79" y="31"/>
                      <a:pt x="13" y="41"/>
                    </a:cubicBezTo>
                    <a:cubicBezTo>
                      <a:pt x="11" y="41"/>
                      <a:pt x="9" y="42"/>
                      <a:pt x="7" y="40"/>
                    </a:cubicBezTo>
                    <a:cubicBezTo>
                      <a:pt x="5" y="39"/>
                      <a:pt x="4" y="37"/>
                      <a:pt x="4" y="34"/>
                    </a:cubicBezTo>
                    <a:cubicBezTo>
                      <a:pt x="0" y="18"/>
                      <a:pt x="0" y="18"/>
                      <a:pt x="0" y="18"/>
                    </a:cubicBezTo>
                  </a:path>
                </a:pathLst>
              </a:custGeom>
              <a:solidFill>
                <a:srgbClr val="62C4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Oval 76"/>
              <p:cNvSpPr>
                <a:spLocks noChangeArrowheads="1"/>
              </p:cNvSpPr>
              <p:nvPr/>
            </p:nvSpPr>
            <p:spPr bwMode="auto">
              <a:xfrm>
                <a:off x="1742" y="2442"/>
                <a:ext cx="9" cy="9"/>
              </a:xfrm>
              <a:prstGeom prst="ellipse">
                <a:avLst/>
              </a:prstGeom>
              <a:solidFill>
                <a:srgbClr val="EEAE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77"/>
              <p:cNvSpPr>
                <a:spLocks/>
              </p:cNvSpPr>
              <p:nvPr/>
            </p:nvSpPr>
            <p:spPr bwMode="auto">
              <a:xfrm>
                <a:off x="1720" y="2437"/>
                <a:ext cx="12" cy="14"/>
              </a:xfrm>
              <a:custGeom>
                <a:avLst/>
                <a:gdLst>
                  <a:gd name="T0" fmla="*/ 5 w 7"/>
                  <a:gd name="T1" fmla="*/ 0 h 8"/>
                  <a:gd name="T2" fmla="*/ 2 w 7"/>
                  <a:gd name="T3" fmla="*/ 3 h 8"/>
                  <a:gd name="T4" fmla="*/ 2 w 7"/>
                  <a:gd name="T5" fmla="*/ 8 h 8"/>
                  <a:gd name="T6" fmla="*/ 3 w 7"/>
                  <a:gd name="T7" fmla="*/ 8 h 8"/>
                  <a:gd name="T8" fmla="*/ 6 w 7"/>
                  <a:gd name="T9" fmla="*/ 6 h 8"/>
                  <a:gd name="T10" fmla="*/ 6 w 7"/>
                  <a:gd name="T11" fmla="*/ 1 h 8"/>
                  <a:gd name="T12" fmla="*/ 5 w 7"/>
                  <a:gd name="T13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8">
                    <a:moveTo>
                      <a:pt x="5" y="0"/>
                    </a:moveTo>
                    <a:cubicBezTo>
                      <a:pt x="4" y="0"/>
                      <a:pt x="2" y="1"/>
                      <a:pt x="2" y="3"/>
                    </a:cubicBezTo>
                    <a:cubicBezTo>
                      <a:pt x="0" y="5"/>
                      <a:pt x="0" y="7"/>
                      <a:pt x="2" y="8"/>
                    </a:cubicBezTo>
                    <a:cubicBezTo>
                      <a:pt x="2" y="8"/>
                      <a:pt x="2" y="8"/>
                      <a:pt x="3" y="8"/>
                    </a:cubicBezTo>
                    <a:cubicBezTo>
                      <a:pt x="4" y="8"/>
                      <a:pt x="5" y="7"/>
                      <a:pt x="6" y="6"/>
                    </a:cubicBezTo>
                    <a:cubicBezTo>
                      <a:pt x="7" y="4"/>
                      <a:pt x="7" y="1"/>
                      <a:pt x="6" y="1"/>
                    </a:cubicBezTo>
                    <a:cubicBezTo>
                      <a:pt x="6" y="0"/>
                      <a:pt x="5" y="0"/>
                      <a:pt x="5" y="0"/>
                    </a:cubicBezTo>
                  </a:path>
                </a:pathLst>
              </a:custGeom>
              <a:solidFill>
                <a:srgbClr val="EEAE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78"/>
              <p:cNvSpPr>
                <a:spLocks/>
              </p:cNvSpPr>
              <p:nvPr/>
            </p:nvSpPr>
            <p:spPr bwMode="auto">
              <a:xfrm>
                <a:off x="1601" y="2446"/>
                <a:ext cx="12" cy="12"/>
              </a:xfrm>
              <a:custGeom>
                <a:avLst/>
                <a:gdLst>
                  <a:gd name="T0" fmla="*/ 3 w 7"/>
                  <a:gd name="T1" fmla="*/ 0 h 7"/>
                  <a:gd name="T2" fmla="*/ 1 w 7"/>
                  <a:gd name="T3" fmla="*/ 1 h 7"/>
                  <a:gd name="T4" fmla="*/ 2 w 7"/>
                  <a:gd name="T5" fmla="*/ 6 h 7"/>
                  <a:gd name="T6" fmla="*/ 5 w 7"/>
                  <a:gd name="T7" fmla="*/ 7 h 7"/>
                  <a:gd name="T8" fmla="*/ 6 w 7"/>
                  <a:gd name="T9" fmla="*/ 6 h 7"/>
                  <a:gd name="T10" fmla="*/ 6 w 7"/>
                  <a:gd name="T11" fmla="*/ 2 h 7"/>
                  <a:gd name="T12" fmla="*/ 3 w 7"/>
                  <a:gd name="T13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7">
                    <a:moveTo>
                      <a:pt x="3" y="0"/>
                    </a:moveTo>
                    <a:cubicBezTo>
                      <a:pt x="2" y="0"/>
                      <a:pt x="2" y="0"/>
                      <a:pt x="1" y="1"/>
                    </a:cubicBezTo>
                    <a:cubicBezTo>
                      <a:pt x="0" y="2"/>
                      <a:pt x="1" y="4"/>
                      <a:pt x="2" y="6"/>
                    </a:cubicBezTo>
                    <a:cubicBezTo>
                      <a:pt x="3" y="7"/>
                      <a:pt x="4" y="7"/>
                      <a:pt x="5" y="7"/>
                    </a:cubicBezTo>
                    <a:cubicBezTo>
                      <a:pt x="5" y="7"/>
                      <a:pt x="6" y="7"/>
                      <a:pt x="6" y="6"/>
                    </a:cubicBezTo>
                    <a:cubicBezTo>
                      <a:pt x="7" y="5"/>
                      <a:pt x="7" y="3"/>
                      <a:pt x="6" y="2"/>
                    </a:cubicBezTo>
                    <a:cubicBezTo>
                      <a:pt x="5" y="1"/>
                      <a:pt x="4" y="0"/>
                      <a:pt x="3" y="0"/>
                    </a:cubicBezTo>
                  </a:path>
                </a:pathLst>
              </a:custGeom>
              <a:solidFill>
                <a:srgbClr val="EEAE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79"/>
              <p:cNvSpPr>
                <a:spLocks/>
              </p:cNvSpPr>
              <p:nvPr/>
            </p:nvSpPr>
            <p:spPr bwMode="auto">
              <a:xfrm>
                <a:off x="1615" y="2440"/>
                <a:ext cx="6" cy="9"/>
              </a:xfrm>
              <a:custGeom>
                <a:avLst/>
                <a:gdLst>
                  <a:gd name="T0" fmla="*/ 3 w 4"/>
                  <a:gd name="T1" fmla="*/ 0 h 5"/>
                  <a:gd name="T2" fmla="*/ 0 w 4"/>
                  <a:gd name="T3" fmla="*/ 1 h 5"/>
                  <a:gd name="T4" fmla="*/ 0 w 4"/>
                  <a:gd name="T5" fmla="*/ 3 h 5"/>
                  <a:gd name="T6" fmla="*/ 1 w 4"/>
                  <a:gd name="T7" fmla="*/ 5 h 5"/>
                  <a:gd name="T8" fmla="*/ 2 w 4"/>
                  <a:gd name="T9" fmla="*/ 5 h 5"/>
                  <a:gd name="T10" fmla="*/ 3 w 4"/>
                  <a:gd name="T11" fmla="*/ 5 h 5"/>
                  <a:gd name="T12" fmla="*/ 4 w 4"/>
                  <a:gd name="T13" fmla="*/ 3 h 5"/>
                  <a:gd name="T14" fmla="*/ 3 w 4"/>
                  <a:gd name="T15" fmla="*/ 0 h 5"/>
                  <a:gd name="T16" fmla="*/ 3 w 4"/>
                  <a:gd name="T1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" h="5">
                    <a:moveTo>
                      <a:pt x="3" y="0"/>
                    </a:moveTo>
                    <a:cubicBezTo>
                      <a:pt x="2" y="0"/>
                      <a:pt x="1" y="0"/>
                      <a:pt x="0" y="1"/>
                    </a:cubicBezTo>
                    <a:cubicBezTo>
                      <a:pt x="0" y="1"/>
                      <a:pt x="0" y="2"/>
                      <a:pt x="0" y="3"/>
                    </a:cubicBezTo>
                    <a:cubicBezTo>
                      <a:pt x="0" y="4"/>
                      <a:pt x="0" y="4"/>
                      <a:pt x="1" y="5"/>
                    </a:cubicBezTo>
                    <a:cubicBezTo>
                      <a:pt x="1" y="5"/>
                      <a:pt x="2" y="5"/>
                      <a:pt x="2" y="5"/>
                    </a:cubicBezTo>
                    <a:cubicBezTo>
                      <a:pt x="2" y="5"/>
                      <a:pt x="3" y="5"/>
                      <a:pt x="3" y="5"/>
                    </a:cubicBezTo>
                    <a:cubicBezTo>
                      <a:pt x="4" y="5"/>
                      <a:pt x="4" y="4"/>
                      <a:pt x="4" y="3"/>
                    </a:cubicBezTo>
                    <a:cubicBezTo>
                      <a:pt x="4" y="1"/>
                      <a:pt x="4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</a:path>
                </a:pathLst>
              </a:custGeom>
              <a:solidFill>
                <a:srgbClr val="EEAE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80"/>
              <p:cNvSpPr>
                <a:spLocks/>
              </p:cNvSpPr>
              <p:nvPr/>
            </p:nvSpPr>
            <p:spPr bwMode="auto">
              <a:xfrm>
                <a:off x="1718" y="2577"/>
                <a:ext cx="23" cy="17"/>
              </a:xfrm>
              <a:custGeom>
                <a:avLst/>
                <a:gdLst>
                  <a:gd name="T0" fmla="*/ 11 w 13"/>
                  <a:gd name="T1" fmla="*/ 0 h 10"/>
                  <a:gd name="T2" fmla="*/ 5 w 13"/>
                  <a:gd name="T3" fmla="*/ 3 h 10"/>
                  <a:gd name="T4" fmla="*/ 1 w 13"/>
                  <a:gd name="T5" fmla="*/ 9 h 10"/>
                  <a:gd name="T6" fmla="*/ 3 w 13"/>
                  <a:gd name="T7" fmla="*/ 10 h 10"/>
                  <a:gd name="T8" fmla="*/ 8 w 13"/>
                  <a:gd name="T9" fmla="*/ 7 h 10"/>
                  <a:gd name="T10" fmla="*/ 12 w 13"/>
                  <a:gd name="T11" fmla="*/ 1 h 10"/>
                  <a:gd name="T12" fmla="*/ 11 w 13"/>
                  <a:gd name="T13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10">
                    <a:moveTo>
                      <a:pt x="11" y="0"/>
                    </a:moveTo>
                    <a:cubicBezTo>
                      <a:pt x="9" y="0"/>
                      <a:pt x="7" y="1"/>
                      <a:pt x="5" y="3"/>
                    </a:cubicBezTo>
                    <a:cubicBezTo>
                      <a:pt x="2" y="5"/>
                      <a:pt x="0" y="8"/>
                      <a:pt x="1" y="9"/>
                    </a:cubicBezTo>
                    <a:cubicBezTo>
                      <a:pt x="1" y="10"/>
                      <a:pt x="2" y="10"/>
                      <a:pt x="3" y="10"/>
                    </a:cubicBezTo>
                    <a:cubicBezTo>
                      <a:pt x="4" y="10"/>
                      <a:pt x="6" y="9"/>
                      <a:pt x="8" y="7"/>
                    </a:cubicBezTo>
                    <a:cubicBezTo>
                      <a:pt x="11" y="5"/>
                      <a:pt x="13" y="2"/>
                      <a:pt x="12" y="1"/>
                    </a:cubicBezTo>
                    <a:cubicBezTo>
                      <a:pt x="12" y="0"/>
                      <a:pt x="11" y="0"/>
                      <a:pt x="11" y="0"/>
                    </a:cubicBezTo>
                  </a:path>
                </a:pathLst>
              </a:custGeom>
              <a:solidFill>
                <a:srgbClr val="E3C8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81"/>
              <p:cNvSpPr>
                <a:spLocks/>
              </p:cNvSpPr>
              <p:nvPr/>
            </p:nvSpPr>
            <p:spPr bwMode="auto">
              <a:xfrm>
                <a:off x="1703" y="2577"/>
                <a:ext cx="8" cy="11"/>
              </a:xfrm>
              <a:custGeom>
                <a:avLst/>
                <a:gdLst>
                  <a:gd name="T0" fmla="*/ 1 w 5"/>
                  <a:gd name="T1" fmla="*/ 0 h 6"/>
                  <a:gd name="T2" fmla="*/ 1 w 5"/>
                  <a:gd name="T3" fmla="*/ 0 h 6"/>
                  <a:gd name="T4" fmla="*/ 1 w 5"/>
                  <a:gd name="T5" fmla="*/ 1 h 6"/>
                  <a:gd name="T6" fmla="*/ 0 w 5"/>
                  <a:gd name="T7" fmla="*/ 3 h 6"/>
                  <a:gd name="T8" fmla="*/ 0 w 5"/>
                  <a:gd name="T9" fmla="*/ 5 h 6"/>
                  <a:gd name="T10" fmla="*/ 2 w 5"/>
                  <a:gd name="T11" fmla="*/ 6 h 6"/>
                  <a:gd name="T12" fmla="*/ 3 w 5"/>
                  <a:gd name="T13" fmla="*/ 6 h 6"/>
                  <a:gd name="T14" fmla="*/ 5 w 5"/>
                  <a:gd name="T15" fmla="*/ 3 h 6"/>
                  <a:gd name="T16" fmla="*/ 4 w 5"/>
                  <a:gd name="T17" fmla="*/ 1 h 6"/>
                  <a:gd name="T18" fmla="*/ 2 w 5"/>
                  <a:gd name="T19" fmla="*/ 1 h 6"/>
                  <a:gd name="T20" fmla="*/ 1 w 5"/>
                  <a:gd name="T21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" h="6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1" y="1"/>
                      <a:pt x="0" y="2"/>
                      <a:pt x="0" y="3"/>
                    </a:cubicBezTo>
                    <a:cubicBezTo>
                      <a:pt x="0" y="4"/>
                      <a:pt x="0" y="4"/>
                      <a:pt x="0" y="5"/>
                    </a:cubicBezTo>
                    <a:cubicBezTo>
                      <a:pt x="1" y="5"/>
                      <a:pt x="1" y="6"/>
                      <a:pt x="2" y="6"/>
                    </a:cubicBezTo>
                    <a:cubicBezTo>
                      <a:pt x="2" y="6"/>
                      <a:pt x="3" y="6"/>
                      <a:pt x="3" y="6"/>
                    </a:cubicBezTo>
                    <a:cubicBezTo>
                      <a:pt x="4" y="5"/>
                      <a:pt x="5" y="4"/>
                      <a:pt x="5" y="3"/>
                    </a:cubicBezTo>
                    <a:cubicBezTo>
                      <a:pt x="5" y="2"/>
                      <a:pt x="4" y="2"/>
                      <a:pt x="4" y="1"/>
                    </a:cubicBezTo>
                    <a:cubicBezTo>
                      <a:pt x="3" y="1"/>
                      <a:pt x="2" y="1"/>
                      <a:pt x="2" y="1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solidFill>
                <a:srgbClr val="E3C8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82"/>
              <p:cNvSpPr>
                <a:spLocks/>
              </p:cNvSpPr>
              <p:nvPr/>
            </p:nvSpPr>
            <p:spPr bwMode="auto">
              <a:xfrm>
                <a:off x="1668" y="2593"/>
                <a:ext cx="9" cy="10"/>
              </a:xfrm>
              <a:custGeom>
                <a:avLst/>
                <a:gdLst>
                  <a:gd name="T0" fmla="*/ 1 w 5"/>
                  <a:gd name="T1" fmla="*/ 0 h 6"/>
                  <a:gd name="T2" fmla="*/ 1 w 5"/>
                  <a:gd name="T3" fmla="*/ 0 h 6"/>
                  <a:gd name="T4" fmla="*/ 1 w 5"/>
                  <a:gd name="T5" fmla="*/ 1 h 6"/>
                  <a:gd name="T6" fmla="*/ 0 w 5"/>
                  <a:gd name="T7" fmla="*/ 3 h 6"/>
                  <a:gd name="T8" fmla="*/ 1 w 5"/>
                  <a:gd name="T9" fmla="*/ 5 h 6"/>
                  <a:gd name="T10" fmla="*/ 2 w 5"/>
                  <a:gd name="T11" fmla="*/ 6 h 6"/>
                  <a:gd name="T12" fmla="*/ 4 w 5"/>
                  <a:gd name="T13" fmla="*/ 5 h 6"/>
                  <a:gd name="T14" fmla="*/ 5 w 5"/>
                  <a:gd name="T15" fmla="*/ 2 h 6"/>
                  <a:gd name="T16" fmla="*/ 4 w 5"/>
                  <a:gd name="T17" fmla="*/ 1 h 6"/>
                  <a:gd name="T18" fmla="*/ 2 w 5"/>
                  <a:gd name="T19" fmla="*/ 0 h 6"/>
                  <a:gd name="T20" fmla="*/ 1 w 5"/>
                  <a:gd name="T21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" h="6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1" y="1"/>
                      <a:pt x="1" y="2"/>
                      <a:pt x="0" y="3"/>
                    </a:cubicBezTo>
                    <a:cubicBezTo>
                      <a:pt x="0" y="4"/>
                      <a:pt x="0" y="5"/>
                      <a:pt x="1" y="5"/>
                    </a:cubicBezTo>
                    <a:cubicBezTo>
                      <a:pt x="1" y="5"/>
                      <a:pt x="2" y="6"/>
                      <a:pt x="2" y="6"/>
                    </a:cubicBezTo>
                    <a:cubicBezTo>
                      <a:pt x="3" y="6"/>
                      <a:pt x="3" y="5"/>
                      <a:pt x="4" y="5"/>
                    </a:cubicBezTo>
                    <a:cubicBezTo>
                      <a:pt x="5" y="4"/>
                      <a:pt x="5" y="3"/>
                      <a:pt x="5" y="2"/>
                    </a:cubicBezTo>
                    <a:cubicBezTo>
                      <a:pt x="5" y="1"/>
                      <a:pt x="5" y="1"/>
                      <a:pt x="4" y="1"/>
                    </a:cubicBezTo>
                    <a:cubicBezTo>
                      <a:pt x="3" y="1"/>
                      <a:pt x="2" y="1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solidFill>
                <a:srgbClr val="E3C8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3"/>
              <p:cNvSpPr>
                <a:spLocks/>
              </p:cNvSpPr>
              <p:nvPr/>
            </p:nvSpPr>
            <p:spPr bwMode="auto">
              <a:xfrm>
                <a:off x="1559" y="2588"/>
                <a:ext cx="16" cy="20"/>
              </a:xfrm>
              <a:custGeom>
                <a:avLst/>
                <a:gdLst>
                  <a:gd name="T0" fmla="*/ 2 w 9"/>
                  <a:gd name="T1" fmla="*/ 0 h 12"/>
                  <a:gd name="T2" fmla="*/ 2 w 9"/>
                  <a:gd name="T3" fmla="*/ 0 h 12"/>
                  <a:gd name="T4" fmla="*/ 0 w 9"/>
                  <a:gd name="T5" fmla="*/ 2 h 12"/>
                  <a:gd name="T6" fmla="*/ 2 w 9"/>
                  <a:gd name="T7" fmla="*/ 8 h 12"/>
                  <a:gd name="T8" fmla="*/ 6 w 9"/>
                  <a:gd name="T9" fmla="*/ 12 h 12"/>
                  <a:gd name="T10" fmla="*/ 7 w 9"/>
                  <a:gd name="T11" fmla="*/ 12 h 12"/>
                  <a:gd name="T12" fmla="*/ 9 w 9"/>
                  <a:gd name="T13" fmla="*/ 11 h 12"/>
                  <a:gd name="T14" fmla="*/ 6 w 9"/>
                  <a:gd name="T15" fmla="*/ 5 h 12"/>
                  <a:gd name="T16" fmla="*/ 2 w 9"/>
                  <a:gd name="T1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2">
                    <a:moveTo>
                      <a:pt x="2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0" y="6"/>
                      <a:pt x="2" y="8"/>
                    </a:cubicBezTo>
                    <a:cubicBezTo>
                      <a:pt x="3" y="10"/>
                      <a:pt x="4" y="11"/>
                      <a:pt x="6" y="12"/>
                    </a:cubicBezTo>
                    <a:cubicBezTo>
                      <a:pt x="6" y="12"/>
                      <a:pt x="7" y="12"/>
                      <a:pt x="7" y="12"/>
                    </a:cubicBezTo>
                    <a:cubicBezTo>
                      <a:pt x="8" y="12"/>
                      <a:pt x="8" y="12"/>
                      <a:pt x="9" y="11"/>
                    </a:cubicBezTo>
                    <a:cubicBezTo>
                      <a:pt x="9" y="10"/>
                      <a:pt x="8" y="8"/>
                      <a:pt x="6" y="5"/>
                    </a:cubicBezTo>
                    <a:cubicBezTo>
                      <a:pt x="5" y="2"/>
                      <a:pt x="3" y="0"/>
                      <a:pt x="2" y="0"/>
                    </a:cubicBezTo>
                  </a:path>
                </a:pathLst>
              </a:custGeom>
              <a:solidFill>
                <a:srgbClr val="E3C8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84"/>
              <p:cNvSpPr>
                <a:spLocks/>
              </p:cNvSpPr>
              <p:nvPr/>
            </p:nvSpPr>
            <p:spPr bwMode="auto">
              <a:xfrm>
                <a:off x="1571" y="2588"/>
                <a:ext cx="9" cy="10"/>
              </a:xfrm>
              <a:custGeom>
                <a:avLst/>
                <a:gdLst>
                  <a:gd name="T0" fmla="*/ 3 w 5"/>
                  <a:gd name="T1" fmla="*/ 0 h 6"/>
                  <a:gd name="T2" fmla="*/ 1 w 5"/>
                  <a:gd name="T3" fmla="*/ 1 h 6"/>
                  <a:gd name="T4" fmla="*/ 2 w 5"/>
                  <a:gd name="T5" fmla="*/ 5 h 6"/>
                  <a:gd name="T6" fmla="*/ 3 w 5"/>
                  <a:gd name="T7" fmla="*/ 6 h 6"/>
                  <a:gd name="T8" fmla="*/ 5 w 5"/>
                  <a:gd name="T9" fmla="*/ 5 h 6"/>
                  <a:gd name="T10" fmla="*/ 5 w 5"/>
                  <a:gd name="T11" fmla="*/ 1 h 6"/>
                  <a:gd name="T12" fmla="*/ 3 w 5"/>
                  <a:gd name="T1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" h="6">
                    <a:moveTo>
                      <a:pt x="3" y="0"/>
                    </a:moveTo>
                    <a:cubicBezTo>
                      <a:pt x="2" y="0"/>
                      <a:pt x="1" y="1"/>
                      <a:pt x="1" y="1"/>
                    </a:cubicBezTo>
                    <a:cubicBezTo>
                      <a:pt x="0" y="3"/>
                      <a:pt x="0" y="5"/>
                      <a:pt x="2" y="5"/>
                    </a:cubicBezTo>
                    <a:cubicBezTo>
                      <a:pt x="2" y="5"/>
                      <a:pt x="3" y="6"/>
                      <a:pt x="3" y="6"/>
                    </a:cubicBezTo>
                    <a:cubicBezTo>
                      <a:pt x="4" y="6"/>
                      <a:pt x="5" y="5"/>
                      <a:pt x="5" y="5"/>
                    </a:cubicBezTo>
                    <a:cubicBezTo>
                      <a:pt x="5" y="4"/>
                      <a:pt x="5" y="3"/>
                      <a:pt x="5" y="1"/>
                    </a:cubicBezTo>
                    <a:cubicBezTo>
                      <a:pt x="4" y="1"/>
                      <a:pt x="3" y="0"/>
                      <a:pt x="3" y="0"/>
                    </a:cubicBezTo>
                  </a:path>
                </a:pathLst>
              </a:custGeom>
              <a:solidFill>
                <a:srgbClr val="E3C8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85"/>
              <p:cNvSpPr>
                <a:spLocks/>
              </p:cNvSpPr>
              <p:nvPr/>
            </p:nvSpPr>
            <p:spPr bwMode="auto">
              <a:xfrm>
                <a:off x="1741" y="2511"/>
                <a:ext cx="13" cy="14"/>
              </a:xfrm>
              <a:custGeom>
                <a:avLst/>
                <a:gdLst>
                  <a:gd name="T0" fmla="*/ 6 w 8"/>
                  <a:gd name="T1" fmla="*/ 0 h 8"/>
                  <a:gd name="T2" fmla="*/ 2 w 8"/>
                  <a:gd name="T3" fmla="*/ 2 h 8"/>
                  <a:gd name="T4" fmla="*/ 1 w 8"/>
                  <a:gd name="T5" fmla="*/ 7 h 8"/>
                  <a:gd name="T6" fmla="*/ 3 w 8"/>
                  <a:gd name="T7" fmla="*/ 8 h 8"/>
                  <a:gd name="T8" fmla="*/ 6 w 8"/>
                  <a:gd name="T9" fmla="*/ 6 h 8"/>
                  <a:gd name="T10" fmla="*/ 7 w 8"/>
                  <a:gd name="T11" fmla="*/ 0 h 8"/>
                  <a:gd name="T12" fmla="*/ 6 w 8"/>
                  <a:gd name="T13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" h="8">
                    <a:moveTo>
                      <a:pt x="6" y="0"/>
                    </a:moveTo>
                    <a:cubicBezTo>
                      <a:pt x="5" y="0"/>
                      <a:pt x="3" y="1"/>
                      <a:pt x="2" y="2"/>
                    </a:cubicBezTo>
                    <a:cubicBezTo>
                      <a:pt x="1" y="4"/>
                      <a:pt x="0" y="6"/>
                      <a:pt x="1" y="7"/>
                    </a:cubicBezTo>
                    <a:cubicBezTo>
                      <a:pt x="1" y="8"/>
                      <a:pt x="2" y="8"/>
                      <a:pt x="3" y="8"/>
                    </a:cubicBezTo>
                    <a:cubicBezTo>
                      <a:pt x="4" y="8"/>
                      <a:pt x="5" y="7"/>
                      <a:pt x="6" y="6"/>
                    </a:cubicBezTo>
                    <a:cubicBezTo>
                      <a:pt x="8" y="4"/>
                      <a:pt x="8" y="1"/>
                      <a:pt x="7" y="0"/>
                    </a:cubicBezTo>
                    <a:cubicBezTo>
                      <a:pt x="6" y="0"/>
                      <a:pt x="6" y="0"/>
                      <a:pt x="6" y="0"/>
                    </a:cubicBezTo>
                  </a:path>
                </a:pathLst>
              </a:custGeom>
              <a:solidFill>
                <a:srgbClr val="E599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Freeform 86"/>
              <p:cNvSpPr>
                <a:spLocks/>
              </p:cNvSpPr>
              <p:nvPr/>
            </p:nvSpPr>
            <p:spPr bwMode="auto">
              <a:xfrm>
                <a:off x="1725" y="2511"/>
                <a:ext cx="10" cy="9"/>
              </a:xfrm>
              <a:custGeom>
                <a:avLst/>
                <a:gdLst>
                  <a:gd name="T0" fmla="*/ 2 w 6"/>
                  <a:gd name="T1" fmla="*/ 0 h 5"/>
                  <a:gd name="T2" fmla="*/ 1 w 6"/>
                  <a:gd name="T3" fmla="*/ 0 h 5"/>
                  <a:gd name="T4" fmla="*/ 1 w 6"/>
                  <a:gd name="T5" fmla="*/ 4 h 5"/>
                  <a:gd name="T6" fmla="*/ 3 w 6"/>
                  <a:gd name="T7" fmla="*/ 5 h 5"/>
                  <a:gd name="T8" fmla="*/ 5 w 6"/>
                  <a:gd name="T9" fmla="*/ 5 h 5"/>
                  <a:gd name="T10" fmla="*/ 5 w 6"/>
                  <a:gd name="T11" fmla="*/ 1 h 5"/>
                  <a:gd name="T12" fmla="*/ 2 w 6"/>
                  <a:gd name="T13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5">
                    <a:moveTo>
                      <a:pt x="2" y="0"/>
                    </a:moveTo>
                    <a:cubicBezTo>
                      <a:pt x="2" y="0"/>
                      <a:pt x="1" y="0"/>
                      <a:pt x="1" y="0"/>
                    </a:cubicBezTo>
                    <a:cubicBezTo>
                      <a:pt x="0" y="1"/>
                      <a:pt x="0" y="3"/>
                      <a:pt x="1" y="4"/>
                    </a:cubicBezTo>
                    <a:cubicBezTo>
                      <a:pt x="2" y="5"/>
                      <a:pt x="2" y="5"/>
                      <a:pt x="3" y="5"/>
                    </a:cubicBezTo>
                    <a:cubicBezTo>
                      <a:pt x="4" y="5"/>
                      <a:pt x="4" y="5"/>
                      <a:pt x="5" y="5"/>
                    </a:cubicBezTo>
                    <a:cubicBezTo>
                      <a:pt x="5" y="4"/>
                      <a:pt x="6" y="2"/>
                      <a:pt x="5" y="1"/>
                    </a:cubicBezTo>
                    <a:cubicBezTo>
                      <a:pt x="4" y="0"/>
                      <a:pt x="3" y="0"/>
                      <a:pt x="2" y="0"/>
                    </a:cubicBezTo>
                  </a:path>
                </a:pathLst>
              </a:custGeom>
              <a:solidFill>
                <a:srgbClr val="E599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87"/>
              <p:cNvSpPr>
                <a:spLocks/>
              </p:cNvSpPr>
              <p:nvPr/>
            </p:nvSpPr>
            <p:spPr bwMode="auto">
              <a:xfrm>
                <a:off x="1628" y="2515"/>
                <a:ext cx="12" cy="14"/>
              </a:xfrm>
              <a:custGeom>
                <a:avLst/>
                <a:gdLst>
                  <a:gd name="T0" fmla="*/ 5 w 7"/>
                  <a:gd name="T1" fmla="*/ 0 h 8"/>
                  <a:gd name="T2" fmla="*/ 1 w 7"/>
                  <a:gd name="T3" fmla="*/ 2 h 8"/>
                  <a:gd name="T4" fmla="*/ 1 w 7"/>
                  <a:gd name="T5" fmla="*/ 7 h 8"/>
                  <a:gd name="T6" fmla="*/ 2 w 7"/>
                  <a:gd name="T7" fmla="*/ 8 h 8"/>
                  <a:gd name="T8" fmla="*/ 5 w 7"/>
                  <a:gd name="T9" fmla="*/ 6 h 8"/>
                  <a:gd name="T10" fmla="*/ 7 w 7"/>
                  <a:gd name="T11" fmla="*/ 1 h 8"/>
                  <a:gd name="T12" fmla="*/ 5 w 7"/>
                  <a:gd name="T13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8">
                    <a:moveTo>
                      <a:pt x="5" y="0"/>
                    </a:moveTo>
                    <a:cubicBezTo>
                      <a:pt x="4" y="0"/>
                      <a:pt x="2" y="1"/>
                      <a:pt x="1" y="2"/>
                    </a:cubicBezTo>
                    <a:cubicBezTo>
                      <a:pt x="0" y="4"/>
                      <a:pt x="0" y="7"/>
                      <a:pt x="1" y="7"/>
                    </a:cubicBezTo>
                    <a:cubicBezTo>
                      <a:pt x="1" y="8"/>
                      <a:pt x="2" y="8"/>
                      <a:pt x="2" y="8"/>
                    </a:cubicBezTo>
                    <a:cubicBezTo>
                      <a:pt x="3" y="8"/>
                      <a:pt x="4" y="7"/>
                      <a:pt x="5" y="6"/>
                    </a:cubicBezTo>
                    <a:cubicBezTo>
                      <a:pt x="7" y="5"/>
                      <a:pt x="7" y="3"/>
                      <a:pt x="7" y="1"/>
                    </a:cubicBezTo>
                    <a:cubicBezTo>
                      <a:pt x="6" y="1"/>
                      <a:pt x="6" y="0"/>
                      <a:pt x="5" y="0"/>
                    </a:cubicBezTo>
                  </a:path>
                </a:pathLst>
              </a:custGeom>
              <a:solidFill>
                <a:srgbClr val="E599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88"/>
              <p:cNvSpPr>
                <a:spLocks noEditPoints="1"/>
              </p:cNvSpPr>
              <p:nvPr/>
            </p:nvSpPr>
            <p:spPr bwMode="auto">
              <a:xfrm>
                <a:off x="1654" y="2503"/>
                <a:ext cx="9" cy="7"/>
              </a:xfrm>
              <a:custGeom>
                <a:avLst/>
                <a:gdLst>
                  <a:gd name="T0" fmla="*/ 5 w 5"/>
                  <a:gd name="T1" fmla="*/ 2 h 4"/>
                  <a:gd name="T2" fmla="*/ 4 w 5"/>
                  <a:gd name="T3" fmla="*/ 2 h 4"/>
                  <a:gd name="T4" fmla="*/ 4 w 5"/>
                  <a:gd name="T5" fmla="*/ 2 h 4"/>
                  <a:gd name="T6" fmla="*/ 4 w 5"/>
                  <a:gd name="T7" fmla="*/ 2 h 4"/>
                  <a:gd name="T8" fmla="*/ 5 w 5"/>
                  <a:gd name="T9" fmla="*/ 2 h 4"/>
                  <a:gd name="T10" fmla="*/ 5 w 5"/>
                  <a:gd name="T11" fmla="*/ 2 h 4"/>
                  <a:gd name="T12" fmla="*/ 5 w 5"/>
                  <a:gd name="T13" fmla="*/ 2 h 4"/>
                  <a:gd name="T14" fmla="*/ 1 w 5"/>
                  <a:gd name="T15" fmla="*/ 0 h 4"/>
                  <a:gd name="T16" fmla="*/ 1 w 5"/>
                  <a:gd name="T17" fmla="*/ 0 h 4"/>
                  <a:gd name="T18" fmla="*/ 0 w 5"/>
                  <a:gd name="T19" fmla="*/ 2 h 4"/>
                  <a:gd name="T20" fmla="*/ 1 w 5"/>
                  <a:gd name="T21" fmla="*/ 4 h 4"/>
                  <a:gd name="T22" fmla="*/ 1 w 5"/>
                  <a:gd name="T23" fmla="*/ 4 h 4"/>
                  <a:gd name="T24" fmla="*/ 3 w 5"/>
                  <a:gd name="T25" fmla="*/ 3 h 4"/>
                  <a:gd name="T26" fmla="*/ 4 w 5"/>
                  <a:gd name="T27" fmla="*/ 2 h 4"/>
                  <a:gd name="T28" fmla="*/ 3 w 5"/>
                  <a:gd name="T29" fmla="*/ 1 h 4"/>
                  <a:gd name="T30" fmla="*/ 1 w 5"/>
                  <a:gd name="T3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" h="4">
                    <a:moveTo>
                      <a:pt x="5" y="2"/>
                    </a:moveTo>
                    <a:cubicBezTo>
                      <a:pt x="5" y="2"/>
                      <a:pt x="4" y="2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2"/>
                      <a:pt x="5" y="2"/>
                      <a:pt x="5" y="2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1"/>
                      <a:pt x="0" y="2"/>
                    </a:cubicBezTo>
                    <a:cubicBezTo>
                      <a:pt x="0" y="3"/>
                      <a:pt x="0" y="3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2" y="4"/>
                      <a:pt x="2" y="4"/>
                      <a:pt x="3" y="3"/>
                    </a:cubicBezTo>
                    <a:cubicBezTo>
                      <a:pt x="3" y="3"/>
                      <a:pt x="4" y="2"/>
                      <a:pt x="4" y="2"/>
                    </a:cubicBezTo>
                    <a:cubicBezTo>
                      <a:pt x="4" y="2"/>
                      <a:pt x="3" y="1"/>
                      <a:pt x="3" y="1"/>
                    </a:cubicBezTo>
                    <a:cubicBezTo>
                      <a:pt x="2" y="0"/>
                      <a:pt x="2" y="0"/>
                      <a:pt x="1" y="0"/>
                    </a:cubicBezTo>
                  </a:path>
                </a:pathLst>
              </a:custGeom>
              <a:solidFill>
                <a:srgbClr val="E599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89"/>
              <p:cNvSpPr>
                <a:spLocks/>
              </p:cNvSpPr>
              <p:nvPr/>
            </p:nvSpPr>
            <p:spPr bwMode="auto">
              <a:xfrm>
                <a:off x="1659" y="2517"/>
                <a:ext cx="9" cy="10"/>
              </a:xfrm>
              <a:custGeom>
                <a:avLst/>
                <a:gdLst>
                  <a:gd name="T0" fmla="*/ 2 w 5"/>
                  <a:gd name="T1" fmla="*/ 0 h 6"/>
                  <a:gd name="T2" fmla="*/ 1 w 5"/>
                  <a:gd name="T3" fmla="*/ 1 h 6"/>
                  <a:gd name="T4" fmla="*/ 1 w 5"/>
                  <a:gd name="T5" fmla="*/ 4 h 6"/>
                  <a:gd name="T6" fmla="*/ 3 w 5"/>
                  <a:gd name="T7" fmla="*/ 6 h 6"/>
                  <a:gd name="T8" fmla="*/ 4 w 5"/>
                  <a:gd name="T9" fmla="*/ 5 h 6"/>
                  <a:gd name="T10" fmla="*/ 4 w 5"/>
                  <a:gd name="T11" fmla="*/ 2 h 6"/>
                  <a:gd name="T12" fmla="*/ 2 w 5"/>
                  <a:gd name="T1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" h="6">
                    <a:moveTo>
                      <a:pt x="2" y="0"/>
                    </a:moveTo>
                    <a:cubicBezTo>
                      <a:pt x="1" y="0"/>
                      <a:pt x="1" y="1"/>
                      <a:pt x="1" y="1"/>
                    </a:cubicBezTo>
                    <a:cubicBezTo>
                      <a:pt x="0" y="1"/>
                      <a:pt x="0" y="3"/>
                      <a:pt x="1" y="4"/>
                    </a:cubicBezTo>
                    <a:cubicBezTo>
                      <a:pt x="2" y="5"/>
                      <a:pt x="3" y="6"/>
                      <a:pt x="3" y="6"/>
                    </a:cubicBezTo>
                    <a:cubicBezTo>
                      <a:pt x="4" y="6"/>
                      <a:pt x="4" y="6"/>
                      <a:pt x="4" y="5"/>
                    </a:cubicBezTo>
                    <a:cubicBezTo>
                      <a:pt x="5" y="5"/>
                      <a:pt x="5" y="3"/>
                      <a:pt x="4" y="2"/>
                    </a:cubicBezTo>
                    <a:cubicBezTo>
                      <a:pt x="3" y="1"/>
                      <a:pt x="2" y="0"/>
                      <a:pt x="2" y="0"/>
                    </a:cubicBezTo>
                  </a:path>
                </a:pathLst>
              </a:custGeom>
              <a:solidFill>
                <a:srgbClr val="E599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90"/>
              <p:cNvSpPr>
                <a:spLocks/>
              </p:cNvSpPr>
              <p:nvPr/>
            </p:nvSpPr>
            <p:spPr bwMode="auto">
              <a:xfrm>
                <a:off x="1549" y="2653"/>
                <a:ext cx="9" cy="11"/>
              </a:xfrm>
              <a:custGeom>
                <a:avLst/>
                <a:gdLst>
                  <a:gd name="T0" fmla="*/ 2 w 5"/>
                  <a:gd name="T1" fmla="*/ 0 h 6"/>
                  <a:gd name="T2" fmla="*/ 1 w 5"/>
                  <a:gd name="T3" fmla="*/ 0 h 6"/>
                  <a:gd name="T4" fmla="*/ 0 w 5"/>
                  <a:gd name="T5" fmla="*/ 0 h 6"/>
                  <a:gd name="T6" fmla="*/ 0 w 5"/>
                  <a:gd name="T7" fmla="*/ 2 h 6"/>
                  <a:gd name="T8" fmla="*/ 0 w 5"/>
                  <a:gd name="T9" fmla="*/ 4 h 6"/>
                  <a:gd name="T10" fmla="*/ 2 w 5"/>
                  <a:gd name="T11" fmla="*/ 6 h 6"/>
                  <a:gd name="T12" fmla="*/ 2 w 5"/>
                  <a:gd name="T13" fmla="*/ 6 h 6"/>
                  <a:gd name="T14" fmla="*/ 4 w 5"/>
                  <a:gd name="T15" fmla="*/ 5 h 6"/>
                  <a:gd name="T16" fmla="*/ 5 w 5"/>
                  <a:gd name="T17" fmla="*/ 2 h 6"/>
                  <a:gd name="T18" fmla="*/ 3 w 5"/>
                  <a:gd name="T19" fmla="*/ 0 h 6"/>
                  <a:gd name="T20" fmla="*/ 2 w 5"/>
                  <a:gd name="T21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" h="6">
                    <a:moveTo>
                      <a:pt x="2" y="0"/>
                    </a:move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3"/>
                      <a:pt x="0" y="4"/>
                    </a:cubicBezTo>
                    <a:cubicBezTo>
                      <a:pt x="0" y="5"/>
                      <a:pt x="1" y="5"/>
                      <a:pt x="2" y="6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3" y="6"/>
                      <a:pt x="3" y="5"/>
                      <a:pt x="4" y="5"/>
                    </a:cubicBezTo>
                    <a:cubicBezTo>
                      <a:pt x="5" y="4"/>
                      <a:pt x="5" y="3"/>
                      <a:pt x="5" y="2"/>
                    </a:cubicBezTo>
                    <a:cubicBezTo>
                      <a:pt x="5" y="1"/>
                      <a:pt x="4" y="0"/>
                      <a:pt x="3" y="0"/>
                    </a:cubicBezTo>
                    <a:cubicBezTo>
                      <a:pt x="3" y="0"/>
                      <a:pt x="3" y="0"/>
                      <a:pt x="2" y="0"/>
                    </a:cubicBezTo>
                  </a:path>
                </a:pathLst>
              </a:custGeom>
              <a:solidFill>
                <a:srgbClr val="AD8C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91"/>
              <p:cNvSpPr>
                <a:spLocks/>
              </p:cNvSpPr>
              <p:nvPr/>
            </p:nvSpPr>
            <p:spPr bwMode="auto">
              <a:xfrm>
                <a:off x="1566" y="2657"/>
                <a:ext cx="9" cy="19"/>
              </a:xfrm>
              <a:custGeom>
                <a:avLst/>
                <a:gdLst>
                  <a:gd name="T0" fmla="*/ 3 w 5"/>
                  <a:gd name="T1" fmla="*/ 0 h 11"/>
                  <a:gd name="T2" fmla="*/ 1 w 5"/>
                  <a:gd name="T3" fmla="*/ 1 h 11"/>
                  <a:gd name="T4" fmla="*/ 0 w 5"/>
                  <a:gd name="T5" fmla="*/ 5 h 11"/>
                  <a:gd name="T6" fmla="*/ 1 w 5"/>
                  <a:gd name="T7" fmla="*/ 10 h 11"/>
                  <a:gd name="T8" fmla="*/ 3 w 5"/>
                  <a:gd name="T9" fmla="*/ 11 h 11"/>
                  <a:gd name="T10" fmla="*/ 3 w 5"/>
                  <a:gd name="T11" fmla="*/ 11 h 11"/>
                  <a:gd name="T12" fmla="*/ 5 w 5"/>
                  <a:gd name="T13" fmla="*/ 6 h 11"/>
                  <a:gd name="T14" fmla="*/ 4 w 5"/>
                  <a:gd name="T15" fmla="*/ 0 h 11"/>
                  <a:gd name="T16" fmla="*/ 3 w 5"/>
                  <a:gd name="T1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" h="11">
                    <a:moveTo>
                      <a:pt x="3" y="0"/>
                    </a:moveTo>
                    <a:cubicBezTo>
                      <a:pt x="3" y="0"/>
                      <a:pt x="2" y="0"/>
                      <a:pt x="1" y="1"/>
                    </a:cubicBezTo>
                    <a:cubicBezTo>
                      <a:pt x="1" y="2"/>
                      <a:pt x="0" y="4"/>
                      <a:pt x="0" y="5"/>
                    </a:cubicBezTo>
                    <a:cubicBezTo>
                      <a:pt x="0" y="7"/>
                      <a:pt x="0" y="9"/>
                      <a:pt x="1" y="10"/>
                    </a:cubicBezTo>
                    <a:cubicBezTo>
                      <a:pt x="1" y="11"/>
                      <a:pt x="2" y="11"/>
                      <a:pt x="3" y="11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5" y="10"/>
                      <a:pt x="5" y="8"/>
                      <a:pt x="5" y="6"/>
                    </a:cubicBezTo>
                    <a:cubicBezTo>
                      <a:pt x="5" y="4"/>
                      <a:pt x="5" y="1"/>
                      <a:pt x="4" y="0"/>
                    </a:cubicBezTo>
                    <a:cubicBezTo>
                      <a:pt x="4" y="0"/>
                      <a:pt x="3" y="0"/>
                      <a:pt x="3" y="0"/>
                    </a:cubicBezTo>
                  </a:path>
                </a:pathLst>
              </a:custGeom>
              <a:solidFill>
                <a:srgbClr val="AD8C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Freeform 92"/>
              <p:cNvSpPr>
                <a:spLocks/>
              </p:cNvSpPr>
              <p:nvPr/>
            </p:nvSpPr>
            <p:spPr bwMode="auto">
              <a:xfrm>
                <a:off x="1718" y="2658"/>
                <a:ext cx="9" cy="9"/>
              </a:xfrm>
              <a:custGeom>
                <a:avLst/>
                <a:gdLst>
                  <a:gd name="T0" fmla="*/ 1 w 5"/>
                  <a:gd name="T1" fmla="*/ 0 h 5"/>
                  <a:gd name="T2" fmla="*/ 1 w 5"/>
                  <a:gd name="T3" fmla="*/ 0 h 5"/>
                  <a:gd name="T4" fmla="*/ 1 w 5"/>
                  <a:gd name="T5" fmla="*/ 0 h 5"/>
                  <a:gd name="T6" fmla="*/ 1 w 5"/>
                  <a:gd name="T7" fmla="*/ 0 h 5"/>
                  <a:gd name="T8" fmla="*/ 1 w 5"/>
                  <a:gd name="T9" fmla="*/ 1 h 5"/>
                  <a:gd name="T10" fmla="*/ 1 w 5"/>
                  <a:gd name="T11" fmla="*/ 2 h 5"/>
                  <a:gd name="T12" fmla="*/ 1 w 5"/>
                  <a:gd name="T13" fmla="*/ 2 h 5"/>
                  <a:gd name="T14" fmla="*/ 1 w 5"/>
                  <a:gd name="T15" fmla="*/ 3 h 5"/>
                  <a:gd name="T16" fmla="*/ 1 w 5"/>
                  <a:gd name="T17" fmla="*/ 5 h 5"/>
                  <a:gd name="T18" fmla="*/ 2 w 5"/>
                  <a:gd name="T19" fmla="*/ 5 h 5"/>
                  <a:gd name="T20" fmla="*/ 4 w 5"/>
                  <a:gd name="T21" fmla="*/ 5 h 5"/>
                  <a:gd name="T22" fmla="*/ 4 w 5"/>
                  <a:gd name="T23" fmla="*/ 1 h 5"/>
                  <a:gd name="T24" fmla="*/ 1 w 5"/>
                  <a:gd name="T2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" h="5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4"/>
                      <a:pt x="1" y="5"/>
                    </a:cubicBezTo>
                    <a:cubicBezTo>
                      <a:pt x="1" y="5"/>
                      <a:pt x="2" y="5"/>
                      <a:pt x="2" y="5"/>
                    </a:cubicBezTo>
                    <a:cubicBezTo>
                      <a:pt x="3" y="5"/>
                      <a:pt x="3" y="5"/>
                      <a:pt x="4" y="5"/>
                    </a:cubicBezTo>
                    <a:cubicBezTo>
                      <a:pt x="5" y="4"/>
                      <a:pt x="5" y="2"/>
                      <a:pt x="4" y="1"/>
                    </a:cubicBezTo>
                    <a:cubicBezTo>
                      <a:pt x="3" y="0"/>
                      <a:pt x="1" y="0"/>
                      <a:pt x="1" y="0"/>
                    </a:cubicBezTo>
                  </a:path>
                </a:pathLst>
              </a:custGeom>
              <a:solidFill>
                <a:srgbClr val="AD8C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0" name="Group 95"/>
            <p:cNvGrpSpPr>
              <a:grpSpLocks noChangeAspect="1"/>
            </p:cNvGrpSpPr>
            <p:nvPr/>
          </p:nvGrpSpPr>
          <p:grpSpPr bwMode="auto">
            <a:xfrm>
              <a:off x="2429543" y="3167945"/>
              <a:ext cx="163513" cy="598488"/>
              <a:chOff x="1557" y="2607"/>
              <a:chExt cx="103" cy="377"/>
            </a:xfrm>
          </p:grpSpPr>
          <p:sp>
            <p:nvSpPr>
              <p:cNvPr id="102" name="Freeform 96"/>
              <p:cNvSpPr>
                <a:spLocks/>
              </p:cNvSpPr>
              <p:nvPr/>
            </p:nvSpPr>
            <p:spPr bwMode="auto">
              <a:xfrm>
                <a:off x="1557" y="2607"/>
                <a:ext cx="53" cy="102"/>
              </a:xfrm>
              <a:custGeom>
                <a:avLst/>
                <a:gdLst>
                  <a:gd name="T0" fmla="*/ 3 w 17"/>
                  <a:gd name="T1" fmla="*/ 1 h 35"/>
                  <a:gd name="T2" fmla="*/ 1 w 17"/>
                  <a:gd name="T3" fmla="*/ 3 h 35"/>
                  <a:gd name="T4" fmla="*/ 1 w 17"/>
                  <a:gd name="T5" fmla="*/ 7 h 35"/>
                  <a:gd name="T6" fmla="*/ 1 w 17"/>
                  <a:gd name="T7" fmla="*/ 18 h 35"/>
                  <a:gd name="T8" fmla="*/ 2 w 17"/>
                  <a:gd name="T9" fmla="*/ 25 h 35"/>
                  <a:gd name="T10" fmla="*/ 5 w 17"/>
                  <a:gd name="T11" fmla="*/ 30 h 35"/>
                  <a:gd name="T12" fmla="*/ 8 w 17"/>
                  <a:gd name="T13" fmla="*/ 34 h 35"/>
                  <a:gd name="T14" fmla="*/ 11 w 17"/>
                  <a:gd name="T15" fmla="*/ 35 h 35"/>
                  <a:gd name="T16" fmla="*/ 13 w 17"/>
                  <a:gd name="T17" fmla="*/ 33 h 35"/>
                  <a:gd name="T18" fmla="*/ 15 w 17"/>
                  <a:gd name="T19" fmla="*/ 29 h 35"/>
                  <a:gd name="T20" fmla="*/ 16 w 17"/>
                  <a:gd name="T21" fmla="*/ 16 h 35"/>
                  <a:gd name="T22" fmla="*/ 9 w 17"/>
                  <a:gd name="T23" fmla="*/ 4 h 35"/>
                  <a:gd name="T24" fmla="*/ 3 w 17"/>
                  <a:gd name="T25" fmla="*/ 1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" h="35">
                    <a:moveTo>
                      <a:pt x="3" y="1"/>
                    </a:moveTo>
                    <a:cubicBezTo>
                      <a:pt x="2" y="1"/>
                      <a:pt x="2" y="2"/>
                      <a:pt x="1" y="3"/>
                    </a:cubicBezTo>
                    <a:cubicBezTo>
                      <a:pt x="1" y="4"/>
                      <a:pt x="1" y="6"/>
                      <a:pt x="1" y="7"/>
                    </a:cubicBezTo>
                    <a:cubicBezTo>
                      <a:pt x="1" y="11"/>
                      <a:pt x="0" y="14"/>
                      <a:pt x="1" y="18"/>
                    </a:cubicBezTo>
                    <a:cubicBezTo>
                      <a:pt x="1" y="21"/>
                      <a:pt x="1" y="23"/>
                      <a:pt x="2" y="25"/>
                    </a:cubicBezTo>
                    <a:cubicBezTo>
                      <a:pt x="3" y="27"/>
                      <a:pt x="4" y="29"/>
                      <a:pt x="5" y="30"/>
                    </a:cubicBezTo>
                    <a:cubicBezTo>
                      <a:pt x="6" y="32"/>
                      <a:pt x="7" y="33"/>
                      <a:pt x="8" y="34"/>
                    </a:cubicBezTo>
                    <a:cubicBezTo>
                      <a:pt x="9" y="35"/>
                      <a:pt x="10" y="35"/>
                      <a:pt x="11" y="35"/>
                    </a:cubicBezTo>
                    <a:cubicBezTo>
                      <a:pt x="11" y="35"/>
                      <a:pt x="12" y="34"/>
                      <a:pt x="13" y="33"/>
                    </a:cubicBezTo>
                    <a:cubicBezTo>
                      <a:pt x="13" y="32"/>
                      <a:pt x="14" y="31"/>
                      <a:pt x="15" y="29"/>
                    </a:cubicBezTo>
                    <a:cubicBezTo>
                      <a:pt x="16" y="26"/>
                      <a:pt x="17" y="22"/>
                      <a:pt x="16" y="16"/>
                    </a:cubicBezTo>
                    <a:cubicBezTo>
                      <a:pt x="15" y="11"/>
                      <a:pt x="12" y="6"/>
                      <a:pt x="9" y="4"/>
                    </a:cubicBezTo>
                    <a:cubicBezTo>
                      <a:pt x="6" y="1"/>
                      <a:pt x="4" y="0"/>
                      <a:pt x="3" y="1"/>
                    </a:cubicBezTo>
                    <a:close/>
                  </a:path>
                </a:pathLst>
              </a:custGeom>
              <a:solidFill>
                <a:srgbClr val="FFCE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Freeform 97"/>
              <p:cNvSpPr>
                <a:spLocks/>
              </p:cNvSpPr>
              <p:nvPr/>
            </p:nvSpPr>
            <p:spPr bwMode="auto">
              <a:xfrm>
                <a:off x="1569" y="2660"/>
                <a:ext cx="31" cy="46"/>
              </a:xfrm>
              <a:custGeom>
                <a:avLst/>
                <a:gdLst>
                  <a:gd name="T0" fmla="*/ 6 w 10"/>
                  <a:gd name="T1" fmla="*/ 0 h 16"/>
                  <a:gd name="T2" fmla="*/ 2 w 10"/>
                  <a:gd name="T3" fmla="*/ 2 h 16"/>
                  <a:gd name="T4" fmla="*/ 0 w 10"/>
                  <a:gd name="T5" fmla="*/ 9 h 16"/>
                  <a:gd name="T6" fmla="*/ 3 w 10"/>
                  <a:gd name="T7" fmla="*/ 15 h 16"/>
                  <a:gd name="T8" fmla="*/ 7 w 10"/>
                  <a:gd name="T9" fmla="*/ 16 h 16"/>
                  <a:gd name="T10" fmla="*/ 9 w 10"/>
                  <a:gd name="T11" fmla="*/ 12 h 16"/>
                  <a:gd name="T12" fmla="*/ 10 w 10"/>
                  <a:gd name="T13" fmla="*/ 8 h 16"/>
                  <a:gd name="T14" fmla="*/ 9 w 10"/>
                  <a:gd name="T15" fmla="*/ 3 h 16"/>
                  <a:gd name="T16" fmla="*/ 6 w 10"/>
                  <a:gd name="T17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16">
                    <a:moveTo>
                      <a:pt x="6" y="0"/>
                    </a:moveTo>
                    <a:cubicBezTo>
                      <a:pt x="5" y="0"/>
                      <a:pt x="3" y="0"/>
                      <a:pt x="2" y="2"/>
                    </a:cubicBezTo>
                    <a:cubicBezTo>
                      <a:pt x="1" y="3"/>
                      <a:pt x="0" y="6"/>
                      <a:pt x="0" y="9"/>
                    </a:cubicBezTo>
                    <a:cubicBezTo>
                      <a:pt x="0" y="12"/>
                      <a:pt x="2" y="14"/>
                      <a:pt x="3" y="15"/>
                    </a:cubicBezTo>
                    <a:cubicBezTo>
                      <a:pt x="5" y="16"/>
                      <a:pt x="6" y="16"/>
                      <a:pt x="7" y="16"/>
                    </a:cubicBezTo>
                    <a:cubicBezTo>
                      <a:pt x="9" y="15"/>
                      <a:pt x="9" y="14"/>
                      <a:pt x="9" y="12"/>
                    </a:cubicBezTo>
                    <a:cubicBezTo>
                      <a:pt x="10" y="11"/>
                      <a:pt x="10" y="9"/>
                      <a:pt x="10" y="8"/>
                    </a:cubicBezTo>
                    <a:cubicBezTo>
                      <a:pt x="10" y="6"/>
                      <a:pt x="9" y="4"/>
                      <a:pt x="9" y="3"/>
                    </a:cubicBezTo>
                    <a:cubicBezTo>
                      <a:pt x="8" y="2"/>
                      <a:pt x="7" y="1"/>
                      <a:pt x="6" y="0"/>
                    </a:cubicBezTo>
                    <a:close/>
                  </a:path>
                </a:pathLst>
              </a:custGeom>
              <a:solidFill>
                <a:srgbClr val="FF97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Freeform 98"/>
              <p:cNvSpPr>
                <a:spLocks/>
              </p:cNvSpPr>
              <p:nvPr/>
            </p:nvSpPr>
            <p:spPr bwMode="auto">
              <a:xfrm>
                <a:off x="1557" y="2718"/>
                <a:ext cx="103" cy="266"/>
              </a:xfrm>
              <a:custGeom>
                <a:avLst/>
                <a:gdLst>
                  <a:gd name="T0" fmla="*/ 33 w 33"/>
                  <a:gd name="T1" fmla="*/ 85 h 91"/>
                  <a:gd name="T2" fmla="*/ 18 w 33"/>
                  <a:gd name="T3" fmla="*/ 2 h 91"/>
                  <a:gd name="T4" fmla="*/ 16 w 33"/>
                  <a:gd name="T5" fmla="*/ 0 h 91"/>
                  <a:gd name="T6" fmla="*/ 3 w 33"/>
                  <a:gd name="T7" fmla="*/ 1 h 91"/>
                  <a:gd name="T8" fmla="*/ 1 w 33"/>
                  <a:gd name="T9" fmla="*/ 4 h 91"/>
                  <a:gd name="T10" fmla="*/ 17 w 33"/>
                  <a:gd name="T11" fmla="*/ 89 h 91"/>
                  <a:gd name="T12" fmla="*/ 20 w 33"/>
                  <a:gd name="T13" fmla="*/ 91 h 91"/>
                  <a:gd name="T14" fmla="*/ 31 w 33"/>
                  <a:gd name="T15" fmla="*/ 88 h 91"/>
                  <a:gd name="T16" fmla="*/ 33 w 33"/>
                  <a:gd name="T17" fmla="*/ 85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" h="91">
                    <a:moveTo>
                      <a:pt x="33" y="85"/>
                    </a:moveTo>
                    <a:cubicBezTo>
                      <a:pt x="18" y="2"/>
                      <a:pt x="18" y="2"/>
                      <a:pt x="18" y="2"/>
                    </a:cubicBezTo>
                    <a:cubicBezTo>
                      <a:pt x="18" y="1"/>
                      <a:pt x="17" y="0"/>
                      <a:pt x="16" y="0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1"/>
                      <a:pt x="0" y="3"/>
                      <a:pt x="1" y="4"/>
                    </a:cubicBezTo>
                    <a:cubicBezTo>
                      <a:pt x="17" y="89"/>
                      <a:pt x="17" y="89"/>
                      <a:pt x="17" y="89"/>
                    </a:cubicBezTo>
                    <a:cubicBezTo>
                      <a:pt x="17" y="90"/>
                      <a:pt x="18" y="91"/>
                      <a:pt x="20" y="91"/>
                    </a:cubicBezTo>
                    <a:cubicBezTo>
                      <a:pt x="31" y="88"/>
                      <a:pt x="31" y="88"/>
                      <a:pt x="31" y="88"/>
                    </a:cubicBezTo>
                    <a:cubicBezTo>
                      <a:pt x="32" y="88"/>
                      <a:pt x="33" y="86"/>
                      <a:pt x="33" y="85"/>
                    </a:cubicBezTo>
                    <a:close/>
                  </a:path>
                </a:pathLst>
              </a:custGeom>
              <a:solidFill>
                <a:srgbClr val="F161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Freeform 99"/>
              <p:cNvSpPr>
                <a:spLocks/>
              </p:cNvSpPr>
              <p:nvPr/>
            </p:nvSpPr>
            <p:spPr bwMode="auto">
              <a:xfrm>
                <a:off x="1585" y="2695"/>
                <a:ext cx="6" cy="26"/>
              </a:xfrm>
              <a:custGeom>
                <a:avLst/>
                <a:gdLst>
                  <a:gd name="T0" fmla="*/ 0 w 2"/>
                  <a:gd name="T1" fmla="*/ 0 h 9"/>
                  <a:gd name="T2" fmla="*/ 1 w 2"/>
                  <a:gd name="T3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9">
                    <a:moveTo>
                      <a:pt x="0" y="0"/>
                    </a:moveTo>
                    <a:cubicBezTo>
                      <a:pt x="0" y="0"/>
                      <a:pt x="2" y="4"/>
                      <a:pt x="1" y="9"/>
                    </a:cubicBezTo>
                  </a:path>
                </a:pathLst>
              </a:custGeom>
              <a:noFill/>
              <a:ln w="4763" cap="rnd">
                <a:solidFill>
                  <a:srgbClr val="65258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7" name="Group 156"/>
          <p:cNvGrpSpPr/>
          <p:nvPr/>
        </p:nvGrpSpPr>
        <p:grpSpPr>
          <a:xfrm>
            <a:off x="161086" y="2835600"/>
            <a:ext cx="4688351" cy="1227259"/>
            <a:chOff x="196948" y="3160578"/>
            <a:chExt cx="4688351" cy="1227259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58" name="Freeform 103"/>
            <p:cNvSpPr>
              <a:spLocks/>
            </p:cNvSpPr>
            <p:nvPr/>
          </p:nvSpPr>
          <p:spPr bwMode="auto">
            <a:xfrm>
              <a:off x="504656" y="3516638"/>
              <a:ext cx="125007" cy="136546"/>
            </a:xfrm>
            <a:custGeom>
              <a:avLst/>
              <a:gdLst>
                <a:gd name="T0" fmla="*/ 65 w 65"/>
                <a:gd name="T1" fmla="*/ 14 h 71"/>
                <a:gd name="T2" fmla="*/ 15 w 65"/>
                <a:gd name="T3" fmla="*/ 71 h 71"/>
                <a:gd name="T4" fmla="*/ 0 w 65"/>
                <a:gd name="T5" fmla="*/ 57 h 71"/>
                <a:gd name="T6" fmla="*/ 50 w 65"/>
                <a:gd name="T7" fmla="*/ 0 h 71"/>
                <a:gd name="T8" fmla="*/ 65 w 65"/>
                <a:gd name="T9" fmla="*/ 14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71">
                  <a:moveTo>
                    <a:pt x="65" y="14"/>
                  </a:moveTo>
                  <a:lnTo>
                    <a:pt x="15" y="71"/>
                  </a:lnTo>
                  <a:lnTo>
                    <a:pt x="0" y="57"/>
                  </a:lnTo>
                  <a:lnTo>
                    <a:pt x="50" y="0"/>
                  </a:lnTo>
                  <a:lnTo>
                    <a:pt x="65" y="14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04"/>
            <p:cNvSpPr>
              <a:spLocks/>
            </p:cNvSpPr>
            <p:nvPr/>
          </p:nvSpPr>
          <p:spPr bwMode="auto">
            <a:xfrm>
              <a:off x="1327776" y="3657030"/>
              <a:ext cx="63465" cy="107698"/>
            </a:xfrm>
            <a:custGeom>
              <a:avLst/>
              <a:gdLst>
                <a:gd name="T0" fmla="*/ 15 w 33"/>
                <a:gd name="T1" fmla="*/ 0 h 56"/>
                <a:gd name="T2" fmla="*/ 33 w 33"/>
                <a:gd name="T3" fmla="*/ 51 h 56"/>
                <a:gd name="T4" fmla="*/ 19 w 33"/>
                <a:gd name="T5" fmla="*/ 56 h 56"/>
                <a:gd name="T6" fmla="*/ 0 w 33"/>
                <a:gd name="T7" fmla="*/ 3 h 56"/>
                <a:gd name="T8" fmla="*/ 15 w 33"/>
                <a:gd name="T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56">
                  <a:moveTo>
                    <a:pt x="15" y="0"/>
                  </a:moveTo>
                  <a:lnTo>
                    <a:pt x="33" y="51"/>
                  </a:lnTo>
                  <a:lnTo>
                    <a:pt x="19" y="56"/>
                  </a:lnTo>
                  <a:lnTo>
                    <a:pt x="0" y="3"/>
                  </a:lnTo>
                  <a:lnTo>
                    <a:pt x="1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05"/>
            <p:cNvSpPr>
              <a:spLocks/>
            </p:cNvSpPr>
            <p:nvPr/>
          </p:nvSpPr>
          <p:spPr bwMode="auto">
            <a:xfrm>
              <a:off x="3371759" y="3898345"/>
              <a:ext cx="61542" cy="109622"/>
            </a:xfrm>
            <a:custGeom>
              <a:avLst/>
              <a:gdLst>
                <a:gd name="T0" fmla="*/ 13 w 32"/>
                <a:gd name="T1" fmla="*/ 0 h 57"/>
                <a:gd name="T2" fmla="*/ 32 w 32"/>
                <a:gd name="T3" fmla="*/ 54 h 57"/>
                <a:gd name="T4" fmla="*/ 17 w 32"/>
                <a:gd name="T5" fmla="*/ 57 h 57"/>
                <a:gd name="T6" fmla="*/ 0 w 32"/>
                <a:gd name="T7" fmla="*/ 5 h 57"/>
                <a:gd name="T8" fmla="*/ 13 w 32"/>
                <a:gd name="T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7">
                  <a:moveTo>
                    <a:pt x="13" y="0"/>
                  </a:moveTo>
                  <a:lnTo>
                    <a:pt x="32" y="54"/>
                  </a:lnTo>
                  <a:lnTo>
                    <a:pt x="17" y="57"/>
                  </a:lnTo>
                  <a:lnTo>
                    <a:pt x="0" y="5"/>
                  </a:lnTo>
                  <a:lnTo>
                    <a:pt x="1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106"/>
            <p:cNvSpPr>
              <a:spLocks/>
            </p:cNvSpPr>
            <p:nvPr/>
          </p:nvSpPr>
          <p:spPr bwMode="auto">
            <a:xfrm>
              <a:off x="4839143" y="3350240"/>
              <a:ext cx="46156" cy="109622"/>
            </a:xfrm>
            <a:custGeom>
              <a:avLst/>
              <a:gdLst>
                <a:gd name="T0" fmla="*/ 24 w 24"/>
                <a:gd name="T1" fmla="*/ 3 h 57"/>
                <a:gd name="T2" fmla="*/ 14 w 24"/>
                <a:gd name="T3" fmla="*/ 57 h 57"/>
                <a:gd name="T4" fmla="*/ 0 w 24"/>
                <a:gd name="T5" fmla="*/ 55 h 57"/>
                <a:gd name="T6" fmla="*/ 9 w 24"/>
                <a:gd name="T7" fmla="*/ 0 h 57"/>
                <a:gd name="T8" fmla="*/ 24 w 24"/>
                <a:gd name="T9" fmla="*/ 3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57">
                  <a:moveTo>
                    <a:pt x="24" y="3"/>
                  </a:moveTo>
                  <a:lnTo>
                    <a:pt x="14" y="57"/>
                  </a:lnTo>
                  <a:lnTo>
                    <a:pt x="0" y="55"/>
                  </a:lnTo>
                  <a:lnTo>
                    <a:pt x="9" y="0"/>
                  </a:lnTo>
                  <a:lnTo>
                    <a:pt x="24" y="3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07"/>
            <p:cNvSpPr>
              <a:spLocks/>
            </p:cNvSpPr>
            <p:nvPr/>
          </p:nvSpPr>
          <p:spPr bwMode="auto">
            <a:xfrm>
              <a:off x="4039101" y="3607945"/>
              <a:ext cx="46156" cy="109622"/>
            </a:xfrm>
            <a:custGeom>
              <a:avLst/>
              <a:gdLst>
                <a:gd name="T0" fmla="*/ 24 w 24"/>
                <a:gd name="T1" fmla="*/ 2 h 57"/>
                <a:gd name="T2" fmla="*/ 14 w 24"/>
                <a:gd name="T3" fmla="*/ 57 h 57"/>
                <a:gd name="T4" fmla="*/ 0 w 24"/>
                <a:gd name="T5" fmla="*/ 53 h 57"/>
                <a:gd name="T6" fmla="*/ 9 w 24"/>
                <a:gd name="T7" fmla="*/ 0 h 57"/>
                <a:gd name="T8" fmla="*/ 24 w 24"/>
                <a:gd name="T9" fmla="*/ 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57">
                  <a:moveTo>
                    <a:pt x="24" y="2"/>
                  </a:moveTo>
                  <a:lnTo>
                    <a:pt x="14" y="57"/>
                  </a:lnTo>
                  <a:lnTo>
                    <a:pt x="0" y="53"/>
                  </a:lnTo>
                  <a:lnTo>
                    <a:pt x="9" y="0"/>
                  </a:lnTo>
                  <a:lnTo>
                    <a:pt x="24" y="2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108"/>
            <p:cNvSpPr>
              <a:spLocks/>
            </p:cNvSpPr>
            <p:nvPr/>
          </p:nvSpPr>
          <p:spPr bwMode="auto">
            <a:xfrm>
              <a:off x="4612208" y="3713720"/>
              <a:ext cx="46156" cy="109622"/>
            </a:xfrm>
            <a:custGeom>
              <a:avLst/>
              <a:gdLst>
                <a:gd name="T0" fmla="*/ 24 w 24"/>
                <a:gd name="T1" fmla="*/ 2 h 57"/>
                <a:gd name="T2" fmla="*/ 13 w 24"/>
                <a:gd name="T3" fmla="*/ 57 h 57"/>
                <a:gd name="T4" fmla="*/ 0 w 24"/>
                <a:gd name="T5" fmla="*/ 53 h 57"/>
                <a:gd name="T6" fmla="*/ 8 w 24"/>
                <a:gd name="T7" fmla="*/ 0 h 57"/>
                <a:gd name="T8" fmla="*/ 24 w 24"/>
                <a:gd name="T9" fmla="*/ 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57">
                  <a:moveTo>
                    <a:pt x="24" y="2"/>
                  </a:moveTo>
                  <a:lnTo>
                    <a:pt x="13" y="57"/>
                  </a:lnTo>
                  <a:lnTo>
                    <a:pt x="0" y="53"/>
                  </a:lnTo>
                  <a:lnTo>
                    <a:pt x="8" y="0"/>
                  </a:lnTo>
                  <a:lnTo>
                    <a:pt x="24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109"/>
            <p:cNvSpPr>
              <a:spLocks/>
            </p:cNvSpPr>
            <p:nvPr/>
          </p:nvSpPr>
          <p:spPr bwMode="auto">
            <a:xfrm>
              <a:off x="4296807" y="3402165"/>
              <a:ext cx="46156" cy="109622"/>
            </a:xfrm>
            <a:custGeom>
              <a:avLst/>
              <a:gdLst>
                <a:gd name="T0" fmla="*/ 24 w 24"/>
                <a:gd name="T1" fmla="*/ 2 h 57"/>
                <a:gd name="T2" fmla="*/ 16 w 24"/>
                <a:gd name="T3" fmla="*/ 57 h 57"/>
                <a:gd name="T4" fmla="*/ 0 w 24"/>
                <a:gd name="T5" fmla="*/ 54 h 57"/>
                <a:gd name="T6" fmla="*/ 10 w 24"/>
                <a:gd name="T7" fmla="*/ 0 h 57"/>
                <a:gd name="T8" fmla="*/ 24 w 24"/>
                <a:gd name="T9" fmla="*/ 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57">
                  <a:moveTo>
                    <a:pt x="24" y="2"/>
                  </a:moveTo>
                  <a:lnTo>
                    <a:pt x="16" y="57"/>
                  </a:lnTo>
                  <a:lnTo>
                    <a:pt x="0" y="54"/>
                  </a:lnTo>
                  <a:lnTo>
                    <a:pt x="10" y="0"/>
                  </a:lnTo>
                  <a:lnTo>
                    <a:pt x="24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110"/>
            <p:cNvSpPr>
              <a:spLocks/>
            </p:cNvSpPr>
            <p:nvPr/>
          </p:nvSpPr>
          <p:spPr bwMode="auto">
            <a:xfrm>
              <a:off x="685435" y="3230084"/>
              <a:ext cx="46156" cy="109622"/>
            </a:xfrm>
            <a:custGeom>
              <a:avLst/>
              <a:gdLst>
                <a:gd name="T0" fmla="*/ 24 w 24"/>
                <a:gd name="T1" fmla="*/ 3 h 57"/>
                <a:gd name="T2" fmla="*/ 14 w 24"/>
                <a:gd name="T3" fmla="*/ 57 h 57"/>
                <a:gd name="T4" fmla="*/ 0 w 24"/>
                <a:gd name="T5" fmla="*/ 55 h 57"/>
                <a:gd name="T6" fmla="*/ 9 w 24"/>
                <a:gd name="T7" fmla="*/ 0 h 57"/>
                <a:gd name="T8" fmla="*/ 24 w 24"/>
                <a:gd name="T9" fmla="*/ 3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57">
                  <a:moveTo>
                    <a:pt x="24" y="3"/>
                  </a:moveTo>
                  <a:lnTo>
                    <a:pt x="14" y="57"/>
                  </a:lnTo>
                  <a:lnTo>
                    <a:pt x="0" y="55"/>
                  </a:lnTo>
                  <a:lnTo>
                    <a:pt x="9" y="0"/>
                  </a:lnTo>
                  <a:lnTo>
                    <a:pt x="24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111"/>
            <p:cNvSpPr>
              <a:spLocks/>
            </p:cNvSpPr>
            <p:nvPr/>
          </p:nvSpPr>
          <p:spPr bwMode="auto">
            <a:xfrm>
              <a:off x="1006606" y="3397401"/>
              <a:ext cx="90390" cy="150008"/>
            </a:xfrm>
            <a:custGeom>
              <a:avLst/>
              <a:gdLst>
                <a:gd name="T0" fmla="*/ 21 w 47"/>
                <a:gd name="T1" fmla="*/ 0 h 78"/>
                <a:gd name="T2" fmla="*/ 47 w 47"/>
                <a:gd name="T3" fmla="*/ 71 h 78"/>
                <a:gd name="T4" fmla="*/ 28 w 47"/>
                <a:gd name="T5" fmla="*/ 78 h 78"/>
                <a:gd name="T6" fmla="*/ 0 w 47"/>
                <a:gd name="T7" fmla="*/ 7 h 78"/>
                <a:gd name="T8" fmla="*/ 21 w 47"/>
                <a:gd name="T9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78">
                  <a:moveTo>
                    <a:pt x="21" y="0"/>
                  </a:moveTo>
                  <a:lnTo>
                    <a:pt x="47" y="71"/>
                  </a:lnTo>
                  <a:lnTo>
                    <a:pt x="28" y="78"/>
                  </a:lnTo>
                  <a:lnTo>
                    <a:pt x="0" y="7"/>
                  </a:lnTo>
                  <a:lnTo>
                    <a:pt x="2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12"/>
            <p:cNvSpPr>
              <a:spLocks/>
            </p:cNvSpPr>
            <p:nvPr/>
          </p:nvSpPr>
          <p:spPr bwMode="auto">
            <a:xfrm>
              <a:off x="196948" y="3258933"/>
              <a:ext cx="88466" cy="150008"/>
            </a:xfrm>
            <a:custGeom>
              <a:avLst/>
              <a:gdLst>
                <a:gd name="T0" fmla="*/ 19 w 46"/>
                <a:gd name="T1" fmla="*/ 0 h 78"/>
                <a:gd name="T2" fmla="*/ 46 w 46"/>
                <a:gd name="T3" fmla="*/ 71 h 78"/>
                <a:gd name="T4" fmla="*/ 25 w 46"/>
                <a:gd name="T5" fmla="*/ 78 h 78"/>
                <a:gd name="T6" fmla="*/ 0 w 46"/>
                <a:gd name="T7" fmla="*/ 7 h 78"/>
                <a:gd name="T8" fmla="*/ 19 w 46"/>
                <a:gd name="T9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78">
                  <a:moveTo>
                    <a:pt x="19" y="0"/>
                  </a:moveTo>
                  <a:lnTo>
                    <a:pt x="46" y="71"/>
                  </a:lnTo>
                  <a:lnTo>
                    <a:pt x="25" y="78"/>
                  </a:lnTo>
                  <a:lnTo>
                    <a:pt x="0" y="7"/>
                  </a:lnTo>
                  <a:lnTo>
                    <a:pt x="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13"/>
            <p:cNvSpPr>
              <a:spLocks/>
            </p:cNvSpPr>
            <p:nvPr/>
          </p:nvSpPr>
          <p:spPr bwMode="auto">
            <a:xfrm>
              <a:off x="4612208" y="3400242"/>
              <a:ext cx="84620" cy="148085"/>
            </a:xfrm>
            <a:custGeom>
              <a:avLst/>
              <a:gdLst>
                <a:gd name="T0" fmla="*/ 18 w 44"/>
                <a:gd name="T1" fmla="*/ 0 h 77"/>
                <a:gd name="T2" fmla="*/ 44 w 44"/>
                <a:gd name="T3" fmla="*/ 70 h 77"/>
                <a:gd name="T4" fmla="*/ 25 w 44"/>
                <a:gd name="T5" fmla="*/ 77 h 77"/>
                <a:gd name="T6" fmla="*/ 0 w 44"/>
                <a:gd name="T7" fmla="*/ 6 h 77"/>
                <a:gd name="T8" fmla="*/ 18 w 44"/>
                <a:gd name="T9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77">
                  <a:moveTo>
                    <a:pt x="18" y="0"/>
                  </a:moveTo>
                  <a:lnTo>
                    <a:pt x="44" y="70"/>
                  </a:lnTo>
                  <a:lnTo>
                    <a:pt x="25" y="77"/>
                  </a:lnTo>
                  <a:lnTo>
                    <a:pt x="0" y="6"/>
                  </a:lnTo>
                  <a:lnTo>
                    <a:pt x="1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14"/>
            <p:cNvSpPr>
              <a:spLocks/>
            </p:cNvSpPr>
            <p:nvPr/>
          </p:nvSpPr>
          <p:spPr bwMode="auto">
            <a:xfrm>
              <a:off x="4277575" y="3650255"/>
              <a:ext cx="88466" cy="151932"/>
            </a:xfrm>
            <a:custGeom>
              <a:avLst/>
              <a:gdLst>
                <a:gd name="T0" fmla="*/ 19 w 46"/>
                <a:gd name="T1" fmla="*/ 0 h 79"/>
                <a:gd name="T2" fmla="*/ 46 w 46"/>
                <a:gd name="T3" fmla="*/ 71 h 79"/>
                <a:gd name="T4" fmla="*/ 26 w 46"/>
                <a:gd name="T5" fmla="*/ 79 h 79"/>
                <a:gd name="T6" fmla="*/ 0 w 46"/>
                <a:gd name="T7" fmla="*/ 7 h 79"/>
                <a:gd name="T8" fmla="*/ 19 w 46"/>
                <a:gd name="T9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79">
                  <a:moveTo>
                    <a:pt x="19" y="0"/>
                  </a:moveTo>
                  <a:lnTo>
                    <a:pt x="46" y="71"/>
                  </a:lnTo>
                  <a:lnTo>
                    <a:pt x="26" y="79"/>
                  </a:lnTo>
                  <a:lnTo>
                    <a:pt x="0" y="7"/>
                  </a:lnTo>
                  <a:lnTo>
                    <a:pt x="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15"/>
            <p:cNvSpPr>
              <a:spLocks/>
            </p:cNvSpPr>
            <p:nvPr/>
          </p:nvSpPr>
          <p:spPr bwMode="auto">
            <a:xfrm>
              <a:off x="3265984" y="3286774"/>
              <a:ext cx="78851" cy="150008"/>
            </a:xfrm>
            <a:custGeom>
              <a:avLst/>
              <a:gdLst>
                <a:gd name="T0" fmla="*/ 41 w 41"/>
                <a:gd name="T1" fmla="*/ 5 h 78"/>
                <a:gd name="T2" fmla="*/ 18 w 41"/>
                <a:gd name="T3" fmla="*/ 78 h 78"/>
                <a:gd name="T4" fmla="*/ 0 w 41"/>
                <a:gd name="T5" fmla="*/ 71 h 78"/>
                <a:gd name="T6" fmla="*/ 22 w 41"/>
                <a:gd name="T7" fmla="*/ 0 h 78"/>
                <a:gd name="T8" fmla="*/ 41 w 41"/>
                <a:gd name="T9" fmla="*/ 5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78">
                  <a:moveTo>
                    <a:pt x="41" y="5"/>
                  </a:moveTo>
                  <a:lnTo>
                    <a:pt x="18" y="78"/>
                  </a:lnTo>
                  <a:lnTo>
                    <a:pt x="0" y="71"/>
                  </a:lnTo>
                  <a:lnTo>
                    <a:pt x="22" y="0"/>
                  </a:lnTo>
                  <a:lnTo>
                    <a:pt x="41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16"/>
            <p:cNvSpPr>
              <a:spLocks/>
            </p:cNvSpPr>
            <p:nvPr/>
          </p:nvSpPr>
          <p:spPr bwMode="auto">
            <a:xfrm>
              <a:off x="845059" y="3599334"/>
              <a:ext cx="78851" cy="153854"/>
            </a:xfrm>
            <a:custGeom>
              <a:avLst/>
              <a:gdLst>
                <a:gd name="T0" fmla="*/ 41 w 41"/>
                <a:gd name="T1" fmla="*/ 7 h 80"/>
                <a:gd name="T2" fmla="*/ 19 w 41"/>
                <a:gd name="T3" fmla="*/ 80 h 80"/>
                <a:gd name="T4" fmla="*/ 0 w 41"/>
                <a:gd name="T5" fmla="*/ 73 h 80"/>
                <a:gd name="T6" fmla="*/ 20 w 41"/>
                <a:gd name="T7" fmla="*/ 0 h 80"/>
                <a:gd name="T8" fmla="*/ 41 w 41"/>
                <a:gd name="T9" fmla="*/ 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80">
                  <a:moveTo>
                    <a:pt x="41" y="7"/>
                  </a:moveTo>
                  <a:lnTo>
                    <a:pt x="19" y="80"/>
                  </a:lnTo>
                  <a:lnTo>
                    <a:pt x="0" y="73"/>
                  </a:lnTo>
                  <a:lnTo>
                    <a:pt x="20" y="0"/>
                  </a:lnTo>
                  <a:lnTo>
                    <a:pt x="41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17"/>
            <p:cNvSpPr>
              <a:spLocks/>
            </p:cNvSpPr>
            <p:nvPr/>
          </p:nvSpPr>
          <p:spPr bwMode="auto">
            <a:xfrm>
              <a:off x="216180" y="3653183"/>
              <a:ext cx="78851" cy="151932"/>
            </a:xfrm>
            <a:custGeom>
              <a:avLst/>
              <a:gdLst>
                <a:gd name="T0" fmla="*/ 41 w 41"/>
                <a:gd name="T1" fmla="*/ 7 h 79"/>
                <a:gd name="T2" fmla="*/ 19 w 41"/>
                <a:gd name="T3" fmla="*/ 79 h 79"/>
                <a:gd name="T4" fmla="*/ 0 w 41"/>
                <a:gd name="T5" fmla="*/ 72 h 79"/>
                <a:gd name="T6" fmla="*/ 21 w 41"/>
                <a:gd name="T7" fmla="*/ 0 h 79"/>
                <a:gd name="T8" fmla="*/ 41 w 41"/>
                <a:gd name="T9" fmla="*/ 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79">
                  <a:moveTo>
                    <a:pt x="41" y="7"/>
                  </a:moveTo>
                  <a:lnTo>
                    <a:pt x="19" y="79"/>
                  </a:lnTo>
                  <a:lnTo>
                    <a:pt x="0" y="72"/>
                  </a:lnTo>
                  <a:lnTo>
                    <a:pt x="21" y="0"/>
                  </a:lnTo>
                  <a:lnTo>
                    <a:pt x="41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118"/>
            <p:cNvSpPr>
              <a:spLocks/>
            </p:cNvSpPr>
            <p:nvPr/>
          </p:nvSpPr>
          <p:spPr bwMode="auto">
            <a:xfrm>
              <a:off x="1595098" y="3533946"/>
              <a:ext cx="69234" cy="151932"/>
            </a:xfrm>
            <a:custGeom>
              <a:avLst/>
              <a:gdLst>
                <a:gd name="T0" fmla="*/ 36 w 36"/>
                <a:gd name="T1" fmla="*/ 5 h 79"/>
                <a:gd name="T2" fmla="*/ 21 w 36"/>
                <a:gd name="T3" fmla="*/ 79 h 79"/>
                <a:gd name="T4" fmla="*/ 0 w 36"/>
                <a:gd name="T5" fmla="*/ 74 h 79"/>
                <a:gd name="T6" fmla="*/ 16 w 36"/>
                <a:gd name="T7" fmla="*/ 0 h 79"/>
                <a:gd name="T8" fmla="*/ 36 w 36"/>
                <a:gd name="T9" fmla="*/ 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79">
                  <a:moveTo>
                    <a:pt x="36" y="5"/>
                  </a:moveTo>
                  <a:lnTo>
                    <a:pt x="21" y="79"/>
                  </a:lnTo>
                  <a:lnTo>
                    <a:pt x="0" y="74"/>
                  </a:lnTo>
                  <a:lnTo>
                    <a:pt x="16" y="0"/>
                  </a:lnTo>
                  <a:lnTo>
                    <a:pt x="36" y="5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19"/>
            <p:cNvSpPr>
              <a:spLocks/>
            </p:cNvSpPr>
            <p:nvPr/>
          </p:nvSpPr>
          <p:spPr bwMode="auto">
            <a:xfrm>
              <a:off x="3960251" y="3929115"/>
              <a:ext cx="138469" cy="125007"/>
            </a:xfrm>
            <a:custGeom>
              <a:avLst/>
              <a:gdLst>
                <a:gd name="T0" fmla="*/ 58 w 72"/>
                <a:gd name="T1" fmla="*/ 65 h 65"/>
                <a:gd name="T2" fmla="*/ 0 w 72"/>
                <a:gd name="T3" fmla="*/ 15 h 65"/>
                <a:gd name="T4" fmla="*/ 13 w 72"/>
                <a:gd name="T5" fmla="*/ 0 h 65"/>
                <a:gd name="T6" fmla="*/ 72 w 72"/>
                <a:gd name="T7" fmla="*/ 48 h 65"/>
                <a:gd name="T8" fmla="*/ 58 w 72"/>
                <a:gd name="T9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65">
                  <a:moveTo>
                    <a:pt x="58" y="65"/>
                  </a:moveTo>
                  <a:lnTo>
                    <a:pt x="0" y="15"/>
                  </a:lnTo>
                  <a:lnTo>
                    <a:pt x="13" y="0"/>
                  </a:lnTo>
                  <a:lnTo>
                    <a:pt x="72" y="48"/>
                  </a:lnTo>
                  <a:lnTo>
                    <a:pt x="58" y="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20"/>
            <p:cNvSpPr>
              <a:spLocks/>
            </p:cNvSpPr>
            <p:nvPr/>
          </p:nvSpPr>
          <p:spPr bwMode="auto">
            <a:xfrm>
              <a:off x="3500611" y="3332931"/>
              <a:ext cx="78851" cy="151932"/>
            </a:xfrm>
            <a:custGeom>
              <a:avLst/>
              <a:gdLst>
                <a:gd name="T0" fmla="*/ 41 w 41"/>
                <a:gd name="T1" fmla="*/ 7 h 79"/>
                <a:gd name="T2" fmla="*/ 19 w 41"/>
                <a:gd name="T3" fmla="*/ 79 h 79"/>
                <a:gd name="T4" fmla="*/ 0 w 41"/>
                <a:gd name="T5" fmla="*/ 72 h 79"/>
                <a:gd name="T6" fmla="*/ 20 w 41"/>
                <a:gd name="T7" fmla="*/ 0 h 79"/>
                <a:gd name="T8" fmla="*/ 41 w 41"/>
                <a:gd name="T9" fmla="*/ 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79">
                  <a:moveTo>
                    <a:pt x="41" y="7"/>
                  </a:moveTo>
                  <a:lnTo>
                    <a:pt x="19" y="79"/>
                  </a:lnTo>
                  <a:lnTo>
                    <a:pt x="0" y="72"/>
                  </a:lnTo>
                  <a:lnTo>
                    <a:pt x="20" y="0"/>
                  </a:lnTo>
                  <a:lnTo>
                    <a:pt x="41" y="7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121"/>
            <p:cNvSpPr>
              <a:spLocks/>
            </p:cNvSpPr>
            <p:nvPr/>
          </p:nvSpPr>
          <p:spPr bwMode="auto">
            <a:xfrm>
              <a:off x="1318161" y="3276241"/>
              <a:ext cx="84620" cy="148085"/>
            </a:xfrm>
            <a:custGeom>
              <a:avLst/>
              <a:gdLst>
                <a:gd name="T0" fmla="*/ 19 w 44"/>
                <a:gd name="T1" fmla="*/ 0 h 77"/>
                <a:gd name="T2" fmla="*/ 44 w 44"/>
                <a:gd name="T3" fmla="*/ 70 h 77"/>
                <a:gd name="T4" fmla="*/ 26 w 44"/>
                <a:gd name="T5" fmla="*/ 77 h 77"/>
                <a:gd name="T6" fmla="*/ 0 w 44"/>
                <a:gd name="T7" fmla="*/ 7 h 77"/>
                <a:gd name="T8" fmla="*/ 19 w 44"/>
                <a:gd name="T9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77">
                  <a:moveTo>
                    <a:pt x="19" y="0"/>
                  </a:moveTo>
                  <a:lnTo>
                    <a:pt x="44" y="70"/>
                  </a:lnTo>
                  <a:lnTo>
                    <a:pt x="26" y="77"/>
                  </a:lnTo>
                  <a:lnTo>
                    <a:pt x="0" y="7"/>
                  </a:lnTo>
                  <a:lnTo>
                    <a:pt x="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122"/>
            <p:cNvSpPr>
              <a:spLocks/>
            </p:cNvSpPr>
            <p:nvPr/>
          </p:nvSpPr>
          <p:spPr bwMode="auto">
            <a:xfrm>
              <a:off x="418114" y="3878196"/>
              <a:ext cx="125007" cy="134622"/>
            </a:xfrm>
            <a:custGeom>
              <a:avLst/>
              <a:gdLst>
                <a:gd name="T0" fmla="*/ 65 w 65"/>
                <a:gd name="T1" fmla="*/ 14 h 70"/>
                <a:gd name="T2" fmla="*/ 15 w 65"/>
                <a:gd name="T3" fmla="*/ 70 h 70"/>
                <a:gd name="T4" fmla="*/ 0 w 65"/>
                <a:gd name="T5" fmla="*/ 57 h 70"/>
                <a:gd name="T6" fmla="*/ 50 w 65"/>
                <a:gd name="T7" fmla="*/ 0 h 70"/>
                <a:gd name="T8" fmla="*/ 65 w 65"/>
                <a:gd name="T9" fmla="*/ 1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70">
                  <a:moveTo>
                    <a:pt x="65" y="14"/>
                  </a:moveTo>
                  <a:lnTo>
                    <a:pt x="15" y="70"/>
                  </a:lnTo>
                  <a:lnTo>
                    <a:pt x="0" y="57"/>
                  </a:lnTo>
                  <a:lnTo>
                    <a:pt x="50" y="0"/>
                  </a:lnTo>
                  <a:lnTo>
                    <a:pt x="65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123"/>
            <p:cNvSpPr>
              <a:spLocks/>
            </p:cNvSpPr>
            <p:nvPr/>
          </p:nvSpPr>
          <p:spPr bwMode="auto">
            <a:xfrm>
              <a:off x="1641255" y="3203160"/>
              <a:ext cx="63465" cy="109622"/>
            </a:xfrm>
            <a:custGeom>
              <a:avLst/>
              <a:gdLst>
                <a:gd name="T0" fmla="*/ 16 w 33"/>
                <a:gd name="T1" fmla="*/ 0 h 57"/>
                <a:gd name="T2" fmla="*/ 33 w 33"/>
                <a:gd name="T3" fmla="*/ 52 h 57"/>
                <a:gd name="T4" fmla="*/ 19 w 33"/>
                <a:gd name="T5" fmla="*/ 57 h 57"/>
                <a:gd name="T6" fmla="*/ 0 w 33"/>
                <a:gd name="T7" fmla="*/ 3 h 57"/>
                <a:gd name="T8" fmla="*/ 16 w 33"/>
                <a:gd name="T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57">
                  <a:moveTo>
                    <a:pt x="16" y="0"/>
                  </a:moveTo>
                  <a:lnTo>
                    <a:pt x="33" y="52"/>
                  </a:lnTo>
                  <a:lnTo>
                    <a:pt x="19" y="57"/>
                  </a:lnTo>
                  <a:lnTo>
                    <a:pt x="0" y="3"/>
                  </a:lnTo>
                  <a:lnTo>
                    <a:pt x="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124"/>
            <p:cNvSpPr>
              <a:spLocks/>
            </p:cNvSpPr>
            <p:nvPr/>
          </p:nvSpPr>
          <p:spPr bwMode="auto">
            <a:xfrm>
              <a:off x="1066224" y="3755112"/>
              <a:ext cx="46156" cy="109622"/>
            </a:xfrm>
            <a:custGeom>
              <a:avLst/>
              <a:gdLst>
                <a:gd name="T0" fmla="*/ 24 w 24"/>
                <a:gd name="T1" fmla="*/ 2 h 57"/>
                <a:gd name="T2" fmla="*/ 14 w 24"/>
                <a:gd name="T3" fmla="*/ 57 h 57"/>
                <a:gd name="T4" fmla="*/ 0 w 24"/>
                <a:gd name="T5" fmla="*/ 54 h 57"/>
                <a:gd name="T6" fmla="*/ 9 w 24"/>
                <a:gd name="T7" fmla="*/ 0 h 57"/>
                <a:gd name="T8" fmla="*/ 24 w 24"/>
                <a:gd name="T9" fmla="*/ 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57">
                  <a:moveTo>
                    <a:pt x="24" y="2"/>
                  </a:moveTo>
                  <a:lnTo>
                    <a:pt x="14" y="57"/>
                  </a:lnTo>
                  <a:lnTo>
                    <a:pt x="0" y="54"/>
                  </a:lnTo>
                  <a:lnTo>
                    <a:pt x="9" y="0"/>
                  </a:lnTo>
                  <a:lnTo>
                    <a:pt x="24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125"/>
            <p:cNvSpPr>
              <a:spLocks/>
            </p:cNvSpPr>
            <p:nvPr/>
          </p:nvSpPr>
          <p:spPr bwMode="auto">
            <a:xfrm>
              <a:off x="1627792" y="3860887"/>
              <a:ext cx="90390" cy="150008"/>
            </a:xfrm>
            <a:custGeom>
              <a:avLst/>
              <a:gdLst>
                <a:gd name="T0" fmla="*/ 19 w 47"/>
                <a:gd name="T1" fmla="*/ 0 h 78"/>
                <a:gd name="T2" fmla="*/ 47 w 47"/>
                <a:gd name="T3" fmla="*/ 71 h 78"/>
                <a:gd name="T4" fmla="*/ 28 w 47"/>
                <a:gd name="T5" fmla="*/ 78 h 78"/>
                <a:gd name="T6" fmla="*/ 0 w 47"/>
                <a:gd name="T7" fmla="*/ 7 h 78"/>
                <a:gd name="T8" fmla="*/ 19 w 47"/>
                <a:gd name="T9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78">
                  <a:moveTo>
                    <a:pt x="19" y="0"/>
                  </a:moveTo>
                  <a:lnTo>
                    <a:pt x="47" y="71"/>
                  </a:lnTo>
                  <a:lnTo>
                    <a:pt x="28" y="78"/>
                  </a:lnTo>
                  <a:lnTo>
                    <a:pt x="0" y="7"/>
                  </a:lnTo>
                  <a:lnTo>
                    <a:pt x="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126"/>
            <p:cNvSpPr>
              <a:spLocks/>
            </p:cNvSpPr>
            <p:nvPr/>
          </p:nvSpPr>
          <p:spPr bwMode="auto">
            <a:xfrm>
              <a:off x="196948" y="3964738"/>
              <a:ext cx="88466" cy="148085"/>
            </a:xfrm>
            <a:custGeom>
              <a:avLst/>
              <a:gdLst>
                <a:gd name="T0" fmla="*/ 19 w 46"/>
                <a:gd name="T1" fmla="*/ 0 h 77"/>
                <a:gd name="T2" fmla="*/ 46 w 46"/>
                <a:gd name="T3" fmla="*/ 70 h 77"/>
                <a:gd name="T4" fmla="*/ 25 w 46"/>
                <a:gd name="T5" fmla="*/ 77 h 77"/>
                <a:gd name="T6" fmla="*/ 0 w 46"/>
                <a:gd name="T7" fmla="*/ 6 h 77"/>
                <a:gd name="T8" fmla="*/ 19 w 46"/>
                <a:gd name="T9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77">
                  <a:moveTo>
                    <a:pt x="19" y="0"/>
                  </a:moveTo>
                  <a:lnTo>
                    <a:pt x="46" y="70"/>
                  </a:lnTo>
                  <a:lnTo>
                    <a:pt x="25" y="77"/>
                  </a:lnTo>
                  <a:lnTo>
                    <a:pt x="0" y="6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127"/>
            <p:cNvSpPr>
              <a:spLocks/>
            </p:cNvSpPr>
            <p:nvPr/>
          </p:nvSpPr>
          <p:spPr bwMode="auto">
            <a:xfrm>
              <a:off x="3556384" y="3704104"/>
              <a:ext cx="88466" cy="148085"/>
            </a:xfrm>
            <a:custGeom>
              <a:avLst/>
              <a:gdLst>
                <a:gd name="T0" fmla="*/ 21 w 46"/>
                <a:gd name="T1" fmla="*/ 0 h 77"/>
                <a:gd name="T2" fmla="*/ 46 w 46"/>
                <a:gd name="T3" fmla="*/ 70 h 77"/>
                <a:gd name="T4" fmla="*/ 27 w 46"/>
                <a:gd name="T5" fmla="*/ 77 h 77"/>
                <a:gd name="T6" fmla="*/ 0 w 46"/>
                <a:gd name="T7" fmla="*/ 7 h 77"/>
                <a:gd name="T8" fmla="*/ 21 w 46"/>
                <a:gd name="T9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77">
                  <a:moveTo>
                    <a:pt x="21" y="0"/>
                  </a:moveTo>
                  <a:lnTo>
                    <a:pt x="46" y="70"/>
                  </a:lnTo>
                  <a:lnTo>
                    <a:pt x="27" y="77"/>
                  </a:lnTo>
                  <a:lnTo>
                    <a:pt x="0" y="7"/>
                  </a:lnTo>
                  <a:lnTo>
                    <a:pt x="2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128"/>
            <p:cNvSpPr>
              <a:spLocks/>
            </p:cNvSpPr>
            <p:nvPr/>
          </p:nvSpPr>
          <p:spPr bwMode="auto">
            <a:xfrm>
              <a:off x="4481432" y="3938732"/>
              <a:ext cx="82697" cy="148085"/>
            </a:xfrm>
            <a:custGeom>
              <a:avLst/>
              <a:gdLst>
                <a:gd name="T0" fmla="*/ 43 w 43"/>
                <a:gd name="T1" fmla="*/ 5 h 77"/>
                <a:gd name="T2" fmla="*/ 21 w 43"/>
                <a:gd name="T3" fmla="*/ 77 h 77"/>
                <a:gd name="T4" fmla="*/ 0 w 43"/>
                <a:gd name="T5" fmla="*/ 72 h 77"/>
                <a:gd name="T6" fmla="*/ 23 w 43"/>
                <a:gd name="T7" fmla="*/ 0 h 77"/>
                <a:gd name="T8" fmla="*/ 43 w 43"/>
                <a:gd name="T9" fmla="*/ 5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77">
                  <a:moveTo>
                    <a:pt x="43" y="5"/>
                  </a:moveTo>
                  <a:lnTo>
                    <a:pt x="21" y="77"/>
                  </a:lnTo>
                  <a:lnTo>
                    <a:pt x="0" y="72"/>
                  </a:lnTo>
                  <a:lnTo>
                    <a:pt x="23" y="0"/>
                  </a:lnTo>
                  <a:lnTo>
                    <a:pt x="43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129"/>
            <p:cNvSpPr>
              <a:spLocks/>
            </p:cNvSpPr>
            <p:nvPr/>
          </p:nvSpPr>
          <p:spPr bwMode="auto">
            <a:xfrm>
              <a:off x="1869638" y="3522556"/>
              <a:ext cx="78851" cy="148085"/>
            </a:xfrm>
            <a:custGeom>
              <a:avLst/>
              <a:gdLst>
                <a:gd name="T0" fmla="*/ 41 w 41"/>
                <a:gd name="T1" fmla="*/ 5 h 77"/>
                <a:gd name="T2" fmla="*/ 20 w 41"/>
                <a:gd name="T3" fmla="*/ 77 h 77"/>
                <a:gd name="T4" fmla="*/ 0 w 41"/>
                <a:gd name="T5" fmla="*/ 72 h 77"/>
                <a:gd name="T6" fmla="*/ 22 w 41"/>
                <a:gd name="T7" fmla="*/ 0 h 77"/>
                <a:gd name="T8" fmla="*/ 41 w 41"/>
                <a:gd name="T9" fmla="*/ 5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77">
                  <a:moveTo>
                    <a:pt x="41" y="5"/>
                  </a:moveTo>
                  <a:lnTo>
                    <a:pt x="20" y="77"/>
                  </a:lnTo>
                  <a:lnTo>
                    <a:pt x="0" y="72"/>
                  </a:lnTo>
                  <a:lnTo>
                    <a:pt x="22" y="0"/>
                  </a:lnTo>
                  <a:lnTo>
                    <a:pt x="41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130"/>
            <p:cNvSpPr>
              <a:spLocks/>
            </p:cNvSpPr>
            <p:nvPr/>
          </p:nvSpPr>
          <p:spPr bwMode="auto">
            <a:xfrm>
              <a:off x="1595098" y="4237829"/>
              <a:ext cx="69234" cy="150008"/>
            </a:xfrm>
            <a:custGeom>
              <a:avLst/>
              <a:gdLst>
                <a:gd name="T0" fmla="*/ 36 w 36"/>
                <a:gd name="T1" fmla="*/ 4 h 78"/>
                <a:gd name="T2" fmla="*/ 21 w 36"/>
                <a:gd name="T3" fmla="*/ 78 h 78"/>
                <a:gd name="T4" fmla="*/ 0 w 36"/>
                <a:gd name="T5" fmla="*/ 74 h 78"/>
                <a:gd name="T6" fmla="*/ 16 w 36"/>
                <a:gd name="T7" fmla="*/ 0 h 78"/>
                <a:gd name="T8" fmla="*/ 36 w 36"/>
                <a:gd name="T9" fmla="*/ 4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78">
                  <a:moveTo>
                    <a:pt x="36" y="4"/>
                  </a:moveTo>
                  <a:lnTo>
                    <a:pt x="21" y="78"/>
                  </a:lnTo>
                  <a:lnTo>
                    <a:pt x="0" y="74"/>
                  </a:lnTo>
                  <a:lnTo>
                    <a:pt x="16" y="0"/>
                  </a:lnTo>
                  <a:lnTo>
                    <a:pt x="36" y="4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131"/>
            <p:cNvSpPr>
              <a:spLocks/>
            </p:cNvSpPr>
            <p:nvPr/>
          </p:nvSpPr>
          <p:spPr bwMode="auto">
            <a:xfrm>
              <a:off x="3694853" y="3452167"/>
              <a:ext cx="67312" cy="150008"/>
            </a:xfrm>
            <a:custGeom>
              <a:avLst/>
              <a:gdLst>
                <a:gd name="T0" fmla="*/ 35 w 35"/>
                <a:gd name="T1" fmla="*/ 4 h 78"/>
                <a:gd name="T2" fmla="*/ 19 w 35"/>
                <a:gd name="T3" fmla="*/ 78 h 78"/>
                <a:gd name="T4" fmla="*/ 0 w 35"/>
                <a:gd name="T5" fmla="*/ 74 h 78"/>
                <a:gd name="T6" fmla="*/ 14 w 35"/>
                <a:gd name="T7" fmla="*/ 0 h 78"/>
                <a:gd name="T8" fmla="*/ 35 w 35"/>
                <a:gd name="T9" fmla="*/ 4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78">
                  <a:moveTo>
                    <a:pt x="35" y="4"/>
                  </a:moveTo>
                  <a:lnTo>
                    <a:pt x="19" y="78"/>
                  </a:lnTo>
                  <a:lnTo>
                    <a:pt x="0" y="74"/>
                  </a:lnTo>
                  <a:lnTo>
                    <a:pt x="14" y="0"/>
                  </a:lnTo>
                  <a:lnTo>
                    <a:pt x="35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132"/>
            <p:cNvSpPr>
              <a:spLocks/>
            </p:cNvSpPr>
            <p:nvPr/>
          </p:nvSpPr>
          <p:spPr bwMode="auto">
            <a:xfrm>
              <a:off x="1318161" y="3976277"/>
              <a:ext cx="84620" cy="153854"/>
            </a:xfrm>
            <a:custGeom>
              <a:avLst/>
              <a:gdLst>
                <a:gd name="T0" fmla="*/ 19 w 44"/>
                <a:gd name="T1" fmla="*/ 0 h 80"/>
                <a:gd name="T2" fmla="*/ 44 w 44"/>
                <a:gd name="T3" fmla="*/ 73 h 80"/>
                <a:gd name="T4" fmla="*/ 26 w 44"/>
                <a:gd name="T5" fmla="*/ 80 h 80"/>
                <a:gd name="T6" fmla="*/ 0 w 44"/>
                <a:gd name="T7" fmla="*/ 9 h 80"/>
                <a:gd name="T8" fmla="*/ 19 w 44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80">
                  <a:moveTo>
                    <a:pt x="19" y="0"/>
                  </a:moveTo>
                  <a:lnTo>
                    <a:pt x="44" y="73"/>
                  </a:lnTo>
                  <a:lnTo>
                    <a:pt x="26" y="80"/>
                  </a:lnTo>
                  <a:lnTo>
                    <a:pt x="0" y="9"/>
                  </a:lnTo>
                  <a:lnTo>
                    <a:pt x="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133"/>
            <p:cNvSpPr>
              <a:spLocks/>
            </p:cNvSpPr>
            <p:nvPr/>
          </p:nvSpPr>
          <p:spPr bwMode="auto">
            <a:xfrm>
              <a:off x="3956405" y="3259850"/>
              <a:ext cx="86544" cy="150008"/>
            </a:xfrm>
            <a:custGeom>
              <a:avLst/>
              <a:gdLst>
                <a:gd name="T0" fmla="*/ 19 w 45"/>
                <a:gd name="T1" fmla="*/ 0 h 78"/>
                <a:gd name="T2" fmla="*/ 45 w 45"/>
                <a:gd name="T3" fmla="*/ 71 h 78"/>
                <a:gd name="T4" fmla="*/ 26 w 45"/>
                <a:gd name="T5" fmla="*/ 78 h 78"/>
                <a:gd name="T6" fmla="*/ 0 w 45"/>
                <a:gd name="T7" fmla="*/ 7 h 78"/>
                <a:gd name="T8" fmla="*/ 19 w 45"/>
                <a:gd name="T9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78">
                  <a:moveTo>
                    <a:pt x="19" y="0"/>
                  </a:moveTo>
                  <a:lnTo>
                    <a:pt x="45" y="71"/>
                  </a:lnTo>
                  <a:lnTo>
                    <a:pt x="26" y="78"/>
                  </a:lnTo>
                  <a:lnTo>
                    <a:pt x="0" y="7"/>
                  </a:lnTo>
                  <a:lnTo>
                    <a:pt x="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134"/>
            <p:cNvSpPr>
              <a:spLocks/>
            </p:cNvSpPr>
            <p:nvPr/>
          </p:nvSpPr>
          <p:spPr bwMode="auto">
            <a:xfrm>
              <a:off x="4764139" y="3898345"/>
              <a:ext cx="119237" cy="140393"/>
            </a:xfrm>
            <a:custGeom>
              <a:avLst/>
              <a:gdLst>
                <a:gd name="T0" fmla="*/ 15 w 62"/>
                <a:gd name="T1" fmla="*/ 0 h 73"/>
                <a:gd name="T2" fmla="*/ 62 w 62"/>
                <a:gd name="T3" fmla="*/ 61 h 73"/>
                <a:gd name="T4" fmla="*/ 44 w 62"/>
                <a:gd name="T5" fmla="*/ 73 h 73"/>
                <a:gd name="T6" fmla="*/ 0 w 62"/>
                <a:gd name="T7" fmla="*/ 12 h 73"/>
                <a:gd name="T8" fmla="*/ 15 w 62"/>
                <a:gd name="T9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73">
                  <a:moveTo>
                    <a:pt x="15" y="0"/>
                  </a:moveTo>
                  <a:lnTo>
                    <a:pt x="62" y="61"/>
                  </a:lnTo>
                  <a:lnTo>
                    <a:pt x="44" y="73"/>
                  </a:lnTo>
                  <a:lnTo>
                    <a:pt x="0" y="12"/>
                  </a:lnTo>
                  <a:lnTo>
                    <a:pt x="1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90" name="Group 189"/>
            <p:cNvGrpSpPr/>
            <p:nvPr/>
          </p:nvGrpSpPr>
          <p:grpSpPr>
            <a:xfrm>
              <a:off x="1968102" y="3160578"/>
              <a:ext cx="1289234" cy="1124165"/>
              <a:chOff x="811655" y="3355560"/>
              <a:chExt cx="1289234" cy="1124165"/>
            </a:xfrm>
            <a:grpFill/>
          </p:grpSpPr>
          <p:sp>
            <p:nvSpPr>
              <p:cNvPr id="191" name="Freeform 104"/>
              <p:cNvSpPr>
                <a:spLocks/>
              </p:cNvSpPr>
              <p:nvPr/>
            </p:nvSpPr>
            <p:spPr bwMode="auto">
              <a:xfrm>
                <a:off x="1480176" y="3809430"/>
                <a:ext cx="63465" cy="107698"/>
              </a:xfrm>
              <a:custGeom>
                <a:avLst/>
                <a:gdLst>
                  <a:gd name="T0" fmla="*/ 15 w 33"/>
                  <a:gd name="T1" fmla="*/ 0 h 56"/>
                  <a:gd name="T2" fmla="*/ 33 w 33"/>
                  <a:gd name="T3" fmla="*/ 51 h 56"/>
                  <a:gd name="T4" fmla="*/ 19 w 33"/>
                  <a:gd name="T5" fmla="*/ 56 h 56"/>
                  <a:gd name="T6" fmla="*/ 0 w 33"/>
                  <a:gd name="T7" fmla="*/ 3 h 56"/>
                  <a:gd name="T8" fmla="*/ 15 w 33"/>
                  <a:gd name="T9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56">
                    <a:moveTo>
                      <a:pt x="15" y="0"/>
                    </a:moveTo>
                    <a:lnTo>
                      <a:pt x="33" y="51"/>
                    </a:lnTo>
                    <a:lnTo>
                      <a:pt x="19" y="56"/>
                    </a:lnTo>
                    <a:lnTo>
                      <a:pt x="0" y="3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" name="Freeform 111"/>
              <p:cNvSpPr>
                <a:spLocks/>
              </p:cNvSpPr>
              <p:nvPr/>
            </p:nvSpPr>
            <p:spPr bwMode="auto">
              <a:xfrm>
                <a:off x="1159006" y="3549801"/>
                <a:ext cx="90390" cy="150008"/>
              </a:xfrm>
              <a:custGeom>
                <a:avLst/>
                <a:gdLst>
                  <a:gd name="T0" fmla="*/ 21 w 47"/>
                  <a:gd name="T1" fmla="*/ 0 h 78"/>
                  <a:gd name="T2" fmla="*/ 47 w 47"/>
                  <a:gd name="T3" fmla="*/ 71 h 78"/>
                  <a:gd name="T4" fmla="*/ 28 w 47"/>
                  <a:gd name="T5" fmla="*/ 78 h 78"/>
                  <a:gd name="T6" fmla="*/ 0 w 47"/>
                  <a:gd name="T7" fmla="*/ 7 h 78"/>
                  <a:gd name="T8" fmla="*/ 21 w 47"/>
                  <a:gd name="T9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" h="78">
                    <a:moveTo>
                      <a:pt x="21" y="0"/>
                    </a:moveTo>
                    <a:lnTo>
                      <a:pt x="47" y="71"/>
                    </a:lnTo>
                    <a:lnTo>
                      <a:pt x="28" y="78"/>
                    </a:lnTo>
                    <a:lnTo>
                      <a:pt x="0" y="7"/>
                    </a:lnTo>
                    <a:lnTo>
                      <a:pt x="2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3" name="Freeform 116"/>
              <p:cNvSpPr>
                <a:spLocks/>
              </p:cNvSpPr>
              <p:nvPr/>
            </p:nvSpPr>
            <p:spPr bwMode="auto">
              <a:xfrm>
                <a:off x="997459" y="3751734"/>
                <a:ext cx="78851" cy="153854"/>
              </a:xfrm>
              <a:custGeom>
                <a:avLst/>
                <a:gdLst>
                  <a:gd name="T0" fmla="*/ 41 w 41"/>
                  <a:gd name="T1" fmla="*/ 7 h 80"/>
                  <a:gd name="T2" fmla="*/ 19 w 41"/>
                  <a:gd name="T3" fmla="*/ 80 h 80"/>
                  <a:gd name="T4" fmla="*/ 0 w 41"/>
                  <a:gd name="T5" fmla="*/ 73 h 80"/>
                  <a:gd name="T6" fmla="*/ 20 w 41"/>
                  <a:gd name="T7" fmla="*/ 0 h 80"/>
                  <a:gd name="T8" fmla="*/ 41 w 41"/>
                  <a:gd name="T9" fmla="*/ 7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80">
                    <a:moveTo>
                      <a:pt x="41" y="7"/>
                    </a:moveTo>
                    <a:lnTo>
                      <a:pt x="19" y="80"/>
                    </a:lnTo>
                    <a:lnTo>
                      <a:pt x="0" y="73"/>
                    </a:lnTo>
                    <a:lnTo>
                      <a:pt x="20" y="0"/>
                    </a:lnTo>
                    <a:lnTo>
                      <a:pt x="41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" name="Freeform 118"/>
              <p:cNvSpPr>
                <a:spLocks/>
              </p:cNvSpPr>
              <p:nvPr/>
            </p:nvSpPr>
            <p:spPr bwMode="auto">
              <a:xfrm>
                <a:off x="1747498" y="3686346"/>
                <a:ext cx="69234" cy="151932"/>
              </a:xfrm>
              <a:custGeom>
                <a:avLst/>
                <a:gdLst>
                  <a:gd name="T0" fmla="*/ 36 w 36"/>
                  <a:gd name="T1" fmla="*/ 5 h 79"/>
                  <a:gd name="T2" fmla="*/ 21 w 36"/>
                  <a:gd name="T3" fmla="*/ 79 h 79"/>
                  <a:gd name="T4" fmla="*/ 0 w 36"/>
                  <a:gd name="T5" fmla="*/ 74 h 79"/>
                  <a:gd name="T6" fmla="*/ 16 w 36"/>
                  <a:gd name="T7" fmla="*/ 0 h 79"/>
                  <a:gd name="T8" fmla="*/ 36 w 36"/>
                  <a:gd name="T9" fmla="*/ 5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79">
                    <a:moveTo>
                      <a:pt x="36" y="5"/>
                    </a:moveTo>
                    <a:lnTo>
                      <a:pt x="21" y="79"/>
                    </a:lnTo>
                    <a:lnTo>
                      <a:pt x="0" y="74"/>
                    </a:lnTo>
                    <a:lnTo>
                      <a:pt x="16" y="0"/>
                    </a:lnTo>
                    <a:lnTo>
                      <a:pt x="36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" name="Freeform 121"/>
              <p:cNvSpPr>
                <a:spLocks/>
              </p:cNvSpPr>
              <p:nvPr/>
            </p:nvSpPr>
            <p:spPr bwMode="auto">
              <a:xfrm>
                <a:off x="1470561" y="3428641"/>
                <a:ext cx="84620" cy="148085"/>
              </a:xfrm>
              <a:custGeom>
                <a:avLst/>
                <a:gdLst>
                  <a:gd name="T0" fmla="*/ 19 w 44"/>
                  <a:gd name="T1" fmla="*/ 0 h 77"/>
                  <a:gd name="T2" fmla="*/ 44 w 44"/>
                  <a:gd name="T3" fmla="*/ 70 h 77"/>
                  <a:gd name="T4" fmla="*/ 26 w 44"/>
                  <a:gd name="T5" fmla="*/ 77 h 77"/>
                  <a:gd name="T6" fmla="*/ 0 w 44"/>
                  <a:gd name="T7" fmla="*/ 7 h 77"/>
                  <a:gd name="T8" fmla="*/ 19 w 44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77">
                    <a:moveTo>
                      <a:pt x="19" y="0"/>
                    </a:moveTo>
                    <a:lnTo>
                      <a:pt x="44" y="70"/>
                    </a:lnTo>
                    <a:lnTo>
                      <a:pt x="26" y="77"/>
                    </a:lnTo>
                    <a:lnTo>
                      <a:pt x="0" y="7"/>
                    </a:lnTo>
                    <a:lnTo>
                      <a:pt x="1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6" name="Freeform 123"/>
              <p:cNvSpPr>
                <a:spLocks/>
              </p:cNvSpPr>
              <p:nvPr/>
            </p:nvSpPr>
            <p:spPr bwMode="auto">
              <a:xfrm>
                <a:off x="1793655" y="3355560"/>
                <a:ext cx="63465" cy="109622"/>
              </a:xfrm>
              <a:custGeom>
                <a:avLst/>
                <a:gdLst>
                  <a:gd name="T0" fmla="*/ 16 w 33"/>
                  <a:gd name="T1" fmla="*/ 0 h 57"/>
                  <a:gd name="T2" fmla="*/ 33 w 33"/>
                  <a:gd name="T3" fmla="*/ 52 h 57"/>
                  <a:gd name="T4" fmla="*/ 19 w 33"/>
                  <a:gd name="T5" fmla="*/ 57 h 57"/>
                  <a:gd name="T6" fmla="*/ 0 w 33"/>
                  <a:gd name="T7" fmla="*/ 3 h 57"/>
                  <a:gd name="T8" fmla="*/ 16 w 33"/>
                  <a:gd name="T9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57">
                    <a:moveTo>
                      <a:pt x="16" y="0"/>
                    </a:moveTo>
                    <a:lnTo>
                      <a:pt x="33" y="52"/>
                    </a:lnTo>
                    <a:lnTo>
                      <a:pt x="19" y="57"/>
                    </a:lnTo>
                    <a:lnTo>
                      <a:pt x="0" y="3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7" name="Freeform 124"/>
              <p:cNvSpPr>
                <a:spLocks/>
              </p:cNvSpPr>
              <p:nvPr/>
            </p:nvSpPr>
            <p:spPr bwMode="auto">
              <a:xfrm>
                <a:off x="1063983" y="4176453"/>
                <a:ext cx="46156" cy="109622"/>
              </a:xfrm>
              <a:custGeom>
                <a:avLst/>
                <a:gdLst>
                  <a:gd name="T0" fmla="*/ 24 w 24"/>
                  <a:gd name="T1" fmla="*/ 2 h 57"/>
                  <a:gd name="T2" fmla="*/ 14 w 24"/>
                  <a:gd name="T3" fmla="*/ 57 h 57"/>
                  <a:gd name="T4" fmla="*/ 0 w 24"/>
                  <a:gd name="T5" fmla="*/ 54 h 57"/>
                  <a:gd name="T6" fmla="*/ 9 w 24"/>
                  <a:gd name="T7" fmla="*/ 0 h 57"/>
                  <a:gd name="T8" fmla="*/ 24 w 24"/>
                  <a:gd name="T9" fmla="*/ 2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57">
                    <a:moveTo>
                      <a:pt x="24" y="2"/>
                    </a:moveTo>
                    <a:lnTo>
                      <a:pt x="14" y="57"/>
                    </a:lnTo>
                    <a:lnTo>
                      <a:pt x="0" y="54"/>
                    </a:lnTo>
                    <a:lnTo>
                      <a:pt x="9" y="0"/>
                    </a:lnTo>
                    <a:lnTo>
                      <a:pt x="24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8" name="Freeform 125"/>
              <p:cNvSpPr>
                <a:spLocks/>
              </p:cNvSpPr>
              <p:nvPr/>
            </p:nvSpPr>
            <p:spPr bwMode="auto">
              <a:xfrm>
                <a:off x="1780192" y="4013287"/>
                <a:ext cx="90390" cy="150008"/>
              </a:xfrm>
              <a:custGeom>
                <a:avLst/>
                <a:gdLst>
                  <a:gd name="T0" fmla="*/ 19 w 47"/>
                  <a:gd name="T1" fmla="*/ 0 h 78"/>
                  <a:gd name="T2" fmla="*/ 47 w 47"/>
                  <a:gd name="T3" fmla="*/ 71 h 78"/>
                  <a:gd name="T4" fmla="*/ 28 w 47"/>
                  <a:gd name="T5" fmla="*/ 78 h 78"/>
                  <a:gd name="T6" fmla="*/ 0 w 47"/>
                  <a:gd name="T7" fmla="*/ 7 h 78"/>
                  <a:gd name="T8" fmla="*/ 19 w 47"/>
                  <a:gd name="T9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" h="78">
                    <a:moveTo>
                      <a:pt x="19" y="0"/>
                    </a:moveTo>
                    <a:lnTo>
                      <a:pt x="47" y="71"/>
                    </a:lnTo>
                    <a:lnTo>
                      <a:pt x="28" y="78"/>
                    </a:lnTo>
                    <a:lnTo>
                      <a:pt x="0" y="7"/>
                    </a:lnTo>
                    <a:lnTo>
                      <a:pt x="1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9" name="Freeform 129"/>
              <p:cNvSpPr>
                <a:spLocks/>
              </p:cNvSpPr>
              <p:nvPr/>
            </p:nvSpPr>
            <p:spPr bwMode="auto">
              <a:xfrm>
                <a:off x="2022038" y="3674956"/>
                <a:ext cx="78851" cy="148085"/>
              </a:xfrm>
              <a:custGeom>
                <a:avLst/>
                <a:gdLst>
                  <a:gd name="T0" fmla="*/ 41 w 41"/>
                  <a:gd name="T1" fmla="*/ 5 h 77"/>
                  <a:gd name="T2" fmla="*/ 20 w 41"/>
                  <a:gd name="T3" fmla="*/ 77 h 77"/>
                  <a:gd name="T4" fmla="*/ 0 w 41"/>
                  <a:gd name="T5" fmla="*/ 72 h 77"/>
                  <a:gd name="T6" fmla="*/ 22 w 41"/>
                  <a:gd name="T7" fmla="*/ 0 h 77"/>
                  <a:gd name="T8" fmla="*/ 41 w 41"/>
                  <a:gd name="T9" fmla="*/ 5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77">
                    <a:moveTo>
                      <a:pt x="41" y="5"/>
                    </a:moveTo>
                    <a:lnTo>
                      <a:pt x="20" y="77"/>
                    </a:lnTo>
                    <a:lnTo>
                      <a:pt x="0" y="72"/>
                    </a:lnTo>
                    <a:lnTo>
                      <a:pt x="22" y="0"/>
                    </a:lnTo>
                    <a:lnTo>
                      <a:pt x="41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" name="Freeform 130"/>
              <p:cNvSpPr>
                <a:spLocks/>
              </p:cNvSpPr>
              <p:nvPr/>
            </p:nvSpPr>
            <p:spPr bwMode="auto">
              <a:xfrm>
                <a:off x="1848351" y="4329717"/>
                <a:ext cx="69234" cy="150008"/>
              </a:xfrm>
              <a:custGeom>
                <a:avLst/>
                <a:gdLst>
                  <a:gd name="T0" fmla="*/ 36 w 36"/>
                  <a:gd name="T1" fmla="*/ 4 h 78"/>
                  <a:gd name="T2" fmla="*/ 21 w 36"/>
                  <a:gd name="T3" fmla="*/ 78 h 78"/>
                  <a:gd name="T4" fmla="*/ 0 w 36"/>
                  <a:gd name="T5" fmla="*/ 74 h 78"/>
                  <a:gd name="T6" fmla="*/ 16 w 36"/>
                  <a:gd name="T7" fmla="*/ 0 h 78"/>
                  <a:gd name="T8" fmla="*/ 36 w 36"/>
                  <a:gd name="T9" fmla="*/ 4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78">
                    <a:moveTo>
                      <a:pt x="36" y="4"/>
                    </a:moveTo>
                    <a:lnTo>
                      <a:pt x="21" y="78"/>
                    </a:lnTo>
                    <a:lnTo>
                      <a:pt x="0" y="74"/>
                    </a:lnTo>
                    <a:lnTo>
                      <a:pt x="16" y="0"/>
                    </a:lnTo>
                    <a:lnTo>
                      <a:pt x="36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" name="Freeform 132"/>
              <p:cNvSpPr>
                <a:spLocks/>
              </p:cNvSpPr>
              <p:nvPr/>
            </p:nvSpPr>
            <p:spPr bwMode="auto">
              <a:xfrm>
                <a:off x="811655" y="4182465"/>
                <a:ext cx="84620" cy="153854"/>
              </a:xfrm>
              <a:custGeom>
                <a:avLst/>
                <a:gdLst>
                  <a:gd name="T0" fmla="*/ 19 w 44"/>
                  <a:gd name="T1" fmla="*/ 0 h 80"/>
                  <a:gd name="T2" fmla="*/ 44 w 44"/>
                  <a:gd name="T3" fmla="*/ 73 h 80"/>
                  <a:gd name="T4" fmla="*/ 26 w 44"/>
                  <a:gd name="T5" fmla="*/ 80 h 80"/>
                  <a:gd name="T6" fmla="*/ 0 w 44"/>
                  <a:gd name="T7" fmla="*/ 9 h 80"/>
                  <a:gd name="T8" fmla="*/ 19 w 44"/>
                  <a:gd name="T9" fmla="*/ 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80">
                    <a:moveTo>
                      <a:pt x="19" y="0"/>
                    </a:moveTo>
                    <a:lnTo>
                      <a:pt x="44" y="73"/>
                    </a:lnTo>
                    <a:lnTo>
                      <a:pt x="26" y="80"/>
                    </a:lnTo>
                    <a:lnTo>
                      <a:pt x="0" y="9"/>
                    </a:lnTo>
                    <a:lnTo>
                      <a:pt x="1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02" name="TextBox 201"/>
          <p:cNvSpPr txBox="1"/>
          <p:nvPr/>
        </p:nvSpPr>
        <p:spPr>
          <a:xfrm>
            <a:off x="2170201" y="5593639"/>
            <a:ext cx="7986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Link in Bio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204" name="Straight Connector 203"/>
          <p:cNvCxnSpPr/>
          <p:nvPr/>
        </p:nvCxnSpPr>
        <p:spPr>
          <a:xfrm flipH="1">
            <a:off x="1875865" y="5720032"/>
            <a:ext cx="294336" cy="1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 flipH="1">
            <a:off x="2949388" y="5720032"/>
            <a:ext cx="294336" cy="1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53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02" grpId="0"/>
    </p:bldLst>
  </p:timing>
</p:sld>
</file>

<file path=ppt/theme/theme1.xml><?xml version="1.0" encoding="utf-8"?>
<a:theme xmlns:a="http://schemas.openxmlformats.org/drawingml/2006/main" name="Single Photo">
  <a:themeElements>
    <a:clrScheme name="InstaBeauty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703A2F"/>
      </a:accent1>
      <a:accent2>
        <a:srgbClr val="EF8556"/>
      </a:accent2>
      <a:accent3>
        <a:srgbClr val="ECA365"/>
      </a:accent3>
      <a:accent4>
        <a:srgbClr val="FFC000"/>
      </a:accent4>
      <a:accent5>
        <a:srgbClr val="F5C8A1"/>
      </a:accent5>
      <a:accent6>
        <a:srgbClr val="F6D9C0"/>
      </a:accent6>
      <a:hlink>
        <a:srgbClr val="F9EFD8"/>
      </a:hlink>
      <a:folHlink>
        <a:srgbClr val="954F72"/>
      </a:folHlink>
    </a:clrScheme>
    <a:fontScheme name="InstaBeauty">
      <a:majorFont>
        <a:latin typeface="Playfair Display"/>
        <a:ea typeface=""/>
        <a:cs typeface=""/>
      </a:majorFont>
      <a:minorFont>
        <a:latin typeface="Playfair Display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wo Photo">
  <a:themeElements>
    <a:clrScheme name="InstaBeauty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703A2F"/>
      </a:accent1>
      <a:accent2>
        <a:srgbClr val="EF8556"/>
      </a:accent2>
      <a:accent3>
        <a:srgbClr val="ECA365"/>
      </a:accent3>
      <a:accent4>
        <a:srgbClr val="FFC000"/>
      </a:accent4>
      <a:accent5>
        <a:srgbClr val="F5C8A1"/>
      </a:accent5>
      <a:accent6>
        <a:srgbClr val="F6D9C0"/>
      </a:accent6>
      <a:hlink>
        <a:srgbClr val="F9EFD8"/>
      </a:hlink>
      <a:folHlink>
        <a:srgbClr val="954F72"/>
      </a:folHlink>
    </a:clrScheme>
    <a:fontScheme name="Custom 14">
      <a:majorFont>
        <a:latin typeface="Playfair Display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ree Pho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Four Pho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Five Pho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Six Pho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Seven Plus Pho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2550</TotalTime>
  <Words>433</Words>
  <Application>Microsoft Office PowerPoint</Application>
  <PresentationFormat>On-screen Show (16:9)</PresentationFormat>
  <Paragraphs>163</Paragraphs>
  <Slides>26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Arial</vt:lpstr>
      <vt:lpstr>Calibri</vt:lpstr>
      <vt:lpstr>Century Gothic</vt:lpstr>
      <vt:lpstr>Playfair Display</vt:lpstr>
      <vt:lpstr>Sacramento</vt:lpstr>
      <vt:lpstr>Single Photo</vt:lpstr>
      <vt:lpstr>Two Photo</vt:lpstr>
      <vt:lpstr>Three Photo</vt:lpstr>
      <vt:lpstr>Four Photo</vt:lpstr>
      <vt:lpstr>Five Photo</vt:lpstr>
      <vt:lpstr>Six Photo</vt:lpstr>
      <vt:lpstr>Seven Plus Photo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714</cp:revision>
  <dcterms:created xsi:type="dcterms:W3CDTF">2018-01-24T22:17:58Z</dcterms:created>
  <dcterms:modified xsi:type="dcterms:W3CDTF">2018-07-17T15:55:39Z</dcterms:modified>
</cp:coreProperties>
</file>