
<file path=[Content_Types].xml><?xml version="1.0" encoding="utf-8"?>
<Types xmlns="http://schemas.openxmlformats.org/package/2006/content-types">
  <Default Extension="png" ContentType="image/png"/>
  <Default Extension="tm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25"/>
  </p:notesMasterIdLst>
  <p:sldIdLst>
    <p:sldId id="310" r:id="rId8"/>
    <p:sldId id="315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7634" autoAdjust="0"/>
  </p:normalViewPr>
  <p:slideViewPr>
    <p:cSldViewPr>
      <p:cViewPr>
        <p:scale>
          <a:sx n="75" d="100"/>
          <a:sy n="75" d="100"/>
        </p:scale>
        <p:origin x="-1050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42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84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53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23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21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5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30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97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36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30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8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2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40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05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0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62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3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33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30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79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12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27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04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4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54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11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18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63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80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17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39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90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963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53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83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87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529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27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87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20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102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989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1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63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90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372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179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22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24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10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4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9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29/10/2020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3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2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2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98EC-8687-4DF6-853B-C2F5B6864A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520E-ADCA-41A2-A3B4-530AB9152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8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5.png"/><Relationship Id="rId2" Type="http://schemas.openxmlformats.org/officeDocument/2006/relationships/audio" Target="file:///D:\Backup\&#25105;&#30340;&#25991;&#26723;\Nhac%20thieu%20nhi\Ai%20yeu%20Bac%20Ho%20Chi%20Minh%20hon%20chung%20em%20nhi%20dong%20-%20Dang%20cap%20nhat%20%5bNCT%203291614379%5d.mp3" TargetMode="External"/><Relationship Id="rId1" Type="http://schemas.openxmlformats.org/officeDocument/2006/relationships/audio" Target="file:///C:\Documents%20and%20Settings\duonghuong\Local%20Settings\Temporary%20Internet%20Files\Content.IE5\KBSTCV29\MSj04378820000%5b1%5d.wav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</a:t>
            </a:r>
            <a:r>
              <a:rPr lang="vi-V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" y="431075"/>
            <a:ext cx="8994113" cy="624854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30628" y="127172"/>
            <a:ext cx="8921931" cy="135853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kern="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28859" r="61044" b="36020"/>
          <a:stretch/>
        </p:blipFill>
        <p:spPr>
          <a:xfrm>
            <a:off x="2025512" y="3344092"/>
            <a:ext cx="3513908" cy="351390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3" t="29477" r="12747" b="35402"/>
          <a:stretch/>
        </p:blipFill>
        <p:spPr>
          <a:xfrm>
            <a:off x="248195" y="5765"/>
            <a:ext cx="3513908" cy="351390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3" t="66034" r="21617" b="-1155"/>
          <a:stretch/>
        </p:blipFill>
        <p:spPr>
          <a:xfrm>
            <a:off x="4206239" y="5765"/>
            <a:ext cx="3513908" cy="35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1441" y="313510"/>
            <a:ext cx="8268788" cy="99277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endParaRPr lang="en-US" sz="30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" y="1376076"/>
            <a:ext cx="8973802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1441" y="313510"/>
            <a:ext cx="8268788" cy="99277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endParaRPr lang="en-US" sz="30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564"/>
            <a:ext cx="9144000" cy="4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0344" y="679270"/>
            <a:ext cx="8268788" cy="99277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defRPr/>
            </a:pP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endParaRPr lang="en-US" sz="30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859"/>
            <a:ext cx="9144000" cy="3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7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1075" y="1515293"/>
            <a:ext cx="8268788" cy="384047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LIÊN HỆ</a:t>
            </a:r>
          </a:p>
          <a:p>
            <a:pPr algn="just">
              <a:defRPr/>
            </a:pP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endParaRPr lang="en-US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4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endParaRPr lang="en-US" sz="4800" b="1" kern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4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7606" y="1711236"/>
            <a:ext cx="8268788" cy="11234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4800" b="1" kern="0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KHUYÊN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10583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35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inh nen 38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8153400" cy="449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692275" y="2349500"/>
            <a:ext cx="583247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198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SẠCH SẼ , GỌN GÀNG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hật đáng yêu (Bài hát mẫu)_v7YlsLQq_-o_v72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875212"/>
            <a:ext cx="7380288" cy="452596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4726" y="91441"/>
            <a:ext cx="8765706" cy="78377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4726" y="6044152"/>
            <a:ext cx="8765706" cy="78377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5943" y="248193"/>
            <a:ext cx="8948057" cy="78377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822"/>
            <a:ext cx="8909682" cy="49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5943" y="705393"/>
            <a:ext cx="8948057" cy="78377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345"/>
            <a:ext cx="9144000" cy="32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0629" y="1201784"/>
            <a:ext cx="9013371" cy="235131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 algn="l">
              <a:buFontTx/>
              <a:buChar char="-"/>
              <a:defRPr/>
            </a:pP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 algn="l">
              <a:buFontTx/>
              <a:buChar char="-"/>
              <a:defRPr/>
            </a:pP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85800" indent="-685800" algn="l">
              <a:buFontTx/>
              <a:buChar char="-"/>
              <a:defRPr/>
            </a:pP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" y="389940"/>
            <a:ext cx="8566941" cy="62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" y="76642"/>
            <a:ext cx="4505678" cy="293686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36" y="76642"/>
            <a:ext cx="4303664" cy="299972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" y="3562300"/>
            <a:ext cx="4639510" cy="293686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76" y="3562300"/>
            <a:ext cx="4531448" cy="30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9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heme113topp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448">
            <a:off x="228600" y="4572000"/>
            <a:ext cx="20161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388">
            <a:off x="7127875" y="685800"/>
            <a:ext cx="20161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1981200" y="1066800"/>
            <a:ext cx="5105400" cy="4267200"/>
            <a:chOff x="204" y="0"/>
            <a:chExt cx="2457" cy="2087"/>
          </a:xfrm>
        </p:grpSpPr>
        <p:grpSp>
          <p:nvGrpSpPr>
            <p:cNvPr id="14349" name="Group 6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14351" name="Picture 7" descr="BIRTHD~3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52" name="Group 8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4353" name="AutoShape 9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00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4000" b="1">
                      <a:solidFill>
                        <a:srgbClr val="FFFF00"/>
                      </a:solidFill>
                      <a:latin typeface=".VnTimeH" panose="020B7200000000000000" pitchFamily="34" charset="0"/>
                    </a:rPr>
                    <a:t>Gi¶i  lao</a:t>
                  </a:r>
                </a:p>
              </p:txBody>
            </p:sp>
            <p:sp>
              <p:nvSpPr>
                <p:cNvPr id="14354" name="Freeform 10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4350" name="Rectangle 11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3804" name="MSj0437882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3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448">
            <a:off x="304800" y="990600"/>
            <a:ext cx="20161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Ai yeu Bac Ho Chi Minh hon chung em nhi dong - Dang cap nhat [NCT 3291614379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5" descr="Lợn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1200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6" descr="lon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1242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7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448">
            <a:off x="3276600" y="4941888"/>
            <a:ext cx="20161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8" descr="Magnolia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388">
            <a:off x="6172200" y="4572000"/>
            <a:ext cx="20161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17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380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182" fill="hold"/>
                                        <p:tgtEl>
                                          <p:spTgt spid="338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4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0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119</Words>
  <Application>Microsoft Office PowerPoint</Application>
  <PresentationFormat>On-screen Show (4:3)</PresentationFormat>
  <Paragraphs>25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Office Theme</vt:lpstr>
      <vt:lpstr>Default Design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Windows User</cp:lastModifiedBy>
  <cp:revision>119</cp:revision>
  <dcterms:created xsi:type="dcterms:W3CDTF">2020-02-15T03:55:30Z</dcterms:created>
  <dcterms:modified xsi:type="dcterms:W3CDTF">2020-10-29T04:19:17Z</dcterms:modified>
</cp:coreProperties>
</file>