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83" r:id="rId23"/>
    <p:sldId id="280" r:id="rId24"/>
    <p:sldId id="285" r:id="rId25"/>
    <p:sldId id="286" r:id="rId26"/>
    <p:sldId id="284" r:id="rId27"/>
    <p:sldId id="276" r:id="rId28"/>
    <p:sldId id="277" r:id="rId29"/>
    <p:sldId id="278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6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416" y="91"/>
      </p:cViewPr>
      <p:guideLst>
        <p:guide orient="horz" pos="2160"/>
        <p:guide pos="5465"/>
        <p:guide orient="horz" pos="346"/>
        <p:guide orient="horz" pos="3974"/>
        <p:guide pos="2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2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6-4272-BAD7-2B1CDAF771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6-4272-BAD7-2B1CDAF771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76-4272-BAD7-2B1CDAF77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5507295"/>
        <c:axId val="1415403279"/>
      </c:barChart>
      <c:catAx>
        <c:axId val="141550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403279"/>
        <c:crosses val="autoZero"/>
        <c:auto val="1"/>
        <c:lblAlgn val="ctr"/>
        <c:lblOffset val="100"/>
        <c:noMultiLvlLbl val="0"/>
      </c:catAx>
      <c:valAx>
        <c:axId val="141540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50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0B-4043-AF99-4C4CBE1A2B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0B-4043-AF99-4C4CBE1A2B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0B-4043-AF99-4C4CBE1A2B03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0B-4043-AF99-4C4CBE1A2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6-4345-9465-CDF85F8BD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36-4345-9465-CDF85F8BDA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36-4345-9465-CDF85F8BD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1852696"/>
        <c:axId val="521858272"/>
      </c:barChart>
      <c:catAx>
        <c:axId val="521852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858272"/>
        <c:crosses val="autoZero"/>
        <c:auto val="1"/>
        <c:lblAlgn val="ctr"/>
        <c:lblOffset val="100"/>
        <c:noMultiLvlLbl val="0"/>
      </c:catAx>
      <c:valAx>
        <c:axId val="521858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852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597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201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044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390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EE3C9E-B6DA-41C7-B94B-CA719E3F7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B519496-BB52-4F29-A1C9-CFF49287E6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4183" y="-9977"/>
            <a:ext cx="3382380" cy="6857998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637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078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E7605E-1D62-480D-B677-0C690D956B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03840" y="2151813"/>
            <a:ext cx="2285084" cy="2932235"/>
          </a:xfrm>
          <a:custGeom>
            <a:avLst/>
            <a:gdLst>
              <a:gd name="connsiteX0" fmla="*/ 0 w 3046778"/>
              <a:gd name="connsiteY0" fmla="*/ 0 h 3516923"/>
              <a:gd name="connsiteX1" fmla="*/ 3046778 w 3046778"/>
              <a:gd name="connsiteY1" fmla="*/ 0 h 3516923"/>
              <a:gd name="connsiteX2" fmla="*/ 3046778 w 3046778"/>
              <a:gd name="connsiteY2" fmla="*/ 3516923 h 3516923"/>
              <a:gd name="connsiteX3" fmla="*/ 0 w 3046778"/>
              <a:gd name="connsiteY3" fmla="*/ 3516923 h 351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6778" h="3516923">
                <a:moveTo>
                  <a:pt x="0" y="0"/>
                </a:moveTo>
                <a:lnTo>
                  <a:pt x="3046778" y="0"/>
                </a:lnTo>
                <a:lnTo>
                  <a:pt x="3046778" y="3516923"/>
                </a:lnTo>
                <a:lnTo>
                  <a:pt x="0" y="351692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9844B4E-AD82-4DCF-BE4A-A5B4A06F27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079" y="6149592"/>
            <a:ext cx="2328706" cy="708409"/>
          </a:xfrm>
          <a:custGeom>
            <a:avLst/>
            <a:gdLst>
              <a:gd name="connsiteX0" fmla="*/ 0 w 3104941"/>
              <a:gd name="connsiteY0" fmla="*/ 0 h 708409"/>
              <a:gd name="connsiteX1" fmla="*/ 3104941 w 3104941"/>
              <a:gd name="connsiteY1" fmla="*/ 0 h 708409"/>
              <a:gd name="connsiteX2" fmla="*/ 3104941 w 3104941"/>
              <a:gd name="connsiteY2" fmla="*/ 708409 h 708409"/>
              <a:gd name="connsiteX3" fmla="*/ 0 w 3104941"/>
              <a:gd name="connsiteY3" fmla="*/ 708409 h 70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941" h="708409">
                <a:moveTo>
                  <a:pt x="0" y="0"/>
                </a:moveTo>
                <a:lnTo>
                  <a:pt x="3104941" y="0"/>
                </a:lnTo>
                <a:lnTo>
                  <a:pt x="3104941" y="708409"/>
                </a:lnTo>
                <a:lnTo>
                  <a:pt x="0" y="70840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6D62EBD9-56C5-4D3F-A82E-81F795694A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59677" y="4521548"/>
            <a:ext cx="1099040" cy="1095272"/>
          </a:xfrm>
          <a:custGeom>
            <a:avLst/>
            <a:gdLst>
              <a:gd name="connsiteX0" fmla="*/ 732693 w 1465386"/>
              <a:gd name="connsiteY0" fmla="*/ 0 h 1465386"/>
              <a:gd name="connsiteX1" fmla="*/ 1465386 w 1465386"/>
              <a:gd name="connsiteY1" fmla="*/ 732693 h 1465386"/>
              <a:gd name="connsiteX2" fmla="*/ 732693 w 1465386"/>
              <a:gd name="connsiteY2" fmla="*/ 1465386 h 1465386"/>
              <a:gd name="connsiteX3" fmla="*/ 0 w 1465386"/>
              <a:gd name="connsiteY3" fmla="*/ 732693 h 1465386"/>
              <a:gd name="connsiteX4" fmla="*/ 732693 w 1465386"/>
              <a:gd name="connsiteY4" fmla="*/ 0 h 14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386" h="1465386">
                <a:moveTo>
                  <a:pt x="732693" y="0"/>
                </a:moveTo>
                <a:cubicBezTo>
                  <a:pt x="1137348" y="0"/>
                  <a:pt x="1465386" y="328038"/>
                  <a:pt x="1465386" y="732693"/>
                </a:cubicBezTo>
                <a:cubicBezTo>
                  <a:pt x="1465386" y="1137348"/>
                  <a:pt x="1137348" y="1465386"/>
                  <a:pt x="732693" y="1465386"/>
                </a:cubicBezTo>
                <a:cubicBezTo>
                  <a:pt x="328038" y="1465386"/>
                  <a:pt x="0" y="1137348"/>
                  <a:pt x="0" y="732693"/>
                </a:cubicBezTo>
                <a:cubicBezTo>
                  <a:pt x="0" y="328038"/>
                  <a:pt x="328038" y="0"/>
                  <a:pt x="73269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1A79D9F5-90C3-40C2-BAB7-38C63BE1D9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52D2CC32-A92E-4C31-B935-2FA959B17B7F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712B6CA-70DB-4994-80E0-549CF0F696F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B12CA36-8939-43D2-BE36-12381FFCF0C8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A5DEB5C-B2D2-4791-BDD2-419EE9BA2F7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75" name="Freeform 541">
                <a:extLst>
                  <a:ext uri="{FF2B5EF4-FFF2-40B4-BE49-F238E27FC236}">
                    <a16:creationId xmlns:a16="http://schemas.microsoft.com/office/drawing/2014/main" id="{A520D9B6-FF63-41D7-A3AD-978738072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6" name="Freeform 542">
                <a:extLst>
                  <a:ext uri="{FF2B5EF4-FFF2-40B4-BE49-F238E27FC236}">
                    <a16:creationId xmlns:a16="http://schemas.microsoft.com/office/drawing/2014/main" id="{881CFCF5-5606-4DCD-B375-2976CBA12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7" name="Freeform 543">
                <a:extLst>
                  <a:ext uri="{FF2B5EF4-FFF2-40B4-BE49-F238E27FC236}">
                    <a16:creationId xmlns:a16="http://schemas.microsoft.com/office/drawing/2014/main" id="{FC746485-A0E9-460F-942D-7B4D06936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8" name="Freeform 544">
                <a:extLst>
                  <a:ext uri="{FF2B5EF4-FFF2-40B4-BE49-F238E27FC236}">
                    <a16:creationId xmlns:a16="http://schemas.microsoft.com/office/drawing/2014/main" id="{D3ACC896-2876-4B49-BCB1-F72C37878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9" name="Freeform 545">
                <a:extLst>
                  <a:ext uri="{FF2B5EF4-FFF2-40B4-BE49-F238E27FC236}">
                    <a16:creationId xmlns:a16="http://schemas.microsoft.com/office/drawing/2014/main" id="{002514BE-936A-4171-9CFB-00936FE72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0" name="Freeform 546">
                <a:extLst>
                  <a:ext uri="{FF2B5EF4-FFF2-40B4-BE49-F238E27FC236}">
                    <a16:creationId xmlns:a16="http://schemas.microsoft.com/office/drawing/2014/main" id="{575E1E6B-CECC-4AD6-B65D-3A25E1997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1" name="Freeform 547">
                <a:extLst>
                  <a:ext uri="{FF2B5EF4-FFF2-40B4-BE49-F238E27FC236}">
                    <a16:creationId xmlns:a16="http://schemas.microsoft.com/office/drawing/2014/main" id="{44BB8D86-650C-4F9E-B7DA-B37AA94CD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19A2874-F6CC-4F05-99CA-3FFAB003F0BD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70" name="Freeform 551">
                <a:extLst>
                  <a:ext uri="{FF2B5EF4-FFF2-40B4-BE49-F238E27FC236}">
                    <a16:creationId xmlns:a16="http://schemas.microsoft.com/office/drawing/2014/main" id="{73D4857A-3954-43C9-87C6-8FFC9C678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1" name="Freeform 552">
                <a:extLst>
                  <a:ext uri="{FF2B5EF4-FFF2-40B4-BE49-F238E27FC236}">
                    <a16:creationId xmlns:a16="http://schemas.microsoft.com/office/drawing/2014/main" id="{8B51BE17-9883-40C6-915D-7D25DAB6DC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2" name="Freeform 553">
                <a:extLst>
                  <a:ext uri="{FF2B5EF4-FFF2-40B4-BE49-F238E27FC236}">
                    <a16:creationId xmlns:a16="http://schemas.microsoft.com/office/drawing/2014/main" id="{5F64372A-47E6-47FF-9801-E06FF2804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3" name="Freeform 554">
                <a:extLst>
                  <a:ext uri="{FF2B5EF4-FFF2-40B4-BE49-F238E27FC236}">
                    <a16:creationId xmlns:a16="http://schemas.microsoft.com/office/drawing/2014/main" id="{7A7914EA-D831-4561-A90A-5915E9D9D0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4" name="Freeform 555">
                <a:extLst>
                  <a:ext uri="{FF2B5EF4-FFF2-40B4-BE49-F238E27FC236}">
                    <a16:creationId xmlns:a16="http://schemas.microsoft.com/office/drawing/2014/main" id="{C8ACD9AB-476D-4673-8C86-4950A5DB4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70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3FD6E50-4030-4B6A-9EC1-AD9005A390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667089"/>
            <a:ext cx="3698856" cy="1945546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E0665AEF-8BD4-41A4-AF2B-0352E3402A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D6A5EF94-FBCB-4CB2-8107-9A95A401FE2C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98B329-B6F4-4FBA-8FB3-339B45C051A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DC9CF5E-9F70-4742-8FF9-676B2F01B2BF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522FE7B-6078-4713-BDF3-D6D8F94BCFCD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B30E5701-7F39-422B-85CE-A1479918E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C1AF9A13-77AD-4C13-A46C-070D58DA9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4F1ECE2B-AAAD-4242-ABDA-A13A99D54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6EBD6343-FF0B-4542-9B13-9CA9B1F44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7B96BC71-6A35-4DAB-BA5C-2937B6654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380B9E37-DF15-49B8-B09F-F93655880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01AE5939-3EF7-410A-B53C-2939A02AA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B818DC4-08F7-48A7-ACE0-B1C9D1524C01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CD686B5B-6A0A-4190-A3C0-21223CC45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34A1C804-39D9-474F-9B08-333877BE9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EC9950D1-0E6D-4A16-8FBC-42A2A403D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15B96667-48B2-450E-9488-B0AF6ED15F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1AF7ED40-5DBE-423A-B3DA-1C7DE0913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4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572134-EC15-4492-B4A6-D52A4CEDC6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83380" y="4236720"/>
            <a:ext cx="1905000" cy="1195892"/>
          </a:xfrm>
          <a:custGeom>
            <a:avLst/>
            <a:gdLst>
              <a:gd name="connsiteX0" fmla="*/ 0 w 2540000"/>
              <a:gd name="connsiteY0" fmla="*/ 0 h 1471942"/>
              <a:gd name="connsiteX1" fmla="*/ 2540000 w 2540000"/>
              <a:gd name="connsiteY1" fmla="*/ 0 h 1471942"/>
              <a:gd name="connsiteX2" fmla="*/ 2540000 w 2540000"/>
              <a:gd name="connsiteY2" fmla="*/ 1471942 h 1471942"/>
              <a:gd name="connsiteX3" fmla="*/ 0 w 2540000"/>
              <a:gd name="connsiteY3" fmla="*/ 1471942 h 147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0" h="1471942">
                <a:moveTo>
                  <a:pt x="0" y="0"/>
                </a:moveTo>
                <a:lnTo>
                  <a:pt x="2540000" y="0"/>
                </a:lnTo>
                <a:lnTo>
                  <a:pt x="2540000" y="1471942"/>
                </a:lnTo>
                <a:lnTo>
                  <a:pt x="0" y="147194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D97E7584-6641-4CA8-AA45-F74EA8FC29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89FD1FB9-9963-4204-A614-15CA29511639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861058-3852-4F23-B2BA-80294863B84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1A31FD-1BBF-4A21-BEE1-3D69D348C258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0861C79-DDA2-4661-AAFF-A9A84E854D5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B13C6983-9F5C-4510-A749-F02749AE9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96A7444C-D707-46DD-90FB-EB41B139E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6FE7FED1-0A61-4933-85CE-4BE03BB5B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1B152172-2DB3-4670-810F-7D33910BD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02CCF19B-A7D5-4E76-B29C-4DAC457DE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4ECFC9C6-46D8-4B90-BCBF-8541837A7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18FA9D5F-3CAC-48B7-86EE-5DF33C3F7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2874AD2-B74F-4B80-9738-5067A81220BC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FAB1E68B-75C2-4B9A-B184-1E89A8B83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845B91FE-4A2A-4CBB-9E7F-8650501133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D82A8D96-44B1-429A-9856-EFCA36F45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15E83804-F07A-43C1-BF4B-4D8F19DB4A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B67871DC-35E8-41C8-9602-74E21E565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759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B5C38C1-553C-4B98-B2DE-8239E629A8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18425" y="2620734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902E932-76D6-4C9B-8650-4EA65EC5BA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000" y="2620734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D03A910-798D-4E55-898D-2E5458B5AB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1575" y="2620734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AC09090-ED4F-4EFC-86DE-B9C7C49DAC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18425" y="3792310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8CD3FA-C77F-49A8-8489-5400D439E8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90000" y="3792310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106049D-2486-48C5-8DD1-8D89381DD0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61575" y="3792310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7A6663-C2C7-4AB6-A47C-69406795C3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6016" y="4020750"/>
            <a:ext cx="3760116" cy="1411862"/>
          </a:xfrm>
          <a:custGeom>
            <a:avLst/>
            <a:gdLst>
              <a:gd name="connsiteX0" fmla="*/ 0 w 5013488"/>
              <a:gd name="connsiteY0" fmla="*/ 0 h 1970618"/>
              <a:gd name="connsiteX1" fmla="*/ 5013488 w 5013488"/>
              <a:gd name="connsiteY1" fmla="*/ 0 h 1970618"/>
              <a:gd name="connsiteX2" fmla="*/ 5013488 w 5013488"/>
              <a:gd name="connsiteY2" fmla="*/ 1970618 h 1970618"/>
              <a:gd name="connsiteX3" fmla="*/ 0 w 5013488"/>
              <a:gd name="connsiteY3" fmla="*/ 1970618 h 197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3488" h="1970618">
                <a:moveTo>
                  <a:pt x="0" y="0"/>
                </a:moveTo>
                <a:lnTo>
                  <a:pt x="5013488" y="0"/>
                </a:lnTo>
                <a:lnTo>
                  <a:pt x="5013488" y="1970618"/>
                </a:lnTo>
                <a:lnTo>
                  <a:pt x="0" y="197061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51" name="Rectangle 5">
            <a:extLst>
              <a:ext uri="{FF2B5EF4-FFF2-40B4-BE49-F238E27FC236}">
                <a16:creationId xmlns:a16="http://schemas.microsoft.com/office/drawing/2014/main" id="{313423F3-31CD-49A2-8C2F-DD17AE0FBF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B3DA0E77-19C0-40EF-9610-E94471C76E11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979791D-1070-4FD3-9D21-D1D45AFEEB62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9BFC902-76F9-4E7C-9AB4-3505638C12DA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808B2B8-FA7C-4954-B158-BC7FE3C5A5AC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64" name="Freeform 541">
                <a:extLst>
                  <a:ext uri="{FF2B5EF4-FFF2-40B4-BE49-F238E27FC236}">
                    <a16:creationId xmlns:a16="http://schemas.microsoft.com/office/drawing/2014/main" id="{C152E7A2-CE3A-49E9-BCB4-FC0531026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5" name="Freeform 542">
                <a:extLst>
                  <a:ext uri="{FF2B5EF4-FFF2-40B4-BE49-F238E27FC236}">
                    <a16:creationId xmlns:a16="http://schemas.microsoft.com/office/drawing/2014/main" id="{1F1D8C67-9364-4BCD-A387-435EB34B1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6" name="Freeform 543">
                <a:extLst>
                  <a:ext uri="{FF2B5EF4-FFF2-40B4-BE49-F238E27FC236}">
                    <a16:creationId xmlns:a16="http://schemas.microsoft.com/office/drawing/2014/main" id="{572248BE-7CB2-45DF-969F-69F8DF232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7" name="Freeform 544">
                <a:extLst>
                  <a:ext uri="{FF2B5EF4-FFF2-40B4-BE49-F238E27FC236}">
                    <a16:creationId xmlns:a16="http://schemas.microsoft.com/office/drawing/2014/main" id="{E9DE0F7B-9D78-4386-B0F3-1272350A9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8" name="Freeform 545">
                <a:extLst>
                  <a:ext uri="{FF2B5EF4-FFF2-40B4-BE49-F238E27FC236}">
                    <a16:creationId xmlns:a16="http://schemas.microsoft.com/office/drawing/2014/main" id="{06C3B5BD-AD7C-46CA-8FA4-0289051AA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9" name="Freeform 546">
                <a:extLst>
                  <a:ext uri="{FF2B5EF4-FFF2-40B4-BE49-F238E27FC236}">
                    <a16:creationId xmlns:a16="http://schemas.microsoft.com/office/drawing/2014/main" id="{5E4E5439-8C6B-455D-9875-E8B2BC204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0" name="Freeform 547">
                <a:extLst>
                  <a:ext uri="{FF2B5EF4-FFF2-40B4-BE49-F238E27FC236}">
                    <a16:creationId xmlns:a16="http://schemas.microsoft.com/office/drawing/2014/main" id="{26C8EB20-C040-47B3-8753-6D2D605FE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2E1488E-97AB-4B79-B3D7-AF68DF7411A5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9" name="Freeform 551">
                <a:extLst>
                  <a:ext uri="{FF2B5EF4-FFF2-40B4-BE49-F238E27FC236}">
                    <a16:creationId xmlns:a16="http://schemas.microsoft.com/office/drawing/2014/main" id="{11DA4E11-C6E7-4E4D-A0DA-E76A6B8EA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0" name="Freeform 552">
                <a:extLst>
                  <a:ext uri="{FF2B5EF4-FFF2-40B4-BE49-F238E27FC236}">
                    <a16:creationId xmlns:a16="http://schemas.microsoft.com/office/drawing/2014/main" id="{CDA676E8-1FE7-4059-8D4A-04AE7766C9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1" name="Freeform 553">
                <a:extLst>
                  <a:ext uri="{FF2B5EF4-FFF2-40B4-BE49-F238E27FC236}">
                    <a16:creationId xmlns:a16="http://schemas.microsoft.com/office/drawing/2014/main" id="{E55865BC-550A-45CE-B853-6581A9473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2" name="Freeform 554">
                <a:extLst>
                  <a:ext uri="{FF2B5EF4-FFF2-40B4-BE49-F238E27FC236}">
                    <a16:creationId xmlns:a16="http://schemas.microsoft.com/office/drawing/2014/main" id="{0A404BF5-8ABF-4AA7-B9DD-07C81953E2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3" name="Freeform 555">
                <a:extLst>
                  <a:ext uri="{FF2B5EF4-FFF2-40B4-BE49-F238E27FC236}">
                    <a16:creationId xmlns:a16="http://schemas.microsoft.com/office/drawing/2014/main" id="{D2DAC300-4692-4CCE-B937-348948D37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893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5AC023D-9FAB-4041-8E26-A7F5761946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4939" y="1725105"/>
            <a:ext cx="1965489" cy="4298622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3B71E0D-2A7C-4B68-881C-B373AC9A1F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48053" y="1725106"/>
            <a:ext cx="1452761" cy="204343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C91928A-B2A3-4D62-969F-448572DB52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8053" y="3980293"/>
            <a:ext cx="1452761" cy="204343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15903B3-2A4D-4349-846F-B0BA8088A1A9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058BDBA-9CFE-4B9C-BDE8-B4DCE5509A39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F0CF517-6835-4727-99F2-A90B0FEF8669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3" name="Freeform 541">
                <a:extLst>
                  <a:ext uri="{FF2B5EF4-FFF2-40B4-BE49-F238E27FC236}">
                    <a16:creationId xmlns:a16="http://schemas.microsoft.com/office/drawing/2014/main" id="{185323E8-9243-47C5-BAE3-B8DC10BB0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2">
                <a:extLst>
                  <a:ext uri="{FF2B5EF4-FFF2-40B4-BE49-F238E27FC236}">
                    <a16:creationId xmlns:a16="http://schemas.microsoft.com/office/drawing/2014/main" id="{95E8DD37-82AD-42AD-8C46-27F77CF8B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3">
                <a:extLst>
                  <a:ext uri="{FF2B5EF4-FFF2-40B4-BE49-F238E27FC236}">
                    <a16:creationId xmlns:a16="http://schemas.microsoft.com/office/drawing/2014/main" id="{55BEAA67-7FE7-4A6F-B809-801C46A64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4">
                <a:extLst>
                  <a:ext uri="{FF2B5EF4-FFF2-40B4-BE49-F238E27FC236}">
                    <a16:creationId xmlns:a16="http://schemas.microsoft.com/office/drawing/2014/main" id="{87A956ED-3F7F-429F-AFD3-7FD5C523E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5">
                <a:extLst>
                  <a:ext uri="{FF2B5EF4-FFF2-40B4-BE49-F238E27FC236}">
                    <a16:creationId xmlns:a16="http://schemas.microsoft.com/office/drawing/2014/main" id="{06EAE758-928B-4E1F-BCB8-2651A0865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6">
                <a:extLst>
                  <a:ext uri="{FF2B5EF4-FFF2-40B4-BE49-F238E27FC236}">
                    <a16:creationId xmlns:a16="http://schemas.microsoft.com/office/drawing/2014/main" id="{6806C4A7-57B8-40A4-BDEB-66F3A7C0E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" name="Freeform 547">
                <a:extLst>
                  <a:ext uri="{FF2B5EF4-FFF2-40B4-BE49-F238E27FC236}">
                    <a16:creationId xmlns:a16="http://schemas.microsoft.com/office/drawing/2014/main" id="{81AED86E-A96A-4DED-B56A-1CABA27B5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4A5046B-5C31-4462-ADB2-407303DF335E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8" name="Freeform 551">
                <a:extLst>
                  <a:ext uri="{FF2B5EF4-FFF2-40B4-BE49-F238E27FC236}">
                    <a16:creationId xmlns:a16="http://schemas.microsoft.com/office/drawing/2014/main" id="{293B6A68-9FCA-4D7F-9B54-CBFAED792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2">
                <a:extLst>
                  <a:ext uri="{FF2B5EF4-FFF2-40B4-BE49-F238E27FC236}">
                    <a16:creationId xmlns:a16="http://schemas.microsoft.com/office/drawing/2014/main" id="{ED488735-C41C-4769-8997-7AFA34DA5A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3">
                <a:extLst>
                  <a:ext uri="{FF2B5EF4-FFF2-40B4-BE49-F238E27FC236}">
                    <a16:creationId xmlns:a16="http://schemas.microsoft.com/office/drawing/2014/main" id="{DCE82DB9-DB0E-444A-AF8C-F934711F9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54">
                <a:extLst>
                  <a:ext uri="{FF2B5EF4-FFF2-40B4-BE49-F238E27FC236}">
                    <a16:creationId xmlns:a16="http://schemas.microsoft.com/office/drawing/2014/main" id="{D3B01A0A-827F-46D4-A2ED-2D1E2D12A7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55">
                <a:extLst>
                  <a:ext uri="{FF2B5EF4-FFF2-40B4-BE49-F238E27FC236}">
                    <a16:creationId xmlns:a16="http://schemas.microsoft.com/office/drawing/2014/main" id="{231285C3-AE0E-46D0-B5B7-0530DE2FE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59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2BDFC9-DE58-4664-A517-A3CF585356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0417" y="6371"/>
            <a:ext cx="5863583" cy="6851631"/>
          </a:xfrm>
          <a:custGeom>
            <a:avLst/>
            <a:gdLst>
              <a:gd name="connsiteX0" fmla="*/ 3106534 w 7818110"/>
              <a:gd name="connsiteY0" fmla="*/ 0 h 6851631"/>
              <a:gd name="connsiteX1" fmla="*/ 7818110 w 7818110"/>
              <a:gd name="connsiteY1" fmla="*/ 0 h 6851631"/>
              <a:gd name="connsiteX2" fmla="*/ 7818110 w 7818110"/>
              <a:gd name="connsiteY2" fmla="*/ 6851631 h 6851631"/>
              <a:gd name="connsiteX3" fmla="*/ 0 w 7818110"/>
              <a:gd name="connsiteY3" fmla="*/ 6851631 h 685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8110" h="6851631">
                <a:moveTo>
                  <a:pt x="3106534" y="0"/>
                </a:moveTo>
                <a:lnTo>
                  <a:pt x="7818110" y="0"/>
                </a:lnTo>
                <a:lnTo>
                  <a:pt x="7818110" y="6851631"/>
                </a:lnTo>
                <a:lnTo>
                  <a:pt x="0" y="685163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9047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F380059-966E-482B-AAA0-F929231F83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4618" y="2137873"/>
            <a:ext cx="2123788" cy="3608504"/>
          </a:xfrm>
          <a:custGeom>
            <a:avLst/>
            <a:gdLst>
              <a:gd name="connsiteX0" fmla="*/ 0 w 2831717"/>
              <a:gd name="connsiteY0" fmla="*/ 0 h 3834059"/>
              <a:gd name="connsiteX1" fmla="*/ 2831717 w 2831717"/>
              <a:gd name="connsiteY1" fmla="*/ 0 h 3834059"/>
              <a:gd name="connsiteX2" fmla="*/ 2831717 w 2831717"/>
              <a:gd name="connsiteY2" fmla="*/ 3834059 h 3834059"/>
              <a:gd name="connsiteX3" fmla="*/ 0 w 2831717"/>
              <a:gd name="connsiteY3" fmla="*/ 3834059 h 38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717" h="3834059">
                <a:moveTo>
                  <a:pt x="0" y="0"/>
                </a:moveTo>
                <a:lnTo>
                  <a:pt x="2831717" y="0"/>
                </a:lnTo>
                <a:lnTo>
                  <a:pt x="2831717" y="3834059"/>
                </a:lnTo>
                <a:lnTo>
                  <a:pt x="0" y="38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E151E9A-A821-4004-BDC2-878EDFA1CE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8876" y="2137873"/>
            <a:ext cx="2123788" cy="3608504"/>
          </a:xfrm>
          <a:custGeom>
            <a:avLst/>
            <a:gdLst>
              <a:gd name="connsiteX0" fmla="*/ 0 w 2831717"/>
              <a:gd name="connsiteY0" fmla="*/ 0 h 3834059"/>
              <a:gd name="connsiteX1" fmla="*/ 2831717 w 2831717"/>
              <a:gd name="connsiteY1" fmla="*/ 0 h 3834059"/>
              <a:gd name="connsiteX2" fmla="*/ 2831717 w 2831717"/>
              <a:gd name="connsiteY2" fmla="*/ 3834059 h 3834059"/>
              <a:gd name="connsiteX3" fmla="*/ 0 w 2831717"/>
              <a:gd name="connsiteY3" fmla="*/ 3834059 h 38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717" h="3834059">
                <a:moveTo>
                  <a:pt x="0" y="0"/>
                </a:moveTo>
                <a:lnTo>
                  <a:pt x="2831717" y="0"/>
                </a:lnTo>
                <a:lnTo>
                  <a:pt x="2831717" y="3834059"/>
                </a:lnTo>
                <a:lnTo>
                  <a:pt x="0" y="38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A0B4F72-A5AC-42E8-85F8-24CC52338E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3136" y="2137873"/>
            <a:ext cx="2123788" cy="3608504"/>
          </a:xfrm>
          <a:custGeom>
            <a:avLst/>
            <a:gdLst>
              <a:gd name="connsiteX0" fmla="*/ 0 w 2831717"/>
              <a:gd name="connsiteY0" fmla="*/ 0 h 3834059"/>
              <a:gd name="connsiteX1" fmla="*/ 2831717 w 2831717"/>
              <a:gd name="connsiteY1" fmla="*/ 0 h 3834059"/>
              <a:gd name="connsiteX2" fmla="*/ 2831717 w 2831717"/>
              <a:gd name="connsiteY2" fmla="*/ 3834059 h 3834059"/>
              <a:gd name="connsiteX3" fmla="*/ 0 w 2831717"/>
              <a:gd name="connsiteY3" fmla="*/ 3834059 h 38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717" h="3834059">
                <a:moveTo>
                  <a:pt x="0" y="0"/>
                </a:moveTo>
                <a:lnTo>
                  <a:pt x="2831717" y="0"/>
                </a:lnTo>
                <a:lnTo>
                  <a:pt x="2831717" y="3834059"/>
                </a:lnTo>
                <a:lnTo>
                  <a:pt x="0" y="38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DCC793-EC06-4364-BED2-E78A48BA2955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67B5F4C-84D0-4528-B79A-E1C3DBA03755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BADE7B0-EF9A-4A27-9D64-9FDF28639D0F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3" name="Freeform 541">
                <a:extLst>
                  <a:ext uri="{FF2B5EF4-FFF2-40B4-BE49-F238E27FC236}">
                    <a16:creationId xmlns:a16="http://schemas.microsoft.com/office/drawing/2014/main" id="{AD8282B3-5AC4-40BE-92E6-F654DD54C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2">
                <a:extLst>
                  <a:ext uri="{FF2B5EF4-FFF2-40B4-BE49-F238E27FC236}">
                    <a16:creationId xmlns:a16="http://schemas.microsoft.com/office/drawing/2014/main" id="{4C63AF3A-D1B0-49C1-BA13-CF7DBF6CB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3">
                <a:extLst>
                  <a:ext uri="{FF2B5EF4-FFF2-40B4-BE49-F238E27FC236}">
                    <a16:creationId xmlns:a16="http://schemas.microsoft.com/office/drawing/2014/main" id="{6405D417-8F79-4BF7-9CE7-539A2E766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4">
                <a:extLst>
                  <a:ext uri="{FF2B5EF4-FFF2-40B4-BE49-F238E27FC236}">
                    <a16:creationId xmlns:a16="http://schemas.microsoft.com/office/drawing/2014/main" id="{6F470AD3-E249-4B1B-9049-32C4DC963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5">
                <a:extLst>
                  <a:ext uri="{FF2B5EF4-FFF2-40B4-BE49-F238E27FC236}">
                    <a16:creationId xmlns:a16="http://schemas.microsoft.com/office/drawing/2014/main" id="{D4C77EBC-1E65-4B56-BA0B-0D61CCD8B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6">
                <a:extLst>
                  <a:ext uri="{FF2B5EF4-FFF2-40B4-BE49-F238E27FC236}">
                    <a16:creationId xmlns:a16="http://schemas.microsoft.com/office/drawing/2014/main" id="{6EAA0A9B-2149-4C4A-80C5-F8760B069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" name="Freeform 547">
                <a:extLst>
                  <a:ext uri="{FF2B5EF4-FFF2-40B4-BE49-F238E27FC236}">
                    <a16:creationId xmlns:a16="http://schemas.microsoft.com/office/drawing/2014/main" id="{B0FD18CD-A493-4320-95C1-B4F514EB8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71F4874-8306-4A19-B111-63D3D4666C7E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8" name="Freeform 551">
                <a:extLst>
                  <a:ext uri="{FF2B5EF4-FFF2-40B4-BE49-F238E27FC236}">
                    <a16:creationId xmlns:a16="http://schemas.microsoft.com/office/drawing/2014/main" id="{0C3E65A3-CC96-4C9E-8A91-A97C3DC1A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2">
                <a:extLst>
                  <a:ext uri="{FF2B5EF4-FFF2-40B4-BE49-F238E27FC236}">
                    <a16:creationId xmlns:a16="http://schemas.microsoft.com/office/drawing/2014/main" id="{FF46A203-DD2E-4300-97EE-EE83405F16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3">
                <a:extLst>
                  <a:ext uri="{FF2B5EF4-FFF2-40B4-BE49-F238E27FC236}">
                    <a16:creationId xmlns:a16="http://schemas.microsoft.com/office/drawing/2014/main" id="{7101BAF4-7184-45C6-B83B-59BE14E58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54">
                <a:extLst>
                  <a:ext uri="{FF2B5EF4-FFF2-40B4-BE49-F238E27FC236}">
                    <a16:creationId xmlns:a16="http://schemas.microsoft.com/office/drawing/2014/main" id="{9DA2E268-5047-4CB4-AB28-4B7B3A7AF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55">
                <a:extLst>
                  <a:ext uri="{FF2B5EF4-FFF2-40B4-BE49-F238E27FC236}">
                    <a16:creationId xmlns:a16="http://schemas.microsoft.com/office/drawing/2014/main" id="{D7455E96-7CB5-423B-A7BE-DE1BF6AB5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617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7630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7BAFA02D-5419-4334-B5BE-16FDEE07FE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3262633B-9D53-4276-A890-BA8FFAFCFA5C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A15A40-B03E-4EC9-A03B-F5B0F7CF42FC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71CF0F3-E108-4297-9C76-5CA05E9B0CC1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8C7E90-A94B-4676-8149-E8F2C1E06D10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9169F6E2-0282-4FD9-BE77-8C73740A4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40510C5F-F221-4DD7-9D77-6E4EED6D6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E1203AB7-FAA1-46ED-9779-B90BC905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A90E3562-3D62-4033-9A8A-5397FDCF3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673419ED-E8D8-492A-BFB4-236056482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193B53B8-3E50-41FE-8488-D97D35D56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9BBF8D66-B95F-4E8D-8224-26D88A067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14408AB-24B0-4377-91D8-286CC4792287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D3BEEE05-9D91-4028-9EEA-6EBC701B5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02D4E35C-18A7-4677-9097-177F0528F5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2C9CB11E-449B-468D-A7C1-2E6828A80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644F8767-F9F4-45A6-845C-FA897742A3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BE5FE9C4-A8C8-4BF6-9A91-F9403ED7B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396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EE3C9E-B6DA-41C7-B94B-CA719E3F7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2437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9AD706-B7FA-4395-9B55-F5583F72AD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6216" y="2097741"/>
            <a:ext cx="3349870" cy="3687599"/>
          </a:xfrm>
          <a:custGeom>
            <a:avLst/>
            <a:gdLst>
              <a:gd name="connsiteX0" fmla="*/ 0 w 4466493"/>
              <a:gd name="connsiteY0" fmla="*/ 0 h 4466493"/>
              <a:gd name="connsiteX1" fmla="*/ 4466493 w 4466493"/>
              <a:gd name="connsiteY1" fmla="*/ 0 h 4466493"/>
              <a:gd name="connsiteX2" fmla="*/ 4466493 w 4466493"/>
              <a:gd name="connsiteY2" fmla="*/ 4466493 h 4466493"/>
              <a:gd name="connsiteX3" fmla="*/ 0 w 4466493"/>
              <a:gd name="connsiteY3" fmla="*/ 4466493 h 44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6493" h="4466493">
                <a:moveTo>
                  <a:pt x="0" y="0"/>
                </a:moveTo>
                <a:lnTo>
                  <a:pt x="4466493" y="0"/>
                </a:lnTo>
                <a:lnTo>
                  <a:pt x="4466493" y="4466493"/>
                </a:lnTo>
                <a:lnTo>
                  <a:pt x="0" y="446649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4D4963-A5FF-4AB3-815E-5C4E5E1DCD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8234" y="3930597"/>
            <a:ext cx="956164" cy="956164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072A62A-EC17-42BA-9F70-EBDB5B867A63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32B723-D83C-4809-97D2-ACE2BF0B5B25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398C497-0E4B-497F-A7CE-B73886BD3B79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84633E43-FBA8-423A-A4BF-BC1C99FBA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461A7386-C7AE-4889-9568-E0AD78338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8A89EC5E-F7ED-4321-B330-C2DE094FF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AE06A640-FB90-4EEF-AD82-A8FE486BA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86878D3B-2F14-4174-B75A-09F82DF35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81FC85C0-F228-4634-98E5-DCC9227EE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12A121E8-CBAD-45FC-93AE-AEBE50632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E24FE5D-B943-49EE-B926-CB1AFACE1708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8A527E5D-C617-450F-878F-495369B56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0D000C04-484D-412F-AEB9-B60F2F9E9A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55E7A5A5-2CC2-4C51-BB64-1D0AFEFED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58A84D89-910E-487D-9F26-5A58861781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294D65E0-2679-443B-B95E-FA853D448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05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2D09C3F6-ACF3-4C80-8C71-6468908639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3190" y="1776046"/>
            <a:ext cx="2299956" cy="405325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C4776C78-8C03-4BCF-A4DE-8BE80002DD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2021" y="1776046"/>
            <a:ext cx="2299956" cy="405325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343C8983-CC85-4A68-8619-E01E5BC5B9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0853" y="1776046"/>
            <a:ext cx="2299956" cy="405325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97E8D0-BFA6-410C-96B0-DFC2229E33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5D22585-0B9F-4391-93A8-453995ACD4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857" y="2060161"/>
            <a:ext cx="2327764" cy="2444261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07075AF-27FF-4407-9545-8B5DFDD27A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8688" y="2060161"/>
            <a:ext cx="2327764" cy="2444261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AF2FCB9-3268-4B56-A5D3-5FA6BC51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7519" y="2060161"/>
            <a:ext cx="2327764" cy="2444261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E21B80-81C8-4157-A4CE-F22C470BC0C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EA14155-4ED7-44F1-A0C7-390E4F9D640A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0FA1A6F-F980-4F16-AC0E-E43E6BD7080D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9" name="Freeform 541">
                <a:extLst>
                  <a:ext uri="{FF2B5EF4-FFF2-40B4-BE49-F238E27FC236}">
                    <a16:creationId xmlns:a16="http://schemas.microsoft.com/office/drawing/2014/main" id="{0EEFF9E4-09C1-4BDA-8B13-2C7F3E813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0" name="Freeform 542">
                <a:extLst>
                  <a:ext uri="{FF2B5EF4-FFF2-40B4-BE49-F238E27FC236}">
                    <a16:creationId xmlns:a16="http://schemas.microsoft.com/office/drawing/2014/main" id="{BD000981-ED9B-4F8B-B4C1-6E81AA1BC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1" name="Freeform 543">
                <a:extLst>
                  <a:ext uri="{FF2B5EF4-FFF2-40B4-BE49-F238E27FC236}">
                    <a16:creationId xmlns:a16="http://schemas.microsoft.com/office/drawing/2014/main" id="{FA3ACC72-5C00-4C03-ABE3-17B47B651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2" name="Freeform 544">
                <a:extLst>
                  <a:ext uri="{FF2B5EF4-FFF2-40B4-BE49-F238E27FC236}">
                    <a16:creationId xmlns:a16="http://schemas.microsoft.com/office/drawing/2014/main" id="{C7E0AAE6-EDC9-4CE9-B913-BF35B06D2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3" name="Freeform 545">
                <a:extLst>
                  <a:ext uri="{FF2B5EF4-FFF2-40B4-BE49-F238E27FC236}">
                    <a16:creationId xmlns:a16="http://schemas.microsoft.com/office/drawing/2014/main" id="{EBA3CC64-3F7E-4950-92CE-10F67F0CB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4" name="Freeform 546">
                <a:extLst>
                  <a:ext uri="{FF2B5EF4-FFF2-40B4-BE49-F238E27FC236}">
                    <a16:creationId xmlns:a16="http://schemas.microsoft.com/office/drawing/2014/main" id="{95FCD423-AD6B-46C0-A116-03A8E8DB0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5" name="Freeform 547">
                <a:extLst>
                  <a:ext uri="{FF2B5EF4-FFF2-40B4-BE49-F238E27FC236}">
                    <a16:creationId xmlns:a16="http://schemas.microsoft.com/office/drawing/2014/main" id="{80BCEC44-A7D1-44BD-A31A-C5EED525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8D829B4-2669-412A-84C3-D76D80AC9713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4" name="Freeform 551">
                <a:extLst>
                  <a:ext uri="{FF2B5EF4-FFF2-40B4-BE49-F238E27FC236}">
                    <a16:creationId xmlns:a16="http://schemas.microsoft.com/office/drawing/2014/main" id="{CAB6C006-9523-40B9-9F91-D538130B6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52">
                <a:extLst>
                  <a:ext uri="{FF2B5EF4-FFF2-40B4-BE49-F238E27FC236}">
                    <a16:creationId xmlns:a16="http://schemas.microsoft.com/office/drawing/2014/main" id="{335EC987-0BAE-4609-A7B9-8CF9120F8E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53">
                <a:extLst>
                  <a:ext uri="{FF2B5EF4-FFF2-40B4-BE49-F238E27FC236}">
                    <a16:creationId xmlns:a16="http://schemas.microsoft.com/office/drawing/2014/main" id="{9527394B-C9AB-4513-9BC0-35C3A8D39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54">
                <a:extLst>
                  <a:ext uri="{FF2B5EF4-FFF2-40B4-BE49-F238E27FC236}">
                    <a16:creationId xmlns:a16="http://schemas.microsoft.com/office/drawing/2014/main" id="{33D11E1B-58B6-4629-9BDA-649194CE55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55">
                <a:extLst>
                  <a:ext uri="{FF2B5EF4-FFF2-40B4-BE49-F238E27FC236}">
                    <a16:creationId xmlns:a16="http://schemas.microsoft.com/office/drawing/2014/main" id="{4C3AF1B9-856B-4AAA-80DB-8746EB45A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56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0A81E37-DC88-4DAC-83E5-7023918586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194324" cy="6858000"/>
          </a:xfrm>
          <a:custGeom>
            <a:avLst/>
            <a:gdLst>
              <a:gd name="connsiteX0" fmla="*/ 0 w 8259098"/>
              <a:gd name="connsiteY0" fmla="*/ 0 h 6858000"/>
              <a:gd name="connsiteX1" fmla="*/ 5102942 w 8259098"/>
              <a:gd name="connsiteY1" fmla="*/ 0 h 6858000"/>
              <a:gd name="connsiteX2" fmla="*/ 8259098 w 8259098"/>
              <a:gd name="connsiteY2" fmla="*/ 0 h 6858000"/>
              <a:gd name="connsiteX3" fmla="*/ 8259098 w 8259098"/>
              <a:gd name="connsiteY3" fmla="*/ 3765755 h 6858000"/>
              <a:gd name="connsiteX4" fmla="*/ 5102942 w 8259098"/>
              <a:gd name="connsiteY4" fmla="*/ 3765755 h 6858000"/>
              <a:gd name="connsiteX5" fmla="*/ 5102942 w 8259098"/>
              <a:gd name="connsiteY5" fmla="*/ 6858000 h 6858000"/>
              <a:gd name="connsiteX6" fmla="*/ 0 w 8259098"/>
              <a:gd name="connsiteY6" fmla="*/ 6858000 h 6858000"/>
              <a:gd name="connsiteX7" fmla="*/ 0 w 8259098"/>
              <a:gd name="connsiteY7" fmla="*/ 3765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9098" h="6858000">
                <a:moveTo>
                  <a:pt x="0" y="0"/>
                </a:moveTo>
                <a:lnTo>
                  <a:pt x="5102942" y="0"/>
                </a:lnTo>
                <a:lnTo>
                  <a:pt x="8259098" y="0"/>
                </a:lnTo>
                <a:lnTo>
                  <a:pt x="8259098" y="3765755"/>
                </a:lnTo>
                <a:lnTo>
                  <a:pt x="5102942" y="3765755"/>
                </a:lnTo>
                <a:lnTo>
                  <a:pt x="5102942" y="6858000"/>
                </a:lnTo>
                <a:lnTo>
                  <a:pt x="0" y="6858000"/>
                </a:lnTo>
                <a:lnTo>
                  <a:pt x="0" y="376575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F8A0870E-7F31-429D-9395-ABCB6EBEEE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950D79A1-5716-42C4-BB0D-20C1761CC220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100EA6-5288-44E9-AB40-A19F3DA4788E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EA1094-5236-48A3-B0FA-F6291F01202D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C711580-BF26-4219-A18F-367ECD760247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12731A18-49E9-428B-8419-CC232B1A7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59B2F0AC-A35F-4B44-B05B-2C4EF22B0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5443FF87-025C-45B8-BDA1-CACC2734A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61D90468-15DD-4B92-B457-7321EFA6F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8DA36F49-7221-410E-8144-E9CCC4AB5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2EE1D8AA-9187-43D7-B8B4-D7152EA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BCE7C0BD-514D-47EF-9300-D91240489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1618CAF-1281-4005-994E-60E2B6A62E00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468537E1-6CE7-4DE4-9F65-9EF30E531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578049AC-D524-4AC5-99A8-74617265FF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AA9B3A5F-CCF5-4464-9DEC-82F9FBC08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F5950184-E562-435A-9DC8-A9E28FD871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A80E3222-FF8E-4212-AD54-2E47DABBF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40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5AB995E-AAE3-4007-A0FF-DAB75E072A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87925" cy="2407298"/>
          </a:xfrm>
          <a:custGeom>
            <a:avLst/>
            <a:gdLst>
              <a:gd name="connsiteX0" fmla="*/ 0 w 4917233"/>
              <a:gd name="connsiteY0" fmla="*/ 0 h 2407298"/>
              <a:gd name="connsiteX1" fmla="*/ 4917233 w 4917233"/>
              <a:gd name="connsiteY1" fmla="*/ 0 h 2407298"/>
              <a:gd name="connsiteX2" fmla="*/ 4917233 w 4917233"/>
              <a:gd name="connsiteY2" fmla="*/ 2407298 h 2407298"/>
              <a:gd name="connsiteX3" fmla="*/ 0 w 4917233"/>
              <a:gd name="connsiteY3" fmla="*/ 2407298 h 240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7233" h="2407298">
                <a:moveTo>
                  <a:pt x="0" y="0"/>
                </a:moveTo>
                <a:lnTo>
                  <a:pt x="4917233" y="0"/>
                </a:lnTo>
                <a:lnTo>
                  <a:pt x="4917233" y="2407298"/>
                </a:lnTo>
                <a:lnTo>
                  <a:pt x="0" y="2407298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6F39949-A33D-480A-8EAE-31AA0420F6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7925" y="0"/>
            <a:ext cx="5456075" cy="6858000"/>
          </a:xfrm>
          <a:custGeom>
            <a:avLst/>
            <a:gdLst>
              <a:gd name="connsiteX0" fmla="*/ 0 w 7274767"/>
              <a:gd name="connsiteY0" fmla="*/ 0 h 6858000"/>
              <a:gd name="connsiteX1" fmla="*/ 7274767 w 7274767"/>
              <a:gd name="connsiteY1" fmla="*/ 0 h 6858000"/>
              <a:gd name="connsiteX2" fmla="*/ 7274767 w 7274767"/>
              <a:gd name="connsiteY2" fmla="*/ 6858000 h 6858000"/>
              <a:gd name="connsiteX3" fmla="*/ 0 w 72747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4767" h="6858000">
                <a:moveTo>
                  <a:pt x="0" y="0"/>
                </a:moveTo>
                <a:lnTo>
                  <a:pt x="7274767" y="0"/>
                </a:lnTo>
                <a:lnTo>
                  <a:pt x="72747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3B102433-A6B6-4564-A4E0-93C0EB9BD2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38004" y="549275"/>
            <a:ext cx="4338080" cy="175704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2851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09DDD2-D700-406D-B9DF-CCE1621530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16580" y="2957328"/>
            <a:ext cx="6027420" cy="3900673"/>
          </a:xfrm>
          <a:custGeom>
            <a:avLst/>
            <a:gdLst>
              <a:gd name="connsiteX0" fmla="*/ 4152064 w 8036560"/>
              <a:gd name="connsiteY0" fmla="*/ 0 h 3900673"/>
              <a:gd name="connsiteX1" fmla="*/ 6455049 w 8036560"/>
              <a:gd name="connsiteY1" fmla="*/ 476855 h 3900673"/>
              <a:gd name="connsiteX2" fmla="*/ 8036560 w 8036560"/>
              <a:gd name="connsiteY2" fmla="*/ 104908 h 3900673"/>
              <a:gd name="connsiteX3" fmla="*/ 8036560 w 8036560"/>
              <a:gd name="connsiteY3" fmla="*/ 3900673 h 3900673"/>
              <a:gd name="connsiteX4" fmla="*/ 4539080 w 8036560"/>
              <a:gd name="connsiteY4" fmla="*/ 3900673 h 3900673"/>
              <a:gd name="connsiteX5" fmla="*/ 1724850 w 8036560"/>
              <a:gd name="connsiteY5" fmla="*/ 3314142 h 3900673"/>
              <a:gd name="connsiteX6" fmla="*/ 0 w 8036560"/>
              <a:gd name="connsiteY6" fmla="*/ 1850197 h 3900673"/>
              <a:gd name="connsiteX7" fmla="*/ 4152064 w 8036560"/>
              <a:gd name="connsiteY7" fmla="*/ 0 h 390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36560" h="3900673">
                <a:moveTo>
                  <a:pt x="4152064" y="0"/>
                </a:moveTo>
                <a:cubicBezTo>
                  <a:pt x="4152064" y="0"/>
                  <a:pt x="4152064" y="0"/>
                  <a:pt x="6455049" y="476855"/>
                </a:cubicBezTo>
                <a:cubicBezTo>
                  <a:pt x="6455049" y="476855"/>
                  <a:pt x="6455049" y="476855"/>
                  <a:pt x="8036560" y="104908"/>
                </a:cubicBezTo>
                <a:lnTo>
                  <a:pt x="8036560" y="3900673"/>
                </a:lnTo>
                <a:cubicBezTo>
                  <a:pt x="8036560" y="3900673"/>
                  <a:pt x="8036560" y="3900673"/>
                  <a:pt x="4539080" y="3900673"/>
                </a:cubicBezTo>
                <a:cubicBezTo>
                  <a:pt x="3889275" y="3624097"/>
                  <a:pt x="1724850" y="3314142"/>
                  <a:pt x="1724850" y="3314142"/>
                </a:cubicBezTo>
                <a:cubicBezTo>
                  <a:pt x="1724850" y="3314142"/>
                  <a:pt x="1724850" y="3314142"/>
                  <a:pt x="0" y="1850197"/>
                </a:cubicBezTo>
                <a:cubicBezTo>
                  <a:pt x="0" y="1850197"/>
                  <a:pt x="0" y="1850197"/>
                  <a:pt x="415206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FFBF6B-FAB5-4C1E-A289-F657EAC7B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D364B0-1BFA-4327-87B1-CB6CBC2A3DC9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875983C-E2C8-4A03-B7EB-1DC62607A505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F2E7502-8485-4193-9B39-54A9DB7BDE03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90CE2DDC-E48D-446D-9DEE-AF0293C9F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6B53EFEE-45C3-43DB-B71D-D44076EF9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DFABB6EE-B2EF-424D-AE87-8516C3CC6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CE9A0EE1-33A2-46B9-B234-A7A490498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34660220-34BC-4CAE-A15A-BFC40E2C1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8A78BE0A-784E-4196-92C6-38B85B05E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2C0ECAF9-6E0F-4A01-A2DB-963A0FFF0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291F8AA-DDCE-425D-B79A-473FE711774B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AFFAB152-366B-4B41-A0C1-BA585F803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951BB49A-3D43-4AEE-8115-16B0B962BD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DF041DE9-1540-4E65-9BA5-B91182399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4C6869C2-6CA8-4453-BE15-5CE59C361C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5B58AF2A-C036-4CFD-A3FD-4A3204DF2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699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9330" y="990575"/>
            <a:ext cx="5785340" cy="70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5332C43-FA15-4326-9F7B-459488F03B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82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405DAF-9D0B-4467-99DD-CE5AAD6097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89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A32A5D-8053-402E-8DF5-7626031841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96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44A4D8C-4BFD-4337-98B2-0BFC9733A3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503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5C9BEF01-9424-42D2-B40F-ADBC47A828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3BD5FD75-23DF-4876-A5A4-B714DCDE4B62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B3F1B22-4EC4-4947-809F-CF60D8C05F12}"/>
              </a:ext>
            </a:extLst>
          </p:cNvPr>
          <p:cNvSpPr/>
          <p:nvPr userDrawn="1"/>
        </p:nvSpPr>
        <p:spPr>
          <a:xfrm>
            <a:off x="3955184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B23DD7F-2FE6-4C58-859E-F6A088568966}"/>
              </a:ext>
            </a:extLst>
          </p:cNvPr>
          <p:cNvGrpSpPr/>
          <p:nvPr userDrawn="1"/>
        </p:nvGrpSpPr>
        <p:grpSpPr>
          <a:xfrm>
            <a:off x="4180862" y="155742"/>
            <a:ext cx="782276" cy="210397"/>
            <a:chOff x="9890690" y="2099634"/>
            <a:chExt cx="1043035" cy="28052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128C210-F7B5-40BA-AA33-520D75D73F50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7" name="Freeform 541">
                <a:extLst>
                  <a:ext uri="{FF2B5EF4-FFF2-40B4-BE49-F238E27FC236}">
                    <a16:creationId xmlns:a16="http://schemas.microsoft.com/office/drawing/2014/main" id="{3F532811-D575-4FDE-BE64-3EC770C23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2">
                <a:extLst>
                  <a:ext uri="{FF2B5EF4-FFF2-40B4-BE49-F238E27FC236}">
                    <a16:creationId xmlns:a16="http://schemas.microsoft.com/office/drawing/2014/main" id="{B40A2C82-FE01-4475-A7D4-05E1DC93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" name="Freeform 543">
                <a:extLst>
                  <a:ext uri="{FF2B5EF4-FFF2-40B4-BE49-F238E27FC236}">
                    <a16:creationId xmlns:a16="http://schemas.microsoft.com/office/drawing/2014/main" id="{C08FE731-7D57-4110-8E81-611E41685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0" name="Freeform 544">
                <a:extLst>
                  <a:ext uri="{FF2B5EF4-FFF2-40B4-BE49-F238E27FC236}">
                    <a16:creationId xmlns:a16="http://schemas.microsoft.com/office/drawing/2014/main" id="{AB1694CF-FCF7-4A23-AEDD-47AC9CD19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1" name="Freeform 545">
                <a:extLst>
                  <a:ext uri="{FF2B5EF4-FFF2-40B4-BE49-F238E27FC236}">
                    <a16:creationId xmlns:a16="http://schemas.microsoft.com/office/drawing/2014/main" id="{B3AFC098-8145-4745-B42A-A6AFFD8E3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2" name="Freeform 546">
                <a:extLst>
                  <a:ext uri="{FF2B5EF4-FFF2-40B4-BE49-F238E27FC236}">
                    <a16:creationId xmlns:a16="http://schemas.microsoft.com/office/drawing/2014/main" id="{67348743-0B0E-4C94-9C3A-483FD8E36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3" name="Freeform 547">
                <a:extLst>
                  <a:ext uri="{FF2B5EF4-FFF2-40B4-BE49-F238E27FC236}">
                    <a16:creationId xmlns:a16="http://schemas.microsoft.com/office/drawing/2014/main" id="{8F5943B9-6F66-456B-A33B-2C5D96B77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95429BC-53E3-481A-A3A7-70B9370D12B1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2" name="Freeform 551">
                <a:extLst>
                  <a:ext uri="{FF2B5EF4-FFF2-40B4-BE49-F238E27FC236}">
                    <a16:creationId xmlns:a16="http://schemas.microsoft.com/office/drawing/2014/main" id="{2B38D2BD-204B-4E00-A06B-00497D229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52">
                <a:extLst>
                  <a:ext uri="{FF2B5EF4-FFF2-40B4-BE49-F238E27FC236}">
                    <a16:creationId xmlns:a16="http://schemas.microsoft.com/office/drawing/2014/main" id="{C88E5F39-4573-475E-87F8-9E4CEF3019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53">
                <a:extLst>
                  <a:ext uri="{FF2B5EF4-FFF2-40B4-BE49-F238E27FC236}">
                    <a16:creationId xmlns:a16="http://schemas.microsoft.com/office/drawing/2014/main" id="{0137DFE8-9B6E-40DA-B574-FFC8E7277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54">
                <a:extLst>
                  <a:ext uri="{FF2B5EF4-FFF2-40B4-BE49-F238E27FC236}">
                    <a16:creationId xmlns:a16="http://schemas.microsoft.com/office/drawing/2014/main" id="{A2378FFA-3AE3-46FA-9464-E4BE296B29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55">
                <a:extLst>
                  <a:ext uri="{FF2B5EF4-FFF2-40B4-BE49-F238E27FC236}">
                    <a16:creationId xmlns:a16="http://schemas.microsoft.com/office/drawing/2014/main" id="{EDC73EA9-9F44-45AA-AAD2-9ADD2B6A9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77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4038710" cy="1735613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CCE346E-EF52-4C4D-92E2-2D42FC1520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14315" y="2070847"/>
            <a:ext cx="2614005" cy="5656729"/>
          </a:xfrm>
          <a:custGeom>
            <a:avLst/>
            <a:gdLst>
              <a:gd name="connsiteX0" fmla="*/ 243332 w 2057263"/>
              <a:gd name="connsiteY0" fmla="*/ 0 h 4384354"/>
              <a:gd name="connsiteX1" fmla="*/ 464543 w 2057263"/>
              <a:gd name="connsiteY1" fmla="*/ 0 h 4384354"/>
              <a:gd name="connsiteX2" fmla="*/ 484207 w 2057263"/>
              <a:gd name="connsiteY2" fmla="*/ 19595 h 4384354"/>
              <a:gd name="connsiteX3" fmla="*/ 484207 w 2057263"/>
              <a:gd name="connsiteY3" fmla="*/ 26943 h 4384354"/>
              <a:gd name="connsiteX4" fmla="*/ 621849 w 2057263"/>
              <a:gd name="connsiteY4" fmla="*/ 166557 h 4384354"/>
              <a:gd name="connsiteX5" fmla="*/ 1435414 w 2057263"/>
              <a:gd name="connsiteY5" fmla="*/ 166557 h 4384354"/>
              <a:gd name="connsiteX6" fmla="*/ 1575515 w 2057263"/>
              <a:gd name="connsiteY6" fmla="*/ 26943 h 4384354"/>
              <a:gd name="connsiteX7" fmla="*/ 1575515 w 2057263"/>
              <a:gd name="connsiteY7" fmla="*/ 19595 h 4384354"/>
              <a:gd name="connsiteX8" fmla="*/ 1595178 w 2057263"/>
              <a:gd name="connsiteY8" fmla="*/ 0 h 4384354"/>
              <a:gd name="connsiteX9" fmla="*/ 1813931 w 2057263"/>
              <a:gd name="connsiteY9" fmla="*/ 0 h 4384354"/>
              <a:gd name="connsiteX10" fmla="*/ 2057263 w 2057263"/>
              <a:gd name="connsiteY10" fmla="*/ 244936 h 4384354"/>
              <a:gd name="connsiteX11" fmla="*/ 2057263 w 2057263"/>
              <a:gd name="connsiteY11" fmla="*/ 4139418 h 4384354"/>
              <a:gd name="connsiteX12" fmla="*/ 1813931 w 2057263"/>
              <a:gd name="connsiteY12" fmla="*/ 4384354 h 4384354"/>
              <a:gd name="connsiteX13" fmla="*/ 243332 w 2057263"/>
              <a:gd name="connsiteY13" fmla="*/ 4384354 h 4384354"/>
              <a:gd name="connsiteX14" fmla="*/ 0 w 2057263"/>
              <a:gd name="connsiteY14" fmla="*/ 4139418 h 4384354"/>
              <a:gd name="connsiteX15" fmla="*/ 0 w 2057263"/>
              <a:gd name="connsiteY15" fmla="*/ 244936 h 4384354"/>
              <a:gd name="connsiteX16" fmla="*/ 243332 w 2057263"/>
              <a:gd name="connsiteY16" fmla="*/ 0 h 438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57263" h="4384354">
                <a:moveTo>
                  <a:pt x="243332" y="0"/>
                </a:moveTo>
                <a:cubicBezTo>
                  <a:pt x="243332" y="0"/>
                  <a:pt x="243332" y="0"/>
                  <a:pt x="464543" y="0"/>
                </a:cubicBezTo>
                <a:cubicBezTo>
                  <a:pt x="474375" y="0"/>
                  <a:pt x="484207" y="9798"/>
                  <a:pt x="484207" y="19595"/>
                </a:cubicBezTo>
                <a:cubicBezTo>
                  <a:pt x="484207" y="19595"/>
                  <a:pt x="484207" y="19595"/>
                  <a:pt x="484207" y="26943"/>
                </a:cubicBezTo>
                <a:cubicBezTo>
                  <a:pt x="484207" y="102873"/>
                  <a:pt x="545654" y="166557"/>
                  <a:pt x="621849" y="166557"/>
                </a:cubicBezTo>
                <a:cubicBezTo>
                  <a:pt x="621849" y="166557"/>
                  <a:pt x="621849" y="166557"/>
                  <a:pt x="1435414" y="166557"/>
                </a:cubicBezTo>
                <a:cubicBezTo>
                  <a:pt x="1511609" y="166557"/>
                  <a:pt x="1575515" y="102873"/>
                  <a:pt x="1575515" y="26943"/>
                </a:cubicBezTo>
                <a:cubicBezTo>
                  <a:pt x="1575515" y="26943"/>
                  <a:pt x="1575515" y="26943"/>
                  <a:pt x="1575515" y="19595"/>
                </a:cubicBezTo>
                <a:cubicBezTo>
                  <a:pt x="1575515" y="9798"/>
                  <a:pt x="1582888" y="0"/>
                  <a:pt x="1595178" y="0"/>
                </a:cubicBezTo>
                <a:cubicBezTo>
                  <a:pt x="1595178" y="0"/>
                  <a:pt x="1595178" y="0"/>
                  <a:pt x="1813931" y="0"/>
                </a:cubicBezTo>
                <a:cubicBezTo>
                  <a:pt x="1946658" y="0"/>
                  <a:pt x="2057263" y="110221"/>
                  <a:pt x="2057263" y="244936"/>
                </a:cubicBezTo>
                <a:cubicBezTo>
                  <a:pt x="2057263" y="244936"/>
                  <a:pt x="2057263" y="244936"/>
                  <a:pt x="2057263" y="4139418"/>
                </a:cubicBezTo>
                <a:cubicBezTo>
                  <a:pt x="2057263" y="4274133"/>
                  <a:pt x="1946658" y="4384354"/>
                  <a:pt x="1813931" y="4384354"/>
                </a:cubicBezTo>
                <a:cubicBezTo>
                  <a:pt x="1813931" y="4384354"/>
                  <a:pt x="1813931" y="4384354"/>
                  <a:pt x="243332" y="4384354"/>
                </a:cubicBezTo>
                <a:cubicBezTo>
                  <a:pt x="110606" y="4384354"/>
                  <a:pt x="0" y="4274133"/>
                  <a:pt x="0" y="4139418"/>
                </a:cubicBezTo>
                <a:cubicBezTo>
                  <a:pt x="0" y="4139418"/>
                  <a:pt x="0" y="4139418"/>
                  <a:pt x="0" y="244936"/>
                </a:cubicBezTo>
                <a:cubicBezTo>
                  <a:pt x="0" y="110221"/>
                  <a:pt x="110606" y="0"/>
                  <a:pt x="24333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C6D600D-226B-4846-892C-22F1CF4E82AD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6164904-CA9E-4412-B467-0757F694064B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5EF3ADA-3267-4773-9977-E19E0E12C27E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09E7D8D8-2BCA-4E06-B044-0233F742C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8EDEE7FF-4607-44A6-AB0D-A00FB95F5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0E3ABCBD-C293-4121-B073-A5117A92C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502FC9A0-3427-4F36-9A03-C26D25E00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8B479DA2-B82C-44A9-BC31-8B3C08BDF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9EAC9827-78A9-46A9-8865-C4B327BEE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52F420C5-5CD0-4407-A437-B343F32CD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D6C8D5C-4D84-4EA6-9584-281B7CD654EB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A2007443-5320-4452-8CCF-9B6268783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2318DD0E-8609-40F8-8812-54AA094358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A262828D-1E73-4F34-B58F-DA3D39D08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489FEB9B-A9B3-4ABD-BCC4-A6C37A8232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E3FB6CF1-EB95-4AEC-BE8E-9C9367E28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672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18E0DC-AC62-421E-96B4-398CF695DC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92930" y="2268133"/>
            <a:ext cx="4951071" cy="4589868"/>
          </a:xfrm>
          <a:custGeom>
            <a:avLst/>
            <a:gdLst>
              <a:gd name="connsiteX0" fmla="*/ 3801239 w 6601428"/>
              <a:gd name="connsiteY0" fmla="*/ 0 h 6119823"/>
              <a:gd name="connsiteX1" fmla="*/ 6601428 w 6601428"/>
              <a:gd name="connsiteY1" fmla="*/ 2793309 h 6119823"/>
              <a:gd name="connsiteX2" fmla="*/ 6601428 w 6601428"/>
              <a:gd name="connsiteY2" fmla="*/ 4771329 h 6119823"/>
              <a:gd name="connsiteX3" fmla="*/ 5246054 w 6601428"/>
              <a:gd name="connsiteY3" fmla="*/ 6119823 h 6119823"/>
              <a:gd name="connsiteX4" fmla="*/ 2349544 w 6601428"/>
              <a:gd name="connsiteY4" fmla="*/ 6119823 h 6119823"/>
              <a:gd name="connsiteX5" fmla="*/ 0 w 6601428"/>
              <a:gd name="connsiteY5" fmla="*/ 3780599 h 611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428" h="6119823">
                <a:moveTo>
                  <a:pt x="3801239" y="0"/>
                </a:moveTo>
                <a:lnTo>
                  <a:pt x="6601428" y="2793309"/>
                </a:lnTo>
                <a:lnTo>
                  <a:pt x="6601428" y="4771329"/>
                </a:lnTo>
                <a:lnTo>
                  <a:pt x="5246054" y="6119823"/>
                </a:lnTo>
                <a:lnTo>
                  <a:pt x="2349544" y="6119823"/>
                </a:lnTo>
                <a:lnTo>
                  <a:pt x="0" y="3780599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2A858DE-A28A-4C30-9F8C-12C41917C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2734234"/>
            <a:ext cx="2688431" cy="168536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6E71E1-2A41-403F-A825-4AB3F3C237F7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EAC3B7A-A925-48D0-8476-6A08E10EA86D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C7B656F-8912-4C8A-81F2-4DCFE554D645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2" name="Freeform 541">
                <a:extLst>
                  <a:ext uri="{FF2B5EF4-FFF2-40B4-BE49-F238E27FC236}">
                    <a16:creationId xmlns:a16="http://schemas.microsoft.com/office/drawing/2014/main" id="{A63AF10C-62F3-4DA7-82AD-11C6EC19F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2">
                <a:extLst>
                  <a:ext uri="{FF2B5EF4-FFF2-40B4-BE49-F238E27FC236}">
                    <a16:creationId xmlns:a16="http://schemas.microsoft.com/office/drawing/2014/main" id="{75BF3B47-5CD0-4421-8D93-93B936754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3">
                <a:extLst>
                  <a:ext uri="{FF2B5EF4-FFF2-40B4-BE49-F238E27FC236}">
                    <a16:creationId xmlns:a16="http://schemas.microsoft.com/office/drawing/2014/main" id="{ADFD4680-15FE-4AA8-A9EF-60843D4BD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4">
                <a:extLst>
                  <a:ext uri="{FF2B5EF4-FFF2-40B4-BE49-F238E27FC236}">
                    <a16:creationId xmlns:a16="http://schemas.microsoft.com/office/drawing/2014/main" id="{FA7DA6AC-D940-498C-A3CD-B1B0E6583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5">
                <a:extLst>
                  <a:ext uri="{FF2B5EF4-FFF2-40B4-BE49-F238E27FC236}">
                    <a16:creationId xmlns:a16="http://schemas.microsoft.com/office/drawing/2014/main" id="{79171723-9E22-4CAE-AEB0-CBBB45ADD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6">
                <a:extLst>
                  <a:ext uri="{FF2B5EF4-FFF2-40B4-BE49-F238E27FC236}">
                    <a16:creationId xmlns:a16="http://schemas.microsoft.com/office/drawing/2014/main" id="{0466F9B7-C660-41FC-9EC6-63797CB79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7">
                <a:extLst>
                  <a:ext uri="{FF2B5EF4-FFF2-40B4-BE49-F238E27FC236}">
                    <a16:creationId xmlns:a16="http://schemas.microsoft.com/office/drawing/2014/main" id="{24C39453-D28E-481B-B30A-C0B322869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9065C21-51B4-4753-BBA9-04A6B33CB8CC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7" name="Freeform 551">
                <a:extLst>
                  <a:ext uri="{FF2B5EF4-FFF2-40B4-BE49-F238E27FC236}">
                    <a16:creationId xmlns:a16="http://schemas.microsoft.com/office/drawing/2014/main" id="{6D62D4EC-D9BC-4C8C-9779-CA6451E38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2">
                <a:extLst>
                  <a:ext uri="{FF2B5EF4-FFF2-40B4-BE49-F238E27FC236}">
                    <a16:creationId xmlns:a16="http://schemas.microsoft.com/office/drawing/2014/main" id="{ED4BB8C3-C1B2-4621-A47A-947795A59D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3">
                <a:extLst>
                  <a:ext uri="{FF2B5EF4-FFF2-40B4-BE49-F238E27FC236}">
                    <a16:creationId xmlns:a16="http://schemas.microsoft.com/office/drawing/2014/main" id="{E99658B0-C4FE-49D5-860F-D4183A63E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4">
                <a:extLst>
                  <a:ext uri="{FF2B5EF4-FFF2-40B4-BE49-F238E27FC236}">
                    <a16:creationId xmlns:a16="http://schemas.microsoft.com/office/drawing/2014/main" id="{7AF41352-9B65-4114-A7FB-F57F9D4426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55">
                <a:extLst>
                  <a:ext uri="{FF2B5EF4-FFF2-40B4-BE49-F238E27FC236}">
                    <a16:creationId xmlns:a16="http://schemas.microsoft.com/office/drawing/2014/main" id="{F4CCB6D7-7F55-4E29-A26C-57583B420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86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7546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760238E-B566-4E72-80AE-844DE5226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7780" y="2241175"/>
            <a:ext cx="1904515" cy="2761131"/>
          </a:xfrm>
          <a:custGeom>
            <a:avLst/>
            <a:gdLst>
              <a:gd name="connsiteX0" fmla="*/ 33012 w 2539353"/>
              <a:gd name="connsiteY0" fmla="*/ 0 h 3640128"/>
              <a:gd name="connsiteX1" fmla="*/ 2506341 w 2539353"/>
              <a:gd name="connsiteY1" fmla="*/ 0 h 3640128"/>
              <a:gd name="connsiteX2" fmla="*/ 2539353 w 2539353"/>
              <a:gd name="connsiteY2" fmla="*/ 33012 h 3640128"/>
              <a:gd name="connsiteX3" fmla="*/ 2539353 w 2539353"/>
              <a:gd name="connsiteY3" fmla="*/ 3607116 h 3640128"/>
              <a:gd name="connsiteX4" fmla="*/ 2506341 w 2539353"/>
              <a:gd name="connsiteY4" fmla="*/ 3640128 h 3640128"/>
              <a:gd name="connsiteX5" fmla="*/ 33012 w 2539353"/>
              <a:gd name="connsiteY5" fmla="*/ 3640128 h 3640128"/>
              <a:gd name="connsiteX6" fmla="*/ 0 w 2539353"/>
              <a:gd name="connsiteY6" fmla="*/ 3607116 h 3640128"/>
              <a:gd name="connsiteX7" fmla="*/ 0 w 2539353"/>
              <a:gd name="connsiteY7" fmla="*/ 33012 h 3640128"/>
              <a:gd name="connsiteX8" fmla="*/ 33012 w 2539353"/>
              <a:gd name="connsiteY8" fmla="*/ 0 h 36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9353" h="3640128">
                <a:moveTo>
                  <a:pt x="33012" y="0"/>
                </a:moveTo>
                <a:lnTo>
                  <a:pt x="2506341" y="0"/>
                </a:lnTo>
                <a:cubicBezTo>
                  <a:pt x="2524573" y="0"/>
                  <a:pt x="2539353" y="14780"/>
                  <a:pt x="2539353" y="33012"/>
                </a:cubicBezTo>
                <a:lnTo>
                  <a:pt x="2539353" y="3607116"/>
                </a:lnTo>
                <a:cubicBezTo>
                  <a:pt x="2539353" y="3625348"/>
                  <a:pt x="2524573" y="3640128"/>
                  <a:pt x="2506341" y="3640128"/>
                </a:cubicBezTo>
                <a:lnTo>
                  <a:pt x="33012" y="3640128"/>
                </a:lnTo>
                <a:cubicBezTo>
                  <a:pt x="14780" y="3640128"/>
                  <a:pt x="0" y="3625348"/>
                  <a:pt x="0" y="3607116"/>
                </a:cubicBezTo>
                <a:lnTo>
                  <a:pt x="0" y="33012"/>
                </a:lnTo>
                <a:cubicBezTo>
                  <a:pt x="0" y="14780"/>
                  <a:pt x="14780" y="0"/>
                  <a:pt x="3301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DBB3E4E6-4609-49F2-8E43-9F2D42C0B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AFB84683-FA05-4550-877E-37E41DB1A06A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44AD951-2C69-45F2-A84B-8292F991048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F0ACFB0-6F86-4DAB-89F4-685305CE271B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733285C-F1A8-4D40-B5DB-07F5ACA6953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62DC10B7-7367-46CB-997B-3CFB7C8F2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9E7B4FC3-82BE-4C1A-890B-DD8980837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2ECD0FD6-9CE5-4A9E-9230-654811A17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83138F17-1B6D-484F-B6B6-4B89505FD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B0EEADCC-52FA-4D97-9155-77442B571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B2EF6B0F-4C58-40A2-A432-94F7ED3E5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BEDAA73D-58A3-420E-9142-DD18C35D3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80ECE7E-5B52-44D1-B4AE-B6E81F22543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AAFE2712-832F-44A0-A9A3-A0F51D2CD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D6BB5ADD-9146-411D-98F3-6A1F495720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24CF795D-AD41-4BC3-850E-99DD0DC31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2BDC9382-1D0E-41E8-8C26-69B82E5E97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938A7E84-3582-4529-BAB3-8F7A6F54C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26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57C6D8D-2CD0-4F8E-ADB4-3158BBFCA0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67308" y="2931460"/>
            <a:ext cx="1717578" cy="2043952"/>
          </a:xfrm>
          <a:custGeom>
            <a:avLst/>
            <a:gdLst>
              <a:gd name="connsiteX0" fmla="*/ 318776 w 1912620"/>
              <a:gd name="connsiteY0" fmla="*/ 0 h 2247900"/>
              <a:gd name="connsiteX1" fmla="*/ 1593844 w 1912620"/>
              <a:gd name="connsiteY1" fmla="*/ 0 h 2247900"/>
              <a:gd name="connsiteX2" fmla="*/ 1912620 w 1912620"/>
              <a:gd name="connsiteY2" fmla="*/ 318776 h 2247900"/>
              <a:gd name="connsiteX3" fmla="*/ 1912620 w 1912620"/>
              <a:gd name="connsiteY3" fmla="*/ 1929124 h 2247900"/>
              <a:gd name="connsiteX4" fmla="*/ 1593844 w 1912620"/>
              <a:gd name="connsiteY4" fmla="*/ 2247900 h 2247900"/>
              <a:gd name="connsiteX5" fmla="*/ 318776 w 1912620"/>
              <a:gd name="connsiteY5" fmla="*/ 2247900 h 2247900"/>
              <a:gd name="connsiteX6" fmla="*/ 0 w 1912620"/>
              <a:gd name="connsiteY6" fmla="*/ 1929124 h 2247900"/>
              <a:gd name="connsiteX7" fmla="*/ 0 w 1912620"/>
              <a:gd name="connsiteY7" fmla="*/ 318776 h 2247900"/>
              <a:gd name="connsiteX8" fmla="*/ 318776 w 1912620"/>
              <a:gd name="connsiteY8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620" h="2247900">
                <a:moveTo>
                  <a:pt x="318776" y="0"/>
                </a:moveTo>
                <a:lnTo>
                  <a:pt x="1593844" y="0"/>
                </a:lnTo>
                <a:cubicBezTo>
                  <a:pt x="1769899" y="0"/>
                  <a:pt x="1912620" y="142721"/>
                  <a:pt x="1912620" y="318776"/>
                </a:cubicBezTo>
                <a:lnTo>
                  <a:pt x="1912620" y="1929124"/>
                </a:lnTo>
                <a:cubicBezTo>
                  <a:pt x="1912620" y="2105179"/>
                  <a:pt x="1769899" y="2247900"/>
                  <a:pt x="1593844" y="2247900"/>
                </a:cubicBezTo>
                <a:lnTo>
                  <a:pt x="318776" y="2247900"/>
                </a:lnTo>
                <a:cubicBezTo>
                  <a:pt x="142721" y="2247900"/>
                  <a:pt x="0" y="2105179"/>
                  <a:pt x="0" y="1929124"/>
                </a:cubicBezTo>
                <a:lnTo>
                  <a:pt x="0" y="318776"/>
                </a:lnTo>
                <a:cubicBezTo>
                  <a:pt x="0" y="142721"/>
                  <a:pt x="142721" y="0"/>
                  <a:pt x="31877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5689D5B-787C-439F-BC21-F50BDC4B27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3C73FC-608E-4C48-B0A5-C6A7507FB13E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7726FF2-3548-4AA6-8930-1BEAD0E16697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654F84C-DE21-4CDB-8166-84DA600DA2A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391D7FED-1805-43D6-BA8B-478076FDE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6EC383CD-904E-4F99-B5BE-4ADE447EC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2F3DCEAA-7112-4221-80DB-05FD787D3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EFDCBBBA-D39E-487C-AB69-C6E4D530F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2802C63B-E565-4E12-B52D-C0665D717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DCB32D87-FCF9-4068-A895-8E5036A09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AAEA07FC-9DBC-4BBE-BD6D-BC2C7E6BA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EF68933-6051-4C4E-8438-3FABED2FB10A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4428DFBB-36C6-42A6-AC66-9FB9CB493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3C207300-9FA9-4A75-808F-9D4A80EE3E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76F624FB-30D0-4364-9AF9-21B69484E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38C51F00-409C-41D8-A0A6-9601E234F1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D58FBBD0-D034-492D-BF15-EA4951B85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859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A220EB-275E-41CC-AB49-9637627A40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846301"/>
            <a:ext cx="3045680" cy="2011701"/>
          </a:xfrm>
          <a:custGeom>
            <a:avLst/>
            <a:gdLst>
              <a:gd name="connsiteX0" fmla="*/ 0 w 4060906"/>
              <a:gd name="connsiteY0" fmla="*/ 0 h 2011701"/>
              <a:gd name="connsiteX1" fmla="*/ 4060906 w 4060906"/>
              <a:gd name="connsiteY1" fmla="*/ 0 h 2011701"/>
              <a:gd name="connsiteX2" fmla="*/ 4060906 w 4060906"/>
              <a:gd name="connsiteY2" fmla="*/ 2011701 h 2011701"/>
              <a:gd name="connsiteX3" fmla="*/ 0 w 4060906"/>
              <a:gd name="connsiteY3" fmla="*/ 2011701 h 201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0906" h="2011701">
                <a:moveTo>
                  <a:pt x="0" y="0"/>
                </a:moveTo>
                <a:lnTo>
                  <a:pt x="4060906" y="0"/>
                </a:lnTo>
                <a:lnTo>
                  <a:pt x="4060906" y="2011701"/>
                </a:lnTo>
                <a:lnTo>
                  <a:pt x="0" y="201170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20B8AFC4-2D58-48DB-8004-9CB410548E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EB1B2160-1E2E-4DE2-B616-E8588D9C31C4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7ABBBB-9C60-4C67-9C1D-0DED07BED8CB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3E06A7-BED2-4DA8-ACD9-D4278B9DBD90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CD3233A-B080-4E92-B03E-A18463F94468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0" name="Freeform 541">
                <a:extLst>
                  <a:ext uri="{FF2B5EF4-FFF2-40B4-BE49-F238E27FC236}">
                    <a16:creationId xmlns:a16="http://schemas.microsoft.com/office/drawing/2014/main" id="{5BAEDF81-AEA1-4C82-AEC3-684FEF5D6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2">
                <a:extLst>
                  <a:ext uri="{FF2B5EF4-FFF2-40B4-BE49-F238E27FC236}">
                    <a16:creationId xmlns:a16="http://schemas.microsoft.com/office/drawing/2014/main" id="{CE9A7F79-AEE7-416C-AE1E-BC3AA148E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3">
                <a:extLst>
                  <a:ext uri="{FF2B5EF4-FFF2-40B4-BE49-F238E27FC236}">
                    <a16:creationId xmlns:a16="http://schemas.microsoft.com/office/drawing/2014/main" id="{3D963090-89D1-4F2B-9682-74ABB9FD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4">
                <a:extLst>
                  <a:ext uri="{FF2B5EF4-FFF2-40B4-BE49-F238E27FC236}">
                    <a16:creationId xmlns:a16="http://schemas.microsoft.com/office/drawing/2014/main" id="{2A8608C5-179B-4822-9F48-87777FD09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5">
                <a:extLst>
                  <a:ext uri="{FF2B5EF4-FFF2-40B4-BE49-F238E27FC236}">
                    <a16:creationId xmlns:a16="http://schemas.microsoft.com/office/drawing/2014/main" id="{3504E541-52B4-4790-B5BB-C3A0E9919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6">
                <a:extLst>
                  <a:ext uri="{FF2B5EF4-FFF2-40B4-BE49-F238E27FC236}">
                    <a16:creationId xmlns:a16="http://schemas.microsoft.com/office/drawing/2014/main" id="{BF2C5474-B175-477E-ABA4-3ACA709AE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7">
                <a:extLst>
                  <a:ext uri="{FF2B5EF4-FFF2-40B4-BE49-F238E27FC236}">
                    <a16:creationId xmlns:a16="http://schemas.microsoft.com/office/drawing/2014/main" id="{7107A664-0CC8-4E96-9328-AA49E6286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DBC1165-08A2-4CB9-8EF8-0969D655144E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5" name="Freeform 551">
                <a:extLst>
                  <a:ext uri="{FF2B5EF4-FFF2-40B4-BE49-F238E27FC236}">
                    <a16:creationId xmlns:a16="http://schemas.microsoft.com/office/drawing/2014/main" id="{FAE30331-2462-44CF-BF99-01E1CC1E6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2">
                <a:extLst>
                  <a:ext uri="{FF2B5EF4-FFF2-40B4-BE49-F238E27FC236}">
                    <a16:creationId xmlns:a16="http://schemas.microsoft.com/office/drawing/2014/main" id="{7C2EB6C3-9A36-4446-89DF-3D1F5486C9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3">
                <a:extLst>
                  <a:ext uri="{FF2B5EF4-FFF2-40B4-BE49-F238E27FC236}">
                    <a16:creationId xmlns:a16="http://schemas.microsoft.com/office/drawing/2014/main" id="{14905A5C-9A6A-4EC5-B1EF-DF33730C2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4">
                <a:extLst>
                  <a:ext uri="{FF2B5EF4-FFF2-40B4-BE49-F238E27FC236}">
                    <a16:creationId xmlns:a16="http://schemas.microsoft.com/office/drawing/2014/main" id="{5BD40EF5-01AD-4A67-946D-42BE1A7F4F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5">
                <a:extLst>
                  <a:ext uri="{FF2B5EF4-FFF2-40B4-BE49-F238E27FC236}">
                    <a16:creationId xmlns:a16="http://schemas.microsoft.com/office/drawing/2014/main" id="{1CF8D18B-287E-48FB-A6F6-31412645C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41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BDF5AD-FFD5-4268-B1D6-20818AB9A6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1214" y="0"/>
            <a:ext cx="3000374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966191"/>
            <a:ext cx="3570163" cy="1203985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  <a:endParaRPr lang="en-ID" dirty="0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68FB431F-71A1-4EA4-8AD5-D47EAF766E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6C043BA-A024-4898-B273-A8A0F07A7674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D0DDF6-D087-4DCD-8A46-025A7F07371A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83A67F-AA62-436A-821F-9E7DF4800E96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A2D4179-483F-4C37-8C4E-B3527645468D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0" name="Freeform 541">
                <a:extLst>
                  <a:ext uri="{FF2B5EF4-FFF2-40B4-BE49-F238E27FC236}">
                    <a16:creationId xmlns:a16="http://schemas.microsoft.com/office/drawing/2014/main" id="{37C956E7-7EDE-40FC-AF31-1D6504F3A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2">
                <a:extLst>
                  <a:ext uri="{FF2B5EF4-FFF2-40B4-BE49-F238E27FC236}">
                    <a16:creationId xmlns:a16="http://schemas.microsoft.com/office/drawing/2014/main" id="{E7BFA924-A9A2-4EC0-AE44-B4EBC8289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3">
                <a:extLst>
                  <a:ext uri="{FF2B5EF4-FFF2-40B4-BE49-F238E27FC236}">
                    <a16:creationId xmlns:a16="http://schemas.microsoft.com/office/drawing/2014/main" id="{41F4EC6F-6B06-431C-996E-54CC67882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4">
                <a:extLst>
                  <a:ext uri="{FF2B5EF4-FFF2-40B4-BE49-F238E27FC236}">
                    <a16:creationId xmlns:a16="http://schemas.microsoft.com/office/drawing/2014/main" id="{6A3C069D-2B25-4E30-A16D-C068F251F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5">
                <a:extLst>
                  <a:ext uri="{FF2B5EF4-FFF2-40B4-BE49-F238E27FC236}">
                    <a16:creationId xmlns:a16="http://schemas.microsoft.com/office/drawing/2014/main" id="{16FB0D3E-EE4F-41E5-9EA4-87CE01B47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6">
                <a:extLst>
                  <a:ext uri="{FF2B5EF4-FFF2-40B4-BE49-F238E27FC236}">
                    <a16:creationId xmlns:a16="http://schemas.microsoft.com/office/drawing/2014/main" id="{571F928A-7C74-4962-8452-68D89660F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7">
                <a:extLst>
                  <a:ext uri="{FF2B5EF4-FFF2-40B4-BE49-F238E27FC236}">
                    <a16:creationId xmlns:a16="http://schemas.microsoft.com/office/drawing/2014/main" id="{EDE45563-EC6A-41DF-A9C8-BD134274C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C3832C7-0293-425D-9117-F80CC3EA7588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5" name="Freeform 551">
                <a:extLst>
                  <a:ext uri="{FF2B5EF4-FFF2-40B4-BE49-F238E27FC236}">
                    <a16:creationId xmlns:a16="http://schemas.microsoft.com/office/drawing/2014/main" id="{9B3126C6-E933-4C0E-8D3A-2F3BCA125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2">
                <a:extLst>
                  <a:ext uri="{FF2B5EF4-FFF2-40B4-BE49-F238E27FC236}">
                    <a16:creationId xmlns:a16="http://schemas.microsoft.com/office/drawing/2014/main" id="{07C42377-80CE-4E0B-9AB8-B9AFBD5437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3">
                <a:extLst>
                  <a:ext uri="{FF2B5EF4-FFF2-40B4-BE49-F238E27FC236}">
                    <a16:creationId xmlns:a16="http://schemas.microsoft.com/office/drawing/2014/main" id="{F73F5F96-C449-4A64-AF0B-79B93DE66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4">
                <a:extLst>
                  <a:ext uri="{FF2B5EF4-FFF2-40B4-BE49-F238E27FC236}">
                    <a16:creationId xmlns:a16="http://schemas.microsoft.com/office/drawing/2014/main" id="{45B261FA-290C-4A7D-84CD-02319E259D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5">
                <a:extLst>
                  <a:ext uri="{FF2B5EF4-FFF2-40B4-BE49-F238E27FC236}">
                    <a16:creationId xmlns:a16="http://schemas.microsoft.com/office/drawing/2014/main" id="{0A46F9E7-7ACC-44DF-8F36-549B64FA1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01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9330" y="624815"/>
            <a:ext cx="5785340" cy="70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99CC46B0-001F-46F0-B866-9AC559319C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974151C8-0E9A-4F7D-9B8F-80F0896018EF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FAC694-57E0-4CF1-993F-F7A8EDEA97C6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8F9AC2-E034-4B15-BEB4-92E3A040D9BB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B85C257-50D4-4F0A-8F13-04863E454B1A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05E26DBB-4FA0-4078-AC8B-3868B915D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9F81F8BD-AD22-45AA-A6E7-FF56186D2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3D7091C9-0272-434A-9D6C-823733888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69F33889-2FDA-413A-A81B-9CBA9FECF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46A531F2-7FAF-4D8D-81E4-9150D2F49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593F1430-8899-4DF9-B210-16D066167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25CBDC22-C464-486C-A65D-4CF07639C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7FD2E80-ED82-4081-87B4-2D1DB65E3A6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6BD5217F-F772-4179-84BF-F9D1BCDB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F7D28673-A9B6-4C87-BED8-F890240602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15EB63EA-D3CF-41AA-B12A-B7B3BAF8F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2BB052C9-FC87-4F5B-A715-99A8D67D8C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F346B3AC-3750-416B-8294-5BC5AAA52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67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EE3C9E-B6DA-41C7-B94B-CA719E3F7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48FEC70-1CBD-462A-A824-965921B0C8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8745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B97426A-CB70-4583-8ABC-445384ACBC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2140" y="2029367"/>
            <a:ext cx="8399721" cy="4499024"/>
          </a:xfrm>
          <a:custGeom>
            <a:avLst/>
            <a:gdLst>
              <a:gd name="connsiteX0" fmla="*/ 8080744 w 11199628"/>
              <a:gd name="connsiteY0" fmla="*/ 331061 h 3671136"/>
              <a:gd name="connsiteX1" fmla="*/ 11199628 w 11199628"/>
              <a:gd name="connsiteY1" fmla="*/ 331061 h 3671136"/>
              <a:gd name="connsiteX2" fmla="*/ 11199628 w 11199628"/>
              <a:gd name="connsiteY2" fmla="*/ 3340075 h 3671136"/>
              <a:gd name="connsiteX3" fmla="*/ 8080744 w 11199628"/>
              <a:gd name="connsiteY3" fmla="*/ 3340075 h 3671136"/>
              <a:gd name="connsiteX4" fmla="*/ 0 w 11199628"/>
              <a:gd name="connsiteY4" fmla="*/ 331061 h 3671136"/>
              <a:gd name="connsiteX5" fmla="*/ 3118884 w 11199628"/>
              <a:gd name="connsiteY5" fmla="*/ 331061 h 3671136"/>
              <a:gd name="connsiteX6" fmla="*/ 3118884 w 11199628"/>
              <a:gd name="connsiteY6" fmla="*/ 3340075 h 3671136"/>
              <a:gd name="connsiteX7" fmla="*/ 0 w 11199628"/>
              <a:gd name="connsiteY7" fmla="*/ 3340075 h 3671136"/>
              <a:gd name="connsiteX8" fmla="*/ 3419887 w 11199628"/>
              <a:gd name="connsiteY8" fmla="*/ 0 h 3671136"/>
              <a:gd name="connsiteX9" fmla="*/ 7779739 w 11199628"/>
              <a:gd name="connsiteY9" fmla="*/ 0 h 3671136"/>
              <a:gd name="connsiteX10" fmla="*/ 7779739 w 11199628"/>
              <a:gd name="connsiteY10" fmla="*/ 3671136 h 3671136"/>
              <a:gd name="connsiteX11" fmla="*/ 3419887 w 11199628"/>
              <a:gd name="connsiteY11" fmla="*/ 3671136 h 367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99628" h="3671136">
                <a:moveTo>
                  <a:pt x="8080744" y="331061"/>
                </a:moveTo>
                <a:lnTo>
                  <a:pt x="11199628" y="331061"/>
                </a:lnTo>
                <a:lnTo>
                  <a:pt x="11199628" y="3340075"/>
                </a:lnTo>
                <a:lnTo>
                  <a:pt x="8080744" y="3340075"/>
                </a:lnTo>
                <a:close/>
                <a:moveTo>
                  <a:pt x="0" y="331061"/>
                </a:moveTo>
                <a:lnTo>
                  <a:pt x="3118884" y="331061"/>
                </a:lnTo>
                <a:lnTo>
                  <a:pt x="3118884" y="3340075"/>
                </a:lnTo>
                <a:lnTo>
                  <a:pt x="0" y="3340075"/>
                </a:lnTo>
                <a:close/>
                <a:moveTo>
                  <a:pt x="3419887" y="0"/>
                </a:moveTo>
                <a:lnTo>
                  <a:pt x="7779739" y="0"/>
                </a:lnTo>
                <a:lnTo>
                  <a:pt x="7779739" y="3671136"/>
                </a:lnTo>
                <a:lnTo>
                  <a:pt x="3419887" y="367113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483C656-83E8-45DE-BF6D-1E0832BD7F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7C8C8E7-893F-4DE7-9E7D-0093F78A90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1643" y="2572871"/>
            <a:ext cx="1440714" cy="1443317"/>
          </a:xfrm>
          <a:custGeom>
            <a:avLst/>
            <a:gdLst>
              <a:gd name="connsiteX0" fmla="*/ 0 w 1920952"/>
              <a:gd name="connsiteY0" fmla="*/ 0 h 1920952"/>
              <a:gd name="connsiteX1" fmla="*/ 1920952 w 1920952"/>
              <a:gd name="connsiteY1" fmla="*/ 0 h 1920952"/>
              <a:gd name="connsiteX2" fmla="*/ 1920952 w 1920952"/>
              <a:gd name="connsiteY2" fmla="*/ 1920952 h 1920952"/>
              <a:gd name="connsiteX3" fmla="*/ 0 w 1920952"/>
              <a:gd name="connsiteY3" fmla="*/ 1920952 h 192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952" h="1920952">
                <a:moveTo>
                  <a:pt x="0" y="0"/>
                </a:moveTo>
                <a:lnTo>
                  <a:pt x="1920952" y="0"/>
                </a:lnTo>
                <a:lnTo>
                  <a:pt x="1920952" y="1920952"/>
                </a:lnTo>
                <a:lnTo>
                  <a:pt x="0" y="19209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8D52F1-CFCB-4D69-B78A-E9987A2CE757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3628B4-5A43-4F16-8DB3-6BA2B9D39D02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E896DF0-A561-4EDF-A8EE-B743306E5455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8847FF19-12F7-465E-9A0E-8B167F2BE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F5A3EBCD-9D46-4D8A-847F-DBAC8B54E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000B46EE-5F16-4226-BBBA-E1BB00F85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185079C0-E30E-4FAC-B4BD-FA108CD61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39E93EAC-7A16-431C-8353-7682BBF93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2013323D-56FE-4D0F-87BB-E037E511C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22006164-6B78-456D-A355-A85A45186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5DA4E4F-DE3F-4146-92FD-F5970528EC56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50A1EF47-8E5C-41E6-94AA-9285B430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B9A31122-9AF7-4D7B-AD3A-50F995E82D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DADC5E0B-A813-4A76-9BFE-91624BC3E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A724FD1B-6E82-4255-B8CF-AB4C8B0384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C7838AB4-B73E-4CFF-947C-83AADEC4E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3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91ED147-D967-43A3-8187-6023C021D4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44000" cy="485438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33844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04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87976C6-B360-4E10-B0EA-22182B6F52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3837638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07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951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793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315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973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421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591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672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649" r:id="rId38"/>
    <p:sldLayoutId id="2147483686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90F749-657A-487B-B0B9-4B5F60E04B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74" name="Rectangle 573">
            <a:extLst>
              <a:ext uri="{FF2B5EF4-FFF2-40B4-BE49-F238E27FC236}">
                <a16:creationId xmlns:a16="http://schemas.microsoft.com/office/drawing/2014/main" id="{556BF1AC-AA64-4831-8FB6-D04464DBE822}"/>
              </a:ext>
            </a:extLst>
          </p:cNvPr>
          <p:cNvSpPr/>
          <p:nvPr/>
        </p:nvSpPr>
        <p:spPr>
          <a:xfrm>
            <a:off x="-1028" y="-19955"/>
            <a:ext cx="9146057" cy="689314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91014-AC79-4E3F-8680-C99608059A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9565529B-7E1C-416F-9391-922BB5D82DB9}"/>
              </a:ext>
            </a:extLst>
          </p:cNvPr>
          <p:cNvSpPr/>
          <p:nvPr/>
        </p:nvSpPr>
        <p:spPr>
          <a:xfrm>
            <a:off x="804183" y="-25170"/>
            <a:ext cx="3382381" cy="6900856"/>
          </a:xfrm>
          <a:prstGeom prst="rect">
            <a:avLst/>
          </a:prstGeom>
          <a:solidFill>
            <a:schemeClr val="tx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id="{CB3FE7FC-868D-4300-B20C-2548836B6CC4}"/>
              </a:ext>
            </a:extLst>
          </p:cNvPr>
          <p:cNvSpPr/>
          <p:nvPr/>
        </p:nvSpPr>
        <p:spPr>
          <a:xfrm>
            <a:off x="1115109" y="2264020"/>
            <a:ext cx="3522190" cy="2242038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76940174-A265-4F6F-B309-7548C7C5FB40}"/>
              </a:ext>
            </a:extLst>
          </p:cNvPr>
          <p:cNvSpPr txBox="1"/>
          <p:nvPr/>
        </p:nvSpPr>
        <p:spPr>
          <a:xfrm>
            <a:off x="4753506" y="2729909"/>
            <a:ext cx="3371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1"/>
                </a:solidFill>
                <a:latin typeface="+mj-lt"/>
              </a:rPr>
              <a:t>MULTIPURPOSE </a:t>
            </a:r>
          </a:p>
          <a:p>
            <a:r>
              <a:rPr lang="en-US" sz="2700" b="1" dirty="0">
                <a:solidFill>
                  <a:schemeClr val="accent1"/>
                </a:solidFill>
                <a:latin typeface="+mj-lt"/>
              </a:rPr>
              <a:t>TEMPLATE</a:t>
            </a:r>
            <a:endParaRPr lang="en-ID" sz="27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8DC62322-1A57-4629-8016-9C497CE3E29E}"/>
              </a:ext>
            </a:extLst>
          </p:cNvPr>
          <p:cNvGrpSpPr/>
          <p:nvPr/>
        </p:nvGrpSpPr>
        <p:grpSpPr>
          <a:xfrm>
            <a:off x="1427619" y="2641627"/>
            <a:ext cx="2613550" cy="702926"/>
            <a:chOff x="2295642" y="2460207"/>
            <a:chExt cx="5194184" cy="1397000"/>
          </a:xfrm>
        </p:grpSpPr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60B75B47-838C-4647-8F27-174084EB6C5A}"/>
                </a:ext>
              </a:extLst>
            </p:cNvPr>
            <p:cNvGrpSpPr/>
            <p:nvPr/>
          </p:nvGrpSpPr>
          <p:grpSpPr>
            <a:xfrm>
              <a:off x="2295642" y="2460207"/>
              <a:ext cx="1403351" cy="1397000"/>
              <a:chOff x="6599237" y="2460625"/>
              <a:chExt cx="1403351" cy="1397000"/>
            </a:xfrm>
          </p:grpSpPr>
          <p:sp>
            <p:nvSpPr>
              <p:cNvPr id="578" name="Freeform 541">
                <a:extLst>
                  <a:ext uri="{FF2B5EF4-FFF2-40B4-BE49-F238E27FC236}">
                    <a16:creationId xmlns:a16="http://schemas.microsoft.com/office/drawing/2014/main" id="{82C975CC-47F4-4157-9166-D18891D3D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9" name="Freeform 542">
                <a:extLst>
                  <a:ext uri="{FF2B5EF4-FFF2-40B4-BE49-F238E27FC236}">
                    <a16:creationId xmlns:a16="http://schemas.microsoft.com/office/drawing/2014/main" id="{0A9F7B54-491A-4373-A9A1-EFF814EB4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0" name="Freeform 543">
                <a:extLst>
                  <a:ext uri="{FF2B5EF4-FFF2-40B4-BE49-F238E27FC236}">
                    <a16:creationId xmlns:a16="http://schemas.microsoft.com/office/drawing/2014/main" id="{F3355E1C-4B89-4275-B4B0-585CFDED6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1" name="Freeform 544">
                <a:extLst>
                  <a:ext uri="{FF2B5EF4-FFF2-40B4-BE49-F238E27FC236}">
                    <a16:creationId xmlns:a16="http://schemas.microsoft.com/office/drawing/2014/main" id="{FD746A1B-76DB-4F83-8342-D02563DB3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2" name="Freeform 545">
                <a:extLst>
                  <a:ext uri="{FF2B5EF4-FFF2-40B4-BE49-F238E27FC236}">
                    <a16:creationId xmlns:a16="http://schemas.microsoft.com/office/drawing/2014/main" id="{20FE5BAA-074B-47A1-830B-B9F3FF593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3" name="Freeform 546">
                <a:extLst>
                  <a:ext uri="{FF2B5EF4-FFF2-40B4-BE49-F238E27FC236}">
                    <a16:creationId xmlns:a16="http://schemas.microsoft.com/office/drawing/2014/main" id="{5AC12376-F4AE-4604-A02A-1F6E69596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4" name="Freeform 547">
                <a:extLst>
                  <a:ext uri="{FF2B5EF4-FFF2-40B4-BE49-F238E27FC236}">
                    <a16:creationId xmlns:a16="http://schemas.microsoft.com/office/drawing/2014/main" id="{FE934501-2D17-45B1-B509-7B56C8E31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7BD6189E-3DDE-4E32-B6B8-89A07B4520F5}"/>
                </a:ext>
              </a:extLst>
            </p:cNvPr>
            <p:cNvGrpSpPr/>
            <p:nvPr/>
          </p:nvGrpSpPr>
          <p:grpSpPr>
            <a:xfrm>
              <a:off x="4192055" y="2846261"/>
              <a:ext cx="3297771" cy="624892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89" name="Freeform 551">
                <a:extLst>
                  <a:ext uri="{FF2B5EF4-FFF2-40B4-BE49-F238E27FC236}">
                    <a16:creationId xmlns:a16="http://schemas.microsoft.com/office/drawing/2014/main" id="{87C8C60C-40DC-4B07-9CBD-B55447054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0" name="Freeform 552">
                <a:extLst>
                  <a:ext uri="{FF2B5EF4-FFF2-40B4-BE49-F238E27FC236}">
                    <a16:creationId xmlns:a16="http://schemas.microsoft.com/office/drawing/2014/main" id="{C24CD6D5-FA24-4B7A-9688-8802712274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1" name="Freeform 553">
                <a:extLst>
                  <a:ext uri="{FF2B5EF4-FFF2-40B4-BE49-F238E27FC236}">
                    <a16:creationId xmlns:a16="http://schemas.microsoft.com/office/drawing/2014/main" id="{DDB76D0A-CD02-4920-8EB1-025232E82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2" name="Freeform 554">
                <a:extLst>
                  <a:ext uri="{FF2B5EF4-FFF2-40B4-BE49-F238E27FC236}">
                    <a16:creationId xmlns:a16="http://schemas.microsoft.com/office/drawing/2014/main" id="{5B0C2DD1-9C75-4BD0-9CB1-ECF54E0EF9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3" name="Freeform 555">
                <a:extLst>
                  <a:ext uri="{FF2B5EF4-FFF2-40B4-BE49-F238E27FC236}">
                    <a16:creationId xmlns:a16="http://schemas.microsoft.com/office/drawing/2014/main" id="{4CFD83C2-258D-41A0-93EE-B0D4DB9C3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id="{E396EB33-33B3-49E2-98FE-902BA25DACD2}"/>
              </a:ext>
            </a:extLst>
          </p:cNvPr>
          <p:cNvCxnSpPr>
            <a:cxnSpLocks/>
          </p:cNvCxnSpPr>
          <p:nvPr/>
        </p:nvCxnSpPr>
        <p:spPr>
          <a:xfrm>
            <a:off x="4270721" y="2835877"/>
            <a:ext cx="0" cy="1330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1" name="TextBox 600">
            <a:extLst>
              <a:ext uri="{FF2B5EF4-FFF2-40B4-BE49-F238E27FC236}">
                <a16:creationId xmlns:a16="http://schemas.microsoft.com/office/drawing/2014/main" id="{73058583-8CA8-44B5-BA5B-DF814CD11302}"/>
              </a:ext>
            </a:extLst>
          </p:cNvPr>
          <p:cNvSpPr txBox="1"/>
          <p:nvPr/>
        </p:nvSpPr>
        <p:spPr>
          <a:xfrm>
            <a:off x="1339075" y="3723179"/>
            <a:ext cx="27693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2"/>
                </a:solidFill>
              </a:rPr>
              <a:t>Individual, Community or Company</a:t>
            </a:r>
            <a:endParaRPr lang="en-ID" sz="1050" b="1" dirty="0">
              <a:solidFill>
                <a:schemeClr val="bg2"/>
              </a:solidFill>
            </a:endParaRP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E6C49188-2919-4608-A1E2-716D5FE7FF9D}"/>
              </a:ext>
            </a:extLst>
          </p:cNvPr>
          <p:cNvSpPr txBox="1"/>
          <p:nvPr/>
        </p:nvSpPr>
        <p:spPr>
          <a:xfrm>
            <a:off x="1339075" y="3959114"/>
            <a:ext cx="27693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2"/>
                </a:solidFill>
              </a:rPr>
              <a:t>December, 27, 2018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660FB883-453C-4A55-8397-D39BA2FF2F62}"/>
              </a:ext>
            </a:extLst>
          </p:cNvPr>
          <p:cNvSpPr txBox="1"/>
          <p:nvPr/>
        </p:nvSpPr>
        <p:spPr>
          <a:xfrm>
            <a:off x="4753505" y="3730935"/>
            <a:ext cx="18841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PowerPoint Presentation Template 2018</a:t>
            </a:r>
            <a:endParaRPr lang="en-ID" sz="900" dirty="0"/>
          </a:p>
        </p:txBody>
      </p:sp>
    </p:spTree>
    <p:extLst>
      <p:ext uri="{BB962C8B-B14F-4D97-AF65-F5344CB8AC3E}">
        <p14:creationId xmlns:p14="http://schemas.microsoft.com/office/powerpoint/2010/main" val="19625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" grpId="0" animBg="1"/>
      <p:bldP spid="620" grpId="0" animBg="1"/>
      <p:bldP spid="598" grpId="0"/>
      <p:bldP spid="601" grpId="0"/>
      <p:bldP spid="602" grpId="0"/>
      <p:bldP spid="5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2B7346-E848-4958-A5A8-6B14005C94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5A12BE-D783-4FDA-B462-1AAD196A5302}"/>
              </a:ext>
            </a:extLst>
          </p:cNvPr>
          <p:cNvSpPr/>
          <p:nvPr/>
        </p:nvSpPr>
        <p:spPr>
          <a:xfrm>
            <a:off x="0" y="0"/>
            <a:ext cx="9144000" cy="6850516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56D2B-D51F-459A-840A-EB37F395EB48}"/>
              </a:ext>
            </a:extLst>
          </p:cNvPr>
          <p:cNvGrpSpPr/>
          <p:nvPr/>
        </p:nvGrpSpPr>
        <p:grpSpPr>
          <a:xfrm>
            <a:off x="824680" y="805633"/>
            <a:ext cx="2028248" cy="545507"/>
            <a:chOff x="9890690" y="2099634"/>
            <a:chExt cx="1043035" cy="28052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97E8FFF-C017-48FC-BBDC-F57809C594F0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19" name="Freeform 541">
                <a:extLst>
                  <a:ext uri="{FF2B5EF4-FFF2-40B4-BE49-F238E27FC236}">
                    <a16:creationId xmlns:a16="http://schemas.microsoft.com/office/drawing/2014/main" id="{D7870C43-5B6C-4AFC-9FBC-D63675CE8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0" name="Freeform 542">
                <a:extLst>
                  <a:ext uri="{FF2B5EF4-FFF2-40B4-BE49-F238E27FC236}">
                    <a16:creationId xmlns:a16="http://schemas.microsoft.com/office/drawing/2014/main" id="{2BEAE681-5DD3-4207-853C-1AB4C9F1C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1" name="Freeform 543">
                <a:extLst>
                  <a:ext uri="{FF2B5EF4-FFF2-40B4-BE49-F238E27FC236}">
                    <a16:creationId xmlns:a16="http://schemas.microsoft.com/office/drawing/2014/main" id="{56A39593-1B70-4B73-86DD-5D7C17EB1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2" name="Freeform 544">
                <a:extLst>
                  <a:ext uri="{FF2B5EF4-FFF2-40B4-BE49-F238E27FC236}">
                    <a16:creationId xmlns:a16="http://schemas.microsoft.com/office/drawing/2014/main" id="{5932FAC3-3432-4F7F-AD82-1D46CE3B0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3" name="Freeform 545">
                <a:extLst>
                  <a:ext uri="{FF2B5EF4-FFF2-40B4-BE49-F238E27FC236}">
                    <a16:creationId xmlns:a16="http://schemas.microsoft.com/office/drawing/2014/main" id="{9526DE8E-4BC4-4190-9053-B9417A0FB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4" name="Freeform 546">
                <a:extLst>
                  <a:ext uri="{FF2B5EF4-FFF2-40B4-BE49-F238E27FC236}">
                    <a16:creationId xmlns:a16="http://schemas.microsoft.com/office/drawing/2014/main" id="{3F1C38F1-5DD3-4CC6-B084-79DFD92F3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5" name="Freeform 547">
                <a:extLst>
                  <a:ext uri="{FF2B5EF4-FFF2-40B4-BE49-F238E27FC236}">
                    <a16:creationId xmlns:a16="http://schemas.microsoft.com/office/drawing/2014/main" id="{01282445-ABF6-4E4E-A653-C40234D7B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2F04F8-CB9D-418D-81EE-C8A3EA423041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14" name="Freeform 551">
                <a:extLst>
                  <a:ext uri="{FF2B5EF4-FFF2-40B4-BE49-F238E27FC236}">
                    <a16:creationId xmlns:a16="http://schemas.microsoft.com/office/drawing/2014/main" id="{74B499F9-FA52-4685-AD65-2840608AA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" name="Freeform 552">
                <a:extLst>
                  <a:ext uri="{FF2B5EF4-FFF2-40B4-BE49-F238E27FC236}">
                    <a16:creationId xmlns:a16="http://schemas.microsoft.com/office/drawing/2014/main" id="{58ADEA82-2B4C-4B87-8691-544D3BD312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6" name="Freeform 553">
                <a:extLst>
                  <a:ext uri="{FF2B5EF4-FFF2-40B4-BE49-F238E27FC236}">
                    <a16:creationId xmlns:a16="http://schemas.microsoft.com/office/drawing/2014/main" id="{3FE05582-748B-41BB-870C-BDAB9581C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7" name="Freeform 554">
                <a:extLst>
                  <a:ext uri="{FF2B5EF4-FFF2-40B4-BE49-F238E27FC236}">
                    <a16:creationId xmlns:a16="http://schemas.microsoft.com/office/drawing/2014/main" id="{6C6CE684-2F55-43D1-A2FD-AE5D7AA89B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55">
                <a:extLst>
                  <a:ext uri="{FF2B5EF4-FFF2-40B4-BE49-F238E27FC236}">
                    <a16:creationId xmlns:a16="http://schemas.microsoft.com/office/drawing/2014/main" id="{E61797E9-8848-457B-B9F2-A32665B70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72A9C6D-BD36-4D8A-8C59-78638F678583}"/>
              </a:ext>
            </a:extLst>
          </p:cNvPr>
          <p:cNvSpPr/>
          <p:nvPr/>
        </p:nvSpPr>
        <p:spPr>
          <a:xfrm>
            <a:off x="3184889" y="2748045"/>
            <a:ext cx="5082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i="1" dirty="0">
                <a:solidFill>
                  <a:schemeClr val="bg2"/>
                </a:solidFill>
              </a:rPr>
              <a:t>No one understands and appreciates the American Dream of hard work leading to material rewards better than a non-American.</a:t>
            </a:r>
            <a:endParaRPr lang="en-ID" sz="2100" b="1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B4043A-5AD2-47E9-9745-C9AD46BEC9E9}"/>
              </a:ext>
            </a:extLst>
          </p:cNvPr>
          <p:cNvSpPr txBox="1"/>
          <p:nvPr/>
        </p:nvSpPr>
        <p:spPr>
          <a:xfrm>
            <a:off x="3192356" y="4217577"/>
            <a:ext cx="19299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350" dirty="0">
                <a:solidFill>
                  <a:schemeClr val="bg2"/>
                </a:solidFill>
              </a:rPr>
              <a:t>Anthony Bourdain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74EC74-9D12-4DB3-AFBA-2F4CBC79DB8B}"/>
              </a:ext>
            </a:extLst>
          </p:cNvPr>
          <p:cNvSpPr/>
          <p:nvPr/>
        </p:nvSpPr>
        <p:spPr>
          <a:xfrm>
            <a:off x="1160044" y="1659323"/>
            <a:ext cx="1425998" cy="5191194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2C696A78-2642-4497-AD47-B50BE05286AC}"/>
              </a:ext>
            </a:extLst>
          </p:cNvPr>
          <p:cNvSpPr>
            <a:spLocks noEditPoints="1"/>
          </p:cNvSpPr>
          <p:nvPr/>
        </p:nvSpPr>
        <p:spPr bwMode="auto">
          <a:xfrm>
            <a:off x="1811131" y="2821197"/>
            <a:ext cx="1041797" cy="804863"/>
          </a:xfrm>
          <a:custGeom>
            <a:avLst/>
            <a:gdLst>
              <a:gd name="T0" fmla="*/ 28 w 716"/>
              <a:gd name="T1" fmla="*/ 556 h 556"/>
              <a:gd name="T2" fmla="*/ 28 w 716"/>
              <a:gd name="T3" fmla="*/ 514 h 556"/>
              <a:gd name="T4" fmla="*/ 163 w 716"/>
              <a:gd name="T5" fmla="*/ 415 h 556"/>
              <a:gd name="T6" fmla="*/ 212 w 716"/>
              <a:gd name="T7" fmla="*/ 274 h 556"/>
              <a:gd name="T8" fmla="*/ 207 w 716"/>
              <a:gd name="T9" fmla="*/ 250 h 556"/>
              <a:gd name="T10" fmla="*/ 200 w 716"/>
              <a:gd name="T11" fmla="*/ 245 h 556"/>
              <a:gd name="T12" fmla="*/ 187 w 716"/>
              <a:gd name="T13" fmla="*/ 252 h 556"/>
              <a:gd name="T14" fmla="*/ 121 w 716"/>
              <a:gd name="T15" fmla="*/ 271 h 556"/>
              <a:gd name="T16" fmla="*/ 36 w 716"/>
              <a:gd name="T17" fmla="*/ 232 h 556"/>
              <a:gd name="T18" fmla="*/ 0 w 716"/>
              <a:gd name="T19" fmla="*/ 140 h 556"/>
              <a:gd name="T20" fmla="*/ 41 w 716"/>
              <a:gd name="T21" fmla="*/ 42 h 556"/>
              <a:gd name="T22" fmla="*/ 144 w 716"/>
              <a:gd name="T23" fmla="*/ 0 h 556"/>
              <a:gd name="T24" fmla="*/ 264 w 716"/>
              <a:gd name="T25" fmla="*/ 57 h 556"/>
              <a:gd name="T26" fmla="*/ 315 w 716"/>
              <a:gd name="T27" fmla="*/ 210 h 556"/>
              <a:gd name="T28" fmla="*/ 246 w 716"/>
              <a:gd name="T29" fmla="*/ 412 h 556"/>
              <a:gd name="T30" fmla="*/ 28 w 716"/>
              <a:gd name="T31" fmla="*/ 556 h 556"/>
              <a:gd name="T32" fmla="*/ 429 w 716"/>
              <a:gd name="T33" fmla="*/ 556 h 556"/>
              <a:gd name="T34" fmla="*/ 429 w 716"/>
              <a:gd name="T35" fmla="*/ 514 h 556"/>
              <a:gd name="T36" fmla="*/ 564 w 716"/>
              <a:gd name="T37" fmla="*/ 415 h 556"/>
              <a:gd name="T38" fmla="*/ 613 w 716"/>
              <a:gd name="T39" fmla="*/ 274 h 556"/>
              <a:gd name="T40" fmla="*/ 608 w 716"/>
              <a:gd name="T41" fmla="*/ 250 h 556"/>
              <a:gd name="T42" fmla="*/ 601 w 716"/>
              <a:gd name="T43" fmla="*/ 245 h 556"/>
              <a:gd name="T44" fmla="*/ 588 w 716"/>
              <a:gd name="T45" fmla="*/ 252 h 556"/>
              <a:gd name="T46" fmla="*/ 521 w 716"/>
              <a:gd name="T47" fmla="*/ 271 h 556"/>
              <a:gd name="T48" fmla="*/ 437 w 716"/>
              <a:gd name="T49" fmla="*/ 232 h 556"/>
              <a:gd name="T50" fmla="*/ 400 w 716"/>
              <a:gd name="T51" fmla="*/ 140 h 556"/>
              <a:gd name="T52" fmla="*/ 442 w 716"/>
              <a:gd name="T53" fmla="*/ 42 h 556"/>
              <a:gd name="T54" fmla="*/ 544 w 716"/>
              <a:gd name="T55" fmla="*/ 0 h 556"/>
              <a:gd name="T56" fmla="*/ 665 w 716"/>
              <a:gd name="T57" fmla="*/ 57 h 556"/>
              <a:gd name="T58" fmla="*/ 716 w 716"/>
              <a:gd name="T59" fmla="*/ 210 h 556"/>
              <a:gd name="T60" fmla="*/ 647 w 716"/>
              <a:gd name="T61" fmla="*/ 412 h 556"/>
              <a:gd name="T62" fmla="*/ 429 w 716"/>
              <a:gd name="T63" fmla="*/ 556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16" h="556">
                <a:moveTo>
                  <a:pt x="28" y="556"/>
                </a:moveTo>
                <a:cubicBezTo>
                  <a:pt x="28" y="514"/>
                  <a:pt x="28" y="514"/>
                  <a:pt x="28" y="514"/>
                </a:cubicBezTo>
                <a:cubicBezTo>
                  <a:pt x="85" y="493"/>
                  <a:pt x="130" y="460"/>
                  <a:pt x="163" y="415"/>
                </a:cubicBezTo>
                <a:cubicBezTo>
                  <a:pt x="196" y="369"/>
                  <a:pt x="212" y="322"/>
                  <a:pt x="212" y="274"/>
                </a:cubicBezTo>
                <a:cubicBezTo>
                  <a:pt x="212" y="263"/>
                  <a:pt x="210" y="255"/>
                  <a:pt x="207" y="250"/>
                </a:cubicBezTo>
                <a:cubicBezTo>
                  <a:pt x="205" y="247"/>
                  <a:pt x="203" y="245"/>
                  <a:pt x="200" y="245"/>
                </a:cubicBezTo>
                <a:cubicBezTo>
                  <a:pt x="198" y="245"/>
                  <a:pt x="193" y="247"/>
                  <a:pt x="187" y="252"/>
                </a:cubicBezTo>
                <a:cubicBezTo>
                  <a:pt x="169" y="265"/>
                  <a:pt x="147" y="271"/>
                  <a:pt x="121" y="271"/>
                </a:cubicBezTo>
                <a:cubicBezTo>
                  <a:pt x="88" y="271"/>
                  <a:pt x="60" y="258"/>
                  <a:pt x="36" y="232"/>
                </a:cubicBezTo>
                <a:cubicBezTo>
                  <a:pt x="12" y="206"/>
                  <a:pt x="0" y="176"/>
                  <a:pt x="0" y="140"/>
                </a:cubicBezTo>
                <a:cubicBezTo>
                  <a:pt x="0" y="103"/>
                  <a:pt x="14" y="70"/>
                  <a:pt x="41" y="42"/>
                </a:cubicBezTo>
                <a:cubicBezTo>
                  <a:pt x="69" y="14"/>
                  <a:pt x="103" y="0"/>
                  <a:pt x="144" y="0"/>
                </a:cubicBezTo>
                <a:cubicBezTo>
                  <a:pt x="190" y="0"/>
                  <a:pt x="230" y="19"/>
                  <a:pt x="264" y="57"/>
                </a:cubicBezTo>
                <a:cubicBezTo>
                  <a:pt x="298" y="95"/>
                  <a:pt x="315" y="146"/>
                  <a:pt x="315" y="210"/>
                </a:cubicBezTo>
                <a:cubicBezTo>
                  <a:pt x="315" y="285"/>
                  <a:pt x="292" y="352"/>
                  <a:pt x="246" y="412"/>
                </a:cubicBezTo>
                <a:cubicBezTo>
                  <a:pt x="200" y="471"/>
                  <a:pt x="127" y="519"/>
                  <a:pt x="28" y="556"/>
                </a:cubicBezTo>
                <a:close/>
                <a:moveTo>
                  <a:pt x="429" y="556"/>
                </a:moveTo>
                <a:cubicBezTo>
                  <a:pt x="429" y="514"/>
                  <a:pt x="429" y="514"/>
                  <a:pt x="429" y="514"/>
                </a:cubicBezTo>
                <a:cubicBezTo>
                  <a:pt x="486" y="493"/>
                  <a:pt x="531" y="460"/>
                  <a:pt x="564" y="415"/>
                </a:cubicBezTo>
                <a:cubicBezTo>
                  <a:pt x="596" y="369"/>
                  <a:pt x="613" y="322"/>
                  <a:pt x="613" y="274"/>
                </a:cubicBezTo>
                <a:cubicBezTo>
                  <a:pt x="613" y="263"/>
                  <a:pt x="611" y="255"/>
                  <a:pt x="608" y="250"/>
                </a:cubicBezTo>
                <a:cubicBezTo>
                  <a:pt x="606" y="247"/>
                  <a:pt x="604" y="245"/>
                  <a:pt x="601" y="245"/>
                </a:cubicBezTo>
                <a:cubicBezTo>
                  <a:pt x="598" y="245"/>
                  <a:pt x="594" y="247"/>
                  <a:pt x="588" y="252"/>
                </a:cubicBezTo>
                <a:cubicBezTo>
                  <a:pt x="570" y="265"/>
                  <a:pt x="548" y="271"/>
                  <a:pt x="521" y="271"/>
                </a:cubicBezTo>
                <a:cubicBezTo>
                  <a:pt x="489" y="271"/>
                  <a:pt x="461" y="258"/>
                  <a:pt x="437" y="232"/>
                </a:cubicBezTo>
                <a:cubicBezTo>
                  <a:pt x="412" y="206"/>
                  <a:pt x="400" y="176"/>
                  <a:pt x="400" y="140"/>
                </a:cubicBezTo>
                <a:cubicBezTo>
                  <a:pt x="400" y="103"/>
                  <a:pt x="414" y="70"/>
                  <a:pt x="442" y="42"/>
                </a:cubicBezTo>
                <a:cubicBezTo>
                  <a:pt x="470" y="14"/>
                  <a:pt x="504" y="0"/>
                  <a:pt x="544" y="0"/>
                </a:cubicBezTo>
                <a:cubicBezTo>
                  <a:pt x="590" y="0"/>
                  <a:pt x="631" y="19"/>
                  <a:pt x="665" y="57"/>
                </a:cubicBezTo>
                <a:cubicBezTo>
                  <a:pt x="699" y="95"/>
                  <a:pt x="716" y="146"/>
                  <a:pt x="716" y="210"/>
                </a:cubicBezTo>
                <a:cubicBezTo>
                  <a:pt x="716" y="285"/>
                  <a:pt x="693" y="352"/>
                  <a:pt x="647" y="412"/>
                </a:cubicBezTo>
                <a:cubicBezTo>
                  <a:pt x="601" y="471"/>
                  <a:pt x="528" y="519"/>
                  <a:pt x="429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944AB4-7EA3-41BC-9D2D-400D8030E2A4}"/>
              </a:ext>
            </a:extLst>
          </p:cNvPr>
          <p:cNvGrpSpPr/>
          <p:nvPr/>
        </p:nvGrpSpPr>
        <p:grpSpPr>
          <a:xfrm>
            <a:off x="8324893" y="6223507"/>
            <a:ext cx="351192" cy="201683"/>
            <a:chOff x="11099857" y="5923048"/>
            <a:chExt cx="468256" cy="268911"/>
          </a:xfrm>
        </p:grpSpPr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FB0DE0EF-A7F3-4BDA-B1F5-4CC21AE3F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9203" y="5923048"/>
              <a:ext cx="268910" cy="268911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009D906C-6324-450D-B111-C216CEF41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857" y="5965617"/>
              <a:ext cx="392464" cy="184811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</p:spTree>
    <p:extLst>
      <p:ext uri="{BB962C8B-B14F-4D97-AF65-F5344CB8AC3E}">
        <p14:creationId xmlns:p14="http://schemas.microsoft.com/office/powerpoint/2010/main" val="594112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578133-5D84-4085-93D2-C0AC7165C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E43FB0B-FD64-47C7-A4D2-ADCEAFF469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3965FB-773F-4F62-8627-A485A09AE3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B85307-4648-427D-9BA5-E37365BE72AD}"/>
              </a:ext>
            </a:extLst>
          </p:cNvPr>
          <p:cNvSpPr txBox="1"/>
          <p:nvPr/>
        </p:nvSpPr>
        <p:spPr>
          <a:xfrm>
            <a:off x="945813" y="2519836"/>
            <a:ext cx="3551453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338F6-93DC-4D6B-8913-994531DABB61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800D9F-C218-4514-96E9-3F2205B02636}"/>
              </a:ext>
            </a:extLst>
          </p:cNvPr>
          <p:cNvSpPr/>
          <p:nvPr/>
        </p:nvSpPr>
        <p:spPr>
          <a:xfrm>
            <a:off x="5088823" y="5057843"/>
            <a:ext cx="600075" cy="362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86A301-FC95-4973-B88D-FF290190B573}"/>
              </a:ext>
            </a:extLst>
          </p:cNvPr>
          <p:cNvGrpSpPr/>
          <p:nvPr/>
        </p:nvGrpSpPr>
        <p:grpSpPr>
          <a:xfrm>
            <a:off x="5213264" y="5138343"/>
            <a:ext cx="351192" cy="201683"/>
            <a:chOff x="11099857" y="5923048"/>
            <a:chExt cx="468256" cy="268911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BA407BC-3DF7-44B8-B508-2BF4B1063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9203" y="5923048"/>
              <a:ext cx="268910" cy="268911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0E909B7-DB57-44A3-B3B6-4A2A27A07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857" y="5965617"/>
              <a:ext cx="392464" cy="184811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39A17D6-5DD6-4236-912F-7E9CACD2967E}"/>
              </a:ext>
            </a:extLst>
          </p:cNvPr>
          <p:cNvSpPr txBox="1"/>
          <p:nvPr/>
        </p:nvSpPr>
        <p:spPr>
          <a:xfrm>
            <a:off x="2039129" y="4375259"/>
            <a:ext cx="80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+mj-lt"/>
              </a:rPr>
              <a:t>164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BDBCE6-2CA8-4BBC-BAFE-BFA2F2D8AE5B}"/>
              </a:ext>
            </a:extLst>
          </p:cNvPr>
          <p:cNvSpPr txBox="1"/>
          <p:nvPr/>
        </p:nvSpPr>
        <p:spPr>
          <a:xfrm>
            <a:off x="2149397" y="4669499"/>
            <a:ext cx="586454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Project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1A3E81-B29E-4FD8-9D3B-71FB0F652A30}"/>
              </a:ext>
            </a:extLst>
          </p:cNvPr>
          <p:cNvSpPr txBox="1"/>
          <p:nvPr/>
        </p:nvSpPr>
        <p:spPr>
          <a:xfrm>
            <a:off x="2833516" y="4375259"/>
            <a:ext cx="80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+mj-lt"/>
              </a:rPr>
              <a:t>423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EACD1D-A7B4-4400-8DB2-5D3C0655A053}"/>
              </a:ext>
            </a:extLst>
          </p:cNvPr>
          <p:cNvSpPr txBox="1"/>
          <p:nvPr/>
        </p:nvSpPr>
        <p:spPr>
          <a:xfrm>
            <a:off x="2943784" y="4669499"/>
            <a:ext cx="586454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Client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6BC8ED-EB1F-490E-B0B5-19384D646685}"/>
              </a:ext>
            </a:extLst>
          </p:cNvPr>
          <p:cNvSpPr txBox="1"/>
          <p:nvPr/>
        </p:nvSpPr>
        <p:spPr>
          <a:xfrm>
            <a:off x="3629734" y="4375259"/>
            <a:ext cx="80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+mj-lt"/>
              </a:rPr>
              <a:t>176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84C77A-2DD9-41D9-B1B8-F75393914FF6}"/>
              </a:ext>
            </a:extLst>
          </p:cNvPr>
          <p:cNvSpPr txBox="1"/>
          <p:nvPr/>
        </p:nvSpPr>
        <p:spPr>
          <a:xfrm>
            <a:off x="3740002" y="4669499"/>
            <a:ext cx="66470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Building</a:t>
            </a: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5CFCD5B6-118C-4AA8-BCBF-34F1FEC48B7D}"/>
              </a:ext>
            </a:extLst>
          </p:cNvPr>
          <p:cNvSpPr>
            <a:spLocks noEditPoints="1"/>
          </p:cNvSpPr>
          <p:nvPr/>
        </p:nvSpPr>
        <p:spPr bwMode="auto">
          <a:xfrm>
            <a:off x="1008377" y="5148066"/>
            <a:ext cx="180577" cy="147239"/>
          </a:xfrm>
          <a:custGeom>
            <a:avLst/>
            <a:gdLst>
              <a:gd name="T0" fmla="*/ 51 w 53"/>
              <a:gd name="T1" fmla="*/ 1 h 43"/>
              <a:gd name="T2" fmla="*/ 51 w 53"/>
              <a:gd name="T3" fmla="*/ 1 h 43"/>
              <a:gd name="T4" fmla="*/ 37 w 53"/>
              <a:gd name="T5" fmla="*/ 0 h 43"/>
              <a:gd name="T6" fmla="*/ 35 w 53"/>
              <a:gd name="T7" fmla="*/ 0 h 43"/>
              <a:gd name="T8" fmla="*/ 27 w 53"/>
              <a:gd name="T9" fmla="*/ 5 h 43"/>
              <a:gd name="T10" fmla="*/ 26 w 53"/>
              <a:gd name="T11" fmla="*/ 12 h 43"/>
              <a:gd name="T12" fmla="*/ 26 w 53"/>
              <a:gd name="T13" fmla="*/ 13 h 43"/>
              <a:gd name="T14" fmla="*/ 4 w 53"/>
              <a:gd name="T15" fmla="*/ 2 h 43"/>
              <a:gd name="T16" fmla="*/ 3 w 53"/>
              <a:gd name="T17" fmla="*/ 10 h 43"/>
              <a:gd name="T18" fmla="*/ 7 w 53"/>
              <a:gd name="T19" fmla="*/ 16 h 43"/>
              <a:gd name="T20" fmla="*/ 2 w 53"/>
              <a:gd name="T21" fmla="*/ 15 h 43"/>
              <a:gd name="T22" fmla="*/ 4 w 53"/>
              <a:gd name="T23" fmla="*/ 21 h 43"/>
              <a:gd name="T24" fmla="*/ 11 w 53"/>
              <a:gd name="T25" fmla="*/ 26 h 43"/>
              <a:gd name="T26" fmla="*/ 11 w 53"/>
              <a:gd name="T27" fmla="*/ 26 h 43"/>
              <a:gd name="T28" fmla="*/ 8 w 53"/>
              <a:gd name="T29" fmla="*/ 26 h 43"/>
              <a:gd name="T30" fmla="*/ 6 w 53"/>
              <a:gd name="T31" fmla="*/ 26 h 43"/>
              <a:gd name="T32" fmla="*/ 16 w 53"/>
              <a:gd name="T33" fmla="*/ 33 h 43"/>
              <a:gd name="T34" fmla="*/ 11 w 53"/>
              <a:gd name="T35" fmla="*/ 36 h 43"/>
              <a:gd name="T36" fmla="*/ 3 w 53"/>
              <a:gd name="T37" fmla="*/ 38 h 43"/>
              <a:gd name="T38" fmla="*/ 0 w 53"/>
              <a:gd name="T39" fmla="*/ 38 h 43"/>
              <a:gd name="T40" fmla="*/ 0 w 53"/>
              <a:gd name="T41" fmla="*/ 38 h 43"/>
              <a:gd name="T42" fmla="*/ 17 w 53"/>
              <a:gd name="T43" fmla="*/ 43 h 43"/>
              <a:gd name="T44" fmla="*/ 18 w 53"/>
              <a:gd name="T45" fmla="*/ 43 h 43"/>
              <a:gd name="T46" fmla="*/ 24 w 53"/>
              <a:gd name="T47" fmla="*/ 42 h 43"/>
              <a:gd name="T48" fmla="*/ 39 w 53"/>
              <a:gd name="T49" fmla="*/ 34 h 43"/>
              <a:gd name="T50" fmla="*/ 44 w 53"/>
              <a:gd name="T51" fmla="*/ 25 h 43"/>
              <a:gd name="T52" fmla="*/ 47 w 53"/>
              <a:gd name="T53" fmla="*/ 16 h 43"/>
              <a:gd name="T54" fmla="*/ 47 w 53"/>
              <a:gd name="T55" fmla="*/ 11 h 43"/>
              <a:gd name="T56" fmla="*/ 48 w 53"/>
              <a:gd name="T57" fmla="*/ 11 h 43"/>
              <a:gd name="T58" fmla="*/ 52 w 53"/>
              <a:gd name="T59" fmla="*/ 7 h 43"/>
              <a:gd name="T60" fmla="*/ 53 w 53"/>
              <a:gd name="T61" fmla="*/ 5 h 43"/>
              <a:gd name="T62" fmla="*/ 53 w 53"/>
              <a:gd name="T63" fmla="*/ 5 h 43"/>
              <a:gd name="T64" fmla="*/ 47 w 53"/>
              <a:gd name="T65" fmla="*/ 7 h 43"/>
              <a:gd name="T66" fmla="*/ 51 w 53"/>
              <a:gd name="T67" fmla="*/ 1 h 43"/>
              <a:gd name="T68" fmla="*/ 51 w 53"/>
              <a:gd name="T69" fmla="*/ 1 h 43"/>
              <a:gd name="T70" fmla="*/ 51 w 53"/>
              <a:gd name="T71" fmla="*/ 1 h 43"/>
              <a:gd name="T72" fmla="*/ 45 w 53"/>
              <a:gd name="T73" fmla="*/ 3 h 43"/>
              <a:gd name="T74" fmla="*/ 44 w 53"/>
              <a:gd name="T75" fmla="*/ 3 h 43"/>
              <a:gd name="T76" fmla="*/ 37 w 53"/>
              <a:gd name="T7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" h="43">
                <a:moveTo>
                  <a:pt x="51" y="1"/>
                </a:moveTo>
                <a:cubicBezTo>
                  <a:pt x="51" y="1"/>
                  <a:pt x="51" y="1"/>
                  <a:pt x="51" y="1"/>
                </a:cubicBezTo>
                <a:moveTo>
                  <a:pt x="37" y="0"/>
                </a:moveTo>
                <a:cubicBezTo>
                  <a:pt x="36" y="0"/>
                  <a:pt x="35" y="0"/>
                  <a:pt x="35" y="0"/>
                </a:cubicBezTo>
                <a:cubicBezTo>
                  <a:pt x="32" y="1"/>
                  <a:pt x="29" y="2"/>
                  <a:pt x="27" y="5"/>
                </a:cubicBezTo>
                <a:cubicBezTo>
                  <a:pt x="26" y="7"/>
                  <a:pt x="26" y="10"/>
                  <a:pt x="26" y="12"/>
                </a:cubicBezTo>
                <a:cubicBezTo>
                  <a:pt x="26" y="12"/>
                  <a:pt x="26" y="13"/>
                  <a:pt x="26" y="13"/>
                </a:cubicBezTo>
                <a:cubicBezTo>
                  <a:pt x="17" y="13"/>
                  <a:pt x="10" y="9"/>
                  <a:pt x="4" y="2"/>
                </a:cubicBezTo>
                <a:cubicBezTo>
                  <a:pt x="2" y="4"/>
                  <a:pt x="2" y="7"/>
                  <a:pt x="3" y="10"/>
                </a:cubicBezTo>
                <a:cubicBezTo>
                  <a:pt x="3" y="13"/>
                  <a:pt x="5" y="15"/>
                  <a:pt x="7" y="16"/>
                </a:cubicBezTo>
                <a:cubicBezTo>
                  <a:pt x="5" y="16"/>
                  <a:pt x="4" y="16"/>
                  <a:pt x="2" y="15"/>
                </a:cubicBezTo>
                <a:cubicBezTo>
                  <a:pt x="2" y="17"/>
                  <a:pt x="3" y="19"/>
                  <a:pt x="4" y="21"/>
                </a:cubicBezTo>
                <a:cubicBezTo>
                  <a:pt x="5" y="23"/>
                  <a:pt x="8" y="25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9" y="26"/>
                  <a:pt x="8" y="26"/>
                </a:cubicBezTo>
                <a:cubicBezTo>
                  <a:pt x="7" y="26"/>
                  <a:pt x="7" y="26"/>
                  <a:pt x="6" y="26"/>
                </a:cubicBezTo>
                <a:cubicBezTo>
                  <a:pt x="7" y="29"/>
                  <a:pt x="11" y="33"/>
                  <a:pt x="16" y="33"/>
                </a:cubicBezTo>
                <a:cubicBezTo>
                  <a:pt x="15" y="35"/>
                  <a:pt x="13" y="36"/>
                  <a:pt x="11" y="36"/>
                </a:cubicBezTo>
                <a:cubicBezTo>
                  <a:pt x="8" y="38"/>
                  <a:pt x="6" y="38"/>
                  <a:pt x="3" y="38"/>
                </a:cubicBezTo>
                <a:cubicBezTo>
                  <a:pt x="2" y="38"/>
                  <a:pt x="1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5" y="41"/>
                  <a:pt x="11" y="43"/>
                  <a:pt x="17" y="43"/>
                </a:cubicBezTo>
                <a:cubicBezTo>
                  <a:pt x="17" y="43"/>
                  <a:pt x="17" y="43"/>
                  <a:pt x="18" y="43"/>
                </a:cubicBezTo>
                <a:cubicBezTo>
                  <a:pt x="20" y="43"/>
                  <a:pt x="22" y="43"/>
                  <a:pt x="24" y="42"/>
                </a:cubicBezTo>
                <a:cubicBezTo>
                  <a:pt x="30" y="41"/>
                  <a:pt x="34" y="38"/>
                  <a:pt x="39" y="34"/>
                </a:cubicBezTo>
                <a:cubicBezTo>
                  <a:pt x="41" y="31"/>
                  <a:pt x="43" y="28"/>
                  <a:pt x="44" y="25"/>
                </a:cubicBezTo>
                <a:cubicBezTo>
                  <a:pt x="46" y="22"/>
                  <a:pt x="47" y="19"/>
                  <a:pt x="47" y="16"/>
                </a:cubicBezTo>
                <a:cubicBezTo>
                  <a:pt x="47" y="14"/>
                  <a:pt x="47" y="12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9" y="9"/>
                  <a:pt x="50" y="8"/>
                  <a:pt x="52" y="7"/>
                </a:cubicBezTo>
                <a:cubicBezTo>
                  <a:pt x="52" y="6"/>
                  <a:pt x="52" y="6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1" y="6"/>
                  <a:pt x="49" y="6"/>
                  <a:pt x="47" y="7"/>
                </a:cubicBezTo>
                <a:cubicBezTo>
                  <a:pt x="49" y="5"/>
                  <a:pt x="50" y="3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49" y="2"/>
                  <a:pt x="47" y="3"/>
                  <a:pt x="45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2" y="1"/>
                  <a:pt x="40" y="0"/>
                  <a:pt x="37" y="0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E550E3-0A8D-4276-8FD6-4F67903311E5}"/>
              </a:ext>
            </a:extLst>
          </p:cNvPr>
          <p:cNvGrpSpPr/>
          <p:nvPr/>
        </p:nvGrpSpPr>
        <p:grpSpPr>
          <a:xfrm>
            <a:off x="1734686" y="5121880"/>
            <a:ext cx="169464" cy="169464"/>
            <a:chOff x="5405944" y="-1589"/>
            <a:chExt cx="225952" cy="225952"/>
          </a:xfrm>
          <a:solidFill>
            <a:schemeClr val="accent2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48C00C59-BAAA-4217-99A6-8DC73292A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5944" y="-1589"/>
              <a:ext cx="55563" cy="225952"/>
            </a:xfrm>
            <a:custGeom>
              <a:avLst/>
              <a:gdLst>
                <a:gd name="T0" fmla="*/ 1 w 12"/>
                <a:gd name="T1" fmla="*/ 17 h 50"/>
                <a:gd name="T2" fmla="*/ 11 w 12"/>
                <a:gd name="T3" fmla="*/ 17 h 50"/>
                <a:gd name="T4" fmla="*/ 11 w 12"/>
                <a:gd name="T5" fmla="*/ 50 h 50"/>
                <a:gd name="T6" fmla="*/ 1 w 12"/>
                <a:gd name="T7" fmla="*/ 50 h 50"/>
                <a:gd name="T8" fmla="*/ 1 w 12"/>
                <a:gd name="T9" fmla="*/ 17 h 50"/>
                <a:gd name="T10" fmla="*/ 6 w 12"/>
                <a:gd name="T11" fmla="*/ 0 h 50"/>
                <a:gd name="T12" fmla="*/ 12 w 12"/>
                <a:gd name="T13" fmla="*/ 6 h 50"/>
                <a:gd name="T14" fmla="*/ 6 w 12"/>
                <a:gd name="T15" fmla="*/ 12 h 50"/>
                <a:gd name="T16" fmla="*/ 0 w 12"/>
                <a:gd name="T17" fmla="*/ 6 h 50"/>
                <a:gd name="T18" fmla="*/ 6 w 12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0">
                  <a:moveTo>
                    <a:pt x="1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7"/>
                  </a:lnTo>
                  <a:close/>
                  <a:moveTo>
                    <a:pt x="6" y="0"/>
                  </a:moveTo>
                  <a:cubicBezTo>
                    <a:pt x="9" y="0"/>
                    <a:pt x="12" y="3"/>
                    <a:pt x="12" y="6"/>
                  </a:cubicBezTo>
                  <a:cubicBezTo>
                    <a:pt x="12" y="10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FEA34F28-2957-4AA8-B0C0-6562D0880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434" y="68790"/>
              <a:ext cx="144462" cy="155573"/>
            </a:xfrm>
            <a:custGeom>
              <a:avLst/>
              <a:gdLst>
                <a:gd name="T0" fmla="*/ 0 w 32"/>
                <a:gd name="T1" fmla="*/ 1 h 34"/>
                <a:gd name="T2" fmla="*/ 10 w 32"/>
                <a:gd name="T3" fmla="*/ 1 h 34"/>
                <a:gd name="T4" fmla="*/ 10 w 32"/>
                <a:gd name="T5" fmla="*/ 6 h 34"/>
                <a:gd name="T6" fmla="*/ 10 w 32"/>
                <a:gd name="T7" fmla="*/ 6 h 34"/>
                <a:gd name="T8" fmla="*/ 20 w 32"/>
                <a:gd name="T9" fmla="*/ 0 h 34"/>
                <a:gd name="T10" fmla="*/ 32 w 32"/>
                <a:gd name="T11" fmla="*/ 16 h 34"/>
                <a:gd name="T12" fmla="*/ 32 w 32"/>
                <a:gd name="T13" fmla="*/ 34 h 34"/>
                <a:gd name="T14" fmla="*/ 22 w 32"/>
                <a:gd name="T15" fmla="*/ 34 h 34"/>
                <a:gd name="T16" fmla="*/ 22 w 32"/>
                <a:gd name="T17" fmla="*/ 18 h 34"/>
                <a:gd name="T18" fmla="*/ 16 w 32"/>
                <a:gd name="T19" fmla="*/ 9 h 34"/>
                <a:gd name="T20" fmla="*/ 10 w 32"/>
                <a:gd name="T21" fmla="*/ 18 h 34"/>
                <a:gd name="T22" fmla="*/ 10 w 32"/>
                <a:gd name="T23" fmla="*/ 34 h 34"/>
                <a:gd name="T24" fmla="*/ 0 w 32"/>
                <a:gd name="T25" fmla="*/ 34 h 34"/>
                <a:gd name="T26" fmla="*/ 0 w 32"/>
                <a:gd name="T2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4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3"/>
                    <a:pt x="15" y="0"/>
                    <a:pt x="20" y="0"/>
                  </a:cubicBezTo>
                  <a:cubicBezTo>
                    <a:pt x="30" y="0"/>
                    <a:pt x="32" y="7"/>
                    <a:pt x="32" y="1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4"/>
                    <a:pt x="22" y="9"/>
                    <a:pt x="16" y="9"/>
                  </a:cubicBezTo>
                  <a:cubicBezTo>
                    <a:pt x="11" y="9"/>
                    <a:pt x="10" y="13"/>
                    <a:pt x="10" y="18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39" name="Freeform 8">
            <a:extLst>
              <a:ext uri="{FF2B5EF4-FFF2-40B4-BE49-F238E27FC236}">
                <a16:creationId xmlns:a16="http://schemas.microsoft.com/office/drawing/2014/main" id="{D5ADA963-276E-4ACE-A74A-E63283FD763E}"/>
              </a:ext>
            </a:extLst>
          </p:cNvPr>
          <p:cNvSpPr>
            <a:spLocks noEditPoints="1"/>
          </p:cNvSpPr>
          <p:nvPr/>
        </p:nvSpPr>
        <p:spPr bwMode="auto">
          <a:xfrm>
            <a:off x="1379314" y="5138343"/>
            <a:ext cx="169464" cy="166685"/>
          </a:xfrm>
          <a:custGeom>
            <a:avLst/>
            <a:gdLst>
              <a:gd name="T0" fmla="*/ 50 w 50"/>
              <a:gd name="T1" fmla="*/ 12 h 49"/>
              <a:gd name="T2" fmla="*/ 46 w 50"/>
              <a:gd name="T3" fmla="*/ 4 h 49"/>
              <a:gd name="T4" fmla="*/ 37 w 50"/>
              <a:gd name="T5" fmla="*/ 0 h 49"/>
              <a:gd name="T6" fmla="*/ 12 w 50"/>
              <a:gd name="T7" fmla="*/ 0 h 49"/>
              <a:gd name="T8" fmla="*/ 2 w 50"/>
              <a:gd name="T9" fmla="*/ 10 h 49"/>
              <a:gd name="T10" fmla="*/ 1 w 50"/>
              <a:gd name="T11" fmla="*/ 38 h 49"/>
              <a:gd name="T12" fmla="*/ 11 w 50"/>
              <a:gd name="T13" fmla="*/ 48 h 49"/>
              <a:gd name="T14" fmla="*/ 39 w 50"/>
              <a:gd name="T15" fmla="*/ 49 h 49"/>
              <a:gd name="T16" fmla="*/ 49 w 50"/>
              <a:gd name="T17" fmla="*/ 39 h 49"/>
              <a:gd name="T18" fmla="*/ 50 w 50"/>
              <a:gd name="T19" fmla="*/ 12 h 49"/>
              <a:gd name="T20" fmla="*/ 45 w 50"/>
              <a:gd name="T21" fmla="*/ 37 h 49"/>
              <a:gd name="T22" fmla="*/ 37 w 50"/>
              <a:gd name="T23" fmla="*/ 44 h 49"/>
              <a:gd name="T24" fmla="*/ 12 w 50"/>
              <a:gd name="T25" fmla="*/ 44 h 49"/>
              <a:gd name="T26" fmla="*/ 6 w 50"/>
              <a:gd name="T27" fmla="*/ 37 h 49"/>
              <a:gd name="T28" fmla="*/ 6 w 50"/>
              <a:gd name="T29" fmla="*/ 12 h 49"/>
              <a:gd name="T30" fmla="*/ 13 w 50"/>
              <a:gd name="T31" fmla="*/ 5 h 49"/>
              <a:gd name="T32" fmla="*/ 38 w 50"/>
              <a:gd name="T33" fmla="*/ 5 h 49"/>
              <a:gd name="T34" fmla="*/ 45 w 50"/>
              <a:gd name="T35" fmla="*/ 13 h 49"/>
              <a:gd name="T36" fmla="*/ 45 w 50"/>
              <a:gd name="T37" fmla="*/ 37 h 49"/>
              <a:gd name="T38" fmla="*/ 25 w 50"/>
              <a:gd name="T39" fmla="*/ 12 h 49"/>
              <a:gd name="T40" fmla="*/ 13 w 50"/>
              <a:gd name="T41" fmla="*/ 24 h 49"/>
              <a:gd name="T42" fmla="*/ 25 w 50"/>
              <a:gd name="T43" fmla="*/ 37 h 49"/>
              <a:gd name="T44" fmla="*/ 38 w 50"/>
              <a:gd name="T45" fmla="*/ 24 h 49"/>
              <a:gd name="T46" fmla="*/ 25 w 50"/>
              <a:gd name="T47" fmla="*/ 12 h 49"/>
              <a:gd name="T48" fmla="*/ 25 w 50"/>
              <a:gd name="T49" fmla="*/ 33 h 49"/>
              <a:gd name="T50" fmla="*/ 17 w 50"/>
              <a:gd name="T51" fmla="*/ 24 h 49"/>
              <a:gd name="T52" fmla="*/ 25 w 50"/>
              <a:gd name="T53" fmla="*/ 16 h 49"/>
              <a:gd name="T54" fmla="*/ 34 w 50"/>
              <a:gd name="T55" fmla="*/ 24 h 49"/>
              <a:gd name="T56" fmla="*/ 25 w 50"/>
              <a:gd name="T57" fmla="*/ 33 h 49"/>
              <a:gd name="T58" fmla="*/ 41 w 50"/>
              <a:gd name="T59" fmla="*/ 11 h 49"/>
              <a:gd name="T60" fmla="*/ 39 w 50"/>
              <a:gd name="T61" fmla="*/ 14 h 49"/>
              <a:gd name="T62" fmla="*/ 36 w 50"/>
              <a:gd name="T63" fmla="*/ 11 h 49"/>
              <a:gd name="T64" fmla="*/ 39 w 50"/>
              <a:gd name="T65" fmla="*/ 8 h 49"/>
              <a:gd name="T66" fmla="*/ 41 w 50"/>
              <a:gd name="T67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" h="49">
                <a:moveTo>
                  <a:pt x="50" y="12"/>
                </a:moveTo>
                <a:cubicBezTo>
                  <a:pt x="49" y="9"/>
                  <a:pt x="48" y="6"/>
                  <a:pt x="46" y="4"/>
                </a:cubicBezTo>
                <a:cubicBezTo>
                  <a:pt x="43" y="1"/>
                  <a:pt x="40" y="0"/>
                  <a:pt x="37" y="0"/>
                </a:cubicBezTo>
                <a:cubicBezTo>
                  <a:pt x="31" y="0"/>
                  <a:pt x="17" y="0"/>
                  <a:pt x="12" y="0"/>
                </a:cubicBezTo>
                <a:cubicBezTo>
                  <a:pt x="7" y="1"/>
                  <a:pt x="3" y="4"/>
                  <a:pt x="2" y="10"/>
                </a:cubicBezTo>
                <a:cubicBezTo>
                  <a:pt x="0" y="14"/>
                  <a:pt x="1" y="33"/>
                  <a:pt x="1" y="38"/>
                </a:cubicBezTo>
                <a:cubicBezTo>
                  <a:pt x="2" y="43"/>
                  <a:pt x="6" y="47"/>
                  <a:pt x="11" y="48"/>
                </a:cubicBezTo>
                <a:cubicBezTo>
                  <a:pt x="15" y="49"/>
                  <a:pt x="34" y="49"/>
                  <a:pt x="39" y="49"/>
                </a:cubicBezTo>
                <a:cubicBezTo>
                  <a:pt x="44" y="48"/>
                  <a:pt x="48" y="44"/>
                  <a:pt x="49" y="39"/>
                </a:cubicBezTo>
                <a:cubicBezTo>
                  <a:pt x="50" y="34"/>
                  <a:pt x="50" y="16"/>
                  <a:pt x="50" y="12"/>
                </a:cubicBezTo>
                <a:close/>
                <a:moveTo>
                  <a:pt x="45" y="37"/>
                </a:moveTo>
                <a:cubicBezTo>
                  <a:pt x="44" y="41"/>
                  <a:pt x="42" y="44"/>
                  <a:pt x="37" y="44"/>
                </a:cubicBezTo>
                <a:cubicBezTo>
                  <a:pt x="33" y="45"/>
                  <a:pt x="16" y="45"/>
                  <a:pt x="12" y="44"/>
                </a:cubicBezTo>
                <a:cubicBezTo>
                  <a:pt x="8" y="43"/>
                  <a:pt x="6" y="41"/>
                  <a:pt x="6" y="37"/>
                </a:cubicBezTo>
                <a:cubicBezTo>
                  <a:pt x="5" y="34"/>
                  <a:pt x="5" y="17"/>
                  <a:pt x="6" y="12"/>
                </a:cubicBezTo>
                <a:cubicBezTo>
                  <a:pt x="6" y="8"/>
                  <a:pt x="9" y="5"/>
                  <a:pt x="13" y="5"/>
                </a:cubicBezTo>
                <a:cubicBezTo>
                  <a:pt x="18" y="4"/>
                  <a:pt x="34" y="4"/>
                  <a:pt x="38" y="5"/>
                </a:cubicBezTo>
                <a:cubicBezTo>
                  <a:pt x="42" y="5"/>
                  <a:pt x="45" y="8"/>
                  <a:pt x="45" y="13"/>
                </a:cubicBezTo>
                <a:cubicBezTo>
                  <a:pt x="46" y="17"/>
                  <a:pt x="46" y="32"/>
                  <a:pt x="45" y="37"/>
                </a:cubicBezTo>
                <a:close/>
                <a:moveTo>
                  <a:pt x="25" y="12"/>
                </a:moveTo>
                <a:cubicBezTo>
                  <a:pt x="18" y="12"/>
                  <a:pt x="13" y="17"/>
                  <a:pt x="13" y="24"/>
                </a:cubicBezTo>
                <a:cubicBezTo>
                  <a:pt x="13" y="31"/>
                  <a:pt x="18" y="37"/>
                  <a:pt x="25" y="37"/>
                </a:cubicBezTo>
                <a:cubicBezTo>
                  <a:pt x="32" y="37"/>
                  <a:pt x="38" y="31"/>
                  <a:pt x="38" y="24"/>
                </a:cubicBezTo>
                <a:cubicBezTo>
                  <a:pt x="38" y="17"/>
                  <a:pt x="32" y="12"/>
                  <a:pt x="25" y="12"/>
                </a:cubicBezTo>
                <a:close/>
                <a:moveTo>
                  <a:pt x="25" y="33"/>
                </a:moveTo>
                <a:cubicBezTo>
                  <a:pt x="21" y="33"/>
                  <a:pt x="17" y="29"/>
                  <a:pt x="17" y="24"/>
                </a:cubicBezTo>
                <a:cubicBezTo>
                  <a:pt x="17" y="20"/>
                  <a:pt x="21" y="16"/>
                  <a:pt x="25" y="16"/>
                </a:cubicBezTo>
                <a:cubicBezTo>
                  <a:pt x="30" y="16"/>
                  <a:pt x="34" y="20"/>
                  <a:pt x="34" y="24"/>
                </a:cubicBezTo>
                <a:cubicBezTo>
                  <a:pt x="34" y="29"/>
                  <a:pt x="30" y="33"/>
                  <a:pt x="25" y="33"/>
                </a:cubicBezTo>
                <a:close/>
                <a:moveTo>
                  <a:pt x="41" y="11"/>
                </a:moveTo>
                <a:cubicBezTo>
                  <a:pt x="41" y="13"/>
                  <a:pt x="40" y="14"/>
                  <a:pt x="39" y="14"/>
                </a:cubicBezTo>
                <a:cubicBezTo>
                  <a:pt x="37" y="14"/>
                  <a:pt x="36" y="13"/>
                  <a:pt x="36" y="11"/>
                </a:cubicBezTo>
                <a:cubicBezTo>
                  <a:pt x="36" y="10"/>
                  <a:pt x="37" y="8"/>
                  <a:pt x="39" y="8"/>
                </a:cubicBezTo>
                <a:cubicBezTo>
                  <a:pt x="40" y="8"/>
                  <a:pt x="42" y="10"/>
                  <a:pt x="41" y="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58E43C-6636-4A3A-9F5F-04B66F37A6A7}"/>
              </a:ext>
            </a:extLst>
          </p:cNvPr>
          <p:cNvSpPr txBox="1"/>
          <p:nvPr/>
        </p:nvSpPr>
        <p:spPr>
          <a:xfrm>
            <a:off x="2149396" y="3884618"/>
            <a:ext cx="18975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Stevan</a:t>
            </a:r>
            <a:r>
              <a:rPr lang="en-US" sz="15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Ocurry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684B93-3FB0-49A0-8208-1CD5F0030534}"/>
              </a:ext>
            </a:extLst>
          </p:cNvPr>
          <p:cNvSpPr txBox="1"/>
          <p:nvPr/>
        </p:nvSpPr>
        <p:spPr>
          <a:xfrm>
            <a:off x="2149396" y="4159548"/>
            <a:ext cx="18975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Photographer</a:t>
            </a:r>
            <a:endParaRPr lang="en-ID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90186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1" grpId="0"/>
      <p:bldP spid="7" grpId="0" animBg="1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9" grpId="0" animBg="1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4323824-AE32-4E45-86AF-9FE832FB85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AE7ABD5-0173-42DB-9894-4278AB781B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4D9DDF3-14DB-48D6-A882-679CEB58AF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F781E-7435-4340-A236-A64675FEF6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0F667-D30B-4A83-8143-49F0C6D0F6F4}"/>
              </a:ext>
            </a:extLst>
          </p:cNvPr>
          <p:cNvSpPr/>
          <p:nvPr/>
        </p:nvSpPr>
        <p:spPr>
          <a:xfrm>
            <a:off x="772716" y="1776046"/>
            <a:ext cx="2299957" cy="40532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93ECA6-F4C4-4D4D-9547-BAA9749369FC}"/>
              </a:ext>
            </a:extLst>
          </p:cNvPr>
          <p:cNvSpPr/>
          <p:nvPr/>
        </p:nvSpPr>
        <p:spPr>
          <a:xfrm>
            <a:off x="3431547" y="1776046"/>
            <a:ext cx="2299957" cy="40532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CD699F-1256-45BB-815E-F207F3CE2DF5}"/>
              </a:ext>
            </a:extLst>
          </p:cNvPr>
          <p:cNvSpPr/>
          <p:nvPr/>
        </p:nvSpPr>
        <p:spPr>
          <a:xfrm>
            <a:off x="6090378" y="1776046"/>
            <a:ext cx="2299957" cy="40532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02EC76-C62D-47F5-9696-D3BEA5E6628D}"/>
              </a:ext>
            </a:extLst>
          </p:cNvPr>
          <p:cNvSpPr txBox="1"/>
          <p:nvPr/>
        </p:nvSpPr>
        <p:spPr>
          <a:xfrm>
            <a:off x="1010971" y="4923002"/>
            <a:ext cx="205217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66D2FF-2898-4C1E-B41D-8708E6DADDE2}"/>
              </a:ext>
            </a:extLst>
          </p:cNvPr>
          <p:cNvSpPr txBox="1"/>
          <p:nvPr/>
        </p:nvSpPr>
        <p:spPr>
          <a:xfrm>
            <a:off x="3669802" y="4923002"/>
            <a:ext cx="205217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7AB8DB-7538-4BDB-86AD-3D33E17144AD}"/>
              </a:ext>
            </a:extLst>
          </p:cNvPr>
          <p:cNvSpPr txBox="1"/>
          <p:nvPr/>
        </p:nvSpPr>
        <p:spPr>
          <a:xfrm>
            <a:off x="6328632" y="4923002"/>
            <a:ext cx="205217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29BF60D-3CC4-4FB7-A862-5330FDD0DC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2646AB4-C323-44F4-A82E-18522DBEBD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DDA00F9-3332-4B4B-AC62-B707B04A5B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D90809-5EF3-4BFF-865E-2BCB6FAAC5DE}"/>
              </a:ext>
            </a:extLst>
          </p:cNvPr>
          <p:cNvSpPr txBox="1"/>
          <p:nvPr/>
        </p:nvSpPr>
        <p:spPr>
          <a:xfrm>
            <a:off x="994245" y="4667113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ABF05B-5EB6-4224-8FEF-D5165012510F}"/>
              </a:ext>
            </a:extLst>
          </p:cNvPr>
          <p:cNvSpPr txBox="1"/>
          <p:nvPr/>
        </p:nvSpPr>
        <p:spPr>
          <a:xfrm>
            <a:off x="3653076" y="4667113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607488-9EA8-41B1-AE44-7D69E7B88FC8}"/>
              </a:ext>
            </a:extLst>
          </p:cNvPr>
          <p:cNvSpPr txBox="1"/>
          <p:nvPr/>
        </p:nvSpPr>
        <p:spPr>
          <a:xfrm>
            <a:off x="6311906" y="4667113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1512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  <p:bldP spid="43" grpId="0"/>
      <p:bldP spid="45" grpId="0"/>
      <p:bldP spid="47" grpId="0"/>
      <p:bldP spid="44" grpId="0"/>
      <p:bldP spid="46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934F2-7C82-49D1-9B1B-73BDFA968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E87E06-2F41-4B87-A27B-509747B6DC66}"/>
              </a:ext>
            </a:extLst>
          </p:cNvPr>
          <p:cNvSpPr txBox="1"/>
          <p:nvPr/>
        </p:nvSpPr>
        <p:spPr>
          <a:xfrm>
            <a:off x="4337973" y="4437401"/>
            <a:ext cx="4377750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3A3FE5-70B8-4C21-BEB7-20EA2F33FDF1}"/>
              </a:ext>
            </a:extLst>
          </p:cNvPr>
          <p:cNvSpPr txBox="1"/>
          <p:nvPr/>
        </p:nvSpPr>
        <p:spPr>
          <a:xfrm>
            <a:off x="4321247" y="4181512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EC422A-B287-4DC0-B471-6F5E5B778F30}"/>
              </a:ext>
            </a:extLst>
          </p:cNvPr>
          <p:cNvSpPr/>
          <p:nvPr/>
        </p:nvSpPr>
        <p:spPr>
          <a:xfrm>
            <a:off x="630622" y="1724353"/>
            <a:ext cx="2656490" cy="3321371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00052E38-CF1C-42B5-B0EC-B8E6E6AAE1AF}"/>
              </a:ext>
            </a:extLst>
          </p:cNvPr>
          <p:cNvSpPr>
            <a:spLocks noEditPoints="1"/>
          </p:cNvSpPr>
          <p:nvPr/>
        </p:nvSpPr>
        <p:spPr bwMode="auto">
          <a:xfrm>
            <a:off x="1749967" y="2394305"/>
            <a:ext cx="414968" cy="543993"/>
          </a:xfrm>
          <a:custGeom>
            <a:avLst/>
            <a:gdLst>
              <a:gd name="T0" fmla="*/ 0 w 119"/>
              <a:gd name="T1" fmla="*/ 156 h 156"/>
              <a:gd name="T2" fmla="*/ 119 w 119"/>
              <a:gd name="T3" fmla="*/ 135 h 156"/>
              <a:gd name="T4" fmla="*/ 108 w 119"/>
              <a:gd name="T5" fmla="*/ 125 h 156"/>
              <a:gd name="T6" fmla="*/ 94 w 119"/>
              <a:gd name="T7" fmla="*/ 119 h 156"/>
              <a:gd name="T8" fmla="*/ 108 w 119"/>
              <a:gd name="T9" fmla="*/ 110 h 156"/>
              <a:gd name="T10" fmla="*/ 94 w 119"/>
              <a:gd name="T11" fmla="*/ 104 h 156"/>
              <a:gd name="T12" fmla="*/ 108 w 119"/>
              <a:gd name="T13" fmla="*/ 95 h 156"/>
              <a:gd name="T14" fmla="*/ 94 w 119"/>
              <a:gd name="T15" fmla="*/ 89 h 156"/>
              <a:gd name="T16" fmla="*/ 108 w 119"/>
              <a:gd name="T17" fmla="*/ 80 h 156"/>
              <a:gd name="T18" fmla="*/ 94 w 119"/>
              <a:gd name="T19" fmla="*/ 73 h 156"/>
              <a:gd name="T20" fmla="*/ 108 w 119"/>
              <a:gd name="T21" fmla="*/ 64 h 156"/>
              <a:gd name="T22" fmla="*/ 94 w 119"/>
              <a:gd name="T23" fmla="*/ 58 h 156"/>
              <a:gd name="T24" fmla="*/ 108 w 119"/>
              <a:gd name="T25" fmla="*/ 50 h 156"/>
              <a:gd name="T26" fmla="*/ 94 w 119"/>
              <a:gd name="T27" fmla="*/ 43 h 156"/>
              <a:gd name="T28" fmla="*/ 108 w 119"/>
              <a:gd name="T29" fmla="*/ 35 h 156"/>
              <a:gd name="T30" fmla="*/ 94 w 119"/>
              <a:gd name="T31" fmla="*/ 29 h 156"/>
              <a:gd name="T32" fmla="*/ 108 w 119"/>
              <a:gd name="T33" fmla="*/ 15 h 156"/>
              <a:gd name="T34" fmla="*/ 95 w 119"/>
              <a:gd name="T35" fmla="*/ 5 h 156"/>
              <a:gd name="T36" fmla="*/ 85 w 119"/>
              <a:gd name="T37" fmla="*/ 0 h 156"/>
              <a:gd name="T38" fmla="*/ 73 w 119"/>
              <a:gd name="T39" fmla="*/ 36 h 156"/>
              <a:gd name="T40" fmla="*/ 43 w 119"/>
              <a:gd name="T41" fmla="*/ 74 h 156"/>
              <a:gd name="T42" fmla="*/ 11 w 119"/>
              <a:gd name="T43" fmla="*/ 136 h 156"/>
              <a:gd name="T44" fmla="*/ 64 w 119"/>
              <a:gd name="T45" fmla="*/ 45 h 156"/>
              <a:gd name="T46" fmla="*/ 69 w 119"/>
              <a:gd name="T47" fmla="*/ 135 h 156"/>
              <a:gd name="T48" fmla="*/ 64 w 119"/>
              <a:gd name="T49" fmla="*/ 45 h 156"/>
              <a:gd name="T50" fmla="*/ 50 w 119"/>
              <a:gd name="T51" fmla="*/ 124 h 156"/>
              <a:gd name="T52" fmla="*/ 20 w 119"/>
              <a:gd name="T53" fmla="*/ 129 h 156"/>
              <a:gd name="T54" fmla="*/ 20 w 119"/>
              <a:gd name="T55" fmla="*/ 110 h 156"/>
              <a:gd name="T56" fmla="*/ 50 w 119"/>
              <a:gd name="T57" fmla="*/ 116 h 156"/>
              <a:gd name="T58" fmla="*/ 20 w 119"/>
              <a:gd name="T59" fmla="*/ 110 h 156"/>
              <a:gd name="T60" fmla="*/ 50 w 119"/>
              <a:gd name="T61" fmla="*/ 98 h 156"/>
              <a:gd name="T62" fmla="*/ 20 w 119"/>
              <a:gd name="T63" fmla="*/ 103 h 156"/>
              <a:gd name="T64" fmla="*/ 20 w 119"/>
              <a:gd name="T65" fmla="*/ 85 h 156"/>
              <a:gd name="T66" fmla="*/ 50 w 119"/>
              <a:gd name="T67" fmla="*/ 90 h 156"/>
              <a:gd name="T68" fmla="*/ 20 w 119"/>
              <a:gd name="T69" fmla="*/ 85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9" h="156">
                <a:moveTo>
                  <a:pt x="0" y="136"/>
                </a:moveTo>
                <a:lnTo>
                  <a:pt x="0" y="156"/>
                </a:lnTo>
                <a:lnTo>
                  <a:pt x="119" y="156"/>
                </a:lnTo>
                <a:lnTo>
                  <a:pt x="119" y="135"/>
                </a:lnTo>
                <a:lnTo>
                  <a:pt x="108" y="135"/>
                </a:lnTo>
                <a:lnTo>
                  <a:pt x="108" y="125"/>
                </a:lnTo>
                <a:lnTo>
                  <a:pt x="94" y="125"/>
                </a:lnTo>
                <a:lnTo>
                  <a:pt x="94" y="119"/>
                </a:lnTo>
                <a:lnTo>
                  <a:pt x="108" y="119"/>
                </a:lnTo>
                <a:lnTo>
                  <a:pt x="108" y="110"/>
                </a:lnTo>
                <a:lnTo>
                  <a:pt x="94" y="110"/>
                </a:lnTo>
                <a:lnTo>
                  <a:pt x="94" y="104"/>
                </a:lnTo>
                <a:lnTo>
                  <a:pt x="108" y="104"/>
                </a:lnTo>
                <a:lnTo>
                  <a:pt x="108" y="95"/>
                </a:lnTo>
                <a:lnTo>
                  <a:pt x="94" y="95"/>
                </a:lnTo>
                <a:lnTo>
                  <a:pt x="94" y="89"/>
                </a:lnTo>
                <a:lnTo>
                  <a:pt x="108" y="89"/>
                </a:lnTo>
                <a:lnTo>
                  <a:pt x="108" y="80"/>
                </a:lnTo>
                <a:lnTo>
                  <a:pt x="94" y="80"/>
                </a:lnTo>
                <a:lnTo>
                  <a:pt x="94" y="73"/>
                </a:lnTo>
                <a:lnTo>
                  <a:pt x="108" y="73"/>
                </a:lnTo>
                <a:lnTo>
                  <a:pt x="108" y="64"/>
                </a:lnTo>
                <a:lnTo>
                  <a:pt x="94" y="64"/>
                </a:lnTo>
                <a:lnTo>
                  <a:pt x="94" y="58"/>
                </a:lnTo>
                <a:lnTo>
                  <a:pt x="108" y="58"/>
                </a:lnTo>
                <a:lnTo>
                  <a:pt x="108" y="50"/>
                </a:lnTo>
                <a:lnTo>
                  <a:pt x="94" y="50"/>
                </a:lnTo>
                <a:lnTo>
                  <a:pt x="94" y="43"/>
                </a:lnTo>
                <a:lnTo>
                  <a:pt x="108" y="43"/>
                </a:lnTo>
                <a:lnTo>
                  <a:pt x="108" y="35"/>
                </a:lnTo>
                <a:lnTo>
                  <a:pt x="94" y="35"/>
                </a:lnTo>
                <a:lnTo>
                  <a:pt x="94" y="29"/>
                </a:lnTo>
                <a:lnTo>
                  <a:pt x="108" y="29"/>
                </a:lnTo>
                <a:lnTo>
                  <a:pt x="108" y="15"/>
                </a:lnTo>
                <a:lnTo>
                  <a:pt x="95" y="15"/>
                </a:lnTo>
                <a:lnTo>
                  <a:pt x="95" y="5"/>
                </a:lnTo>
                <a:lnTo>
                  <a:pt x="85" y="5"/>
                </a:lnTo>
                <a:lnTo>
                  <a:pt x="85" y="0"/>
                </a:lnTo>
                <a:lnTo>
                  <a:pt x="73" y="0"/>
                </a:lnTo>
                <a:lnTo>
                  <a:pt x="73" y="36"/>
                </a:lnTo>
                <a:lnTo>
                  <a:pt x="43" y="36"/>
                </a:lnTo>
                <a:lnTo>
                  <a:pt x="43" y="74"/>
                </a:lnTo>
                <a:lnTo>
                  <a:pt x="11" y="74"/>
                </a:lnTo>
                <a:lnTo>
                  <a:pt x="11" y="136"/>
                </a:lnTo>
                <a:lnTo>
                  <a:pt x="0" y="136"/>
                </a:lnTo>
                <a:close/>
                <a:moveTo>
                  <a:pt x="64" y="45"/>
                </a:moveTo>
                <a:lnTo>
                  <a:pt x="69" y="45"/>
                </a:lnTo>
                <a:lnTo>
                  <a:pt x="69" y="135"/>
                </a:lnTo>
                <a:lnTo>
                  <a:pt x="64" y="135"/>
                </a:lnTo>
                <a:lnTo>
                  <a:pt x="64" y="45"/>
                </a:lnTo>
                <a:close/>
                <a:moveTo>
                  <a:pt x="20" y="124"/>
                </a:moveTo>
                <a:lnTo>
                  <a:pt x="50" y="124"/>
                </a:lnTo>
                <a:lnTo>
                  <a:pt x="50" y="129"/>
                </a:lnTo>
                <a:lnTo>
                  <a:pt x="20" y="129"/>
                </a:lnTo>
                <a:lnTo>
                  <a:pt x="20" y="124"/>
                </a:lnTo>
                <a:close/>
                <a:moveTo>
                  <a:pt x="20" y="110"/>
                </a:moveTo>
                <a:lnTo>
                  <a:pt x="50" y="110"/>
                </a:lnTo>
                <a:lnTo>
                  <a:pt x="50" y="116"/>
                </a:lnTo>
                <a:lnTo>
                  <a:pt x="20" y="116"/>
                </a:lnTo>
                <a:lnTo>
                  <a:pt x="20" y="110"/>
                </a:lnTo>
                <a:close/>
                <a:moveTo>
                  <a:pt x="20" y="98"/>
                </a:moveTo>
                <a:lnTo>
                  <a:pt x="50" y="98"/>
                </a:lnTo>
                <a:lnTo>
                  <a:pt x="50" y="103"/>
                </a:lnTo>
                <a:lnTo>
                  <a:pt x="20" y="103"/>
                </a:lnTo>
                <a:lnTo>
                  <a:pt x="20" y="98"/>
                </a:lnTo>
                <a:close/>
                <a:moveTo>
                  <a:pt x="20" y="85"/>
                </a:moveTo>
                <a:lnTo>
                  <a:pt x="50" y="85"/>
                </a:lnTo>
                <a:lnTo>
                  <a:pt x="50" y="90"/>
                </a:lnTo>
                <a:lnTo>
                  <a:pt x="20" y="90"/>
                </a:lnTo>
                <a:lnTo>
                  <a:pt x="20" y="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D12995-C4C1-4D25-B544-1883A1EAE5A5}"/>
              </a:ext>
            </a:extLst>
          </p:cNvPr>
          <p:cNvSpPr txBox="1"/>
          <p:nvPr/>
        </p:nvSpPr>
        <p:spPr>
          <a:xfrm>
            <a:off x="978880" y="3445970"/>
            <a:ext cx="1959974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BBC99-8A6A-4100-A805-E73BB2D32020}"/>
              </a:ext>
            </a:extLst>
          </p:cNvPr>
          <p:cNvSpPr txBox="1"/>
          <p:nvPr/>
        </p:nvSpPr>
        <p:spPr>
          <a:xfrm>
            <a:off x="1206160" y="3190081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4A81B67-9661-4A27-B430-34A811761823}"/>
              </a:ext>
            </a:extLst>
          </p:cNvPr>
          <p:cNvSpPr/>
          <p:nvPr/>
        </p:nvSpPr>
        <p:spPr>
          <a:xfrm>
            <a:off x="1819000" y="4887973"/>
            <a:ext cx="279734" cy="27973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1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2"/>
              </a:solidFill>
            </a:endParaRPr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2AD71D40-B458-4405-B434-9B9E76730E31}"/>
              </a:ext>
            </a:extLst>
          </p:cNvPr>
          <p:cNvSpPr>
            <a:spLocks/>
          </p:cNvSpPr>
          <p:nvPr/>
        </p:nvSpPr>
        <p:spPr bwMode="auto">
          <a:xfrm>
            <a:off x="1904940" y="4974570"/>
            <a:ext cx="107853" cy="106538"/>
          </a:xfrm>
          <a:custGeom>
            <a:avLst/>
            <a:gdLst>
              <a:gd name="T0" fmla="*/ 246 w 246"/>
              <a:gd name="T1" fmla="*/ 62 h 243"/>
              <a:gd name="T2" fmla="*/ 183 w 246"/>
              <a:gd name="T3" fmla="*/ 0 h 243"/>
              <a:gd name="T4" fmla="*/ 124 w 246"/>
              <a:gd name="T5" fmla="*/ 59 h 243"/>
              <a:gd name="T6" fmla="*/ 64 w 246"/>
              <a:gd name="T7" fmla="*/ 0 h 243"/>
              <a:gd name="T8" fmla="*/ 0 w 246"/>
              <a:gd name="T9" fmla="*/ 62 h 243"/>
              <a:gd name="T10" fmla="*/ 59 w 246"/>
              <a:gd name="T11" fmla="*/ 121 h 243"/>
              <a:gd name="T12" fmla="*/ 0 w 246"/>
              <a:gd name="T13" fmla="*/ 180 h 243"/>
              <a:gd name="T14" fmla="*/ 64 w 246"/>
              <a:gd name="T15" fmla="*/ 243 h 243"/>
              <a:gd name="T16" fmla="*/ 124 w 246"/>
              <a:gd name="T17" fmla="*/ 184 h 243"/>
              <a:gd name="T18" fmla="*/ 183 w 246"/>
              <a:gd name="T19" fmla="*/ 243 h 243"/>
              <a:gd name="T20" fmla="*/ 246 w 246"/>
              <a:gd name="T21" fmla="*/ 180 h 243"/>
              <a:gd name="T22" fmla="*/ 187 w 246"/>
              <a:gd name="T23" fmla="*/ 121 h 243"/>
              <a:gd name="T24" fmla="*/ 246 w 246"/>
              <a:gd name="T25" fmla="*/ 6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6" h="243">
                <a:moveTo>
                  <a:pt x="246" y="62"/>
                </a:moveTo>
                <a:lnTo>
                  <a:pt x="183" y="0"/>
                </a:lnTo>
                <a:lnTo>
                  <a:pt x="124" y="59"/>
                </a:lnTo>
                <a:lnTo>
                  <a:pt x="64" y="0"/>
                </a:lnTo>
                <a:lnTo>
                  <a:pt x="0" y="62"/>
                </a:lnTo>
                <a:lnTo>
                  <a:pt x="59" y="121"/>
                </a:lnTo>
                <a:lnTo>
                  <a:pt x="0" y="180"/>
                </a:lnTo>
                <a:lnTo>
                  <a:pt x="64" y="243"/>
                </a:lnTo>
                <a:lnTo>
                  <a:pt x="124" y="184"/>
                </a:lnTo>
                <a:lnTo>
                  <a:pt x="183" y="243"/>
                </a:lnTo>
                <a:lnTo>
                  <a:pt x="246" y="180"/>
                </a:lnTo>
                <a:lnTo>
                  <a:pt x="187" y="121"/>
                </a:lnTo>
                <a:lnTo>
                  <a:pt x="246" y="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F1E425-F8F9-482D-817D-0E96C5545816}"/>
              </a:ext>
            </a:extLst>
          </p:cNvPr>
          <p:cNvSpPr txBox="1"/>
          <p:nvPr/>
        </p:nvSpPr>
        <p:spPr>
          <a:xfrm>
            <a:off x="6384011" y="2074783"/>
            <a:ext cx="1959974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319B1F-CB6D-4130-B162-77957FB4C2F7}"/>
              </a:ext>
            </a:extLst>
          </p:cNvPr>
          <p:cNvSpPr txBox="1"/>
          <p:nvPr/>
        </p:nvSpPr>
        <p:spPr>
          <a:xfrm>
            <a:off x="6384012" y="1818894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9A4FC5-3F46-4132-8B90-CFA67889489D}"/>
              </a:ext>
            </a:extLst>
          </p:cNvPr>
          <p:cNvSpPr/>
          <p:nvPr/>
        </p:nvSpPr>
        <p:spPr>
          <a:xfrm>
            <a:off x="5451410" y="1868653"/>
            <a:ext cx="742913" cy="631611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41B3BEFE-AE10-45BB-A866-68AC1341DF59}"/>
              </a:ext>
            </a:extLst>
          </p:cNvPr>
          <p:cNvSpPr>
            <a:spLocks noEditPoints="1"/>
          </p:cNvSpPr>
          <p:nvPr/>
        </p:nvSpPr>
        <p:spPr bwMode="auto">
          <a:xfrm>
            <a:off x="5676619" y="2038099"/>
            <a:ext cx="300083" cy="300083"/>
          </a:xfrm>
          <a:custGeom>
            <a:avLst/>
            <a:gdLst>
              <a:gd name="T0" fmla="*/ 0 w 123"/>
              <a:gd name="T1" fmla="*/ 62 h 124"/>
              <a:gd name="T2" fmla="*/ 123 w 123"/>
              <a:gd name="T3" fmla="*/ 62 h 124"/>
              <a:gd name="T4" fmla="*/ 115 w 123"/>
              <a:gd name="T5" fmla="*/ 86 h 124"/>
              <a:gd name="T6" fmla="*/ 106 w 123"/>
              <a:gd name="T7" fmla="*/ 101 h 124"/>
              <a:gd name="T8" fmla="*/ 86 w 123"/>
              <a:gd name="T9" fmla="*/ 107 h 124"/>
              <a:gd name="T10" fmla="*/ 86 w 123"/>
              <a:gd name="T11" fmla="*/ 82 h 124"/>
              <a:gd name="T12" fmla="*/ 74 w 123"/>
              <a:gd name="T13" fmla="*/ 82 h 124"/>
              <a:gd name="T14" fmla="*/ 74 w 123"/>
              <a:gd name="T15" fmla="*/ 64 h 124"/>
              <a:gd name="T16" fmla="*/ 96 w 123"/>
              <a:gd name="T17" fmla="*/ 63 h 124"/>
              <a:gd name="T18" fmla="*/ 112 w 123"/>
              <a:gd name="T19" fmla="*/ 70 h 124"/>
              <a:gd name="T20" fmla="*/ 116 w 123"/>
              <a:gd name="T21" fmla="*/ 72 h 124"/>
              <a:gd name="T22" fmla="*/ 112 w 123"/>
              <a:gd name="T23" fmla="*/ 59 h 124"/>
              <a:gd name="T24" fmla="*/ 111 w 123"/>
              <a:gd name="T25" fmla="*/ 54 h 124"/>
              <a:gd name="T26" fmla="*/ 104 w 123"/>
              <a:gd name="T27" fmla="*/ 47 h 124"/>
              <a:gd name="T28" fmla="*/ 98 w 123"/>
              <a:gd name="T29" fmla="*/ 49 h 124"/>
              <a:gd name="T30" fmla="*/ 92 w 123"/>
              <a:gd name="T31" fmla="*/ 52 h 124"/>
              <a:gd name="T32" fmla="*/ 87 w 123"/>
              <a:gd name="T33" fmla="*/ 49 h 124"/>
              <a:gd name="T34" fmla="*/ 79 w 123"/>
              <a:gd name="T35" fmla="*/ 55 h 124"/>
              <a:gd name="T36" fmla="*/ 84 w 123"/>
              <a:gd name="T37" fmla="*/ 45 h 124"/>
              <a:gd name="T38" fmla="*/ 81 w 123"/>
              <a:gd name="T39" fmla="*/ 41 h 124"/>
              <a:gd name="T40" fmla="*/ 91 w 123"/>
              <a:gd name="T41" fmla="*/ 38 h 124"/>
              <a:gd name="T42" fmla="*/ 101 w 123"/>
              <a:gd name="T43" fmla="*/ 26 h 124"/>
              <a:gd name="T44" fmla="*/ 92 w 123"/>
              <a:gd name="T45" fmla="*/ 33 h 124"/>
              <a:gd name="T46" fmla="*/ 94 w 123"/>
              <a:gd name="T47" fmla="*/ 23 h 124"/>
              <a:gd name="T48" fmla="*/ 103 w 123"/>
              <a:gd name="T49" fmla="*/ 20 h 124"/>
              <a:gd name="T50" fmla="*/ 116 w 123"/>
              <a:gd name="T51" fmla="*/ 86 h 124"/>
              <a:gd name="T52" fmla="*/ 51 w 123"/>
              <a:gd name="T53" fmla="*/ 108 h 124"/>
              <a:gd name="T54" fmla="*/ 33 w 123"/>
              <a:gd name="T55" fmla="*/ 114 h 124"/>
              <a:gd name="T56" fmla="*/ 29 w 123"/>
              <a:gd name="T57" fmla="*/ 100 h 124"/>
              <a:gd name="T58" fmla="*/ 23 w 123"/>
              <a:gd name="T59" fmla="*/ 79 h 124"/>
              <a:gd name="T60" fmla="*/ 10 w 123"/>
              <a:gd name="T61" fmla="*/ 64 h 124"/>
              <a:gd name="T62" fmla="*/ 39 w 123"/>
              <a:gd name="T63" fmla="*/ 7 h 124"/>
              <a:gd name="T64" fmla="*/ 38 w 123"/>
              <a:gd name="T65" fmla="*/ 18 h 124"/>
              <a:gd name="T66" fmla="*/ 46 w 123"/>
              <a:gd name="T67" fmla="*/ 28 h 124"/>
              <a:gd name="T68" fmla="*/ 35 w 123"/>
              <a:gd name="T69" fmla="*/ 23 h 124"/>
              <a:gd name="T70" fmla="*/ 26 w 123"/>
              <a:gd name="T71" fmla="*/ 31 h 124"/>
              <a:gd name="T72" fmla="*/ 36 w 123"/>
              <a:gd name="T73" fmla="*/ 37 h 124"/>
              <a:gd name="T74" fmla="*/ 50 w 123"/>
              <a:gd name="T75" fmla="*/ 38 h 124"/>
              <a:gd name="T76" fmla="*/ 38 w 123"/>
              <a:gd name="T77" fmla="*/ 51 h 124"/>
              <a:gd name="T78" fmla="*/ 29 w 123"/>
              <a:gd name="T79" fmla="*/ 63 h 124"/>
              <a:gd name="T80" fmla="*/ 20 w 123"/>
              <a:gd name="T81" fmla="*/ 63 h 124"/>
              <a:gd name="T82" fmla="*/ 22 w 123"/>
              <a:gd name="T83" fmla="*/ 74 h 124"/>
              <a:gd name="T84" fmla="*/ 32 w 123"/>
              <a:gd name="T85" fmla="*/ 80 h 124"/>
              <a:gd name="T86" fmla="*/ 59 w 123"/>
              <a:gd name="T87" fmla="*/ 92 h 124"/>
              <a:gd name="T88" fmla="*/ 71 w 123"/>
              <a:gd name="T89" fmla="*/ 13 h 124"/>
              <a:gd name="T90" fmla="*/ 58 w 123"/>
              <a:gd name="T91" fmla="*/ 31 h 124"/>
              <a:gd name="T92" fmla="*/ 50 w 123"/>
              <a:gd name="T93" fmla="*/ 10 h 124"/>
              <a:gd name="T94" fmla="*/ 62 w 123"/>
              <a:gd name="T95" fmla="*/ 3 h 124"/>
              <a:gd name="T96" fmla="*/ 71 w 123"/>
              <a:gd name="T97" fmla="*/ 1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3" y="96"/>
                  <a:pt x="123" y="62"/>
                </a:cubicBezTo>
                <a:cubicBezTo>
                  <a:pt x="123" y="28"/>
                  <a:pt x="96" y="0"/>
                  <a:pt x="62" y="0"/>
                </a:cubicBezTo>
                <a:close/>
                <a:moveTo>
                  <a:pt x="115" y="86"/>
                </a:moveTo>
                <a:cubicBezTo>
                  <a:pt x="113" y="87"/>
                  <a:pt x="110" y="90"/>
                  <a:pt x="107" y="94"/>
                </a:cubicBezTo>
                <a:cubicBezTo>
                  <a:pt x="105" y="97"/>
                  <a:pt x="106" y="99"/>
                  <a:pt x="106" y="101"/>
                </a:cubicBezTo>
                <a:cubicBezTo>
                  <a:pt x="100" y="107"/>
                  <a:pt x="94" y="112"/>
                  <a:pt x="87" y="115"/>
                </a:cubicBezTo>
                <a:cubicBezTo>
                  <a:pt x="86" y="114"/>
                  <a:pt x="86" y="110"/>
                  <a:pt x="86" y="107"/>
                </a:cubicBezTo>
                <a:cubicBezTo>
                  <a:pt x="86" y="102"/>
                  <a:pt x="89" y="100"/>
                  <a:pt x="89" y="98"/>
                </a:cubicBezTo>
                <a:cubicBezTo>
                  <a:pt x="89" y="97"/>
                  <a:pt x="87" y="87"/>
                  <a:pt x="86" y="82"/>
                </a:cubicBezTo>
                <a:cubicBezTo>
                  <a:pt x="86" y="82"/>
                  <a:pt x="81" y="83"/>
                  <a:pt x="79" y="83"/>
                </a:cubicBezTo>
                <a:cubicBezTo>
                  <a:pt x="78" y="83"/>
                  <a:pt x="76" y="82"/>
                  <a:pt x="74" y="82"/>
                </a:cubicBezTo>
                <a:cubicBezTo>
                  <a:pt x="73" y="82"/>
                  <a:pt x="71" y="79"/>
                  <a:pt x="69" y="75"/>
                </a:cubicBezTo>
                <a:cubicBezTo>
                  <a:pt x="68" y="71"/>
                  <a:pt x="74" y="64"/>
                  <a:pt x="74" y="64"/>
                </a:cubicBezTo>
                <a:cubicBezTo>
                  <a:pt x="74" y="64"/>
                  <a:pt x="78" y="61"/>
                  <a:pt x="81" y="59"/>
                </a:cubicBezTo>
                <a:cubicBezTo>
                  <a:pt x="84" y="58"/>
                  <a:pt x="87" y="59"/>
                  <a:pt x="96" y="63"/>
                </a:cubicBezTo>
                <a:cubicBezTo>
                  <a:pt x="96" y="63"/>
                  <a:pt x="106" y="64"/>
                  <a:pt x="109" y="64"/>
                </a:cubicBezTo>
                <a:cubicBezTo>
                  <a:pt x="112" y="65"/>
                  <a:pt x="112" y="68"/>
                  <a:pt x="112" y="70"/>
                </a:cubicBezTo>
                <a:cubicBezTo>
                  <a:pt x="112" y="72"/>
                  <a:pt x="112" y="77"/>
                  <a:pt x="112" y="77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3" y="61"/>
                  <a:pt x="112" y="59"/>
                </a:cubicBezTo>
                <a:cubicBezTo>
                  <a:pt x="112" y="56"/>
                  <a:pt x="109" y="58"/>
                  <a:pt x="104" y="55"/>
                </a:cubicBezTo>
                <a:cubicBezTo>
                  <a:pt x="104" y="55"/>
                  <a:pt x="107" y="54"/>
                  <a:pt x="111" y="54"/>
                </a:cubicBezTo>
                <a:cubicBezTo>
                  <a:pt x="115" y="53"/>
                  <a:pt x="113" y="51"/>
                  <a:pt x="110" y="46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1" y="52"/>
                  <a:pt x="101" y="52"/>
                  <a:pt x="98" y="49"/>
                </a:cubicBezTo>
                <a:cubicBezTo>
                  <a:pt x="98" y="49"/>
                  <a:pt x="98" y="49"/>
                  <a:pt x="96" y="49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2" y="52"/>
                  <a:pt x="92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1" y="55"/>
                  <a:pt x="79" y="55"/>
                </a:cubicBezTo>
                <a:cubicBezTo>
                  <a:pt x="77" y="55"/>
                  <a:pt x="78" y="50"/>
                  <a:pt x="78" y="50"/>
                </a:cubicBezTo>
                <a:cubicBezTo>
                  <a:pt x="78" y="50"/>
                  <a:pt x="83" y="49"/>
                  <a:pt x="84" y="45"/>
                </a:cubicBezTo>
                <a:cubicBezTo>
                  <a:pt x="86" y="41"/>
                  <a:pt x="87" y="41"/>
                  <a:pt x="87" y="41"/>
                </a:cubicBezTo>
                <a:cubicBezTo>
                  <a:pt x="87" y="41"/>
                  <a:pt x="87" y="41"/>
                  <a:pt x="81" y="41"/>
                </a:cubicBezTo>
                <a:cubicBezTo>
                  <a:pt x="76" y="41"/>
                  <a:pt x="81" y="34"/>
                  <a:pt x="83" y="34"/>
                </a:cubicBezTo>
                <a:cubicBezTo>
                  <a:pt x="85" y="34"/>
                  <a:pt x="87" y="38"/>
                  <a:pt x="91" y="38"/>
                </a:cubicBezTo>
                <a:cubicBezTo>
                  <a:pt x="91" y="38"/>
                  <a:pt x="96" y="40"/>
                  <a:pt x="100" y="38"/>
                </a:cubicBezTo>
                <a:cubicBezTo>
                  <a:pt x="104" y="35"/>
                  <a:pt x="101" y="31"/>
                  <a:pt x="101" y="26"/>
                </a:cubicBezTo>
                <a:cubicBezTo>
                  <a:pt x="100" y="21"/>
                  <a:pt x="97" y="26"/>
                  <a:pt x="96" y="31"/>
                </a:cubicBezTo>
                <a:cubicBezTo>
                  <a:pt x="96" y="36"/>
                  <a:pt x="92" y="33"/>
                  <a:pt x="92" y="33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28"/>
                  <a:pt x="91" y="23"/>
                  <a:pt x="94" y="23"/>
                </a:cubicBezTo>
                <a:cubicBezTo>
                  <a:pt x="96" y="23"/>
                  <a:pt x="98" y="16"/>
                  <a:pt x="98" y="16"/>
                </a:cubicBezTo>
                <a:cubicBezTo>
                  <a:pt x="98" y="16"/>
                  <a:pt x="100" y="17"/>
                  <a:pt x="103" y="20"/>
                </a:cubicBezTo>
                <a:cubicBezTo>
                  <a:pt x="114" y="30"/>
                  <a:pt x="121" y="45"/>
                  <a:pt x="121" y="62"/>
                </a:cubicBezTo>
                <a:cubicBezTo>
                  <a:pt x="121" y="71"/>
                  <a:pt x="119" y="79"/>
                  <a:pt x="116" y="86"/>
                </a:cubicBezTo>
                <a:cubicBezTo>
                  <a:pt x="116" y="86"/>
                  <a:pt x="116" y="86"/>
                  <a:pt x="115" y="86"/>
                </a:cubicBezTo>
                <a:close/>
                <a:moveTo>
                  <a:pt x="51" y="108"/>
                </a:moveTo>
                <a:cubicBezTo>
                  <a:pt x="47" y="113"/>
                  <a:pt x="45" y="117"/>
                  <a:pt x="45" y="119"/>
                </a:cubicBezTo>
                <a:cubicBezTo>
                  <a:pt x="41" y="117"/>
                  <a:pt x="37" y="116"/>
                  <a:pt x="33" y="114"/>
                </a:cubicBezTo>
                <a:cubicBezTo>
                  <a:pt x="33" y="114"/>
                  <a:pt x="33" y="113"/>
                  <a:pt x="33" y="113"/>
                </a:cubicBezTo>
                <a:cubicBezTo>
                  <a:pt x="33" y="109"/>
                  <a:pt x="33" y="107"/>
                  <a:pt x="29" y="100"/>
                </a:cubicBezTo>
                <a:cubicBezTo>
                  <a:pt x="25" y="93"/>
                  <a:pt x="28" y="89"/>
                  <a:pt x="30" y="88"/>
                </a:cubicBezTo>
                <a:cubicBezTo>
                  <a:pt x="33" y="87"/>
                  <a:pt x="33" y="83"/>
                  <a:pt x="23" y="79"/>
                </a:cubicBezTo>
                <a:cubicBezTo>
                  <a:pt x="21" y="78"/>
                  <a:pt x="19" y="75"/>
                  <a:pt x="14" y="75"/>
                </a:cubicBezTo>
                <a:cubicBezTo>
                  <a:pt x="8" y="76"/>
                  <a:pt x="11" y="68"/>
                  <a:pt x="10" y="64"/>
                </a:cubicBezTo>
                <a:cubicBezTo>
                  <a:pt x="10" y="60"/>
                  <a:pt x="7" y="58"/>
                  <a:pt x="3" y="56"/>
                </a:cubicBezTo>
                <a:cubicBezTo>
                  <a:pt x="5" y="34"/>
                  <a:pt x="19" y="16"/>
                  <a:pt x="39" y="7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38" y="13"/>
                  <a:pt x="38" y="18"/>
                </a:cubicBezTo>
                <a:cubicBezTo>
                  <a:pt x="39" y="20"/>
                  <a:pt x="38" y="18"/>
                  <a:pt x="46" y="23"/>
                </a:cubicBezTo>
                <a:cubicBezTo>
                  <a:pt x="49" y="25"/>
                  <a:pt x="46" y="26"/>
                  <a:pt x="46" y="28"/>
                </a:cubicBezTo>
                <a:cubicBezTo>
                  <a:pt x="45" y="29"/>
                  <a:pt x="43" y="28"/>
                  <a:pt x="39" y="25"/>
                </a:cubicBezTo>
                <a:cubicBezTo>
                  <a:pt x="39" y="25"/>
                  <a:pt x="39" y="25"/>
                  <a:pt x="35" y="23"/>
                </a:cubicBezTo>
                <a:cubicBezTo>
                  <a:pt x="32" y="24"/>
                  <a:pt x="35" y="23"/>
                  <a:pt x="32" y="28"/>
                </a:cubicBezTo>
                <a:cubicBezTo>
                  <a:pt x="32" y="28"/>
                  <a:pt x="29" y="29"/>
                  <a:pt x="26" y="31"/>
                </a:cubicBezTo>
                <a:cubicBezTo>
                  <a:pt x="23" y="34"/>
                  <a:pt x="28" y="36"/>
                  <a:pt x="34" y="43"/>
                </a:cubicBezTo>
                <a:cubicBezTo>
                  <a:pt x="36" y="44"/>
                  <a:pt x="35" y="39"/>
                  <a:pt x="36" y="37"/>
                </a:cubicBezTo>
                <a:cubicBezTo>
                  <a:pt x="37" y="35"/>
                  <a:pt x="38" y="34"/>
                  <a:pt x="43" y="34"/>
                </a:cubicBezTo>
                <a:cubicBezTo>
                  <a:pt x="45" y="34"/>
                  <a:pt x="46" y="37"/>
                  <a:pt x="50" y="38"/>
                </a:cubicBezTo>
                <a:cubicBezTo>
                  <a:pt x="54" y="39"/>
                  <a:pt x="50" y="42"/>
                  <a:pt x="43" y="49"/>
                </a:cubicBezTo>
                <a:cubicBezTo>
                  <a:pt x="42" y="51"/>
                  <a:pt x="38" y="51"/>
                  <a:pt x="38" y="51"/>
                </a:cubicBezTo>
                <a:cubicBezTo>
                  <a:pt x="38" y="51"/>
                  <a:pt x="35" y="54"/>
                  <a:pt x="33" y="56"/>
                </a:cubicBezTo>
                <a:cubicBezTo>
                  <a:pt x="30" y="57"/>
                  <a:pt x="30" y="59"/>
                  <a:pt x="29" y="63"/>
                </a:cubicBezTo>
                <a:cubicBezTo>
                  <a:pt x="28" y="67"/>
                  <a:pt x="27" y="65"/>
                  <a:pt x="25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17" y="66"/>
                  <a:pt x="17" y="71"/>
                </a:cubicBezTo>
                <a:cubicBezTo>
                  <a:pt x="17" y="71"/>
                  <a:pt x="19" y="74"/>
                  <a:pt x="22" y="74"/>
                </a:cubicBezTo>
                <a:cubicBezTo>
                  <a:pt x="24" y="74"/>
                  <a:pt x="28" y="76"/>
                  <a:pt x="28" y="76"/>
                </a:cubicBezTo>
                <a:cubicBezTo>
                  <a:pt x="28" y="76"/>
                  <a:pt x="28" y="80"/>
                  <a:pt x="32" y="80"/>
                </a:cubicBezTo>
                <a:cubicBezTo>
                  <a:pt x="35" y="80"/>
                  <a:pt x="41" y="79"/>
                  <a:pt x="44" y="83"/>
                </a:cubicBezTo>
                <a:cubicBezTo>
                  <a:pt x="47" y="87"/>
                  <a:pt x="50" y="87"/>
                  <a:pt x="59" y="92"/>
                </a:cubicBezTo>
                <a:cubicBezTo>
                  <a:pt x="68" y="96"/>
                  <a:pt x="58" y="100"/>
                  <a:pt x="51" y="108"/>
                </a:cubicBezTo>
                <a:close/>
                <a:moveTo>
                  <a:pt x="71" y="13"/>
                </a:moveTo>
                <a:cubicBezTo>
                  <a:pt x="69" y="16"/>
                  <a:pt x="69" y="20"/>
                  <a:pt x="64" y="23"/>
                </a:cubicBezTo>
                <a:cubicBezTo>
                  <a:pt x="60" y="25"/>
                  <a:pt x="58" y="31"/>
                  <a:pt x="58" y="31"/>
                </a:cubicBezTo>
                <a:cubicBezTo>
                  <a:pt x="51" y="32"/>
                  <a:pt x="53" y="19"/>
                  <a:pt x="52" y="16"/>
                </a:cubicBezTo>
                <a:cubicBezTo>
                  <a:pt x="51" y="14"/>
                  <a:pt x="53" y="11"/>
                  <a:pt x="50" y="10"/>
                </a:cubicBezTo>
                <a:cubicBezTo>
                  <a:pt x="47" y="9"/>
                  <a:pt x="45" y="9"/>
                  <a:pt x="46" y="5"/>
                </a:cubicBezTo>
                <a:cubicBezTo>
                  <a:pt x="51" y="4"/>
                  <a:pt x="56" y="3"/>
                  <a:pt x="62" y="3"/>
                </a:cubicBezTo>
                <a:cubicBezTo>
                  <a:pt x="65" y="3"/>
                  <a:pt x="68" y="3"/>
                  <a:pt x="71" y="4"/>
                </a:cubicBezTo>
                <a:cubicBezTo>
                  <a:pt x="71" y="5"/>
                  <a:pt x="72" y="10"/>
                  <a:pt x="71" y="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D845E7F-412E-4DB6-9B04-3DCC96FE73DB}"/>
              </a:ext>
            </a:extLst>
          </p:cNvPr>
          <p:cNvGrpSpPr/>
          <p:nvPr/>
        </p:nvGrpSpPr>
        <p:grpSpPr>
          <a:xfrm>
            <a:off x="7483051" y="2979413"/>
            <a:ext cx="351192" cy="201683"/>
            <a:chOff x="1" y="1588"/>
            <a:chExt cx="715961" cy="411163"/>
          </a:xfrm>
        </p:grpSpPr>
        <p:sp>
          <p:nvSpPr>
            <p:cNvPr id="61" name="Rectangle 5">
              <a:extLst>
                <a:ext uri="{FF2B5EF4-FFF2-40B4-BE49-F238E27FC236}">
                  <a16:creationId xmlns:a16="http://schemas.microsoft.com/office/drawing/2014/main" id="{8EADFC9D-8471-4AEE-89CC-815D1E0C7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6BD81FCD-0D53-414C-A305-6C0A54C41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FFE0B6A-8571-473A-92D6-A34EADCBF043}"/>
              </a:ext>
            </a:extLst>
          </p:cNvPr>
          <p:cNvSpPr txBox="1"/>
          <p:nvPr/>
        </p:nvSpPr>
        <p:spPr>
          <a:xfrm>
            <a:off x="6384011" y="2968147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More Detail</a:t>
            </a:r>
            <a:endParaRPr lang="en-ID" sz="900" b="1" dirty="0">
              <a:solidFill>
                <a:schemeClr val="accent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5875AF-A293-4A28-BB1C-18B2D25B30CB}"/>
              </a:ext>
            </a:extLst>
          </p:cNvPr>
          <p:cNvSpPr txBox="1"/>
          <p:nvPr/>
        </p:nvSpPr>
        <p:spPr>
          <a:xfrm>
            <a:off x="1272868" y="4299518"/>
            <a:ext cx="1264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</a:rPr>
              <a:t>www.logam.com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50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 animBg="1"/>
      <p:bldP spid="43" grpId="0" animBg="1"/>
      <p:bldP spid="45" grpId="0"/>
      <p:bldP spid="46" grpId="0"/>
      <p:bldP spid="48" grpId="0" animBg="1"/>
      <p:bldP spid="49" grpId="0" animBg="1"/>
      <p:bldP spid="51" grpId="0"/>
      <p:bldP spid="52" grpId="0"/>
      <p:bldP spid="59" grpId="0" animBg="1"/>
      <p:bldP spid="58" grpId="0" animBg="1"/>
      <p:bldP spid="63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09F8FF-EA58-4102-ABEF-C3DC6D3065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CBA6864-F5FF-45DF-AB01-67545FD613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650B2-1AF6-48A6-86FE-6DA7F1BEAFAF}"/>
              </a:ext>
            </a:extLst>
          </p:cNvPr>
          <p:cNvSpPr/>
          <p:nvPr/>
        </p:nvSpPr>
        <p:spPr>
          <a:xfrm>
            <a:off x="3687924" y="0"/>
            <a:ext cx="5456077" cy="6850516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2C3DEB-8881-4D93-B833-17B40A9F1870}"/>
              </a:ext>
            </a:extLst>
          </p:cNvPr>
          <p:cNvSpPr txBox="1"/>
          <p:nvPr/>
        </p:nvSpPr>
        <p:spPr>
          <a:xfrm>
            <a:off x="440531" y="3213800"/>
            <a:ext cx="2841512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68D534-AF2D-454F-88BD-13EE831B6AC5}"/>
              </a:ext>
            </a:extLst>
          </p:cNvPr>
          <p:cNvSpPr txBox="1"/>
          <p:nvPr/>
        </p:nvSpPr>
        <p:spPr>
          <a:xfrm>
            <a:off x="423805" y="2957910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516617-AB7D-4F08-89B1-0E2736218805}"/>
              </a:ext>
            </a:extLst>
          </p:cNvPr>
          <p:cNvGrpSpPr/>
          <p:nvPr/>
        </p:nvGrpSpPr>
        <p:grpSpPr>
          <a:xfrm>
            <a:off x="440531" y="4947770"/>
            <a:ext cx="209550" cy="221456"/>
            <a:chOff x="1892301" y="5967413"/>
            <a:chExt cx="279400" cy="295274"/>
          </a:xfrm>
          <a:solidFill>
            <a:schemeClr val="accent1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F182A17A-1F3C-4E56-81C3-2DA85DB21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0088" y="5967413"/>
              <a:ext cx="201613" cy="230187"/>
            </a:xfrm>
            <a:custGeom>
              <a:avLst/>
              <a:gdLst>
                <a:gd name="T0" fmla="*/ 100 w 103"/>
                <a:gd name="T1" fmla="*/ 46 h 119"/>
                <a:gd name="T2" fmla="*/ 65 w 103"/>
                <a:gd name="T3" fmla="*/ 40 h 119"/>
                <a:gd name="T4" fmla="*/ 55 w 103"/>
                <a:gd name="T5" fmla="*/ 43 h 119"/>
                <a:gd name="T6" fmla="*/ 44 w 103"/>
                <a:gd name="T7" fmla="*/ 50 h 119"/>
                <a:gd name="T8" fmla="*/ 42 w 103"/>
                <a:gd name="T9" fmla="*/ 48 h 119"/>
                <a:gd name="T10" fmla="*/ 33 w 103"/>
                <a:gd name="T11" fmla="*/ 47 h 119"/>
                <a:gd name="T12" fmla="*/ 4 w 103"/>
                <a:gd name="T13" fmla="*/ 2 h 119"/>
                <a:gd name="T14" fmla="*/ 2 w 103"/>
                <a:gd name="T15" fmla="*/ 0 h 119"/>
                <a:gd name="T16" fmla="*/ 1 w 103"/>
                <a:gd name="T17" fmla="*/ 0 h 119"/>
                <a:gd name="T18" fmla="*/ 1 w 103"/>
                <a:gd name="T19" fmla="*/ 0 h 119"/>
                <a:gd name="T20" fmla="*/ 1 w 103"/>
                <a:gd name="T21" fmla="*/ 3 h 119"/>
                <a:gd name="T22" fmla="*/ 10 w 103"/>
                <a:gd name="T23" fmla="*/ 38 h 119"/>
                <a:gd name="T24" fmla="*/ 17 w 103"/>
                <a:gd name="T25" fmla="*/ 46 h 119"/>
                <a:gd name="T26" fmla="*/ 28 w 103"/>
                <a:gd name="T27" fmla="*/ 52 h 119"/>
                <a:gd name="T28" fmla="*/ 32 w 103"/>
                <a:gd name="T29" fmla="*/ 65 h 119"/>
                <a:gd name="T30" fmla="*/ 10 w 103"/>
                <a:gd name="T31" fmla="*/ 114 h 119"/>
                <a:gd name="T32" fmla="*/ 10 w 103"/>
                <a:gd name="T33" fmla="*/ 118 h 119"/>
                <a:gd name="T34" fmla="*/ 14 w 103"/>
                <a:gd name="T35" fmla="*/ 116 h 119"/>
                <a:gd name="T36" fmla="*/ 36 w 103"/>
                <a:gd name="T37" fmla="*/ 89 h 119"/>
                <a:gd name="T38" fmla="*/ 37 w 103"/>
                <a:gd name="T39" fmla="*/ 87 h 119"/>
                <a:gd name="T40" fmla="*/ 39 w 103"/>
                <a:gd name="T41" fmla="*/ 79 h 119"/>
                <a:gd name="T42" fmla="*/ 38 w 103"/>
                <a:gd name="T43" fmla="*/ 66 h 119"/>
                <a:gd name="T44" fmla="*/ 45 w 103"/>
                <a:gd name="T45" fmla="*/ 61 h 119"/>
                <a:gd name="T46" fmla="*/ 47 w 103"/>
                <a:gd name="T47" fmla="*/ 56 h 119"/>
                <a:gd name="T48" fmla="*/ 100 w 103"/>
                <a:gd name="T49" fmla="*/ 50 h 119"/>
                <a:gd name="T50" fmla="*/ 103 w 103"/>
                <a:gd name="T51" fmla="*/ 49 h 119"/>
                <a:gd name="T52" fmla="*/ 103 w 103"/>
                <a:gd name="T53" fmla="*/ 48 h 119"/>
                <a:gd name="T54" fmla="*/ 103 w 103"/>
                <a:gd name="T55" fmla="*/ 48 h 119"/>
                <a:gd name="T56" fmla="*/ 100 w 103"/>
                <a:gd name="T57" fmla="*/ 46 h 119"/>
                <a:gd name="T58" fmla="*/ 40 w 103"/>
                <a:gd name="T59" fmla="*/ 52 h 119"/>
                <a:gd name="T60" fmla="*/ 42 w 103"/>
                <a:gd name="T61" fmla="*/ 59 h 119"/>
                <a:gd name="T62" fmla="*/ 34 w 103"/>
                <a:gd name="T63" fmla="*/ 61 h 119"/>
                <a:gd name="T64" fmla="*/ 32 w 103"/>
                <a:gd name="T65" fmla="*/ 54 h 119"/>
                <a:gd name="T66" fmla="*/ 40 w 103"/>
                <a:gd name="T67" fmla="*/ 5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119">
                  <a:moveTo>
                    <a:pt x="100" y="46"/>
                  </a:moveTo>
                  <a:cubicBezTo>
                    <a:pt x="65" y="40"/>
                    <a:pt x="65" y="40"/>
                    <a:pt x="65" y="40"/>
                  </a:cubicBezTo>
                  <a:cubicBezTo>
                    <a:pt x="62" y="40"/>
                    <a:pt x="57" y="41"/>
                    <a:pt x="55" y="43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9"/>
                    <a:pt x="43" y="48"/>
                    <a:pt x="42" y="48"/>
                  </a:cubicBezTo>
                  <a:cubicBezTo>
                    <a:pt x="39" y="46"/>
                    <a:pt x="36" y="46"/>
                    <a:pt x="33" y="4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41"/>
                    <a:pt x="14" y="44"/>
                    <a:pt x="17" y="4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6" y="56"/>
                    <a:pt x="27" y="62"/>
                    <a:pt x="32" y="65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5"/>
                    <a:pt x="9" y="117"/>
                    <a:pt x="10" y="118"/>
                  </a:cubicBezTo>
                  <a:cubicBezTo>
                    <a:pt x="12" y="119"/>
                    <a:pt x="13" y="117"/>
                    <a:pt x="14" y="116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7" y="88"/>
                    <a:pt x="37" y="88"/>
                    <a:pt x="37" y="87"/>
                  </a:cubicBezTo>
                  <a:cubicBezTo>
                    <a:pt x="39" y="85"/>
                    <a:pt x="40" y="81"/>
                    <a:pt x="39" y="79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41" y="66"/>
                    <a:pt x="44" y="64"/>
                    <a:pt x="45" y="61"/>
                  </a:cubicBezTo>
                  <a:cubicBezTo>
                    <a:pt x="46" y="60"/>
                    <a:pt x="47" y="58"/>
                    <a:pt x="47" y="56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2" y="50"/>
                    <a:pt x="102" y="50"/>
                    <a:pt x="103" y="49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7"/>
                    <a:pt x="102" y="47"/>
                    <a:pt x="100" y="46"/>
                  </a:cubicBezTo>
                  <a:close/>
                  <a:moveTo>
                    <a:pt x="40" y="52"/>
                  </a:moveTo>
                  <a:cubicBezTo>
                    <a:pt x="42" y="53"/>
                    <a:pt x="43" y="56"/>
                    <a:pt x="42" y="59"/>
                  </a:cubicBezTo>
                  <a:cubicBezTo>
                    <a:pt x="40" y="62"/>
                    <a:pt x="37" y="63"/>
                    <a:pt x="34" y="61"/>
                  </a:cubicBezTo>
                  <a:cubicBezTo>
                    <a:pt x="32" y="60"/>
                    <a:pt x="31" y="56"/>
                    <a:pt x="32" y="54"/>
                  </a:cubicBezTo>
                  <a:cubicBezTo>
                    <a:pt x="34" y="51"/>
                    <a:pt x="37" y="50"/>
                    <a:pt x="4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2AF07137-CA1A-4BCE-9905-2D9992BDF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6099175"/>
              <a:ext cx="23813" cy="163512"/>
            </a:xfrm>
            <a:custGeom>
              <a:avLst/>
              <a:gdLst>
                <a:gd name="T0" fmla="*/ 10 w 12"/>
                <a:gd name="T1" fmla="*/ 0 h 85"/>
                <a:gd name="T2" fmla="*/ 9 w 12"/>
                <a:gd name="T3" fmla="*/ 1 h 85"/>
                <a:gd name="T4" fmla="*/ 2 w 12"/>
                <a:gd name="T5" fmla="*/ 0 h 85"/>
                <a:gd name="T6" fmla="*/ 1 w 12"/>
                <a:gd name="T7" fmla="*/ 0 h 85"/>
                <a:gd name="T8" fmla="*/ 1 w 12"/>
                <a:gd name="T9" fmla="*/ 1 h 85"/>
                <a:gd name="T10" fmla="*/ 0 w 12"/>
                <a:gd name="T11" fmla="*/ 4 h 85"/>
                <a:gd name="T12" fmla="*/ 0 w 12"/>
                <a:gd name="T13" fmla="*/ 79 h 85"/>
                <a:gd name="T14" fmla="*/ 6 w 12"/>
                <a:gd name="T15" fmla="*/ 85 h 85"/>
                <a:gd name="T16" fmla="*/ 12 w 12"/>
                <a:gd name="T17" fmla="*/ 79 h 85"/>
                <a:gd name="T18" fmla="*/ 12 w 12"/>
                <a:gd name="T19" fmla="*/ 4 h 85"/>
                <a:gd name="T20" fmla="*/ 11 w 12"/>
                <a:gd name="T21" fmla="*/ 1 h 85"/>
                <a:gd name="T22" fmla="*/ 10 w 12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85">
                  <a:moveTo>
                    <a:pt x="10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7" y="2"/>
                    <a:pt x="4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2"/>
                    <a:pt x="2" y="85"/>
                    <a:pt x="6" y="85"/>
                  </a:cubicBezTo>
                  <a:cubicBezTo>
                    <a:pt x="9" y="85"/>
                    <a:pt x="12" y="82"/>
                    <a:pt x="12" y="7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1" y="2"/>
                    <a:pt x="11" y="1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A0E9693-C67D-41FD-910C-03631A6925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2301" y="6072188"/>
              <a:ext cx="136525" cy="139700"/>
            </a:xfrm>
            <a:custGeom>
              <a:avLst/>
              <a:gdLst>
                <a:gd name="T0" fmla="*/ 7 w 70"/>
                <a:gd name="T1" fmla="*/ 72 h 73"/>
                <a:gd name="T2" fmla="*/ 7 w 70"/>
                <a:gd name="T3" fmla="*/ 73 h 73"/>
                <a:gd name="T4" fmla="*/ 8 w 70"/>
                <a:gd name="T5" fmla="*/ 73 h 73"/>
                <a:gd name="T6" fmla="*/ 9 w 70"/>
                <a:gd name="T7" fmla="*/ 71 h 73"/>
                <a:gd name="T8" fmla="*/ 25 w 70"/>
                <a:gd name="T9" fmla="*/ 40 h 73"/>
                <a:gd name="T10" fmla="*/ 28 w 70"/>
                <a:gd name="T11" fmla="*/ 40 h 73"/>
                <a:gd name="T12" fmla="*/ 32 w 70"/>
                <a:gd name="T13" fmla="*/ 37 h 73"/>
                <a:gd name="T14" fmla="*/ 40 w 70"/>
                <a:gd name="T15" fmla="*/ 41 h 73"/>
                <a:gd name="T16" fmla="*/ 45 w 70"/>
                <a:gd name="T17" fmla="*/ 41 h 73"/>
                <a:gd name="T18" fmla="*/ 46 w 70"/>
                <a:gd name="T19" fmla="*/ 41 h 73"/>
                <a:gd name="T20" fmla="*/ 68 w 70"/>
                <a:gd name="T21" fmla="*/ 33 h 73"/>
                <a:gd name="T22" fmla="*/ 70 w 70"/>
                <a:gd name="T23" fmla="*/ 31 h 73"/>
                <a:gd name="T24" fmla="*/ 67 w 70"/>
                <a:gd name="T25" fmla="*/ 30 h 73"/>
                <a:gd name="T26" fmla="*/ 33 w 70"/>
                <a:gd name="T27" fmla="*/ 33 h 73"/>
                <a:gd name="T28" fmla="*/ 26 w 70"/>
                <a:gd name="T29" fmla="*/ 28 h 73"/>
                <a:gd name="T30" fmla="*/ 25 w 70"/>
                <a:gd name="T31" fmla="*/ 20 h 73"/>
                <a:gd name="T32" fmla="*/ 21 w 70"/>
                <a:gd name="T33" fmla="*/ 14 h 73"/>
                <a:gd name="T34" fmla="*/ 2 w 70"/>
                <a:gd name="T35" fmla="*/ 1 h 73"/>
                <a:gd name="T36" fmla="*/ 0 w 70"/>
                <a:gd name="T37" fmla="*/ 0 h 73"/>
                <a:gd name="T38" fmla="*/ 0 w 70"/>
                <a:gd name="T39" fmla="*/ 0 h 73"/>
                <a:gd name="T40" fmla="*/ 0 w 70"/>
                <a:gd name="T41" fmla="*/ 1 h 73"/>
                <a:gd name="T42" fmla="*/ 0 w 70"/>
                <a:gd name="T43" fmla="*/ 3 h 73"/>
                <a:gd name="T44" fmla="*/ 22 w 70"/>
                <a:gd name="T45" fmla="*/ 30 h 73"/>
                <a:gd name="T46" fmla="*/ 20 w 70"/>
                <a:gd name="T47" fmla="*/ 35 h 73"/>
                <a:gd name="T48" fmla="*/ 21 w 70"/>
                <a:gd name="T49" fmla="*/ 37 h 73"/>
                <a:gd name="T50" fmla="*/ 14 w 70"/>
                <a:gd name="T51" fmla="*/ 42 h 73"/>
                <a:gd name="T52" fmla="*/ 11 w 70"/>
                <a:gd name="T53" fmla="*/ 48 h 73"/>
                <a:gd name="T54" fmla="*/ 7 w 70"/>
                <a:gd name="T55" fmla="*/ 70 h 73"/>
                <a:gd name="T56" fmla="*/ 7 w 70"/>
                <a:gd name="T57" fmla="*/ 72 h 73"/>
                <a:gd name="T58" fmla="*/ 26 w 70"/>
                <a:gd name="T59" fmla="*/ 31 h 73"/>
                <a:gd name="T60" fmla="*/ 30 w 70"/>
                <a:gd name="T61" fmla="*/ 34 h 73"/>
                <a:gd name="T62" fmla="*/ 27 w 70"/>
                <a:gd name="T63" fmla="*/ 38 h 73"/>
                <a:gd name="T64" fmla="*/ 23 w 70"/>
                <a:gd name="T65" fmla="*/ 35 h 73"/>
                <a:gd name="T66" fmla="*/ 26 w 70"/>
                <a:gd name="T67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" h="73">
                  <a:moveTo>
                    <a:pt x="7" y="72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3"/>
                    <a:pt x="9" y="72"/>
                    <a:pt x="9" y="7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1"/>
                    <a:pt x="27" y="41"/>
                    <a:pt x="28" y="40"/>
                  </a:cubicBezTo>
                  <a:cubicBezTo>
                    <a:pt x="30" y="40"/>
                    <a:pt x="31" y="39"/>
                    <a:pt x="32" y="37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3" y="42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9" y="33"/>
                    <a:pt x="70" y="32"/>
                    <a:pt x="70" y="31"/>
                  </a:cubicBezTo>
                  <a:cubicBezTo>
                    <a:pt x="69" y="30"/>
                    <a:pt x="68" y="30"/>
                    <a:pt x="67" y="3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0"/>
                    <a:pt x="29" y="28"/>
                    <a:pt x="26" y="2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8"/>
                    <a:pt x="23" y="15"/>
                    <a:pt x="21" y="1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20" y="33"/>
                    <a:pt x="20" y="35"/>
                  </a:cubicBezTo>
                  <a:cubicBezTo>
                    <a:pt x="20" y="36"/>
                    <a:pt x="21" y="37"/>
                    <a:pt x="21" y="3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3" y="43"/>
                    <a:pt x="11" y="46"/>
                    <a:pt x="11" y="48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2"/>
                    <a:pt x="7" y="72"/>
                    <a:pt x="7" y="72"/>
                  </a:cubicBezTo>
                  <a:close/>
                  <a:moveTo>
                    <a:pt x="26" y="31"/>
                  </a:moveTo>
                  <a:cubicBezTo>
                    <a:pt x="28" y="30"/>
                    <a:pt x="30" y="32"/>
                    <a:pt x="30" y="34"/>
                  </a:cubicBezTo>
                  <a:cubicBezTo>
                    <a:pt x="30" y="35"/>
                    <a:pt x="29" y="37"/>
                    <a:pt x="27" y="38"/>
                  </a:cubicBezTo>
                  <a:cubicBezTo>
                    <a:pt x="25" y="38"/>
                    <a:pt x="23" y="37"/>
                    <a:pt x="23" y="35"/>
                  </a:cubicBezTo>
                  <a:cubicBezTo>
                    <a:pt x="23" y="33"/>
                    <a:pt x="24" y="31"/>
                    <a:pt x="2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6C8549D7-755D-458C-BA19-86A249E6B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6153150"/>
              <a:ext cx="14288" cy="104775"/>
            </a:xfrm>
            <a:custGeom>
              <a:avLst/>
              <a:gdLst>
                <a:gd name="T0" fmla="*/ 1 w 8"/>
                <a:gd name="T1" fmla="*/ 1 h 55"/>
                <a:gd name="T2" fmla="*/ 2 w 8"/>
                <a:gd name="T3" fmla="*/ 1 h 55"/>
                <a:gd name="T4" fmla="*/ 6 w 8"/>
                <a:gd name="T5" fmla="*/ 1 h 55"/>
                <a:gd name="T6" fmla="*/ 7 w 8"/>
                <a:gd name="T7" fmla="*/ 0 h 55"/>
                <a:gd name="T8" fmla="*/ 7 w 8"/>
                <a:gd name="T9" fmla="*/ 1 h 55"/>
                <a:gd name="T10" fmla="*/ 8 w 8"/>
                <a:gd name="T11" fmla="*/ 3 h 55"/>
                <a:gd name="T12" fmla="*/ 8 w 8"/>
                <a:gd name="T13" fmla="*/ 51 h 55"/>
                <a:gd name="T14" fmla="*/ 4 w 8"/>
                <a:gd name="T15" fmla="*/ 55 h 55"/>
                <a:gd name="T16" fmla="*/ 0 w 8"/>
                <a:gd name="T17" fmla="*/ 51 h 55"/>
                <a:gd name="T18" fmla="*/ 0 w 8"/>
                <a:gd name="T19" fmla="*/ 3 h 55"/>
                <a:gd name="T20" fmla="*/ 1 w 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55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5" y="2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3"/>
                    <a:pt x="6" y="55"/>
                    <a:pt x="4" y="55"/>
                  </a:cubicBezTo>
                  <a:cubicBezTo>
                    <a:pt x="2" y="55"/>
                    <a:pt x="0" y="53"/>
                    <a:pt x="0" y="5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25" name="Freeform 12">
            <a:extLst>
              <a:ext uri="{FF2B5EF4-FFF2-40B4-BE49-F238E27FC236}">
                <a16:creationId xmlns:a16="http://schemas.microsoft.com/office/drawing/2014/main" id="{78DDD56C-E502-4129-8E40-52FD080E4B46}"/>
              </a:ext>
            </a:extLst>
          </p:cNvPr>
          <p:cNvSpPr>
            <a:spLocks noEditPoints="1"/>
          </p:cNvSpPr>
          <p:nvPr/>
        </p:nvSpPr>
        <p:spPr bwMode="auto">
          <a:xfrm>
            <a:off x="1734424" y="4973964"/>
            <a:ext cx="109538" cy="169069"/>
          </a:xfrm>
          <a:custGeom>
            <a:avLst/>
            <a:gdLst>
              <a:gd name="T0" fmla="*/ 73 w 75"/>
              <a:gd name="T1" fmla="*/ 29 h 117"/>
              <a:gd name="T2" fmla="*/ 38 w 75"/>
              <a:gd name="T3" fmla="*/ 0 h 117"/>
              <a:gd name="T4" fmla="*/ 38 w 75"/>
              <a:gd name="T5" fmla="*/ 0 h 117"/>
              <a:gd name="T6" fmla="*/ 2 w 75"/>
              <a:gd name="T7" fmla="*/ 29 h 117"/>
              <a:gd name="T8" fmla="*/ 6 w 75"/>
              <a:gd name="T9" fmla="*/ 53 h 117"/>
              <a:gd name="T10" fmla="*/ 14 w 75"/>
              <a:gd name="T11" fmla="*/ 69 h 117"/>
              <a:gd name="T12" fmla="*/ 37 w 75"/>
              <a:gd name="T13" fmla="*/ 117 h 117"/>
              <a:gd name="T14" fmla="*/ 61 w 75"/>
              <a:gd name="T15" fmla="*/ 69 h 117"/>
              <a:gd name="T16" fmla="*/ 69 w 75"/>
              <a:gd name="T17" fmla="*/ 53 h 117"/>
              <a:gd name="T18" fmla="*/ 73 w 75"/>
              <a:gd name="T19" fmla="*/ 29 h 117"/>
              <a:gd name="T20" fmla="*/ 38 w 75"/>
              <a:gd name="T21" fmla="*/ 47 h 117"/>
              <a:gd name="T22" fmla="*/ 27 w 75"/>
              <a:gd name="T23" fmla="*/ 36 h 117"/>
              <a:gd name="T24" fmla="*/ 38 w 75"/>
              <a:gd name="T25" fmla="*/ 25 h 117"/>
              <a:gd name="T26" fmla="*/ 50 w 75"/>
              <a:gd name="T27" fmla="*/ 36 h 117"/>
              <a:gd name="T28" fmla="*/ 38 w 75"/>
              <a:gd name="T29" fmla="*/ 4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17">
                <a:moveTo>
                  <a:pt x="73" y="29"/>
                </a:moveTo>
                <a:cubicBezTo>
                  <a:pt x="66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5" y="0"/>
                  <a:pt x="9" y="1"/>
                  <a:pt x="2" y="29"/>
                </a:cubicBezTo>
                <a:cubicBezTo>
                  <a:pt x="2" y="29"/>
                  <a:pt x="0" y="40"/>
                  <a:pt x="6" y="53"/>
                </a:cubicBezTo>
                <a:cubicBezTo>
                  <a:pt x="6" y="53"/>
                  <a:pt x="13" y="67"/>
                  <a:pt x="14" y="69"/>
                </a:cubicBezTo>
                <a:cubicBezTo>
                  <a:pt x="14" y="69"/>
                  <a:pt x="33" y="96"/>
                  <a:pt x="37" y="117"/>
                </a:cubicBezTo>
                <a:cubicBezTo>
                  <a:pt x="41" y="96"/>
                  <a:pt x="61" y="69"/>
                  <a:pt x="61" y="69"/>
                </a:cubicBezTo>
                <a:cubicBezTo>
                  <a:pt x="62" y="67"/>
                  <a:pt x="69" y="53"/>
                  <a:pt x="69" y="53"/>
                </a:cubicBezTo>
                <a:cubicBezTo>
                  <a:pt x="75" y="40"/>
                  <a:pt x="73" y="29"/>
                  <a:pt x="73" y="29"/>
                </a:cubicBezTo>
                <a:close/>
                <a:moveTo>
                  <a:pt x="38" y="47"/>
                </a:moveTo>
                <a:cubicBezTo>
                  <a:pt x="32" y="47"/>
                  <a:pt x="27" y="42"/>
                  <a:pt x="27" y="36"/>
                </a:cubicBezTo>
                <a:cubicBezTo>
                  <a:pt x="27" y="30"/>
                  <a:pt x="32" y="25"/>
                  <a:pt x="38" y="25"/>
                </a:cubicBezTo>
                <a:cubicBezTo>
                  <a:pt x="44" y="25"/>
                  <a:pt x="50" y="30"/>
                  <a:pt x="50" y="36"/>
                </a:cubicBezTo>
                <a:cubicBezTo>
                  <a:pt x="50" y="42"/>
                  <a:pt x="44" y="47"/>
                  <a:pt x="38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61797D-1CC2-4B0D-A6E8-E46FF345F678}"/>
              </a:ext>
            </a:extLst>
          </p:cNvPr>
          <p:cNvSpPr txBox="1"/>
          <p:nvPr/>
        </p:nvSpPr>
        <p:spPr>
          <a:xfrm>
            <a:off x="726925" y="4954624"/>
            <a:ext cx="8431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32 Windmill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28C680-6EF4-4449-B9A1-935AC8940BB2}"/>
              </a:ext>
            </a:extLst>
          </p:cNvPr>
          <p:cNvSpPr txBox="1"/>
          <p:nvPr/>
        </p:nvSpPr>
        <p:spPr>
          <a:xfrm>
            <a:off x="1944528" y="4954624"/>
            <a:ext cx="1035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52 Placement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319E14-76EA-4883-BB17-3EAD6ED4859D}"/>
              </a:ext>
            </a:extLst>
          </p:cNvPr>
          <p:cNvSpPr/>
          <p:nvPr/>
        </p:nvSpPr>
        <p:spPr>
          <a:xfrm>
            <a:off x="4348984" y="2960370"/>
            <a:ext cx="507352" cy="50735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874900-5C78-42B5-AAB4-C30CB8DEA736}"/>
              </a:ext>
            </a:extLst>
          </p:cNvPr>
          <p:cNvSpPr txBox="1"/>
          <p:nvPr/>
        </p:nvSpPr>
        <p:spPr>
          <a:xfrm>
            <a:off x="4348984" y="3064004"/>
            <a:ext cx="507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7177B6-FBD4-47C4-AC52-BF54DC8612DC}"/>
              </a:ext>
            </a:extLst>
          </p:cNvPr>
          <p:cNvSpPr txBox="1"/>
          <p:nvPr/>
        </p:nvSpPr>
        <p:spPr>
          <a:xfrm>
            <a:off x="5017719" y="2960370"/>
            <a:ext cx="1505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D4084C-F33A-4ABA-9467-FB5187822C81}"/>
              </a:ext>
            </a:extLst>
          </p:cNvPr>
          <p:cNvSpPr/>
          <p:nvPr/>
        </p:nvSpPr>
        <p:spPr>
          <a:xfrm>
            <a:off x="6811711" y="2960370"/>
            <a:ext cx="507352" cy="50735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A35814-4E2D-4587-8603-89EC26FF8435}"/>
              </a:ext>
            </a:extLst>
          </p:cNvPr>
          <p:cNvSpPr txBox="1"/>
          <p:nvPr/>
        </p:nvSpPr>
        <p:spPr>
          <a:xfrm>
            <a:off x="6811711" y="3064004"/>
            <a:ext cx="507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86EA9E-88EE-4B28-B650-0B3EFDB43CCA}"/>
              </a:ext>
            </a:extLst>
          </p:cNvPr>
          <p:cNvSpPr txBox="1"/>
          <p:nvPr/>
        </p:nvSpPr>
        <p:spPr>
          <a:xfrm>
            <a:off x="7480446" y="2960370"/>
            <a:ext cx="1505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1B24D8-0931-48F2-9367-79ED2151D442}"/>
              </a:ext>
            </a:extLst>
          </p:cNvPr>
          <p:cNvSpPr txBox="1"/>
          <p:nvPr/>
        </p:nvSpPr>
        <p:spPr>
          <a:xfrm>
            <a:off x="4324490" y="3679968"/>
            <a:ext cx="191955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135896-4F20-4C66-836B-954F0F16D89A}"/>
              </a:ext>
            </a:extLst>
          </p:cNvPr>
          <p:cNvSpPr txBox="1"/>
          <p:nvPr/>
        </p:nvSpPr>
        <p:spPr>
          <a:xfrm>
            <a:off x="6787217" y="3679968"/>
            <a:ext cx="191955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A49BF5-65CF-4447-99E1-9167262D00D0}"/>
              </a:ext>
            </a:extLst>
          </p:cNvPr>
          <p:cNvGrpSpPr/>
          <p:nvPr/>
        </p:nvGrpSpPr>
        <p:grpSpPr>
          <a:xfrm>
            <a:off x="5327436" y="5114178"/>
            <a:ext cx="179785" cy="180975"/>
            <a:chOff x="4763" y="1588"/>
            <a:chExt cx="239713" cy="241300"/>
          </a:xfrm>
          <a:solidFill>
            <a:schemeClr val="bg2"/>
          </a:solidFill>
        </p:grpSpPr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127E4DD1-C9C7-4582-B6E5-B7FA4FD22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588"/>
              <a:ext cx="239713" cy="241300"/>
            </a:xfrm>
            <a:custGeom>
              <a:avLst/>
              <a:gdLst>
                <a:gd name="T0" fmla="*/ 60 w 121"/>
                <a:gd name="T1" fmla="*/ 0 h 122"/>
                <a:gd name="T2" fmla="*/ 0 w 121"/>
                <a:gd name="T3" fmla="*/ 61 h 122"/>
                <a:gd name="T4" fmla="*/ 60 w 121"/>
                <a:gd name="T5" fmla="*/ 122 h 122"/>
                <a:gd name="T6" fmla="*/ 121 w 121"/>
                <a:gd name="T7" fmla="*/ 61 h 122"/>
                <a:gd name="T8" fmla="*/ 60 w 121"/>
                <a:gd name="T9" fmla="*/ 0 h 122"/>
                <a:gd name="T10" fmla="*/ 60 w 121"/>
                <a:gd name="T11" fmla="*/ 110 h 122"/>
                <a:gd name="T12" fmla="*/ 12 w 121"/>
                <a:gd name="T13" fmla="*/ 61 h 122"/>
                <a:gd name="T14" fmla="*/ 60 w 121"/>
                <a:gd name="T15" fmla="*/ 12 h 122"/>
                <a:gd name="T16" fmla="*/ 109 w 121"/>
                <a:gd name="T17" fmla="*/ 61 h 122"/>
                <a:gd name="T18" fmla="*/ 60 w 121"/>
                <a:gd name="T19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2">
                  <a:moveTo>
                    <a:pt x="60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4"/>
                    <a:pt x="27" y="122"/>
                    <a:pt x="60" y="122"/>
                  </a:cubicBezTo>
                  <a:cubicBezTo>
                    <a:pt x="94" y="122"/>
                    <a:pt x="121" y="94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lose/>
                  <a:moveTo>
                    <a:pt x="60" y="110"/>
                  </a:moveTo>
                  <a:cubicBezTo>
                    <a:pt x="34" y="110"/>
                    <a:pt x="12" y="88"/>
                    <a:pt x="12" y="61"/>
                  </a:cubicBezTo>
                  <a:cubicBezTo>
                    <a:pt x="12" y="34"/>
                    <a:pt x="34" y="12"/>
                    <a:pt x="60" y="12"/>
                  </a:cubicBezTo>
                  <a:cubicBezTo>
                    <a:pt x="87" y="12"/>
                    <a:pt x="109" y="34"/>
                    <a:pt x="109" y="61"/>
                  </a:cubicBezTo>
                  <a:cubicBezTo>
                    <a:pt x="109" y="88"/>
                    <a:pt x="87" y="110"/>
                    <a:pt x="60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D27CBC32-B21C-4003-A9DF-83AAD88B1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25" y="60325"/>
              <a:ext cx="26988" cy="114300"/>
            </a:xfrm>
            <a:custGeom>
              <a:avLst/>
              <a:gdLst>
                <a:gd name="T0" fmla="*/ 7 w 13"/>
                <a:gd name="T1" fmla="*/ 39 h 58"/>
                <a:gd name="T2" fmla="*/ 6 w 13"/>
                <a:gd name="T3" fmla="*/ 39 h 58"/>
                <a:gd name="T4" fmla="*/ 4 w 13"/>
                <a:gd name="T5" fmla="*/ 27 h 58"/>
                <a:gd name="T6" fmla="*/ 2 w 13"/>
                <a:gd name="T7" fmla="*/ 18 h 58"/>
                <a:gd name="T8" fmla="*/ 0 w 13"/>
                <a:gd name="T9" fmla="*/ 7 h 58"/>
                <a:gd name="T10" fmla="*/ 2 w 13"/>
                <a:gd name="T11" fmla="*/ 2 h 58"/>
                <a:gd name="T12" fmla="*/ 6 w 13"/>
                <a:gd name="T13" fmla="*/ 0 h 58"/>
                <a:gd name="T14" fmla="*/ 11 w 13"/>
                <a:gd name="T15" fmla="*/ 2 h 58"/>
                <a:gd name="T16" fmla="*/ 13 w 13"/>
                <a:gd name="T17" fmla="*/ 7 h 58"/>
                <a:gd name="T18" fmla="*/ 11 w 13"/>
                <a:gd name="T19" fmla="*/ 18 h 58"/>
                <a:gd name="T20" fmla="*/ 9 w 13"/>
                <a:gd name="T21" fmla="*/ 27 h 58"/>
                <a:gd name="T22" fmla="*/ 7 w 13"/>
                <a:gd name="T23" fmla="*/ 39 h 58"/>
                <a:gd name="T24" fmla="*/ 7 w 13"/>
                <a:gd name="T25" fmla="*/ 44 h 58"/>
                <a:gd name="T26" fmla="*/ 11 w 13"/>
                <a:gd name="T27" fmla="*/ 46 h 58"/>
                <a:gd name="T28" fmla="*/ 13 w 13"/>
                <a:gd name="T29" fmla="*/ 51 h 58"/>
                <a:gd name="T30" fmla="*/ 11 w 13"/>
                <a:gd name="T31" fmla="*/ 56 h 58"/>
                <a:gd name="T32" fmla="*/ 7 w 13"/>
                <a:gd name="T33" fmla="*/ 58 h 58"/>
                <a:gd name="T34" fmla="*/ 2 w 13"/>
                <a:gd name="T35" fmla="*/ 56 h 58"/>
                <a:gd name="T36" fmla="*/ 0 w 13"/>
                <a:gd name="T37" fmla="*/ 51 h 58"/>
                <a:gd name="T38" fmla="*/ 2 w 13"/>
                <a:gd name="T39" fmla="*/ 46 h 58"/>
                <a:gd name="T40" fmla="*/ 7 w 13"/>
                <a:gd name="T41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58"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5" y="35"/>
                    <a:pt x="5" y="32"/>
                    <a:pt x="4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0" y="9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9"/>
                    <a:pt x="13" y="13"/>
                    <a:pt x="11" y="1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30"/>
                    <a:pt x="8" y="34"/>
                    <a:pt x="7" y="39"/>
                  </a:cubicBezTo>
                  <a:close/>
                  <a:moveTo>
                    <a:pt x="7" y="44"/>
                  </a:moveTo>
                  <a:cubicBezTo>
                    <a:pt x="8" y="44"/>
                    <a:pt x="10" y="45"/>
                    <a:pt x="11" y="46"/>
                  </a:cubicBezTo>
                  <a:cubicBezTo>
                    <a:pt x="13" y="48"/>
                    <a:pt x="13" y="49"/>
                    <a:pt x="13" y="51"/>
                  </a:cubicBezTo>
                  <a:cubicBezTo>
                    <a:pt x="13" y="53"/>
                    <a:pt x="13" y="55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ubicBezTo>
                    <a:pt x="5" y="58"/>
                    <a:pt x="3" y="57"/>
                    <a:pt x="2" y="56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9"/>
                    <a:pt x="1" y="48"/>
                    <a:pt x="2" y="46"/>
                  </a:cubicBezTo>
                  <a:cubicBezTo>
                    <a:pt x="3" y="45"/>
                    <a:pt x="5" y="44"/>
                    <a:pt x="7" y="44"/>
                  </a:cubicBezTo>
                  <a:close/>
                </a:path>
              </a:pathLst>
            </a:custGeom>
            <a:grpFill/>
            <a:ln w="7938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CDEA861-3580-4250-9C61-A57B9750A55D}"/>
              </a:ext>
            </a:extLst>
          </p:cNvPr>
          <p:cNvSpPr txBox="1"/>
          <p:nvPr/>
        </p:nvSpPr>
        <p:spPr>
          <a:xfrm>
            <a:off x="4348984" y="5104672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</a:rPr>
              <a:t>More Detail</a:t>
            </a:r>
            <a:endParaRPr lang="en-ID" sz="900" b="1" dirty="0">
              <a:solidFill>
                <a:schemeClr val="bg2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9955A3D-42B7-43F7-9A65-6D5A4E8B8B9B}"/>
              </a:ext>
            </a:extLst>
          </p:cNvPr>
          <p:cNvGrpSpPr/>
          <p:nvPr/>
        </p:nvGrpSpPr>
        <p:grpSpPr>
          <a:xfrm>
            <a:off x="7790163" y="5114178"/>
            <a:ext cx="179785" cy="180975"/>
            <a:chOff x="4763" y="1588"/>
            <a:chExt cx="239713" cy="241300"/>
          </a:xfrm>
          <a:solidFill>
            <a:schemeClr val="bg2"/>
          </a:solidFill>
        </p:grpSpPr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DF0080BD-CD3B-47FE-B62E-3A6D268A0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588"/>
              <a:ext cx="239713" cy="241300"/>
            </a:xfrm>
            <a:custGeom>
              <a:avLst/>
              <a:gdLst>
                <a:gd name="T0" fmla="*/ 60 w 121"/>
                <a:gd name="T1" fmla="*/ 0 h 122"/>
                <a:gd name="T2" fmla="*/ 0 w 121"/>
                <a:gd name="T3" fmla="*/ 61 h 122"/>
                <a:gd name="T4" fmla="*/ 60 w 121"/>
                <a:gd name="T5" fmla="*/ 122 h 122"/>
                <a:gd name="T6" fmla="*/ 121 w 121"/>
                <a:gd name="T7" fmla="*/ 61 h 122"/>
                <a:gd name="T8" fmla="*/ 60 w 121"/>
                <a:gd name="T9" fmla="*/ 0 h 122"/>
                <a:gd name="T10" fmla="*/ 60 w 121"/>
                <a:gd name="T11" fmla="*/ 110 h 122"/>
                <a:gd name="T12" fmla="*/ 12 w 121"/>
                <a:gd name="T13" fmla="*/ 61 h 122"/>
                <a:gd name="T14" fmla="*/ 60 w 121"/>
                <a:gd name="T15" fmla="*/ 12 h 122"/>
                <a:gd name="T16" fmla="*/ 109 w 121"/>
                <a:gd name="T17" fmla="*/ 61 h 122"/>
                <a:gd name="T18" fmla="*/ 60 w 121"/>
                <a:gd name="T19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2">
                  <a:moveTo>
                    <a:pt x="60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4"/>
                    <a:pt x="27" y="122"/>
                    <a:pt x="60" y="122"/>
                  </a:cubicBezTo>
                  <a:cubicBezTo>
                    <a:pt x="94" y="122"/>
                    <a:pt x="121" y="94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lose/>
                  <a:moveTo>
                    <a:pt x="60" y="110"/>
                  </a:moveTo>
                  <a:cubicBezTo>
                    <a:pt x="34" y="110"/>
                    <a:pt x="12" y="88"/>
                    <a:pt x="12" y="61"/>
                  </a:cubicBezTo>
                  <a:cubicBezTo>
                    <a:pt x="12" y="34"/>
                    <a:pt x="34" y="12"/>
                    <a:pt x="60" y="12"/>
                  </a:cubicBezTo>
                  <a:cubicBezTo>
                    <a:pt x="87" y="12"/>
                    <a:pt x="109" y="34"/>
                    <a:pt x="109" y="61"/>
                  </a:cubicBezTo>
                  <a:cubicBezTo>
                    <a:pt x="109" y="88"/>
                    <a:pt x="87" y="110"/>
                    <a:pt x="60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EF6D6901-CEF5-4509-8891-C5A669B01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25" y="60325"/>
              <a:ext cx="26988" cy="114300"/>
            </a:xfrm>
            <a:custGeom>
              <a:avLst/>
              <a:gdLst>
                <a:gd name="T0" fmla="*/ 7 w 13"/>
                <a:gd name="T1" fmla="*/ 39 h 58"/>
                <a:gd name="T2" fmla="*/ 6 w 13"/>
                <a:gd name="T3" fmla="*/ 39 h 58"/>
                <a:gd name="T4" fmla="*/ 4 w 13"/>
                <a:gd name="T5" fmla="*/ 27 h 58"/>
                <a:gd name="T6" fmla="*/ 2 w 13"/>
                <a:gd name="T7" fmla="*/ 18 h 58"/>
                <a:gd name="T8" fmla="*/ 0 w 13"/>
                <a:gd name="T9" fmla="*/ 7 h 58"/>
                <a:gd name="T10" fmla="*/ 2 w 13"/>
                <a:gd name="T11" fmla="*/ 2 h 58"/>
                <a:gd name="T12" fmla="*/ 6 w 13"/>
                <a:gd name="T13" fmla="*/ 0 h 58"/>
                <a:gd name="T14" fmla="*/ 11 w 13"/>
                <a:gd name="T15" fmla="*/ 2 h 58"/>
                <a:gd name="T16" fmla="*/ 13 w 13"/>
                <a:gd name="T17" fmla="*/ 7 h 58"/>
                <a:gd name="T18" fmla="*/ 11 w 13"/>
                <a:gd name="T19" fmla="*/ 18 h 58"/>
                <a:gd name="T20" fmla="*/ 9 w 13"/>
                <a:gd name="T21" fmla="*/ 27 h 58"/>
                <a:gd name="T22" fmla="*/ 7 w 13"/>
                <a:gd name="T23" fmla="*/ 39 h 58"/>
                <a:gd name="T24" fmla="*/ 7 w 13"/>
                <a:gd name="T25" fmla="*/ 44 h 58"/>
                <a:gd name="T26" fmla="*/ 11 w 13"/>
                <a:gd name="T27" fmla="*/ 46 h 58"/>
                <a:gd name="T28" fmla="*/ 13 w 13"/>
                <a:gd name="T29" fmla="*/ 51 h 58"/>
                <a:gd name="T30" fmla="*/ 11 w 13"/>
                <a:gd name="T31" fmla="*/ 56 h 58"/>
                <a:gd name="T32" fmla="*/ 7 w 13"/>
                <a:gd name="T33" fmla="*/ 58 h 58"/>
                <a:gd name="T34" fmla="*/ 2 w 13"/>
                <a:gd name="T35" fmla="*/ 56 h 58"/>
                <a:gd name="T36" fmla="*/ 0 w 13"/>
                <a:gd name="T37" fmla="*/ 51 h 58"/>
                <a:gd name="T38" fmla="*/ 2 w 13"/>
                <a:gd name="T39" fmla="*/ 46 h 58"/>
                <a:gd name="T40" fmla="*/ 7 w 13"/>
                <a:gd name="T41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58"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5" y="35"/>
                    <a:pt x="5" y="32"/>
                    <a:pt x="4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0" y="9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9"/>
                    <a:pt x="13" y="13"/>
                    <a:pt x="11" y="1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30"/>
                    <a:pt x="8" y="34"/>
                    <a:pt x="7" y="39"/>
                  </a:cubicBezTo>
                  <a:close/>
                  <a:moveTo>
                    <a:pt x="7" y="44"/>
                  </a:moveTo>
                  <a:cubicBezTo>
                    <a:pt x="8" y="44"/>
                    <a:pt x="10" y="45"/>
                    <a:pt x="11" y="46"/>
                  </a:cubicBezTo>
                  <a:cubicBezTo>
                    <a:pt x="13" y="48"/>
                    <a:pt x="13" y="49"/>
                    <a:pt x="13" y="51"/>
                  </a:cubicBezTo>
                  <a:cubicBezTo>
                    <a:pt x="13" y="53"/>
                    <a:pt x="13" y="55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ubicBezTo>
                    <a:pt x="5" y="58"/>
                    <a:pt x="3" y="57"/>
                    <a:pt x="2" y="56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9"/>
                    <a:pt x="1" y="48"/>
                    <a:pt x="2" y="46"/>
                  </a:cubicBezTo>
                  <a:cubicBezTo>
                    <a:pt x="3" y="45"/>
                    <a:pt x="5" y="44"/>
                    <a:pt x="7" y="44"/>
                  </a:cubicBezTo>
                  <a:close/>
                </a:path>
              </a:pathLst>
            </a:custGeom>
            <a:grpFill/>
            <a:ln w="7938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0CA37BF-DACB-4B34-B217-0D9A2F2FD0B6}"/>
              </a:ext>
            </a:extLst>
          </p:cNvPr>
          <p:cNvSpPr txBox="1"/>
          <p:nvPr/>
        </p:nvSpPr>
        <p:spPr>
          <a:xfrm>
            <a:off x="6811711" y="5104672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</a:rPr>
              <a:t>More Detail</a:t>
            </a:r>
            <a:endParaRPr lang="en-ID" sz="900" b="1" dirty="0">
              <a:solidFill>
                <a:schemeClr val="bg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16CA59-BC0F-43D2-9B38-FEF54C037A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803198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25" grpId="0" animBg="1"/>
      <p:bldP spid="28" grpId="0"/>
      <p:bldP spid="29" grpId="0"/>
      <p:bldP spid="30" grpId="0" animBg="1"/>
      <p:bldP spid="31" grpId="0"/>
      <p:bldP spid="32" grpId="0"/>
      <p:bldP spid="40" grpId="0" animBg="1"/>
      <p:bldP spid="41" grpId="0"/>
      <p:bldP spid="42" grpId="0"/>
      <p:bldP spid="47" grpId="0"/>
      <p:bldP spid="48" grpId="0"/>
      <p:bldP spid="55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69512-A99D-4778-B434-15966F5F43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453B9-8C07-4FB0-BFC4-2A407F27F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DFC0FA-AF09-457F-9775-C1145F513650}"/>
              </a:ext>
            </a:extLst>
          </p:cNvPr>
          <p:cNvSpPr txBox="1"/>
          <p:nvPr/>
        </p:nvSpPr>
        <p:spPr>
          <a:xfrm>
            <a:off x="1402793" y="3624609"/>
            <a:ext cx="264320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DFE398-A79A-4F08-A31D-5FAEC24A0F9A}"/>
              </a:ext>
            </a:extLst>
          </p:cNvPr>
          <p:cNvSpPr txBox="1"/>
          <p:nvPr/>
        </p:nvSpPr>
        <p:spPr>
          <a:xfrm>
            <a:off x="1386067" y="3368720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C40621-F265-4540-9759-362761C31235}"/>
              </a:ext>
            </a:extLst>
          </p:cNvPr>
          <p:cNvSpPr txBox="1"/>
          <p:nvPr/>
        </p:nvSpPr>
        <p:spPr>
          <a:xfrm>
            <a:off x="1402793" y="4388846"/>
            <a:ext cx="264320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FC85DB-1DCD-4554-A11C-124105F45C6E}"/>
              </a:ext>
            </a:extLst>
          </p:cNvPr>
          <p:cNvSpPr txBox="1"/>
          <p:nvPr/>
        </p:nvSpPr>
        <p:spPr>
          <a:xfrm>
            <a:off x="1386067" y="4132956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723B45-BDDE-46CB-B334-5F5565E2A59A}"/>
              </a:ext>
            </a:extLst>
          </p:cNvPr>
          <p:cNvSpPr/>
          <p:nvPr/>
        </p:nvSpPr>
        <p:spPr>
          <a:xfrm>
            <a:off x="4605268" y="2135883"/>
            <a:ext cx="4070817" cy="3321371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5BB7C373-58AB-433C-89CA-B6684F936E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424103"/>
              </p:ext>
            </p:extLst>
          </p:nvPr>
        </p:nvGraphicFramePr>
        <p:xfrm>
          <a:off x="4827734" y="2443456"/>
          <a:ext cx="3611880" cy="276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323C88A0-9CB7-4B76-B40F-2AC3B4B29C20}"/>
              </a:ext>
            </a:extLst>
          </p:cNvPr>
          <p:cNvSpPr txBox="1"/>
          <p:nvPr/>
        </p:nvSpPr>
        <p:spPr>
          <a:xfrm>
            <a:off x="1402793" y="5126167"/>
            <a:ext cx="264320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EE8DF3-D6ED-43C7-A813-80A4D31545D1}"/>
              </a:ext>
            </a:extLst>
          </p:cNvPr>
          <p:cNvSpPr txBox="1"/>
          <p:nvPr/>
        </p:nvSpPr>
        <p:spPr>
          <a:xfrm>
            <a:off x="1386067" y="4870278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7F92085-EEFF-4555-8783-049A1FC0C247}"/>
              </a:ext>
            </a:extLst>
          </p:cNvPr>
          <p:cNvGrpSpPr/>
          <p:nvPr/>
        </p:nvGrpSpPr>
        <p:grpSpPr>
          <a:xfrm>
            <a:off x="1014081" y="4946472"/>
            <a:ext cx="242788" cy="164111"/>
            <a:chOff x="2557463" y="1670050"/>
            <a:chExt cx="798512" cy="539751"/>
          </a:xfrm>
          <a:solidFill>
            <a:schemeClr val="accent1"/>
          </a:solidFill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619FE274-3401-4019-B83B-94AFA5625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563" y="1670050"/>
              <a:ext cx="295275" cy="85725"/>
            </a:xfrm>
            <a:custGeom>
              <a:avLst/>
              <a:gdLst>
                <a:gd name="T0" fmla="*/ 94 w 186"/>
                <a:gd name="T1" fmla="*/ 0 h 54"/>
                <a:gd name="T2" fmla="*/ 0 w 186"/>
                <a:gd name="T3" fmla="*/ 54 h 54"/>
                <a:gd name="T4" fmla="*/ 186 w 186"/>
                <a:gd name="T5" fmla="*/ 54 h 54"/>
                <a:gd name="T6" fmla="*/ 94 w 18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54">
                  <a:moveTo>
                    <a:pt x="94" y="0"/>
                  </a:moveTo>
                  <a:lnTo>
                    <a:pt x="0" y="54"/>
                  </a:lnTo>
                  <a:lnTo>
                    <a:pt x="186" y="54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A5AFB63A-216D-41ED-96E6-9BF8F07E0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463" y="1744663"/>
              <a:ext cx="798512" cy="465138"/>
            </a:xfrm>
            <a:custGeom>
              <a:avLst/>
              <a:gdLst>
                <a:gd name="T0" fmla="*/ 284 w 290"/>
                <a:gd name="T1" fmla="*/ 0 h 169"/>
                <a:gd name="T2" fmla="*/ 237 w 290"/>
                <a:gd name="T3" fmla="*/ 0 h 169"/>
                <a:gd name="T4" fmla="*/ 232 w 290"/>
                <a:gd name="T5" fmla="*/ 3 h 169"/>
                <a:gd name="T6" fmla="*/ 221 w 290"/>
                <a:gd name="T7" fmla="*/ 20 h 169"/>
                <a:gd name="T8" fmla="*/ 0 w 290"/>
                <a:gd name="T9" fmla="*/ 20 h 169"/>
                <a:gd name="T10" fmla="*/ 39 w 290"/>
                <a:gd name="T11" fmla="*/ 107 h 169"/>
                <a:gd name="T12" fmla="*/ 48 w 290"/>
                <a:gd name="T13" fmla="*/ 164 h 169"/>
                <a:gd name="T14" fmla="*/ 53 w 290"/>
                <a:gd name="T15" fmla="*/ 169 h 169"/>
                <a:gd name="T16" fmla="*/ 54 w 290"/>
                <a:gd name="T17" fmla="*/ 169 h 169"/>
                <a:gd name="T18" fmla="*/ 59 w 290"/>
                <a:gd name="T19" fmla="*/ 166 h 169"/>
                <a:gd name="T20" fmla="*/ 87 w 290"/>
                <a:gd name="T21" fmla="*/ 120 h 169"/>
                <a:gd name="T22" fmla="*/ 112 w 290"/>
                <a:gd name="T23" fmla="*/ 122 h 169"/>
                <a:gd name="T24" fmla="*/ 167 w 290"/>
                <a:gd name="T25" fmla="*/ 69 h 169"/>
                <a:gd name="T26" fmla="*/ 201 w 290"/>
                <a:gd name="T27" fmla="*/ 83 h 169"/>
                <a:gd name="T28" fmla="*/ 240 w 290"/>
                <a:gd name="T29" fmla="*/ 20 h 169"/>
                <a:gd name="T30" fmla="*/ 236 w 290"/>
                <a:gd name="T31" fmla="*/ 20 h 169"/>
                <a:gd name="T32" fmla="*/ 241 w 290"/>
                <a:gd name="T33" fmla="*/ 12 h 169"/>
                <a:gd name="T34" fmla="*/ 284 w 290"/>
                <a:gd name="T35" fmla="*/ 12 h 169"/>
                <a:gd name="T36" fmla="*/ 290 w 290"/>
                <a:gd name="T37" fmla="*/ 6 h 169"/>
                <a:gd name="T38" fmla="*/ 284 w 290"/>
                <a:gd name="T39" fmla="*/ 0 h 169"/>
                <a:gd name="T40" fmla="*/ 57 w 290"/>
                <a:gd name="T41" fmla="*/ 146 h 169"/>
                <a:gd name="T42" fmla="*/ 52 w 290"/>
                <a:gd name="T43" fmla="*/ 113 h 169"/>
                <a:gd name="T44" fmla="*/ 74 w 290"/>
                <a:gd name="T45" fmla="*/ 119 h 169"/>
                <a:gd name="T46" fmla="*/ 57 w 290"/>
                <a:gd name="T47" fmla="*/ 14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0" h="169">
                  <a:moveTo>
                    <a:pt x="284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5" y="0"/>
                    <a:pt x="234" y="1"/>
                    <a:pt x="232" y="3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68"/>
                    <a:pt x="16" y="94"/>
                    <a:pt x="39" y="107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8" y="166"/>
                    <a:pt x="50" y="168"/>
                    <a:pt x="53" y="169"/>
                  </a:cubicBezTo>
                  <a:cubicBezTo>
                    <a:pt x="53" y="169"/>
                    <a:pt x="53" y="169"/>
                    <a:pt x="54" y="169"/>
                  </a:cubicBezTo>
                  <a:cubicBezTo>
                    <a:pt x="56" y="169"/>
                    <a:pt x="58" y="168"/>
                    <a:pt x="59" y="166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5" y="121"/>
                    <a:pt x="104" y="122"/>
                    <a:pt x="112" y="122"/>
                  </a:cubicBezTo>
                  <a:cubicBezTo>
                    <a:pt x="114" y="93"/>
                    <a:pt x="138" y="69"/>
                    <a:pt x="167" y="69"/>
                  </a:cubicBezTo>
                  <a:cubicBezTo>
                    <a:pt x="180" y="69"/>
                    <a:pt x="192" y="75"/>
                    <a:pt x="201" y="83"/>
                  </a:cubicBezTo>
                  <a:cubicBezTo>
                    <a:pt x="226" y="54"/>
                    <a:pt x="240" y="20"/>
                    <a:pt x="240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1" y="12"/>
                    <a:pt x="241" y="12"/>
                    <a:pt x="241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7" y="12"/>
                    <a:pt x="290" y="9"/>
                    <a:pt x="290" y="6"/>
                  </a:cubicBezTo>
                  <a:cubicBezTo>
                    <a:pt x="290" y="3"/>
                    <a:pt x="287" y="0"/>
                    <a:pt x="284" y="0"/>
                  </a:cubicBezTo>
                  <a:close/>
                  <a:moveTo>
                    <a:pt x="57" y="146"/>
                  </a:moveTo>
                  <a:cubicBezTo>
                    <a:pt x="52" y="113"/>
                    <a:pt x="52" y="113"/>
                    <a:pt x="52" y="113"/>
                  </a:cubicBezTo>
                  <a:cubicBezTo>
                    <a:pt x="59" y="116"/>
                    <a:pt x="66" y="117"/>
                    <a:pt x="74" y="119"/>
                  </a:cubicBezTo>
                  <a:lnTo>
                    <a:pt x="5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2A6DBBB7-B3A6-4AD1-AEF7-65216056ED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1966913"/>
              <a:ext cx="234950" cy="234950"/>
            </a:xfrm>
            <a:custGeom>
              <a:avLst/>
              <a:gdLst>
                <a:gd name="T0" fmla="*/ 42 w 85"/>
                <a:gd name="T1" fmla="*/ 0 h 85"/>
                <a:gd name="T2" fmla="*/ 0 w 85"/>
                <a:gd name="T3" fmla="*/ 42 h 85"/>
                <a:gd name="T4" fmla="*/ 42 w 85"/>
                <a:gd name="T5" fmla="*/ 85 h 85"/>
                <a:gd name="T6" fmla="*/ 85 w 85"/>
                <a:gd name="T7" fmla="*/ 42 h 85"/>
                <a:gd name="T8" fmla="*/ 42 w 85"/>
                <a:gd name="T9" fmla="*/ 0 h 85"/>
                <a:gd name="T10" fmla="*/ 42 w 85"/>
                <a:gd name="T11" fmla="*/ 58 h 85"/>
                <a:gd name="T12" fmla="*/ 27 w 85"/>
                <a:gd name="T13" fmla="*/ 42 h 85"/>
                <a:gd name="T14" fmla="*/ 42 w 85"/>
                <a:gd name="T15" fmla="*/ 27 h 85"/>
                <a:gd name="T16" fmla="*/ 58 w 85"/>
                <a:gd name="T17" fmla="*/ 42 h 85"/>
                <a:gd name="T18" fmla="*/ 42 w 85"/>
                <a:gd name="T19" fmla="*/ 5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42" y="58"/>
                  </a:moveTo>
                  <a:cubicBezTo>
                    <a:pt x="34" y="58"/>
                    <a:pt x="27" y="51"/>
                    <a:pt x="27" y="42"/>
                  </a:cubicBezTo>
                  <a:cubicBezTo>
                    <a:pt x="27" y="34"/>
                    <a:pt x="34" y="27"/>
                    <a:pt x="42" y="27"/>
                  </a:cubicBezTo>
                  <a:cubicBezTo>
                    <a:pt x="51" y="27"/>
                    <a:pt x="58" y="34"/>
                    <a:pt x="58" y="42"/>
                  </a:cubicBezTo>
                  <a:cubicBezTo>
                    <a:pt x="58" y="51"/>
                    <a:pt x="51" y="58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3" name="Freeform 11">
            <a:extLst>
              <a:ext uri="{FF2B5EF4-FFF2-40B4-BE49-F238E27FC236}">
                <a16:creationId xmlns:a16="http://schemas.microsoft.com/office/drawing/2014/main" id="{D0C8141D-2ACA-4454-A02F-AE980E088C95}"/>
              </a:ext>
            </a:extLst>
          </p:cNvPr>
          <p:cNvSpPr>
            <a:spLocks noEditPoints="1"/>
          </p:cNvSpPr>
          <p:nvPr/>
        </p:nvSpPr>
        <p:spPr bwMode="auto">
          <a:xfrm>
            <a:off x="1038215" y="4188698"/>
            <a:ext cx="194520" cy="194038"/>
          </a:xfrm>
          <a:custGeom>
            <a:avLst/>
            <a:gdLst>
              <a:gd name="T0" fmla="*/ 234 w 234"/>
              <a:gd name="T1" fmla="*/ 114 h 232"/>
              <a:gd name="T2" fmla="*/ 234 w 234"/>
              <a:gd name="T3" fmla="*/ 114 h 232"/>
              <a:gd name="T4" fmla="*/ 221 w 234"/>
              <a:gd name="T5" fmla="*/ 61 h 232"/>
              <a:gd name="T6" fmla="*/ 198 w 234"/>
              <a:gd name="T7" fmla="*/ 73 h 232"/>
              <a:gd name="T8" fmla="*/ 174 w 234"/>
              <a:gd name="T9" fmla="*/ 43 h 232"/>
              <a:gd name="T10" fmla="*/ 190 w 234"/>
              <a:gd name="T11" fmla="*/ 23 h 232"/>
              <a:gd name="T12" fmla="*/ 141 w 234"/>
              <a:gd name="T13" fmla="*/ 0 h 232"/>
              <a:gd name="T14" fmla="*/ 136 w 234"/>
              <a:gd name="T15" fmla="*/ 26 h 232"/>
              <a:gd name="T16" fmla="*/ 97 w 234"/>
              <a:gd name="T17" fmla="*/ 26 h 232"/>
              <a:gd name="T18" fmla="*/ 91 w 234"/>
              <a:gd name="T19" fmla="*/ 1 h 232"/>
              <a:gd name="T20" fmla="*/ 42 w 234"/>
              <a:gd name="T21" fmla="*/ 25 h 232"/>
              <a:gd name="T22" fmla="*/ 59 w 234"/>
              <a:gd name="T23" fmla="*/ 45 h 232"/>
              <a:gd name="T24" fmla="*/ 35 w 234"/>
              <a:gd name="T25" fmla="*/ 75 h 232"/>
              <a:gd name="T26" fmla="*/ 11 w 234"/>
              <a:gd name="T27" fmla="*/ 64 h 232"/>
              <a:gd name="T28" fmla="*/ 0 w 234"/>
              <a:gd name="T29" fmla="*/ 115 h 232"/>
              <a:gd name="T30" fmla="*/ 0 w 234"/>
              <a:gd name="T31" fmla="*/ 117 h 232"/>
              <a:gd name="T32" fmla="*/ 26 w 234"/>
              <a:gd name="T33" fmla="*/ 116 h 232"/>
              <a:gd name="T34" fmla="*/ 35 w 234"/>
              <a:gd name="T35" fmla="*/ 154 h 232"/>
              <a:gd name="T36" fmla="*/ 12 w 234"/>
              <a:gd name="T37" fmla="*/ 166 h 232"/>
              <a:gd name="T38" fmla="*/ 46 w 234"/>
              <a:gd name="T39" fmla="*/ 208 h 232"/>
              <a:gd name="T40" fmla="*/ 62 w 234"/>
              <a:gd name="T41" fmla="*/ 187 h 232"/>
              <a:gd name="T42" fmla="*/ 97 w 234"/>
              <a:gd name="T43" fmla="*/ 204 h 232"/>
              <a:gd name="T44" fmla="*/ 91 w 234"/>
              <a:gd name="T45" fmla="*/ 229 h 232"/>
              <a:gd name="T46" fmla="*/ 117 w 234"/>
              <a:gd name="T47" fmla="*/ 232 h 232"/>
              <a:gd name="T48" fmla="*/ 145 w 234"/>
              <a:gd name="T49" fmla="*/ 228 h 232"/>
              <a:gd name="T50" fmla="*/ 139 w 234"/>
              <a:gd name="T51" fmla="*/ 203 h 232"/>
              <a:gd name="T52" fmla="*/ 174 w 234"/>
              <a:gd name="T53" fmla="*/ 186 h 232"/>
              <a:gd name="T54" fmla="*/ 190 w 234"/>
              <a:gd name="T55" fmla="*/ 206 h 232"/>
              <a:gd name="T56" fmla="*/ 223 w 234"/>
              <a:gd name="T57" fmla="*/ 164 h 232"/>
              <a:gd name="T58" fmla="*/ 199 w 234"/>
              <a:gd name="T59" fmla="*/ 153 h 232"/>
              <a:gd name="T60" fmla="*/ 207 w 234"/>
              <a:gd name="T61" fmla="*/ 115 h 232"/>
              <a:gd name="T62" fmla="*/ 207 w 234"/>
              <a:gd name="T63" fmla="*/ 114 h 232"/>
              <a:gd name="T64" fmla="*/ 234 w 234"/>
              <a:gd name="T65" fmla="*/ 114 h 232"/>
              <a:gd name="T66" fmla="*/ 116 w 234"/>
              <a:gd name="T67" fmla="*/ 162 h 232"/>
              <a:gd name="T68" fmla="*/ 70 w 234"/>
              <a:gd name="T69" fmla="*/ 116 h 232"/>
              <a:gd name="T70" fmla="*/ 116 w 234"/>
              <a:gd name="T71" fmla="*/ 70 h 232"/>
              <a:gd name="T72" fmla="*/ 162 w 234"/>
              <a:gd name="T73" fmla="*/ 116 h 232"/>
              <a:gd name="T74" fmla="*/ 116 w 234"/>
              <a:gd name="T75" fmla="*/ 16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4" h="232">
                <a:moveTo>
                  <a:pt x="234" y="114"/>
                </a:moveTo>
                <a:cubicBezTo>
                  <a:pt x="234" y="114"/>
                  <a:pt x="234" y="114"/>
                  <a:pt x="234" y="114"/>
                </a:cubicBezTo>
                <a:cubicBezTo>
                  <a:pt x="234" y="95"/>
                  <a:pt x="229" y="77"/>
                  <a:pt x="221" y="61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2" y="62"/>
                  <a:pt x="184" y="51"/>
                  <a:pt x="174" y="43"/>
                </a:cubicBezTo>
                <a:cubicBezTo>
                  <a:pt x="190" y="23"/>
                  <a:pt x="190" y="23"/>
                  <a:pt x="190" y="23"/>
                </a:cubicBezTo>
                <a:cubicBezTo>
                  <a:pt x="176" y="12"/>
                  <a:pt x="159" y="4"/>
                  <a:pt x="141" y="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23" y="23"/>
                  <a:pt x="109" y="23"/>
                  <a:pt x="97" y="26"/>
                </a:cubicBezTo>
                <a:cubicBezTo>
                  <a:pt x="91" y="1"/>
                  <a:pt x="91" y="1"/>
                  <a:pt x="91" y="1"/>
                </a:cubicBezTo>
                <a:cubicBezTo>
                  <a:pt x="73" y="5"/>
                  <a:pt x="56" y="13"/>
                  <a:pt x="42" y="25"/>
                </a:cubicBezTo>
                <a:cubicBezTo>
                  <a:pt x="59" y="45"/>
                  <a:pt x="59" y="45"/>
                  <a:pt x="59" y="45"/>
                </a:cubicBezTo>
                <a:cubicBezTo>
                  <a:pt x="49" y="53"/>
                  <a:pt x="41" y="64"/>
                  <a:pt x="35" y="75"/>
                </a:cubicBezTo>
                <a:cubicBezTo>
                  <a:pt x="11" y="64"/>
                  <a:pt x="11" y="64"/>
                  <a:pt x="11" y="64"/>
                </a:cubicBezTo>
                <a:cubicBezTo>
                  <a:pt x="4" y="80"/>
                  <a:pt x="0" y="97"/>
                  <a:pt x="0" y="115"/>
                </a:cubicBezTo>
                <a:cubicBezTo>
                  <a:pt x="0" y="116"/>
                  <a:pt x="0" y="116"/>
                  <a:pt x="0" y="117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30"/>
                  <a:pt x="29" y="143"/>
                  <a:pt x="35" y="154"/>
                </a:cubicBezTo>
                <a:cubicBezTo>
                  <a:pt x="12" y="166"/>
                  <a:pt x="12" y="166"/>
                  <a:pt x="12" y="166"/>
                </a:cubicBezTo>
                <a:cubicBezTo>
                  <a:pt x="20" y="182"/>
                  <a:pt x="31" y="196"/>
                  <a:pt x="46" y="208"/>
                </a:cubicBezTo>
                <a:cubicBezTo>
                  <a:pt x="62" y="187"/>
                  <a:pt x="62" y="187"/>
                  <a:pt x="62" y="187"/>
                </a:cubicBezTo>
                <a:cubicBezTo>
                  <a:pt x="72" y="195"/>
                  <a:pt x="84" y="201"/>
                  <a:pt x="97" y="204"/>
                </a:cubicBezTo>
                <a:cubicBezTo>
                  <a:pt x="91" y="229"/>
                  <a:pt x="91" y="229"/>
                  <a:pt x="91" y="229"/>
                </a:cubicBezTo>
                <a:cubicBezTo>
                  <a:pt x="99" y="231"/>
                  <a:pt x="108" y="232"/>
                  <a:pt x="117" y="232"/>
                </a:cubicBezTo>
                <a:cubicBezTo>
                  <a:pt x="127" y="232"/>
                  <a:pt x="136" y="231"/>
                  <a:pt x="145" y="228"/>
                </a:cubicBezTo>
                <a:cubicBezTo>
                  <a:pt x="139" y="203"/>
                  <a:pt x="139" y="203"/>
                  <a:pt x="139" y="203"/>
                </a:cubicBezTo>
                <a:cubicBezTo>
                  <a:pt x="152" y="200"/>
                  <a:pt x="163" y="194"/>
                  <a:pt x="174" y="186"/>
                </a:cubicBezTo>
                <a:cubicBezTo>
                  <a:pt x="190" y="206"/>
                  <a:pt x="190" y="206"/>
                  <a:pt x="190" y="206"/>
                </a:cubicBezTo>
                <a:cubicBezTo>
                  <a:pt x="204" y="195"/>
                  <a:pt x="216" y="180"/>
                  <a:pt x="223" y="164"/>
                </a:cubicBezTo>
                <a:cubicBezTo>
                  <a:pt x="199" y="153"/>
                  <a:pt x="199" y="153"/>
                  <a:pt x="199" y="153"/>
                </a:cubicBezTo>
                <a:cubicBezTo>
                  <a:pt x="205" y="141"/>
                  <a:pt x="207" y="128"/>
                  <a:pt x="207" y="115"/>
                </a:cubicBezTo>
                <a:cubicBezTo>
                  <a:pt x="207" y="114"/>
                  <a:pt x="207" y="114"/>
                  <a:pt x="207" y="114"/>
                </a:cubicBezTo>
                <a:lnTo>
                  <a:pt x="234" y="114"/>
                </a:lnTo>
                <a:close/>
                <a:moveTo>
                  <a:pt x="116" y="162"/>
                </a:moveTo>
                <a:cubicBezTo>
                  <a:pt x="91" y="162"/>
                  <a:pt x="70" y="141"/>
                  <a:pt x="70" y="116"/>
                </a:cubicBezTo>
                <a:cubicBezTo>
                  <a:pt x="70" y="90"/>
                  <a:pt x="91" y="70"/>
                  <a:pt x="116" y="70"/>
                </a:cubicBezTo>
                <a:cubicBezTo>
                  <a:pt x="142" y="70"/>
                  <a:pt x="162" y="90"/>
                  <a:pt x="162" y="116"/>
                </a:cubicBezTo>
                <a:cubicBezTo>
                  <a:pt x="162" y="141"/>
                  <a:pt x="142" y="162"/>
                  <a:pt x="116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91107D-48B8-40A6-9095-6F26AE606395}"/>
              </a:ext>
            </a:extLst>
          </p:cNvPr>
          <p:cNvGrpSpPr/>
          <p:nvPr/>
        </p:nvGrpSpPr>
        <p:grpSpPr>
          <a:xfrm>
            <a:off x="1013357" y="3425755"/>
            <a:ext cx="244236" cy="153975"/>
            <a:chOff x="4543425" y="1624013"/>
            <a:chExt cx="803275" cy="506412"/>
          </a:xfrm>
          <a:solidFill>
            <a:schemeClr val="accent1"/>
          </a:solidFill>
        </p:grpSpPr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0B5A29B6-C02A-4AEC-9869-FB0A55007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425" y="1624013"/>
              <a:ext cx="803275" cy="506412"/>
            </a:xfrm>
            <a:custGeom>
              <a:avLst/>
              <a:gdLst>
                <a:gd name="T0" fmla="*/ 289 w 294"/>
                <a:gd name="T1" fmla="*/ 172 h 184"/>
                <a:gd name="T2" fmla="*/ 235 w 294"/>
                <a:gd name="T3" fmla="*/ 107 h 184"/>
                <a:gd name="T4" fmla="*/ 232 w 294"/>
                <a:gd name="T5" fmla="*/ 101 h 184"/>
                <a:gd name="T6" fmla="*/ 226 w 294"/>
                <a:gd name="T7" fmla="*/ 102 h 184"/>
                <a:gd name="T8" fmla="*/ 197 w 294"/>
                <a:gd name="T9" fmla="*/ 125 h 184"/>
                <a:gd name="T10" fmla="*/ 192 w 294"/>
                <a:gd name="T11" fmla="*/ 120 h 184"/>
                <a:gd name="T12" fmla="*/ 192 w 294"/>
                <a:gd name="T13" fmla="*/ 84 h 184"/>
                <a:gd name="T14" fmla="*/ 161 w 294"/>
                <a:gd name="T15" fmla="*/ 84 h 184"/>
                <a:gd name="T16" fmla="*/ 155 w 294"/>
                <a:gd name="T17" fmla="*/ 80 h 184"/>
                <a:gd name="T18" fmla="*/ 127 w 294"/>
                <a:gd name="T19" fmla="*/ 0 h 184"/>
                <a:gd name="T20" fmla="*/ 52 w 294"/>
                <a:gd name="T21" fmla="*/ 0 h 184"/>
                <a:gd name="T22" fmla="*/ 52 w 294"/>
                <a:gd name="T23" fmla="*/ 66 h 184"/>
                <a:gd name="T24" fmla="*/ 46 w 294"/>
                <a:gd name="T25" fmla="*/ 72 h 184"/>
                <a:gd name="T26" fmla="*/ 8 w 294"/>
                <a:gd name="T27" fmla="*/ 72 h 184"/>
                <a:gd name="T28" fmla="*/ 8 w 294"/>
                <a:gd name="T29" fmla="*/ 125 h 184"/>
                <a:gd name="T30" fmla="*/ 0 w 294"/>
                <a:gd name="T31" fmla="*/ 148 h 184"/>
                <a:gd name="T32" fmla="*/ 36 w 294"/>
                <a:gd name="T33" fmla="*/ 184 h 184"/>
                <a:gd name="T34" fmla="*/ 169 w 294"/>
                <a:gd name="T35" fmla="*/ 184 h 184"/>
                <a:gd name="T36" fmla="*/ 176 w 294"/>
                <a:gd name="T37" fmla="*/ 184 h 184"/>
                <a:gd name="T38" fmla="*/ 288 w 294"/>
                <a:gd name="T39" fmla="*/ 184 h 184"/>
                <a:gd name="T40" fmla="*/ 294 w 294"/>
                <a:gd name="T41" fmla="*/ 179 h 184"/>
                <a:gd name="T42" fmla="*/ 289 w 294"/>
                <a:gd name="T43" fmla="*/ 172 h 184"/>
                <a:gd name="T44" fmla="*/ 88 w 294"/>
                <a:gd name="T45" fmla="*/ 60 h 184"/>
                <a:gd name="T46" fmla="*/ 88 w 294"/>
                <a:gd name="T47" fmla="*/ 28 h 184"/>
                <a:gd name="T48" fmla="*/ 120 w 294"/>
                <a:gd name="T49" fmla="*/ 28 h 184"/>
                <a:gd name="T50" fmla="*/ 120 w 294"/>
                <a:gd name="T51" fmla="*/ 60 h 184"/>
                <a:gd name="T52" fmla="*/ 88 w 294"/>
                <a:gd name="T53" fmla="*/ 60 h 184"/>
                <a:gd name="T54" fmla="*/ 12 w 294"/>
                <a:gd name="T55" fmla="*/ 148 h 184"/>
                <a:gd name="T56" fmla="*/ 36 w 294"/>
                <a:gd name="T57" fmla="*/ 124 h 184"/>
                <a:gd name="T58" fmla="*/ 169 w 294"/>
                <a:gd name="T59" fmla="*/ 124 h 184"/>
                <a:gd name="T60" fmla="*/ 193 w 294"/>
                <a:gd name="T61" fmla="*/ 148 h 184"/>
                <a:gd name="T62" fmla="*/ 174 w 294"/>
                <a:gd name="T63" fmla="*/ 172 h 184"/>
                <a:gd name="T64" fmla="*/ 172 w 294"/>
                <a:gd name="T65" fmla="*/ 172 h 184"/>
                <a:gd name="T66" fmla="*/ 169 w 294"/>
                <a:gd name="T67" fmla="*/ 172 h 184"/>
                <a:gd name="T68" fmla="*/ 169 w 294"/>
                <a:gd name="T69" fmla="*/ 172 h 184"/>
                <a:gd name="T70" fmla="*/ 36 w 294"/>
                <a:gd name="T71" fmla="*/ 172 h 184"/>
                <a:gd name="T72" fmla="*/ 12 w 294"/>
                <a:gd name="T73" fmla="*/ 148 h 184"/>
                <a:gd name="T74" fmla="*/ 196 w 294"/>
                <a:gd name="T75" fmla="*/ 172 h 184"/>
                <a:gd name="T76" fmla="*/ 205 w 294"/>
                <a:gd name="T77" fmla="*/ 148 h 184"/>
                <a:gd name="T78" fmla="*/ 203 w 294"/>
                <a:gd name="T79" fmla="*/ 135 h 184"/>
                <a:gd name="T80" fmla="*/ 225 w 294"/>
                <a:gd name="T81" fmla="*/ 118 h 184"/>
                <a:gd name="T82" fmla="*/ 258 w 294"/>
                <a:gd name="T83" fmla="*/ 172 h 184"/>
                <a:gd name="T84" fmla="*/ 196 w 294"/>
                <a:gd name="T85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4" h="184">
                  <a:moveTo>
                    <a:pt x="289" y="172"/>
                  </a:moveTo>
                  <a:cubicBezTo>
                    <a:pt x="237" y="161"/>
                    <a:pt x="235" y="109"/>
                    <a:pt x="235" y="107"/>
                  </a:cubicBezTo>
                  <a:cubicBezTo>
                    <a:pt x="235" y="104"/>
                    <a:pt x="234" y="102"/>
                    <a:pt x="232" y="101"/>
                  </a:cubicBezTo>
                  <a:cubicBezTo>
                    <a:pt x="230" y="100"/>
                    <a:pt x="227" y="101"/>
                    <a:pt x="226" y="102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5" y="123"/>
                    <a:pt x="194" y="121"/>
                    <a:pt x="192" y="120"/>
                  </a:cubicBezTo>
                  <a:cubicBezTo>
                    <a:pt x="192" y="84"/>
                    <a:pt x="192" y="84"/>
                    <a:pt x="192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58" y="84"/>
                    <a:pt x="156" y="82"/>
                    <a:pt x="155" y="8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9"/>
                    <a:pt x="49" y="72"/>
                    <a:pt x="4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3" y="131"/>
                    <a:pt x="0" y="139"/>
                    <a:pt x="0" y="148"/>
                  </a:cubicBezTo>
                  <a:cubicBezTo>
                    <a:pt x="0" y="168"/>
                    <a:pt x="16" y="184"/>
                    <a:pt x="36" y="184"/>
                  </a:cubicBezTo>
                  <a:cubicBezTo>
                    <a:pt x="169" y="184"/>
                    <a:pt x="169" y="184"/>
                    <a:pt x="169" y="184"/>
                  </a:cubicBezTo>
                  <a:cubicBezTo>
                    <a:pt x="171" y="184"/>
                    <a:pt x="173" y="184"/>
                    <a:pt x="176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91" y="184"/>
                    <a:pt x="294" y="182"/>
                    <a:pt x="294" y="179"/>
                  </a:cubicBezTo>
                  <a:cubicBezTo>
                    <a:pt x="294" y="176"/>
                    <a:pt x="292" y="173"/>
                    <a:pt x="289" y="172"/>
                  </a:cubicBezTo>
                  <a:close/>
                  <a:moveTo>
                    <a:pt x="88" y="60"/>
                  </a:moveTo>
                  <a:cubicBezTo>
                    <a:pt x="88" y="28"/>
                    <a:pt x="88" y="28"/>
                    <a:pt x="88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60"/>
                    <a:pt x="120" y="60"/>
                    <a:pt x="120" y="60"/>
                  </a:cubicBezTo>
                  <a:lnTo>
                    <a:pt x="88" y="60"/>
                  </a:lnTo>
                  <a:close/>
                  <a:moveTo>
                    <a:pt x="12" y="148"/>
                  </a:moveTo>
                  <a:cubicBezTo>
                    <a:pt x="12" y="134"/>
                    <a:pt x="23" y="124"/>
                    <a:pt x="36" y="124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82" y="124"/>
                    <a:pt x="193" y="135"/>
                    <a:pt x="193" y="148"/>
                  </a:cubicBezTo>
                  <a:cubicBezTo>
                    <a:pt x="193" y="160"/>
                    <a:pt x="185" y="169"/>
                    <a:pt x="174" y="172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1" y="172"/>
                    <a:pt x="170" y="172"/>
                    <a:pt x="169" y="172"/>
                  </a:cubicBezTo>
                  <a:cubicBezTo>
                    <a:pt x="169" y="172"/>
                    <a:pt x="169" y="172"/>
                    <a:pt x="169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23" y="172"/>
                    <a:pt x="12" y="162"/>
                    <a:pt x="12" y="148"/>
                  </a:cubicBezTo>
                  <a:close/>
                  <a:moveTo>
                    <a:pt x="196" y="172"/>
                  </a:moveTo>
                  <a:cubicBezTo>
                    <a:pt x="202" y="166"/>
                    <a:pt x="205" y="157"/>
                    <a:pt x="205" y="148"/>
                  </a:cubicBezTo>
                  <a:cubicBezTo>
                    <a:pt x="205" y="143"/>
                    <a:pt x="205" y="139"/>
                    <a:pt x="203" y="135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7" y="132"/>
                    <a:pt x="235" y="156"/>
                    <a:pt x="258" y="172"/>
                  </a:cubicBezTo>
                  <a:lnTo>
                    <a:pt x="19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Oval 13">
              <a:extLst>
                <a:ext uri="{FF2B5EF4-FFF2-40B4-BE49-F238E27FC236}">
                  <a16:creationId xmlns:a16="http://schemas.microsoft.com/office/drawing/2014/main" id="{87FAE022-0E26-4787-B50B-03D6F1873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19986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Oval 14">
              <a:extLst>
                <a:ext uri="{FF2B5EF4-FFF2-40B4-BE49-F238E27FC236}">
                  <a16:creationId xmlns:a16="http://schemas.microsoft.com/office/drawing/2014/main" id="{B3B0B748-C27F-4D1E-9AD7-1133ADF90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513" y="1998663"/>
              <a:ext cx="58737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8" name="Oval 15">
              <a:extLst>
                <a:ext uri="{FF2B5EF4-FFF2-40B4-BE49-F238E27FC236}">
                  <a16:creationId xmlns:a16="http://schemas.microsoft.com/office/drawing/2014/main" id="{1F861C36-D2A9-4DD6-AC3C-04A0434E8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463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9" name="Oval 16">
              <a:extLst>
                <a:ext uri="{FF2B5EF4-FFF2-40B4-BE49-F238E27FC236}">
                  <a16:creationId xmlns:a16="http://schemas.microsoft.com/office/drawing/2014/main" id="{212CE00C-434D-4252-8FD4-AA9DC2CCE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175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F0669A1-929D-4496-B137-27DF0EB65153}"/>
              </a:ext>
            </a:extLst>
          </p:cNvPr>
          <p:cNvSpPr txBox="1"/>
          <p:nvPr/>
        </p:nvSpPr>
        <p:spPr>
          <a:xfrm>
            <a:off x="945813" y="2519836"/>
            <a:ext cx="3100407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FE666D-3AD7-4185-8233-B1125FE24643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2488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9" grpId="0"/>
      <p:bldP spid="30" grpId="0"/>
      <p:bldP spid="35" grpId="0"/>
      <p:bldP spid="36" grpId="0"/>
      <p:bldP spid="40" grpId="0" animBg="1"/>
      <p:bldGraphic spid="43" grpId="0">
        <p:bldAsOne/>
      </p:bldGraphic>
      <p:bldP spid="46" grpId="0"/>
      <p:bldP spid="47" grpId="0"/>
      <p:bldP spid="53" grpId="0" animBg="1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DA944-0B60-4EB1-9B3D-13E4AFDDB8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66131EF-4B20-49D0-A7E8-4A960D756B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711371D-7F1B-4CC7-A83F-C790C3D18F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97F57C7-B96B-4DCC-8372-4459FB18D6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6C157C1-1580-49C9-AAC1-094A1940AB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CA9B5-7F9C-48B6-92BE-D86796869838}"/>
              </a:ext>
            </a:extLst>
          </p:cNvPr>
          <p:cNvSpPr txBox="1"/>
          <p:nvPr/>
        </p:nvSpPr>
        <p:spPr>
          <a:xfrm>
            <a:off x="1234440" y="2206082"/>
            <a:ext cx="6675120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D4CFDF-993D-4538-8074-46A9BF155D6B}"/>
              </a:ext>
            </a:extLst>
          </p:cNvPr>
          <p:cNvSpPr txBox="1"/>
          <p:nvPr/>
        </p:nvSpPr>
        <p:spPr>
          <a:xfrm>
            <a:off x="2191685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FA051F-B9C8-461D-8ADD-FBB720EBF81A}"/>
              </a:ext>
            </a:extLst>
          </p:cNvPr>
          <p:cNvSpPr txBox="1"/>
          <p:nvPr/>
        </p:nvSpPr>
        <p:spPr>
          <a:xfrm>
            <a:off x="3476059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2C5A87-487D-4F2A-B313-BEFC6E75FEFF}"/>
              </a:ext>
            </a:extLst>
          </p:cNvPr>
          <p:cNvSpPr txBox="1"/>
          <p:nvPr/>
        </p:nvSpPr>
        <p:spPr>
          <a:xfrm>
            <a:off x="4760798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1C9BB9-F1D9-4E5B-BC11-140F221CA740}"/>
              </a:ext>
            </a:extLst>
          </p:cNvPr>
          <p:cNvSpPr txBox="1"/>
          <p:nvPr/>
        </p:nvSpPr>
        <p:spPr>
          <a:xfrm>
            <a:off x="6045536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4</a:t>
            </a:r>
          </a:p>
        </p:txBody>
      </p:sp>
    </p:spTree>
    <p:extLst>
      <p:ext uri="{BB962C8B-B14F-4D97-AF65-F5344CB8AC3E}">
        <p14:creationId xmlns:p14="http://schemas.microsoft.com/office/powerpoint/2010/main" val="35561390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4C18711-7022-46C8-9961-6A30F5A94516}"/>
              </a:ext>
            </a:extLst>
          </p:cNvPr>
          <p:cNvSpPr/>
          <p:nvPr/>
        </p:nvSpPr>
        <p:spPr>
          <a:xfrm>
            <a:off x="455792" y="2957910"/>
            <a:ext cx="1789668" cy="1549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55EEC6-C941-40D9-87CA-01E89BA1C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96" y="1922551"/>
            <a:ext cx="2978963" cy="596705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CDDB85-A458-4F4E-8D03-D01EEF347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Smartphone</a:t>
            </a:r>
            <a:r>
              <a:rPr lang="en-ID" dirty="0"/>
              <a:t> </a:t>
            </a:r>
            <a:r>
              <a:rPr lang="en-ID" dirty="0" err="1"/>
              <a:t>Mockup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B1D2FB-49E4-4015-95C7-FB45FE0989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04AE92-39C9-4FD6-9954-7E58686028A2}"/>
              </a:ext>
            </a:extLst>
          </p:cNvPr>
          <p:cNvSpPr txBox="1"/>
          <p:nvPr/>
        </p:nvSpPr>
        <p:spPr>
          <a:xfrm>
            <a:off x="2604155" y="3213800"/>
            <a:ext cx="2878673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BFDF33-2E28-4C25-834C-7C3B8B56C9DB}"/>
              </a:ext>
            </a:extLst>
          </p:cNvPr>
          <p:cNvSpPr txBox="1"/>
          <p:nvPr/>
        </p:nvSpPr>
        <p:spPr>
          <a:xfrm>
            <a:off x="2587429" y="2957910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ADEDF4-D7CA-4060-BB9C-7F77752191C1}"/>
              </a:ext>
            </a:extLst>
          </p:cNvPr>
          <p:cNvSpPr txBox="1"/>
          <p:nvPr/>
        </p:nvSpPr>
        <p:spPr>
          <a:xfrm>
            <a:off x="588075" y="3386418"/>
            <a:ext cx="15251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$3.5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BD94B2-B682-415E-832A-3E911CDAF611}"/>
              </a:ext>
            </a:extLst>
          </p:cNvPr>
          <p:cNvGrpSpPr/>
          <p:nvPr/>
        </p:nvGrpSpPr>
        <p:grpSpPr>
          <a:xfrm>
            <a:off x="1424270" y="5268110"/>
            <a:ext cx="201849" cy="98232"/>
            <a:chOff x="2320925" y="5168901"/>
            <a:chExt cx="238125" cy="115887"/>
          </a:xfrm>
          <a:solidFill>
            <a:schemeClr val="accent1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95C9F4C6-055F-41F7-9915-4E51D308C9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925" y="5168901"/>
              <a:ext cx="238125" cy="115887"/>
            </a:xfrm>
            <a:custGeom>
              <a:avLst/>
              <a:gdLst>
                <a:gd name="T0" fmla="*/ 113 w 123"/>
                <a:gd name="T1" fmla="*/ 16 h 60"/>
                <a:gd name="T2" fmla="*/ 113 w 123"/>
                <a:gd name="T3" fmla="*/ 10 h 60"/>
                <a:gd name="T4" fmla="*/ 102 w 123"/>
                <a:gd name="T5" fmla="*/ 0 h 60"/>
                <a:gd name="T6" fmla="*/ 11 w 123"/>
                <a:gd name="T7" fmla="*/ 0 h 60"/>
                <a:gd name="T8" fmla="*/ 0 w 123"/>
                <a:gd name="T9" fmla="*/ 10 h 60"/>
                <a:gd name="T10" fmla="*/ 0 w 123"/>
                <a:gd name="T11" fmla="*/ 50 h 60"/>
                <a:gd name="T12" fmla="*/ 11 w 123"/>
                <a:gd name="T13" fmla="*/ 60 h 60"/>
                <a:gd name="T14" fmla="*/ 102 w 123"/>
                <a:gd name="T15" fmla="*/ 60 h 60"/>
                <a:gd name="T16" fmla="*/ 113 w 123"/>
                <a:gd name="T17" fmla="*/ 50 h 60"/>
                <a:gd name="T18" fmla="*/ 113 w 123"/>
                <a:gd name="T19" fmla="*/ 43 h 60"/>
                <a:gd name="T20" fmla="*/ 123 w 123"/>
                <a:gd name="T21" fmla="*/ 32 h 60"/>
                <a:gd name="T22" fmla="*/ 123 w 123"/>
                <a:gd name="T23" fmla="*/ 27 h 60"/>
                <a:gd name="T24" fmla="*/ 113 w 123"/>
                <a:gd name="T25" fmla="*/ 16 h 60"/>
                <a:gd name="T26" fmla="*/ 99 w 123"/>
                <a:gd name="T27" fmla="*/ 55 h 60"/>
                <a:gd name="T28" fmla="*/ 14 w 123"/>
                <a:gd name="T29" fmla="*/ 55 h 60"/>
                <a:gd name="T30" fmla="*/ 6 w 123"/>
                <a:gd name="T31" fmla="*/ 47 h 60"/>
                <a:gd name="T32" fmla="*/ 6 w 123"/>
                <a:gd name="T33" fmla="*/ 14 h 60"/>
                <a:gd name="T34" fmla="*/ 14 w 123"/>
                <a:gd name="T35" fmla="*/ 6 h 60"/>
                <a:gd name="T36" fmla="*/ 99 w 123"/>
                <a:gd name="T37" fmla="*/ 6 h 60"/>
                <a:gd name="T38" fmla="*/ 107 w 123"/>
                <a:gd name="T39" fmla="*/ 14 h 60"/>
                <a:gd name="T40" fmla="*/ 107 w 123"/>
                <a:gd name="T41" fmla="*/ 47 h 60"/>
                <a:gd name="T42" fmla="*/ 99 w 123"/>
                <a:gd name="T43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60">
                  <a:moveTo>
                    <a:pt x="113" y="16"/>
                  </a:move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0"/>
                    <a:pt x="11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8" y="60"/>
                    <a:pt x="113" y="56"/>
                    <a:pt x="113" y="50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9" y="42"/>
                    <a:pt x="123" y="38"/>
                    <a:pt x="123" y="32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1"/>
                    <a:pt x="119" y="16"/>
                    <a:pt x="113" y="16"/>
                  </a:cubicBezTo>
                  <a:close/>
                  <a:moveTo>
                    <a:pt x="99" y="55"/>
                  </a:moveTo>
                  <a:cubicBezTo>
                    <a:pt x="14" y="55"/>
                    <a:pt x="14" y="55"/>
                    <a:pt x="14" y="55"/>
                  </a:cubicBezTo>
                  <a:cubicBezTo>
                    <a:pt x="9" y="55"/>
                    <a:pt x="6" y="53"/>
                    <a:pt x="6" y="4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8"/>
                    <a:pt x="8" y="6"/>
                    <a:pt x="14" y="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105" y="6"/>
                    <a:pt x="107" y="8"/>
                    <a:pt x="107" y="14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3"/>
                    <a:pt x="104" y="55"/>
                    <a:pt x="9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7B838784-C2FF-47AF-A3C3-D1C8D02C9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250" y="5187950"/>
              <a:ext cx="22225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0E67BA3C-30B1-4FE3-AFAF-CF89AEAC6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763" y="5187950"/>
              <a:ext cx="25400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5B13EBA-C87E-433C-845D-A16CAF23D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5186363"/>
              <a:ext cx="25400" cy="80962"/>
            </a:xfrm>
            <a:custGeom>
              <a:avLst/>
              <a:gdLst>
                <a:gd name="T0" fmla="*/ 13 w 13"/>
                <a:gd name="T1" fmla="*/ 1 h 42"/>
                <a:gd name="T2" fmla="*/ 7 w 13"/>
                <a:gd name="T3" fmla="*/ 1 h 42"/>
                <a:gd name="T4" fmla="*/ 0 w 13"/>
                <a:gd name="T5" fmla="*/ 7 h 42"/>
                <a:gd name="T6" fmla="*/ 0 w 13"/>
                <a:gd name="T7" fmla="*/ 35 h 42"/>
                <a:gd name="T8" fmla="*/ 7 w 13"/>
                <a:gd name="T9" fmla="*/ 42 h 42"/>
                <a:gd name="T10" fmla="*/ 13 w 13"/>
                <a:gd name="T11" fmla="*/ 42 h 42"/>
                <a:gd name="T12" fmla="*/ 13 w 13"/>
                <a:gd name="T1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13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0"/>
                    <a:pt x="2" y="42"/>
                    <a:pt x="7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9515581-6BC9-49E3-ABB7-57D8E8578006}"/>
              </a:ext>
            </a:extLst>
          </p:cNvPr>
          <p:cNvGrpSpPr/>
          <p:nvPr/>
        </p:nvGrpSpPr>
        <p:grpSpPr>
          <a:xfrm>
            <a:off x="455792" y="5252338"/>
            <a:ext cx="153591" cy="129778"/>
            <a:chOff x="1433513" y="5510213"/>
            <a:chExt cx="204788" cy="173037"/>
          </a:xfrm>
          <a:solidFill>
            <a:schemeClr val="accent1"/>
          </a:solidFill>
        </p:grpSpPr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87A8AC2F-54B1-4333-AF1C-7DD1907DD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5629275"/>
              <a:ext cx="204788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1 h 28"/>
                <a:gd name="T4" fmla="*/ 6 w 106"/>
                <a:gd name="T5" fmla="*/ 0 h 28"/>
                <a:gd name="T6" fmla="*/ 0 w 106"/>
                <a:gd name="T7" fmla="*/ 9 h 28"/>
                <a:gd name="T8" fmla="*/ 53 w 106"/>
                <a:gd name="T9" fmla="*/ 28 h 28"/>
                <a:gd name="T10" fmla="*/ 106 w 106"/>
                <a:gd name="T11" fmla="*/ 9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7"/>
                    <a:pt x="74" y="11"/>
                    <a:pt x="53" y="11"/>
                  </a:cubicBezTo>
                  <a:cubicBezTo>
                    <a:pt x="32" y="11"/>
                    <a:pt x="15" y="7"/>
                    <a:pt x="6" y="0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20"/>
                    <a:pt x="24" y="28"/>
                    <a:pt x="53" y="28"/>
                  </a:cubicBezTo>
                  <a:cubicBezTo>
                    <a:pt x="82" y="28"/>
                    <a:pt x="106" y="20"/>
                    <a:pt x="106" y="9"/>
                  </a:cubicBezTo>
                  <a:cubicBezTo>
                    <a:pt x="106" y="6"/>
                    <a:pt x="104" y="3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459FC5A2-913D-41E7-B099-A407D90EE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5581650"/>
              <a:ext cx="204788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0 h 28"/>
                <a:gd name="T4" fmla="*/ 6 w 106"/>
                <a:gd name="T5" fmla="*/ 0 h 28"/>
                <a:gd name="T6" fmla="*/ 0 w 106"/>
                <a:gd name="T7" fmla="*/ 8 h 28"/>
                <a:gd name="T8" fmla="*/ 53 w 106"/>
                <a:gd name="T9" fmla="*/ 28 h 28"/>
                <a:gd name="T10" fmla="*/ 106 w 106"/>
                <a:gd name="T11" fmla="*/ 8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6"/>
                    <a:pt x="74" y="10"/>
                    <a:pt x="53" y="10"/>
                  </a:cubicBezTo>
                  <a:cubicBezTo>
                    <a:pt x="32" y="10"/>
                    <a:pt x="15" y="6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9"/>
                    <a:pt x="24" y="28"/>
                    <a:pt x="53" y="28"/>
                  </a:cubicBezTo>
                  <a:cubicBezTo>
                    <a:pt x="82" y="28"/>
                    <a:pt x="106" y="19"/>
                    <a:pt x="106" y="8"/>
                  </a:cubicBezTo>
                  <a:cubicBezTo>
                    <a:pt x="106" y="5"/>
                    <a:pt x="104" y="2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21C2395E-72B0-40A9-BE5D-9709739CC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513" y="5510213"/>
              <a:ext cx="204788" cy="746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42" name="Freeform 13">
            <a:extLst>
              <a:ext uri="{FF2B5EF4-FFF2-40B4-BE49-F238E27FC236}">
                <a16:creationId xmlns:a16="http://schemas.microsoft.com/office/drawing/2014/main" id="{47A1EA73-B013-4FD2-A12E-0CE06729ED76}"/>
              </a:ext>
            </a:extLst>
          </p:cNvPr>
          <p:cNvSpPr>
            <a:spLocks noEditPoints="1"/>
          </p:cNvSpPr>
          <p:nvPr/>
        </p:nvSpPr>
        <p:spPr bwMode="auto">
          <a:xfrm>
            <a:off x="3447789" y="5258166"/>
            <a:ext cx="184547" cy="119063"/>
          </a:xfrm>
          <a:custGeom>
            <a:avLst/>
            <a:gdLst>
              <a:gd name="T0" fmla="*/ 107 w 127"/>
              <a:gd name="T1" fmla="*/ 35 h 82"/>
              <a:gd name="T2" fmla="*/ 100 w 127"/>
              <a:gd name="T3" fmla="*/ 34 h 82"/>
              <a:gd name="T4" fmla="*/ 97 w 127"/>
              <a:gd name="T5" fmla="*/ 34 h 82"/>
              <a:gd name="T6" fmla="*/ 100 w 127"/>
              <a:gd name="T7" fmla="*/ 23 h 82"/>
              <a:gd name="T8" fmla="*/ 73 w 127"/>
              <a:gd name="T9" fmla="*/ 0 h 82"/>
              <a:gd name="T10" fmla="*/ 46 w 127"/>
              <a:gd name="T11" fmla="*/ 17 h 82"/>
              <a:gd name="T12" fmla="*/ 38 w 127"/>
              <a:gd name="T13" fmla="*/ 16 h 82"/>
              <a:gd name="T14" fmla="*/ 15 w 127"/>
              <a:gd name="T15" fmla="*/ 36 h 82"/>
              <a:gd name="T16" fmla="*/ 0 w 127"/>
              <a:gd name="T17" fmla="*/ 58 h 82"/>
              <a:gd name="T18" fmla="*/ 21 w 127"/>
              <a:gd name="T19" fmla="*/ 81 h 82"/>
              <a:gd name="T20" fmla="*/ 29 w 127"/>
              <a:gd name="T21" fmla="*/ 82 h 82"/>
              <a:gd name="T22" fmla="*/ 100 w 127"/>
              <a:gd name="T23" fmla="*/ 82 h 82"/>
              <a:gd name="T24" fmla="*/ 106 w 127"/>
              <a:gd name="T25" fmla="*/ 81 h 82"/>
              <a:gd name="T26" fmla="*/ 127 w 127"/>
              <a:gd name="T27" fmla="*/ 58 h 82"/>
              <a:gd name="T28" fmla="*/ 107 w 127"/>
              <a:gd name="T29" fmla="*/ 35 h 82"/>
              <a:gd name="T30" fmla="*/ 76 w 127"/>
              <a:gd name="T31" fmla="*/ 53 h 82"/>
              <a:gd name="T32" fmla="*/ 67 w 127"/>
              <a:gd name="T33" fmla="*/ 65 h 82"/>
              <a:gd name="T34" fmla="*/ 59 w 127"/>
              <a:gd name="T35" fmla="*/ 65 h 82"/>
              <a:gd name="T36" fmla="*/ 50 w 127"/>
              <a:gd name="T37" fmla="*/ 53 h 82"/>
              <a:gd name="T38" fmla="*/ 55 w 127"/>
              <a:gd name="T39" fmla="*/ 46 h 82"/>
              <a:gd name="T40" fmla="*/ 59 w 127"/>
              <a:gd name="T41" fmla="*/ 46 h 82"/>
              <a:gd name="T42" fmla="*/ 59 w 127"/>
              <a:gd name="T43" fmla="*/ 45 h 82"/>
              <a:gd name="T44" fmla="*/ 59 w 127"/>
              <a:gd name="T45" fmla="*/ 30 h 82"/>
              <a:gd name="T46" fmla="*/ 60 w 127"/>
              <a:gd name="T47" fmla="*/ 27 h 82"/>
              <a:gd name="T48" fmla="*/ 67 w 127"/>
              <a:gd name="T49" fmla="*/ 27 h 82"/>
              <a:gd name="T50" fmla="*/ 69 w 127"/>
              <a:gd name="T51" fmla="*/ 30 h 82"/>
              <a:gd name="T52" fmla="*/ 69 w 127"/>
              <a:gd name="T53" fmla="*/ 45 h 82"/>
              <a:gd name="T54" fmla="*/ 68 w 127"/>
              <a:gd name="T55" fmla="*/ 46 h 82"/>
              <a:gd name="T56" fmla="*/ 72 w 127"/>
              <a:gd name="T57" fmla="*/ 46 h 82"/>
              <a:gd name="T58" fmla="*/ 76 w 127"/>
              <a:gd name="T59" fmla="*/ 5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" h="82">
                <a:moveTo>
                  <a:pt x="107" y="35"/>
                </a:moveTo>
                <a:cubicBezTo>
                  <a:pt x="105" y="34"/>
                  <a:pt x="102" y="34"/>
                  <a:pt x="100" y="34"/>
                </a:cubicBezTo>
                <a:cubicBezTo>
                  <a:pt x="97" y="34"/>
                  <a:pt x="97" y="34"/>
                  <a:pt x="97" y="34"/>
                </a:cubicBezTo>
                <a:cubicBezTo>
                  <a:pt x="99" y="31"/>
                  <a:pt x="100" y="27"/>
                  <a:pt x="100" y="23"/>
                </a:cubicBezTo>
                <a:cubicBezTo>
                  <a:pt x="100" y="11"/>
                  <a:pt x="88" y="0"/>
                  <a:pt x="73" y="0"/>
                </a:cubicBezTo>
                <a:cubicBezTo>
                  <a:pt x="60" y="0"/>
                  <a:pt x="49" y="8"/>
                  <a:pt x="46" y="17"/>
                </a:cubicBezTo>
                <a:cubicBezTo>
                  <a:pt x="44" y="16"/>
                  <a:pt x="41" y="16"/>
                  <a:pt x="38" y="16"/>
                </a:cubicBezTo>
                <a:cubicBezTo>
                  <a:pt x="26" y="16"/>
                  <a:pt x="17" y="25"/>
                  <a:pt x="15" y="36"/>
                </a:cubicBezTo>
                <a:cubicBezTo>
                  <a:pt x="7" y="39"/>
                  <a:pt x="0" y="48"/>
                  <a:pt x="0" y="58"/>
                </a:cubicBezTo>
                <a:cubicBezTo>
                  <a:pt x="0" y="69"/>
                  <a:pt x="9" y="79"/>
                  <a:pt x="21" y="81"/>
                </a:cubicBezTo>
                <a:cubicBezTo>
                  <a:pt x="23" y="81"/>
                  <a:pt x="26" y="82"/>
                  <a:pt x="29" y="82"/>
                </a:cubicBezTo>
                <a:cubicBezTo>
                  <a:pt x="100" y="82"/>
                  <a:pt x="100" y="82"/>
                  <a:pt x="100" y="82"/>
                </a:cubicBezTo>
                <a:cubicBezTo>
                  <a:pt x="102" y="82"/>
                  <a:pt x="104" y="82"/>
                  <a:pt x="106" y="81"/>
                </a:cubicBezTo>
                <a:cubicBezTo>
                  <a:pt x="118" y="80"/>
                  <a:pt x="127" y="70"/>
                  <a:pt x="127" y="58"/>
                </a:cubicBezTo>
                <a:cubicBezTo>
                  <a:pt x="127" y="46"/>
                  <a:pt x="118" y="36"/>
                  <a:pt x="107" y="35"/>
                </a:cubicBezTo>
                <a:close/>
                <a:moveTo>
                  <a:pt x="76" y="53"/>
                </a:moveTo>
                <a:cubicBezTo>
                  <a:pt x="74" y="56"/>
                  <a:pt x="70" y="62"/>
                  <a:pt x="67" y="65"/>
                </a:cubicBezTo>
                <a:cubicBezTo>
                  <a:pt x="65" y="69"/>
                  <a:pt x="61" y="69"/>
                  <a:pt x="59" y="65"/>
                </a:cubicBezTo>
                <a:cubicBezTo>
                  <a:pt x="56" y="62"/>
                  <a:pt x="53" y="56"/>
                  <a:pt x="50" y="53"/>
                </a:cubicBezTo>
                <a:cubicBezTo>
                  <a:pt x="48" y="49"/>
                  <a:pt x="50" y="46"/>
                  <a:pt x="55" y="46"/>
                </a:cubicBezTo>
                <a:cubicBezTo>
                  <a:pt x="56" y="46"/>
                  <a:pt x="57" y="46"/>
                  <a:pt x="59" y="46"/>
                </a:cubicBezTo>
                <a:cubicBezTo>
                  <a:pt x="59" y="46"/>
                  <a:pt x="59" y="46"/>
                  <a:pt x="59" y="45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29"/>
                  <a:pt x="59" y="27"/>
                  <a:pt x="60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8" y="27"/>
                  <a:pt x="69" y="29"/>
                  <a:pt x="69" y="30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6"/>
                  <a:pt x="69" y="46"/>
                  <a:pt x="68" y="46"/>
                </a:cubicBezTo>
                <a:cubicBezTo>
                  <a:pt x="70" y="46"/>
                  <a:pt x="71" y="46"/>
                  <a:pt x="72" y="46"/>
                </a:cubicBezTo>
                <a:cubicBezTo>
                  <a:pt x="76" y="46"/>
                  <a:pt x="78" y="49"/>
                  <a:pt x="76" y="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4DB1EB-E2F4-4DAC-8AC8-457BA1237266}"/>
              </a:ext>
            </a:extLst>
          </p:cNvPr>
          <p:cNvSpPr txBox="1"/>
          <p:nvPr/>
        </p:nvSpPr>
        <p:spPr>
          <a:xfrm>
            <a:off x="720898" y="5213352"/>
            <a:ext cx="61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Storage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FA8C5DA-8ACF-46F0-9B99-9DAFBDB04DEB}"/>
              </a:ext>
            </a:extLst>
          </p:cNvPr>
          <p:cNvSpPr txBox="1"/>
          <p:nvPr/>
        </p:nvSpPr>
        <p:spPr>
          <a:xfrm>
            <a:off x="1710253" y="5213352"/>
            <a:ext cx="61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Battery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8354D9-113A-4860-8FF4-A617DF786958}"/>
              </a:ext>
            </a:extLst>
          </p:cNvPr>
          <p:cNvSpPr txBox="1"/>
          <p:nvPr/>
        </p:nvSpPr>
        <p:spPr>
          <a:xfrm>
            <a:off x="2691794" y="5213352"/>
            <a:ext cx="61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Security</a:t>
            </a:r>
          </a:p>
        </p:txBody>
      </p:sp>
      <p:sp>
        <p:nvSpPr>
          <p:cNvPr id="57" name="Freeform 9">
            <a:extLst>
              <a:ext uri="{FF2B5EF4-FFF2-40B4-BE49-F238E27FC236}">
                <a16:creationId xmlns:a16="http://schemas.microsoft.com/office/drawing/2014/main" id="{FB646CCF-5E0A-4649-B19C-909939036EE5}"/>
              </a:ext>
            </a:extLst>
          </p:cNvPr>
          <p:cNvSpPr>
            <a:spLocks noEditPoints="1"/>
          </p:cNvSpPr>
          <p:nvPr/>
        </p:nvSpPr>
        <p:spPr bwMode="auto">
          <a:xfrm>
            <a:off x="2438356" y="5233882"/>
            <a:ext cx="116681" cy="166688"/>
          </a:xfrm>
          <a:custGeom>
            <a:avLst/>
            <a:gdLst>
              <a:gd name="T0" fmla="*/ 65 w 80"/>
              <a:gd name="T1" fmla="*/ 48 h 115"/>
              <a:gd name="T2" fmla="*/ 22 w 80"/>
              <a:gd name="T3" fmla="*/ 48 h 115"/>
              <a:gd name="T4" fmla="*/ 22 w 80"/>
              <a:gd name="T5" fmla="*/ 44 h 115"/>
              <a:gd name="T6" fmla="*/ 22 w 80"/>
              <a:gd name="T7" fmla="*/ 33 h 115"/>
              <a:gd name="T8" fmla="*/ 39 w 80"/>
              <a:gd name="T9" fmla="*/ 11 h 115"/>
              <a:gd name="T10" fmla="*/ 56 w 80"/>
              <a:gd name="T11" fmla="*/ 33 h 115"/>
              <a:gd name="T12" fmla="*/ 66 w 80"/>
              <a:gd name="T13" fmla="*/ 33 h 115"/>
              <a:gd name="T14" fmla="*/ 66 w 80"/>
              <a:gd name="T15" fmla="*/ 32 h 115"/>
              <a:gd name="T16" fmla="*/ 39 w 80"/>
              <a:gd name="T17" fmla="*/ 0 h 115"/>
              <a:gd name="T18" fmla="*/ 12 w 80"/>
              <a:gd name="T19" fmla="*/ 33 h 115"/>
              <a:gd name="T20" fmla="*/ 12 w 80"/>
              <a:gd name="T21" fmla="*/ 48 h 115"/>
              <a:gd name="T22" fmla="*/ 0 w 80"/>
              <a:gd name="T23" fmla="*/ 62 h 115"/>
              <a:gd name="T24" fmla="*/ 0 w 80"/>
              <a:gd name="T25" fmla="*/ 100 h 115"/>
              <a:gd name="T26" fmla="*/ 14 w 80"/>
              <a:gd name="T27" fmla="*/ 115 h 115"/>
              <a:gd name="T28" fmla="*/ 66 w 80"/>
              <a:gd name="T29" fmla="*/ 114 h 115"/>
              <a:gd name="T30" fmla="*/ 80 w 80"/>
              <a:gd name="T31" fmla="*/ 100 h 115"/>
              <a:gd name="T32" fmla="*/ 80 w 80"/>
              <a:gd name="T33" fmla="*/ 62 h 115"/>
              <a:gd name="T34" fmla="*/ 65 w 80"/>
              <a:gd name="T35" fmla="*/ 48 h 115"/>
              <a:gd name="T36" fmla="*/ 45 w 80"/>
              <a:gd name="T37" fmla="*/ 80 h 115"/>
              <a:gd name="T38" fmla="*/ 48 w 80"/>
              <a:gd name="T39" fmla="*/ 94 h 115"/>
              <a:gd name="T40" fmla="*/ 40 w 80"/>
              <a:gd name="T41" fmla="*/ 103 h 115"/>
              <a:gd name="T42" fmla="*/ 33 w 80"/>
              <a:gd name="T43" fmla="*/ 94 h 115"/>
              <a:gd name="T44" fmla="*/ 36 w 80"/>
              <a:gd name="T45" fmla="*/ 80 h 115"/>
              <a:gd name="T46" fmla="*/ 31 w 80"/>
              <a:gd name="T47" fmla="*/ 72 h 115"/>
              <a:gd name="T48" fmla="*/ 40 w 80"/>
              <a:gd name="T49" fmla="*/ 63 h 115"/>
              <a:gd name="T50" fmla="*/ 50 w 80"/>
              <a:gd name="T51" fmla="*/ 72 h 115"/>
              <a:gd name="T52" fmla="*/ 45 w 80"/>
              <a:gd name="T53" fmla="*/ 80 h 115"/>
              <a:gd name="T54" fmla="*/ 45 w 80"/>
              <a:gd name="T55" fmla="*/ 8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0" h="115">
                <a:moveTo>
                  <a:pt x="65" y="48"/>
                </a:moveTo>
                <a:cubicBezTo>
                  <a:pt x="22" y="48"/>
                  <a:pt x="22" y="48"/>
                  <a:pt x="22" y="48"/>
                </a:cubicBezTo>
                <a:cubicBezTo>
                  <a:pt x="22" y="47"/>
                  <a:pt x="22" y="45"/>
                  <a:pt x="22" y="44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21"/>
                  <a:pt x="30" y="11"/>
                  <a:pt x="39" y="11"/>
                </a:cubicBezTo>
                <a:cubicBezTo>
                  <a:pt x="48" y="11"/>
                  <a:pt x="56" y="21"/>
                  <a:pt x="5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15"/>
                  <a:pt x="54" y="0"/>
                  <a:pt x="39" y="0"/>
                </a:cubicBezTo>
                <a:cubicBezTo>
                  <a:pt x="24" y="0"/>
                  <a:pt x="12" y="15"/>
                  <a:pt x="12" y="33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9"/>
                  <a:pt x="0" y="55"/>
                  <a:pt x="0" y="6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8"/>
                  <a:pt x="6" y="115"/>
                  <a:pt x="14" y="115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73" y="114"/>
                  <a:pt x="80" y="108"/>
                  <a:pt x="80" y="100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54"/>
                  <a:pt x="73" y="48"/>
                  <a:pt x="65" y="48"/>
                </a:cubicBezTo>
                <a:close/>
                <a:moveTo>
                  <a:pt x="45" y="80"/>
                </a:moveTo>
                <a:cubicBezTo>
                  <a:pt x="48" y="94"/>
                  <a:pt x="48" y="94"/>
                  <a:pt x="48" y="94"/>
                </a:cubicBezTo>
                <a:cubicBezTo>
                  <a:pt x="48" y="99"/>
                  <a:pt x="45" y="103"/>
                  <a:pt x="40" y="103"/>
                </a:cubicBezTo>
                <a:cubicBezTo>
                  <a:pt x="36" y="103"/>
                  <a:pt x="33" y="99"/>
                  <a:pt x="33" y="94"/>
                </a:cubicBezTo>
                <a:cubicBezTo>
                  <a:pt x="36" y="80"/>
                  <a:pt x="36" y="80"/>
                  <a:pt x="36" y="80"/>
                </a:cubicBezTo>
                <a:cubicBezTo>
                  <a:pt x="33" y="79"/>
                  <a:pt x="31" y="76"/>
                  <a:pt x="31" y="72"/>
                </a:cubicBezTo>
                <a:cubicBezTo>
                  <a:pt x="31" y="67"/>
                  <a:pt x="35" y="63"/>
                  <a:pt x="40" y="63"/>
                </a:cubicBezTo>
                <a:cubicBezTo>
                  <a:pt x="45" y="63"/>
                  <a:pt x="50" y="67"/>
                  <a:pt x="50" y="72"/>
                </a:cubicBezTo>
                <a:cubicBezTo>
                  <a:pt x="50" y="76"/>
                  <a:pt x="48" y="78"/>
                  <a:pt x="45" y="80"/>
                </a:cubicBezTo>
                <a:cubicBezTo>
                  <a:pt x="45" y="80"/>
                  <a:pt x="45" y="80"/>
                  <a:pt x="45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B7AD29-9782-4797-96FC-9EC416CC716F}"/>
              </a:ext>
            </a:extLst>
          </p:cNvPr>
          <p:cNvSpPr txBox="1"/>
          <p:nvPr/>
        </p:nvSpPr>
        <p:spPr>
          <a:xfrm>
            <a:off x="3769093" y="5213352"/>
            <a:ext cx="8930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Cloud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58A0C8B-C9F4-441E-BE9B-6365F636AEDE}"/>
              </a:ext>
            </a:extLst>
          </p:cNvPr>
          <p:cNvSpPr txBox="1"/>
          <p:nvPr/>
        </p:nvSpPr>
        <p:spPr>
          <a:xfrm>
            <a:off x="395115" y="4631025"/>
            <a:ext cx="5087713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</a:t>
            </a:r>
          </a:p>
        </p:txBody>
      </p:sp>
    </p:spTree>
    <p:extLst>
      <p:ext uri="{BB962C8B-B14F-4D97-AF65-F5344CB8AC3E}">
        <p14:creationId xmlns:p14="http://schemas.microsoft.com/office/powerpoint/2010/main" val="29158050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build="p"/>
      <p:bldP spid="27" grpId="0"/>
      <p:bldP spid="28" grpId="0"/>
      <p:bldP spid="29" grpId="0"/>
      <p:bldP spid="42" grpId="0" animBg="1"/>
      <p:bldP spid="45" grpId="0"/>
      <p:bldP spid="50" grpId="0"/>
      <p:bldP spid="56" grpId="0"/>
      <p:bldP spid="57" grpId="0" animBg="1"/>
      <p:bldP spid="58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19DE18-130B-4390-945A-CC250B774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4E607-8973-4C60-9D35-570E564D1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Laptop Mockup</a:t>
            </a:r>
            <a:endParaRPr lang="en-ID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09FA826-E919-4FB6-B8EA-625A98084403}"/>
              </a:ext>
            </a:extLst>
          </p:cNvPr>
          <p:cNvSpPr>
            <a:spLocks/>
          </p:cNvSpPr>
          <p:nvPr/>
        </p:nvSpPr>
        <p:spPr bwMode="auto">
          <a:xfrm>
            <a:off x="4192929" y="2268133"/>
            <a:ext cx="4951071" cy="4589867"/>
          </a:xfrm>
          <a:custGeom>
            <a:avLst/>
            <a:gdLst>
              <a:gd name="T0" fmla="*/ 1919 w 1919"/>
              <a:gd name="T1" fmla="*/ 1387 h 1779"/>
              <a:gd name="T2" fmla="*/ 1919 w 1919"/>
              <a:gd name="T3" fmla="*/ 812 h 1779"/>
              <a:gd name="T4" fmla="*/ 1105 w 1919"/>
              <a:gd name="T5" fmla="*/ 0 h 1779"/>
              <a:gd name="T6" fmla="*/ 0 w 1919"/>
              <a:gd name="T7" fmla="*/ 1099 h 1779"/>
              <a:gd name="T8" fmla="*/ 683 w 1919"/>
              <a:gd name="T9" fmla="*/ 1779 h 1779"/>
              <a:gd name="T10" fmla="*/ 1525 w 1919"/>
              <a:gd name="T11" fmla="*/ 1779 h 1779"/>
              <a:gd name="T12" fmla="*/ 1919 w 1919"/>
              <a:gd name="T13" fmla="*/ 1387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9" h="1779">
                <a:moveTo>
                  <a:pt x="1919" y="1387"/>
                </a:moveTo>
                <a:lnTo>
                  <a:pt x="1919" y="812"/>
                </a:lnTo>
                <a:lnTo>
                  <a:pt x="1105" y="0"/>
                </a:lnTo>
                <a:lnTo>
                  <a:pt x="0" y="1099"/>
                </a:lnTo>
                <a:lnTo>
                  <a:pt x="683" y="1779"/>
                </a:lnTo>
                <a:lnTo>
                  <a:pt x="1525" y="1779"/>
                </a:lnTo>
                <a:lnTo>
                  <a:pt x="1919" y="1387"/>
                </a:lnTo>
                <a:close/>
              </a:path>
            </a:pathLst>
          </a:custGeom>
          <a:solidFill>
            <a:schemeClr val="tx2">
              <a:alpha val="37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854AA-9464-43CF-8AE8-F650E93DC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26" y="2529125"/>
            <a:ext cx="3711776" cy="2131871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C7622B-AA7A-49BA-99C5-32C66CD65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9A6A05-BBD0-46F1-B219-C3302C57A423}"/>
              </a:ext>
            </a:extLst>
          </p:cNvPr>
          <p:cNvSpPr txBox="1"/>
          <p:nvPr/>
        </p:nvSpPr>
        <p:spPr>
          <a:xfrm>
            <a:off x="979284" y="3488293"/>
            <a:ext cx="306280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  <a:endParaRPr lang="en-ID" sz="9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B7D86E-5932-4DE1-86C6-9C18ED084549}"/>
              </a:ext>
            </a:extLst>
          </p:cNvPr>
          <p:cNvSpPr txBox="1"/>
          <p:nvPr/>
        </p:nvSpPr>
        <p:spPr>
          <a:xfrm>
            <a:off x="892334" y="2529126"/>
            <a:ext cx="75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300</a:t>
            </a:r>
            <a:endParaRPr lang="en-ID" sz="2400" b="1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B223CB-564C-47EF-B272-0732B8D5E8F4}"/>
              </a:ext>
            </a:extLst>
          </p:cNvPr>
          <p:cNvSpPr txBox="1"/>
          <p:nvPr/>
        </p:nvSpPr>
        <p:spPr>
          <a:xfrm>
            <a:off x="934459" y="2897496"/>
            <a:ext cx="68253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Employee</a:t>
            </a:r>
            <a:endParaRPr lang="en-ID" sz="7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2F5A6B-A844-4A12-BBE9-CB5EE3396C23}"/>
              </a:ext>
            </a:extLst>
          </p:cNvPr>
          <p:cNvSpPr txBox="1"/>
          <p:nvPr/>
        </p:nvSpPr>
        <p:spPr>
          <a:xfrm>
            <a:off x="1780608" y="2529126"/>
            <a:ext cx="75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215</a:t>
            </a:r>
            <a:endParaRPr lang="en-ID" sz="2400" b="1" dirty="0">
              <a:solidFill>
                <a:schemeClr val="accent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AD5AD3-3E93-4861-91FF-730A3AE170C8}"/>
              </a:ext>
            </a:extLst>
          </p:cNvPr>
          <p:cNvSpPr txBox="1"/>
          <p:nvPr/>
        </p:nvSpPr>
        <p:spPr>
          <a:xfrm>
            <a:off x="1867559" y="2897496"/>
            <a:ext cx="58315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Branch</a:t>
            </a:r>
            <a:endParaRPr lang="en-ID" sz="75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8756D8-D347-48D6-BC46-D148AC732633}"/>
              </a:ext>
            </a:extLst>
          </p:cNvPr>
          <p:cNvSpPr txBox="1"/>
          <p:nvPr/>
        </p:nvSpPr>
        <p:spPr>
          <a:xfrm>
            <a:off x="2550096" y="2529126"/>
            <a:ext cx="103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3.5K</a:t>
            </a:r>
            <a:endParaRPr lang="en-ID" sz="2400" b="1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1C97E8-B4F7-4E28-98A7-63A5B036808D}"/>
              </a:ext>
            </a:extLst>
          </p:cNvPr>
          <p:cNvSpPr txBox="1"/>
          <p:nvPr/>
        </p:nvSpPr>
        <p:spPr>
          <a:xfrm>
            <a:off x="2730816" y="2897496"/>
            <a:ext cx="68253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Customer</a:t>
            </a:r>
            <a:endParaRPr lang="en-ID" sz="7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FC798E-9262-4B62-8F43-8F70BC2C237D}"/>
              </a:ext>
            </a:extLst>
          </p:cNvPr>
          <p:cNvSpPr txBox="1"/>
          <p:nvPr/>
        </p:nvSpPr>
        <p:spPr>
          <a:xfrm>
            <a:off x="979285" y="3276611"/>
            <a:ext cx="13650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Description</a:t>
            </a:r>
            <a:endParaRPr lang="en-ID" sz="1350" b="1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D2C03A-19EE-4513-B8EA-1FBF3B953162}"/>
              </a:ext>
            </a:extLst>
          </p:cNvPr>
          <p:cNvGrpSpPr/>
          <p:nvPr/>
        </p:nvGrpSpPr>
        <p:grpSpPr>
          <a:xfrm>
            <a:off x="2073917" y="4778615"/>
            <a:ext cx="351192" cy="201683"/>
            <a:chOff x="1" y="1588"/>
            <a:chExt cx="715961" cy="411163"/>
          </a:xfrm>
        </p:grpSpPr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id="{58245ACC-DE4E-4DCE-9AAF-174AD028B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53C1D490-64BE-4F54-A5D4-7811D5BA2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325DFE4-64F7-4F25-9568-82F0AE85B6BB}"/>
              </a:ext>
            </a:extLst>
          </p:cNvPr>
          <p:cNvSpPr txBox="1"/>
          <p:nvPr/>
        </p:nvSpPr>
        <p:spPr>
          <a:xfrm>
            <a:off x="974877" y="4767349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More Detail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316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6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73AA16-7794-46A7-A345-488393482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8" y="2012221"/>
            <a:ext cx="2689557" cy="345664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86313-BF58-4050-942E-670948A17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Tablet Mockup</a:t>
            </a:r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DDB865-1DA1-4C74-AA20-D4FBDBBC99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D2C69-A381-48AD-9BF8-538C5314996A}"/>
              </a:ext>
            </a:extLst>
          </p:cNvPr>
          <p:cNvSpPr txBox="1"/>
          <p:nvPr/>
        </p:nvSpPr>
        <p:spPr>
          <a:xfrm>
            <a:off x="3364088" y="2473452"/>
            <a:ext cx="503683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 stroke at the present moment; and yet I feel that I never was a greater artist than now. When, while the lovely valley teems with </a:t>
            </a:r>
            <a:r>
              <a:rPr lang="en-US" sz="900" dirty="0" err="1"/>
              <a:t>vapour</a:t>
            </a:r>
            <a:r>
              <a:rPr lang="en-US" sz="900" dirty="0"/>
              <a:t> around me, and the meridian sun strikes the upper surface of the impenetrable foliage of my trees, and but a few stray gleams steal into the inner sanctuary, I throw myself down among the tall grass by the trickling stream;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247584-C4F6-4A33-BEC9-4128F0AB935C}"/>
              </a:ext>
            </a:extLst>
          </p:cNvPr>
          <p:cNvSpPr txBox="1"/>
          <p:nvPr/>
        </p:nvSpPr>
        <p:spPr>
          <a:xfrm>
            <a:off x="3364088" y="2217563"/>
            <a:ext cx="16310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2C81A-E2F2-46A5-A93C-BE844A498B1D}"/>
              </a:ext>
            </a:extLst>
          </p:cNvPr>
          <p:cNvSpPr txBox="1"/>
          <p:nvPr/>
        </p:nvSpPr>
        <p:spPr>
          <a:xfrm>
            <a:off x="5145525" y="4088845"/>
            <a:ext cx="1537603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77A26-AC08-4F28-B6D3-4F1CD815D8F6}"/>
              </a:ext>
            </a:extLst>
          </p:cNvPr>
          <p:cNvSpPr txBox="1"/>
          <p:nvPr/>
        </p:nvSpPr>
        <p:spPr>
          <a:xfrm>
            <a:off x="5145524" y="3832956"/>
            <a:ext cx="1442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3619D0-C56F-4FFD-8727-5E10148C1593}"/>
              </a:ext>
            </a:extLst>
          </p:cNvPr>
          <p:cNvSpPr/>
          <p:nvPr/>
        </p:nvSpPr>
        <p:spPr>
          <a:xfrm>
            <a:off x="4842613" y="3910993"/>
            <a:ext cx="227641" cy="2276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40B36-25AB-43D2-8A74-6D30C69AB86C}"/>
              </a:ext>
            </a:extLst>
          </p:cNvPr>
          <p:cNvSpPr txBox="1"/>
          <p:nvPr/>
        </p:nvSpPr>
        <p:spPr>
          <a:xfrm>
            <a:off x="6891029" y="4088845"/>
            <a:ext cx="1537603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AAEB7A-768D-4A50-A418-0A46801C7255}"/>
              </a:ext>
            </a:extLst>
          </p:cNvPr>
          <p:cNvSpPr txBox="1"/>
          <p:nvPr/>
        </p:nvSpPr>
        <p:spPr>
          <a:xfrm>
            <a:off x="6891028" y="3832956"/>
            <a:ext cx="1442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981E0-FC11-4A17-8639-D41C0888AC80}"/>
              </a:ext>
            </a:extLst>
          </p:cNvPr>
          <p:cNvSpPr/>
          <p:nvPr/>
        </p:nvSpPr>
        <p:spPr>
          <a:xfrm>
            <a:off x="6588117" y="3910993"/>
            <a:ext cx="227641" cy="227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5AEE0-D9DE-4032-A7F6-3255A0D60A8B}"/>
              </a:ext>
            </a:extLst>
          </p:cNvPr>
          <p:cNvSpPr txBox="1"/>
          <p:nvPr/>
        </p:nvSpPr>
        <p:spPr>
          <a:xfrm>
            <a:off x="5444848" y="4961997"/>
            <a:ext cx="2534045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C7BBA9-9131-4DF1-9874-52412A797B6C}"/>
              </a:ext>
            </a:extLst>
          </p:cNvPr>
          <p:cNvSpPr txBox="1"/>
          <p:nvPr/>
        </p:nvSpPr>
        <p:spPr>
          <a:xfrm>
            <a:off x="5444847" y="4706108"/>
            <a:ext cx="13709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46221F-A59E-4BC3-9D2B-D7368EACC963}"/>
              </a:ext>
            </a:extLst>
          </p:cNvPr>
          <p:cNvSpPr/>
          <p:nvPr/>
        </p:nvSpPr>
        <p:spPr>
          <a:xfrm>
            <a:off x="4821563" y="4722250"/>
            <a:ext cx="467360" cy="4902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2BDC9D-CC60-450E-9907-828187E8CBB4}"/>
              </a:ext>
            </a:extLst>
          </p:cNvPr>
          <p:cNvSpPr txBox="1"/>
          <p:nvPr/>
        </p:nvSpPr>
        <p:spPr>
          <a:xfrm>
            <a:off x="4709670" y="4820862"/>
            <a:ext cx="718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</a:rPr>
              <a:t>78%</a:t>
            </a:r>
            <a:endParaRPr lang="en-ID" sz="1200" b="1" dirty="0">
              <a:solidFill>
                <a:schemeClr val="bg2"/>
              </a:solidFill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2D56644-E71C-427A-AD94-CCAA445DA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916198"/>
              </p:ext>
            </p:extLst>
          </p:nvPr>
        </p:nvGraphicFramePr>
        <p:xfrm>
          <a:off x="2957225" y="3814255"/>
          <a:ext cx="2055959" cy="137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7619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Graphic spid="1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0034C8-D16E-4E53-87F2-4FAF86A96430}"/>
              </a:ext>
            </a:extLst>
          </p:cNvPr>
          <p:cNvSpPr/>
          <p:nvPr/>
        </p:nvSpPr>
        <p:spPr>
          <a:xfrm>
            <a:off x="1961601" y="2151813"/>
            <a:ext cx="3842239" cy="2932235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020FB-6325-42C6-B893-E43DBAB25D66}"/>
              </a:ext>
            </a:extLst>
          </p:cNvPr>
          <p:cNvSpPr txBox="1"/>
          <p:nvPr/>
        </p:nvSpPr>
        <p:spPr>
          <a:xfrm>
            <a:off x="1302605" y="2788209"/>
            <a:ext cx="3709926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 </a:t>
            </a:r>
            <a:endParaRPr lang="en-ID" sz="90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3D9CF6A-FF7E-421E-927D-0B111EE10969}"/>
              </a:ext>
            </a:extLst>
          </p:cNvPr>
          <p:cNvSpPr>
            <a:spLocks noEditPoints="1"/>
          </p:cNvSpPr>
          <p:nvPr/>
        </p:nvSpPr>
        <p:spPr bwMode="auto">
          <a:xfrm>
            <a:off x="440531" y="2790303"/>
            <a:ext cx="723770" cy="475832"/>
          </a:xfrm>
          <a:custGeom>
            <a:avLst/>
            <a:gdLst>
              <a:gd name="T0" fmla="*/ 0 w 97"/>
              <a:gd name="T1" fmla="*/ 46 h 63"/>
              <a:gd name="T2" fmla="*/ 17 w 97"/>
              <a:gd name="T3" fmla="*/ 37 h 63"/>
              <a:gd name="T4" fmla="*/ 0 w 97"/>
              <a:gd name="T5" fmla="*/ 20 h 63"/>
              <a:gd name="T6" fmla="*/ 20 w 97"/>
              <a:gd name="T7" fmla="*/ 0 h 63"/>
              <a:gd name="T8" fmla="*/ 41 w 97"/>
              <a:gd name="T9" fmla="*/ 23 h 63"/>
              <a:gd name="T10" fmla="*/ 0 w 97"/>
              <a:gd name="T11" fmla="*/ 63 h 63"/>
              <a:gd name="T12" fmla="*/ 0 w 97"/>
              <a:gd name="T13" fmla="*/ 46 h 63"/>
              <a:gd name="T14" fmla="*/ 57 w 97"/>
              <a:gd name="T15" fmla="*/ 46 h 63"/>
              <a:gd name="T16" fmla="*/ 73 w 97"/>
              <a:gd name="T17" fmla="*/ 37 h 63"/>
              <a:gd name="T18" fmla="*/ 56 w 97"/>
              <a:gd name="T19" fmla="*/ 20 h 63"/>
              <a:gd name="T20" fmla="*/ 76 w 97"/>
              <a:gd name="T21" fmla="*/ 0 h 63"/>
              <a:gd name="T22" fmla="*/ 97 w 97"/>
              <a:gd name="T23" fmla="*/ 23 h 63"/>
              <a:gd name="T24" fmla="*/ 57 w 97"/>
              <a:gd name="T25" fmla="*/ 63 h 63"/>
              <a:gd name="T26" fmla="*/ 57 w 97"/>
              <a:gd name="T27" fmla="*/ 4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63">
                <a:moveTo>
                  <a:pt x="0" y="46"/>
                </a:moveTo>
                <a:cubicBezTo>
                  <a:pt x="7" y="44"/>
                  <a:pt x="13" y="42"/>
                  <a:pt x="17" y="37"/>
                </a:cubicBezTo>
                <a:cubicBezTo>
                  <a:pt x="8" y="37"/>
                  <a:pt x="0" y="29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33" y="0"/>
                  <a:pt x="41" y="11"/>
                  <a:pt x="41" y="23"/>
                </a:cubicBezTo>
                <a:cubicBezTo>
                  <a:pt x="41" y="44"/>
                  <a:pt x="19" y="58"/>
                  <a:pt x="0" y="63"/>
                </a:cubicBezTo>
                <a:lnTo>
                  <a:pt x="0" y="46"/>
                </a:lnTo>
                <a:close/>
                <a:moveTo>
                  <a:pt x="57" y="46"/>
                </a:moveTo>
                <a:cubicBezTo>
                  <a:pt x="63" y="44"/>
                  <a:pt x="69" y="42"/>
                  <a:pt x="73" y="37"/>
                </a:cubicBezTo>
                <a:cubicBezTo>
                  <a:pt x="64" y="37"/>
                  <a:pt x="56" y="29"/>
                  <a:pt x="56" y="20"/>
                </a:cubicBezTo>
                <a:cubicBezTo>
                  <a:pt x="56" y="8"/>
                  <a:pt x="65" y="0"/>
                  <a:pt x="76" y="0"/>
                </a:cubicBezTo>
                <a:cubicBezTo>
                  <a:pt x="89" y="0"/>
                  <a:pt x="97" y="11"/>
                  <a:pt x="97" y="23"/>
                </a:cubicBezTo>
                <a:cubicBezTo>
                  <a:pt x="97" y="44"/>
                  <a:pt x="75" y="58"/>
                  <a:pt x="57" y="63"/>
                </a:cubicBezTo>
                <a:lnTo>
                  <a:pt x="57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78806-1349-4CE1-8CC6-C4EB0BCA276A}"/>
              </a:ext>
            </a:extLst>
          </p:cNvPr>
          <p:cNvSpPr txBox="1"/>
          <p:nvPr/>
        </p:nvSpPr>
        <p:spPr>
          <a:xfrm>
            <a:off x="5321859" y="5341890"/>
            <a:ext cx="18975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Stevan</a:t>
            </a:r>
            <a:r>
              <a:rPr lang="en-US" sz="15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Ocurry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37ABC-E574-4BFE-A82A-FB552FC5BACB}"/>
              </a:ext>
            </a:extLst>
          </p:cNvPr>
          <p:cNvSpPr txBox="1"/>
          <p:nvPr/>
        </p:nvSpPr>
        <p:spPr>
          <a:xfrm>
            <a:off x="5321859" y="5616820"/>
            <a:ext cx="18975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Photographer</a:t>
            </a:r>
            <a:endParaRPr lang="en-ID" sz="900" dirty="0">
              <a:latin typeface="+mj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81E038-382D-42A7-9DAB-8BEAF597C1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Welcome Message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D2B1D36-4F20-4CFF-9E00-B477DFA210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91EDED3-2759-4584-BA3A-C1D6BA6FDC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D83558E-CD94-4DC0-A04A-B107049DD2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83CBF57-E041-4242-A81B-743DBE299AEE}"/>
              </a:ext>
            </a:extLst>
          </p:cNvPr>
          <p:cNvGrpSpPr/>
          <p:nvPr/>
        </p:nvGrpSpPr>
        <p:grpSpPr>
          <a:xfrm>
            <a:off x="2551153" y="4310785"/>
            <a:ext cx="351192" cy="201683"/>
            <a:chOff x="1" y="1588"/>
            <a:chExt cx="715961" cy="411163"/>
          </a:xfrm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F32687D5-A568-4425-A66B-B480DA2FE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691E6D5F-98E4-44BB-B3B8-B089D9E05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CBDC09C-1803-49EF-9488-F147A3770E3D}"/>
              </a:ext>
            </a:extLst>
          </p:cNvPr>
          <p:cNvSpPr txBox="1"/>
          <p:nvPr/>
        </p:nvSpPr>
        <p:spPr>
          <a:xfrm>
            <a:off x="1302604" y="4299518"/>
            <a:ext cx="12485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www.logam.com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144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9" grpId="0" animBg="1"/>
      <p:bldP spid="10" grpId="0"/>
      <p:bldP spid="11" grpId="0"/>
      <p:bldP spid="14" grpId="0" build="p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ABA3-6302-473E-9000-D32C1471D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48" y="2153487"/>
            <a:ext cx="2014905" cy="35953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2E91A7-FE0F-43FC-8418-D255518315E1}"/>
              </a:ext>
            </a:extLst>
          </p:cNvPr>
          <p:cNvSpPr/>
          <p:nvPr/>
        </p:nvSpPr>
        <p:spPr>
          <a:xfrm>
            <a:off x="6306436" y="2377905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32AE1-B0D3-470B-A871-71C4FAB711BD}"/>
              </a:ext>
            </a:extLst>
          </p:cNvPr>
          <p:cNvSpPr/>
          <p:nvPr/>
        </p:nvSpPr>
        <p:spPr>
          <a:xfrm>
            <a:off x="6306436" y="3599223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78E7D4-85B0-40D4-AB0B-A410B3A6D0E2}"/>
              </a:ext>
            </a:extLst>
          </p:cNvPr>
          <p:cNvSpPr/>
          <p:nvPr/>
        </p:nvSpPr>
        <p:spPr>
          <a:xfrm>
            <a:off x="6306436" y="4820541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43FA30-9C70-4A0F-A4BF-D62BFE8EB3F6}"/>
              </a:ext>
            </a:extLst>
          </p:cNvPr>
          <p:cNvSpPr/>
          <p:nvPr/>
        </p:nvSpPr>
        <p:spPr>
          <a:xfrm>
            <a:off x="2175688" y="2377905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9527CC-73C6-49FA-873E-7DCAA2ED3CD6}"/>
              </a:ext>
            </a:extLst>
          </p:cNvPr>
          <p:cNvSpPr/>
          <p:nvPr/>
        </p:nvSpPr>
        <p:spPr>
          <a:xfrm>
            <a:off x="2175688" y="3599223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FDB879-D94C-4571-9E9F-81D19A6CD748}"/>
              </a:ext>
            </a:extLst>
          </p:cNvPr>
          <p:cNvSpPr/>
          <p:nvPr/>
        </p:nvSpPr>
        <p:spPr>
          <a:xfrm>
            <a:off x="2175688" y="4820541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61FD6D-5CBD-41D2-8F46-8B6C9D9B1A34}"/>
              </a:ext>
            </a:extLst>
          </p:cNvPr>
          <p:cNvSpPr txBox="1"/>
          <p:nvPr/>
        </p:nvSpPr>
        <p:spPr>
          <a:xfrm>
            <a:off x="7131847" y="254946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3D625B-9A42-46F7-B462-5F6969C08E98}"/>
              </a:ext>
            </a:extLst>
          </p:cNvPr>
          <p:cNvSpPr txBox="1"/>
          <p:nvPr/>
        </p:nvSpPr>
        <p:spPr>
          <a:xfrm>
            <a:off x="7115121" y="229357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7D755F-C07B-4BBC-9C5D-3B537B508A70}"/>
              </a:ext>
            </a:extLst>
          </p:cNvPr>
          <p:cNvSpPr txBox="1"/>
          <p:nvPr/>
        </p:nvSpPr>
        <p:spPr>
          <a:xfrm>
            <a:off x="7131847" y="375478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078B62-1788-488B-BB23-4B1F7EDBCA07}"/>
              </a:ext>
            </a:extLst>
          </p:cNvPr>
          <p:cNvSpPr txBox="1"/>
          <p:nvPr/>
        </p:nvSpPr>
        <p:spPr>
          <a:xfrm>
            <a:off x="7115121" y="349889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D99228-6C05-48D9-9943-834FAD111BFF}"/>
              </a:ext>
            </a:extLst>
          </p:cNvPr>
          <p:cNvSpPr txBox="1"/>
          <p:nvPr/>
        </p:nvSpPr>
        <p:spPr>
          <a:xfrm>
            <a:off x="7131847" y="5007999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613F42-A49E-4D26-8550-5B183431A5C9}"/>
              </a:ext>
            </a:extLst>
          </p:cNvPr>
          <p:cNvSpPr txBox="1"/>
          <p:nvPr/>
        </p:nvSpPr>
        <p:spPr>
          <a:xfrm>
            <a:off x="7115121" y="4752110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4F1015-788D-4373-920C-683C59FCC485}"/>
              </a:ext>
            </a:extLst>
          </p:cNvPr>
          <p:cNvSpPr txBox="1"/>
          <p:nvPr/>
        </p:nvSpPr>
        <p:spPr>
          <a:xfrm>
            <a:off x="326070" y="254946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D3DCB0-772E-4620-B08B-341EEE30610C}"/>
              </a:ext>
            </a:extLst>
          </p:cNvPr>
          <p:cNvSpPr txBox="1"/>
          <p:nvPr/>
        </p:nvSpPr>
        <p:spPr>
          <a:xfrm>
            <a:off x="487050" y="229357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2CDE70-72EC-40F1-8473-2417E06E4970}"/>
              </a:ext>
            </a:extLst>
          </p:cNvPr>
          <p:cNvSpPr txBox="1"/>
          <p:nvPr/>
        </p:nvSpPr>
        <p:spPr>
          <a:xfrm>
            <a:off x="326070" y="375478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0985C3-B37D-4202-BB6F-2BAE548D5AB5}"/>
              </a:ext>
            </a:extLst>
          </p:cNvPr>
          <p:cNvSpPr txBox="1"/>
          <p:nvPr/>
        </p:nvSpPr>
        <p:spPr>
          <a:xfrm>
            <a:off x="487050" y="349889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7596BF-9C25-4E04-9FFC-F490D19E27F1}"/>
              </a:ext>
            </a:extLst>
          </p:cNvPr>
          <p:cNvSpPr txBox="1"/>
          <p:nvPr/>
        </p:nvSpPr>
        <p:spPr>
          <a:xfrm>
            <a:off x="326070" y="5007999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875BD8-534F-4155-9A5A-C004188079C7}"/>
              </a:ext>
            </a:extLst>
          </p:cNvPr>
          <p:cNvSpPr txBox="1"/>
          <p:nvPr/>
        </p:nvSpPr>
        <p:spPr>
          <a:xfrm>
            <a:off x="487050" y="4752110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D0C45F-C78C-42F2-8235-8D392B69DB81}"/>
              </a:ext>
            </a:extLst>
          </p:cNvPr>
          <p:cNvGrpSpPr/>
          <p:nvPr/>
        </p:nvGrpSpPr>
        <p:grpSpPr>
          <a:xfrm>
            <a:off x="6520666" y="2658392"/>
            <a:ext cx="233418" cy="113597"/>
            <a:chOff x="2505076" y="-857251"/>
            <a:chExt cx="238125" cy="115888"/>
          </a:xfrm>
          <a:solidFill>
            <a:schemeClr val="bg2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6F38AE0F-91B9-4595-BCC4-9CD6805807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5076" y="-857251"/>
              <a:ext cx="238125" cy="115888"/>
            </a:xfrm>
            <a:custGeom>
              <a:avLst/>
              <a:gdLst>
                <a:gd name="T0" fmla="*/ 113 w 123"/>
                <a:gd name="T1" fmla="*/ 16 h 60"/>
                <a:gd name="T2" fmla="*/ 113 w 123"/>
                <a:gd name="T3" fmla="*/ 10 h 60"/>
                <a:gd name="T4" fmla="*/ 102 w 123"/>
                <a:gd name="T5" fmla="*/ 0 h 60"/>
                <a:gd name="T6" fmla="*/ 11 w 123"/>
                <a:gd name="T7" fmla="*/ 0 h 60"/>
                <a:gd name="T8" fmla="*/ 0 w 123"/>
                <a:gd name="T9" fmla="*/ 10 h 60"/>
                <a:gd name="T10" fmla="*/ 0 w 123"/>
                <a:gd name="T11" fmla="*/ 50 h 60"/>
                <a:gd name="T12" fmla="*/ 11 w 123"/>
                <a:gd name="T13" fmla="*/ 60 h 60"/>
                <a:gd name="T14" fmla="*/ 102 w 123"/>
                <a:gd name="T15" fmla="*/ 60 h 60"/>
                <a:gd name="T16" fmla="*/ 113 w 123"/>
                <a:gd name="T17" fmla="*/ 50 h 60"/>
                <a:gd name="T18" fmla="*/ 113 w 123"/>
                <a:gd name="T19" fmla="*/ 43 h 60"/>
                <a:gd name="T20" fmla="*/ 123 w 123"/>
                <a:gd name="T21" fmla="*/ 32 h 60"/>
                <a:gd name="T22" fmla="*/ 123 w 123"/>
                <a:gd name="T23" fmla="*/ 27 h 60"/>
                <a:gd name="T24" fmla="*/ 113 w 123"/>
                <a:gd name="T25" fmla="*/ 16 h 60"/>
                <a:gd name="T26" fmla="*/ 99 w 123"/>
                <a:gd name="T27" fmla="*/ 55 h 60"/>
                <a:gd name="T28" fmla="*/ 14 w 123"/>
                <a:gd name="T29" fmla="*/ 55 h 60"/>
                <a:gd name="T30" fmla="*/ 6 w 123"/>
                <a:gd name="T31" fmla="*/ 47 h 60"/>
                <a:gd name="T32" fmla="*/ 6 w 123"/>
                <a:gd name="T33" fmla="*/ 14 h 60"/>
                <a:gd name="T34" fmla="*/ 14 w 123"/>
                <a:gd name="T35" fmla="*/ 6 h 60"/>
                <a:gd name="T36" fmla="*/ 99 w 123"/>
                <a:gd name="T37" fmla="*/ 6 h 60"/>
                <a:gd name="T38" fmla="*/ 107 w 123"/>
                <a:gd name="T39" fmla="*/ 14 h 60"/>
                <a:gd name="T40" fmla="*/ 107 w 123"/>
                <a:gd name="T41" fmla="*/ 47 h 60"/>
                <a:gd name="T42" fmla="*/ 99 w 123"/>
                <a:gd name="T43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60">
                  <a:moveTo>
                    <a:pt x="113" y="16"/>
                  </a:move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0"/>
                    <a:pt x="11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8" y="60"/>
                    <a:pt x="113" y="56"/>
                    <a:pt x="113" y="50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9" y="42"/>
                    <a:pt x="123" y="38"/>
                    <a:pt x="123" y="32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1"/>
                    <a:pt x="119" y="16"/>
                    <a:pt x="113" y="16"/>
                  </a:cubicBezTo>
                  <a:close/>
                  <a:moveTo>
                    <a:pt x="99" y="55"/>
                  </a:moveTo>
                  <a:cubicBezTo>
                    <a:pt x="14" y="55"/>
                    <a:pt x="14" y="55"/>
                    <a:pt x="14" y="55"/>
                  </a:cubicBezTo>
                  <a:cubicBezTo>
                    <a:pt x="9" y="55"/>
                    <a:pt x="6" y="53"/>
                    <a:pt x="6" y="4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8"/>
                    <a:pt x="8" y="6"/>
                    <a:pt x="14" y="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105" y="6"/>
                    <a:pt x="107" y="8"/>
                    <a:pt x="107" y="14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3"/>
                    <a:pt x="104" y="55"/>
                    <a:pt x="9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741F130A-A82C-482E-9750-1682091D9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813" y="-838200"/>
              <a:ext cx="23813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D03C26D7-43F8-4092-AC97-9AB828A5F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913" y="-838200"/>
              <a:ext cx="23813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43A65FB4-4A79-42EF-B470-EB5ADA1C1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713" y="-839788"/>
              <a:ext cx="25400" cy="80963"/>
            </a:xfrm>
            <a:custGeom>
              <a:avLst/>
              <a:gdLst>
                <a:gd name="T0" fmla="*/ 13 w 13"/>
                <a:gd name="T1" fmla="*/ 1 h 42"/>
                <a:gd name="T2" fmla="*/ 7 w 13"/>
                <a:gd name="T3" fmla="*/ 1 h 42"/>
                <a:gd name="T4" fmla="*/ 0 w 13"/>
                <a:gd name="T5" fmla="*/ 7 h 42"/>
                <a:gd name="T6" fmla="*/ 0 w 13"/>
                <a:gd name="T7" fmla="*/ 35 h 42"/>
                <a:gd name="T8" fmla="*/ 7 w 13"/>
                <a:gd name="T9" fmla="*/ 42 h 42"/>
                <a:gd name="T10" fmla="*/ 13 w 13"/>
                <a:gd name="T11" fmla="*/ 42 h 42"/>
                <a:gd name="T12" fmla="*/ 13 w 13"/>
                <a:gd name="T1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13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0"/>
                    <a:pt x="2" y="42"/>
                    <a:pt x="7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37" name="Freeform 9">
            <a:extLst>
              <a:ext uri="{FF2B5EF4-FFF2-40B4-BE49-F238E27FC236}">
                <a16:creationId xmlns:a16="http://schemas.microsoft.com/office/drawing/2014/main" id="{119A016A-E529-45B4-83D1-78A75AF66653}"/>
              </a:ext>
            </a:extLst>
          </p:cNvPr>
          <p:cNvSpPr>
            <a:spLocks noEditPoints="1"/>
          </p:cNvSpPr>
          <p:nvPr/>
        </p:nvSpPr>
        <p:spPr bwMode="auto">
          <a:xfrm>
            <a:off x="6527667" y="5047010"/>
            <a:ext cx="200741" cy="192959"/>
          </a:xfrm>
          <a:custGeom>
            <a:avLst/>
            <a:gdLst>
              <a:gd name="T0" fmla="*/ 103 w 106"/>
              <a:gd name="T1" fmla="*/ 84 h 102"/>
              <a:gd name="T2" fmla="*/ 76 w 106"/>
              <a:gd name="T3" fmla="*/ 61 h 102"/>
              <a:gd name="T4" fmla="*/ 74 w 106"/>
              <a:gd name="T5" fmla="*/ 60 h 102"/>
              <a:gd name="T6" fmla="*/ 80 w 106"/>
              <a:gd name="T7" fmla="*/ 40 h 102"/>
              <a:gd name="T8" fmla="*/ 40 w 106"/>
              <a:gd name="T9" fmla="*/ 0 h 102"/>
              <a:gd name="T10" fmla="*/ 0 w 106"/>
              <a:gd name="T11" fmla="*/ 40 h 102"/>
              <a:gd name="T12" fmla="*/ 40 w 106"/>
              <a:gd name="T13" fmla="*/ 80 h 102"/>
              <a:gd name="T14" fmla="*/ 61 w 106"/>
              <a:gd name="T15" fmla="*/ 73 h 102"/>
              <a:gd name="T16" fmla="*/ 63 w 106"/>
              <a:gd name="T17" fmla="*/ 75 h 102"/>
              <a:gd name="T18" fmla="*/ 90 w 106"/>
              <a:gd name="T19" fmla="*/ 99 h 102"/>
              <a:gd name="T20" fmla="*/ 101 w 106"/>
              <a:gd name="T21" fmla="*/ 98 h 102"/>
              <a:gd name="T22" fmla="*/ 103 w 106"/>
              <a:gd name="T23" fmla="*/ 96 h 102"/>
              <a:gd name="T24" fmla="*/ 103 w 106"/>
              <a:gd name="T25" fmla="*/ 84 h 102"/>
              <a:gd name="T26" fmla="*/ 40 w 106"/>
              <a:gd name="T27" fmla="*/ 64 h 102"/>
              <a:gd name="T28" fmla="*/ 15 w 106"/>
              <a:gd name="T29" fmla="*/ 40 h 102"/>
              <a:gd name="T30" fmla="*/ 40 w 106"/>
              <a:gd name="T31" fmla="*/ 15 h 102"/>
              <a:gd name="T32" fmla="*/ 64 w 106"/>
              <a:gd name="T33" fmla="*/ 40 h 102"/>
              <a:gd name="T34" fmla="*/ 40 w 106"/>
              <a:gd name="T35" fmla="*/ 6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6" h="102">
                <a:moveTo>
                  <a:pt x="103" y="84"/>
                </a:moveTo>
                <a:cubicBezTo>
                  <a:pt x="76" y="61"/>
                  <a:pt x="76" y="61"/>
                  <a:pt x="76" y="61"/>
                </a:cubicBezTo>
                <a:cubicBezTo>
                  <a:pt x="76" y="60"/>
                  <a:pt x="75" y="60"/>
                  <a:pt x="74" y="60"/>
                </a:cubicBezTo>
                <a:cubicBezTo>
                  <a:pt x="78" y="54"/>
                  <a:pt x="80" y="47"/>
                  <a:pt x="80" y="40"/>
                </a:cubicBezTo>
                <a:cubicBezTo>
                  <a:pt x="80" y="17"/>
                  <a:pt x="62" y="0"/>
                  <a:pt x="40" y="0"/>
                </a:cubicBezTo>
                <a:cubicBezTo>
                  <a:pt x="18" y="0"/>
                  <a:pt x="0" y="17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48" y="80"/>
                  <a:pt x="55" y="77"/>
                  <a:pt x="61" y="73"/>
                </a:cubicBezTo>
                <a:cubicBezTo>
                  <a:pt x="62" y="74"/>
                  <a:pt x="62" y="75"/>
                  <a:pt x="63" y="75"/>
                </a:cubicBezTo>
                <a:cubicBezTo>
                  <a:pt x="90" y="99"/>
                  <a:pt x="90" y="99"/>
                  <a:pt x="90" y="99"/>
                </a:cubicBezTo>
                <a:cubicBezTo>
                  <a:pt x="93" y="102"/>
                  <a:pt x="98" y="102"/>
                  <a:pt x="101" y="98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92"/>
                  <a:pt x="106" y="87"/>
                  <a:pt x="103" y="84"/>
                </a:cubicBezTo>
                <a:close/>
                <a:moveTo>
                  <a:pt x="40" y="64"/>
                </a:moveTo>
                <a:cubicBezTo>
                  <a:pt x="26" y="64"/>
                  <a:pt x="15" y="53"/>
                  <a:pt x="15" y="40"/>
                </a:cubicBezTo>
                <a:cubicBezTo>
                  <a:pt x="15" y="26"/>
                  <a:pt x="26" y="15"/>
                  <a:pt x="40" y="15"/>
                </a:cubicBezTo>
                <a:cubicBezTo>
                  <a:pt x="53" y="15"/>
                  <a:pt x="64" y="26"/>
                  <a:pt x="64" y="40"/>
                </a:cubicBezTo>
                <a:cubicBezTo>
                  <a:pt x="64" y="53"/>
                  <a:pt x="53" y="64"/>
                  <a:pt x="40" y="6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E262D760-1E12-4E88-926D-F7A122D31352}"/>
              </a:ext>
            </a:extLst>
          </p:cNvPr>
          <p:cNvSpPr>
            <a:spLocks noEditPoints="1"/>
          </p:cNvSpPr>
          <p:nvPr/>
        </p:nvSpPr>
        <p:spPr bwMode="auto">
          <a:xfrm>
            <a:off x="2430376" y="2549463"/>
            <a:ext cx="152500" cy="217857"/>
          </a:xfrm>
          <a:custGeom>
            <a:avLst/>
            <a:gdLst>
              <a:gd name="T0" fmla="*/ 65 w 80"/>
              <a:gd name="T1" fmla="*/ 48 h 115"/>
              <a:gd name="T2" fmla="*/ 22 w 80"/>
              <a:gd name="T3" fmla="*/ 48 h 115"/>
              <a:gd name="T4" fmla="*/ 22 w 80"/>
              <a:gd name="T5" fmla="*/ 44 h 115"/>
              <a:gd name="T6" fmla="*/ 22 w 80"/>
              <a:gd name="T7" fmla="*/ 33 h 115"/>
              <a:gd name="T8" fmla="*/ 39 w 80"/>
              <a:gd name="T9" fmla="*/ 11 h 115"/>
              <a:gd name="T10" fmla="*/ 56 w 80"/>
              <a:gd name="T11" fmla="*/ 33 h 115"/>
              <a:gd name="T12" fmla="*/ 66 w 80"/>
              <a:gd name="T13" fmla="*/ 33 h 115"/>
              <a:gd name="T14" fmla="*/ 66 w 80"/>
              <a:gd name="T15" fmla="*/ 32 h 115"/>
              <a:gd name="T16" fmla="*/ 39 w 80"/>
              <a:gd name="T17" fmla="*/ 0 h 115"/>
              <a:gd name="T18" fmla="*/ 12 w 80"/>
              <a:gd name="T19" fmla="*/ 33 h 115"/>
              <a:gd name="T20" fmla="*/ 12 w 80"/>
              <a:gd name="T21" fmla="*/ 48 h 115"/>
              <a:gd name="T22" fmla="*/ 0 w 80"/>
              <a:gd name="T23" fmla="*/ 62 h 115"/>
              <a:gd name="T24" fmla="*/ 0 w 80"/>
              <a:gd name="T25" fmla="*/ 100 h 115"/>
              <a:gd name="T26" fmla="*/ 14 w 80"/>
              <a:gd name="T27" fmla="*/ 115 h 115"/>
              <a:gd name="T28" fmla="*/ 66 w 80"/>
              <a:gd name="T29" fmla="*/ 114 h 115"/>
              <a:gd name="T30" fmla="*/ 80 w 80"/>
              <a:gd name="T31" fmla="*/ 100 h 115"/>
              <a:gd name="T32" fmla="*/ 80 w 80"/>
              <a:gd name="T33" fmla="*/ 62 h 115"/>
              <a:gd name="T34" fmla="*/ 65 w 80"/>
              <a:gd name="T35" fmla="*/ 48 h 115"/>
              <a:gd name="T36" fmla="*/ 45 w 80"/>
              <a:gd name="T37" fmla="*/ 80 h 115"/>
              <a:gd name="T38" fmla="*/ 48 w 80"/>
              <a:gd name="T39" fmla="*/ 94 h 115"/>
              <a:gd name="T40" fmla="*/ 40 w 80"/>
              <a:gd name="T41" fmla="*/ 103 h 115"/>
              <a:gd name="T42" fmla="*/ 33 w 80"/>
              <a:gd name="T43" fmla="*/ 94 h 115"/>
              <a:gd name="T44" fmla="*/ 36 w 80"/>
              <a:gd name="T45" fmla="*/ 80 h 115"/>
              <a:gd name="T46" fmla="*/ 31 w 80"/>
              <a:gd name="T47" fmla="*/ 72 h 115"/>
              <a:gd name="T48" fmla="*/ 40 w 80"/>
              <a:gd name="T49" fmla="*/ 63 h 115"/>
              <a:gd name="T50" fmla="*/ 50 w 80"/>
              <a:gd name="T51" fmla="*/ 72 h 115"/>
              <a:gd name="T52" fmla="*/ 45 w 80"/>
              <a:gd name="T53" fmla="*/ 80 h 115"/>
              <a:gd name="T54" fmla="*/ 45 w 80"/>
              <a:gd name="T55" fmla="*/ 8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0" h="115">
                <a:moveTo>
                  <a:pt x="65" y="48"/>
                </a:moveTo>
                <a:cubicBezTo>
                  <a:pt x="22" y="48"/>
                  <a:pt x="22" y="48"/>
                  <a:pt x="22" y="48"/>
                </a:cubicBezTo>
                <a:cubicBezTo>
                  <a:pt x="22" y="47"/>
                  <a:pt x="22" y="45"/>
                  <a:pt x="22" y="44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21"/>
                  <a:pt x="30" y="11"/>
                  <a:pt x="39" y="11"/>
                </a:cubicBezTo>
                <a:cubicBezTo>
                  <a:pt x="48" y="11"/>
                  <a:pt x="56" y="21"/>
                  <a:pt x="5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15"/>
                  <a:pt x="54" y="0"/>
                  <a:pt x="39" y="0"/>
                </a:cubicBezTo>
                <a:cubicBezTo>
                  <a:pt x="24" y="0"/>
                  <a:pt x="12" y="15"/>
                  <a:pt x="12" y="33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9"/>
                  <a:pt x="0" y="55"/>
                  <a:pt x="0" y="6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8"/>
                  <a:pt x="6" y="115"/>
                  <a:pt x="14" y="115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73" y="114"/>
                  <a:pt x="80" y="108"/>
                  <a:pt x="80" y="100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54"/>
                  <a:pt x="73" y="48"/>
                  <a:pt x="65" y="48"/>
                </a:cubicBezTo>
                <a:close/>
                <a:moveTo>
                  <a:pt x="45" y="80"/>
                </a:moveTo>
                <a:cubicBezTo>
                  <a:pt x="48" y="94"/>
                  <a:pt x="48" y="94"/>
                  <a:pt x="48" y="94"/>
                </a:cubicBezTo>
                <a:cubicBezTo>
                  <a:pt x="48" y="99"/>
                  <a:pt x="45" y="103"/>
                  <a:pt x="40" y="103"/>
                </a:cubicBezTo>
                <a:cubicBezTo>
                  <a:pt x="36" y="103"/>
                  <a:pt x="33" y="99"/>
                  <a:pt x="33" y="94"/>
                </a:cubicBezTo>
                <a:cubicBezTo>
                  <a:pt x="36" y="80"/>
                  <a:pt x="36" y="80"/>
                  <a:pt x="36" y="80"/>
                </a:cubicBezTo>
                <a:cubicBezTo>
                  <a:pt x="33" y="79"/>
                  <a:pt x="31" y="76"/>
                  <a:pt x="31" y="72"/>
                </a:cubicBezTo>
                <a:cubicBezTo>
                  <a:pt x="31" y="67"/>
                  <a:pt x="35" y="63"/>
                  <a:pt x="40" y="63"/>
                </a:cubicBezTo>
                <a:cubicBezTo>
                  <a:pt x="45" y="63"/>
                  <a:pt x="50" y="67"/>
                  <a:pt x="50" y="72"/>
                </a:cubicBezTo>
                <a:cubicBezTo>
                  <a:pt x="50" y="76"/>
                  <a:pt x="48" y="78"/>
                  <a:pt x="45" y="80"/>
                </a:cubicBezTo>
                <a:cubicBezTo>
                  <a:pt x="45" y="80"/>
                  <a:pt x="45" y="80"/>
                  <a:pt x="45" y="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8EB340E-E78E-42E2-B60A-F97807EAB596}"/>
              </a:ext>
            </a:extLst>
          </p:cNvPr>
          <p:cNvGrpSpPr/>
          <p:nvPr/>
        </p:nvGrpSpPr>
        <p:grpSpPr>
          <a:xfrm>
            <a:off x="6526112" y="3861705"/>
            <a:ext cx="202296" cy="169618"/>
            <a:chOff x="1617663" y="-515938"/>
            <a:chExt cx="206375" cy="173038"/>
          </a:xfrm>
          <a:solidFill>
            <a:schemeClr val="bg2"/>
          </a:solidFill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EEFE5019-4A82-43A1-B72B-8915A949D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-396875"/>
              <a:ext cx="206375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1 h 28"/>
                <a:gd name="T4" fmla="*/ 6 w 106"/>
                <a:gd name="T5" fmla="*/ 0 h 28"/>
                <a:gd name="T6" fmla="*/ 0 w 106"/>
                <a:gd name="T7" fmla="*/ 9 h 28"/>
                <a:gd name="T8" fmla="*/ 53 w 106"/>
                <a:gd name="T9" fmla="*/ 28 h 28"/>
                <a:gd name="T10" fmla="*/ 106 w 106"/>
                <a:gd name="T11" fmla="*/ 9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7"/>
                    <a:pt x="74" y="11"/>
                    <a:pt x="53" y="11"/>
                  </a:cubicBezTo>
                  <a:cubicBezTo>
                    <a:pt x="32" y="11"/>
                    <a:pt x="15" y="7"/>
                    <a:pt x="6" y="0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20"/>
                    <a:pt x="24" y="28"/>
                    <a:pt x="53" y="28"/>
                  </a:cubicBezTo>
                  <a:cubicBezTo>
                    <a:pt x="82" y="28"/>
                    <a:pt x="106" y="20"/>
                    <a:pt x="106" y="9"/>
                  </a:cubicBezTo>
                  <a:cubicBezTo>
                    <a:pt x="106" y="6"/>
                    <a:pt x="104" y="3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075E690F-2427-48D7-94D2-10ACF0939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-444500"/>
              <a:ext cx="206375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0 h 28"/>
                <a:gd name="T4" fmla="*/ 6 w 106"/>
                <a:gd name="T5" fmla="*/ 0 h 28"/>
                <a:gd name="T6" fmla="*/ 0 w 106"/>
                <a:gd name="T7" fmla="*/ 8 h 28"/>
                <a:gd name="T8" fmla="*/ 53 w 106"/>
                <a:gd name="T9" fmla="*/ 28 h 28"/>
                <a:gd name="T10" fmla="*/ 106 w 106"/>
                <a:gd name="T11" fmla="*/ 8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6"/>
                    <a:pt x="74" y="10"/>
                    <a:pt x="53" y="10"/>
                  </a:cubicBezTo>
                  <a:cubicBezTo>
                    <a:pt x="32" y="10"/>
                    <a:pt x="15" y="6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9"/>
                    <a:pt x="24" y="28"/>
                    <a:pt x="53" y="28"/>
                  </a:cubicBezTo>
                  <a:cubicBezTo>
                    <a:pt x="82" y="28"/>
                    <a:pt x="106" y="19"/>
                    <a:pt x="106" y="8"/>
                  </a:cubicBezTo>
                  <a:cubicBezTo>
                    <a:pt x="106" y="5"/>
                    <a:pt x="104" y="2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827020F0-8C74-4930-AB50-3DF7B7626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663" y="-515938"/>
              <a:ext cx="206375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900E5FC-9982-4A15-90BD-B4888D02BE38}"/>
              </a:ext>
            </a:extLst>
          </p:cNvPr>
          <p:cNvGrpSpPr/>
          <p:nvPr/>
        </p:nvGrpSpPr>
        <p:grpSpPr>
          <a:xfrm>
            <a:off x="2406451" y="5048775"/>
            <a:ext cx="210077" cy="205408"/>
            <a:chOff x="1204913" y="585787"/>
            <a:chExt cx="214313" cy="209550"/>
          </a:xfrm>
          <a:solidFill>
            <a:schemeClr val="bg2"/>
          </a:solidFill>
        </p:grpSpPr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F4D7BE18-180D-4E69-B57A-B7474958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913" y="585787"/>
              <a:ext cx="109538" cy="209550"/>
            </a:xfrm>
            <a:custGeom>
              <a:avLst/>
              <a:gdLst>
                <a:gd name="T0" fmla="*/ 57 w 57"/>
                <a:gd name="T1" fmla="*/ 3 h 109"/>
                <a:gd name="T2" fmla="*/ 54 w 57"/>
                <a:gd name="T3" fmla="*/ 2 h 109"/>
                <a:gd name="T4" fmla="*/ 29 w 57"/>
                <a:gd name="T5" fmla="*/ 33 h 109"/>
                <a:gd name="T6" fmla="*/ 23 w 57"/>
                <a:gd name="T7" fmla="*/ 37 h 109"/>
                <a:gd name="T8" fmla="*/ 15 w 57"/>
                <a:gd name="T9" fmla="*/ 39 h 109"/>
                <a:gd name="T10" fmla="*/ 0 w 57"/>
                <a:gd name="T11" fmla="*/ 58 h 109"/>
                <a:gd name="T12" fmla="*/ 15 w 57"/>
                <a:gd name="T13" fmla="*/ 76 h 109"/>
                <a:gd name="T14" fmla="*/ 23 w 57"/>
                <a:gd name="T15" fmla="*/ 79 h 109"/>
                <a:gd name="T16" fmla="*/ 29 w 57"/>
                <a:gd name="T17" fmla="*/ 82 h 109"/>
                <a:gd name="T18" fmla="*/ 54 w 57"/>
                <a:gd name="T19" fmla="*/ 107 h 109"/>
                <a:gd name="T20" fmla="*/ 57 w 57"/>
                <a:gd name="T21" fmla="*/ 105 h 109"/>
                <a:gd name="T22" fmla="*/ 57 w 57"/>
                <a:gd name="T23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9">
                  <a:moveTo>
                    <a:pt x="57" y="3"/>
                  </a:moveTo>
                  <a:cubicBezTo>
                    <a:pt x="57" y="1"/>
                    <a:pt x="56" y="0"/>
                    <a:pt x="54" y="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5"/>
                    <a:pt x="24" y="37"/>
                    <a:pt x="23" y="37"/>
                  </a:cubicBezTo>
                  <a:cubicBezTo>
                    <a:pt x="21" y="37"/>
                    <a:pt x="18" y="38"/>
                    <a:pt x="15" y="39"/>
                  </a:cubicBezTo>
                  <a:cubicBezTo>
                    <a:pt x="15" y="39"/>
                    <a:pt x="0" y="46"/>
                    <a:pt x="0" y="58"/>
                  </a:cubicBezTo>
                  <a:cubicBezTo>
                    <a:pt x="0" y="69"/>
                    <a:pt x="15" y="76"/>
                    <a:pt x="15" y="76"/>
                  </a:cubicBezTo>
                  <a:cubicBezTo>
                    <a:pt x="18" y="78"/>
                    <a:pt x="21" y="79"/>
                    <a:pt x="23" y="79"/>
                  </a:cubicBezTo>
                  <a:cubicBezTo>
                    <a:pt x="25" y="79"/>
                    <a:pt x="28" y="80"/>
                    <a:pt x="29" y="82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6" y="109"/>
                    <a:pt x="57" y="108"/>
                    <a:pt x="57" y="105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6D812414-ACCC-454F-A1F1-A71B354EB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913" y="641350"/>
              <a:ext cx="52388" cy="98425"/>
            </a:xfrm>
            <a:custGeom>
              <a:avLst/>
              <a:gdLst>
                <a:gd name="T0" fmla="*/ 7 w 27"/>
                <a:gd name="T1" fmla="*/ 1 h 51"/>
                <a:gd name="T2" fmla="*/ 6 w 27"/>
                <a:gd name="T3" fmla="*/ 1 h 51"/>
                <a:gd name="T4" fmla="*/ 5 w 27"/>
                <a:gd name="T5" fmla="*/ 0 h 51"/>
                <a:gd name="T6" fmla="*/ 4 w 27"/>
                <a:gd name="T7" fmla="*/ 0 h 51"/>
                <a:gd name="T8" fmla="*/ 3 w 27"/>
                <a:gd name="T9" fmla="*/ 1 h 51"/>
                <a:gd name="T10" fmla="*/ 3 w 27"/>
                <a:gd name="T11" fmla="*/ 1 h 51"/>
                <a:gd name="T12" fmla="*/ 0 w 27"/>
                <a:gd name="T13" fmla="*/ 4 h 51"/>
                <a:gd name="T14" fmla="*/ 0 w 27"/>
                <a:gd name="T15" fmla="*/ 5 h 51"/>
                <a:gd name="T16" fmla="*/ 0 w 27"/>
                <a:gd name="T17" fmla="*/ 5 h 51"/>
                <a:gd name="T18" fmla="*/ 0 w 27"/>
                <a:gd name="T19" fmla="*/ 6 h 51"/>
                <a:gd name="T20" fmla="*/ 1 w 27"/>
                <a:gd name="T21" fmla="*/ 7 h 51"/>
                <a:gd name="T22" fmla="*/ 0 w 27"/>
                <a:gd name="T23" fmla="*/ 46 h 51"/>
                <a:gd name="T24" fmla="*/ 0 w 27"/>
                <a:gd name="T25" fmla="*/ 46 h 51"/>
                <a:gd name="T26" fmla="*/ 0 w 27"/>
                <a:gd name="T27" fmla="*/ 47 h 51"/>
                <a:gd name="T28" fmla="*/ 0 w 27"/>
                <a:gd name="T29" fmla="*/ 47 h 51"/>
                <a:gd name="T30" fmla="*/ 0 w 27"/>
                <a:gd name="T31" fmla="*/ 48 h 51"/>
                <a:gd name="T32" fmla="*/ 3 w 27"/>
                <a:gd name="T33" fmla="*/ 51 h 51"/>
                <a:gd name="T34" fmla="*/ 4 w 27"/>
                <a:gd name="T35" fmla="*/ 51 h 51"/>
                <a:gd name="T36" fmla="*/ 4 w 27"/>
                <a:gd name="T37" fmla="*/ 51 h 51"/>
                <a:gd name="T38" fmla="*/ 5 w 27"/>
                <a:gd name="T39" fmla="*/ 51 h 51"/>
                <a:gd name="T40" fmla="*/ 5 w 27"/>
                <a:gd name="T41" fmla="*/ 51 h 51"/>
                <a:gd name="T42" fmla="*/ 6 w 27"/>
                <a:gd name="T43" fmla="*/ 50 h 51"/>
                <a:gd name="T44" fmla="*/ 7 w 27"/>
                <a:gd name="T45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51">
                  <a:moveTo>
                    <a:pt x="7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7" y="2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27" y="28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6B13448-2C9D-43D6-9A03-D70B7CFE0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901" y="620712"/>
              <a:ext cx="60325" cy="136525"/>
            </a:xfrm>
            <a:custGeom>
              <a:avLst/>
              <a:gdLst>
                <a:gd name="T0" fmla="*/ 8 w 31"/>
                <a:gd name="T1" fmla="*/ 2 h 71"/>
                <a:gd name="T2" fmla="*/ 7 w 31"/>
                <a:gd name="T3" fmla="*/ 1 h 71"/>
                <a:gd name="T4" fmla="*/ 6 w 31"/>
                <a:gd name="T5" fmla="*/ 1 h 71"/>
                <a:gd name="T6" fmla="*/ 5 w 31"/>
                <a:gd name="T7" fmla="*/ 0 h 71"/>
                <a:gd name="T8" fmla="*/ 4 w 31"/>
                <a:gd name="T9" fmla="*/ 1 h 71"/>
                <a:gd name="T10" fmla="*/ 4 w 31"/>
                <a:gd name="T11" fmla="*/ 1 h 71"/>
                <a:gd name="T12" fmla="*/ 0 w 31"/>
                <a:gd name="T13" fmla="*/ 6 h 71"/>
                <a:gd name="T14" fmla="*/ 0 w 31"/>
                <a:gd name="T15" fmla="*/ 7 h 71"/>
                <a:gd name="T16" fmla="*/ 0 w 31"/>
                <a:gd name="T17" fmla="*/ 8 h 71"/>
                <a:gd name="T18" fmla="*/ 1 w 31"/>
                <a:gd name="T19" fmla="*/ 9 h 71"/>
                <a:gd name="T20" fmla="*/ 1 w 31"/>
                <a:gd name="T21" fmla="*/ 10 h 71"/>
                <a:gd name="T22" fmla="*/ 0 w 31"/>
                <a:gd name="T23" fmla="*/ 64 h 71"/>
                <a:gd name="T24" fmla="*/ 0 w 31"/>
                <a:gd name="T25" fmla="*/ 65 h 71"/>
                <a:gd name="T26" fmla="*/ 0 w 31"/>
                <a:gd name="T27" fmla="*/ 65 h 71"/>
                <a:gd name="T28" fmla="*/ 0 w 31"/>
                <a:gd name="T29" fmla="*/ 66 h 71"/>
                <a:gd name="T30" fmla="*/ 0 w 31"/>
                <a:gd name="T31" fmla="*/ 67 h 71"/>
                <a:gd name="T32" fmla="*/ 4 w 31"/>
                <a:gd name="T33" fmla="*/ 71 h 71"/>
                <a:gd name="T34" fmla="*/ 5 w 31"/>
                <a:gd name="T35" fmla="*/ 71 h 71"/>
                <a:gd name="T36" fmla="*/ 5 w 31"/>
                <a:gd name="T37" fmla="*/ 71 h 71"/>
                <a:gd name="T38" fmla="*/ 6 w 31"/>
                <a:gd name="T39" fmla="*/ 71 h 71"/>
                <a:gd name="T40" fmla="*/ 7 w 31"/>
                <a:gd name="T41" fmla="*/ 71 h 71"/>
                <a:gd name="T42" fmla="*/ 8 w 31"/>
                <a:gd name="T43" fmla="*/ 70 h 71"/>
                <a:gd name="T44" fmla="*/ 8 w 31"/>
                <a:gd name="T45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71">
                  <a:moveTo>
                    <a:pt x="8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20" y="38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31" y="39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45" name="Freeform 17">
            <a:extLst>
              <a:ext uri="{FF2B5EF4-FFF2-40B4-BE49-F238E27FC236}">
                <a16:creationId xmlns:a16="http://schemas.microsoft.com/office/drawing/2014/main" id="{A8126A8F-DF61-4F02-8AE4-E5D02390001A}"/>
              </a:ext>
            </a:extLst>
          </p:cNvPr>
          <p:cNvSpPr>
            <a:spLocks/>
          </p:cNvSpPr>
          <p:nvPr/>
        </p:nvSpPr>
        <p:spPr bwMode="auto">
          <a:xfrm>
            <a:off x="2398477" y="3819544"/>
            <a:ext cx="177398" cy="199184"/>
          </a:xfrm>
          <a:custGeom>
            <a:avLst/>
            <a:gdLst>
              <a:gd name="T0" fmla="*/ 73 w 94"/>
              <a:gd name="T1" fmla="*/ 68 h 105"/>
              <a:gd name="T2" fmla="*/ 61 w 94"/>
              <a:gd name="T3" fmla="*/ 73 h 105"/>
              <a:gd name="T4" fmla="*/ 38 w 94"/>
              <a:gd name="T5" fmla="*/ 60 h 105"/>
              <a:gd name="T6" fmla="*/ 38 w 94"/>
              <a:gd name="T7" fmla="*/ 57 h 105"/>
              <a:gd name="T8" fmla="*/ 37 w 94"/>
              <a:gd name="T9" fmla="*/ 53 h 105"/>
              <a:gd name="T10" fmla="*/ 63 w 94"/>
              <a:gd name="T11" fmla="*/ 33 h 105"/>
              <a:gd name="T12" fmla="*/ 76 w 94"/>
              <a:gd name="T13" fmla="*/ 37 h 105"/>
              <a:gd name="T14" fmla="*/ 93 w 94"/>
              <a:gd name="T15" fmla="*/ 18 h 105"/>
              <a:gd name="T16" fmla="*/ 74 w 94"/>
              <a:gd name="T17" fmla="*/ 1 h 105"/>
              <a:gd name="T18" fmla="*/ 57 w 94"/>
              <a:gd name="T19" fmla="*/ 20 h 105"/>
              <a:gd name="T20" fmla="*/ 57 w 94"/>
              <a:gd name="T21" fmla="*/ 23 h 105"/>
              <a:gd name="T22" fmla="*/ 30 w 94"/>
              <a:gd name="T23" fmla="*/ 43 h 105"/>
              <a:gd name="T24" fmla="*/ 18 w 94"/>
              <a:gd name="T25" fmla="*/ 40 h 105"/>
              <a:gd name="T26" fmla="*/ 1 w 94"/>
              <a:gd name="T27" fmla="*/ 60 h 105"/>
              <a:gd name="T28" fmla="*/ 20 w 94"/>
              <a:gd name="T29" fmla="*/ 77 h 105"/>
              <a:gd name="T30" fmla="*/ 33 w 94"/>
              <a:gd name="T31" fmla="*/ 71 h 105"/>
              <a:gd name="T32" fmla="*/ 56 w 94"/>
              <a:gd name="T33" fmla="*/ 84 h 105"/>
              <a:gd name="T34" fmla="*/ 56 w 94"/>
              <a:gd name="T35" fmla="*/ 88 h 105"/>
              <a:gd name="T36" fmla="*/ 75 w 94"/>
              <a:gd name="T37" fmla="*/ 105 h 105"/>
              <a:gd name="T38" fmla="*/ 92 w 94"/>
              <a:gd name="T39" fmla="*/ 85 h 105"/>
              <a:gd name="T40" fmla="*/ 73 w 94"/>
              <a:gd name="T41" fmla="*/ 6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4" h="105">
                <a:moveTo>
                  <a:pt x="73" y="68"/>
                </a:moveTo>
                <a:cubicBezTo>
                  <a:pt x="68" y="68"/>
                  <a:pt x="64" y="70"/>
                  <a:pt x="61" y="73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59"/>
                  <a:pt x="38" y="58"/>
                  <a:pt x="38" y="57"/>
                </a:cubicBezTo>
                <a:cubicBezTo>
                  <a:pt x="38" y="56"/>
                  <a:pt x="37" y="54"/>
                  <a:pt x="37" y="53"/>
                </a:cubicBezTo>
                <a:cubicBezTo>
                  <a:pt x="63" y="33"/>
                  <a:pt x="63" y="33"/>
                  <a:pt x="63" y="33"/>
                </a:cubicBezTo>
                <a:cubicBezTo>
                  <a:pt x="67" y="36"/>
                  <a:pt x="71" y="38"/>
                  <a:pt x="76" y="37"/>
                </a:cubicBezTo>
                <a:cubicBezTo>
                  <a:pt x="86" y="37"/>
                  <a:pt x="94" y="28"/>
                  <a:pt x="93" y="18"/>
                </a:cubicBezTo>
                <a:cubicBezTo>
                  <a:pt x="93" y="8"/>
                  <a:pt x="84" y="0"/>
                  <a:pt x="74" y="1"/>
                </a:cubicBezTo>
                <a:cubicBezTo>
                  <a:pt x="64" y="1"/>
                  <a:pt x="56" y="10"/>
                  <a:pt x="57" y="20"/>
                </a:cubicBezTo>
                <a:cubicBezTo>
                  <a:pt x="57" y="21"/>
                  <a:pt x="57" y="22"/>
                  <a:pt x="57" y="23"/>
                </a:cubicBezTo>
                <a:cubicBezTo>
                  <a:pt x="30" y="43"/>
                  <a:pt x="30" y="43"/>
                  <a:pt x="30" y="43"/>
                </a:cubicBezTo>
                <a:cubicBezTo>
                  <a:pt x="26" y="41"/>
                  <a:pt x="22" y="40"/>
                  <a:pt x="18" y="40"/>
                </a:cubicBezTo>
                <a:cubicBezTo>
                  <a:pt x="8" y="41"/>
                  <a:pt x="0" y="50"/>
                  <a:pt x="1" y="60"/>
                </a:cubicBezTo>
                <a:cubicBezTo>
                  <a:pt x="2" y="70"/>
                  <a:pt x="10" y="77"/>
                  <a:pt x="20" y="77"/>
                </a:cubicBezTo>
                <a:cubicBezTo>
                  <a:pt x="26" y="77"/>
                  <a:pt x="30" y="74"/>
                  <a:pt x="33" y="71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5"/>
                  <a:pt x="56" y="86"/>
                  <a:pt x="56" y="88"/>
                </a:cubicBezTo>
                <a:cubicBezTo>
                  <a:pt x="56" y="98"/>
                  <a:pt x="65" y="105"/>
                  <a:pt x="75" y="105"/>
                </a:cubicBezTo>
                <a:cubicBezTo>
                  <a:pt x="85" y="104"/>
                  <a:pt x="93" y="95"/>
                  <a:pt x="92" y="85"/>
                </a:cubicBezTo>
                <a:cubicBezTo>
                  <a:pt x="92" y="75"/>
                  <a:pt x="83" y="67"/>
                  <a:pt x="73" y="6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0B1D96-4136-45F9-A3B6-ABA3A3E105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C55ADE-0727-47D3-A54F-F23B8BE0A5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Smartwatch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891528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/>
      <p:bldP spid="15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7" grpId="0" animBg="1"/>
      <p:bldP spid="38" grpId="0" animBg="1"/>
      <p:bldP spid="45" grpId="0" animBg="1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2783A-0EEC-42DC-883D-9A1969A05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North America </a:t>
            </a:r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3E4B28-2A38-474F-8A86-E729EAC342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40314F9-3A84-4B60-BAA5-4E37E368F8A1}"/>
              </a:ext>
            </a:extLst>
          </p:cNvPr>
          <p:cNvGrpSpPr/>
          <p:nvPr/>
        </p:nvGrpSpPr>
        <p:grpSpPr>
          <a:xfrm>
            <a:off x="2792689" y="2372128"/>
            <a:ext cx="2600429" cy="2845128"/>
            <a:chOff x="-1593850" y="2368550"/>
            <a:chExt cx="995362" cy="1089025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7775797E-1188-41F0-9E60-C6AAC3B44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8075" y="2368550"/>
              <a:ext cx="201612" cy="284163"/>
            </a:xfrm>
            <a:custGeom>
              <a:avLst/>
              <a:gdLst>
                <a:gd name="T0" fmla="*/ 43 w 55"/>
                <a:gd name="T1" fmla="*/ 2 h 77"/>
                <a:gd name="T2" fmla="*/ 41 w 55"/>
                <a:gd name="T3" fmla="*/ 7 h 77"/>
                <a:gd name="T4" fmla="*/ 50 w 55"/>
                <a:gd name="T5" fmla="*/ 6 h 77"/>
                <a:gd name="T6" fmla="*/ 48 w 55"/>
                <a:gd name="T7" fmla="*/ 20 h 77"/>
                <a:gd name="T8" fmla="*/ 44 w 55"/>
                <a:gd name="T9" fmla="*/ 23 h 77"/>
                <a:gd name="T10" fmla="*/ 48 w 55"/>
                <a:gd name="T11" fmla="*/ 23 h 77"/>
                <a:gd name="T12" fmla="*/ 40 w 55"/>
                <a:gd name="T13" fmla="*/ 36 h 77"/>
                <a:gd name="T14" fmla="*/ 35 w 55"/>
                <a:gd name="T15" fmla="*/ 40 h 77"/>
                <a:gd name="T16" fmla="*/ 36 w 55"/>
                <a:gd name="T17" fmla="*/ 42 h 77"/>
                <a:gd name="T18" fmla="*/ 32 w 55"/>
                <a:gd name="T19" fmla="*/ 46 h 77"/>
                <a:gd name="T20" fmla="*/ 27 w 55"/>
                <a:gd name="T21" fmla="*/ 49 h 77"/>
                <a:gd name="T22" fmla="*/ 27 w 55"/>
                <a:gd name="T23" fmla="*/ 50 h 77"/>
                <a:gd name="T24" fmla="*/ 27 w 55"/>
                <a:gd name="T25" fmla="*/ 51 h 77"/>
                <a:gd name="T26" fmla="*/ 29 w 55"/>
                <a:gd name="T27" fmla="*/ 57 h 77"/>
                <a:gd name="T28" fmla="*/ 27 w 55"/>
                <a:gd name="T29" fmla="*/ 60 h 77"/>
                <a:gd name="T30" fmla="*/ 25 w 55"/>
                <a:gd name="T31" fmla="*/ 62 h 77"/>
                <a:gd name="T32" fmla="*/ 21 w 55"/>
                <a:gd name="T33" fmla="*/ 68 h 77"/>
                <a:gd name="T34" fmla="*/ 23 w 55"/>
                <a:gd name="T35" fmla="*/ 71 h 77"/>
                <a:gd name="T36" fmla="*/ 22 w 55"/>
                <a:gd name="T37" fmla="*/ 75 h 77"/>
                <a:gd name="T38" fmla="*/ 16 w 55"/>
                <a:gd name="T39" fmla="*/ 75 h 77"/>
                <a:gd name="T40" fmla="*/ 10 w 55"/>
                <a:gd name="T41" fmla="*/ 76 h 77"/>
                <a:gd name="T42" fmla="*/ 3 w 55"/>
                <a:gd name="T43" fmla="*/ 73 h 77"/>
                <a:gd name="T44" fmla="*/ 8 w 55"/>
                <a:gd name="T45" fmla="*/ 68 h 77"/>
                <a:gd name="T46" fmla="*/ 14 w 55"/>
                <a:gd name="T47" fmla="*/ 66 h 77"/>
                <a:gd name="T48" fmla="*/ 12 w 55"/>
                <a:gd name="T49" fmla="*/ 60 h 77"/>
                <a:gd name="T50" fmla="*/ 8 w 55"/>
                <a:gd name="T51" fmla="*/ 57 h 77"/>
                <a:gd name="T52" fmla="*/ 15 w 55"/>
                <a:gd name="T53" fmla="*/ 53 h 77"/>
                <a:gd name="T54" fmla="*/ 18 w 55"/>
                <a:gd name="T55" fmla="*/ 53 h 77"/>
                <a:gd name="T56" fmla="*/ 14 w 55"/>
                <a:gd name="T57" fmla="*/ 51 h 77"/>
                <a:gd name="T58" fmla="*/ 10 w 55"/>
                <a:gd name="T59" fmla="*/ 38 h 77"/>
                <a:gd name="T60" fmla="*/ 19 w 55"/>
                <a:gd name="T61" fmla="*/ 46 h 77"/>
                <a:gd name="T62" fmla="*/ 16 w 55"/>
                <a:gd name="T63" fmla="*/ 40 h 77"/>
                <a:gd name="T64" fmla="*/ 24 w 55"/>
                <a:gd name="T65" fmla="*/ 34 h 77"/>
                <a:gd name="T66" fmla="*/ 26 w 55"/>
                <a:gd name="T67" fmla="*/ 31 h 77"/>
                <a:gd name="T68" fmla="*/ 16 w 55"/>
                <a:gd name="T69" fmla="*/ 35 h 77"/>
                <a:gd name="T70" fmla="*/ 10 w 55"/>
                <a:gd name="T71" fmla="*/ 33 h 77"/>
                <a:gd name="T72" fmla="*/ 9 w 55"/>
                <a:gd name="T73" fmla="*/ 33 h 77"/>
                <a:gd name="T74" fmla="*/ 10 w 55"/>
                <a:gd name="T75" fmla="*/ 28 h 77"/>
                <a:gd name="T76" fmla="*/ 5 w 55"/>
                <a:gd name="T77" fmla="*/ 29 h 77"/>
                <a:gd name="T78" fmla="*/ 5 w 55"/>
                <a:gd name="T79" fmla="*/ 24 h 77"/>
                <a:gd name="T80" fmla="*/ 3 w 55"/>
                <a:gd name="T81" fmla="*/ 22 h 77"/>
                <a:gd name="T82" fmla="*/ 0 w 55"/>
                <a:gd name="T83" fmla="*/ 21 h 77"/>
                <a:gd name="T84" fmla="*/ 6 w 55"/>
                <a:gd name="T85" fmla="*/ 15 h 77"/>
                <a:gd name="T86" fmla="*/ 11 w 55"/>
                <a:gd name="T87" fmla="*/ 13 h 77"/>
                <a:gd name="T88" fmla="*/ 16 w 55"/>
                <a:gd name="T89" fmla="*/ 12 h 77"/>
                <a:gd name="T90" fmla="*/ 17 w 55"/>
                <a:gd name="T91" fmla="*/ 9 h 77"/>
                <a:gd name="T92" fmla="*/ 20 w 55"/>
                <a:gd name="T93" fmla="*/ 7 h 77"/>
                <a:gd name="T94" fmla="*/ 23 w 55"/>
                <a:gd name="T95" fmla="*/ 2 h 77"/>
                <a:gd name="T96" fmla="*/ 32 w 55"/>
                <a:gd name="T97" fmla="*/ 2 h 77"/>
                <a:gd name="T98" fmla="*/ 32 w 55"/>
                <a:gd name="T99" fmla="*/ 2 h 77"/>
                <a:gd name="T100" fmla="*/ 23 w 55"/>
                <a:gd name="T101" fmla="*/ 27 h 77"/>
                <a:gd name="T102" fmla="*/ 28 w 55"/>
                <a:gd name="T103" fmla="*/ 8 h 77"/>
                <a:gd name="T104" fmla="*/ 28 w 55"/>
                <a:gd name="T105" fmla="*/ 7 h 77"/>
                <a:gd name="T106" fmla="*/ 18 w 55"/>
                <a:gd name="T107" fmla="*/ 69 h 77"/>
                <a:gd name="T108" fmla="*/ 27 w 55"/>
                <a:gd name="T109" fmla="*/ 6 h 77"/>
                <a:gd name="T110" fmla="*/ 17 w 55"/>
                <a:gd name="T111" fmla="*/ 32 h 77"/>
                <a:gd name="T112" fmla="*/ 31 w 55"/>
                <a:gd name="T113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" h="77">
                  <a:moveTo>
                    <a:pt x="36" y="0"/>
                  </a:moveTo>
                  <a:cubicBezTo>
                    <a:pt x="36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1"/>
                    <a:pt x="40" y="2"/>
                    <a:pt x="41" y="1"/>
                  </a:cubicBezTo>
                  <a:cubicBezTo>
                    <a:pt x="41" y="1"/>
                    <a:pt x="42" y="1"/>
                    <a:pt x="43" y="2"/>
                  </a:cubicBezTo>
                  <a:cubicBezTo>
                    <a:pt x="43" y="2"/>
                    <a:pt x="43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2"/>
                    <a:pt x="45" y="3"/>
                    <a:pt x="45" y="3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6"/>
                    <a:pt x="42" y="6"/>
                    <a:pt x="41" y="6"/>
                  </a:cubicBezTo>
                  <a:cubicBezTo>
                    <a:pt x="41" y="6"/>
                    <a:pt x="41" y="7"/>
                    <a:pt x="41" y="7"/>
                  </a:cubicBezTo>
                  <a:cubicBezTo>
                    <a:pt x="41" y="7"/>
                    <a:pt x="42" y="7"/>
                    <a:pt x="42" y="7"/>
                  </a:cubicBezTo>
                  <a:cubicBezTo>
                    <a:pt x="42" y="7"/>
                    <a:pt x="43" y="6"/>
                    <a:pt x="44" y="6"/>
                  </a:cubicBezTo>
                  <a:cubicBezTo>
                    <a:pt x="44" y="5"/>
                    <a:pt x="46" y="4"/>
                    <a:pt x="47" y="3"/>
                  </a:cubicBezTo>
                  <a:cubicBezTo>
                    <a:pt x="47" y="3"/>
                    <a:pt x="48" y="3"/>
                    <a:pt x="48" y="3"/>
                  </a:cubicBezTo>
                  <a:cubicBezTo>
                    <a:pt x="48" y="3"/>
                    <a:pt x="48" y="3"/>
                    <a:pt x="49" y="3"/>
                  </a:cubicBezTo>
                  <a:cubicBezTo>
                    <a:pt x="50" y="4"/>
                    <a:pt x="50" y="4"/>
                    <a:pt x="50" y="6"/>
                  </a:cubicBezTo>
                  <a:cubicBezTo>
                    <a:pt x="50" y="7"/>
                    <a:pt x="51" y="7"/>
                    <a:pt x="51" y="8"/>
                  </a:cubicBezTo>
                  <a:cubicBezTo>
                    <a:pt x="51" y="8"/>
                    <a:pt x="52" y="8"/>
                    <a:pt x="52" y="9"/>
                  </a:cubicBezTo>
                  <a:cubicBezTo>
                    <a:pt x="54" y="9"/>
                    <a:pt x="55" y="12"/>
                    <a:pt x="54" y="14"/>
                  </a:cubicBezTo>
                  <a:cubicBezTo>
                    <a:pt x="53" y="15"/>
                    <a:pt x="52" y="16"/>
                    <a:pt x="51" y="17"/>
                  </a:cubicBezTo>
                  <a:cubicBezTo>
                    <a:pt x="50" y="18"/>
                    <a:pt x="49" y="19"/>
                    <a:pt x="49" y="19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6" y="20"/>
                    <a:pt x="46" y="20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44" y="21"/>
                    <a:pt x="44" y="21"/>
                    <a:pt x="43" y="22"/>
                  </a:cubicBezTo>
                  <a:cubicBezTo>
                    <a:pt x="43" y="22"/>
                    <a:pt x="44" y="22"/>
                    <a:pt x="44" y="22"/>
                  </a:cubicBezTo>
                  <a:cubicBezTo>
                    <a:pt x="44" y="22"/>
                    <a:pt x="44" y="23"/>
                    <a:pt x="44" y="23"/>
                  </a:cubicBezTo>
                  <a:cubicBezTo>
                    <a:pt x="44" y="23"/>
                    <a:pt x="43" y="24"/>
                    <a:pt x="43" y="24"/>
                  </a:cubicBezTo>
                  <a:cubicBezTo>
                    <a:pt x="42" y="25"/>
                    <a:pt x="42" y="25"/>
                    <a:pt x="41" y="25"/>
                  </a:cubicBezTo>
                  <a:cubicBezTo>
                    <a:pt x="42" y="26"/>
                    <a:pt x="42" y="25"/>
                    <a:pt x="42" y="25"/>
                  </a:cubicBezTo>
                  <a:cubicBezTo>
                    <a:pt x="43" y="24"/>
                    <a:pt x="44" y="24"/>
                    <a:pt x="45" y="23"/>
                  </a:cubicBezTo>
                  <a:cubicBezTo>
                    <a:pt x="46" y="23"/>
                    <a:pt x="47" y="22"/>
                    <a:pt x="47" y="22"/>
                  </a:cubicBezTo>
                  <a:cubicBezTo>
                    <a:pt x="48" y="22"/>
                    <a:pt x="48" y="23"/>
                    <a:pt x="48" y="23"/>
                  </a:cubicBezTo>
                  <a:cubicBezTo>
                    <a:pt x="48" y="24"/>
                    <a:pt x="48" y="24"/>
                    <a:pt x="48" y="25"/>
                  </a:cubicBezTo>
                  <a:cubicBezTo>
                    <a:pt x="47" y="25"/>
                    <a:pt x="47" y="26"/>
                    <a:pt x="46" y="26"/>
                  </a:cubicBezTo>
                  <a:cubicBezTo>
                    <a:pt x="45" y="27"/>
                    <a:pt x="45" y="27"/>
                    <a:pt x="45" y="28"/>
                  </a:cubicBezTo>
                  <a:cubicBezTo>
                    <a:pt x="44" y="29"/>
                    <a:pt x="43" y="31"/>
                    <a:pt x="42" y="32"/>
                  </a:cubicBezTo>
                  <a:cubicBezTo>
                    <a:pt x="42" y="32"/>
                    <a:pt x="42" y="32"/>
                    <a:pt x="41" y="33"/>
                  </a:cubicBezTo>
                  <a:cubicBezTo>
                    <a:pt x="41" y="33"/>
                    <a:pt x="40" y="34"/>
                    <a:pt x="40" y="36"/>
                  </a:cubicBezTo>
                  <a:cubicBezTo>
                    <a:pt x="40" y="36"/>
                    <a:pt x="40" y="37"/>
                    <a:pt x="39" y="37"/>
                  </a:cubicBezTo>
                  <a:cubicBezTo>
                    <a:pt x="39" y="37"/>
                    <a:pt x="38" y="38"/>
                    <a:pt x="38" y="38"/>
                  </a:cubicBezTo>
                  <a:cubicBezTo>
                    <a:pt x="38" y="38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5" y="39"/>
                  </a:cubicBezTo>
                  <a:cubicBezTo>
                    <a:pt x="35" y="39"/>
                    <a:pt x="35" y="39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0"/>
                    <a:pt x="36" y="40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40"/>
                    <a:pt x="38" y="40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6" y="42"/>
                    <a:pt x="36" y="42"/>
                  </a:cubicBezTo>
                  <a:cubicBezTo>
                    <a:pt x="36" y="42"/>
                    <a:pt x="36" y="42"/>
                    <a:pt x="36" y="43"/>
                  </a:cubicBezTo>
                  <a:cubicBezTo>
                    <a:pt x="36" y="44"/>
                    <a:pt x="36" y="44"/>
                    <a:pt x="35" y="45"/>
                  </a:cubicBezTo>
                  <a:cubicBezTo>
                    <a:pt x="34" y="45"/>
                    <a:pt x="34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2" y="45"/>
                    <a:pt x="32" y="45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7"/>
                    <a:pt x="30" y="47"/>
                    <a:pt x="29" y="48"/>
                  </a:cubicBezTo>
                  <a:cubicBezTo>
                    <a:pt x="29" y="48"/>
                    <a:pt x="29" y="48"/>
                    <a:pt x="28" y="48"/>
                  </a:cubicBezTo>
                  <a:cubicBezTo>
                    <a:pt x="28" y="48"/>
                    <a:pt x="28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8"/>
                    <a:pt x="26" y="48"/>
                    <a:pt x="26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8" y="49"/>
                    <a:pt x="29" y="49"/>
                    <a:pt x="30" y="49"/>
                  </a:cubicBezTo>
                  <a:cubicBezTo>
                    <a:pt x="30" y="49"/>
                    <a:pt x="30" y="49"/>
                    <a:pt x="30" y="50"/>
                  </a:cubicBezTo>
                  <a:cubicBezTo>
                    <a:pt x="31" y="50"/>
                    <a:pt x="31" y="51"/>
                    <a:pt x="30" y="51"/>
                  </a:cubicBezTo>
                  <a:cubicBezTo>
                    <a:pt x="30" y="52"/>
                    <a:pt x="29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0"/>
                    <a:pt x="28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8" y="51"/>
                    <a:pt x="28" y="51"/>
                  </a:cubicBezTo>
                  <a:cubicBezTo>
                    <a:pt x="28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2"/>
                    <a:pt x="27" y="51"/>
                    <a:pt x="27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3"/>
                    <a:pt x="30" y="53"/>
                  </a:cubicBezTo>
                  <a:cubicBezTo>
                    <a:pt x="30" y="53"/>
                    <a:pt x="30" y="53"/>
                    <a:pt x="30" y="54"/>
                  </a:cubicBezTo>
                  <a:cubicBezTo>
                    <a:pt x="30" y="54"/>
                    <a:pt x="30" y="54"/>
                    <a:pt x="30" y="55"/>
                  </a:cubicBezTo>
                  <a:cubicBezTo>
                    <a:pt x="30" y="56"/>
                    <a:pt x="30" y="56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8"/>
                  </a:cubicBezTo>
                  <a:cubicBezTo>
                    <a:pt x="30" y="58"/>
                    <a:pt x="30" y="58"/>
                    <a:pt x="29" y="59"/>
                  </a:cubicBezTo>
                  <a:cubicBezTo>
                    <a:pt x="29" y="59"/>
                    <a:pt x="29" y="60"/>
                    <a:pt x="28" y="60"/>
                  </a:cubicBezTo>
                  <a:cubicBezTo>
                    <a:pt x="28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60"/>
                    <a:pt x="29" y="60"/>
                    <a:pt x="29" y="61"/>
                  </a:cubicBezTo>
                  <a:cubicBezTo>
                    <a:pt x="29" y="61"/>
                    <a:pt x="28" y="62"/>
                    <a:pt x="28" y="62"/>
                  </a:cubicBezTo>
                  <a:cubicBezTo>
                    <a:pt x="27" y="62"/>
                    <a:pt x="26" y="63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4" y="63"/>
                    <a:pt x="25" y="63"/>
                  </a:cubicBezTo>
                  <a:cubicBezTo>
                    <a:pt x="25" y="63"/>
                    <a:pt x="25" y="64"/>
                    <a:pt x="25" y="64"/>
                  </a:cubicBezTo>
                  <a:cubicBezTo>
                    <a:pt x="25" y="65"/>
                    <a:pt x="25" y="65"/>
                    <a:pt x="25" y="66"/>
                  </a:cubicBezTo>
                  <a:cubicBezTo>
                    <a:pt x="25" y="66"/>
                    <a:pt x="25" y="66"/>
                    <a:pt x="25" y="67"/>
                  </a:cubicBezTo>
                  <a:cubicBezTo>
                    <a:pt x="24" y="68"/>
                    <a:pt x="24" y="68"/>
                    <a:pt x="23" y="68"/>
                  </a:cubicBezTo>
                  <a:cubicBezTo>
                    <a:pt x="22" y="68"/>
                    <a:pt x="22" y="68"/>
                    <a:pt x="21" y="68"/>
                  </a:cubicBezTo>
                  <a:cubicBezTo>
                    <a:pt x="21" y="68"/>
                    <a:pt x="21" y="68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2" y="69"/>
                    <a:pt x="22" y="69"/>
                  </a:cubicBezTo>
                  <a:cubicBezTo>
                    <a:pt x="23" y="69"/>
                    <a:pt x="23" y="69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4" y="74"/>
                    <a:pt x="24" y="75"/>
                    <a:pt x="23" y="75"/>
                  </a:cubicBezTo>
                  <a:cubicBezTo>
                    <a:pt x="23" y="75"/>
                    <a:pt x="23" y="75"/>
                    <a:pt x="22" y="75"/>
                  </a:cubicBezTo>
                  <a:cubicBezTo>
                    <a:pt x="22" y="76"/>
                    <a:pt x="21" y="77"/>
                    <a:pt x="20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8" y="75"/>
                    <a:pt x="17" y="75"/>
                    <a:pt x="17" y="75"/>
                  </a:cubicBezTo>
                  <a:cubicBezTo>
                    <a:pt x="17" y="75"/>
                    <a:pt x="17" y="76"/>
                    <a:pt x="16" y="75"/>
                  </a:cubicBezTo>
                  <a:cubicBezTo>
                    <a:pt x="16" y="75"/>
                    <a:pt x="15" y="75"/>
                    <a:pt x="14" y="75"/>
                  </a:cubicBezTo>
                  <a:cubicBezTo>
                    <a:pt x="14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7"/>
                    <a:pt x="12" y="77"/>
                    <a:pt x="12" y="76"/>
                  </a:cubicBezTo>
                  <a:cubicBezTo>
                    <a:pt x="11" y="76"/>
                    <a:pt x="11" y="76"/>
                    <a:pt x="10" y="76"/>
                  </a:cubicBezTo>
                  <a:cubicBezTo>
                    <a:pt x="10" y="75"/>
                    <a:pt x="9" y="76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7" y="76"/>
                    <a:pt x="7" y="76"/>
                    <a:pt x="7" y="75"/>
                  </a:cubicBezTo>
                  <a:cubicBezTo>
                    <a:pt x="6" y="75"/>
                    <a:pt x="6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3" y="74"/>
                    <a:pt x="3" y="73"/>
                    <a:pt x="3" y="73"/>
                  </a:cubicBezTo>
                  <a:cubicBezTo>
                    <a:pt x="3" y="72"/>
                    <a:pt x="3" y="71"/>
                    <a:pt x="4" y="72"/>
                  </a:cubicBezTo>
                  <a:cubicBezTo>
                    <a:pt x="4" y="72"/>
                    <a:pt x="5" y="72"/>
                    <a:pt x="5" y="71"/>
                  </a:cubicBezTo>
                  <a:cubicBezTo>
                    <a:pt x="5" y="71"/>
                    <a:pt x="6" y="70"/>
                    <a:pt x="6" y="70"/>
                  </a:cubicBezTo>
                  <a:cubicBezTo>
                    <a:pt x="6" y="70"/>
                    <a:pt x="7" y="69"/>
                    <a:pt x="7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9"/>
                    <a:pt x="9" y="68"/>
                    <a:pt x="8" y="68"/>
                  </a:cubicBezTo>
                  <a:cubicBezTo>
                    <a:pt x="7" y="67"/>
                    <a:pt x="7" y="66"/>
                    <a:pt x="7" y="65"/>
                  </a:cubicBezTo>
                  <a:cubicBezTo>
                    <a:pt x="6" y="64"/>
                    <a:pt x="7" y="63"/>
                    <a:pt x="7" y="63"/>
                  </a:cubicBezTo>
                  <a:cubicBezTo>
                    <a:pt x="9" y="62"/>
                    <a:pt x="10" y="62"/>
                    <a:pt x="11" y="64"/>
                  </a:cubicBezTo>
                  <a:cubicBezTo>
                    <a:pt x="11" y="64"/>
                    <a:pt x="11" y="65"/>
                    <a:pt x="11" y="66"/>
                  </a:cubicBezTo>
                  <a:cubicBezTo>
                    <a:pt x="11" y="66"/>
                    <a:pt x="12" y="67"/>
                    <a:pt x="13" y="67"/>
                  </a:cubicBezTo>
                  <a:cubicBezTo>
                    <a:pt x="13" y="67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3" y="66"/>
                    <a:pt x="12" y="65"/>
                    <a:pt x="12" y="64"/>
                  </a:cubicBezTo>
                  <a:cubicBezTo>
                    <a:pt x="12" y="63"/>
                    <a:pt x="12" y="63"/>
                    <a:pt x="11" y="63"/>
                  </a:cubicBezTo>
                  <a:cubicBezTo>
                    <a:pt x="11" y="62"/>
                    <a:pt x="11" y="62"/>
                    <a:pt x="12" y="61"/>
                  </a:cubicBezTo>
                  <a:cubicBezTo>
                    <a:pt x="12" y="61"/>
                    <a:pt x="12" y="61"/>
                    <a:pt x="12" y="60"/>
                  </a:cubicBezTo>
                  <a:cubicBezTo>
                    <a:pt x="12" y="60"/>
                    <a:pt x="12" y="61"/>
                    <a:pt x="11" y="61"/>
                  </a:cubicBezTo>
                  <a:cubicBezTo>
                    <a:pt x="11" y="61"/>
                    <a:pt x="11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8" y="60"/>
                    <a:pt x="8" y="60"/>
                  </a:cubicBezTo>
                  <a:cubicBezTo>
                    <a:pt x="8" y="59"/>
                    <a:pt x="8" y="58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6"/>
                    <a:pt x="9" y="55"/>
                    <a:pt x="9" y="55"/>
                  </a:cubicBezTo>
                  <a:cubicBezTo>
                    <a:pt x="9" y="54"/>
                    <a:pt x="9" y="54"/>
                    <a:pt x="10" y="54"/>
                  </a:cubicBezTo>
                  <a:cubicBezTo>
                    <a:pt x="11" y="53"/>
                    <a:pt x="11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3" y="53"/>
                    <a:pt x="14" y="53"/>
                    <a:pt x="15" y="53"/>
                  </a:cubicBezTo>
                  <a:cubicBezTo>
                    <a:pt x="15" y="53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3"/>
                    <a:pt x="16" y="53"/>
                    <a:pt x="17" y="53"/>
                  </a:cubicBezTo>
                  <a:cubicBezTo>
                    <a:pt x="17" y="54"/>
                    <a:pt x="17" y="54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3"/>
                    <a:pt x="16" y="53"/>
                    <a:pt x="14" y="53"/>
                  </a:cubicBezTo>
                  <a:cubicBezTo>
                    <a:pt x="14" y="52"/>
                    <a:pt x="13" y="52"/>
                    <a:pt x="13" y="52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0"/>
                    <a:pt x="13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4" y="51"/>
                  </a:cubicBezTo>
                  <a:cubicBezTo>
                    <a:pt x="14" y="50"/>
                    <a:pt x="13" y="49"/>
                    <a:pt x="13" y="48"/>
                  </a:cubicBezTo>
                  <a:cubicBezTo>
                    <a:pt x="13" y="47"/>
                    <a:pt x="12" y="46"/>
                    <a:pt x="12" y="45"/>
                  </a:cubicBezTo>
                  <a:cubicBezTo>
                    <a:pt x="12" y="45"/>
                    <a:pt x="11" y="44"/>
                    <a:pt x="11" y="44"/>
                  </a:cubicBezTo>
                  <a:cubicBezTo>
                    <a:pt x="10" y="44"/>
                    <a:pt x="10" y="43"/>
                    <a:pt x="10" y="42"/>
                  </a:cubicBezTo>
                  <a:cubicBezTo>
                    <a:pt x="10" y="41"/>
                    <a:pt x="10" y="41"/>
                    <a:pt x="10" y="40"/>
                  </a:cubicBezTo>
                  <a:cubicBezTo>
                    <a:pt x="10" y="39"/>
                    <a:pt x="10" y="39"/>
                    <a:pt x="10" y="38"/>
                  </a:cubicBezTo>
                  <a:cubicBezTo>
                    <a:pt x="10" y="37"/>
                    <a:pt x="10" y="37"/>
                    <a:pt x="11" y="37"/>
                  </a:cubicBezTo>
                  <a:cubicBezTo>
                    <a:pt x="12" y="37"/>
                    <a:pt x="13" y="38"/>
                    <a:pt x="14" y="38"/>
                  </a:cubicBezTo>
                  <a:cubicBezTo>
                    <a:pt x="15" y="38"/>
                    <a:pt x="15" y="38"/>
                    <a:pt x="15" y="39"/>
                  </a:cubicBezTo>
                  <a:cubicBezTo>
                    <a:pt x="16" y="40"/>
                    <a:pt x="16" y="42"/>
                    <a:pt x="17" y="43"/>
                  </a:cubicBezTo>
                  <a:cubicBezTo>
                    <a:pt x="17" y="43"/>
                    <a:pt x="17" y="44"/>
                    <a:pt x="18" y="44"/>
                  </a:cubicBezTo>
                  <a:cubicBezTo>
                    <a:pt x="18" y="45"/>
                    <a:pt x="18" y="45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4"/>
                    <a:pt x="18" y="44"/>
                    <a:pt x="18" y="43"/>
                  </a:cubicBezTo>
                  <a:cubicBezTo>
                    <a:pt x="18" y="42"/>
                    <a:pt x="18" y="42"/>
                    <a:pt x="17" y="41"/>
                  </a:cubicBezTo>
                  <a:cubicBezTo>
                    <a:pt x="17" y="41"/>
                    <a:pt x="17" y="40"/>
                    <a:pt x="16" y="40"/>
                  </a:cubicBezTo>
                  <a:cubicBezTo>
                    <a:pt x="16" y="39"/>
                    <a:pt x="16" y="39"/>
                    <a:pt x="16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37"/>
                    <a:pt x="17" y="36"/>
                    <a:pt x="18" y="36"/>
                  </a:cubicBezTo>
                  <a:cubicBezTo>
                    <a:pt x="19" y="36"/>
                    <a:pt x="20" y="36"/>
                    <a:pt x="21" y="35"/>
                  </a:cubicBezTo>
                  <a:cubicBezTo>
                    <a:pt x="21" y="35"/>
                    <a:pt x="22" y="34"/>
                    <a:pt x="23" y="34"/>
                  </a:cubicBezTo>
                  <a:cubicBezTo>
                    <a:pt x="23" y="34"/>
                    <a:pt x="23" y="34"/>
                    <a:pt x="24" y="34"/>
                  </a:cubicBezTo>
                  <a:cubicBezTo>
                    <a:pt x="23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3"/>
                    <a:pt x="22" y="33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6" y="31"/>
                  </a:cubicBezTo>
                  <a:cubicBezTo>
                    <a:pt x="26" y="30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3" y="31"/>
                    <a:pt x="23" y="30"/>
                  </a:cubicBezTo>
                  <a:cubicBezTo>
                    <a:pt x="22" y="31"/>
                    <a:pt x="22" y="31"/>
                    <a:pt x="21" y="32"/>
                  </a:cubicBezTo>
                  <a:cubicBezTo>
                    <a:pt x="20" y="33"/>
                    <a:pt x="18" y="34"/>
                    <a:pt x="17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4"/>
                  </a:cubicBezTo>
                  <a:cubicBezTo>
                    <a:pt x="16" y="33"/>
                    <a:pt x="16" y="33"/>
                    <a:pt x="15" y="33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5" y="35"/>
                    <a:pt x="14" y="35"/>
                    <a:pt x="13" y="35"/>
                  </a:cubicBezTo>
                  <a:cubicBezTo>
                    <a:pt x="12" y="35"/>
                    <a:pt x="11" y="35"/>
                    <a:pt x="10" y="35"/>
                  </a:cubicBezTo>
                  <a:cubicBezTo>
                    <a:pt x="10" y="34"/>
                    <a:pt x="9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1"/>
                    <a:pt x="11" y="30"/>
                    <a:pt x="1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0"/>
                    <a:pt x="10" y="31"/>
                  </a:cubicBezTo>
                  <a:cubicBezTo>
                    <a:pt x="10" y="32"/>
                    <a:pt x="9" y="32"/>
                    <a:pt x="9" y="33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2"/>
                    <a:pt x="5" y="32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29"/>
                    <a:pt x="7" y="29"/>
                    <a:pt x="8" y="29"/>
                  </a:cubicBezTo>
                  <a:cubicBezTo>
                    <a:pt x="9" y="29"/>
                    <a:pt x="10" y="29"/>
                    <a:pt x="10" y="28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7" y="28"/>
                    <a:pt x="6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" y="24"/>
                    <a:pt x="4" y="24"/>
                  </a:cubicBezTo>
                  <a:cubicBezTo>
                    <a:pt x="3" y="25"/>
                    <a:pt x="3" y="25"/>
                    <a:pt x="3" y="24"/>
                  </a:cubicBezTo>
                  <a:cubicBezTo>
                    <a:pt x="2" y="24"/>
                    <a:pt x="2" y="23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1"/>
                    <a:pt x="2" y="22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2"/>
                    <a:pt x="0" y="21"/>
                    <a:pt x="0" y="21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1" y="19"/>
                    <a:pt x="2" y="18"/>
                    <a:pt x="3" y="17"/>
                  </a:cubicBezTo>
                  <a:cubicBezTo>
                    <a:pt x="4" y="17"/>
                    <a:pt x="4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7"/>
                    <a:pt x="6" y="16"/>
                    <a:pt x="6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4"/>
                    <a:pt x="9" y="14"/>
                  </a:cubicBezTo>
                  <a:cubicBezTo>
                    <a:pt x="9" y="14"/>
                    <a:pt x="9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3" y="9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1"/>
                    <a:pt x="15" y="12"/>
                    <a:pt x="16" y="12"/>
                  </a:cubicBezTo>
                  <a:cubicBezTo>
                    <a:pt x="17" y="12"/>
                    <a:pt x="17" y="12"/>
                    <a:pt x="17" y="13"/>
                  </a:cubicBezTo>
                  <a:cubicBezTo>
                    <a:pt x="18" y="14"/>
                    <a:pt x="18" y="14"/>
                    <a:pt x="19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6" y="11"/>
                    <a:pt x="16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20" y="8"/>
                    <a:pt x="20" y="8"/>
                    <a:pt x="20" y="7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8" y="4"/>
                    <a:pt x="19" y="4"/>
                    <a:pt x="19" y="4"/>
                  </a:cubicBezTo>
                  <a:cubicBezTo>
                    <a:pt x="20" y="4"/>
                    <a:pt x="20" y="4"/>
                    <a:pt x="21" y="5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2"/>
                    <a:pt x="22" y="2"/>
                    <a:pt x="23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26" y="3"/>
                    <a:pt x="26" y="3"/>
                    <a:pt x="26" y="2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31" y="1"/>
                    <a:pt x="31" y="1"/>
                    <a:pt x="32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2" y="3"/>
                    <a:pt x="32" y="3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0"/>
                    <a:pt x="34" y="0"/>
                    <a:pt x="36" y="0"/>
                  </a:cubicBezTo>
                  <a:cubicBezTo>
                    <a:pt x="35" y="1"/>
                    <a:pt x="35" y="2"/>
                    <a:pt x="36" y="2"/>
                  </a:cubicBezTo>
                  <a:cubicBezTo>
                    <a:pt x="36" y="2"/>
                    <a:pt x="36" y="1"/>
                    <a:pt x="36" y="0"/>
                  </a:cubicBezTo>
                  <a:close/>
                  <a:moveTo>
                    <a:pt x="25" y="25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4" y="26"/>
                    <a:pt x="24" y="27"/>
                    <a:pt x="23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9"/>
                    <a:pt x="23" y="29"/>
                  </a:cubicBezTo>
                  <a:cubicBezTo>
                    <a:pt x="23" y="29"/>
                    <a:pt x="23" y="28"/>
                    <a:pt x="23" y="28"/>
                  </a:cubicBezTo>
                  <a:cubicBezTo>
                    <a:pt x="24" y="27"/>
                    <a:pt x="24" y="26"/>
                    <a:pt x="25" y="25"/>
                  </a:cubicBezTo>
                  <a:close/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9" y="8"/>
                    <a:pt x="29" y="8"/>
                  </a:cubicBezTo>
                  <a:cubicBezTo>
                    <a:pt x="29" y="8"/>
                    <a:pt x="29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8"/>
                  </a:cubicBezTo>
                  <a:close/>
                  <a:moveTo>
                    <a:pt x="18" y="69"/>
                  </a:moveTo>
                  <a:cubicBezTo>
                    <a:pt x="19" y="69"/>
                    <a:pt x="19" y="68"/>
                    <a:pt x="20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8"/>
                    <a:pt x="19" y="68"/>
                    <a:pt x="19" y="68"/>
                  </a:cubicBezTo>
                  <a:cubicBezTo>
                    <a:pt x="19" y="68"/>
                    <a:pt x="18" y="68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27" y="4"/>
                  </a:moveTo>
                  <a:cubicBezTo>
                    <a:pt x="27" y="5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8" y="6"/>
                    <a:pt x="27" y="6"/>
                  </a:cubicBezTo>
                  <a:cubicBezTo>
                    <a:pt x="27" y="5"/>
                    <a:pt x="27" y="5"/>
                    <a:pt x="27" y="4"/>
                  </a:cubicBezTo>
                  <a:close/>
                  <a:moveTo>
                    <a:pt x="18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8" y="32"/>
                    <a:pt x="18" y="32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id="{9099DFCE-0065-4284-BED4-709149F6DB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9088" y="2708275"/>
              <a:ext cx="714375" cy="749300"/>
            </a:xfrm>
            <a:custGeom>
              <a:avLst/>
              <a:gdLst>
                <a:gd name="T0" fmla="*/ 75 w 195"/>
                <a:gd name="T1" fmla="*/ 26 h 203"/>
                <a:gd name="T2" fmla="*/ 92 w 195"/>
                <a:gd name="T3" fmla="*/ 38 h 203"/>
                <a:gd name="T4" fmla="*/ 106 w 195"/>
                <a:gd name="T5" fmla="*/ 35 h 203"/>
                <a:gd name="T6" fmla="*/ 116 w 195"/>
                <a:gd name="T7" fmla="*/ 38 h 203"/>
                <a:gd name="T8" fmla="*/ 125 w 195"/>
                <a:gd name="T9" fmla="*/ 32 h 203"/>
                <a:gd name="T10" fmla="*/ 128 w 195"/>
                <a:gd name="T11" fmla="*/ 33 h 203"/>
                <a:gd name="T12" fmla="*/ 125 w 195"/>
                <a:gd name="T13" fmla="*/ 4 h 203"/>
                <a:gd name="T14" fmla="*/ 127 w 195"/>
                <a:gd name="T15" fmla="*/ 15 h 203"/>
                <a:gd name="T16" fmla="*/ 134 w 195"/>
                <a:gd name="T17" fmla="*/ 34 h 203"/>
                <a:gd name="T18" fmla="*/ 141 w 195"/>
                <a:gd name="T19" fmla="*/ 37 h 203"/>
                <a:gd name="T20" fmla="*/ 149 w 195"/>
                <a:gd name="T21" fmla="*/ 37 h 203"/>
                <a:gd name="T22" fmla="*/ 136 w 195"/>
                <a:gd name="T23" fmla="*/ 48 h 203"/>
                <a:gd name="T24" fmla="*/ 134 w 195"/>
                <a:gd name="T25" fmla="*/ 60 h 203"/>
                <a:gd name="T26" fmla="*/ 131 w 195"/>
                <a:gd name="T27" fmla="*/ 83 h 203"/>
                <a:gd name="T28" fmla="*/ 149 w 195"/>
                <a:gd name="T29" fmla="*/ 97 h 203"/>
                <a:gd name="T30" fmla="*/ 153 w 195"/>
                <a:gd name="T31" fmla="*/ 91 h 203"/>
                <a:gd name="T32" fmla="*/ 156 w 195"/>
                <a:gd name="T33" fmla="*/ 66 h 203"/>
                <a:gd name="T34" fmla="*/ 171 w 195"/>
                <a:gd name="T35" fmla="*/ 75 h 203"/>
                <a:gd name="T36" fmla="*/ 184 w 195"/>
                <a:gd name="T37" fmla="*/ 86 h 203"/>
                <a:gd name="T38" fmla="*/ 192 w 195"/>
                <a:gd name="T39" fmla="*/ 102 h 203"/>
                <a:gd name="T40" fmla="*/ 177 w 195"/>
                <a:gd name="T41" fmla="*/ 112 h 203"/>
                <a:gd name="T42" fmla="*/ 186 w 195"/>
                <a:gd name="T43" fmla="*/ 115 h 203"/>
                <a:gd name="T44" fmla="*/ 174 w 195"/>
                <a:gd name="T45" fmla="*/ 121 h 203"/>
                <a:gd name="T46" fmla="*/ 160 w 195"/>
                <a:gd name="T47" fmla="*/ 140 h 203"/>
                <a:gd name="T48" fmla="*/ 156 w 195"/>
                <a:gd name="T49" fmla="*/ 147 h 203"/>
                <a:gd name="T50" fmla="*/ 144 w 195"/>
                <a:gd name="T51" fmla="*/ 157 h 203"/>
                <a:gd name="T52" fmla="*/ 124 w 195"/>
                <a:gd name="T53" fmla="*/ 160 h 203"/>
                <a:gd name="T54" fmla="*/ 134 w 195"/>
                <a:gd name="T55" fmla="*/ 177 h 203"/>
                <a:gd name="T56" fmla="*/ 147 w 195"/>
                <a:gd name="T57" fmla="*/ 189 h 203"/>
                <a:gd name="T58" fmla="*/ 152 w 195"/>
                <a:gd name="T59" fmla="*/ 203 h 203"/>
                <a:gd name="T60" fmla="*/ 127 w 195"/>
                <a:gd name="T61" fmla="*/ 186 h 203"/>
                <a:gd name="T62" fmla="*/ 104 w 195"/>
                <a:gd name="T63" fmla="*/ 169 h 203"/>
                <a:gd name="T64" fmla="*/ 96 w 195"/>
                <a:gd name="T65" fmla="*/ 160 h 203"/>
                <a:gd name="T66" fmla="*/ 88 w 195"/>
                <a:gd name="T67" fmla="*/ 152 h 203"/>
                <a:gd name="T68" fmla="*/ 76 w 195"/>
                <a:gd name="T69" fmla="*/ 117 h 203"/>
                <a:gd name="T70" fmla="*/ 69 w 195"/>
                <a:gd name="T71" fmla="*/ 102 h 203"/>
                <a:gd name="T72" fmla="*/ 63 w 195"/>
                <a:gd name="T73" fmla="*/ 91 h 203"/>
                <a:gd name="T74" fmla="*/ 60 w 195"/>
                <a:gd name="T75" fmla="*/ 88 h 203"/>
                <a:gd name="T76" fmla="*/ 57 w 195"/>
                <a:gd name="T77" fmla="*/ 79 h 203"/>
                <a:gd name="T78" fmla="*/ 54 w 195"/>
                <a:gd name="T79" fmla="*/ 79 h 203"/>
                <a:gd name="T80" fmla="*/ 34 w 195"/>
                <a:gd name="T81" fmla="*/ 69 h 203"/>
                <a:gd name="T82" fmla="*/ 28 w 195"/>
                <a:gd name="T83" fmla="*/ 74 h 203"/>
                <a:gd name="T84" fmla="*/ 23 w 195"/>
                <a:gd name="T85" fmla="*/ 80 h 203"/>
                <a:gd name="T86" fmla="*/ 10 w 195"/>
                <a:gd name="T87" fmla="*/ 90 h 203"/>
                <a:gd name="T88" fmla="*/ 18 w 195"/>
                <a:gd name="T89" fmla="*/ 77 h 203"/>
                <a:gd name="T90" fmla="*/ 6 w 195"/>
                <a:gd name="T91" fmla="*/ 72 h 203"/>
                <a:gd name="T92" fmla="*/ 12 w 195"/>
                <a:gd name="T93" fmla="*/ 53 h 203"/>
                <a:gd name="T94" fmla="*/ 7 w 195"/>
                <a:gd name="T95" fmla="*/ 44 h 203"/>
                <a:gd name="T96" fmla="*/ 8 w 195"/>
                <a:gd name="T97" fmla="*/ 29 h 203"/>
                <a:gd name="T98" fmla="*/ 22 w 195"/>
                <a:gd name="T99" fmla="*/ 20 h 203"/>
                <a:gd name="T100" fmla="*/ 44 w 195"/>
                <a:gd name="T101" fmla="*/ 26 h 203"/>
                <a:gd name="T102" fmla="*/ 60 w 195"/>
                <a:gd name="T103" fmla="*/ 29 h 203"/>
                <a:gd name="T104" fmla="*/ 146 w 195"/>
                <a:gd name="T105" fmla="*/ 117 h 203"/>
                <a:gd name="T106" fmla="*/ 145 w 195"/>
                <a:gd name="T107" fmla="*/ 119 h 203"/>
                <a:gd name="T108" fmla="*/ 151 w 195"/>
                <a:gd name="T109" fmla="*/ 121 h 203"/>
                <a:gd name="T110" fmla="*/ 138 w 195"/>
                <a:gd name="T111" fmla="*/ 114 h 203"/>
                <a:gd name="T112" fmla="*/ 137 w 195"/>
                <a:gd name="T113" fmla="*/ 111 h 203"/>
                <a:gd name="T114" fmla="*/ 148 w 195"/>
                <a:gd name="T115" fmla="*/ 130 h 203"/>
                <a:gd name="T116" fmla="*/ 78 w 195"/>
                <a:gd name="T117" fmla="*/ 110 h 203"/>
                <a:gd name="T118" fmla="*/ 12 w 195"/>
                <a:gd name="T119" fmla="*/ 44 h 203"/>
                <a:gd name="T120" fmla="*/ 78 w 195"/>
                <a:gd name="T121" fmla="*/ 111 h 203"/>
                <a:gd name="T122" fmla="*/ 159 w 195"/>
                <a:gd name="T123" fmla="*/ 1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203">
                  <a:moveTo>
                    <a:pt x="65" y="28"/>
                  </a:moveTo>
                  <a:cubicBezTo>
                    <a:pt x="66" y="28"/>
                    <a:pt x="66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7"/>
                    <a:pt x="68" y="27"/>
                    <a:pt x="68" y="26"/>
                  </a:cubicBezTo>
                  <a:cubicBezTo>
                    <a:pt x="68" y="26"/>
                    <a:pt x="69" y="26"/>
                    <a:pt x="69" y="25"/>
                  </a:cubicBezTo>
                  <a:cubicBezTo>
                    <a:pt x="69" y="25"/>
                    <a:pt x="69" y="25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4"/>
                    <a:pt x="70" y="24"/>
                    <a:pt x="71" y="25"/>
                  </a:cubicBezTo>
                  <a:cubicBezTo>
                    <a:pt x="71" y="26"/>
                    <a:pt x="71" y="26"/>
                    <a:pt x="71" y="27"/>
                  </a:cubicBezTo>
                  <a:cubicBezTo>
                    <a:pt x="71" y="28"/>
                    <a:pt x="72" y="29"/>
                    <a:pt x="72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8"/>
                    <a:pt x="74" y="28"/>
                    <a:pt x="74" y="27"/>
                  </a:cubicBezTo>
                  <a:cubicBezTo>
                    <a:pt x="74" y="26"/>
                    <a:pt x="74" y="26"/>
                    <a:pt x="75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7"/>
                    <a:pt x="75" y="27"/>
                    <a:pt x="76" y="28"/>
                  </a:cubicBezTo>
                  <a:cubicBezTo>
                    <a:pt x="76" y="28"/>
                    <a:pt x="76" y="29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7" y="29"/>
                    <a:pt x="77" y="28"/>
                    <a:pt x="78" y="28"/>
                  </a:cubicBezTo>
                  <a:cubicBezTo>
                    <a:pt x="78" y="27"/>
                    <a:pt x="78" y="27"/>
                    <a:pt x="79" y="27"/>
                  </a:cubicBezTo>
                  <a:cubicBezTo>
                    <a:pt x="80" y="27"/>
                    <a:pt x="81" y="27"/>
                    <a:pt x="82" y="29"/>
                  </a:cubicBezTo>
                  <a:cubicBezTo>
                    <a:pt x="82" y="29"/>
                    <a:pt x="83" y="29"/>
                    <a:pt x="83" y="30"/>
                  </a:cubicBezTo>
                  <a:cubicBezTo>
                    <a:pt x="84" y="30"/>
                    <a:pt x="85" y="30"/>
                    <a:pt x="86" y="31"/>
                  </a:cubicBezTo>
                  <a:cubicBezTo>
                    <a:pt x="87" y="32"/>
                    <a:pt x="88" y="32"/>
                    <a:pt x="88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90" y="31"/>
                    <a:pt x="91" y="32"/>
                    <a:pt x="91" y="32"/>
                  </a:cubicBezTo>
                  <a:cubicBezTo>
                    <a:pt x="92" y="33"/>
                    <a:pt x="93" y="33"/>
                    <a:pt x="93" y="34"/>
                  </a:cubicBezTo>
                  <a:cubicBezTo>
                    <a:pt x="94" y="35"/>
                    <a:pt x="93" y="36"/>
                    <a:pt x="93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7"/>
                    <a:pt x="91" y="37"/>
                    <a:pt x="92" y="38"/>
                  </a:cubicBezTo>
                  <a:cubicBezTo>
                    <a:pt x="92" y="38"/>
                    <a:pt x="93" y="38"/>
                    <a:pt x="93" y="38"/>
                  </a:cubicBezTo>
                  <a:cubicBezTo>
                    <a:pt x="95" y="38"/>
                    <a:pt x="96" y="38"/>
                    <a:pt x="97" y="38"/>
                  </a:cubicBezTo>
                  <a:cubicBezTo>
                    <a:pt x="98" y="37"/>
                    <a:pt x="99" y="38"/>
                    <a:pt x="100" y="37"/>
                  </a:cubicBezTo>
                  <a:cubicBezTo>
                    <a:pt x="100" y="37"/>
                    <a:pt x="100" y="37"/>
                    <a:pt x="101" y="37"/>
                  </a:cubicBezTo>
                  <a:cubicBezTo>
                    <a:pt x="101" y="38"/>
                    <a:pt x="101" y="38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3" y="39"/>
                    <a:pt x="103" y="40"/>
                  </a:cubicBezTo>
                  <a:cubicBezTo>
                    <a:pt x="104" y="41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5" y="42"/>
                    <a:pt x="105" y="42"/>
                    <a:pt x="105" y="41"/>
                  </a:cubicBezTo>
                  <a:cubicBezTo>
                    <a:pt x="104" y="41"/>
                    <a:pt x="104" y="40"/>
                    <a:pt x="104" y="39"/>
                  </a:cubicBezTo>
                  <a:cubicBezTo>
                    <a:pt x="104" y="39"/>
                    <a:pt x="103" y="38"/>
                    <a:pt x="104" y="38"/>
                  </a:cubicBezTo>
                  <a:cubicBezTo>
                    <a:pt x="104" y="37"/>
                    <a:pt x="104" y="37"/>
                    <a:pt x="105" y="36"/>
                  </a:cubicBezTo>
                  <a:cubicBezTo>
                    <a:pt x="105" y="36"/>
                    <a:pt x="106" y="36"/>
                    <a:pt x="106" y="36"/>
                  </a:cubicBezTo>
                  <a:cubicBezTo>
                    <a:pt x="106" y="36"/>
                    <a:pt x="106" y="36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4" y="35"/>
                    <a:pt x="104" y="35"/>
                    <a:pt x="104" y="36"/>
                  </a:cubicBezTo>
                  <a:cubicBezTo>
                    <a:pt x="104" y="36"/>
                    <a:pt x="104" y="36"/>
                    <a:pt x="103" y="36"/>
                  </a:cubicBezTo>
                  <a:cubicBezTo>
                    <a:pt x="103" y="36"/>
                    <a:pt x="102" y="36"/>
                    <a:pt x="102" y="35"/>
                  </a:cubicBezTo>
                  <a:cubicBezTo>
                    <a:pt x="102" y="34"/>
                    <a:pt x="103" y="34"/>
                    <a:pt x="103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5" y="33"/>
                    <a:pt x="105" y="33"/>
                    <a:pt x="106" y="32"/>
                  </a:cubicBezTo>
                  <a:cubicBezTo>
                    <a:pt x="107" y="32"/>
                    <a:pt x="107" y="32"/>
                    <a:pt x="108" y="33"/>
                  </a:cubicBezTo>
                  <a:cubicBezTo>
                    <a:pt x="108" y="33"/>
                    <a:pt x="108" y="33"/>
                    <a:pt x="108" y="34"/>
                  </a:cubicBezTo>
                  <a:cubicBezTo>
                    <a:pt x="108" y="35"/>
                    <a:pt x="109" y="35"/>
                    <a:pt x="110" y="36"/>
                  </a:cubicBezTo>
                  <a:cubicBezTo>
                    <a:pt x="110" y="36"/>
                    <a:pt x="110" y="37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2" y="36"/>
                    <a:pt x="112" y="36"/>
                  </a:cubicBezTo>
                  <a:cubicBezTo>
                    <a:pt x="113" y="38"/>
                    <a:pt x="113" y="38"/>
                    <a:pt x="116" y="38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7" y="37"/>
                    <a:pt x="118" y="38"/>
                    <a:pt x="119" y="38"/>
                  </a:cubicBezTo>
                  <a:cubicBezTo>
                    <a:pt x="120" y="38"/>
                    <a:pt x="120" y="38"/>
                    <a:pt x="120" y="37"/>
                  </a:cubicBezTo>
                  <a:cubicBezTo>
                    <a:pt x="120" y="37"/>
                    <a:pt x="120" y="37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5"/>
                    <a:pt x="120" y="35"/>
                    <a:pt x="121" y="35"/>
                  </a:cubicBezTo>
                  <a:cubicBezTo>
                    <a:pt x="121" y="35"/>
                    <a:pt x="121" y="35"/>
                    <a:pt x="121" y="34"/>
                  </a:cubicBezTo>
                  <a:cubicBezTo>
                    <a:pt x="121" y="34"/>
                    <a:pt x="121" y="33"/>
                    <a:pt x="121" y="33"/>
                  </a:cubicBezTo>
                  <a:cubicBezTo>
                    <a:pt x="120" y="33"/>
                    <a:pt x="120" y="33"/>
                    <a:pt x="119" y="33"/>
                  </a:cubicBezTo>
                  <a:cubicBezTo>
                    <a:pt x="119" y="33"/>
                    <a:pt x="119" y="33"/>
                    <a:pt x="119" y="32"/>
                  </a:cubicBezTo>
                  <a:cubicBezTo>
                    <a:pt x="118" y="32"/>
                    <a:pt x="119" y="31"/>
                    <a:pt x="119" y="31"/>
                  </a:cubicBezTo>
                  <a:cubicBezTo>
                    <a:pt x="120" y="31"/>
                    <a:pt x="120" y="30"/>
                    <a:pt x="120" y="29"/>
                  </a:cubicBezTo>
                  <a:cubicBezTo>
                    <a:pt x="120" y="28"/>
                    <a:pt x="121" y="28"/>
                    <a:pt x="121" y="27"/>
                  </a:cubicBezTo>
                  <a:cubicBezTo>
                    <a:pt x="121" y="27"/>
                    <a:pt x="122" y="27"/>
                    <a:pt x="122" y="27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3" y="29"/>
                    <a:pt x="124" y="30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3"/>
                    <a:pt x="126" y="32"/>
                    <a:pt x="126" y="33"/>
                  </a:cubicBezTo>
                  <a:cubicBezTo>
                    <a:pt x="126" y="34"/>
                    <a:pt x="125" y="34"/>
                    <a:pt x="125" y="34"/>
                  </a:cubicBezTo>
                  <a:cubicBezTo>
                    <a:pt x="124" y="34"/>
                    <a:pt x="124" y="35"/>
                    <a:pt x="123" y="34"/>
                  </a:cubicBezTo>
                  <a:cubicBezTo>
                    <a:pt x="123" y="34"/>
                    <a:pt x="123" y="35"/>
                    <a:pt x="123" y="35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23" y="35"/>
                    <a:pt x="124" y="36"/>
                    <a:pt x="124" y="36"/>
                  </a:cubicBezTo>
                  <a:cubicBezTo>
                    <a:pt x="124" y="36"/>
                    <a:pt x="125" y="36"/>
                    <a:pt x="125" y="37"/>
                  </a:cubicBezTo>
                  <a:cubicBezTo>
                    <a:pt x="124" y="37"/>
                    <a:pt x="124" y="38"/>
                    <a:pt x="124" y="39"/>
                  </a:cubicBezTo>
                  <a:cubicBezTo>
                    <a:pt x="124" y="39"/>
                    <a:pt x="124" y="40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6" y="40"/>
                    <a:pt x="126" y="39"/>
                    <a:pt x="126" y="39"/>
                  </a:cubicBezTo>
                  <a:cubicBezTo>
                    <a:pt x="125" y="39"/>
                    <a:pt x="125" y="38"/>
                    <a:pt x="125" y="37"/>
                  </a:cubicBezTo>
                  <a:cubicBezTo>
                    <a:pt x="125" y="36"/>
                    <a:pt x="125" y="36"/>
                    <a:pt x="126" y="3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35"/>
                    <a:pt x="128" y="35"/>
                    <a:pt x="128" y="34"/>
                  </a:cubicBezTo>
                  <a:cubicBezTo>
                    <a:pt x="128" y="34"/>
                    <a:pt x="128" y="33"/>
                    <a:pt x="128" y="33"/>
                  </a:cubicBezTo>
                  <a:cubicBezTo>
                    <a:pt x="128" y="33"/>
                    <a:pt x="128" y="33"/>
                    <a:pt x="127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27" y="31"/>
                    <a:pt x="127" y="31"/>
                    <a:pt x="127" y="30"/>
                  </a:cubicBezTo>
                  <a:cubicBezTo>
                    <a:pt x="127" y="30"/>
                    <a:pt x="127" y="29"/>
                    <a:pt x="127" y="29"/>
                  </a:cubicBezTo>
                  <a:cubicBezTo>
                    <a:pt x="126" y="29"/>
                    <a:pt x="126" y="28"/>
                    <a:pt x="125" y="28"/>
                  </a:cubicBezTo>
                  <a:cubicBezTo>
                    <a:pt x="124" y="27"/>
                    <a:pt x="123" y="25"/>
                    <a:pt x="124" y="24"/>
                  </a:cubicBezTo>
                  <a:cubicBezTo>
                    <a:pt x="124" y="23"/>
                    <a:pt x="124" y="22"/>
                    <a:pt x="124" y="22"/>
                  </a:cubicBezTo>
                  <a:cubicBezTo>
                    <a:pt x="123" y="21"/>
                    <a:pt x="124" y="20"/>
                    <a:pt x="124" y="19"/>
                  </a:cubicBezTo>
                  <a:cubicBezTo>
                    <a:pt x="124" y="19"/>
                    <a:pt x="124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7"/>
                    <a:pt x="125" y="17"/>
                    <a:pt x="125" y="16"/>
                  </a:cubicBezTo>
                  <a:cubicBezTo>
                    <a:pt x="126" y="15"/>
                    <a:pt x="126" y="13"/>
                    <a:pt x="125" y="11"/>
                  </a:cubicBezTo>
                  <a:cubicBezTo>
                    <a:pt x="125" y="10"/>
                    <a:pt x="125" y="9"/>
                    <a:pt x="125" y="7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4"/>
                    <a:pt x="125" y="3"/>
                    <a:pt x="125" y="3"/>
                  </a:cubicBezTo>
                  <a:cubicBezTo>
                    <a:pt x="126" y="3"/>
                    <a:pt x="125" y="2"/>
                    <a:pt x="126" y="1"/>
                  </a:cubicBezTo>
                  <a:cubicBezTo>
                    <a:pt x="126" y="1"/>
                    <a:pt x="127" y="0"/>
                    <a:pt x="127" y="0"/>
                  </a:cubicBezTo>
                  <a:cubicBezTo>
                    <a:pt x="128" y="0"/>
                    <a:pt x="128" y="0"/>
                    <a:pt x="129" y="0"/>
                  </a:cubicBezTo>
                  <a:cubicBezTo>
                    <a:pt x="129" y="0"/>
                    <a:pt x="130" y="0"/>
                    <a:pt x="131" y="1"/>
                  </a:cubicBezTo>
                  <a:cubicBezTo>
                    <a:pt x="131" y="1"/>
                    <a:pt x="131" y="1"/>
                    <a:pt x="132" y="1"/>
                  </a:cubicBezTo>
                  <a:cubicBezTo>
                    <a:pt x="132" y="1"/>
                    <a:pt x="132" y="1"/>
                    <a:pt x="133" y="1"/>
                  </a:cubicBezTo>
                  <a:cubicBezTo>
                    <a:pt x="135" y="1"/>
                    <a:pt x="135" y="2"/>
                    <a:pt x="134" y="4"/>
                  </a:cubicBezTo>
                  <a:cubicBezTo>
                    <a:pt x="133" y="5"/>
                    <a:pt x="133" y="7"/>
                    <a:pt x="132" y="8"/>
                  </a:cubicBezTo>
                  <a:cubicBezTo>
                    <a:pt x="132" y="8"/>
                    <a:pt x="132" y="8"/>
                    <a:pt x="132" y="9"/>
                  </a:cubicBezTo>
                  <a:cubicBezTo>
                    <a:pt x="132" y="10"/>
                    <a:pt x="131" y="10"/>
                    <a:pt x="130" y="10"/>
                  </a:cubicBezTo>
                  <a:cubicBezTo>
                    <a:pt x="130" y="10"/>
                    <a:pt x="130" y="10"/>
                    <a:pt x="129" y="10"/>
                  </a:cubicBezTo>
                  <a:cubicBezTo>
                    <a:pt x="129" y="10"/>
                    <a:pt x="128" y="10"/>
                    <a:pt x="129" y="11"/>
                  </a:cubicBezTo>
                  <a:cubicBezTo>
                    <a:pt x="129" y="11"/>
                    <a:pt x="129" y="12"/>
                    <a:pt x="129" y="12"/>
                  </a:cubicBezTo>
                  <a:cubicBezTo>
                    <a:pt x="128" y="13"/>
                    <a:pt x="128" y="13"/>
                    <a:pt x="128" y="14"/>
                  </a:cubicBezTo>
                  <a:cubicBezTo>
                    <a:pt x="128" y="14"/>
                    <a:pt x="128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7" y="16"/>
                    <a:pt x="127" y="16"/>
                  </a:cubicBezTo>
                  <a:cubicBezTo>
                    <a:pt x="129" y="16"/>
                    <a:pt x="129" y="18"/>
                    <a:pt x="130" y="18"/>
                  </a:cubicBezTo>
                  <a:cubicBezTo>
                    <a:pt x="130" y="19"/>
                    <a:pt x="130" y="20"/>
                    <a:pt x="130" y="20"/>
                  </a:cubicBezTo>
                  <a:cubicBezTo>
                    <a:pt x="130" y="21"/>
                    <a:pt x="130" y="22"/>
                    <a:pt x="131" y="22"/>
                  </a:cubicBezTo>
                  <a:cubicBezTo>
                    <a:pt x="131" y="23"/>
                    <a:pt x="132" y="24"/>
                    <a:pt x="132" y="25"/>
                  </a:cubicBezTo>
                  <a:cubicBezTo>
                    <a:pt x="132" y="25"/>
                    <a:pt x="132" y="25"/>
                    <a:pt x="132" y="25"/>
                  </a:cubicBezTo>
                  <a:cubicBezTo>
                    <a:pt x="131" y="26"/>
                    <a:pt x="132" y="27"/>
                    <a:pt x="131" y="27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9"/>
                    <a:pt x="132" y="29"/>
                    <a:pt x="132" y="29"/>
                  </a:cubicBezTo>
                  <a:cubicBezTo>
                    <a:pt x="133" y="28"/>
                    <a:pt x="133" y="29"/>
                    <a:pt x="133" y="29"/>
                  </a:cubicBezTo>
                  <a:cubicBezTo>
                    <a:pt x="134" y="29"/>
                    <a:pt x="134" y="30"/>
                    <a:pt x="133" y="30"/>
                  </a:cubicBezTo>
                  <a:cubicBezTo>
                    <a:pt x="133" y="30"/>
                    <a:pt x="133" y="31"/>
                    <a:pt x="134" y="31"/>
                  </a:cubicBezTo>
                  <a:cubicBezTo>
                    <a:pt x="134" y="32"/>
                    <a:pt x="134" y="33"/>
                    <a:pt x="134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2"/>
                    <a:pt x="135" y="31"/>
                    <a:pt x="136" y="31"/>
                  </a:cubicBezTo>
                  <a:cubicBezTo>
                    <a:pt x="136" y="30"/>
                    <a:pt x="136" y="30"/>
                    <a:pt x="137" y="31"/>
                  </a:cubicBezTo>
                  <a:cubicBezTo>
                    <a:pt x="137" y="31"/>
                    <a:pt x="138" y="32"/>
                    <a:pt x="138" y="32"/>
                  </a:cubicBezTo>
                  <a:cubicBezTo>
                    <a:pt x="138" y="33"/>
                    <a:pt x="138" y="34"/>
                    <a:pt x="139" y="35"/>
                  </a:cubicBezTo>
                  <a:cubicBezTo>
                    <a:pt x="139" y="35"/>
                    <a:pt x="139" y="36"/>
                    <a:pt x="138" y="36"/>
                  </a:cubicBezTo>
                  <a:cubicBezTo>
                    <a:pt x="138" y="36"/>
                    <a:pt x="138" y="37"/>
                    <a:pt x="138" y="37"/>
                  </a:cubicBezTo>
                  <a:cubicBezTo>
                    <a:pt x="138" y="38"/>
                    <a:pt x="139" y="39"/>
                    <a:pt x="139" y="40"/>
                  </a:cubicBezTo>
                  <a:cubicBezTo>
                    <a:pt x="139" y="40"/>
                    <a:pt x="140" y="40"/>
                    <a:pt x="14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1" y="39"/>
                    <a:pt x="141" y="39"/>
                    <a:pt x="140" y="38"/>
                  </a:cubicBezTo>
                  <a:cubicBezTo>
                    <a:pt x="140" y="37"/>
                    <a:pt x="140" y="37"/>
                    <a:pt x="140" y="36"/>
                  </a:cubicBezTo>
                  <a:cubicBezTo>
                    <a:pt x="140" y="36"/>
                    <a:pt x="140" y="36"/>
                    <a:pt x="141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1" y="36"/>
                    <a:pt x="141" y="37"/>
                    <a:pt x="141" y="37"/>
                  </a:cubicBezTo>
                  <a:cubicBezTo>
                    <a:pt x="141" y="37"/>
                    <a:pt x="142" y="37"/>
                    <a:pt x="142" y="37"/>
                  </a:cubicBezTo>
                  <a:cubicBezTo>
                    <a:pt x="142" y="36"/>
                    <a:pt x="142" y="36"/>
                    <a:pt x="142" y="35"/>
                  </a:cubicBezTo>
                  <a:cubicBezTo>
                    <a:pt x="142" y="34"/>
                    <a:pt x="142" y="33"/>
                    <a:pt x="143" y="33"/>
                  </a:cubicBezTo>
                  <a:cubicBezTo>
                    <a:pt x="144" y="32"/>
                    <a:pt x="144" y="32"/>
                    <a:pt x="143" y="31"/>
                  </a:cubicBezTo>
                  <a:cubicBezTo>
                    <a:pt x="143" y="30"/>
                    <a:pt x="143" y="29"/>
                    <a:pt x="143" y="28"/>
                  </a:cubicBezTo>
                  <a:cubicBezTo>
                    <a:pt x="143" y="28"/>
                    <a:pt x="143" y="28"/>
                    <a:pt x="143" y="27"/>
                  </a:cubicBezTo>
                  <a:cubicBezTo>
                    <a:pt x="144" y="27"/>
                    <a:pt x="144" y="27"/>
                    <a:pt x="145" y="27"/>
                  </a:cubicBezTo>
                  <a:cubicBezTo>
                    <a:pt x="146" y="28"/>
                    <a:pt x="146" y="28"/>
                    <a:pt x="147" y="28"/>
                  </a:cubicBezTo>
                  <a:cubicBezTo>
                    <a:pt x="148" y="28"/>
                    <a:pt x="148" y="28"/>
                    <a:pt x="148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30"/>
                    <a:pt x="149" y="30"/>
                    <a:pt x="149" y="31"/>
                  </a:cubicBezTo>
                  <a:cubicBezTo>
                    <a:pt x="150" y="31"/>
                    <a:pt x="150" y="31"/>
                    <a:pt x="150" y="32"/>
                  </a:cubicBezTo>
                  <a:cubicBezTo>
                    <a:pt x="150" y="32"/>
                    <a:pt x="150" y="32"/>
                    <a:pt x="150" y="33"/>
                  </a:cubicBezTo>
                  <a:cubicBezTo>
                    <a:pt x="150" y="33"/>
                    <a:pt x="150" y="34"/>
                    <a:pt x="150" y="34"/>
                  </a:cubicBezTo>
                  <a:cubicBezTo>
                    <a:pt x="149" y="35"/>
                    <a:pt x="149" y="35"/>
                    <a:pt x="148" y="35"/>
                  </a:cubicBezTo>
                  <a:cubicBezTo>
                    <a:pt x="149" y="36"/>
                    <a:pt x="149" y="36"/>
                    <a:pt x="149" y="37"/>
                  </a:cubicBezTo>
                  <a:cubicBezTo>
                    <a:pt x="149" y="38"/>
                    <a:pt x="149" y="38"/>
                    <a:pt x="150" y="39"/>
                  </a:cubicBezTo>
                  <a:cubicBezTo>
                    <a:pt x="150" y="40"/>
                    <a:pt x="150" y="41"/>
                    <a:pt x="149" y="42"/>
                  </a:cubicBezTo>
                  <a:cubicBezTo>
                    <a:pt x="149" y="43"/>
                    <a:pt x="148" y="44"/>
                    <a:pt x="147" y="45"/>
                  </a:cubicBezTo>
                  <a:cubicBezTo>
                    <a:pt x="147" y="45"/>
                    <a:pt x="147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5"/>
                    <a:pt x="146" y="45"/>
                    <a:pt x="146" y="46"/>
                  </a:cubicBezTo>
                  <a:cubicBezTo>
                    <a:pt x="145" y="46"/>
                    <a:pt x="145" y="46"/>
                    <a:pt x="144" y="46"/>
                  </a:cubicBezTo>
                  <a:cubicBezTo>
                    <a:pt x="144" y="46"/>
                    <a:pt x="143" y="46"/>
                    <a:pt x="143" y="45"/>
                  </a:cubicBezTo>
                  <a:cubicBezTo>
                    <a:pt x="143" y="45"/>
                    <a:pt x="143" y="44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4"/>
                    <a:pt x="141" y="44"/>
                    <a:pt x="141" y="45"/>
                  </a:cubicBezTo>
                  <a:cubicBezTo>
                    <a:pt x="141" y="45"/>
                    <a:pt x="141" y="45"/>
                    <a:pt x="142" y="45"/>
                  </a:cubicBezTo>
                  <a:cubicBezTo>
                    <a:pt x="142" y="46"/>
                    <a:pt x="142" y="46"/>
                    <a:pt x="142" y="47"/>
                  </a:cubicBezTo>
                  <a:cubicBezTo>
                    <a:pt x="141" y="48"/>
                    <a:pt x="141" y="49"/>
                    <a:pt x="140" y="49"/>
                  </a:cubicBezTo>
                  <a:cubicBezTo>
                    <a:pt x="140" y="50"/>
                    <a:pt x="139" y="50"/>
                    <a:pt x="138" y="49"/>
                  </a:cubicBezTo>
                  <a:cubicBezTo>
                    <a:pt x="138" y="49"/>
                    <a:pt x="137" y="48"/>
                    <a:pt x="136" y="48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6" y="49"/>
                    <a:pt x="136" y="50"/>
                    <a:pt x="137" y="50"/>
                  </a:cubicBezTo>
                  <a:cubicBezTo>
                    <a:pt x="138" y="50"/>
                    <a:pt x="138" y="50"/>
                    <a:pt x="139" y="50"/>
                  </a:cubicBezTo>
                  <a:cubicBezTo>
                    <a:pt x="139" y="50"/>
                    <a:pt x="139" y="50"/>
                    <a:pt x="140" y="50"/>
                  </a:cubicBezTo>
                  <a:cubicBezTo>
                    <a:pt x="140" y="50"/>
                    <a:pt x="140" y="51"/>
                    <a:pt x="140" y="51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9" y="53"/>
                    <a:pt x="139" y="54"/>
                    <a:pt x="138" y="55"/>
                  </a:cubicBezTo>
                  <a:cubicBezTo>
                    <a:pt x="138" y="56"/>
                    <a:pt x="138" y="56"/>
                    <a:pt x="137" y="56"/>
                  </a:cubicBezTo>
                  <a:cubicBezTo>
                    <a:pt x="137" y="56"/>
                    <a:pt x="137" y="56"/>
                    <a:pt x="136" y="56"/>
                  </a:cubicBezTo>
                  <a:cubicBezTo>
                    <a:pt x="136" y="56"/>
                    <a:pt x="135" y="56"/>
                    <a:pt x="135" y="57"/>
                  </a:cubicBezTo>
                  <a:cubicBezTo>
                    <a:pt x="135" y="58"/>
                    <a:pt x="134" y="58"/>
                    <a:pt x="134" y="58"/>
                  </a:cubicBezTo>
                  <a:cubicBezTo>
                    <a:pt x="133" y="58"/>
                    <a:pt x="132" y="57"/>
                    <a:pt x="133" y="58"/>
                  </a:cubicBezTo>
                  <a:cubicBezTo>
                    <a:pt x="133" y="58"/>
                    <a:pt x="133" y="58"/>
                    <a:pt x="134" y="58"/>
                  </a:cubicBezTo>
                  <a:cubicBezTo>
                    <a:pt x="134" y="59"/>
                    <a:pt x="134" y="59"/>
                    <a:pt x="134" y="60"/>
                  </a:cubicBezTo>
                  <a:cubicBezTo>
                    <a:pt x="134" y="60"/>
                    <a:pt x="134" y="61"/>
                    <a:pt x="133" y="61"/>
                  </a:cubicBezTo>
                  <a:cubicBezTo>
                    <a:pt x="133" y="61"/>
                    <a:pt x="132" y="61"/>
                    <a:pt x="132" y="61"/>
                  </a:cubicBezTo>
                  <a:cubicBezTo>
                    <a:pt x="131" y="61"/>
                    <a:pt x="131" y="61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4"/>
                    <a:pt x="130" y="64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8" y="67"/>
                  </a:cubicBezTo>
                  <a:cubicBezTo>
                    <a:pt x="128" y="67"/>
                    <a:pt x="128" y="67"/>
                    <a:pt x="128" y="68"/>
                  </a:cubicBezTo>
                  <a:cubicBezTo>
                    <a:pt x="128" y="69"/>
                    <a:pt x="127" y="69"/>
                    <a:pt x="127" y="70"/>
                  </a:cubicBezTo>
                  <a:cubicBezTo>
                    <a:pt x="127" y="71"/>
                    <a:pt x="127" y="72"/>
                    <a:pt x="127" y="72"/>
                  </a:cubicBezTo>
                  <a:cubicBezTo>
                    <a:pt x="127" y="73"/>
                    <a:pt x="127" y="74"/>
                    <a:pt x="127" y="75"/>
                  </a:cubicBezTo>
                  <a:cubicBezTo>
                    <a:pt x="127" y="76"/>
                    <a:pt x="127" y="77"/>
                    <a:pt x="128" y="77"/>
                  </a:cubicBezTo>
                  <a:cubicBezTo>
                    <a:pt x="128" y="77"/>
                    <a:pt x="128" y="77"/>
                    <a:pt x="129" y="77"/>
                  </a:cubicBezTo>
                  <a:cubicBezTo>
                    <a:pt x="129" y="77"/>
                    <a:pt x="130" y="77"/>
                    <a:pt x="130" y="78"/>
                  </a:cubicBezTo>
                  <a:cubicBezTo>
                    <a:pt x="130" y="79"/>
                    <a:pt x="130" y="81"/>
                    <a:pt x="131" y="83"/>
                  </a:cubicBezTo>
                  <a:cubicBezTo>
                    <a:pt x="131" y="83"/>
                    <a:pt x="131" y="83"/>
                    <a:pt x="131" y="83"/>
                  </a:cubicBezTo>
                  <a:cubicBezTo>
                    <a:pt x="133" y="82"/>
                    <a:pt x="134" y="82"/>
                    <a:pt x="135" y="83"/>
                  </a:cubicBezTo>
                  <a:cubicBezTo>
                    <a:pt x="135" y="84"/>
                    <a:pt x="136" y="84"/>
                    <a:pt x="136" y="84"/>
                  </a:cubicBezTo>
                  <a:cubicBezTo>
                    <a:pt x="137" y="85"/>
                    <a:pt x="138" y="85"/>
                    <a:pt x="139" y="86"/>
                  </a:cubicBezTo>
                  <a:cubicBezTo>
                    <a:pt x="139" y="87"/>
                    <a:pt x="139" y="87"/>
                    <a:pt x="140" y="87"/>
                  </a:cubicBezTo>
                  <a:cubicBezTo>
                    <a:pt x="141" y="87"/>
                    <a:pt x="142" y="88"/>
                    <a:pt x="143" y="89"/>
                  </a:cubicBezTo>
                  <a:cubicBezTo>
                    <a:pt x="143" y="89"/>
                    <a:pt x="143" y="89"/>
                    <a:pt x="144" y="89"/>
                  </a:cubicBezTo>
                  <a:cubicBezTo>
                    <a:pt x="145" y="89"/>
                    <a:pt x="146" y="90"/>
                    <a:pt x="146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8" y="90"/>
                    <a:pt x="149" y="90"/>
                    <a:pt x="148" y="91"/>
                  </a:cubicBezTo>
                  <a:cubicBezTo>
                    <a:pt x="148" y="93"/>
                    <a:pt x="149" y="94"/>
                    <a:pt x="148" y="96"/>
                  </a:cubicBezTo>
                  <a:cubicBezTo>
                    <a:pt x="148" y="96"/>
                    <a:pt x="149" y="96"/>
                    <a:pt x="149" y="96"/>
                  </a:cubicBezTo>
                  <a:cubicBezTo>
                    <a:pt x="149" y="96"/>
                    <a:pt x="150" y="96"/>
                    <a:pt x="150" y="96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1" y="98"/>
                    <a:pt x="151" y="98"/>
                    <a:pt x="150" y="98"/>
                  </a:cubicBezTo>
                  <a:cubicBezTo>
                    <a:pt x="150" y="98"/>
                    <a:pt x="150" y="98"/>
                    <a:pt x="149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50" y="99"/>
                    <a:pt x="150" y="100"/>
                    <a:pt x="151" y="100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3" y="102"/>
                  </a:cubicBezTo>
                  <a:cubicBezTo>
                    <a:pt x="153" y="102"/>
                    <a:pt x="153" y="102"/>
                    <a:pt x="153" y="101"/>
                  </a:cubicBezTo>
                  <a:cubicBezTo>
                    <a:pt x="153" y="101"/>
                    <a:pt x="153" y="101"/>
                    <a:pt x="154" y="101"/>
                  </a:cubicBezTo>
                  <a:cubicBezTo>
                    <a:pt x="154" y="101"/>
                    <a:pt x="154" y="102"/>
                    <a:pt x="154" y="101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4" y="100"/>
                    <a:pt x="154" y="100"/>
                    <a:pt x="154" y="100"/>
                  </a:cubicBezTo>
                  <a:cubicBezTo>
                    <a:pt x="155" y="100"/>
                    <a:pt x="155" y="99"/>
                    <a:pt x="155" y="99"/>
                  </a:cubicBezTo>
                  <a:cubicBezTo>
                    <a:pt x="154" y="98"/>
                    <a:pt x="154" y="97"/>
                    <a:pt x="154" y="97"/>
                  </a:cubicBezTo>
                  <a:cubicBezTo>
                    <a:pt x="154" y="96"/>
                    <a:pt x="154" y="95"/>
                    <a:pt x="154" y="94"/>
                  </a:cubicBezTo>
                  <a:cubicBezTo>
                    <a:pt x="154" y="94"/>
                    <a:pt x="154" y="93"/>
                    <a:pt x="153" y="92"/>
                  </a:cubicBezTo>
                  <a:cubicBezTo>
                    <a:pt x="153" y="92"/>
                    <a:pt x="153" y="92"/>
                    <a:pt x="153" y="91"/>
                  </a:cubicBezTo>
                  <a:cubicBezTo>
                    <a:pt x="153" y="91"/>
                    <a:pt x="154" y="91"/>
                    <a:pt x="154" y="91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5" y="90"/>
                    <a:pt x="156" y="90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8" y="87"/>
                    <a:pt x="158" y="85"/>
                    <a:pt x="158" y="84"/>
                  </a:cubicBezTo>
                  <a:cubicBezTo>
                    <a:pt x="157" y="83"/>
                    <a:pt x="157" y="82"/>
                    <a:pt x="157" y="81"/>
                  </a:cubicBezTo>
                  <a:cubicBezTo>
                    <a:pt x="157" y="80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4" y="77"/>
                    <a:pt x="154" y="76"/>
                    <a:pt x="155" y="75"/>
                  </a:cubicBezTo>
                  <a:cubicBezTo>
                    <a:pt x="156" y="75"/>
                    <a:pt x="156" y="75"/>
                    <a:pt x="156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6" y="72"/>
                    <a:pt x="156" y="70"/>
                    <a:pt x="155" y="69"/>
                  </a:cubicBezTo>
                  <a:cubicBezTo>
                    <a:pt x="155" y="69"/>
                    <a:pt x="155" y="69"/>
                    <a:pt x="155" y="68"/>
                  </a:cubicBezTo>
                  <a:cubicBezTo>
                    <a:pt x="156" y="68"/>
                    <a:pt x="156" y="67"/>
                    <a:pt x="156" y="67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5" y="65"/>
                    <a:pt x="155" y="64"/>
                    <a:pt x="156" y="63"/>
                  </a:cubicBezTo>
                  <a:cubicBezTo>
                    <a:pt x="156" y="62"/>
                    <a:pt x="156" y="62"/>
                    <a:pt x="157" y="62"/>
                  </a:cubicBezTo>
                  <a:cubicBezTo>
                    <a:pt x="158" y="62"/>
                    <a:pt x="159" y="62"/>
                    <a:pt x="159" y="63"/>
                  </a:cubicBezTo>
                  <a:cubicBezTo>
                    <a:pt x="159" y="63"/>
                    <a:pt x="160" y="63"/>
                    <a:pt x="160" y="63"/>
                  </a:cubicBezTo>
                  <a:cubicBezTo>
                    <a:pt x="161" y="63"/>
                    <a:pt x="161" y="63"/>
                    <a:pt x="162" y="63"/>
                  </a:cubicBezTo>
                  <a:cubicBezTo>
                    <a:pt x="163" y="62"/>
                    <a:pt x="163" y="63"/>
                    <a:pt x="164" y="63"/>
                  </a:cubicBezTo>
                  <a:cubicBezTo>
                    <a:pt x="165" y="64"/>
                    <a:pt x="165" y="64"/>
                    <a:pt x="166" y="65"/>
                  </a:cubicBezTo>
                  <a:cubicBezTo>
                    <a:pt x="166" y="65"/>
                    <a:pt x="166" y="65"/>
                    <a:pt x="166" y="66"/>
                  </a:cubicBezTo>
                  <a:cubicBezTo>
                    <a:pt x="167" y="66"/>
                    <a:pt x="167" y="66"/>
                    <a:pt x="167" y="67"/>
                  </a:cubicBezTo>
                  <a:cubicBezTo>
                    <a:pt x="167" y="67"/>
                    <a:pt x="167" y="67"/>
                    <a:pt x="167" y="68"/>
                  </a:cubicBezTo>
                  <a:cubicBezTo>
                    <a:pt x="168" y="68"/>
                    <a:pt x="168" y="68"/>
                    <a:pt x="169" y="68"/>
                  </a:cubicBezTo>
                  <a:cubicBezTo>
                    <a:pt x="169" y="68"/>
                    <a:pt x="170" y="69"/>
                    <a:pt x="170" y="68"/>
                  </a:cubicBezTo>
                  <a:cubicBezTo>
                    <a:pt x="170" y="68"/>
                    <a:pt x="171" y="69"/>
                    <a:pt x="171" y="69"/>
                  </a:cubicBezTo>
                  <a:cubicBezTo>
                    <a:pt x="170" y="70"/>
                    <a:pt x="170" y="71"/>
                    <a:pt x="170" y="71"/>
                  </a:cubicBezTo>
                  <a:cubicBezTo>
                    <a:pt x="170" y="71"/>
                    <a:pt x="170" y="71"/>
                    <a:pt x="170" y="72"/>
                  </a:cubicBezTo>
                  <a:cubicBezTo>
                    <a:pt x="170" y="73"/>
                    <a:pt x="171" y="74"/>
                    <a:pt x="171" y="75"/>
                  </a:cubicBezTo>
                  <a:cubicBezTo>
                    <a:pt x="171" y="76"/>
                    <a:pt x="171" y="77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3" y="77"/>
                    <a:pt x="173" y="78"/>
                    <a:pt x="173" y="78"/>
                  </a:cubicBezTo>
                  <a:cubicBezTo>
                    <a:pt x="174" y="79"/>
                    <a:pt x="174" y="79"/>
                    <a:pt x="175" y="78"/>
                  </a:cubicBezTo>
                  <a:cubicBezTo>
                    <a:pt x="176" y="77"/>
                    <a:pt x="177" y="77"/>
                    <a:pt x="177" y="75"/>
                  </a:cubicBezTo>
                  <a:cubicBezTo>
                    <a:pt x="177" y="75"/>
                    <a:pt x="177" y="74"/>
                    <a:pt x="177" y="74"/>
                  </a:cubicBezTo>
                  <a:cubicBezTo>
                    <a:pt x="177" y="73"/>
                    <a:pt x="178" y="72"/>
                    <a:pt x="178" y="71"/>
                  </a:cubicBezTo>
                  <a:cubicBezTo>
                    <a:pt x="179" y="71"/>
                    <a:pt x="179" y="71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4"/>
                    <a:pt x="181" y="75"/>
                    <a:pt x="182" y="77"/>
                  </a:cubicBezTo>
                  <a:cubicBezTo>
                    <a:pt x="182" y="77"/>
                    <a:pt x="182" y="78"/>
                    <a:pt x="183" y="79"/>
                  </a:cubicBezTo>
                  <a:cubicBezTo>
                    <a:pt x="183" y="79"/>
                    <a:pt x="183" y="80"/>
                    <a:pt x="183" y="80"/>
                  </a:cubicBezTo>
                  <a:cubicBezTo>
                    <a:pt x="183" y="80"/>
                    <a:pt x="184" y="81"/>
                    <a:pt x="184" y="82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5" y="83"/>
                    <a:pt x="184" y="84"/>
                    <a:pt x="184" y="85"/>
                  </a:cubicBezTo>
                  <a:cubicBezTo>
                    <a:pt x="184" y="85"/>
                    <a:pt x="184" y="86"/>
                    <a:pt x="184" y="86"/>
                  </a:cubicBezTo>
                  <a:cubicBezTo>
                    <a:pt x="185" y="87"/>
                    <a:pt x="185" y="87"/>
                    <a:pt x="186" y="87"/>
                  </a:cubicBezTo>
                  <a:cubicBezTo>
                    <a:pt x="186" y="88"/>
                    <a:pt x="187" y="88"/>
                    <a:pt x="187" y="88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8" y="89"/>
                    <a:pt x="189" y="90"/>
                    <a:pt x="189" y="90"/>
                  </a:cubicBezTo>
                  <a:cubicBezTo>
                    <a:pt x="189" y="91"/>
                    <a:pt x="190" y="91"/>
                    <a:pt x="190" y="91"/>
                  </a:cubicBezTo>
                  <a:cubicBezTo>
                    <a:pt x="190" y="91"/>
                    <a:pt x="190" y="91"/>
                    <a:pt x="190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2"/>
                    <a:pt x="191" y="92"/>
                    <a:pt x="191" y="93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2" y="94"/>
                    <a:pt x="193" y="94"/>
                    <a:pt x="193" y="95"/>
                  </a:cubicBezTo>
                  <a:cubicBezTo>
                    <a:pt x="194" y="95"/>
                    <a:pt x="194" y="96"/>
                    <a:pt x="194" y="97"/>
                  </a:cubicBezTo>
                  <a:cubicBezTo>
                    <a:pt x="194" y="97"/>
                    <a:pt x="194" y="98"/>
                    <a:pt x="194" y="98"/>
                  </a:cubicBezTo>
                  <a:cubicBezTo>
                    <a:pt x="195" y="99"/>
                    <a:pt x="194" y="100"/>
                    <a:pt x="194" y="101"/>
                  </a:cubicBezTo>
                  <a:cubicBezTo>
                    <a:pt x="193" y="101"/>
                    <a:pt x="193" y="101"/>
                    <a:pt x="193" y="102"/>
                  </a:cubicBezTo>
                  <a:cubicBezTo>
                    <a:pt x="193" y="102"/>
                    <a:pt x="193" y="102"/>
                    <a:pt x="193" y="102"/>
                  </a:cubicBezTo>
                  <a:cubicBezTo>
                    <a:pt x="193" y="102"/>
                    <a:pt x="193" y="102"/>
                    <a:pt x="192" y="102"/>
                  </a:cubicBezTo>
                  <a:cubicBezTo>
                    <a:pt x="190" y="102"/>
                    <a:pt x="190" y="102"/>
                    <a:pt x="188" y="104"/>
                  </a:cubicBezTo>
                  <a:cubicBezTo>
                    <a:pt x="188" y="104"/>
                    <a:pt x="188" y="105"/>
                    <a:pt x="188" y="105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186" y="105"/>
                    <a:pt x="185" y="106"/>
                    <a:pt x="184" y="106"/>
                  </a:cubicBezTo>
                  <a:cubicBezTo>
                    <a:pt x="183" y="105"/>
                    <a:pt x="183" y="105"/>
                    <a:pt x="182" y="105"/>
                  </a:cubicBezTo>
                  <a:cubicBezTo>
                    <a:pt x="182" y="105"/>
                    <a:pt x="182" y="105"/>
                    <a:pt x="181" y="105"/>
                  </a:cubicBezTo>
                  <a:cubicBezTo>
                    <a:pt x="180" y="105"/>
                    <a:pt x="179" y="105"/>
                    <a:pt x="177" y="105"/>
                  </a:cubicBezTo>
                  <a:cubicBezTo>
                    <a:pt x="176" y="105"/>
                    <a:pt x="175" y="106"/>
                    <a:pt x="175" y="107"/>
                  </a:cubicBezTo>
                  <a:cubicBezTo>
                    <a:pt x="175" y="108"/>
                    <a:pt x="174" y="108"/>
                    <a:pt x="174" y="108"/>
                  </a:cubicBezTo>
                  <a:cubicBezTo>
                    <a:pt x="172" y="109"/>
                    <a:pt x="172" y="110"/>
                    <a:pt x="171" y="111"/>
                  </a:cubicBezTo>
                  <a:cubicBezTo>
                    <a:pt x="171" y="111"/>
                    <a:pt x="172" y="111"/>
                    <a:pt x="172" y="111"/>
                  </a:cubicBezTo>
                  <a:cubicBezTo>
                    <a:pt x="172" y="110"/>
                    <a:pt x="173" y="110"/>
                    <a:pt x="174" y="109"/>
                  </a:cubicBezTo>
                  <a:cubicBezTo>
                    <a:pt x="175" y="109"/>
                    <a:pt x="176" y="108"/>
                    <a:pt x="177" y="108"/>
                  </a:cubicBezTo>
                  <a:cubicBezTo>
                    <a:pt x="178" y="108"/>
                    <a:pt x="178" y="108"/>
                    <a:pt x="179" y="109"/>
                  </a:cubicBezTo>
                  <a:cubicBezTo>
                    <a:pt x="180" y="109"/>
                    <a:pt x="180" y="110"/>
                    <a:pt x="179" y="111"/>
                  </a:cubicBezTo>
                  <a:cubicBezTo>
                    <a:pt x="179" y="112"/>
                    <a:pt x="178" y="112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7" y="112"/>
                    <a:pt x="178" y="112"/>
                  </a:cubicBezTo>
                  <a:cubicBezTo>
                    <a:pt x="178" y="112"/>
                    <a:pt x="179" y="113"/>
                    <a:pt x="179" y="113"/>
                  </a:cubicBezTo>
                  <a:cubicBezTo>
                    <a:pt x="179" y="114"/>
                    <a:pt x="179" y="114"/>
                    <a:pt x="179" y="115"/>
                  </a:cubicBezTo>
                  <a:cubicBezTo>
                    <a:pt x="179" y="116"/>
                    <a:pt x="179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1" y="118"/>
                    <a:pt x="181" y="118"/>
                  </a:cubicBezTo>
                  <a:cubicBezTo>
                    <a:pt x="182" y="118"/>
                    <a:pt x="183" y="118"/>
                    <a:pt x="183" y="118"/>
                  </a:cubicBezTo>
                  <a:cubicBezTo>
                    <a:pt x="183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5" y="117"/>
                    <a:pt x="185" y="116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6"/>
                    <a:pt x="186" y="117"/>
                    <a:pt x="187" y="117"/>
                  </a:cubicBezTo>
                  <a:cubicBezTo>
                    <a:pt x="187" y="117"/>
                    <a:pt x="187" y="118"/>
                    <a:pt x="187" y="118"/>
                  </a:cubicBezTo>
                  <a:cubicBezTo>
                    <a:pt x="187" y="118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5" y="120"/>
                    <a:pt x="183" y="120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1" y="122"/>
                    <a:pt x="180" y="122"/>
                    <a:pt x="179" y="123"/>
                  </a:cubicBezTo>
                  <a:cubicBezTo>
                    <a:pt x="179" y="123"/>
                    <a:pt x="179" y="124"/>
                    <a:pt x="178" y="124"/>
                  </a:cubicBezTo>
                  <a:cubicBezTo>
                    <a:pt x="177" y="125"/>
                    <a:pt x="177" y="124"/>
                    <a:pt x="176" y="123"/>
                  </a:cubicBezTo>
                  <a:cubicBezTo>
                    <a:pt x="176" y="122"/>
                    <a:pt x="176" y="122"/>
                    <a:pt x="177" y="121"/>
                  </a:cubicBezTo>
                  <a:cubicBezTo>
                    <a:pt x="178" y="121"/>
                    <a:pt x="178" y="120"/>
                    <a:pt x="178" y="120"/>
                  </a:cubicBezTo>
                  <a:cubicBezTo>
                    <a:pt x="179" y="120"/>
                    <a:pt x="179" y="120"/>
                    <a:pt x="179" y="119"/>
                  </a:cubicBezTo>
                  <a:cubicBezTo>
                    <a:pt x="178" y="119"/>
                    <a:pt x="178" y="119"/>
                    <a:pt x="178" y="119"/>
                  </a:cubicBezTo>
                  <a:cubicBezTo>
                    <a:pt x="177" y="120"/>
                    <a:pt x="176" y="120"/>
                    <a:pt x="176" y="120"/>
                  </a:cubicBezTo>
                  <a:cubicBezTo>
                    <a:pt x="175" y="120"/>
                    <a:pt x="175" y="120"/>
                    <a:pt x="175" y="121"/>
                  </a:cubicBezTo>
                  <a:cubicBezTo>
                    <a:pt x="175" y="121"/>
                    <a:pt x="175" y="121"/>
                    <a:pt x="174" y="121"/>
                  </a:cubicBezTo>
                  <a:cubicBezTo>
                    <a:pt x="174" y="122"/>
                    <a:pt x="173" y="122"/>
                    <a:pt x="172" y="123"/>
                  </a:cubicBezTo>
                  <a:cubicBezTo>
                    <a:pt x="171" y="123"/>
                    <a:pt x="171" y="123"/>
                    <a:pt x="170" y="124"/>
                  </a:cubicBezTo>
                  <a:cubicBezTo>
                    <a:pt x="168" y="125"/>
                    <a:pt x="168" y="126"/>
                    <a:pt x="169" y="128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69" y="129"/>
                    <a:pt x="169" y="130"/>
                    <a:pt x="169" y="130"/>
                  </a:cubicBezTo>
                  <a:cubicBezTo>
                    <a:pt x="170" y="130"/>
                    <a:pt x="169" y="130"/>
                    <a:pt x="169" y="130"/>
                  </a:cubicBezTo>
                  <a:cubicBezTo>
                    <a:pt x="169" y="130"/>
                    <a:pt x="168" y="130"/>
                    <a:pt x="168" y="130"/>
                  </a:cubicBezTo>
                  <a:cubicBezTo>
                    <a:pt x="167" y="130"/>
                    <a:pt x="167" y="130"/>
                    <a:pt x="166" y="131"/>
                  </a:cubicBezTo>
                  <a:cubicBezTo>
                    <a:pt x="166" y="131"/>
                    <a:pt x="166" y="131"/>
                    <a:pt x="165" y="131"/>
                  </a:cubicBezTo>
                  <a:cubicBezTo>
                    <a:pt x="165" y="132"/>
                    <a:pt x="164" y="132"/>
                    <a:pt x="163" y="132"/>
                  </a:cubicBezTo>
                  <a:cubicBezTo>
                    <a:pt x="163" y="133"/>
                    <a:pt x="162" y="134"/>
                    <a:pt x="162" y="135"/>
                  </a:cubicBezTo>
                  <a:cubicBezTo>
                    <a:pt x="162" y="136"/>
                    <a:pt x="161" y="136"/>
                    <a:pt x="161" y="136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9"/>
                    <a:pt x="160" y="139"/>
                    <a:pt x="160" y="140"/>
                  </a:cubicBezTo>
                  <a:cubicBezTo>
                    <a:pt x="160" y="140"/>
                    <a:pt x="160" y="140"/>
                    <a:pt x="159" y="140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9" y="139"/>
                    <a:pt x="159" y="139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9"/>
                    <a:pt x="159" y="140"/>
                    <a:pt x="159" y="141"/>
                  </a:cubicBezTo>
                  <a:cubicBezTo>
                    <a:pt x="160" y="142"/>
                    <a:pt x="160" y="143"/>
                    <a:pt x="160" y="144"/>
                  </a:cubicBezTo>
                  <a:cubicBezTo>
                    <a:pt x="160" y="144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4"/>
                    <a:pt x="159" y="145"/>
                    <a:pt x="159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5"/>
                    <a:pt x="159" y="145"/>
                    <a:pt x="160" y="145"/>
                  </a:cubicBezTo>
                  <a:cubicBezTo>
                    <a:pt x="159" y="146"/>
                    <a:pt x="159" y="146"/>
                    <a:pt x="158" y="146"/>
                  </a:cubicBezTo>
                  <a:cubicBezTo>
                    <a:pt x="157" y="147"/>
                    <a:pt x="157" y="147"/>
                    <a:pt x="156" y="147"/>
                  </a:cubicBezTo>
                  <a:cubicBezTo>
                    <a:pt x="156" y="148"/>
                    <a:pt x="156" y="148"/>
                    <a:pt x="155" y="148"/>
                  </a:cubicBezTo>
                  <a:cubicBezTo>
                    <a:pt x="155" y="148"/>
                    <a:pt x="154" y="149"/>
                    <a:pt x="154" y="149"/>
                  </a:cubicBezTo>
                  <a:cubicBezTo>
                    <a:pt x="154" y="150"/>
                    <a:pt x="153" y="151"/>
                    <a:pt x="152" y="151"/>
                  </a:cubicBezTo>
                  <a:cubicBezTo>
                    <a:pt x="152" y="151"/>
                    <a:pt x="151" y="152"/>
                    <a:pt x="151" y="152"/>
                  </a:cubicBezTo>
                  <a:cubicBezTo>
                    <a:pt x="150" y="154"/>
                    <a:pt x="149" y="155"/>
                    <a:pt x="150" y="157"/>
                  </a:cubicBezTo>
                  <a:cubicBezTo>
                    <a:pt x="150" y="157"/>
                    <a:pt x="150" y="157"/>
                    <a:pt x="150" y="158"/>
                  </a:cubicBezTo>
                  <a:cubicBezTo>
                    <a:pt x="151" y="159"/>
                    <a:pt x="151" y="161"/>
                    <a:pt x="152" y="162"/>
                  </a:cubicBezTo>
                  <a:cubicBezTo>
                    <a:pt x="152" y="164"/>
                    <a:pt x="152" y="166"/>
                    <a:pt x="152" y="167"/>
                  </a:cubicBezTo>
                  <a:cubicBezTo>
                    <a:pt x="152" y="168"/>
                    <a:pt x="151" y="168"/>
                    <a:pt x="151" y="168"/>
                  </a:cubicBezTo>
                  <a:cubicBezTo>
                    <a:pt x="151" y="167"/>
                    <a:pt x="150" y="167"/>
                    <a:pt x="150" y="167"/>
                  </a:cubicBezTo>
                  <a:cubicBezTo>
                    <a:pt x="149" y="166"/>
                    <a:pt x="148" y="164"/>
                    <a:pt x="148" y="162"/>
                  </a:cubicBezTo>
                  <a:cubicBezTo>
                    <a:pt x="147" y="161"/>
                    <a:pt x="147" y="161"/>
                    <a:pt x="147" y="160"/>
                  </a:cubicBezTo>
                  <a:cubicBezTo>
                    <a:pt x="147" y="159"/>
                    <a:pt x="147" y="159"/>
                    <a:pt x="147" y="159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7"/>
                    <a:pt x="145" y="157"/>
                    <a:pt x="145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8"/>
                    <a:pt x="143" y="157"/>
                    <a:pt x="143" y="157"/>
                  </a:cubicBezTo>
                  <a:cubicBezTo>
                    <a:pt x="142" y="157"/>
                    <a:pt x="142" y="157"/>
                    <a:pt x="142" y="157"/>
                  </a:cubicBezTo>
                  <a:cubicBezTo>
                    <a:pt x="141" y="156"/>
                    <a:pt x="140" y="156"/>
                    <a:pt x="139" y="156"/>
                  </a:cubicBezTo>
                  <a:cubicBezTo>
                    <a:pt x="139" y="156"/>
                    <a:pt x="138" y="156"/>
                    <a:pt x="138" y="156"/>
                  </a:cubicBezTo>
                  <a:cubicBezTo>
                    <a:pt x="138" y="156"/>
                    <a:pt x="137" y="156"/>
                    <a:pt x="137" y="156"/>
                  </a:cubicBezTo>
                  <a:cubicBezTo>
                    <a:pt x="136" y="156"/>
                    <a:pt x="136" y="156"/>
                    <a:pt x="136" y="157"/>
                  </a:cubicBezTo>
                  <a:cubicBezTo>
                    <a:pt x="136" y="157"/>
                    <a:pt x="136" y="158"/>
                    <a:pt x="136" y="158"/>
                  </a:cubicBezTo>
                  <a:cubicBezTo>
                    <a:pt x="136" y="158"/>
                    <a:pt x="136" y="159"/>
                    <a:pt x="136" y="159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5" y="159"/>
                    <a:pt x="135" y="159"/>
                    <a:pt x="135" y="159"/>
                  </a:cubicBezTo>
                  <a:cubicBezTo>
                    <a:pt x="134" y="159"/>
                    <a:pt x="133" y="159"/>
                    <a:pt x="132" y="158"/>
                  </a:cubicBezTo>
                  <a:cubicBezTo>
                    <a:pt x="132" y="158"/>
                    <a:pt x="132" y="158"/>
                    <a:pt x="131" y="158"/>
                  </a:cubicBezTo>
                  <a:cubicBezTo>
                    <a:pt x="131" y="158"/>
                    <a:pt x="130" y="158"/>
                    <a:pt x="130" y="158"/>
                  </a:cubicBezTo>
                  <a:cubicBezTo>
                    <a:pt x="129" y="157"/>
                    <a:pt x="128" y="157"/>
                    <a:pt x="128" y="158"/>
                  </a:cubicBezTo>
                  <a:cubicBezTo>
                    <a:pt x="127" y="158"/>
                    <a:pt x="127" y="158"/>
                    <a:pt x="126" y="159"/>
                  </a:cubicBezTo>
                  <a:cubicBezTo>
                    <a:pt x="126" y="160"/>
                    <a:pt x="125" y="160"/>
                    <a:pt x="124" y="160"/>
                  </a:cubicBezTo>
                  <a:cubicBezTo>
                    <a:pt x="124" y="160"/>
                    <a:pt x="124" y="160"/>
                    <a:pt x="124" y="161"/>
                  </a:cubicBezTo>
                  <a:cubicBezTo>
                    <a:pt x="124" y="161"/>
                    <a:pt x="123" y="162"/>
                    <a:pt x="123" y="162"/>
                  </a:cubicBezTo>
                  <a:cubicBezTo>
                    <a:pt x="122" y="163"/>
                    <a:pt x="122" y="164"/>
                    <a:pt x="122" y="165"/>
                  </a:cubicBezTo>
                  <a:cubicBezTo>
                    <a:pt x="122" y="165"/>
                    <a:pt x="123" y="165"/>
                    <a:pt x="123" y="165"/>
                  </a:cubicBezTo>
                  <a:cubicBezTo>
                    <a:pt x="123" y="166"/>
                    <a:pt x="123" y="167"/>
                    <a:pt x="122" y="167"/>
                  </a:cubicBezTo>
                  <a:cubicBezTo>
                    <a:pt x="122" y="168"/>
                    <a:pt x="122" y="169"/>
                    <a:pt x="122" y="170"/>
                  </a:cubicBezTo>
                  <a:cubicBezTo>
                    <a:pt x="122" y="171"/>
                    <a:pt x="122" y="172"/>
                    <a:pt x="122" y="173"/>
                  </a:cubicBezTo>
                  <a:cubicBezTo>
                    <a:pt x="122" y="173"/>
                    <a:pt x="122" y="173"/>
                    <a:pt x="122" y="174"/>
                  </a:cubicBezTo>
                  <a:cubicBezTo>
                    <a:pt x="123" y="175"/>
                    <a:pt x="123" y="177"/>
                    <a:pt x="124" y="178"/>
                  </a:cubicBezTo>
                  <a:cubicBezTo>
                    <a:pt x="124" y="178"/>
                    <a:pt x="124" y="178"/>
                    <a:pt x="124" y="179"/>
                  </a:cubicBezTo>
                  <a:cubicBezTo>
                    <a:pt x="125" y="180"/>
                    <a:pt x="125" y="180"/>
                    <a:pt x="126" y="181"/>
                  </a:cubicBezTo>
                  <a:cubicBezTo>
                    <a:pt x="126" y="181"/>
                    <a:pt x="127" y="181"/>
                    <a:pt x="127" y="181"/>
                  </a:cubicBezTo>
                  <a:cubicBezTo>
                    <a:pt x="128" y="181"/>
                    <a:pt x="128" y="181"/>
                    <a:pt x="129" y="181"/>
                  </a:cubicBezTo>
                  <a:cubicBezTo>
                    <a:pt x="130" y="181"/>
                    <a:pt x="131" y="180"/>
                    <a:pt x="132" y="181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3" y="180"/>
                    <a:pt x="134" y="179"/>
                    <a:pt x="134" y="177"/>
                  </a:cubicBezTo>
                  <a:cubicBezTo>
                    <a:pt x="134" y="175"/>
                    <a:pt x="134" y="175"/>
                    <a:pt x="136" y="175"/>
                  </a:cubicBezTo>
                  <a:cubicBezTo>
                    <a:pt x="137" y="175"/>
                    <a:pt x="138" y="174"/>
                    <a:pt x="139" y="175"/>
                  </a:cubicBezTo>
                  <a:cubicBezTo>
                    <a:pt x="139" y="175"/>
                    <a:pt x="140" y="175"/>
                    <a:pt x="140" y="175"/>
                  </a:cubicBezTo>
                  <a:cubicBezTo>
                    <a:pt x="140" y="175"/>
                    <a:pt x="140" y="175"/>
                    <a:pt x="140" y="175"/>
                  </a:cubicBezTo>
                  <a:cubicBezTo>
                    <a:pt x="141" y="176"/>
                    <a:pt x="140" y="176"/>
                    <a:pt x="140" y="177"/>
                  </a:cubicBezTo>
                  <a:cubicBezTo>
                    <a:pt x="140" y="177"/>
                    <a:pt x="140" y="177"/>
                    <a:pt x="140" y="177"/>
                  </a:cubicBezTo>
                  <a:cubicBezTo>
                    <a:pt x="140" y="178"/>
                    <a:pt x="139" y="178"/>
                    <a:pt x="139" y="178"/>
                  </a:cubicBezTo>
                  <a:cubicBezTo>
                    <a:pt x="139" y="179"/>
                    <a:pt x="139" y="179"/>
                    <a:pt x="139" y="180"/>
                  </a:cubicBezTo>
                  <a:cubicBezTo>
                    <a:pt x="139" y="181"/>
                    <a:pt x="139" y="181"/>
                    <a:pt x="138" y="182"/>
                  </a:cubicBezTo>
                  <a:cubicBezTo>
                    <a:pt x="138" y="182"/>
                    <a:pt x="138" y="183"/>
                    <a:pt x="138" y="183"/>
                  </a:cubicBezTo>
                  <a:cubicBezTo>
                    <a:pt x="138" y="184"/>
                    <a:pt x="138" y="185"/>
                    <a:pt x="137" y="186"/>
                  </a:cubicBezTo>
                  <a:cubicBezTo>
                    <a:pt x="137" y="186"/>
                    <a:pt x="137" y="186"/>
                    <a:pt x="138" y="186"/>
                  </a:cubicBezTo>
                  <a:cubicBezTo>
                    <a:pt x="138" y="186"/>
                    <a:pt x="138" y="186"/>
                    <a:pt x="138" y="186"/>
                  </a:cubicBezTo>
                  <a:cubicBezTo>
                    <a:pt x="139" y="186"/>
                    <a:pt x="140" y="186"/>
                    <a:pt x="142" y="186"/>
                  </a:cubicBezTo>
                  <a:cubicBezTo>
                    <a:pt x="143" y="186"/>
                    <a:pt x="144" y="186"/>
                    <a:pt x="146" y="187"/>
                  </a:cubicBezTo>
                  <a:cubicBezTo>
                    <a:pt x="147" y="188"/>
                    <a:pt x="147" y="188"/>
                    <a:pt x="147" y="189"/>
                  </a:cubicBezTo>
                  <a:cubicBezTo>
                    <a:pt x="146" y="191"/>
                    <a:pt x="146" y="193"/>
                    <a:pt x="146" y="194"/>
                  </a:cubicBezTo>
                  <a:cubicBezTo>
                    <a:pt x="146" y="196"/>
                    <a:pt x="146" y="197"/>
                    <a:pt x="147" y="197"/>
                  </a:cubicBezTo>
                  <a:cubicBezTo>
                    <a:pt x="147" y="198"/>
                    <a:pt x="148" y="199"/>
                    <a:pt x="148" y="199"/>
                  </a:cubicBezTo>
                  <a:cubicBezTo>
                    <a:pt x="149" y="200"/>
                    <a:pt x="150" y="200"/>
                    <a:pt x="151" y="200"/>
                  </a:cubicBezTo>
                  <a:cubicBezTo>
                    <a:pt x="151" y="200"/>
                    <a:pt x="152" y="199"/>
                    <a:pt x="153" y="199"/>
                  </a:cubicBezTo>
                  <a:cubicBezTo>
                    <a:pt x="153" y="199"/>
                    <a:pt x="153" y="199"/>
                    <a:pt x="154" y="199"/>
                  </a:cubicBezTo>
                  <a:cubicBezTo>
                    <a:pt x="155" y="199"/>
                    <a:pt x="156" y="199"/>
                    <a:pt x="156" y="200"/>
                  </a:cubicBezTo>
                  <a:cubicBezTo>
                    <a:pt x="156" y="200"/>
                    <a:pt x="157" y="200"/>
                    <a:pt x="157" y="201"/>
                  </a:cubicBezTo>
                  <a:cubicBezTo>
                    <a:pt x="157" y="202"/>
                    <a:pt x="157" y="202"/>
                    <a:pt x="156" y="203"/>
                  </a:cubicBezTo>
                  <a:cubicBezTo>
                    <a:pt x="156" y="203"/>
                    <a:pt x="155" y="203"/>
                    <a:pt x="155" y="203"/>
                  </a:cubicBezTo>
                  <a:cubicBezTo>
                    <a:pt x="155" y="202"/>
                    <a:pt x="155" y="202"/>
                    <a:pt x="155" y="202"/>
                  </a:cubicBezTo>
                  <a:cubicBezTo>
                    <a:pt x="155" y="201"/>
                    <a:pt x="154" y="200"/>
                    <a:pt x="154" y="200"/>
                  </a:cubicBezTo>
                  <a:cubicBezTo>
                    <a:pt x="153" y="200"/>
                    <a:pt x="153" y="200"/>
                    <a:pt x="153" y="200"/>
                  </a:cubicBezTo>
                  <a:cubicBezTo>
                    <a:pt x="153" y="201"/>
                    <a:pt x="153" y="201"/>
                    <a:pt x="152" y="201"/>
                  </a:cubicBezTo>
                  <a:cubicBezTo>
                    <a:pt x="152" y="202"/>
                    <a:pt x="152" y="202"/>
                    <a:pt x="152" y="202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3"/>
                    <a:pt x="151" y="203"/>
                    <a:pt x="151" y="203"/>
                  </a:cubicBezTo>
                  <a:cubicBezTo>
                    <a:pt x="150" y="203"/>
                    <a:pt x="150" y="203"/>
                    <a:pt x="149" y="202"/>
                  </a:cubicBezTo>
                  <a:cubicBezTo>
                    <a:pt x="149" y="202"/>
                    <a:pt x="148" y="201"/>
                    <a:pt x="148" y="201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6" y="201"/>
                    <a:pt x="146" y="201"/>
                    <a:pt x="146" y="200"/>
                  </a:cubicBezTo>
                  <a:cubicBezTo>
                    <a:pt x="146" y="200"/>
                    <a:pt x="145" y="199"/>
                    <a:pt x="145" y="199"/>
                  </a:cubicBezTo>
                  <a:cubicBezTo>
                    <a:pt x="144" y="199"/>
                    <a:pt x="144" y="198"/>
                    <a:pt x="143" y="198"/>
                  </a:cubicBezTo>
                  <a:cubicBezTo>
                    <a:pt x="143" y="198"/>
                    <a:pt x="142" y="198"/>
                    <a:pt x="142" y="197"/>
                  </a:cubicBezTo>
                  <a:cubicBezTo>
                    <a:pt x="142" y="196"/>
                    <a:pt x="142" y="195"/>
                    <a:pt x="141" y="195"/>
                  </a:cubicBezTo>
                  <a:cubicBezTo>
                    <a:pt x="140" y="194"/>
                    <a:pt x="140" y="193"/>
                    <a:pt x="139" y="192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37" y="192"/>
                    <a:pt x="136" y="191"/>
                    <a:pt x="135" y="191"/>
                  </a:cubicBezTo>
                  <a:cubicBezTo>
                    <a:pt x="135" y="191"/>
                    <a:pt x="134" y="190"/>
                    <a:pt x="133" y="190"/>
                  </a:cubicBezTo>
                  <a:cubicBezTo>
                    <a:pt x="133" y="190"/>
                    <a:pt x="132" y="190"/>
                    <a:pt x="131" y="189"/>
                  </a:cubicBezTo>
                  <a:cubicBezTo>
                    <a:pt x="131" y="189"/>
                    <a:pt x="130" y="188"/>
                    <a:pt x="129" y="187"/>
                  </a:cubicBezTo>
                  <a:cubicBezTo>
                    <a:pt x="129" y="187"/>
                    <a:pt x="128" y="186"/>
                    <a:pt x="127" y="186"/>
                  </a:cubicBezTo>
                  <a:cubicBezTo>
                    <a:pt x="127" y="186"/>
                    <a:pt x="126" y="186"/>
                    <a:pt x="126" y="186"/>
                  </a:cubicBezTo>
                  <a:cubicBezTo>
                    <a:pt x="126" y="186"/>
                    <a:pt x="126" y="186"/>
                    <a:pt x="125" y="187"/>
                  </a:cubicBezTo>
                  <a:cubicBezTo>
                    <a:pt x="125" y="187"/>
                    <a:pt x="124" y="187"/>
                    <a:pt x="123" y="187"/>
                  </a:cubicBezTo>
                  <a:cubicBezTo>
                    <a:pt x="123" y="187"/>
                    <a:pt x="122" y="186"/>
                    <a:pt x="122" y="186"/>
                  </a:cubicBezTo>
                  <a:cubicBezTo>
                    <a:pt x="122" y="186"/>
                    <a:pt x="121" y="186"/>
                    <a:pt x="121" y="186"/>
                  </a:cubicBezTo>
                  <a:cubicBezTo>
                    <a:pt x="120" y="185"/>
                    <a:pt x="118" y="185"/>
                    <a:pt x="117" y="184"/>
                  </a:cubicBezTo>
                  <a:cubicBezTo>
                    <a:pt x="116" y="184"/>
                    <a:pt x="116" y="184"/>
                    <a:pt x="115" y="183"/>
                  </a:cubicBezTo>
                  <a:cubicBezTo>
                    <a:pt x="115" y="183"/>
                    <a:pt x="114" y="183"/>
                    <a:pt x="114" y="182"/>
                  </a:cubicBezTo>
                  <a:cubicBezTo>
                    <a:pt x="113" y="182"/>
                    <a:pt x="112" y="182"/>
                    <a:pt x="111" y="181"/>
                  </a:cubicBezTo>
                  <a:cubicBezTo>
                    <a:pt x="111" y="180"/>
                    <a:pt x="110" y="180"/>
                    <a:pt x="110" y="180"/>
                  </a:cubicBezTo>
                  <a:cubicBezTo>
                    <a:pt x="109" y="180"/>
                    <a:pt x="109" y="180"/>
                    <a:pt x="109" y="179"/>
                  </a:cubicBezTo>
                  <a:cubicBezTo>
                    <a:pt x="108" y="178"/>
                    <a:pt x="108" y="178"/>
                    <a:pt x="108" y="177"/>
                  </a:cubicBezTo>
                  <a:cubicBezTo>
                    <a:pt x="109" y="176"/>
                    <a:pt x="109" y="175"/>
                    <a:pt x="108" y="174"/>
                  </a:cubicBezTo>
                  <a:cubicBezTo>
                    <a:pt x="108" y="174"/>
                    <a:pt x="107" y="173"/>
                    <a:pt x="107" y="172"/>
                  </a:cubicBezTo>
                  <a:cubicBezTo>
                    <a:pt x="106" y="171"/>
                    <a:pt x="106" y="170"/>
                    <a:pt x="105" y="169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4" y="168"/>
                    <a:pt x="103" y="167"/>
                    <a:pt x="102" y="167"/>
                  </a:cubicBezTo>
                  <a:cubicBezTo>
                    <a:pt x="102" y="167"/>
                    <a:pt x="101" y="166"/>
                    <a:pt x="102" y="165"/>
                  </a:cubicBezTo>
                  <a:cubicBezTo>
                    <a:pt x="102" y="165"/>
                    <a:pt x="101" y="165"/>
                    <a:pt x="101" y="165"/>
                  </a:cubicBezTo>
                  <a:cubicBezTo>
                    <a:pt x="101" y="164"/>
                    <a:pt x="101" y="164"/>
                    <a:pt x="100" y="164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99" y="161"/>
                    <a:pt x="98" y="161"/>
                    <a:pt x="97" y="160"/>
                  </a:cubicBezTo>
                  <a:cubicBezTo>
                    <a:pt x="97" y="160"/>
                    <a:pt x="97" y="160"/>
                    <a:pt x="96" y="160"/>
                  </a:cubicBezTo>
                  <a:cubicBezTo>
                    <a:pt x="96" y="159"/>
                    <a:pt x="96" y="159"/>
                    <a:pt x="96" y="159"/>
                  </a:cubicBezTo>
                  <a:cubicBezTo>
                    <a:pt x="96" y="158"/>
                    <a:pt x="95" y="156"/>
                    <a:pt x="95" y="155"/>
                  </a:cubicBezTo>
                  <a:cubicBezTo>
                    <a:pt x="95" y="154"/>
                    <a:pt x="94" y="154"/>
                    <a:pt x="94" y="154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2" y="153"/>
                    <a:pt x="92" y="154"/>
                    <a:pt x="92" y="154"/>
                  </a:cubicBezTo>
                  <a:cubicBezTo>
                    <a:pt x="92" y="155"/>
                    <a:pt x="92" y="156"/>
                    <a:pt x="93" y="156"/>
                  </a:cubicBezTo>
                  <a:cubicBezTo>
                    <a:pt x="93" y="157"/>
                    <a:pt x="93" y="158"/>
                    <a:pt x="94" y="158"/>
                  </a:cubicBezTo>
                  <a:cubicBezTo>
                    <a:pt x="95" y="158"/>
                    <a:pt x="95" y="158"/>
                    <a:pt x="95" y="159"/>
                  </a:cubicBezTo>
                  <a:cubicBezTo>
                    <a:pt x="95" y="159"/>
                    <a:pt x="95" y="160"/>
                    <a:pt x="96" y="160"/>
                  </a:cubicBezTo>
                  <a:cubicBezTo>
                    <a:pt x="96" y="162"/>
                    <a:pt x="97" y="163"/>
                    <a:pt x="98" y="164"/>
                  </a:cubicBezTo>
                  <a:cubicBezTo>
                    <a:pt x="98" y="164"/>
                    <a:pt x="98" y="164"/>
                    <a:pt x="98" y="165"/>
                  </a:cubicBezTo>
                  <a:cubicBezTo>
                    <a:pt x="98" y="166"/>
                    <a:pt x="99" y="167"/>
                    <a:pt x="99" y="168"/>
                  </a:cubicBezTo>
                  <a:cubicBezTo>
                    <a:pt x="99" y="169"/>
                    <a:pt x="100" y="169"/>
                    <a:pt x="100" y="169"/>
                  </a:cubicBezTo>
                  <a:cubicBezTo>
                    <a:pt x="101" y="170"/>
                    <a:pt x="101" y="170"/>
                    <a:pt x="101" y="171"/>
                  </a:cubicBezTo>
                  <a:cubicBezTo>
                    <a:pt x="102" y="171"/>
                    <a:pt x="101" y="171"/>
                    <a:pt x="101" y="172"/>
                  </a:cubicBezTo>
                  <a:cubicBezTo>
                    <a:pt x="101" y="172"/>
                    <a:pt x="100" y="172"/>
                    <a:pt x="100" y="172"/>
                  </a:cubicBezTo>
                  <a:cubicBezTo>
                    <a:pt x="100" y="170"/>
                    <a:pt x="98" y="170"/>
                    <a:pt x="97" y="169"/>
                  </a:cubicBezTo>
                  <a:cubicBezTo>
                    <a:pt x="97" y="168"/>
                    <a:pt x="97" y="168"/>
                    <a:pt x="97" y="167"/>
                  </a:cubicBezTo>
                  <a:cubicBezTo>
                    <a:pt x="97" y="166"/>
                    <a:pt x="96" y="165"/>
                    <a:pt x="95" y="164"/>
                  </a:cubicBezTo>
                  <a:cubicBezTo>
                    <a:pt x="94" y="164"/>
                    <a:pt x="93" y="163"/>
                    <a:pt x="92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61"/>
                    <a:pt x="94" y="161"/>
                    <a:pt x="93" y="160"/>
                  </a:cubicBezTo>
                  <a:cubicBezTo>
                    <a:pt x="92" y="159"/>
                    <a:pt x="92" y="158"/>
                    <a:pt x="91" y="158"/>
                  </a:cubicBezTo>
                  <a:cubicBezTo>
                    <a:pt x="91" y="158"/>
                    <a:pt x="90" y="157"/>
                    <a:pt x="90" y="157"/>
                  </a:cubicBezTo>
                  <a:cubicBezTo>
                    <a:pt x="90" y="155"/>
                    <a:pt x="89" y="154"/>
                    <a:pt x="88" y="152"/>
                  </a:cubicBezTo>
                  <a:cubicBezTo>
                    <a:pt x="88" y="152"/>
                    <a:pt x="88" y="151"/>
                    <a:pt x="88" y="151"/>
                  </a:cubicBezTo>
                  <a:cubicBezTo>
                    <a:pt x="88" y="150"/>
                    <a:pt x="87" y="149"/>
                    <a:pt x="86" y="149"/>
                  </a:cubicBezTo>
                  <a:cubicBezTo>
                    <a:pt x="85" y="148"/>
                    <a:pt x="84" y="147"/>
                    <a:pt x="83" y="147"/>
                  </a:cubicBezTo>
                  <a:cubicBezTo>
                    <a:pt x="83" y="147"/>
                    <a:pt x="82" y="146"/>
                    <a:pt x="82" y="146"/>
                  </a:cubicBezTo>
                  <a:cubicBezTo>
                    <a:pt x="82" y="145"/>
                    <a:pt x="81" y="145"/>
                    <a:pt x="81" y="144"/>
                  </a:cubicBezTo>
                  <a:cubicBezTo>
                    <a:pt x="80" y="143"/>
                    <a:pt x="80" y="143"/>
                    <a:pt x="80" y="142"/>
                  </a:cubicBezTo>
                  <a:cubicBezTo>
                    <a:pt x="80" y="141"/>
                    <a:pt x="80" y="141"/>
                    <a:pt x="79" y="141"/>
                  </a:cubicBezTo>
                  <a:cubicBezTo>
                    <a:pt x="79" y="141"/>
                    <a:pt x="79" y="140"/>
                    <a:pt x="79" y="140"/>
                  </a:cubicBezTo>
                  <a:cubicBezTo>
                    <a:pt x="79" y="139"/>
                    <a:pt x="78" y="138"/>
                    <a:pt x="77" y="137"/>
                  </a:cubicBezTo>
                  <a:cubicBezTo>
                    <a:pt x="77" y="137"/>
                    <a:pt x="77" y="136"/>
                    <a:pt x="77" y="135"/>
                  </a:cubicBezTo>
                  <a:cubicBezTo>
                    <a:pt x="77" y="134"/>
                    <a:pt x="76" y="134"/>
                    <a:pt x="76" y="133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6" y="130"/>
                    <a:pt x="76" y="129"/>
                    <a:pt x="76" y="128"/>
                  </a:cubicBezTo>
                  <a:cubicBezTo>
                    <a:pt x="76" y="128"/>
                    <a:pt x="76" y="127"/>
                    <a:pt x="75" y="127"/>
                  </a:cubicBezTo>
                  <a:cubicBezTo>
                    <a:pt x="75" y="126"/>
                    <a:pt x="75" y="126"/>
                    <a:pt x="75" y="125"/>
                  </a:cubicBezTo>
                  <a:cubicBezTo>
                    <a:pt x="76" y="122"/>
                    <a:pt x="76" y="119"/>
                    <a:pt x="76" y="117"/>
                  </a:cubicBezTo>
                  <a:cubicBezTo>
                    <a:pt x="76" y="115"/>
                    <a:pt x="76" y="114"/>
                    <a:pt x="75" y="113"/>
                  </a:cubicBezTo>
                  <a:cubicBezTo>
                    <a:pt x="75" y="112"/>
                    <a:pt x="75" y="112"/>
                    <a:pt x="75" y="111"/>
                  </a:cubicBezTo>
                  <a:cubicBezTo>
                    <a:pt x="75" y="110"/>
                    <a:pt x="74" y="109"/>
                    <a:pt x="73" y="109"/>
                  </a:cubicBezTo>
                  <a:cubicBezTo>
                    <a:pt x="72" y="108"/>
                    <a:pt x="71" y="108"/>
                    <a:pt x="71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69" y="105"/>
                    <a:pt x="69" y="105"/>
                  </a:cubicBezTo>
                  <a:cubicBezTo>
                    <a:pt x="70" y="105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3"/>
                  </a:cubicBezTo>
                  <a:cubicBezTo>
                    <a:pt x="69" y="103"/>
                    <a:pt x="70" y="103"/>
                    <a:pt x="70" y="104"/>
                  </a:cubicBezTo>
                  <a:cubicBezTo>
                    <a:pt x="70" y="104"/>
                    <a:pt x="71" y="104"/>
                    <a:pt x="71" y="104"/>
                  </a:cubicBezTo>
                  <a:cubicBezTo>
                    <a:pt x="71" y="104"/>
                    <a:pt x="72" y="104"/>
                    <a:pt x="72" y="104"/>
                  </a:cubicBezTo>
                  <a:cubicBezTo>
                    <a:pt x="72" y="104"/>
                    <a:pt x="72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0" y="103"/>
                    <a:pt x="70" y="103"/>
                    <a:pt x="70" y="102"/>
                  </a:cubicBezTo>
                  <a:cubicBezTo>
                    <a:pt x="70" y="102"/>
                    <a:pt x="69" y="102"/>
                    <a:pt x="69" y="102"/>
                  </a:cubicBezTo>
                  <a:cubicBezTo>
                    <a:pt x="69" y="102"/>
                    <a:pt x="69" y="101"/>
                    <a:pt x="69" y="101"/>
                  </a:cubicBezTo>
                  <a:cubicBezTo>
                    <a:pt x="69" y="100"/>
                    <a:pt x="68" y="99"/>
                    <a:pt x="68" y="99"/>
                  </a:cubicBezTo>
                  <a:cubicBezTo>
                    <a:pt x="67" y="98"/>
                    <a:pt x="67" y="97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6" y="96"/>
                    <a:pt x="65" y="96"/>
                    <a:pt x="65" y="95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5" y="95"/>
                    <a:pt x="65" y="94"/>
                    <a:pt x="65" y="94"/>
                  </a:cubicBezTo>
                  <a:cubicBezTo>
                    <a:pt x="65" y="94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2"/>
                    <a:pt x="65" y="92"/>
                    <a:pt x="65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1"/>
                    <a:pt x="64" y="91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3" y="90"/>
                    <a:pt x="63" y="91"/>
                  </a:cubicBezTo>
                  <a:cubicBezTo>
                    <a:pt x="63" y="91"/>
                    <a:pt x="63" y="90"/>
                    <a:pt x="63" y="90"/>
                  </a:cubicBezTo>
                  <a:cubicBezTo>
                    <a:pt x="63" y="90"/>
                    <a:pt x="63" y="89"/>
                    <a:pt x="63" y="89"/>
                  </a:cubicBezTo>
                  <a:cubicBezTo>
                    <a:pt x="63" y="89"/>
                    <a:pt x="63" y="88"/>
                    <a:pt x="62" y="88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90"/>
                    <a:pt x="62" y="90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1" y="91"/>
                    <a:pt x="61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0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9"/>
                    <a:pt x="60" y="89"/>
                    <a:pt x="59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88"/>
                    <a:pt x="60" y="88"/>
                    <a:pt x="60" y="88"/>
                  </a:cubicBezTo>
                  <a:cubicBezTo>
                    <a:pt x="60" y="88"/>
                    <a:pt x="60" y="87"/>
                    <a:pt x="60" y="87"/>
                  </a:cubicBezTo>
                  <a:cubicBezTo>
                    <a:pt x="59" y="87"/>
                    <a:pt x="59" y="86"/>
                    <a:pt x="59" y="85"/>
                  </a:cubicBezTo>
                  <a:cubicBezTo>
                    <a:pt x="59" y="85"/>
                    <a:pt x="59" y="86"/>
                    <a:pt x="59" y="86"/>
                  </a:cubicBezTo>
                  <a:cubicBezTo>
                    <a:pt x="59" y="86"/>
                    <a:pt x="58" y="86"/>
                    <a:pt x="58" y="86"/>
                  </a:cubicBezTo>
                  <a:cubicBezTo>
                    <a:pt x="58" y="86"/>
                    <a:pt x="58" y="85"/>
                    <a:pt x="58" y="85"/>
                  </a:cubicBezTo>
                  <a:cubicBezTo>
                    <a:pt x="58" y="84"/>
                    <a:pt x="58" y="84"/>
                    <a:pt x="59" y="84"/>
                  </a:cubicBezTo>
                  <a:cubicBezTo>
                    <a:pt x="59" y="83"/>
                    <a:pt x="59" y="83"/>
                    <a:pt x="60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60" y="82"/>
                    <a:pt x="59" y="82"/>
                    <a:pt x="59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3"/>
                    <a:pt x="58" y="83"/>
                    <a:pt x="58" y="83"/>
                  </a:cubicBezTo>
                  <a:cubicBezTo>
                    <a:pt x="58" y="83"/>
                    <a:pt x="58" y="82"/>
                    <a:pt x="57" y="81"/>
                  </a:cubicBezTo>
                  <a:cubicBezTo>
                    <a:pt x="57" y="80"/>
                    <a:pt x="57" y="80"/>
                    <a:pt x="58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7" y="78"/>
                    <a:pt x="57" y="79"/>
                    <a:pt x="57" y="79"/>
                  </a:cubicBezTo>
                  <a:cubicBezTo>
                    <a:pt x="57" y="79"/>
                    <a:pt x="57" y="80"/>
                    <a:pt x="57" y="81"/>
                  </a:cubicBezTo>
                  <a:cubicBezTo>
                    <a:pt x="57" y="82"/>
                    <a:pt x="57" y="82"/>
                    <a:pt x="58" y="83"/>
                  </a:cubicBezTo>
                  <a:cubicBezTo>
                    <a:pt x="58" y="84"/>
                    <a:pt x="58" y="85"/>
                    <a:pt x="58" y="85"/>
                  </a:cubicBezTo>
                  <a:cubicBezTo>
                    <a:pt x="58" y="86"/>
                    <a:pt x="57" y="86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4"/>
                    <a:pt x="57" y="84"/>
                  </a:cubicBezTo>
                  <a:cubicBezTo>
                    <a:pt x="56" y="84"/>
                    <a:pt x="56" y="83"/>
                    <a:pt x="56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2"/>
                    <a:pt x="55" y="82"/>
                    <a:pt x="55" y="81"/>
                  </a:cubicBezTo>
                  <a:cubicBezTo>
                    <a:pt x="55" y="81"/>
                    <a:pt x="55" y="81"/>
                    <a:pt x="55" y="80"/>
                  </a:cubicBezTo>
                  <a:cubicBezTo>
                    <a:pt x="54" y="80"/>
                    <a:pt x="55" y="79"/>
                    <a:pt x="55" y="79"/>
                  </a:cubicBezTo>
                  <a:cubicBezTo>
                    <a:pt x="55" y="79"/>
                    <a:pt x="56" y="79"/>
                    <a:pt x="56" y="79"/>
                  </a:cubicBezTo>
                  <a:cubicBezTo>
                    <a:pt x="56" y="79"/>
                    <a:pt x="56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8"/>
                    <a:pt x="52" y="78"/>
                    <a:pt x="52" y="77"/>
                  </a:cubicBezTo>
                  <a:cubicBezTo>
                    <a:pt x="51" y="76"/>
                    <a:pt x="51" y="76"/>
                    <a:pt x="50" y="75"/>
                  </a:cubicBezTo>
                  <a:cubicBezTo>
                    <a:pt x="50" y="75"/>
                    <a:pt x="49" y="75"/>
                    <a:pt x="49" y="75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3"/>
                    <a:pt x="49" y="73"/>
                    <a:pt x="48" y="73"/>
                  </a:cubicBezTo>
                  <a:cubicBezTo>
                    <a:pt x="47" y="74"/>
                    <a:pt x="47" y="73"/>
                    <a:pt x="46" y="73"/>
                  </a:cubicBezTo>
                  <a:cubicBezTo>
                    <a:pt x="45" y="72"/>
                    <a:pt x="44" y="72"/>
                    <a:pt x="43" y="72"/>
                  </a:cubicBezTo>
                  <a:cubicBezTo>
                    <a:pt x="42" y="73"/>
                    <a:pt x="41" y="72"/>
                    <a:pt x="41" y="72"/>
                  </a:cubicBezTo>
                  <a:cubicBezTo>
                    <a:pt x="40" y="71"/>
                    <a:pt x="40" y="71"/>
                    <a:pt x="39" y="71"/>
                  </a:cubicBezTo>
                  <a:cubicBezTo>
                    <a:pt x="39" y="71"/>
                    <a:pt x="39" y="71"/>
                    <a:pt x="38" y="71"/>
                  </a:cubicBezTo>
                  <a:cubicBezTo>
                    <a:pt x="38" y="70"/>
                    <a:pt x="38" y="70"/>
                    <a:pt x="37" y="70"/>
                  </a:cubicBezTo>
                  <a:cubicBezTo>
                    <a:pt x="37" y="70"/>
                    <a:pt x="37" y="70"/>
                    <a:pt x="37" y="69"/>
                  </a:cubicBezTo>
                  <a:cubicBezTo>
                    <a:pt x="36" y="69"/>
                    <a:pt x="36" y="69"/>
                    <a:pt x="35" y="69"/>
                  </a:cubicBezTo>
                  <a:cubicBezTo>
                    <a:pt x="35" y="69"/>
                    <a:pt x="35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9"/>
                    <a:pt x="35" y="70"/>
                    <a:pt x="34" y="70"/>
                  </a:cubicBezTo>
                  <a:cubicBezTo>
                    <a:pt x="34" y="70"/>
                    <a:pt x="34" y="70"/>
                    <a:pt x="35" y="71"/>
                  </a:cubicBezTo>
                  <a:cubicBezTo>
                    <a:pt x="35" y="71"/>
                    <a:pt x="35" y="70"/>
                    <a:pt x="35" y="70"/>
                  </a:cubicBezTo>
                  <a:cubicBezTo>
                    <a:pt x="35" y="70"/>
                    <a:pt x="35" y="71"/>
                    <a:pt x="35" y="71"/>
                  </a:cubicBezTo>
                  <a:cubicBezTo>
                    <a:pt x="35" y="71"/>
                    <a:pt x="35" y="72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73"/>
                    <a:pt x="35" y="73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3" y="73"/>
                    <a:pt x="32" y="72"/>
                    <a:pt x="32" y="73"/>
                  </a:cubicBezTo>
                  <a:cubicBezTo>
                    <a:pt x="31" y="74"/>
                    <a:pt x="30" y="75"/>
                    <a:pt x="29" y="75"/>
                  </a:cubicBezTo>
                  <a:cubicBezTo>
                    <a:pt x="29" y="75"/>
                    <a:pt x="29" y="75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4"/>
                    <a:pt x="29" y="74"/>
                    <a:pt x="28" y="74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1"/>
                    <a:pt x="28" y="71"/>
                    <a:pt x="29" y="70"/>
                  </a:cubicBezTo>
                  <a:cubicBezTo>
                    <a:pt x="29" y="69"/>
                    <a:pt x="29" y="69"/>
                    <a:pt x="31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8"/>
                    <a:pt x="30" y="67"/>
                    <a:pt x="30" y="68"/>
                  </a:cubicBezTo>
                  <a:cubicBezTo>
                    <a:pt x="29" y="68"/>
                    <a:pt x="28" y="69"/>
                    <a:pt x="28" y="70"/>
                  </a:cubicBezTo>
                  <a:cubicBezTo>
                    <a:pt x="27" y="71"/>
                    <a:pt x="26" y="71"/>
                    <a:pt x="26" y="72"/>
                  </a:cubicBezTo>
                  <a:cubicBezTo>
                    <a:pt x="26" y="73"/>
                    <a:pt x="26" y="73"/>
                    <a:pt x="25" y="74"/>
                  </a:cubicBezTo>
                  <a:cubicBezTo>
                    <a:pt x="25" y="74"/>
                    <a:pt x="25" y="74"/>
                    <a:pt x="24" y="74"/>
                  </a:cubicBezTo>
                  <a:cubicBezTo>
                    <a:pt x="24" y="75"/>
                    <a:pt x="24" y="75"/>
                    <a:pt x="25" y="76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78"/>
                    <a:pt x="24" y="78"/>
                    <a:pt x="24" y="78"/>
                  </a:cubicBezTo>
                  <a:cubicBezTo>
                    <a:pt x="24" y="78"/>
                    <a:pt x="24" y="79"/>
                    <a:pt x="23" y="80"/>
                  </a:cubicBezTo>
                  <a:cubicBezTo>
                    <a:pt x="22" y="80"/>
                    <a:pt x="22" y="81"/>
                    <a:pt x="21" y="81"/>
                  </a:cubicBezTo>
                  <a:cubicBezTo>
                    <a:pt x="21" y="81"/>
                    <a:pt x="20" y="82"/>
                    <a:pt x="20" y="82"/>
                  </a:cubicBezTo>
                  <a:cubicBezTo>
                    <a:pt x="20" y="83"/>
                    <a:pt x="19" y="83"/>
                    <a:pt x="19" y="84"/>
                  </a:cubicBezTo>
                  <a:cubicBezTo>
                    <a:pt x="18" y="84"/>
                    <a:pt x="18" y="85"/>
                    <a:pt x="17" y="85"/>
                  </a:cubicBezTo>
                  <a:cubicBezTo>
                    <a:pt x="17" y="85"/>
                    <a:pt x="17" y="86"/>
                    <a:pt x="17" y="86"/>
                  </a:cubicBezTo>
                  <a:cubicBezTo>
                    <a:pt x="17" y="86"/>
                    <a:pt x="16" y="87"/>
                    <a:pt x="16" y="87"/>
                  </a:cubicBezTo>
                  <a:cubicBezTo>
                    <a:pt x="15" y="87"/>
                    <a:pt x="15" y="87"/>
                    <a:pt x="14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88"/>
                    <a:pt x="13" y="88"/>
                    <a:pt x="13" y="88"/>
                  </a:cubicBezTo>
                  <a:cubicBezTo>
                    <a:pt x="13" y="88"/>
                    <a:pt x="13" y="89"/>
                    <a:pt x="13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89"/>
                    <a:pt x="13" y="89"/>
                    <a:pt x="13" y="90"/>
                  </a:cubicBezTo>
                  <a:cubicBezTo>
                    <a:pt x="13" y="90"/>
                    <a:pt x="12" y="89"/>
                    <a:pt x="12" y="89"/>
                  </a:cubicBezTo>
                  <a:cubicBezTo>
                    <a:pt x="12" y="89"/>
                    <a:pt x="11" y="89"/>
                    <a:pt x="11" y="89"/>
                  </a:cubicBezTo>
                  <a:cubicBezTo>
                    <a:pt x="11" y="89"/>
                    <a:pt x="11" y="89"/>
                    <a:pt x="11" y="90"/>
                  </a:cubicBezTo>
                  <a:cubicBezTo>
                    <a:pt x="11" y="90"/>
                    <a:pt x="11" y="90"/>
                    <a:pt x="10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1"/>
                    <a:pt x="10" y="91"/>
                    <a:pt x="9" y="90"/>
                  </a:cubicBezTo>
                  <a:cubicBezTo>
                    <a:pt x="9" y="90"/>
                    <a:pt x="9" y="90"/>
                    <a:pt x="8" y="91"/>
                  </a:cubicBezTo>
                  <a:cubicBezTo>
                    <a:pt x="8" y="91"/>
                    <a:pt x="7" y="92"/>
                    <a:pt x="7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5" y="92"/>
                    <a:pt x="5" y="92"/>
                  </a:cubicBezTo>
                  <a:cubicBezTo>
                    <a:pt x="5" y="92"/>
                    <a:pt x="5" y="92"/>
                    <a:pt x="5" y="91"/>
                  </a:cubicBezTo>
                  <a:cubicBezTo>
                    <a:pt x="5" y="91"/>
                    <a:pt x="6" y="90"/>
                    <a:pt x="6" y="90"/>
                  </a:cubicBezTo>
                  <a:cubicBezTo>
                    <a:pt x="7" y="90"/>
                    <a:pt x="7" y="90"/>
                    <a:pt x="8" y="90"/>
                  </a:cubicBezTo>
                  <a:cubicBezTo>
                    <a:pt x="8" y="89"/>
                    <a:pt x="9" y="89"/>
                    <a:pt x="9" y="88"/>
                  </a:cubicBezTo>
                  <a:cubicBezTo>
                    <a:pt x="10" y="87"/>
                    <a:pt x="11" y="87"/>
                    <a:pt x="12" y="87"/>
                  </a:cubicBezTo>
                  <a:cubicBezTo>
                    <a:pt x="12" y="87"/>
                    <a:pt x="13" y="87"/>
                    <a:pt x="13" y="86"/>
                  </a:cubicBezTo>
                  <a:cubicBezTo>
                    <a:pt x="13" y="85"/>
                    <a:pt x="14" y="85"/>
                    <a:pt x="15" y="84"/>
                  </a:cubicBezTo>
                  <a:cubicBezTo>
                    <a:pt x="16" y="84"/>
                    <a:pt x="16" y="83"/>
                    <a:pt x="16" y="83"/>
                  </a:cubicBezTo>
                  <a:cubicBezTo>
                    <a:pt x="17" y="82"/>
                    <a:pt x="18" y="80"/>
                    <a:pt x="18" y="79"/>
                  </a:cubicBezTo>
                  <a:cubicBezTo>
                    <a:pt x="18" y="78"/>
                    <a:pt x="18" y="78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7" y="77"/>
                    <a:pt x="17" y="78"/>
                    <a:pt x="17" y="77"/>
                  </a:cubicBezTo>
                  <a:cubicBezTo>
                    <a:pt x="16" y="77"/>
                    <a:pt x="16" y="77"/>
                    <a:pt x="16" y="78"/>
                  </a:cubicBezTo>
                  <a:cubicBezTo>
                    <a:pt x="16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77"/>
                    <a:pt x="14" y="77"/>
                    <a:pt x="14" y="77"/>
                  </a:cubicBezTo>
                  <a:cubicBezTo>
                    <a:pt x="13" y="77"/>
                    <a:pt x="12" y="76"/>
                    <a:pt x="12" y="77"/>
                  </a:cubicBezTo>
                  <a:cubicBezTo>
                    <a:pt x="12" y="77"/>
                    <a:pt x="12" y="78"/>
                    <a:pt x="12" y="78"/>
                  </a:cubicBezTo>
                  <a:cubicBezTo>
                    <a:pt x="11" y="77"/>
                    <a:pt x="11" y="78"/>
                    <a:pt x="10" y="77"/>
                  </a:cubicBezTo>
                  <a:cubicBezTo>
                    <a:pt x="10" y="77"/>
                    <a:pt x="11" y="76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4"/>
                    <a:pt x="10" y="73"/>
                    <a:pt x="10" y="73"/>
                  </a:cubicBezTo>
                  <a:cubicBezTo>
                    <a:pt x="10" y="72"/>
                    <a:pt x="10" y="72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4"/>
                    <a:pt x="7" y="74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5" y="71"/>
                    <a:pt x="5" y="70"/>
                  </a:cubicBezTo>
                  <a:cubicBezTo>
                    <a:pt x="5" y="70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7"/>
                  </a:cubicBezTo>
                  <a:cubicBezTo>
                    <a:pt x="3" y="66"/>
                    <a:pt x="3" y="66"/>
                    <a:pt x="3" y="65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3"/>
                    <a:pt x="4" y="63"/>
                    <a:pt x="4" y="62"/>
                  </a:cubicBezTo>
                  <a:cubicBezTo>
                    <a:pt x="5" y="62"/>
                    <a:pt x="5" y="62"/>
                    <a:pt x="5" y="61"/>
                  </a:cubicBezTo>
                  <a:cubicBezTo>
                    <a:pt x="5" y="60"/>
                    <a:pt x="6" y="60"/>
                    <a:pt x="6" y="60"/>
                  </a:cubicBezTo>
                  <a:cubicBezTo>
                    <a:pt x="7" y="60"/>
                    <a:pt x="9" y="60"/>
                    <a:pt x="9" y="59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8"/>
                    <a:pt x="12" y="57"/>
                    <a:pt x="12" y="56"/>
                  </a:cubicBezTo>
                  <a:cubicBezTo>
                    <a:pt x="12" y="56"/>
                    <a:pt x="12" y="55"/>
                    <a:pt x="12" y="54"/>
                  </a:cubicBezTo>
                  <a:cubicBezTo>
                    <a:pt x="11" y="54"/>
                    <a:pt x="11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3"/>
                    <a:pt x="10" y="53"/>
                    <a:pt x="10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4"/>
                    <a:pt x="7" y="54"/>
                    <a:pt x="6" y="54"/>
                  </a:cubicBezTo>
                  <a:cubicBezTo>
                    <a:pt x="5" y="54"/>
                    <a:pt x="4" y="54"/>
                    <a:pt x="3" y="54"/>
                  </a:cubicBezTo>
                  <a:cubicBezTo>
                    <a:pt x="3" y="53"/>
                    <a:pt x="3" y="53"/>
                    <a:pt x="2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1"/>
                    <a:pt x="2" y="50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8"/>
                    <a:pt x="0" y="48"/>
                  </a:cubicBezTo>
                  <a:cubicBezTo>
                    <a:pt x="1" y="48"/>
                    <a:pt x="2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4" y="46"/>
                    <a:pt x="4" y="45"/>
                  </a:cubicBezTo>
                  <a:cubicBezTo>
                    <a:pt x="5" y="45"/>
                    <a:pt x="5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7"/>
                    <a:pt x="11" y="46"/>
                    <a:pt x="11" y="45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9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7" y="41"/>
                    <a:pt x="7" y="40"/>
                  </a:cubicBezTo>
                  <a:cubicBezTo>
                    <a:pt x="7" y="40"/>
                    <a:pt x="6" y="39"/>
                    <a:pt x="6" y="38"/>
                  </a:cubicBezTo>
                  <a:cubicBezTo>
                    <a:pt x="5" y="37"/>
                    <a:pt x="4" y="36"/>
                    <a:pt x="2" y="35"/>
                  </a:cubicBezTo>
                  <a:cubicBezTo>
                    <a:pt x="2" y="35"/>
                    <a:pt x="2" y="35"/>
                    <a:pt x="2" y="34"/>
                  </a:cubicBezTo>
                  <a:cubicBezTo>
                    <a:pt x="3" y="34"/>
                    <a:pt x="3" y="33"/>
                    <a:pt x="3" y="33"/>
                  </a:cubicBezTo>
                  <a:cubicBezTo>
                    <a:pt x="3" y="32"/>
                    <a:pt x="3" y="32"/>
                    <a:pt x="4" y="32"/>
                  </a:cubicBezTo>
                  <a:cubicBezTo>
                    <a:pt x="4" y="32"/>
                    <a:pt x="5" y="32"/>
                    <a:pt x="6" y="32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30"/>
                    <a:pt x="8" y="29"/>
                    <a:pt x="8" y="29"/>
                  </a:cubicBezTo>
                  <a:cubicBezTo>
                    <a:pt x="8" y="28"/>
                    <a:pt x="9" y="27"/>
                    <a:pt x="9" y="26"/>
                  </a:cubicBezTo>
                  <a:cubicBezTo>
                    <a:pt x="9" y="26"/>
                    <a:pt x="10" y="26"/>
                    <a:pt x="10" y="25"/>
                  </a:cubicBezTo>
                  <a:cubicBezTo>
                    <a:pt x="10" y="25"/>
                    <a:pt x="10" y="25"/>
                    <a:pt x="11" y="25"/>
                  </a:cubicBezTo>
                  <a:cubicBezTo>
                    <a:pt x="11" y="25"/>
                    <a:pt x="12" y="24"/>
                    <a:pt x="12" y="24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4" y="22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20" y="18"/>
                    <a:pt x="20" y="19"/>
                  </a:cubicBezTo>
                  <a:cubicBezTo>
                    <a:pt x="21" y="19"/>
                    <a:pt x="22" y="19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20"/>
                    <a:pt x="2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3"/>
                    <a:pt x="29" y="24"/>
                    <a:pt x="29" y="23"/>
                  </a:cubicBezTo>
                  <a:cubicBezTo>
                    <a:pt x="30" y="23"/>
                    <a:pt x="31" y="23"/>
                    <a:pt x="31" y="23"/>
                  </a:cubicBezTo>
                  <a:cubicBezTo>
                    <a:pt x="32" y="23"/>
                    <a:pt x="33" y="23"/>
                    <a:pt x="33" y="24"/>
                  </a:cubicBezTo>
                  <a:cubicBezTo>
                    <a:pt x="34" y="24"/>
                    <a:pt x="34" y="24"/>
                    <a:pt x="35" y="25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8" y="25"/>
                    <a:pt x="38" y="25"/>
                    <a:pt x="39" y="26"/>
                  </a:cubicBezTo>
                  <a:cubicBezTo>
                    <a:pt x="39" y="26"/>
                    <a:pt x="40" y="26"/>
                    <a:pt x="41" y="26"/>
                  </a:cubicBezTo>
                  <a:cubicBezTo>
                    <a:pt x="41" y="26"/>
                    <a:pt x="41" y="26"/>
                    <a:pt x="42" y="26"/>
                  </a:cubicBezTo>
                  <a:cubicBezTo>
                    <a:pt x="43" y="25"/>
                    <a:pt x="44" y="26"/>
                    <a:pt x="44" y="26"/>
                  </a:cubicBezTo>
                  <a:cubicBezTo>
                    <a:pt x="45" y="27"/>
                    <a:pt x="46" y="28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49" y="28"/>
                    <a:pt x="50" y="29"/>
                    <a:pt x="50" y="29"/>
                  </a:cubicBezTo>
                  <a:cubicBezTo>
                    <a:pt x="51" y="30"/>
                    <a:pt x="51" y="30"/>
                    <a:pt x="52" y="31"/>
                  </a:cubicBezTo>
                  <a:cubicBezTo>
                    <a:pt x="53" y="32"/>
                    <a:pt x="53" y="32"/>
                    <a:pt x="54" y="32"/>
                  </a:cubicBezTo>
                  <a:cubicBezTo>
                    <a:pt x="54" y="32"/>
                    <a:pt x="55" y="32"/>
                    <a:pt x="55" y="32"/>
                  </a:cubicBezTo>
                  <a:cubicBezTo>
                    <a:pt x="56" y="33"/>
                    <a:pt x="56" y="33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5" y="31"/>
                    <a:pt x="55" y="31"/>
                  </a:cubicBezTo>
                  <a:cubicBezTo>
                    <a:pt x="55" y="31"/>
                    <a:pt x="56" y="30"/>
                    <a:pt x="56" y="30"/>
                  </a:cubicBezTo>
                  <a:cubicBezTo>
                    <a:pt x="56" y="31"/>
                    <a:pt x="56" y="31"/>
                    <a:pt x="57" y="31"/>
                  </a:cubicBezTo>
                  <a:cubicBezTo>
                    <a:pt x="57" y="31"/>
                    <a:pt x="57" y="30"/>
                    <a:pt x="57" y="30"/>
                  </a:cubicBezTo>
                  <a:cubicBezTo>
                    <a:pt x="57" y="30"/>
                    <a:pt x="57" y="29"/>
                    <a:pt x="57" y="29"/>
                  </a:cubicBezTo>
                  <a:cubicBezTo>
                    <a:pt x="57" y="29"/>
                    <a:pt x="58" y="29"/>
                    <a:pt x="58" y="28"/>
                  </a:cubicBezTo>
                  <a:cubicBezTo>
                    <a:pt x="59" y="28"/>
                    <a:pt x="59" y="28"/>
                    <a:pt x="59" y="29"/>
                  </a:cubicBezTo>
                  <a:cubicBezTo>
                    <a:pt x="59" y="30"/>
                    <a:pt x="60" y="30"/>
                    <a:pt x="60" y="29"/>
                  </a:cubicBezTo>
                  <a:cubicBezTo>
                    <a:pt x="60" y="29"/>
                    <a:pt x="60" y="29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2" y="28"/>
                    <a:pt x="63" y="27"/>
                    <a:pt x="63" y="26"/>
                  </a:cubicBezTo>
                  <a:cubicBezTo>
                    <a:pt x="64" y="26"/>
                    <a:pt x="65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7" y="26"/>
                    <a:pt x="67" y="26"/>
                    <a:pt x="66" y="26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5" y="27"/>
                    <a:pt x="65" y="27"/>
                    <a:pt x="65" y="28"/>
                  </a:cubicBezTo>
                  <a:cubicBezTo>
                    <a:pt x="64" y="28"/>
                    <a:pt x="64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lose/>
                  <a:moveTo>
                    <a:pt x="148" y="118"/>
                  </a:moveTo>
                  <a:cubicBezTo>
                    <a:pt x="147" y="117"/>
                    <a:pt x="147" y="117"/>
                    <a:pt x="146" y="117"/>
                  </a:cubicBezTo>
                  <a:cubicBezTo>
                    <a:pt x="146" y="117"/>
                    <a:pt x="145" y="117"/>
                    <a:pt x="145" y="117"/>
                  </a:cubicBezTo>
                  <a:cubicBezTo>
                    <a:pt x="145" y="118"/>
                    <a:pt x="144" y="118"/>
                    <a:pt x="144" y="118"/>
                  </a:cubicBezTo>
                  <a:cubicBezTo>
                    <a:pt x="143" y="118"/>
                    <a:pt x="142" y="118"/>
                    <a:pt x="142" y="118"/>
                  </a:cubicBezTo>
                  <a:cubicBezTo>
                    <a:pt x="141" y="118"/>
                    <a:pt x="141" y="119"/>
                    <a:pt x="140" y="119"/>
                  </a:cubicBezTo>
                  <a:cubicBezTo>
                    <a:pt x="140" y="119"/>
                    <a:pt x="140" y="119"/>
                    <a:pt x="140" y="120"/>
                  </a:cubicBezTo>
                  <a:cubicBezTo>
                    <a:pt x="140" y="120"/>
                    <a:pt x="140" y="120"/>
                    <a:pt x="140" y="121"/>
                  </a:cubicBezTo>
                  <a:cubicBezTo>
                    <a:pt x="139" y="122"/>
                    <a:pt x="139" y="124"/>
                    <a:pt x="139" y="125"/>
                  </a:cubicBezTo>
                  <a:cubicBezTo>
                    <a:pt x="139" y="126"/>
                    <a:pt x="139" y="127"/>
                    <a:pt x="139" y="127"/>
                  </a:cubicBezTo>
                  <a:cubicBezTo>
                    <a:pt x="139" y="128"/>
                    <a:pt x="139" y="129"/>
                    <a:pt x="140" y="129"/>
                  </a:cubicBezTo>
                  <a:cubicBezTo>
                    <a:pt x="140" y="129"/>
                    <a:pt x="140" y="129"/>
                    <a:pt x="141" y="128"/>
                  </a:cubicBezTo>
                  <a:cubicBezTo>
                    <a:pt x="141" y="127"/>
                    <a:pt x="141" y="126"/>
                    <a:pt x="141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1" y="123"/>
                    <a:pt x="141" y="122"/>
                    <a:pt x="141" y="121"/>
                  </a:cubicBezTo>
                  <a:cubicBezTo>
                    <a:pt x="141" y="121"/>
                    <a:pt x="142" y="120"/>
                    <a:pt x="142" y="120"/>
                  </a:cubicBezTo>
                  <a:cubicBezTo>
                    <a:pt x="143" y="120"/>
                    <a:pt x="143" y="120"/>
                    <a:pt x="143" y="119"/>
                  </a:cubicBezTo>
                  <a:cubicBezTo>
                    <a:pt x="144" y="118"/>
                    <a:pt x="144" y="118"/>
                    <a:pt x="145" y="119"/>
                  </a:cubicBezTo>
                  <a:cubicBezTo>
                    <a:pt x="145" y="119"/>
                    <a:pt x="146" y="119"/>
                    <a:pt x="146" y="119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7" y="121"/>
                    <a:pt x="147" y="122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7" y="123"/>
                    <a:pt x="147" y="123"/>
                    <a:pt x="148" y="124"/>
                  </a:cubicBezTo>
                  <a:cubicBezTo>
                    <a:pt x="148" y="124"/>
                    <a:pt x="148" y="124"/>
                    <a:pt x="148" y="125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5"/>
                    <a:pt x="149" y="125"/>
                    <a:pt x="149" y="125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3"/>
                    <a:pt x="149" y="123"/>
                    <a:pt x="149" y="122"/>
                  </a:cubicBezTo>
                  <a:cubicBezTo>
                    <a:pt x="150" y="121"/>
                    <a:pt x="150" y="121"/>
                    <a:pt x="149" y="120"/>
                  </a:cubicBezTo>
                  <a:cubicBezTo>
                    <a:pt x="149" y="120"/>
                    <a:pt x="150" y="120"/>
                    <a:pt x="150" y="12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0" y="121"/>
                    <a:pt x="151" y="121"/>
                    <a:pt x="151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19"/>
                    <a:pt x="151" y="119"/>
                    <a:pt x="151" y="118"/>
                  </a:cubicBezTo>
                  <a:cubicBezTo>
                    <a:pt x="150" y="118"/>
                    <a:pt x="150" y="118"/>
                    <a:pt x="149" y="118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9"/>
                    <a:pt x="148" y="119"/>
                    <a:pt x="147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8" y="118"/>
                    <a:pt x="148" y="118"/>
                    <a:pt x="148" y="118"/>
                  </a:cubicBezTo>
                  <a:close/>
                  <a:moveTo>
                    <a:pt x="132" y="116"/>
                  </a:moveTo>
                  <a:cubicBezTo>
                    <a:pt x="132" y="116"/>
                    <a:pt x="132" y="115"/>
                    <a:pt x="133" y="115"/>
                  </a:cubicBezTo>
                  <a:cubicBezTo>
                    <a:pt x="133" y="115"/>
                    <a:pt x="133" y="115"/>
                    <a:pt x="134" y="115"/>
                  </a:cubicBezTo>
                  <a:cubicBezTo>
                    <a:pt x="134" y="116"/>
                    <a:pt x="134" y="116"/>
                    <a:pt x="135" y="116"/>
                  </a:cubicBezTo>
                  <a:cubicBezTo>
                    <a:pt x="135" y="115"/>
                    <a:pt x="136" y="115"/>
                    <a:pt x="137" y="114"/>
                  </a:cubicBezTo>
                  <a:cubicBezTo>
                    <a:pt x="137" y="114"/>
                    <a:pt x="137" y="114"/>
                    <a:pt x="138" y="114"/>
                  </a:cubicBezTo>
                  <a:cubicBezTo>
                    <a:pt x="138" y="113"/>
                    <a:pt x="138" y="113"/>
                    <a:pt x="139" y="114"/>
                  </a:cubicBezTo>
                  <a:cubicBezTo>
                    <a:pt x="139" y="114"/>
                    <a:pt x="138" y="114"/>
                    <a:pt x="138" y="114"/>
                  </a:cubicBezTo>
                  <a:cubicBezTo>
                    <a:pt x="138" y="114"/>
                    <a:pt x="138" y="114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40" y="116"/>
                    <a:pt x="140" y="116"/>
                    <a:pt x="141" y="116"/>
                  </a:cubicBezTo>
                  <a:cubicBezTo>
                    <a:pt x="142" y="116"/>
                    <a:pt x="143" y="115"/>
                    <a:pt x="144" y="116"/>
                  </a:cubicBezTo>
                  <a:cubicBezTo>
                    <a:pt x="144" y="116"/>
                    <a:pt x="144" y="116"/>
                    <a:pt x="144" y="115"/>
                  </a:cubicBezTo>
                  <a:cubicBezTo>
                    <a:pt x="144" y="115"/>
                    <a:pt x="144" y="114"/>
                    <a:pt x="144" y="113"/>
                  </a:cubicBezTo>
                  <a:cubicBezTo>
                    <a:pt x="143" y="113"/>
                    <a:pt x="143" y="112"/>
                    <a:pt x="143" y="112"/>
                  </a:cubicBezTo>
                  <a:cubicBezTo>
                    <a:pt x="142" y="112"/>
                    <a:pt x="142" y="112"/>
                    <a:pt x="142" y="111"/>
                  </a:cubicBezTo>
                  <a:cubicBezTo>
                    <a:pt x="141" y="111"/>
                    <a:pt x="141" y="111"/>
                    <a:pt x="141" y="110"/>
                  </a:cubicBezTo>
                  <a:cubicBezTo>
                    <a:pt x="141" y="110"/>
                    <a:pt x="141" y="110"/>
                    <a:pt x="140" y="110"/>
                  </a:cubicBezTo>
                  <a:cubicBezTo>
                    <a:pt x="140" y="110"/>
                    <a:pt x="140" y="111"/>
                    <a:pt x="140" y="111"/>
                  </a:cubicBezTo>
                  <a:cubicBezTo>
                    <a:pt x="140" y="111"/>
                    <a:pt x="140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09"/>
                    <a:pt x="138" y="109"/>
                    <a:pt x="138" y="110"/>
                  </a:cubicBezTo>
                  <a:cubicBezTo>
                    <a:pt x="138" y="110"/>
                    <a:pt x="138" y="111"/>
                    <a:pt x="137" y="111"/>
                  </a:cubicBezTo>
                  <a:cubicBezTo>
                    <a:pt x="137" y="111"/>
                    <a:pt x="137" y="111"/>
                    <a:pt x="136" y="111"/>
                  </a:cubicBezTo>
                  <a:cubicBezTo>
                    <a:pt x="136" y="112"/>
                    <a:pt x="135" y="112"/>
                    <a:pt x="135" y="113"/>
                  </a:cubicBezTo>
                  <a:cubicBezTo>
                    <a:pt x="134" y="113"/>
                    <a:pt x="133" y="114"/>
                    <a:pt x="133" y="115"/>
                  </a:cubicBezTo>
                  <a:cubicBezTo>
                    <a:pt x="132" y="115"/>
                    <a:pt x="132" y="115"/>
                    <a:pt x="132" y="116"/>
                  </a:cubicBezTo>
                  <a:close/>
                  <a:moveTo>
                    <a:pt x="148" y="130"/>
                  </a:moveTo>
                  <a:cubicBezTo>
                    <a:pt x="148" y="130"/>
                    <a:pt x="149" y="129"/>
                    <a:pt x="149" y="129"/>
                  </a:cubicBezTo>
                  <a:cubicBezTo>
                    <a:pt x="150" y="129"/>
                    <a:pt x="151" y="128"/>
                    <a:pt x="152" y="127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3" y="127"/>
                    <a:pt x="154" y="127"/>
                    <a:pt x="153" y="126"/>
                  </a:cubicBezTo>
                  <a:cubicBezTo>
                    <a:pt x="153" y="126"/>
                    <a:pt x="153" y="126"/>
                    <a:pt x="153" y="126"/>
                  </a:cubicBezTo>
                  <a:cubicBezTo>
                    <a:pt x="153" y="126"/>
                    <a:pt x="152" y="126"/>
                    <a:pt x="152" y="126"/>
                  </a:cubicBezTo>
                  <a:cubicBezTo>
                    <a:pt x="152" y="127"/>
                    <a:pt x="151" y="127"/>
                    <a:pt x="150" y="127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49" y="128"/>
                    <a:pt x="148" y="128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8" y="129"/>
                    <a:pt x="148" y="130"/>
                  </a:cubicBezTo>
                  <a:close/>
                  <a:moveTo>
                    <a:pt x="156" y="123"/>
                  </a:moveTo>
                  <a:cubicBezTo>
                    <a:pt x="155" y="123"/>
                    <a:pt x="154" y="123"/>
                    <a:pt x="153" y="124"/>
                  </a:cubicBezTo>
                  <a:cubicBezTo>
                    <a:pt x="153" y="124"/>
                    <a:pt x="153" y="124"/>
                    <a:pt x="153" y="125"/>
                  </a:cubicBezTo>
                  <a:cubicBezTo>
                    <a:pt x="153" y="125"/>
                    <a:pt x="154" y="125"/>
                    <a:pt x="154" y="125"/>
                  </a:cubicBezTo>
                  <a:cubicBezTo>
                    <a:pt x="155" y="125"/>
                    <a:pt x="156" y="124"/>
                    <a:pt x="157" y="125"/>
                  </a:cubicBezTo>
                  <a:cubicBezTo>
                    <a:pt x="157" y="125"/>
                    <a:pt x="158" y="125"/>
                    <a:pt x="158" y="124"/>
                  </a:cubicBezTo>
                  <a:cubicBezTo>
                    <a:pt x="159" y="124"/>
                    <a:pt x="159" y="123"/>
                    <a:pt x="159" y="123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7" y="123"/>
                    <a:pt x="157" y="124"/>
                    <a:pt x="156" y="123"/>
                  </a:cubicBezTo>
                  <a:close/>
                  <a:moveTo>
                    <a:pt x="78" y="110"/>
                  </a:moveTo>
                  <a:cubicBezTo>
                    <a:pt x="78" y="109"/>
                    <a:pt x="78" y="109"/>
                    <a:pt x="78" y="109"/>
                  </a:cubicBezTo>
                  <a:cubicBezTo>
                    <a:pt x="78" y="108"/>
                    <a:pt x="77" y="108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8"/>
                    <a:pt x="76" y="108"/>
                  </a:cubicBezTo>
                  <a:cubicBezTo>
                    <a:pt x="76" y="109"/>
                    <a:pt x="77" y="110"/>
                    <a:pt x="78" y="110"/>
                  </a:cubicBezTo>
                  <a:close/>
                  <a:moveTo>
                    <a:pt x="122" y="37"/>
                  </a:moveTo>
                  <a:cubicBezTo>
                    <a:pt x="122" y="37"/>
                    <a:pt x="121" y="38"/>
                    <a:pt x="121" y="38"/>
                  </a:cubicBezTo>
                  <a:cubicBezTo>
                    <a:pt x="121" y="38"/>
                    <a:pt x="122" y="39"/>
                    <a:pt x="122" y="39"/>
                  </a:cubicBezTo>
                  <a:cubicBezTo>
                    <a:pt x="122" y="39"/>
                    <a:pt x="122" y="38"/>
                    <a:pt x="122" y="38"/>
                  </a:cubicBezTo>
                  <a:cubicBezTo>
                    <a:pt x="122" y="38"/>
                    <a:pt x="122" y="37"/>
                    <a:pt x="122" y="37"/>
                  </a:cubicBezTo>
                  <a:close/>
                  <a:moveTo>
                    <a:pt x="188" y="94"/>
                  </a:moveTo>
                  <a:cubicBezTo>
                    <a:pt x="188" y="94"/>
                    <a:pt x="187" y="94"/>
                    <a:pt x="187" y="95"/>
                  </a:cubicBezTo>
                  <a:cubicBezTo>
                    <a:pt x="188" y="95"/>
                    <a:pt x="188" y="95"/>
                    <a:pt x="188" y="94"/>
                  </a:cubicBez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2" y="44"/>
                  </a:cubicBezTo>
                  <a:close/>
                  <a:moveTo>
                    <a:pt x="58" y="33"/>
                  </a:moveTo>
                  <a:cubicBezTo>
                    <a:pt x="58" y="32"/>
                    <a:pt x="58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lose/>
                  <a:moveTo>
                    <a:pt x="107" y="34"/>
                  </a:move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6" y="35"/>
                    <a:pt x="106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lose/>
                  <a:moveTo>
                    <a:pt x="78" y="111"/>
                  </a:move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lose/>
                  <a:moveTo>
                    <a:pt x="165" y="131"/>
                  </a:moveTo>
                  <a:cubicBezTo>
                    <a:pt x="165" y="131"/>
                    <a:pt x="165" y="131"/>
                    <a:pt x="165" y="131"/>
                  </a:cubicBezTo>
                  <a:cubicBezTo>
                    <a:pt x="165" y="131"/>
                    <a:pt x="165" y="130"/>
                    <a:pt x="165" y="130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64" y="130"/>
                    <a:pt x="164" y="131"/>
                    <a:pt x="164" y="131"/>
                  </a:cubicBezTo>
                  <a:cubicBezTo>
                    <a:pt x="164" y="131"/>
                    <a:pt x="165" y="131"/>
                    <a:pt x="165" y="131"/>
                  </a:cubicBezTo>
                  <a:close/>
                  <a:moveTo>
                    <a:pt x="74" y="105"/>
                  </a:moveTo>
                  <a:cubicBezTo>
                    <a:pt x="74" y="105"/>
                    <a:pt x="74" y="105"/>
                    <a:pt x="75" y="105"/>
                  </a:cubicBezTo>
                  <a:cubicBezTo>
                    <a:pt x="75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lose/>
                  <a:moveTo>
                    <a:pt x="159" y="136"/>
                  </a:moveTo>
                  <a:cubicBezTo>
                    <a:pt x="158" y="136"/>
                    <a:pt x="158" y="136"/>
                    <a:pt x="158" y="136"/>
                  </a:cubicBezTo>
                  <a:cubicBezTo>
                    <a:pt x="158" y="137"/>
                    <a:pt x="159" y="137"/>
                    <a:pt x="159" y="137"/>
                  </a:cubicBezTo>
                  <a:cubicBezTo>
                    <a:pt x="159" y="137"/>
                    <a:pt x="159" y="137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lose/>
                  <a:moveTo>
                    <a:pt x="10" y="43"/>
                  </a:moveTo>
                  <a:cubicBezTo>
                    <a:pt x="11" y="43"/>
                    <a:pt x="11" y="42"/>
                    <a:pt x="11" y="42"/>
                  </a:cubicBezTo>
                  <a:cubicBezTo>
                    <a:pt x="11" y="42"/>
                    <a:pt x="11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3"/>
                    <a:pt x="1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7" name="Freeform 7">
              <a:extLst>
                <a:ext uri="{FF2B5EF4-FFF2-40B4-BE49-F238E27FC236}">
                  <a16:creationId xmlns:a16="http://schemas.microsoft.com/office/drawing/2014/main" id="{C53278EA-E5B6-4316-9613-480D003368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84250" y="2368550"/>
              <a:ext cx="385762" cy="609600"/>
            </a:xfrm>
            <a:custGeom>
              <a:avLst/>
              <a:gdLst>
                <a:gd name="T0" fmla="*/ 36 w 105"/>
                <a:gd name="T1" fmla="*/ 17 h 165"/>
                <a:gd name="T2" fmla="*/ 38 w 105"/>
                <a:gd name="T3" fmla="*/ 9 h 165"/>
                <a:gd name="T4" fmla="*/ 46 w 105"/>
                <a:gd name="T5" fmla="*/ 12 h 165"/>
                <a:gd name="T6" fmla="*/ 47 w 105"/>
                <a:gd name="T7" fmla="*/ 6 h 165"/>
                <a:gd name="T8" fmla="*/ 52 w 105"/>
                <a:gd name="T9" fmla="*/ 4 h 165"/>
                <a:gd name="T10" fmla="*/ 49 w 105"/>
                <a:gd name="T11" fmla="*/ 2 h 165"/>
                <a:gd name="T12" fmla="*/ 59 w 105"/>
                <a:gd name="T13" fmla="*/ 3 h 165"/>
                <a:gd name="T14" fmla="*/ 79 w 105"/>
                <a:gd name="T15" fmla="*/ 0 h 165"/>
                <a:gd name="T16" fmla="*/ 89 w 105"/>
                <a:gd name="T17" fmla="*/ 8 h 165"/>
                <a:gd name="T18" fmla="*/ 69 w 105"/>
                <a:gd name="T19" fmla="*/ 20 h 165"/>
                <a:gd name="T20" fmla="*/ 79 w 105"/>
                <a:gd name="T21" fmla="*/ 23 h 165"/>
                <a:gd name="T22" fmla="*/ 87 w 105"/>
                <a:gd name="T23" fmla="*/ 16 h 165"/>
                <a:gd name="T24" fmla="*/ 89 w 105"/>
                <a:gd name="T25" fmla="*/ 24 h 165"/>
                <a:gd name="T26" fmla="*/ 96 w 105"/>
                <a:gd name="T27" fmla="*/ 18 h 165"/>
                <a:gd name="T28" fmla="*/ 98 w 105"/>
                <a:gd name="T29" fmla="*/ 32 h 165"/>
                <a:gd name="T30" fmla="*/ 95 w 105"/>
                <a:gd name="T31" fmla="*/ 34 h 165"/>
                <a:gd name="T32" fmla="*/ 92 w 105"/>
                <a:gd name="T33" fmla="*/ 41 h 165"/>
                <a:gd name="T34" fmla="*/ 91 w 105"/>
                <a:gd name="T35" fmla="*/ 52 h 165"/>
                <a:gd name="T36" fmla="*/ 90 w 105"/>
                <a:gd name="T37" fmla="*/ 61 h 165"/>
                <a:gd name="T38" fmla="*/ 93 w 105"/>
                <a:gd name="T39" fmla="*/ 67 h 165"/>
                <a:gd name="T40" fmla="*/ 88 w 105"/>
                <a:gd name="T41" fmla="*/ 73 h 165"/>
                <a:gd name="T42" fmla="*/ 91 w 105"/>
                <a:gd name="T43" fmla="*/ 79 h 165"/>
                <a:gd name="T44" fmla="*/ 90 w 105"/>
                <a:gd name="T45" fmla="*/ 86 h 165"/>
                <a:gd name="T46" fmla="*/ 91 w 105"/>
                <a:gd name="T47" fmla="*/ 92 h 165"/>
                <a:gd name="T48" fmla="*/ 86 w 105"/>
                <a:gd name="T49" fmla="*/ 98 h 165"/>
                <a:gd name="T50" fmla="*/ 87 w 105"/>
                <a:gd name="T51" fmla="*/ 102 h 165"/>
                <a:gd name="T52" fmla="*/ 83 w 105"/>
                <a:gd name="T53" fmla="*/ 100 h 165"/>
                <a:gd name="T54" fmla="*/ 87 w 105"/>
                <a:gd name="T55" fmla="*/ 110 h 165"/>
                <a:gd name="T56" fmla="*/ 84 w 105"/>
                <a:gd name="T57" fmla="*/ 114 h 165"/>
                <a:gd name="T58" fmla="*/ 81 w 105"/>
                <a:gd name="T59" fmla="*/ 117 h 165"/>
                <a:gd name="T60" fmla="*/ 82 w 105"/>
                <a:gd name="T61" fmla="*/ 123 h 165"/>
                <a:gd name="T62" fmla="*/ 70 w 105"/>
                <a:gd name="T63" fmla="*/ 127 h 165"/>
                <a:gd name="T64" fmla="*/ 60 w 105"/>
                <a:gd name="T65" fmla="*/ 138 h 165"/>
                <a:gd name="T66" fmla="*/ 55 w 105"/>
                <a:gd name="T67" fmla="*/ 144 h 165"/>
                <a:gd name="T68" fmla="*/ 52 w 105"/>
                <a:gd name="T69" fmla="*/ 154 h 165"/>
                <a:gd name="T70" fmla="*/ 48 w 105"/>
                <a:gd name="T71" fmla="*/ 163 h 165"/>
                <a:gd name="T72" fmla="*/ 40 w 105"/>
                <a:gd name="T73" fmla="*/ 156 h 165"/>
                <a:gd name="T74" fmla="*/ 36 w 105"/>
                <a:gd name="T75" fmla="*/ 146 h 165"/>
                <a:gd name="T76" fmla="*/ 34 w 105"/>
                <a:gd name="T77" fmla="*/ 128 h 165"/>
                <a:gd name="T78" fmla="*/ 37 w 105"/>
                <a:gd name="T79" fmla="*/ 118 h 165"/>
                <a:gd name="T80" fmla="*/ 37 w 105"/>
                <a:gd name="T81" fmla="*/ 116 h 165"/>
                <a:gd name="T82" fmla="*/ 34 w 105"/>
                <a:gd name="T83" fmla="*/ 109 h 165"/>
                <a:gd name="T84" fmla="*/ 30 w 105"/>
                <a:gd name="T85" fmla="*/ 105 h 165"/>
                <a:gd name="T86" fmla="*/ 28 w 105"/>
                <a:gd name="T87" fmla="*/ 90 h 165"/>
                <a:gd name="T88" fmla="*/ 18 w 105"/>
                <a:gd name="T89" fmla="*/ 77 h 165"/>
                <a:gd name="T90" fmla="*/ 11 w 105"/>
                <a:gd name="T91" fmla="*/ 77 h 165"/>
                <a:gd name="T92" fmla="*/ 7 w 105"/>
                <a:gd name="T93" fmla="*/ 73 h 165"/>
                <a:gd name="T94" fmla="*/ 10 w 105"/>
                <a:gd name="T95" fmla="*/ 67 h 165"/>
                <a:gd name="T96" fmla="*/ 4 w 105"/>
                <a:gd name="T97" fmla="*/ 64 h 165"/>
                <a:gd name="T98" fmla="*/ 5 w 105"/>
                <a:gd name="T99" fmla="*/ 53 h 165"/>
                <a:gd name="T100" fmla="*/ 13 w 105"/>
                <a:gd name="T101" fmla="*/ 43 h 165"/>
                <a:gd name="T102" fmla="*/ 10 w 105"/>
                <a:gd name="T103" fmla="*/ 34 h 165"/>
                <a:gd name="T104" fmla="*/ 21 w 105"/>
                <a:gd name="T105" fmla="*/ 17 h 165"/>
                <a:gd name="T106" fmla="*/ 26 w 105"/>
                <a:gd name="T107" fmla="*/ 14 h 165"/>
                <a:gd name="T108" fmla="*/ 78 w 105"/>
                <a:gd name="T109" fmla="*/ 109 h 165"/>
                <a:gd name="T110" fmla="*/ 77 w 105"/>
                <a:gd name="T111" fmla="*/ 116 h 165"/>
                <a:gd name="T112" fmla="*/ 77 w 105"/>
                <a:gd name="T113" fmla="*/ 118 h 165"/>
                <a:gd name="T114" fmla="*/ 39 w 105"/>
                <a:gd name="T115" fmla="*/ 2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65">
                  <a:moveTo>
                    <a:pt x="33" y="18"/>
                  </a:moveTo>
                  <a:cubicBezTo>
                    <a:pt x="34" y="17"/>
                    <a:pt x="34" y="17"/>
                    <a:pt x="34" y="16"/>
                  </a:cubicBezTo>
                  <a:cubicBezTo>
                    <a:pt x="34" y="16"/>
                    <a:pt x="34" y="15"/>
                    <a:pt x="34" y="15"/>
                  </a:cubicBezTo>
                  <a:cubicBezTo>
                    <a:pt x="33" y="14"/>
                    <a:pt x="33" y="13"/>
                    <a:pt x="33" y="12"/>
                  </a:cubicBezTo>
                  <a:cubicBezTo>
                    <a:pt x="34" y="12"/>
                    <a:pt x="34" y="11"/>
                    <a:pt x="34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6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6"/>
                    <a:pt x="37" y="16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8"/>
                    <a:pt x="37" y="18"/>
                    <a:pt x="37" y="17"/>
                  </a:cubicBezTo>
                  <a:cubicBezTo>
                    <a:pt x="37" y="17"/>
                    <a:pt x="38" y="17"/>
                    <a:pt x="38" y="17"/>
                  </a:cubicBezTo>
                  <a:cubicBezTo>
                    <a:pt x="39" y="17"/>
                    <a:pt x="39" y="18"/>
                    <a:pt x="39" y="18"/>
                  </a:cubicBezTo>
                  <a:cubicBezTo>
                    <a:pt x="39" y="18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39" y="16"/>
                    <a:pt x="39" y="16"/>
                  </a:cubicBezTo>
                  <a:cubicBezTo>
                    <a:pt x="38" y="14"/>
                    <a:pt x="37" y="12"/>
                    <a:pt x="37" y="10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9" y="8"/>
                    <a:pt x="40" y="9"/>
                    <a:pt x="41" y="10"/>
                  </a:cubicBezTo>
                  <a:cubicBezTo>
                    <a:pt x="42" y="11"/>
                    <a:pt x="42" y="12"/>
                    <a:pt x="43" y="13"/>
                  </a:cubicBezTo>
                  <a:cubicBezTo>
                    <a:pt x="44" y="13"/>
                    <a:pt x="44" y="14"/>
                    <a:pt x="45" y="14"/>
                  </a:cubicBezTo>
                  <a:cubicBezTo>
                    <a:pt x="45" y="15"/>
                    <a:pt x="46" y="15"/>
                    <a:pt x="46" y="16"/>
                  </a:cubicBezTo>
                  <a:cubicBezTo>
                    <a:pt x="46" y="17"/>
                    <a:pt x="47" y="18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7" y="13"/>
                    <a:pt x="46" y="13"/>
                  </a:cubicBezTo>
                  <a:cubicBezTo>
                    <a:pt x="46" y="13"/>
                    <a:pt x="46" y="13"/>
                    <a:pt x="46" y="12"/>
                  </a:cubicBezTo>
                  <a:cubicBezTo>
                    <a:pt x="45" y="12"/>
                    <a:pt x="44" y="11"/>
                    <a:pt x="44" y="9"/>
                  </a:cubicBezTo>
                  <a:cubicBezTo>
                    <a:pt x="44" y="9"/>
                    <a:pt x="43" y="8"/>
                    <a:pt x="43" y="8"/>
                  </a:cubicBezTo>
                  <a:cubicBezTo>
                    <a:pt x="43" y="7"/>
                    <a:pt x="43" y="7"/>
                    <a:pt x="44" y="7"/>
                  </a:cubicBezTo>
                  <a:cubicBezTo>
                    <a:pt x="45" y="6"/>
                    <a:pt x="46" y="6"/>
                    <a:pt x="47" y="7"/>
                  </a:cubicBezTo>
                  <a:cubicBezTo>
                    <a:pt x="48" y="8"/>
                    <a:pt x="48" y="9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49" y="10"/>
                  </a:cubicBezTo>
                  <a:cubicBezTo>
                    <a:pt x="49" y="9"/>
                    <a:pt x="48" y="7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5"/>
                    <a:pt x="47" y="5"/>
                    <a:pt x="47" y="5"/>
                  </a:cubicBezTo>
                  <a:cubicBezTo>
                    <a:pt x="47" y="5"/>
                    <a:pt x="47" y="5"/>
                    <a:pt x="48" y="5"/>
                  </a:cubicBezTo>
                  <a:cubicBezTo>
                    <a:pt x="49" y="5"/>
                    <a:pt x="50" y="5"/>
                    <a:pt x="51" y="5"/>
                  </a:cubicBezTo>
                  <a:cubicBezTo>
                    <a:pt x="53" y="5"/>
                    <a:pt x="54" y="5"/>
                    <a:pt x="55" y="6"/>
                  </a:cubicBezTo>
                  <a:cubicBezTo>
                    <a:pt x="56" y="7"/>
                    <a:pt x="56" y="8"/>
                    <a:pt x="56" y="10"/>
                  </a:cubicBezTo>
                  <a:cubicBezTo>
                    <a:pt x="57" y="9"/>
                    <a:pt x="57" y="7"/>
                    <a:pt x="57" y="7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5"/>
                    <a:pt x="54" y="5"/>
                    <a:pt x="54" y="4"/>
                  </a:cubicBezTo>
                  <a:cubicBezTo>
                    <a:pt x="53" y="4"/>
                    <a:pt x="52" y="4"/>
                    <a:pt x="52" y="4"/>
                  </a:cubicBezTo>
                  <a:cubicBezTo>
                    <a:pt x="50" y="4"/>
                    <a:pt x="49" y="4"/>
                    <a:pt x="47" y="4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5" y="4"/>
                    <a:pt x="45" y="3"/>
                    <a:pt x="45" y="2"/>
                  </a:cubicBezTo>
                  <a:cubicBezTo>
                    <a:pt x="44" y="2"/>
                    <a:pt x="45" y="0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1"/>
                    <a:pt x="47" y="1"/>
                    <a:pt x="48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1"/>
                    <a:pt x="48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8" y="0"/>
                    <a:pt x="48" y="0"/>
                  </a:cubicBezTo>
                  <a:cubicBezTo>
                    <a:pt x="48" y="0"/>
                    <a:pt x="48" y="0"/>
                    <a:pt x="49" y="0"/>
                  </a:cubicBezTo>
                  <a:cubicBezTo>
                    <a:pt x="50" y="0"/>
                    <a:pt x="52" y="0"/>
                    <a:pt x="53" y="0"/>
                  </a:cubicBezTo>
                  <a:cubicBezTo>
                    <a:pt x="54" y="0"/>
                    <a:pt x="55" y="0"/>
                    <a:pt x="55" y="1"/>
                  </a:cubicBezTo>
                  <a:cubicBezTo>
                    <a:pt x="55" y="2"/>
                    <a:pt x="56" y="2"/>
                    <a:pt x="57" y="2"/>
                  </a:cubicBezTo>
                  <a:cubicBezTo>
                    <a:pt x="57" y="2"/>
                    <a:pt x="58" y="2"/>
                    <a:pt x="58" y="3"/>
                  </a:cubicBezTo>
                  <a:cubicBezTo>
                    <a:pt x="58" y="4"/>
                    <a:pt x="58" y="4"/>
                    <a:pt x="59" y="4"/>
                  </a:cubicBezTo>
                  <a:cubicBezTo>
                    <a:pt x="59" y="4"/>
                    <a:pt x="59" y="3"/>
                    <a:pt x="59" y="3"/>
                  </a:cubicBezTo>
                  <a:cubicBezTo>
                    <a:pt x="58" y="2"/>
                    <a:pt x="58" y="2"/>
                    <a:pt x="58" y="1"/>
                  </a:cubicBezTo>
                  <a:cubicBezTo>
                    <a:pt x="58" y="0"/>
                    <a:pt x="59" y="0"/>
                    <a:pt x="59" y="0"/>
                  </a:cubicBezTo>
                  <a:cubicBezTo>
                    <a:pt x="59" y="0"/>
                    <a:pt x="60" y="0"/>
                    <a:pt x="60" y="0"/>
                  </a:cubicBezTo>
                  <a:cubicBezTo>
                    <a:pt x="63" y="0"/>
                    <a:pt x="65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0" y="0"/>
                    <a:pt x="69" y="2"/>
                  </a:cubicBezTo>
                  <a:cubicBezTo>
                    <a:pt x="70" y="1"/>
                    <a:pt x="71" y="1"/>
                    <a:pt x="72" y="1"/>
                  </a:cubicBezTo>
                  <a:cubicBezTo>
                    <a:pt x="72" y="0"/>
                    <a:pt x="73" y="0"/>
                    <a:pt x="73" y="0"/>
                  </a:cubicBezTo>
                  <a:cubicBezTo>
                    <a:pt x="75" y="0"/>
                    <a:pt x="76" y="0"/>
                    <a:pt x="77" y="0"/>
                  </a:cubicBezTo>
                  <a:cubicBezTo>
                    <a:pt x="78" y="0"/>
                    <a:pt x="78" y="0"/>
                    <a:pt x="79" y="0"/>
                  </a:cubicBezTo>
                  <a:cubicBezTo>
                    <a:pt x="80" y="0"/>
                    <a:pt x="81" y="0"/>
                    <a:pt x="82" y="0"/>
                  </a:cubicBezTo>
                  <a:cubicBezTo>
                    <a:pt x="83" y="0"/>
                    <a:pt x="83" y="0"/>
                    <a:pt x="83" y="1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3"/>
                    <a:pt x="82" y="3"/>
                    <a:pt x="82" y="3"/>
                  </a:cubicBezTo>
                  <a:cubicBezTo>
                    <a:pt x="83" y="4"/>
                    <a:pt x="83" y="3"/>
                    <a:pt x="83" y="3"/>
                  </a:cubicBezTo>
                  <a:cubicBezTo>
                    <a:pt x="84" y="3"/>
                    <a:pt x="84" y="3"/>
                    <a:pt x="85" y="3"/>
                  </a:cubicBezTo>
                  <a:cubicBezTo>
                    <a:pt x="85" y="4"/>
                    <a:pt x="85" y="4"/>
                    <a:pt x="86" y="4"/>
                  </a:cubicBezTo>
                  <a:cubicBezTo>
                    <a:pt x="86" y="4"/>
                    <a:pt x="86" y="5"/>
                    <a:pt x="86" y="5"/>
                  </a:cubicBezTo>
                  <a:cubicBezTo>
                    <a:pt x="88" y="5"/>
                    <a:pt x="88" y="6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9"/>
                    <a:pt x="88" y="10"/>
                    <a:pt x="87" y="11"/>
                  </a:cubicBezTo>
                  <a:cubicBezTo>
                    <a:pt x="87" y="12"/>
                    <a:pt x="86" y="12"/>
                    <a:pt x="86" y="12"/>
                  </a:cubicBezTo>
                  <a:cubicBezTo>
                    <a:pt x="85" y="12"/>
                    <a:pt x="84" y="13"/>
                    <a:pt x="83" y="14"/>
                  </a:cubicBezTo>
                  <a:cubicBezTo>
                    <a:pt x="82" y="14"/>
                    <a:pt x="81" y="14"/>
                    <a:pt x="80" y="14"/>
                  </a:cubicBezTo>
                  <a:cubicBezTo>
                    <a:pt x="80" y="14"/>
                    <a:pt x="79" y="14"/>
                    <a:pt x="79" y="14"/>
                  </a:cubicBezTo>
                  <a:cubicBezTo>
                    <a:pt x="78" y="14"/>
                    <a:pt x="77" y="14"/>
                    <a:pt x="76" y="14"/>
                  </a:cubicBezTo>
                  <a:cubicBezTo>
                    <a:pt x="75" y="14"/>
                    <a:pt x="74" y="15"/>
                    <a:pt x="74" y="15"/>
                  </a:cubicBezTo>
                  <a:cubicBezTo>
                    <a:pt x="73" y="16"/>
                    <a:pt x="72" y="16"/>
                    <a:pt x="71" y="17"/>
                  </a:cubicBezTo>
                  <a:cubicBezTo>
                    <a:pt x="71" y="17"/>
                    <a:pt x="70" y="17"/>
                    <a:pt x="69" y="18"/>
                  </a:cubicBezTo>
                  <a:cubicBezTo>
                    <a:pt x="69" y="18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19"/>
                    <a:pt x="71" y="18"/>
                    <a:pt x="72" y="18"/>
                  </a:cubicBezTo>
                  <a:cubicBezTo>
                    <a:pt x="73" y="17"/>
                    <a:pt x="74" y="17"/>
                    <a:pt x="75" y="16"/>
                  </a:cubicBezTo>
                  <a:cubicBezTo>
                    <a:pt x="75" y="16"/>
                    <a:pt x="76" y="16"/>
                    <a:pt x="76" y="16"/>
                  </a:cubicBezTo>
                  <a:cubicBezTo>
                    <a:pt x="77" y="16"/>
                    <a:pt x="78" y="15"/>
                    <a:pt x="80" y="16"/>
                  </a:cubicBezTo>
                  <a:cubicBezTo>
                    <a:pt x="80" y="16"/>
                    <a:pt x="81" y="16"/>
                    <a:pt x="81" y="16"/>
                  </a:cubicBezTo>
                  <a:cubicBezTo>
                    <a:pt x="82" y="16"/>
                    <a:pt x="82" y="16"/>
                    <a:pt x="82" y="17"/>
                  </a:cubicBezTo>
                  <a:cubicBezTo>
                    <a:pt x="82" y="18"/>
                    <a:pt x="82" y="20"/>
                    <a:pt x="81" y="21"/>
                  </a:cubicBezTo>
                  <a:cubicBezTo>
                    <a:pt x="80" y="21"/>
                    <a:pt x="79" y="22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3"/>
                    <a:pt x="78" y="24"/>
                    <a:pt x="78" y="24"/>
                  </a:cubicBezTo>
                  <a:cubicBezTo>
                    <a:pt x="78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80" y="23"/>
                    <a:pt x="81" y="22"/>
                    <a:pt x="82" y="21"/>
                  </a:cubicBezTo>
                  <a:cubicBezTo>
                    <a:pt x="83" y="20"/>
                    <a:pt x="84" y="19"/>
                    <a:pt x="84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5"/>
                    <a:pt x="85" y="15"/>
                  </a:cubicBezTo>
                  <a:cubicBezTo>
                    <a:pt x="86" y="15"/>
                    <a:pt x="86" y="15"/>
                    <a:pt x="87" y="15"/>
                  </a:cubicBezTo>
                  <a:cubicBezTo>
                    <a:pt x="87" y="15"/>
                    <a:pt x="87" y="15"/>
                    <a:pt x="87" y="16"/>
                  </a:cubicBezTo>
                  <a:cubicBezTo>
                    <a:pt x="88" y="16"/>
                    <a:pt x="88" y="17"/>
                    <a:pt x="88" y="17"/>
                  </a:cubicBezTo>
                  <a:cubicBezTo>
                    <a:pt x="88" y="21"/>
                    <a:pt x="87" y="24"/>
                    <a:pt x="86" y="27"/>
                  </a:cubicBezTo>
                  <a:cubicBezTo>
                    <a:pt x="86" y="28"/>
                    <a:pt x="85" y="29"/>
                    <a:pt x="85" y="31"/>
                  </a:cubicBezTo>
                  <a:cubicBezTo>
                    <a:pt x="85" y="31"/>
                    <a:pt x="84" y="32"/>
                    <a:pt x="84" y="33"/>
                  </a:cubicBezTo>
                  <a:cubicBezTo>
                    <a:pt x="84" y="33"/>
                    <a:pt x="84" y="33"/>
                    <a:pt x="84" y="34"/>
                  </a:cubicBezTo>
                  <a:cubicBezTo>
                    <a:pt x="83" y="34"/>
                    <a:pt x="84" y="34"/>
                    <a:pt x="84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3"/>
                    <a:pt x="85" y="33"/>
                    <a:pt x="85" y="32"/>
                  </a:cubicBezTo>
                  <a:cubicBezTo>
                    <a:pt x="86" y="30"/>
                    <a:pt x="87" y="28"/>
                    <a:pt x="88" y="26"/>
                  </a:cubicBezTo>
                  <a:cubicBezTo>
                    <a:pt x="88" y="26"/>
                    <a:pt x="88" y="25"/>
                    <a:pt x="89" y="24"/>
                  </a:cubicBezTo>
                  <a:cubicBezTo>
                    <a:pt x="89" y="24"/>
                    <a:pt x="89" y="23"/>
                    <a:pt x="89" y="22"/>
                  </a:cubicBezTo>
                  <a:cubicBezTo>
                    <a:pt x="90" y="21"/>
                    <a:pt x="90" y="21"/>
                    <a:pt x="91" y="21"/>
                  </a:cubicBezTo>
                  <a:cubicBezTo>
                    <a:pt x="91" y="21"/>
                    <a:pt x="91" y="22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2" y="22"/>
                    <a:pt x="93" y="22"/>
                    <a:pt x="93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3"/>
                    <a:pt x="95" y="22"/>
                    <a:pt x="95" y="22"/>
                  </a:cubicBezTo>
                  <a:cubicBezTo>
                    <a:pt x="95" y="21"/>
                    <a:pt x="95" y="20"/>
                    <a:pt x="95" y="19"/>
                  </a:cubicBezTo>
                  <a:cubicBezTo>
                    <a:pt x="95" y="19"/>
                    <a:pt x="95" y="18"/>
                    <a:pt x="96" y="18"/>
                  </a:cubicBezTo>
                  <a:cubicBezTo>
                    <a:pt x="97" y="17"/>
                    <a:pt x="98" y="17"/>
                    <a:pt x="99" y="17"/>
                  </a:cubicBezTo>
                  <a:cubicBezTo>
                    <a:pt x="100" y="17"/>
                    <a:pt x="101" y="17"/>
                    <a:pt x="102" y="18"/>
                  </a:cubicBezTo>
                  <a:cubicBezTo>
                    <a:pt x="103" y="19"/>
                    <a:pt x="104" y="20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4" y="23"/>
                    <a:pt x="104" y="23"/>
                    <a:pt x="104" y="24"/>
                  </a:cubicBezTo>
                  <a:cubicBezTo>
                    <a:pt x="103" y="24"/>
                    <a:pt x="103" y="25"/>
                    <a:pt x="102" y="26"/>
                  </a:cubicBezTo>
                  <a:cubicBezTo>
                    <a:pt x="102" y="27"/>
                    <a:pt x="101" y="28"/>
                    <a:pt x="100" y="28"/>
                  </a:cubicBezTo>
                  <a:cubicBezTo>
                    <a:pt x="100" y="28"/>
                    <a:pt x="100" y="28"/>
                    <a:pt x="100" y="29"/>
                  </a:cubicBezTo>
                  <a:cubicBezTo>
                    <a:pt x="101" y="30"/>
                    <a:pt x="101" y="30"/>
                    <a:pt x="99" y="31"/>
                  </a:cubicBezTo>
                  <a:cubicBezTo>
                    <a:pt x="99" y="31"/>
                    <a:pt x="98" y="31"/>
                    <a:pt x="98" y="32"/>
                  </a:cubicBezTo>
                  <a:cubicBezTo>
                    <a:pt x="98" y="33"/>
                    <a:pt x="97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2"/>
                    <a:pt x="95" y="32"/>
                    <a:pt x="94" y="33"/>
                  </a:cubicBezTo>
                  <a:cubicBezTo>
                    <a:pt x="94" y="34"/>
                    <a:pt x="94" y="34"/>
                    <a:pt x="93" y="34"/>
                  </a:cubicBezTo>
                  <a:cubicBezTo>
                    <a:pt x="91" y="33"/>
                    <a:pt x="91" y="33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1" y="34"/>
                    <a:pt x="92" y="34"/>
                    <a:pt x="93" y="34"/>
                  </a:cubicBezTo>
                  <a:cubicBezTo>
                    <a:pt x="94" y="35"/>
                    <a:pt x="94" y="35"/>
                    <a:pt x="95" y="34"/>
                  </a:cubicBezTo>
                  <a:cubicBezTo>
                    <a:pt x="96" y="33"/>
                    <a:pt x="97" y="34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6"/>
                    <a:pt x="97" y="37"/>
                    <a:pt x="97" y="38"/>
                  </a:cubicBezTo>
                  <a:cubicBezTo>
                    <a:pt x="96" y="38"/>
                    <a:pt x="96" y="38"/>
                    <a:pt x="95" y="38"/>
                  </a:cubicBezTo>
                  <a:cubicBezTo>
                    <a:pt x="94" y="38"/>
                    <a:pt x="93" y="39"/>
                    <a:pt x="92" y="38"/>
                  </a:cubicBezTo>
                  <a:cubicBezTo>
                    <a:pt x="92" y="38"/>
                    <a:pt x="91" y="38"/>
                    <a:pt x="91" y="39"/>
                  </a:cubicBezTo>
                  <a:cubicBezTo>
                    <a:pt x="91" y="40"/>
                    <a:pt x="90" y="41"/>
                    <a:pt x="90" y="42"/>
                  </a:cubicBezTo>
                  <a:cubicBezTo>
                    <a:pt x="90" y="42"/>
                    <a:pt x="90" y="43"/>
                    <a:pt x="91" y="43"/>
                  </a:cubicBezTo>
                  <a:cubicBezTo>
                    <a:pt x="91" y="43"/>
                    <a:pt x="91" y="43"/>
                    <a:pt x="91" y="42"/>
                  </a:cubicBezTo>
                  <a:cubicBezTo>
                    <a:pt x="91" y="42"/>
                    <a:pt x="91" y="41"/>
                    <a:pt x="92" y="41"/>
                  </a:cubicBezTo>
                  <a:cubicBezTo>
                    <a:pt x="92" y="40"/>
                    <a:pt x="93" y="40"/>
                    <a:pt x="93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5" y="39"/>
                    <a:pt x="96" y="40"/>
                    <a:pt x="96" y="41"/>
                  </a:cubicBezTo>
                  <a:cubicBezTo>
                    <a:pt x="95" y="42"/>
                    <a:pt x="95" y="42"/>
                    <a:pt x="95" y="43"/>
                  </a:cubicBezTo>
                  <a:cubicBezTo>
                    <a:pt x="94" y="44"/>
                    <a:pt x="94" y="44"/>
                    <a:pt x="93" y="44"/>
                  </a:cubicBezTo>
                  <a:cubicBezTo>
                    <a:pt x="92" y="44"/>
                    <a:pt x="92" y="44"/>
                    <a:pt x="92" y="45"/>
                  </a:cubicBezTo>
                  <a:cubicBezTo>
                    <a:pt x="92" y="46"/>
                    <a:pt x="92" y="46"/>
                    <a:pt x="92" y="47"/>
                  </a:cubicBezTo>
                  <a:cubicBezTo>
                    <a:pt x="92" y="47"/>
                    <a:pt x="92" y="48"/>
                    <a:pt x="92" y="48"/>
                  </a:cubicBezTo>
                  <a:cubicBezTo>
                    <a:pt x="93" y="49"/>
                    <a:pt x="93" y="49"/>
                    <a:pt x="92" y="49"/>
                  </a:cubicBezTo>
                  <a:cubicBezTo>
                    <a:pt x="92" y="50"/>
                    <a:pt x="91" y="51"/>
                    <a:pt x="91" y="52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90" y="54"/>
                    <a:pt x="89" y="54"/>
                    <a:pt x="89" y="54"/>
                  </a:cubicBezTo>
                  <a:cubicBezTo>
                    <a:pt x="90" y="56"/>
                    <a:pt x="89" y="58"/>
                    <a:pt x="89" y="60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2"/>
                    <a:pt x="88" y="63"/>
                    <a:pt x="88" y="6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9" y="64"/>
                    <a:pt x="89" y="64"/>
                  </a:cubicBezTo>
                  <a:cubicBezTo>
                    <a:pt x="89" y="63"/>
                    <a:pt x="89" y="63"/>
                    <a:pt x="89" y="62"/>
                  </a:cubicBezTo>
                  <a:cubicBezTo>
                    <a:pt x="89" y="62"/>
                    <a:pt x="90" y="62"/>
                    <a:pt x="90" y="61"/>
                  </a:cubicBezTo>
                  <a:cubicBezTo>
                    <a:pt x="91" y="61"/>
                    <a:pt x="91" y="62"/>
                    <a:pt x="92" y="62"/>
                  </a:cubicBezTo>
                  <a:cubicBezTo>
                    <a:pt x="92" y="62"/>
                    <a:pt x="92" y="62"/>
                    <a:pt x="92" y="63"/>
                  </a:cubicBezTo>
                  <a:cubicBezTo>
                    <a:pt x="92" y="63"/>
                    <a:pt x="93" y="64"/>
                    <a:pt x="93" y="64"/>
                  </a:cubicBezTo>
                  <a:cubicBezTo>
                    <a:pt x="93" y="64"/>
                    <a:pt x="93" y="65"/>
                    <a:pt x="93" y="65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5"/>
                  </a:cubicBezTo>
                  <a:cubicBezTo>
                    <a:pt x="91" y="65"/>
                    <a:pt x="90" y="66"/>
                    <a:pt x="91" y="66"/>
                  </a:cubicBezTo>
                  <a:cubicBezTo>
                    <a:pt x="91" y="67"/>
                    <a:pt x="92" y="67"/>
                    <a:pt x="92" y="68"/>
                  </a:cubicBezTo>
                  <a:cubicBezTo>
                    <a:pt x="92" y="68"/>
                    <a:pt x="93" y="68"/>
                    <a:pt x="93" y="67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4" y="69"/>
                    <a:pt x="94" y="70"/>
                    <a:pt x="94" y="71"/>
                  </a:cubicBezTo>
                  <a:cubicBezTo>
                    <a:pt x="94" y="72"/>
                    <a:pt x="94" y="72"/>
                    <a:pt x="93" y="72"/>
                  </a:cubicBezTo>
                  <a:cubicBezTo>
                    <a:pt x="93" y="72"/>
                    <a:pt x="92" y="72"/>
                    <a:pt x="92" y="71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2"/>
                    <a:pt x="89" y="72"/>
                  </a:cubicBezTo>
                  <a:cubicBezTo>
                    <a:pt x="89" y="72"/>
                    <a:pt x="89" y="73"/>
                    <a:pt x="89" y="73"/>
                  </a:cubicBezTo>
                  <a:cubicBezTo>
                    <a:pt x="89" y="73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7" y="73"/>
                    <a:pt x="87" y="74"/>
                  </a:cubicBezTo>
                  <a:cubicBezTo>
                    <a:pt x="88" y="74"/>
                    <a:pt x="88" y="75"/>
                    <a:pt x="88" y="76"/>
                  </a:cubicBezTo>
                  <a:cubicBezTo>
                    <a:pt x="88" y="76"/>
                    <a:pt x="89" y="76"/>
                    <a:pt x="89" y="76"/>
                  </a:cubicBezTo>
                  <a:cubicBezTo>
                    <a:pt x="90" y="76"/>
                    <a:pt x="90" y="76"/>
                    <a:pt x="91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8"/>
                    <a:pt x="91" y="78"/>
                    <a:pt x="91" y="78"/>
                  </a:cubicBezTo>
                  <a:cubicBezTo>
                    <a:pt x="91" y="78"/>
                    <a:pt x="91" y="79"/>
                    <a:pt x="91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2" y="79"/>
                    <a:pt x="92" y="80"/>
                    <a:pt x="92" y="82"/>
                  </a:cubicBezTo>
                  <a:cubicBezTo>
                    <a:pt x="92" y="82"/>
                    <a:pt x="92" y="82"/>
                    <a:pt x="92" y="83"/>
                  </a:cubicBezTo>
                  <a:cubicBezTo>
                    <a:pt x="92" y="83"/>
                    <a:pt x="92" y="84"/>
                    <a:pt x="92" y="84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4"/>
                    <a:pt x="90" y="83"/>
                    <a:pt x="89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83"/>
                    <a:pt x="89" y="84"/>
                    <a:pt x="90" y="84"/>
                  </a:cubicBezTo>
                  <a:cubicBezTo>
                    <a:pt x="90" y="84"/>
                    <a:pt x="90" y="85"/>
                    <a:pt x="90" y="85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1" y="86"/>
                    <a:pt x="91" y="86"/>
                    <a:pt x="92" y="87"/>
                  </a:cubicBezTo>
                  <a:cubicBezTo>
                    <a:pt x="92" y="88"/>
                    <a:pt x="91" y="88"/>
                    <a:pt x="91" y="88"/>
                  </a:cubicBezTo>
                  <a:cubicBezTo>
                    <a:pt x="91" y="88"/>
                    <a:pt x="90" y="88"/>
                    <a:pt x="90" y="88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1" y="89"/>
                    <a:pt x="92" y="89"/>
                    <a:pt x="93" y="89"/>
                  </a:cubicBezTo>
                  <a:cubicBezTo>
                    <a:pt x="93" y="88"/>
                    <a:pt x="93" y="89"/>
                    <a:pt x="93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3" y="90"/>
                    <a:pt x="93" y="90"/>
                    <a:pt x="93" y="91"/>
                  </a:cubicBezTo>
                  <a:cubicBezTo>
                    <a:pt x="92" y="91"/>
                    <a:pt x="92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0" y="93"/>
                    <a:pt x="89" y="93"/>
                    <a:pt x="88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2"/>
                    <a:pt x="87" y="92"/>
                    <a:pt x="87" y="92"/>
                  </a:cubicBezTo>
                  <a:cubicBezTo>
                    <a:pt x="87" y="93"/>
                    <a:pt x="87" y="93"/>
                    <a:pt x="88" y="93"/>
                  </a:cubicBezTo>
                  <a:cubicBezTo>
                    <a:pt x="88" y="93"/>
                    <a:pt x="89" y="94"/>
                    <a:pt x="90" y="94"/>
                  </a:cubicBezTo>
                  <a:cubicBezTo>
                    <a:pt x="90" y="94"/>
                    <a:pt x="90" y="94"/>
                    <a:pt x="90" y="95"/>
                  </a:cubicBezTo>
                  <a:cubicBezTo>
                    <a:pt x="90" y="95"/>
                    <a:pt x="90" y="96"/>
                    <a:pt x="90" y="96"/>
                  </a:cubicBezTo>
                  <a:cubicBezTo>
                    <a:pt x="90" y="97"/>
                    <a:pt x="90" y="97"/>
                    <a:pt x="89" y="97"/>
                  </a:cubicBezTo>
                  <a:cubicBezTo>
                    <a:pt x="89" y="97"/>
                    <a:pt x="88" y="97"/>
                    <a:pt x="88" y="98"/>
                  </a:cubicBezTo>
                  <a:cubicBezTo>
                    <a:pt x="87" y="99"/>
                    <a:pt x="87" y="98"/>
                    <a:pt x="86" y="98"/>
                  </a:cubicBezTo>
                  <a:cubicBezTo>
                    <a:pt x="85" y="97"/>
                    <a:pt x="84" y="97"/>
                    <a:pt x="84" y="96"/>
                  </a:cubicBezTo>
                  <a:cubicBezTo>
                    <a:pt x="84" y="96"/>
                    <a:pt x="84" y="96"/>
                    <a:pt x="84" y="95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3" y="97"/>
                    <a:pt x="84" y="97"/>
                    <a:pt x="84" y="97"/>
                  </a:cubicBezTo>
                  <a:cubicBezTo>
                    <a:pt x="85" y="98"/>
                    <a:pt x="86" y="98"/>
                    <a:pt x="86" y="99"/>
                  </a:cubicBezTo>
                  <a:cubicBezTo>
                    <a:pt x="86" y="100"/>
                    <a:pt x="87" y="100"/>
                    <a:pt x="87" y="100"/>
                  </a:cubicBezTo>
                  <a:cubicBezTo>
                    <a:pt x="88" y="100"/>
                    <a:pt x="88" y="101"/>
                    <a:pt x="88" y="101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4"/>
                    <a:pt x="87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5"/>
                    <a:pt x="85" y="104"/>
                    <a:pt x="84" y="103"/>
                  </a:cubicBezTo>
                  <a:cubicBezTo>
                    <a:pt x="84" y="103"/>
                    <a:pt x="83" y="102"/>
                    <a:pt x="83" y="102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0"/>
                    <a:pt x="83" y="100"/>
                    <a:pt x="82" y="100"/>
                  </a:cubicBezTo>
                  <a:cubicBezTo>
                    <a:pt x="82" y="101"/>
                    <a:pt x="82" y="101"/>
                    <a:pt x="82" y="101"/>
                  </a:cubicBezTo>
                  <a:cubicBezTo>
                    <a:pt x="82" y="101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3"/>
                  </a:cubicBezTo>
                  <a:cubicBezTo>
                    <a:pt x="83" y="103"/>
                    <a:pt x="83" y="104"/>
                    <a:pt x="84" y="104"/>
                  </a:cubicBezTo>
                  <a:cubicBezTo>
                    <a:pt x="84" y="105"/>
                    <a:pt x="85" y="106"/>
                    <a:pt x="86" y="106"/>
                  </a:cubicBezTo>
                  <a:cubicBezTo>
                    <a:pt x="86" y="107"/>
                    <a:pt x="87" y="107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9"/>
                    <a:pt x="87" y="109"/>
                    <a:pt x="87" y="110"/>
                  </a:cubicBezTo>
                  <a:cubicBezTo>
                    <a:pt x="87" y="110"/>
                    <a:pt x="87" y="110"/>
                    <a:pt x="88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10"/>
                    <a:pt x="88" y="110"/>
                    <a:pt x="88" y="111"/>
                  </a:cubicBezTo>
                  <a:cubicBezTo>
                    <a:pt x="88" y="112"/>
                    <a:pt x="88" y="113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7" y="116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4" y="115"/>
                    <a:pt x="84" y="114"/>
                  </a:cubicBezTo>
                  <a:cubicBezTo>
                    <a:pt x="84" y="114"/>
                    <a:pt x="84" y="114"/>
                    <a:pt x="84" y="113"/>
                  </a:cubicBezTo>
                  <a:cubicBezTo>
                    <a:pt x="84" y="112"/>
                    <a:pt x="83" y="111"/>
                    <a:pt x="82" y="110"/>
                  </a:cubicBezTo>
                  <a:cubicBezTo>
                    <a:pt x="81" y="110"/>
                    <a:pt x="82" y="111"/>
                    <a:pt x="81" y="111"/>
                  </a:cubicBezTo>
                  <a:cubicBezTo>
                    <a:pt x="81" y="111"/>
                    <a:pt x="81" y="112"/>
                    <a:pt x="81" y="11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1" y="113"/>
                    <a:pt x="82" y="113"/>
                    <a:pt x="82" y="113"/>
                  </a:cubicBezTo>
                  <a:cubicBezTo>
                    <a:pt x="82" y="114"/>
                    <a:pt x="82" y="115"/>
                    <a:pt x="81" y="115"/>
                  </a:cubicBezTo>
                  <a:cubicBezTo>
                    <a:pt x="80" y="115"/>
                    <a:pt x="80" y="115"/>
                    <a:pt x="80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7"/>
                    <a:pt x="81" y="117"/>
                    <a:pt x="81" y="117"/>
                  </a:cubicBezTo>
                  <a:cubicBezTo>
                    <a:pt x="81" y="116"/>
                    <a:pt x="82" y="116"/>
                    <a:pt x="83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4" y="117"/>
                    <a:pt x="86" y="118"/>
                    <a:pt x="87" y="118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7" y="118"/>
                    <a:pt x="87" y="119"/>
                    <a:pt x="87" y="119"/>
                  </a:cubicBezTo>
                  <a:cubicBezTo>
                    <a:pt x="86" y="119"/>
                    <a:pt x="86" y="120"/>
                    <a:pt x="85" y="120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5" y="121"/>
                    <a:pt x="84" y="122"/>
                    <a:pt x="83" y="122"/>
                  </a:cubicBezTo>
                  <a:cubicBezTo>
                    <a:pt x="83" y="123"/>
                    <a:pt x="83" y="123"/>
                    <a:pt x="82" y="123"/>
                  </a:cubicBezTo>
                  <a:cubicBezTo>
                    <a:pt x="81" y="125"/>
                    <a:pt x="80" y="126"/>
                    <a:pt x="78" y="127"/>
                  </a:cubicBezTo>
                  <a:cubicBezTo>
                    <a:pt x="77" y="127"/>
                    <a:pt x="76" y="127"/>
                    <a:pt x="75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8"/>
                    <a:pt x="74" y="127"/>
                    <a:pt x="74" y="128"/>
                  </a:cubicBezTo>
                  <a:cubicBezTo>
                    <a:pt x="74" y="128"/>
                    <a:pt x="74" y="128"/>
                    <a:pt x="73" y="128"/>
                  </a:cubicBezTo>
                  <a:cubicBezTo>
                    <a:pt x="73" y="129"/>
                    <a:pt x="73" y="129"/>
                    <a:pt x="73" y="129"/>
                  </a:cubicBezTo>
                  <a:cubicBezTo>
                    <a:pt x="73" y="129"/>
                    <a:pt x="72" y="129"/>
                    <a:pt x="72" y="129"/>
                  </a:cubicBezTo>
                  <a:cubicBezTo>
                    <a:pt x="71" y="129"/>
                    <a:pt x="71" y="129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0" y="127"/>
                    <a:pt x="70" y="128"/>
                    <a:pt x="70" y="128"/>
                  </a:cubicBezTo>
                  <a:cubicBezTo>
                    <a:pt x="71" y="129"/>
                    <a:pt x="70" y="130"/>
                    <a:pt x="69" y="130"/>
                  </a:cubicBezTo>
                  <a:cubicBezTo>
                    <a:pt x="68" y="131"/>
                    <a:pt x="68" y="132"/>
                    <a:pt x="68" y="133"/>
                  </a:cubicBezTo>
                  <a:cubicBezTo>
                    <a:pt x="68" y="134"/>
                    <a:pt x="67" y="135"/>
                    <a:pt x="66" y="136"/>
                  </a:cubicBezTo>
                  <a:cubicBezTo>
                    <a:pt x="66" y="136"/>
                    <a:pt x="66" y="136"/>
                    <a:pt x="66" y="137"/>
                  </a:cubicBezTo>
                  <a:cubicBezTo>
                    <a:pt x="66" y="137"/>
                    <a:pt x="65" y="138"/>
                    <a:pt x="65" y="138"/>
                  </a:cubicBezTo>
                  <a:cubicBezTo>
                    <a:pt x="64" y="138"/>
                    <a:pt x="64" y="138"/>
                    <a:pt x="64" y="138"/>
                  </a:cubicBezTo>
                  <a:cubicBezTo>
                    <a:pt x="64" y="139"/>
                    <a:pt x="63" y="139"/>
                    <a:pt x="62" y="139"/>
                  </a:cubicBezTo>
                  <a:cubicBezTo>
                    <a:pt x="62" y="140"/>
                    <a:pt x="62" y="139"/>
                    <a:pt x="61" y="139"/>
                  </a:cubicBezTo>
                  <a:cubicBezTo>
                    <a:pt x="61" y="140"/>
                    <a:pt x="60" y="139"/>
                    <a:pt x="60" y="138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9"/>
                    <a:pt x="60" y="139"/>
                    <a:pt x="60" y="140"/>
                  </a:cubicBezTo>
                  <a:cubicBezTo>
                    <a:pt x="60" y="140"/>
                    <a:pt x="59" y="141"/>
                    <a:pt x="59" y="141"/>
                  </a:cubicBezTo>
                  <a:cubicBezTo>
                    <a:pt x="58" y="141"/>
                    <a:pt x="58" y="141"/>
                    <a:pt x="57" y="141"/>
                  </a:cubicBezTo>
                  <a:cubicBezTo>
                    <a:pt x="57" y="141"/>
                    <a:pt x="57" y="141"/>
                    <a:pt x="57" y="142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57" y="143"/>
                    <a:pt x="56" y="143"/>
                    <a:pt x="56" y="143"/>
                  </a:cubicBezTo>
                  <a:cubicBezTo>
                    <a:pt x="56" y="143"/>
                    <a:pt x="55" y="143"/>
                    <a:pt x="55" y="143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5" y="144"/>
                    <a:pt x="55" y="145"/>
                    <a:pt x="55" y="145"/>
                  </a:cubicBezTo>
                  <a:cubicBezTo>
                    <a:pt x="55" y="145"/>
                    <a:pt x="56" y="146"/>
                    <a:pt x="56" y="146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5" y="147"/>
                    <a:pt x="56" y="148"/>
                    <a:pt x="55" y="148"/>
                  </a:cubicBezTo>
                  <a:cubicBezTo>
                    <a:pt x="55" y="149"/>
                    <a:pt x="55" y="150"/>
                    <a:pt x="55" y="151"/>
                  </a:cubicBezTo>
                  <a:cubicBezTo>
                    <a:pt x="54" y="151"/>
                    <a:pt x="54" y="152"/>
                    <a:pt x="54" y="152"/>
                  </a:cubicBezTo>
                  <a:cubicBezTo>
                    <a:pt x="54" y="153"/>
                    <a:pt x="54" y="153"/>
                    <a:pt x="53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2" y="154"/>
                    <a:pt x="53" y="154"/>
                    <a:pt x="53" y="155"/>
                  </a:cubicBezTo>
                  <a:cubicBezTo>
                    <a:pt x="53" y="156"/>
                    <a:pt x="53" y="157"/>
                    <a:pt x="52" y="159"/>
                  </a:cubicBezTo>
                  <a:cubicBezTo>
                    <a:pt x="52" y="159"/>
                    <a:pt x="52" y="160"/>
                    <a:pt x="52" y="161"/>
                  </a:cubicBezTo>
                  <a:cubicBezTo>
                    <a:pt x="52" y="161"/>
                    <a:pt x="52" y="162"/>
                    <a:pt x="51" y="162"/>
                  </a:cubicBezTo>
                  <a:cubicBezTo>
                    <a:pt x="51" y="163"/>
                    <a:pt x="51" y="163"/>
                    <a:pt x="51" y="163"/>
                  </a:cubicBezTo>
                  <a:cubicBezTo>
                    <a:pt x="51" y="164"/>
                    <a:pt x="51" y="164"/>
                    <a:pt x="50" y="165"/>
                  </a:cubicBezTo>
                  <a:cubicBezTo>
                    <a:pt x="50" y="165"/>
                    <a:pt x="50" y="165"/>
                    <a:pt x="50" y="165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8" y="164"/>
                  </a:cubicBezTo>
                  <a:cubicBezTo>
                    <a:pt x="48" y="164"/>
                    <a:pt x="48" y="164"/>
                    <a:pt x="48" y="163"/>
                  </a:cubicBezTo>
                  <a:cubicBezTo>
                    <a:pt x="48" y="163"/>
                    <a:pt x="47" y="163"/>
                    <a:pt x="47" y="163"/>
                  </a:cubicBezTo>
                  <a:cubicBezTo>
                    <a:pt x="47" y="162"/>
                    <a:pt x="47" y="162"/>
                    <a:pt x="46" y="162"/>
                  </a:cubicBezTo>
                  <a:cubicBezTo>
                    <a:pt x="46" y="161"/>
                    <a:pt x="46" y="161"/>
                    <a:pt x="46" y="161"/>
                  </a:cubicBezTo>
                  <a:cubicBezTo>
                    <a:pt x="45" y="161"/>
                    <a:pt x="45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0"/>
                    <a:pt x="43" y="160"/>
                    <a:pt x="42" y="160"/>
                  </a:cubicBezTo>
                  <a:cubicBezTo>
                    <a:pt x="42" y="160"/>
                    <a:pt x="42" y="160"/>
                    <a:pt x="42" y="159"/>
                  </a:cubicBezTo>
                  <a:cubicBezTo>
                    <a:pt x="41" y="159"/>
                    <a:pt x="41" y="159"/>
                    <a:pt x="41" y="158"/>
                  </a:cubicBezTo>
                  <a:cubicBezTo>
                    <a:pt x="40" y="157"/>
                    <a:pt x="40" y="157"/>
                    <a:pt x="40" y="156"/>
                  </a:cubicBezTo>
                  <a:cubicBezTo>
                    <a:pt x="39" y="155"/>
                    <a:pt x="39" y="154"/>
                    <a:pt x="38" y="153"/>
                  </a:cubicBezTo>
                  <a:cubicBezTo>
                    <a:pt x="38" y="153"/>
                    <a:pt x="38" y="152"/>
                    <a:pt x="38" y="152"/>
                  </a:cubicBezTo>
                  <a:cubicBezTo>
                    <a:pt x="37" y="151"/>
                    <a:pt x="37" y="150"/>
                    <a:pt x="37" y="149"/>
                  </a:cubicBezTo>
                  <a:cubicBezTo>
                    <a:pt x="36" y="148"/>
                    <a:pt x="36" y="147"/>
                    <a:pt x="37" y="147"/>
                  </a:cubicBezTo>
                  <a:cubicBezTo>
                    <a:pt x="38" y="146"/>
                    <a:pt x="38" y="146"/>
                    <a:pt x="38" y="146"/>
                  </a:cubicBezTo>
                  <a:cubicBezTo>
                    <a:pt x="38" y="146"/>
                    <a:pt x="38" y="146"/>
                    <a:pt x="38" y="145"/>
                  </a:cubicBezTo>
                  <a:cubicBezTo>
                    <a:pt x="38" y="145"/>
                    <a:pt x="37" y="145"/>
                    <a:pt x="37" y="145"/>
                  </a:cubicBezTo>
                  <a:cubicBezTo>
                    <a:pt x="37" y="146"/>
                    <a:pt x="37" y="146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6" y="147"/>
                    <a:pt x="36" y="147"/>
                    <a:pt x="36" y="146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36" y="145"/>
                    <a:pt x="35" y="143"/>
                    <a:pt x="35" y="142"/>
                  </a:cubicBezTo>
                  <a:cubicBezTo>
                    <a:pt x="35" y="142"/>
                    <a:pt x="35" y="141"/>
                    <a:pt x="34" y="141"/>
                  </a:cubicBezTo>
                  <a:cubicBezTo>
                    <a:pt x="34" y="140"/>
                    <a:pt x="33" y="139"/>
                    <a:pt x="33" y="139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7"/>
                    <a:pt x="33" y="136"/>
                    <a:pt x="34" y="135"/>
                  </a:cubicBezTo>
                  <a:cubicBezTo>
                    <a:pt x="34" y="135"/>
                    <a:pt x="34" y="135"/>
                    <a:pt x="33" y="135"/>
                  </a:cubicBezTo>
                  <a:cubicBezTo>
                    <a:pt x="32" y="134"/>
                    <a:pt x="32" y="133"/>
                    <a:pt x="33" y="132"/>
                  </a:cubicBezTo>
                  <a:cubicBezTo>
                    <a:pt x="33" y="132"/>
                    <a:pt x="33" y="131"/>
                    <a:pt x="33" y="130"/>
                  </a:cubicBezTo>
                  <a:cubicBezTo>
                    <a:pt x="33" y="130"/>
                    <a:pt x="33" y="129"/>
                    <a:pt x="34" y="128"/>
                  </a:cubicBezTo>
                  <a:cubicBezTo>
                    <a:pt x="34" y="128"/>
                    <a:pt x="34" y="128"/>
                    <a:pt x="34" y="127"/>
                  </a:cubicBezTo>
                  <a:cubicBezTo>
                    <a:pt x="34" y="126"/>
                    <a:pt x="35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6"/>
                    <a:pt x="37" y="126"/>
                    <a:pt x="37" y="125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3"/>
                    <a:pt x="37" y="123"/>
                  </a:cubicBezTo>
                  <a:cubicBezTo>
                    <a:pt x="37" y="123"/>
                    <a:pt x="38" y="123"/>
                    <a:pt x="38" y="123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8" y="121"/>
                    <a:pt x="38" y="120"/>
                    <a:pt x="38" y="120"/>
                  </a:cubicBezTo>
                  <a:cubicBezTo>
                    <a:pt x="39" y="119"/>
                    <a:pt x="38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8"/>
                    <a:pt x="35" y="118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6"/>
                    <a:pt x="33" y="116"/>
                  </a:cubicBezTo>
                  <a:cubicBezTo>
                    <a:pt x="32" y="116"/>
                    <a:pt x="32" y="115"/>
                    <a:pt x="32" y="115"/>
                  </a:cubicBezTo>
                  <a:cubicBezTo>
                    <a:pt x="31" y="114"/>
                    <a:pt x="32" y="114"/>
                    <a:pt x="32" y="114"/>
                  </a:cubicBezTo>
                  <a:cubicBezTo>
                    <a:pt x="33" y="114"/>
                    <a:pt x="34" y="114"/>
                    <a:pt x="35" y="115"/>
                  </a:cubicBezTo>
                  <a:cubicBezTo>
                    <a:pt x="36" y="115"/>
                    <a:pt x="36" y="115"/>
                    <a:pt x="37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4"/>
                  </a:cubicBezTo>
                  <a:cubicBezTo>
                    <a:pt x="37" y="114"/>
                    <a:pt x="37" y="114"/>
                    <a:pt x="37" y="113"/>
                  </a:cubicBezTo>
                  <a:cubicBezTo>
                    <a:pt x="37" y="113"/>
                    <a:pt x="36" y="113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4" y="112"/>
                  </a:cubicBezTo>
                  <a:cubicBezTo>
                    <a:pt x="34" y="112"/>
                    <a:pt x="33" y="111"/>
                    <a:pt x="34" y="110"/>
                  </a:cubicBezTo>
                  <a:cubicBezTo>
                    <a:pt x="34" y="110"/>
                    <a:pt x="34" y="110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4" y="10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09"/>
                    <a:pt x="33" y="108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2" y="109"/>
                    <a:pt x="32" y="109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1" y="111"/>
                    <a:pt x="29" y="110"/>
                    <a:pt x="29" y="109"/>
                  </a:cubicBezTo>
                  <a:cubicBezTo>
                    <a:pt x="29" y="108"/>
                    <a:pt x="29" y="108"/>
                    <a:pt x="30" y="108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106"/>
                    <a:pt x="30" y="106"/>
                    <a:pt x="30" y="105"/>
                  </a:cubicBezTo>
                  <a:cubicBezTo>
                    <a:pt x="31" y="105"/>
                    <a:pt x="31" y="104"/>
                    <a:pt x="31" y="103"/>
                  </a:cubicBezTo>
                  <a:cubicBezTo>
                    <a:pt x="31" y="103"/>
                    <a:pt x="31" y="102"/>
                    <a:pt x="31" y="102"/>
                  </a:cubicBezTo>
                  <a:cubicBezTo>
                    <a:pt x="31" y="101"/>
                    <a:pt x="31" y="100"/>
                    <a:pt x="30" y="100"/>
                  </a:cubicBezTo>
                  <a:cubicBezTo>
                    <a:pt x="30" y="100"/>
                    <a:pt x="29" y="100"/>
                    <a:pt x="30" y="99"/>
                  </a:cubicBezTo>
                  <a:cubicBezTo>
                    <a:pt x="30" y="98"/>
                    <a:pt x="30" y="97"/>
                    <a:pt x="29" y="96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8" y="93"/>
                    <a:pt x="28" y="93"/>
                    <a:pt x="28" y="92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1"/>
                    <a:pt x="27" y="90"/>
                    <a:pt x="28" y="90"/>
                  </a:cubicBezTo>
                  <a:cubicBezTo>
                    <a:pt x="28" y="90"/>
                    <a:pt x="28" y="89"/>
                    <a:pt x="28" y="89"/>
                  </a:cubicBezTo>
                  <a:cubicBezTo>
                    <a:pt x="27" y="89"/>
                    <a:pt x="27" y="88"/>
                    <a:pt x="27" y="87"/>
                  </a:cubicBezTo>
                  <a:cubicBezTo>
                    <a:pt x="27" y="87"/>
                    <a:pt x="27" y="87"/>
                    <a:pt x="26" y="87"/>
                  </a:cubicBezTo>
                  <a:cubicBezTo>
                    <a:pt x="25" y="86"/>
                    <a:pt x="25" y="85"/>
                    <a:pt x="25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2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2" y="80"/>
                    <a:pt x="22" y="8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1" y="78"/>
                    <a:pt x="20" y="77"/>
                    <a:pt x="18" y="77"/>
                  </a:cubicBezTo>
                  <a:cubicBezTo>
                    <a:pt x="18" y="77"/>
                    <a:pt x="18" y="77"/>
                    <a:pt x="17" y="77"/>
                  </a:cubicBezTo>
                  <a:cubicBezTo>
                    <a:pt x="17" y="77"/>
                    <a:pt x="17" y="76"/>
                    <a:pt x="17" y="76"/>
                  </a:cubicBezTo>
                  <a:cubicBezTo>
                    <a:pt x="16" y="76"/>
                    <a:pt x="16" y="77"/>
                    <a:pt x="16" y="77"/>
                  </a:cubicBezTo>
                  <a:cubicBezTo>
                    <a:pt x="16" y="77"/>
                    <a:pt x="15" y="77"/>
                    <a:pt x="15" y="77"/>
                  </a:cubicBezTo>
                  <a:cubicBezTo>
                    <a:pt x="15" y="77"/>
                    <a:pt x="15" y="77"/>
                    <a:pt x="14" y="77"/>
                  </a:cubicBezTo>
                  <a:cubicBezTo>
                    <a:pt x="14" y="77"/>
                    <a:pt x="13" y="78"/>
                    <a:pt x="13" y="78"/>
                  </a:cubicBezTo>
                  <a:cubicBezTo>
                    <a:pt x="13" y="78"/>
                    <a:pt x="12" y="78"/>
                    <a:pt x="12" y="78"/>
                  </a:cubicBezTo>
                  <a:cubicBezTo>
                    <a:pt x="12" y="78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78"/>
                    <a:pt x="11" y="78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7"/>
                    <a:pt x="10" y="77"/>
                    <a:pt x="10" y="78"/>
                  </a:cubicBezTo>
                  <a:cubicBezTo>
                    <a:pt x="10" y="78"/>
                    <a:pt x="10" y="78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9" y="79"/>
                    <a:pt x="7" y="78"/>
                    <a:pt x="6" y="76"/>
                  </a:cubicBezTo>
                  <a:cubicBezTo>
                    <a:pt x="5" y="75"/>
                    <a:pt x="5" y="75"/>
                    <a:pt x="6" y="75"/>
                  </a:cubicBezTo>
                  <a:cubicBezTo>
                    <a:pt x="6" y="74"/>
                    <a:pt x="6" y="74"/>
                    <a:pt x="7" y="74"/>
                  </a:cubicBezTo>
                  <a:cubicBezTo>
                    <a:pt x="7" y="74"/>
                    <a:pt x="7" y="74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5" y="73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4" y="72"/>
                    <a:pt x="4" y="72"/>
                    <a:pt x="3" y="72"/>
                  </a:cubicBezTo>
                  <a:cubicBezTo>
                    <a:pt x="3" y="71"/>
                    <a:pt x="3" y="71"/>
                    <a:pt x="2" y="71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4" y="68"/>
                    <a:pt x="5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7"/>
                    <a:pt x="7" y="67"/>
                    <a:pt x="8" y="66"/>
                  </a:cubicBezTo>
                  <a:cubicBezTo>
                    <a:pt x="9" y="66"/>
                    <a:pt x="9" y="66"/>
                    <a:pt x="10" y="67"/>
                  </a:cubicBezTo>
                  <a:cubicBezTo>
                    <a:pt x="10" y="67"/>
                    <a:pt x="11" y="66"/>
                    <a:pt x="11" y="66"/>
                  </a:cubicBezTo>
                  <a:cubicBezTo>
                    <a:pt x="12" y="66"/>
                    <a:pt x="12" y="65"/>
                    <a:pt x="11" y="65"/>
                  </a:cubicBezTo>
                  <a:cubicBezTo>
                    <a:pt x="11" y="65"/>
                    <a:pt x="11" y="64"/>
                    <a:pt x="11" y="64"/>
                  </a:cubicBezTo>
                  <a:cubicBezTo>
                    <a:pt x="11" y="64"/>
                    <a:pt x="10" y="64"/>
                    <a:pt x="10" y="65"/>
                  </a:cubicBezTo>
                  <a:cubicBezTo>
                    <a:pt x="9" y="66"/>
                    <a:pt x="8" y="66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6" y="66"/>
                  </a:cubicBezTo>
                  <a:cubicBezTo>
                    <a:pt x="5" y="66"/>
                    <a:pt x="5" y="66"/>
                    <a:pt x="5" y="65"/>
                  </a:cubicBezTo>
                  <a:cubicBezTo>
                    <a:pt x="4" y="65"/>
                    <a:pt x="4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3"/>
                    <a:pt x="4" y="63"/>
                    <a:pt x="3" y="63"/>
                  </a:cubicBezTo>
                  <a:cubicBezTo>
                    <a:pt x="3" y="63"/>
                    <a:pt x="2" y="63"/>
                    <a:pt x="2" y="63"/>
                  </a:cubicBezTo>
                  <a:cubicBezTo>
                    <a:pt x="2" y="62"/>
                    <a:pt x="2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1"/>
                    <a:pt x="0" y="60"/>
                    <a:pt x="0" y="60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57"/>
                    <a:pt x="0" y="56"/>
                    <a:pt x="1" y="56"/>
                  </a:cubicBezTo>
                  <a:cubicBezTo>
                    <a:pt x="1" y="56"/>
                    <a:pt x="2" y="55"/>
                    <a:pt x="2" y="55"/>
                  </a:cubicBezTo>
                  <a:cubicBezTo>
                    <a:pt x="2" y="55"/>
                    <a:pt x="3" y="55"/>
                    <a:pt x="3" y="55"/>
                  </a:cubicBezTo>
                  <a:cubicBezTo>
                    <a:pt x="3" y="54"/>
                    <a:pt x="4" y="53"/>
                    <a:pt x="5" y="53"/>
                  </a:cubicBezTo>
                  <a:cubicBezTo>
                    <a:pt x="6" y="53"/>
                    <a:pt x="6" y="53"/>
                    <a:pt x="6" y="52"/>
                  </a:cubicBezTo>
                  <a:cubicBezTo>
                    <a:pt x="6" y="51"/>
                    <a:pt x="6" y="51"/>
                    <a:pt x="7" y="51"/>
                  </a:cubicBezTo>
                  <a:cubicBezTo>
                    <a:pt x="7" y="51"/>
                    <a:pt x="8" y="50"/>
                    <a:pt x="9" y="50"/>
                  </a:cubicBezTo>
                  <a:cubicBezTo>
                    <a:pt x="9" y="50"/>
                    <a:pt x="9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8"/>
                    <a:pt x="13" y="47"/>
                  </a:cubicBezTo>
                  <a:cubicBezTo>
                    <a:pt x="13" y="46"/>
                    <a:pt x="13" y="46"/>
                    <a:pt x="13" y="45"/>
                  </a:cubicBezTo>
                  <a:cubicBezTo>
                    <a:pt x="13" y="45"/>
                    <a:pt x="13" y="45"/>
                    <a:pt x="13" y="44"/>
                  </a:cubicBezTo>
                  <a:cubicBezTo>
                    <a:pt x="13" y="44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3" y="42"/>
                    <a:pt x="13" y="41"/>
                    <a:pt x="14" y="41"/>
                  </a:cubicBezTo>
                  <a:cubicBezTo>
                    <a:pt x="14" y="41"/>
                    <a:pt x="14" y="41"/>
                    <a:pt x="14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1"/>
                    <a:pt x="12" y="41"/>
                  </a:cubicBezTo>
                  <a:cubicBezTo>
                    <a:pt x="12" y="41"/>
                    <a:pt x="11" y="41"/>
                    <a:pt x="11" y="41"/>
                  </a:cubicBezTo>
                  <a:cubicBezTo>
                    <a:pt x="9" y="40"/>
                    <a:pt x="8" y="38"/>
                    <a:pt x="9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4"/>
                  </a:cubicBezTo>
                  <a:cubicBezTo>
                    <a:pt x="11" y="33"/>
                    <a:pt x="12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29"/>
                    <a:pt x="15" y="28"/>
                    <a:pt x="16" y="27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8" y="27"/>
                    <a:pt x="19" y="27"/>
                    <a:pt x="19" y="28"/>
                  </a:cubicBezTo>
                  <a:cubicBezTo>
                    <a:pt x="19" y="28"/>
                    <a:pt x="20" y="28"/>
                    <a:pt x="20" y="27"/>
                  </a:cubicBezTo>
                  <a:cubicBezTo>
                    <a:pt x="20" y="27"/>
                    <a:pt x="20" y="27"/>
                    <a:pt x="20" y="26"/>
                  </a:cubicBezTo>
                  <a:cubicBezTo>
                    <a:pt x="20" y="26"/>
                    <a:pt x="20" y="26"/>
                    <a:pt x="20" y="25"/>
                  </a:cubicBezTo>
                  <a:cubicBezTo>
                    <a:pt x="20" y="24"/>
                    <a:pt x="20" y="22"/>
                    <a:pt x="19" y="21"/>
                  </a:cubicBezTo>
                  <a:cubicBezTo>
                    <a:pt x="19" y="19"/>
                    <a:pt x="20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4" y="18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4" y="18"/>
                    <a:pt x="24" y="17"/>
                    <a:pt x="23" y="17"/>
                  </a:cubicBezTo>
                  <a:cubicBezTo>
                    <a:pt x="23" y="16"/>
                    <a:pt x="23" y="16"/>
                    <a:pt x="23" y="15"/>
                  </a:cubicBezTo>
                  <a:cubicBezTo>
                    <a:pt x="24" y="15"/>
                    <a:pt x="25" y="14"/>
                    <a:pt x="26" y="14"/>
                  </a:cubicBezTo>
                  <a:cubicBezTo>
                    <a:pt x="27" y="13"/>
                    <a:pt x="29" y="13"/>
                    <a:pt x="30" y="12"/>
                  </a:cubicBezTo>
                  <a:cubicBezTo>
                    <a:pt x="31" y="11"/>
                    <a:pt x="32" y="11"/>
                    <a:pt x="32" y="12"/>
                  </a:cubicBezTo>
                  <a:cubicBezTo>
                    <a:pt x="33" y="13"/>
                    <a:pt x="33" y="14"/>
                    <a:pt x="33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3" y="19"/>
                    <a:pt x="33" y="19"/>
                    <a:pt x="33" y="20"/>
                  </a:cubicBezTo>
                  <a:cubicBezTo>
                    <a:pt x="33" y="19"/>
                    <a:pt x="33" y="19"/>
                    <a:pt x="33" y="18"/>
                  </a:cubicBezTo>
                  <a:close/>
                  <a:moveTo>
                    <a:pt x="79" y="109"/>
                  </a:move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80" y="110"/>
                    <a:pt x="80" y="110"/>
                    <a:pt x="81" y="109"/>
                  </a:cubicBezTo>
                  <a:cubicBezTo>
                    <a:pt x="80" y="109"/>
                    <a:pt x="80" y="109"/>
                    <a:pt x="79" y="109"/>
                  </a:cubicBezTo>
                  <a:close/>
                  <a:moveTo>
                    <a:pt x="77" y="115"/>
                  </a:moveTo>
                  <a:cubicBezTo>
                    <a:pt x="78" y="114"/>
                    <a:pt x="78" y="114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7" y="113"/>
                    <a:pt x="77" y="113"/>
                    <a:pt x="77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7" y="115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5"/>
                    <a:pt x="77" y="115"/>
                    <a:pt x="77" y="115"/>
                  </a:cubicBezTo>
                  <a:close/>
                  <a:moveTo>
                    <a:pt x="36" y="129"/>
                  </a:moveTo>
                  <a:cubicBezTo>
                    <a:pt x="36" y="129"/>
                    <a:pt x="36" y="129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6" y="128"/>
                    <a:pt x="36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128"/>
                    <a:pt x="35" y="128"/>
                    <a:pt x="35" y="128"/>
                  </a:cubicBezTo>
                  <a:cubicBezTo>
                    <a:pt x="35" y="128"/>
                    <a:pt x="36" y="128"/>
                    <a:pt x="36" y="128"/>
                  </a:cubicBezTo>
                  <a:cubicBezTo>
                    <a:pt x="36" y="128"/>
                    <a:pt x="36" y="128"/>
                    <a:pt x="36" y="129"/>
                  </a:cubicBezTo>
                  <a:close/>
                  <a:moveTo>
                    <a:pt x="77" y="118"/>
                  </a:moveTo>
                  <a:cubicBezTo>
                    <a:pt x="78" y="118"/>
                    <a:pt x="78" y="118"/>
                    <a:pt x="78" y="118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8" y="118"/>
                    <a:pt x="78" y="117"/>
                    <a:pt x="78" y="117"/>
                  </a:cubicBezTo>
                  <a:cubicBezTo>
                    <a:pt x="78" y="118"/>
                    <a:pt x="77" y="118"/>
                    <a:pt x="77" y="118"/>
                  </a:cubicBezTo>
                  <a:close/>
                  <a:moveTo>
                    <a:pt x="39" y="20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3"/>
                    <a:pt x="51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2"/>
                    <a:pt x="51" y="12"/>
                    <a:pt x="5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8">
              <a:extLst>
                <a:ext uri="{FF2B5EF4-FFF2-40B4-BE49-F238E27FC236}">
                  <a16:creationId xmlns:a16="http://schemas.microsoft.com/office/drawing/2014/main" id="{4574577F-7CD4-41F1-B211-6B84AC8C6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98550" y="2714625"/>
              <a:ext cx="187325" cy="233363"/>
            </a:xfrm>
            <a:custGeom>
              <a:avLst/>
              <a:gdLst>
                <a:gd name="T0" fmla="*/ 32 w 51"/>
                <a:gd name="T1" fmla="*/ 56 h 63"/>
                <a:gd name="T2" fmla="*/ 28 w 51"/>
                <a:gd name="T3" fmla="*/ 51 h 63"/>
                <a:gd name="T4" fmla="*/ 22 w 51"/>
                <a:gd name="T5" fmla="*/ 52 h 63"/>
                <a:gd name="T6" fmla="*/ 26 w 51"/>
                <a:gd name="T7" fmla="*/ 48 h 63"/>
                <a:gd name="T8" fmla="*/ 28 w 51"/>
                <a:gd name="T9" fmla="*/ 45 h 63"/>
                <a:gd name="T10" fmla="*/ 31 w 51"/>
                <a:gd name="T11" fmla="*/ 40 h 63"/>
                <a:gd name="T12" fmla="*/ 29 w 51"/>
                <a:gd name="T13" fmla="*/ 32 h 63"/>
                <a:gd name="T14" fmla="*/ 25 w 51"/>
                <a:gd name="T15" fmla="*/ 31 h 63"/>
                <a:gd name="T16" fmla="*/ 25 w 51"/>
                <a:gd name="T17" fmla="*/ 29 h 63"/>
                <a:gd name="T18" fmla="*/ 23 w 51"/>
                <a:gd name="T19" fmla="*/ 26 h 63"/>
                <a:gd name="T20" fmla="*/ 22 w 51"/>
                <a:gd name="T21" fmla="*/ 23 h 63"/>
                <a:gd name="T22" fmla="*/ 20 w 51"/>
                <a:gd name="T23" fmla="*/ 25 h 63"/>
                <a:gd name="T24" fmla="*/ 18 w 51"/>
                <a:gd name="T25" fmla="*/ 25 h 63"/>
                <a:gd name="T26" fmla="*/ 16 w 51"/>
                <a:gd name="T27" fmla="*/ 25 h 63"/>
                <a:gd name="T28" fmla="*/ 14 w 51"/>
                <a:gd name="T29" fmla="*/ 25 h 63"/>
                <a:gd name="T30" fmla="*/ 8 w 51"/>
                <a:gd name="T31" fmla="*/ 24 h 63"/>
                <a:gd name="T32" fmla="*/ 6 w 51"/>
                <a:gd name="T33" fmla="*/ 23 h 63"/>
                <a:gd name="T34" fmla="*/ 5 w 51"/>
                <a:gd name="T35" fmla="*/ 23 h 63"/>
                <a:gd name="T36" fmla="*/ 2 w 51"/>
                <a:gd name="T37" fmla="*/ 18 h 63"/>
                <a:gd name="T38" fmla="*/ 5 w 51"/>
                <a:gd name="T39" fmla="*/ 18 h 63"/>
                <a:gd name="T40" fmla="*/ 1 w 51"/>
                <a:gd name="T41" fmla="*/ 12 h 63"/>
                <a:gd name="T42" fmla="*/ 6 w 51"/>
                <a:gd name="T43" fmla="*/ 1 h 63"/>
                <a:gd name="T44" fmla="*/ 7 w 51"/>
                <a:gd name="T45" fmla="*/ 6 h 63"/>
                <a:gd name="T46" fmla="*/ 9 w 51"/>
                <a:gd name="T47" fmla="*/ 16 h 63"/>
                <a:gd name="T48" fmla="*/ 9 w 51"/>
                <a:gd name="T49" fmla="*/ 15 h 63"/>
                <a:gd name="T50" fmla="*/ 9 w 51"/>
                <a:gd name="T51" fmla="*/ 10 h 63"/>
                <a:gd name="T52" fmla="*/ 9 w 51"/>
                <a:gd name="T53" fmla="*/ 5 h 63"/>
                <a:gd name="T54" fmla="*/ 15 w 51"/>
                <a:gd name="T55" fmla="*/ 1 h 63"/>
                <a:gd name="T56" fmla="*/ 17 w 51"/>
                <a:gd name="T57" fmla="*/ 6 h 63"/>
                <a:gd name="T58" fmla="*/ 17 w 51"/>
                <a:gd name="T59" fmla="*/ 11 h 63"/>
                <a:gd name="T60" fmla="*/ 18 w 51"/>
                <a:gd name="T61" fmla="*/ 10 h 63"/>
                <a:gd name="T62" fmla="*/ 23 w 51"/>
                <a:gd name="T63" fmla="*/ 8 h 63"/>
                <a:gd name="T64" fmla="*/ 27 w 51"/>
                <a:gd name="T65" fmla="*/ 12 h 63"/>
                <a:gd name="T66" fmla="*/ 29 w 51"/>
                <a:gd name="T67" fmla="*/ 14 h 63"/>
                <a:gd name="T68" fmla="*/ 34 w 51"/>
                <a:gd name="T69" fmla="*/ 17 h 63"/>
                <a:gd name="T70" fmla="*/ 35 w 51"/>
                <a:gd name="T71" fmla="*/ 19 h 63"/>
                <a:gd name="T72" fmla="*/ 38 w 51"/>
                <a:gd name="T73" fmla="*/ 23 h 63"/>
                <a:gd name="T74" fmla="*/ 38 w 51"/>
                <a:gd name="T75" fmla="*/ 23 h 63"/>
                <a:gd name="T76" fmla="*/ 39 w 51"/>
                <a:gd name="T77" fmla="*/ 26 h 63"/>
                <a:gd name="T78" fmla="*/ 41 w 51"/>
                <a:gd name="T79" fmla="*/ 29 h 63"/>
                <a:gd name="T80" fmla="*/ 39 w 51"/>
                <a:gd name="T81" fmla="*/ 31 h 63"/>
                <a:gd name="T82" fmla="*/ 43 w 51"/>
                <a:gd name="T83" fmla="*/ 35 h 63"/>
                <a:gd name="T84" fmla="*/ 47 w 51"/>
                <a:gd name="T85" fmla="*/ 39 h 63"/>
                <a:gd name="T86" fmla="*/ 50 w 51"/>
                <a:gd name="T87" fmla="*/ 41 h 63"/>
                <a:gd name="T88" fmla="*/ 49 w 51"/>
                <a:gd name="T89" fmla="*/ 46 h 63"/>
                <a:gd name="T90" fmla="*/ 46 w 51"/>
                <a:gd name="T91" fmla="*/ 49 h 63"/>
                <a:gd name="T92" fmla="*/ 40 w 51"/>
                <a:gd name="T93" fmla="*/ 43 h 63"/>
                <a:gd name="T94" fmla="*/ 40 w 51"/>
                <a:gd name="T95" fmla="*/ 44 h 63"/>
                <a:gd name="T96" fmla="*/ 41 w 51"/>
                <a:gd name="T97" fmla="*/ 48 h 63"/>
                <a:gd name="T98" fmla="*/ 44 w 51"/>
                <a:gd name="T99" fmla="*/ 54 h 63"/>
                <a:gd name="T100" fmla="*/ 45 w 51"/>
                <a:gd name="T101" fmla="*/ 58 h 63"/>
                <a:gd name="T102" fmla="*/ 45 w 51"/>
                <a:gd name="T103" fmla="*/ 61 h 63"/>
                <a:gd name="T104" fmla="*/ 40 w 51"/>
                <a:gd name="T105" fmla="*/ 57 h 63"/>
                <a:gd name="T106" fmla="*/ 38 w 51"/>
                <a:gd name="T107" fmla="*/ 56 h 63"/>
                <a:gd name="T108" fmla="*/ 40 w 51"/>
                <a:gd name="T109" fmla="*/ 62 h 63"/>
                <a:gd name="T110" fmla="*/ 35 w 51"/>
                <a:gd name="T111" fmla="*/ 59 h 63"/>
                <a:gd name="T112" fmla="*/ 9 w 51"/>
                <a:gd name="T11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" h="63">
                  <a:moveTo>
                    <a:pt x="35" y="59"/>
                  </a:moveTo>
                  <a:cubicBezTo>
                    <a:pt x="34" y="59"/>
                    <a:pt x="34" y="59"/>
                    <a:pt x="34" y="58"/>
                  </a:cubicBezTo>
                  <a:cubicBezTo>
                    <a:pt x="33" y="58"/>
                    <a:pt x="33" y="58"/>
                    <a:pt x="32" y="57"/>
                  </a:cubicBezTo>
                  <a:cubicBezTo>
                    <a:pt x="32" y="57"/>
                    <a:pt x="32" y="57"/>
                    <a:pt x="32" y="56"/>
                  </a:cubicBezTo>
                  <a:cubicBezTo>
                    <a:pt x="33" y="56"/>
                    <a:pt x="33" y="55"/>
                    <a:pt x="32" y="55"/>
                  </a:cubicBezTo>
                  <a:cubicBezTo>
                    <a:pt x="31" y="55"/>
                    <a:pt x="31" y="55"/>
                    <a:pt x="30" y="54"/>
                  </a:cubicBezTo>
                  <a:cubicBezTo>
                    <a:pt x="30" y="53"/>
                    <a:pt x="30" y="53"/>
                    <a:pt x="30" y="52"/>
                  </a:cubicBezTo>
                  <a:cubicBezTo>
                    <a:pt x="29" y="52"/>
                    <a:pt x="29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2"/>
                    <a:pt x="27" y="52"/>
                    <a:pt x="26" y="52"/>
                  </a:cubicBezTo>
                  <a:cubicBezTo>
                    <a:pt x="26" y="52"/>
                    <a:pt x="26" y="52"/>
                    <a:pt x="25" y="52"/>
                  </a:cubicBezTo>
                  <a:cubicBezTo>
                    <a:pt x="24" y="53"/>
                    <a:pt x="23" y="53"/>
                    <a:pt x="22" y="52"/>
                  </a:cubicBezTo>
                  <a:cubicBezTo>
                    <a:pt x="21" y="51"/>
                    <a:pt x="21" y="50"/>
                    <a:pt x="22" y="49"/>
                  </a:cubicBezTo>
                  <a:cubicBezTo>
                    <a:pt x="22" y="49"/>
                    <a:pt x="23" y="48"/>
                    <a:pt x="23" y="48"/>
                  </a:cubicBezTo>
                  <a:cubicBezTo>
                    <a:pt x="23" y="47"/>
                    <a:pt x="23" y="47"/>
                    <a:pt x="23" y="48"/>
                  </a:cubicBezTo>
                  <a:cubicBezTo>
                    <a:pt x="24" y="48"/>
                    <a:pt x="25" y="48"/>
                    <a:pt x="26" y="48"/>
                  </a:cubicBezTo>
                  <a:cubicBezTo>
                    <a:pt x="26" y="48"/>
                    <a:pt x="26" y="48"/>
                    <a:pt x="27" y="48"/>
                  </a:cubicBezTo>
                  <a:cubicBezTo>
                    <a:pt x="27" y="47"/>
                    <a:pt x="28" y="47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8" y="45"/>
                    <a:pt x="28" y="45"/>
                  </a:cubicBezTo>
                  <a:cubicBezTo>
                    <a:pt x="28" y="45"/>
                    <a:pt x="28" y="44"/>
                    <a:pt x="28" y="43"/>
                  </a:cubicBezTo>
                  <a:cubicBezTo>
                    <a:pt x="29" y="43"/>
                    <a:pt x="29" y="42"/>
                    <a:pt x="30" y="42"/>
                  </a:cubicBezTo>
                  <a:cubicBezTo>
                    <a:pt x="30" y="41"/>
                    <a:pt x="30" y="41"/>
                    <a:pt x="30" y="40"/>
                  </a:cubicBezTo>
                  <a:cubicBezTo>
                    <a:pt x="30" y="40"/>
                    <a:pt x="31" y="40"/>
                    <a:pt x="31" y="40"/>
                  </a:cubicBezTo>
                  <a:cubicBezTo>
                    <a:pt x="31" y="39"/>
                    <a:pt x="31" y="39"/>
                    <a:pt x="31" y="38"/>
                  </a:cubicBezTo>
                  <a:cubicBezTo>
                    <a:pt x="31" y="37"/>
                    <a:pt x="31" y="36"/>
                    <a:pt x="30" y="35"/>
                  </a:cubicBezTo>
                  <a:cubicBezTo>
                    <a:pt x="30" y="35"/>
                    <a:pt x="30" y="34"/>
                    <a:pt x="29" y="34"/>
                  </a:cubicBezTo>
                  <a:cubicBezTo>
                    <a:pt x="29" y="33"/>
                    <a:pt x="29" y="33"/>
                    <a:pt x="29" y="32"/>
                  </a:cubicBezTo>
                  <a:cubicBezTo>
                    <a:pt x="29" y="32"/>
                    <a:pt x="29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1"/>
                    <a:pt x="27" y="31"/>
                    <a:pt x="27" y="30"/>
                  </a:cubicBezTo>
                  <a:cubicBezTo>
                    <a:pt x="26" y="30"/>
                    <a:pt x="26" y="31"/>
                    <a:pt x="25" y="31"/>
                  </a:cubicBezTo>
                  <a:cubicBezTo>
                    <a:pt x="25" y="31"/>
                    <a:pt x="25" y="32"/>
                    <a:pt x="24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6" y="29"/>
                    <a:pt x="25" y="28"/>
                  </a:cubicBezTo>
                  <a:cubicBezTo>
                    <a:pt x="25" y="28"/>
                    <a:pt x="24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3" y="26"/>
                  </a:cubicBezTo>
                  <a:cubicBezTo>
                    <a:pt x="23" y="26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3"/>
                    <a:pt x="22" y="23"/>
                  </a:cubicBezTo>
                  <a:cubicBezTo>
                    <a:pt x="22" y="23"/>
                    <a:pt x="21" y="23"/>
                    <a:pt x="21" y="23"/>
                  </a:cubicBezTo>
                  <a:cubicBezTo>
                    <a:pt x="21" y="23"/>
                    <a:pt x="21" y="22"/>
                    <a:pt x="20" y="23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20" y="25"/>
                    <a:pt x="20" y="25"/>
                  </a:cubicBezTo>
                  <a:cubicBezTo>
                    <a:pt x="20" y="25"/>
                    <a:pt x="19" y="25"/>
                    <a:pt x="19" y="26"/>
                  </a:cubicBezTo>
                  <a:cubicBezTo>
                    <a:pt x="19" y="26"/>
                    <a:pt x="19" y="26"/>
                    <a:pt x="19" y="27"/>
                  </a:cubicBezTo>
                  <a:cubicBezTo>
                    <a:pt x="18" y="27"/>
                    <a:pt x="18" y="27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4"/>
                    <a:pt x="12" y="25"/>
                  </a:cubicBezTo>
                  <a:cubicBezTo>
                    <a:pt x="12" y="25"/>
                    <a:pt x="11" y="25"/>
                    <a:pt x="11" y="25"/>
                  </a:cubicBezTo>
                  <a:cubicBezTo>
                    <a:pt x="10" y="25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4" y="23"/>
                    <a:pt x="4" y="23"/>
                    <a:pt x="4" y="22"/>
                  </a:cubicBezTo>
                  <a:cubicBezTo>
                    <a:pt x="3" y="21"/>
                    <a:pt x="2" y="21"/>
                    <a:pt x="2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4"/>
                    <a:pt x="0" y="13"/>
                    <a:pt x="1" y="12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1"/>
                    <a:pt x="10" y="1"/>
                    <a:pt x="9" y="2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7" y="13"/>
                    <a:pt x="8" y="15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3"/>
                    <a:pt x="8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9" y="6"/>
                    <a:pt x="8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5" y="1"/>
                    <a:pt x="16" y="2"/>
                    <a:pt x="16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6" y="4"/>
                    <a:pt x="16" y="5"/>
                    <a:pt x="17" y="5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7"/>
                    <a:pt x="18" y="8"/>
                    <a:pt x="17" y="9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9"/>
                    <a:pt x="18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1"/>
                    <a:pt x="20" y="10"/>
                    <a:pt x="20" y="10"/>
                  </a:cubicBezTo>
                  <a:cubicBezTo>
                    <a:pt x="20" y="9"/>
                    <a:pt x="21" y="8"/>
                    <a:pt x="21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4" y="8"/>
                    <a:pt x="25" y="9"/>
                    <a:pt x="26" y="9"/>
                  </a:cubicBezTo>
                  <a:cubicBezTo>
                    <a:pt x="26" y="9"/>
                    <a:pt x="26" y="10"/>
                    <a:pt x="27" y="10"/>
                  </a:cubicBezTo>
                  <a:cubicBezTo>
                    <a:pt x="27" y="10"/>
                    <a:pt x="27" y="11"/>
                    <a:pt x="27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8" y="13"/>
                    <a:pt x="28" y="13"/>
                  </a:cubicBezTo>
                  <a:cubicBezTo>
                    <a:pt x="28" y="14"/>
                    <a:pt x="28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1" y="15"/>
                    <a:pt x="31" y="14"/>
                    <a:pt x="32" y="15"/>
                  </a:cubicBezTo>
                  <a:cubicBezTo>
                    <a:pt x="33" y="15"/>
                    <a:pt x="34" y="16"/>
                    <a:pt x="34" y="17"/>
                  </a:cubicBezTo>
                  <a:cubicBezTo>
                    <a:pt x="34" y="17"/>
                    <a:pt x="34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4" y="18"/>
                    <a:pt x="34" y="18"/>
                    <a:pt x="35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0"/>
                    <a:pt x="37" y="20"/>
                    <a:pt x="38" y="21"/>
                  </a:cubicBezTo>
                  <a:cubicBezTo>
                    <a:pt x="38" y="21"/>
                    <a:pt x="38" y="22"/>
                    <a:pt x="38" y="22"/>
                  </a:cubicBezTo>
                  <a:cubicBezTo>
                    <a:pt x="38" y="22"/>
                    <a:pt x="38" y="22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8" y="23"/>
                  </a:cubicBezTo>
                  <a:cubicBezTo>
                    <a:pt x="38" y="23"/>
                    <a:pt x="38" y="24"/>
                    <a:pt x="38" y="24"/>
                  </a:cubicBezTo>
                  <a:cubicBezTo>
                    <a:pt x="38" y="24"/>
                    <a:pt x="38" y="23"/>
                    <a:pt x="38" y="23"/>
                  </a:cubicBezTo>
                  <a:cubicBezTo>
                    <a:pt x="39" y="23"/>
                    <a:pt x="39" y="23"/>
                    <a:pt x="40" y="23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1" y="25"/>
                    <a:pt x="41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6"/>
                    <a:pt x="38" y="27"/>
                    <a:pt x="39" y="27"/>
                  </a:cubicBezTo>
                  <a:cubicBezTo>
                    <a:pt x="39" y="27"/>
                    <a:pt x="40" y="27"/>
                    <a:pt x="40" y="27"/>
                  </a:cubicBezTo>
                  <a:cubicBezTo>
                    <a:pt x="41" y="27"/>
                    <a:pt x="41" y="28"/>
                    <a:pt x="41" y="28"/>
                  </a:cubicBezTo>
                  <a:cubicBezTo>
                    <a:pt x="42" y="28"/>
                    <a:pt x="42" y="29"/>
                    <a:pt x="41" y="29"/>
                  </a:cubicBezTo>
                  <a:cubicBezTo>
                    <a:pt x="41" y="29"/>
                    <a:pt x="40" y="29"/>
                    <a:pt x="39" y="29"/>
                  </a:cubicBezTo>
                  <a:cubicBezTo>
                    <a:pt x="39" y="29"/>
                    <a:pt x="39" y="29"/>
                    <a:pt x="39" y="30"/>
                  </a:cubicBezTo>
                  <a:cubicBezTo>
                    <a:pt x="39" y="30"/>
                    <a:pt x="39" y="30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40" y="32"/>
                    <a:pt x="40" y="33"/>
                  </a:cubicBezTo>
                  <a:cubicBezTo>
                    <a:pt x="41" y="33"/>
                    <a:pt x="41" y="33"/>
                    <a:pt x="41" y="34"/>
                  </a:cubicBezTo>
                  <a:cubicBezTo>
                    <a:pt x="42" y="34"/>
                    <a:pt x="42" y="34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4" y="35"/>
                    <a:pt x="44" y="35"/>
                    <a:pt x="44" y="36"/>
                  </a:cubicBezTo>
                  <a:cubicBezTo>
                    <a:pt x="45" y="36"/>
                    <a:pt x="46" y="37"/>
                    <a:pt x="46" y="38"/>
                  </a:cubicBezTo>
                  <a:cubicBezTo>
                    <a:pt x="46" y="39"/>
                    <a:pt x="46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8" y="39"/>
                    <a:pt x="48" y="39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9" y="40"/>
                    <a:pt x="50" y="40"/>
                    <a:pt x="50" y="41"/>
                  </a:cubicBezTo>
                  <a:cubicBezTo>
                    <a:pt x="50" y="41"/>
                    <a:pt x="51" y="42"/>
                    <a:pt x="50" y="42"/>
                  </a:cubicBezTo>
                  <a:cubicBezTo>
                    <a:pt x="50" y="43"/>
                    <a:pt x="50" y="44"/>
                    <a:pt x="49" y="44"/>
                  </a:cubicBezTo>
                  <a:cubicBezTo>
                    <a:pt x="49" y="44"/>
                    <a:pt x="49" y="44"/>
                    <a:pt x="49" y="45"/>
                  </a:cubicBezTo>
                  <a:cubicBezTo>
                    <a:pt x="49" y="45"/>
                    <a:pt x="49" y="46"/>
                    <a:pt x="49" y="46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7"/>
                    <a:pt x="47" y="47"/>
                    <a:pt x="47" y="48"/>
                  </a:cubicBezTo>
                  <a:cubicBezTo>
                    <a:pt x="47" y="48"/>
                    <a:pt x="47" y="49"/>
                    <a:pt x="47" y="49"/>
                  </a:cubicBezTo>
                  <a:cubicBezTo>
                    <a:pt x="47" y="50"/>
                    <a:pt x="47" y="50"/>
                    <a:pt x="46" y="49"/>
                  </a:cubicBezTo>
                  <a:cubicBezTo>
                    <a:pt x="45" y="49"/>
                    <a:pt x="44" y="48"/>
                    <a:pt x="44" y="47"/>
                  </a:cubicBezTo>
                  <a:cubicBezTo>
                    <a:pt x="43" y="45"/>
                    <a:pt x="42" y="45"/>
                    <a:pt x="41" y="44"/>
                  </a:cubicBezTo>
                  <a:cubicBezTo>
                    <a:pt x="41" y="44"/>
                    <a:pt x="41" y="43"/>
                    <a:pt x="41" y="43"/>
                  </a:cubicBezTo>
                  <a:cubicBezTo>
                    <a:pt x="41" y="43"/>
                    <a:pt x="41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39" y="43"/>
                    <a:pt x="39" y="43"/>
                  </a:cubicBezTo>
                  <a:cubicBezTo>
                    <a:pt x="39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7"/>
                    <a:pt x="41" y="48"/>
                    <a:pt x="41" y="48"/>
                  </a:cubicBezTo>
                  <a:cubicBezTo>
                    <a:pt x="41" y="49"/>
                    <a:pt x="41" y="50"/>
                    <a:pt x="42" y="50"/>
                  </a:cubicBezTo>
                  <a:cubicBezTo>
                    <a:pt x="43" y="50"/>
                    <a:pt x="43" y="50"/>
                    <a:pt x="44" y="51"/>
                  </a:cubicBezTo>
                  <a:cubicBezTo>
                    <a:pt x="44" y="51"/>
                    <a:pt x="44" y="52"/>
                    <a:pt x="44" y="53"/>
                  </a:cubicBezTo>
                  <a:cubicBezTo>
                    <a:pt x="44" y="53"/>
                    <a:pt x="44" y="53"/>
                    <a:pt x="44" y="54"/>
                  </a:cubicBezTo>
                  <a:cubicBezTo>
                    <a:pt x="45" y="54"/>
                    <a:pt x="45" y="55"/>
                    <a:pt x="45" y="56"/>
                  </a:cubicBezTo>
                  <a:cubicBezTo>
                    <a:pt x="45" y="56"/>
                    <a:pt x="45" y="57"/>
                    <a:pt x="45" y="57"/>
                  </a:cubicBezTo>
                  <a:cubicBezTo>
                    <a:pt x="45" y="57"/>
                    <a:pt x="44" y="57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9"/>
                    <a:pt x="45" y="59"/>
                  </a:cubicBezTo>
                  <a:cubicBezTo>
                    <a:pt x="44" y="59"/>
                    <a:pt x="44" y="59"/>
                    <a:pt x="45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1"/>
                    <a:pt x="45" y="61"/>
                  </a:cubicBezTo>
                  <a:cubicBezTo>
                    <a:pt x="45" y="61"/>
                    <a:pt x="45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3" y="59"/>
                    <a:pt x="43" y="59"/>
                  </a:cubicBezTo>
                  <a:cubicBezTo>
                    <a:pt x="42" y="58"/>
                    <a:pt x="41" y="58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9" y="57"/>
                    <a:pt x="40" y="59"/>
                    <a:pt x="41" y="60"/>
                  </a:cubicBezTo>
                  <a:cubicBezTo>
                    <a:pt x="42" y="61"/>
                    <a:pt x="42" y="61"/>
                    <a:pt x="42" y="6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1" y="62"/>
                    <a:pt x="41" y="62"/>
                    <a:pt x="40" y="62"/>
                  </a:cubicBezTo>
                  <a:cubicBezTo>
                    <a:pt x="40" y="62"/>
                    <a:pt x="39" y="62"/>
                    <a:pt x="39" y="61"/>
                  </a:cubicBezTo>
                  <a:cubicBezTo>
                    <a:pt x="38" y="61"/>
                    <a:pt x="37" y="61"/>
                    <a:pt x="37" y="60"/>
                  </a:cubicBezTo>
                  <a:cubicBezTo>
                    <a:pt x="37" y="60"/>
                    <a:pt x="36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9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9">
              <a:extLst>
                <a:ext uri="{FF2B5EF4-FFF2-40B4-BE49-F238E27FC236}">
                  <a16:creationId xmlns:a16="http://schemas.microsoft.com/office/drawing/2014/main" id="{A4363972-E8DD-48BB-94C3-E69419218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7938" y="2719388"/>
              <a:ext cx="114300" cy="117475"/>
            </a:xfrm>
            <a:custGeom>
              <a:avLst/>
              <a:gdLst>
                <a:gd name="T0" fmla="*/ 0 w 31"/>
                <a:gd name="T1" fmla="*/ 14 h 32"/>
                <a:gd name="T2" fmla="*/ 0 w 31"/>
                <a:gd name="T3" fmla="*/ 11 h 32"/>
                <a:gd name="T4" fmla="*/ 1 w 31"/>
                <a:gd name="T5" fmla="*/ 9 h 32"/>
                <a:gd name="T6" fmla="*/ 2 w 31"/>
                <a:gd name="T7" fmla="*/ 6 h 32"/>
                <a:gd name="T8" fmla="*/ 8 w 31"/>
                <a:gd name="T9" fmla="*/ 4 h 32"/>
                <a:gd name="T10" fmla="*/ 8 w 31"/>
                <a:gd name="T11" fmla="*/ 7 h 32"/>
                <a:gd name="T12" fmla="*/ 9 w 31"/>
                <a:gd name="T13" fmla="*/ 6 h 32"/>
                <a:gd name="T14" fmla="*/ 12 w 31"/>
                <a:gd name="T15" fmla="*/ 6 h 32"/>
                <a:gd name="T16" fmla="*/ 13 w 31"/>
                <a:gd name="T17" fmla="*/ 9 h 32"/>
                <a:gd name="T18" fmla="*/ 15 w 31"/>
                <a:gd name="T19" fmla="*/ 7 h 32"/>
                <a:gd name="T20" fmla="*/ 15 w 31"/>
                <a:gd name="T21" fmla="*/ 5 h 32"/>
                <a:gd name="T22" fmla="*/ 18 w 31"/>
                <a:gd name="T23" fmla="*/ 9 h 32"/>
                <a:gd name="T24" fmla="*/ 18 w 31"/>
                <a:gd name="T25" fmla="*/ 13 h 32"/>
                <a:gd name="T26" fmla="*/ 19 w 31"/>
                <a:gd name="T27" fmla="*/ 13 h 32"/>
                <a:gd name="T28" fmla="*/ 19 w 31"/>
                <a:gd name="T29" fmla="*/ 6 h 32"/>
                <a:gd name="T30" fmla="*/ 19 w 31"/>
                <a:gd name="T31" fmla="*/ 3 h 32"/>
                <a:gd name="T32" fmla="*/ 20 w 31"/>
                <a:gd name="T33" fmla="*/ 3 h 32"/>
                <a:gd name="T34" fmla="*/ 22 w 31"/>
                <a:gd name="T35" fmla="*/ 4 h 32"/>
                <a:gd name="T36" fmla="*/ 22 w 31"/>
                <a:gd name="T37" fmla="*/ 4 h 32"/>
                <a:gd name="T38" fmla="*/ 21 w 31"/>
                <a:gd name="T39" fmla="*/ 1 h 32"/>
                <a:gd name="T40" fmla="*/ 23 w 31"/>
                <a:gd name="T41" fmla="*/ 0 h 32"/>
                <a:gd name="T42" fmla="*/ 25 w 31"/>
                <a:gd name="T43" fmla="*/ 3 h 32"/>
                <a:gd name="T44" fmla="*/ 23 w 31"/>
                <a:gd name="T45" fmla="*/ 7 h 32"/>
                <a:gd name="T46" fmla="*/ 25 w 31"/>
                <a:gd name="T47" fmla="*/ 13 h 32"/>
                <a:gd name="T48" fmla="*/ 25 w 31"/>
                <a:gd name="T49" fmla="*/ 18 h 32"/>
                <a:gd name="T50" fmla="*/ 27 w 31"/>
                <a:gd name="T51" fmla="*/ 19 h 32"/>
                <a:gd name="T52" fmla="*/ 31 w 31"/>
                <a:gd name="T53" fmla="*/ 22 h 32"/>
                <a:gd name="T54" fmla="*/ 31 w 31"/>
                <a:gd name="T55" fmla="*/ 24 h 32"/>
                <a:gd name="T56" fmla="*/ 29 w 31"/>
                <a:gd name="T57" fmla="*/ 25 h 32"/>
                <a:gd name="T58" fmla="*/ 29 w 31"/>
                <a:gd name="T59" fmla="*/ 26 h 32"/>
                <a:gd name="T60" fmla="*/ 30 w 31"/>
                <a:gd name="T61" fmla="*/ 28 h 32"/>
                <a:gd name="T62" fmla="*/ 26 w 31"/>
                <a:gd name="T63" fmla="*/ 30 h 32"/>
                <a:gd name="T64" fmla="*/ 24 w 31"/>
                <a:gd name="T65" fmla="*/ 29 h 32"/>
                <a:gd name="T66" fmla="*/ 21 w 31"/>
                <a:gd name="T67" fmla="*/ 27 h 32"/>
                <a:gd name="T68" fmla="*/ 21 w 31"/>
                <a:gd name="T69" fmla="*/ 27 h 32"/>
                <a:gd name="T70" fmla="*/ 19 w 31"/>
                <a:gd name="T71" fmla="*/ 29 h 32"/>
                <a:gd name="T72" fmla="*/ 15 w 31"/>
                <a:gd name="T73" fmla="*/ 31 h 32"/>
                <a:gd name="T74" fmla="*/ 10 w 31"/>
                <a:gd name="T75" fmla="*/ 31 h 32"/>
                <a:gd name="T76" fmla="*/ 9 w 31"/>
                <a:gd name="T77" fmla="*/ 29 h 32"/>
                <a:gd name="T78" fmla="*/ 7 w 31"/>
                <a:gd name="T79" fmla="*/ 27 h 32"/>
                <a:gd name="T80" fmla="*/ 4 w 31"/>
                <a:gd name="T81" fmla="*/ 26 h 32"/>
                <a:gd name="T82" fmla="*/ 3 w 31"/>
                <a:gd name="T83" fmla="*/ 23 h 32"/>
                <a:gd name="T84" fmla="*/ 7 w 31"/>
                <a:gd name="T85" fmla="*/ 21 h 32"/>
                <a:gd name="T86" fmla="*/ 10 w 31"/>
                <a:gd name="T87" fmla="*/ 22 h 32"/>
                <a:gd name="T88" fmla="*/ 11 w 31"/>
                <a:gd name="T89" fmla="*/ 21 h 32"/>
                <a:gd name="T90" fmla="*/ 5 w 31"/>
                <a:gd name="T91" fmla="*/ 20 h 32"/>
                <a:gd name="T92" fmla="*/ 1 w 31"/>
                <a:gd name="T93" fmla="*/ 18 h 32"/>
                <a:gd name="T94" fmla="*/ 3 w 31"/>
                <a:gd name="T95" fmla="*/ 16 h 32"/>
                <a:gd name="T96" fmla="*/ 4 w 31"/>
                <a:gd name="T97" fmla="*/ 15 h 32"/>
                <a:gd name="T98" fmla="*/ 2 w 31"/>
                <a:gd name="T99" fmla="*/ 15 h 32"/>
                <a:gd name="T100" fmla="*/ 1 w 31"/>
                <a:gd name="T10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32">
                  <a:moveTo>
                    <a:pt x="1" y="14"/>
                  </a:moveTo>
                  <a:cubicBezTo>
                    <a:pt x="1" y="14"/>
                    <a:pt x="1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5"/>
                    <a:pt x="12" y="6"/>
                    <a:pt x="12" y="6"/>
                  </a:cubicBezTo>
                  <a:cubicBezTo>
                    <a:pt x="13" y="7"/>
                    <a:pt x="13" y="7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8" y="7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8" y="12"/>
                    <a:pt x="18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20" y="12"/>
                    <a:pt x="19" y="12"/>
                  </a:cubicBezTo>
                  <a:cubicBezTo>
                    <a:pt x="19" y="10"/>
                    <a:pt x="19" y="8"/>
                    <a:pt x="19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8" y="4"/>
                    <a:pt x="18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3"/>
                    <a:pt x="21" y="2"/>
                  </a:cubicBezTo>
                  <a:cubicBezTo>
                    <a:pt x="20" y="2"/>
                    <a:pt x="20" y="2"/>
                    <a:pt x="21" y="1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1"/>
                    <a:pt x="25" y="1"/>
                  </a:cubicBezTo>
                  <a:cubicBezTo>
                    <a:pt x="25" y="2"/>
                    <a:pt x="25" y="2"/>
                    <a:pt x="25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4" y="8"/>
                    <a:pt x="24" y="9"/>
                    <a:pt x="24" y="11"/>
                  </a:cubicBezTo>
                  <a:cubicBezTo>
                    <a:pt x="24" y="12"/>
                    <a:pt x="24" y="12"/>
                    <a:pt x="25" y="13"/>
                  </a:cubicBezTo>
                  <a:cubicBezTo>
                    <a:pt x="25" y="14"/>
                    <a:pt x="25" y="14"/>
                    <a:pt x="25" y="15"/>
                  </a:cubicBezTo>
                  <a:cubicBezTo>
                    <a:pt x="25" y="16"/>
                    <a:pt x="25" y="17"/>
                    <a:pt x="25" y="18"/>
                  </a:cubicBezTo>
                  <a:cubicBezTo>
                    <a:pt x="26" y="18"/>
                    <a:pt x="26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20"/>
                    <a:pt x="28" y="20"/>
                  </a:cubicBezTo>
                  <a:cubicBezTo>
                    <a:pt x="29" y="21"/>
                    <a:pt x="30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4"/>
                    <a:pt x="28" y="25"/>
                    <a:pt x="28" y="25"/>
                  </a:cubicBezTo>
                  <a:cubicBezTo>
                    <a:pt x="28" y="25"/>
                    <a:pt x="28" y="26"/>
                    <a:pt x="29" y="26"/>
                  </a:cubicBezTo>
                  <a:cubicBezTo>
                    <a:pt x="29" y="26"/>
                    <a:pt x="29" y="27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9"/>
                    <a:pt x="28" y="29"/>
                    <a:pt x="28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8"/>
                  </a:cubicBezTo>
                  <a:cubicBezTo>
                    <a:pt x="20" y="28"/>
                    <a:pt x="20" y="29"/>
                    <a:pt x="19" y="29"/>
                  </a:cubicBezTo>
                  <a:cubicBezTo>
                    <a:pt x="18" y="29"/>
                    <a:pt x="18" y="29"/>
                    <a:pt x="17" y="30"/>
                  </a:cubicBezTo>
                  <a:cubicBezTo>
                    <a:pt x="17" y="31"/>
                    <a:pt x="16" y="31"/>
                    <a:pt x="15" y="31"/>
                  </a:cubicBezTo>
                  <a:cubicBezTo>
                    <a:pt x="14" y="31"/>
                    <a:pt x="14" y="31"/>
                    <a:pt x="13" y="31"/>
                  </a:cubicBezTo>
                  <a:cubicBezTo>
                    <a:pt x="12" y="32"/>
                    <a:pt x="11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8" y="28"/>
                    <a:pt x="8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5" y="27"/>
                    <a:pt x="4" y="26"/>
                  </a:cubicBezTo>
                  <a:cubicBezTo>
                    <a:pt x="3" y="25"/>
                    <a:pt x="3" y="25"/>
                    <a:pt x="3" y="24"/>
                  </a:cubicBezTo>
                  <a:cubicBezTo>
                    <a:pt x="2" y="23"/>
                    <a:pt x="3" y="23"/>
                    <a:pt x="3" y="23"/>
                  </a:cubicBezTo>
                  <a:cubicBezTo>
                    <a:pt x="3" y="23"/>
                    <a:pt x="4" y="22"/>
                    <a:pt x="4" y="22"/>
                  </a:cubicBezTo>
                  <a:cubicBezTo>
                    <a:pt x="5" y="22"/>
                    <a:pt x="6" y="22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10" y="22"/>
                    <a:pt x="10" y="22"/>
                  </a:cubicBezTo>
                  <a:cubicBezTo>
                    <a:pt x="10" y="22"/>
                    <a:pt x="11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8" y="19"/>
                    <a:pt x="7" y="20"/>
                  </a:cubicBezTo>
                  <a:cubicBezTo>
                    <a:pt x="6" y="20"/>
                    <a:pt x="6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2" y="19"/>
                    <a:pt x="1" y="18"/>
                  </a:cubicBezTo>
                  <a:cubicBezTo>
                    <a:pt x="1" y="17"/>
                    <a:pt x="1" y="17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4" y="15"/>
                    <a:pt x="5" y="15"/>
                    <a:pt x="4" y="15"/>
                  </a:cubicBezTo>
                  <a:cubicBezTo>
                    <a:pt x="4" y="14"/>
                    <a:pt x="4" y="15"/>
                    <a:pt x="3" y="15"/>
                  </a:cubicBezTo>
                  <a:cubicBezTo>
                    <a:pt x="3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0">
              <a:extLst>
                <a:ext uri="{FF2B5EF4-FFF2-40B4-BE49-F238E27FC236}">
                  <a16:creationId xmlns:a16="http://schemas.microsoft.com/office/drawing/2014/main" id="{9C609083-6D17-4D16-BD89-51C3E86C4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238" y="2455863"/>
              <a:ext cx="77787" cy="138113"/>
            </a:xfrm>
            <a:custGeom>
              <a:avLst/>
              <a:gdLst>
                <a:gd name="T0" fmla="*/ 15 w 21"/>
                <a:gd name="T1" fmla="*/ 31 h 37"/>
                <a:gd name="T2" fmla="*/ 14 w 21"/>
                <a:gd name="T3" fmla="*/ 33 h 37"/>
                <a:gd name="T4" fmla="*/ 14 w 21"/>
                <a:gd name="T5" fmla="*/ 35 h 37"/>
                <a:gd name="T6" fmla="*/ 14 w 21"/>
                <a:gd name="T7" fmla="*/ 36 h 37"/>
                <a:gd name="T8" fmla="*/ 13 w 21"/>
                <a:gd name="T9" fmla="*/ 34 h 37"/>
                <a:gd name="T10" fmla="*/ 13 w 21"/>
                <a:gd name="T11" fmla="*/ 34 h 37"/>
                <a:gd name="T12" fmla="*/ 13 w 21"/>
                <a:gd name="T13" fmla="*/ 36 h 37"/>
                <a:gd name="T14" fmla="*/ 12 w 21"/>
                <a:gd name="T15" fmla="*/ 36 h 37"/>
                <a:gd name="T16" fmla="*/ 12 w 21"/>
                <a:gd name="T17" fmla="*/ 36 h 37"/>
                <a:gd name="T18" fmla="*/ 10 w 21"/>
                <a:gd name="T19" fmla="*/ 36 h 37"/>
                <a:gd name="T20" fmla="*/ 8 w 21"/>
                <a:gd name="T21" fmla="*/ 33 h 37"/>
                <a:gd name="T22" fmla="*/ 8 w 21"/>
                <a:gd name="T23" fmla="*/ 32 h 37"/>
                <a:gd name="T24" fmla="*/ 6 w 21"/>
                <a:gd name="T25" fmla="*/ 31 h 37"/>
                <a:gd name="T26" fmla="*/ 6 w 21"/>
                <a:gd name="T27" fmla="*/ 30 h 37"/>
                <a:gd name="T28" fmla="*/ 6 w 21"/>
                <a:gd name="T29" fmla="*/ 27 h 37"/>
                <a:gd name="T30" fmla="*/ 9 w 21"/>
                <a:gd name="T31" fmla="*/ 26 h 37"/>
                <a:gd name="T32" fmla="*/ 8 w 21"/>
                <a:gd name="T33" fmla="*/ 24 h 37"/>
                <a:gd name="T34" fmla="*/ 7 w 21"/>
                <a:gd name="T35" fmla="*/ 24 h 37"/>
                <a:gd name="T36" fmla="*/ 5 w 21"/>
                <a:gd name="T37" fmla="*/ 24 h 37"/>
                <a:gd name="T38" fmla="*/ 4 w 21"/>
                <a:gd name="T39" fmla="*/ 25 h 37"/>
                <a:gd name="T40" fmla="*/ 3 w 21"/>
                <a:gd name="T41" fmla="*/ 23 h 37"/>
                <a:gd name="T42" fmla="*/ 4 w 21"/>
                <a:gd name="T43" fmla="*/ 22 h 37"/>
                <a:gd name="T44" fmla="*/ 4 w 21"/>
                <a:gd name="T45" fmla="*/ 21 h 37"/>
                <a:gd name="T46" fmla="*/ 2 w 21"/>
                <a:gd name="T47" fmla="*/ 17 h 37"/>
                <a:gd name="T48" fmla="*/ 3 w 21"/>
                <a:gd name="T49" fmla="*/ 16 h 37"/>
                <a:gd name="T50" fmla="*/ 4 w 21"/>
                <a:gd name="T51" fmla="*/ 15 h 37"/>
                <a:gd name="T52" fmla="*/ 4 w 21"/>
                <a:gd name="T53" fmla="*/ 15 h 37"/>
                <a:gd name="T54" fmla="*/ 1 w 21"/>
                <a:gd name="T55" fmla="*/ 14 h 37"/>
                <a:gd name="T56" fmla="*/ 1 w 21"/>
                <a:gd name="T57" fmla="*/ 11 h 37"/>
                <a:gd name="T58" fmla="*/ 2 w 21"/>
                <a:gd name="T59" fmla="*/ 10 h 37"/>
                <a:gd name="T60" fmla="*/ 3 w 21"/>
                <a:gd name="T61" fmla="*/ 9 h 37"/>
                <a:gd name="T62" fmla="*/ 5 w 21"/>
                <a:gd name="T63" fmla="*/ 10 h 37"/>
                <a:gd name="T64" fmla="*/ 3 w 21"/>
                <a:gd name="T65" fmla="*/ 5 h 37"/>
                <a:gd name="T66" fmla="*/ 5 w 21"/>
                <a:gd name="T67" fmla="*/ 4 h 37"/>
                <a:gd name="T68" fmla="*/ 6 w 21"/>
                <a:gd name="T69" fmla="*/ 4 h 37"/>
                <a:gd name="T70" fmla="*/ 6 w 21"/>
                <a:gd name="T71" fmla="*/ 3 h 37"/>
                <a:gd name="T72" fmla="*/ 4 w 21"/>
                <a:gd name="T73" fmla="*/ 2 h 37"/>
                <a:gd name="T74" fmla="*/ 6 w 21"/>
                <a:gd name="T75" fmla="*/ 1 h 37"/>
                <a:gd name="T76" fmla="*/ 11 w 21"/>
                <a:gd name="T77" fmla="*/ 9 h 37"/>
                <a:gd name="T78" fmla="*/ 14 w 21"/>
                <a:gd name="T79" fmla="*/ 12 h 37"/>
                <a:gd name="T80" fmla="*/ 14 w 21"/>
                <a:gd name="T81" fmla="*/ 15 h 37"/>
                <a:gd name="T82" fmla="*/ 15 w 21"/>
                <a:gd name="T83" fmla="*/ 15 h 37"/>
                <a:gd name="T84" fmla="*/ 14 w 21"/>
                <a:gd name="T85" fmla="*/ 13 h 37"/>
                <a:gd name="T86" fmla="*/ 16 w 21"/>
                <a:gd name="T87" fmla="*/ 13 h 37"/>
                <a:gd name="T88" fmla="*/ 17 w 21"/>
                <a:gd name="T89" fmla="*/ 20 h 37"/>
                <a:gd name="T90" fmla="*/ 18 w 21"/>
                <a:gd name="T91" fmla="*/ 20 h 37"/>
                <a:gd name="T92" fmla="*/ 19 w 21"/>
                <a:gd name="T93" fmla="*/ 22 h 37"/>
                <a:gd name="T94" fmla="*/ 20 w 21"/>
                <a:gd name="T95" fmla="*/ 26 h 37"/>
                <a:gd name="T96" fmla="*/ 17 w 21"/>
                <a:gd name="T97" fmla="*/ 30 h 37"/>
                <a:gd name="T98" fmla="*/ 16 w 21"/>
                <a:gd name="T99" fmla="*/ 31 h 37"/>
                <a:gd name="T100" fmla="*/ 15 w 21"/>
                <a:gd name="T10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37">
                  <a:moveTo>
                    <a:pt x="15" y="29"/>
                  </a:moveTo>
                  <a:cubicBezTo>
                    <a:pt x="15" y="30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4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5"/>
                    <a:pt x="13" y="35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2" y="36"/>
                    <a:pt x="12" y="36"/>
                  </a:cubicBezTo>
                  <a:cubicBezTo>
                    <a:pt x="12" y="36"/>
                    <a:pt x="12" y="36"/>
                    <a:pt x="11" y="37"/>
                  </a:cubicBezTo>
                  <a:cubicBezTo>
                    <a:pt x="11" y="37"/>
                    <a:pt x="11" y="37"/>
                    <a:pt x="10" y="36"/>
                  </a:cubicBezTo>
                  <a:cubicBezTo>
                    <a:pt x="9" y="36"/>
                    <a:pt x="8" y="35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31"/>
                    <a:pt x="6" y="31"/>
                  </a:cubicBezTo>
                  <a:cubicBezTo>
                    <a:pt x="6" y="31"/>
                    <a:pt x="6" y="30"/>
                    <a:pt x="6" y="30"/>
                  </a:cubicBezTo>
                  <a:cubicBezTo>
                    <a:pt x="7" y="30"/>
                    <a:pt x="7" y="30"/>
                    <a:pt x="6" y="30"/>
                  </a:cubicBezTo>
                  <a:cubicBezTo>
                    <a:pt x="6" y="29"/>
                    <a:pt x="6" y="29"/>
                    <a:pt x="6" y="28"/>
                  </a:cubicBezTo>
                  <a:cubicBezTo>
                    <a:pt x="5" y="28"/>
                    <a:pt x="5" y="28"/>
                    <a:pt x="6" y="27"/>
                  </a:cubicBezTo>
                  <a:cubicBezTo>
                    <a:pt x="6" y="27"/>
                    <a:pt x="7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5"/>
                    <a:pt x="8" y="25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6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3" y="24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2" y="20"/>
                    <a:pt x="2" y="19"/>
                  </a:cubicBezTo>
                  <a:cubicBezTo>
                    <a:pt x="2" y="18"/>
                    <a:pt x="2" y="18"/>
                    <a:pt x="2" y="17"/>
                  </a:cubicBezTo>
                  <a:cubicBezTo>
                    <a:pt x="1" y="17"/>
                    <a:pt x="2" y="16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2" y="16"/>
                    <a:pt x="2" y="15"/>
                  </a:cubicBezTo>
                  <a:cubicBezTo>
                    <a:pt x="1" y="15"/>
                    <a:pt x="1" y="14"/>
                    <a:pt x="1" y="14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2" y="8"/>
                    <a:pt x="2" y="7"/>
                    <a:pt x="3" y="5"/>
                  </a:cubicBezTo>
                  <a:cubicBezTo>
                    <a:pt x="3" y="5"/>
                    <a:pt x="3" y="4"/>
                    <a:pt x="4" y="5"/>
                  </a:cubicBezTo>
                  <a:cubicBezTo>
                    <a:pt x="4" y="5"/>
                    <a:pt x="4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6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3" y="11"/>
                    <a:pt x="14" y="11"/>
                    <a:pt x="14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4" y="15"/>
                    <a:pt x="14" y="15"/>
                  </a:cubicBezTo>
                  <a:cubicBezTo>
                    <a:pt x="14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4" y="14"/>
                    <a:pt x="14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2"/>
                    <a:pt x="16" y="12"/>
                    <a:pt x="16" y="13"/>
                  </a:cubicBezTo>
                  <a:cubicBezTo>
                    <a:pt x="16" y="14"/>
                    <a:pt x="17" y="16"/>
                    <a:pt x="17" y="17"/>
                  </a:cubicBezTo>
                  <a:cubicBezTo>
                    <a:pt x="17" y="18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8" y="21"/>
                    <a:pt x="18" y="21"/>
                    <a:pt x="19" y="21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20" y="22"/>
                    <a:pt x="20" y="23"/>
                    <a:pt x="20" y="23"/>
                  </a:cubicBezTo>
                  <a:cubicBezTo>
                    <a:pt x="21" y="24"/>
                    <a:pt x="21" y="25"/>
                    <a:pt x="20" y="26"/>
                  </a:cubicBezTo>
                  <a:cubicBezTo>
                    <a:pt x="20" y="26"/>
                    <a:pt x="19" y="26"/>
                    <a:pt x="19" y="26"/>
                  </a:cubicBezTo>
                  <a:cubicBezTo>
                    <a:pt x="18" y="27"/>
                    <a:pt x="17" y="28"/>
                    <a:pt x="17" y="30"/>
                  </a:cubicBezTo>
                  <a:cubicBezTo>
                    <a:pt x="17" y="30"/>
                    <a:pt x="16" y="30"/>
                    <a:pt x="16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5" y="30"/>
                  </a:cubicBezTo>
                  <a:cubicBezTo>
                    <a:pt x="15" y="30"/>
                    <a:pt x="15" y="29"/>
                    <a:pt x="1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1">
              <a:extLst>
                <a:ext uri="{FF2B5EF4-FFF2-40B4-BE49-F238E27FC236}">
                  <a16:creationId xmlns:a16="http://schemas.microsoft.com/office/drawing/2014/main" id="{E9A6389F-F349-41AE-A0BC-A25495189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238" y="2622550"/>
              <a:ext cx="109537" cy="77788"/>
            </a:xfrm>
            <a:custGeom>
              <a:avLst/>
              <a:gdLst>
                <a:gd name="T0" fmla="*/ 1 w 30"/>
                <a:gd name="T1" fmla="*/ 1 h 21"/>
                <a:gd name="T2" fmla="*/ 4 w 30"/>
                <a:gd name="T3" fmla="*/ 1 h 21"/>
                <a:gd name="T4" fmla="*/ 6 w 30"/>
                <a:gd name="T5" fmla="*/ 3 h 21"/>
                <a:gd name="T6" fmla="*/ 8 w 30"/>
                <a:gd name="T7" fmla="*/ 4 h 21"/>
                <a:gd name="T8" fmla="*/ 9 w 30"/>
                <a:gd name="T9" fmla="*/ 4 h 21"/>
                <a:gd name="T10" fmla="*/ 11 w 30"/>
                <a:gd name="T11" fmla="*/ 5 h 21"/>
                <a:gd name="T12" fmla="*/ 13 w 30"/>
                <a:gd name="T13" fmla="*/ 7 h 21"/>
                <a:gd name="T14" fmla="*/ 12 w 30"/>
                <a:gd name="T15" fmla="*/ 9 h 21"/>
                <a:gd name="T16" fmla="*/ 10 w 30"/>
                <a:gd name="T17" fmla="*/ 9 h 21"/>
                <a:gd name="T18" fmla="*/ 13 w 30"/>
                <a:gd name="T19" fmla="*/ 11 h 21"/>
                <a:gd name="T20" fmla="*/ 13 w 30"/>
                <a:gd name="T21" fmla="*/ 13 h 21"/>
                <a:gd name="T22" fmla="*/ 14 w 30"/>
                <a:gd name="T23" fmla="*/ 13 h 21"/>
                <a:gd name="T24" fmla="*/ 17 w 30"/>
                <a:gd name="T25" fmla="*/ 13 h 21"/>
                <a:gd name="T26" fmla="*/ 18 w 30"/>
                <a:gd name="T27" fmla="*/ 13 h 21"/>
                <a:gd name="T28" fmla="*/ 22 w 30"/>
                <a:gd name="T29" fmla="*/ 11 h 21"/>
                <a:gd name="T30" fmla="*/ 25 w 30"/>
                <a:gd name="T31" fmla="*/ 11 h 21"/>
                <a:gd name="T32" fmla="*/ 28 w 30"/>
                <a:gd name="T33" fmla="*/ 12 h 21"/>
                <a:gd name="T34" fmla="*/ 29 w 30"/>
                <a:gd name="T35" fmla="*/ 16 h 21"/>
                <a:gd name="T36" fmla="*/ 29 w 30"/>
                <a:gd name="T37" fmla="*/ 17 h 21"/>
                <a:gd name="T38" fmla="*/ 30 w 30"/>
                <a:gd name="T39" fmla="*/ 18 h 21"/>
                <a:gd name="T40" fmla="*/ 28 w 30"/>
                <a:gd name="T41" fmla="*/ 20 h 21"/>
                <a:gd name="T42" fmla="*/ 24 w 30"/>
                <a:gd name="T43" fmla="*/ 21 h 21"/>
                <a:gd name="T44" fmla="*/ 24 w 30"/>
                <a:gd name="T45" fmla="*/ 19 h 21"/>
                <a:gd name="T46" fmla="*/ 19 w 30"/>
                <a:gd name="T47" fmla="*/ 21 h 21"/>
                <a:gd name="T48" fmla="*/ 14 w 30"/>
                <a:gd name="T49" fmla="*/ 20 h 21"/>
                <a:gd name="T50" fmla="*/ 14 w 30"/>
                <a:gd name="T51" fmla="*/ 19 h 21"/>
                <a:gd name="T52" fmla="*/ 13 w 30"/>
                <a:gd name="T53" fmla="*/ 20 h 21"/>
                <a:gd name="T54" fmla="*/ 10 w 30"/>
                <a:gd name="T55" fmla="*/ 20 h 21"/>
                <a:gd name="T56" fmla="*/ 9 w 30"/>
                <a:gd name="T57" fmla="*/ 20 h 21"/>
                <a:gd name="T58" fmla="*/ 7 w 30"/>
                <a:gd name="T59" fmla="*/ 16 h 21"/>
                <a:gd name="T60" fmla="*/ 7 w 30"/>
                <a:gd name="T61" fmla="*/ 10 h 21"/>
                <a:gd name="T62" fmla="*/ 6 w 30"/>
                <a:gd name="T63" fmla="*/ 8 h 21"/>
                <a:gd name="T64" fmla="*/ 4 w 30"/>
                <a:gd name="T65" fmla="*/ 8 h 21"/>
                <a:gd name="T66" fmla="*/ 1 w 30"/>
                <a:gd name="T67" fmla="*/ 5 h 21"/>
                <a:gd name="T68" fmla="*/ 0 w 30"/>
                <a:gd name="T6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0" y="4"/>
                    <a:pt x="10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1" y="9"/>
                    <a:pt x="11" y="10"/>
                    <a:pt x="12" y="10"/>
                  </a:cubicBezTo>
                  <a:cubicBezTo>
                    <a:pt x="12" y="10"/>
                    <a:pt x="12" y="11"/>
                    <a:pt x="13" y="11"/>
                  </a:cubicBezTo>
                  <a:cubicBezTo>
                    <a:pt x="13" y="11"/>
                    <a:pt x="13" y="12"/>
                    <a:pt x="13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8" y="13"/>
                    <a:pt x="19" y="13"/>
                    <a:pt x="19" y="13"/>
                  </a:cubicBezTo>
                  <a:cubicBezTo>
                    <a:pt x="20" y="12"/>
                    <a:pt x="21" y="12"/>
                    <a:pt x="22" y="11"/>
                  </a:cubicBezTo>
                  <a:cubicBezTo>
                    <a:pt x="22" y="11"/>
                    <a:pt x="22" y="11"/>
                    <a:pt x="23" y="11"/>
                  </a:cubicBezTo>
                  <a:cubicBezTo>
                    <a:pt x="23" y="11"/>
                    <a:pt x="24" y="11"/>
                    <a:pt x="25" y="11"/>
                  </a:cubicBezTo>
                  <a:cubicBezTo>
                    <a:pt x="25" y="10"/>
                    <a:pt x="26" y="10"/>
                    <a:pt x="27" y="11"/>
                  </a:cubicBezTo>
                  <a:cubicBezTo>
                    <a:pt x="27" y="11"/>
                    <a:pt x="28" y="12"/>
                    <a:pt x="28" y="12"/>
                  </a:cubicBezTo>
                  <a:cubicBezTo>
                    <a:pt x="28" y="12"/>
                    <a:pt x="29" y="12"/>
                    <a:pt x="29" y="13"/>
                  </a:cubicBezTo>
                  <a:cubicBezTo>
                    <a:pt x="30" y="14"/>
                    <a:pt x="30" y="15"/>
                    <a:pt x="29" y="16"/>
                  </a:cubicBezTo>
                  <a:cubicBezTo>
                    <a:pt x="29" y="16"/>
                    <a:pt x="29" y="16"/>
                    <a:pt x="28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9" y="20"/>
                    <a:pt x="28" y="20"/>
                    <a:pt x="28" y="20"/>
                  </a:cubicBezTo>
                  <a:cubicBezTo>
                    <a:pt x="27" y="20"/>
                    <a:pt x="27" y="20"/>
                    <a:pt x="26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20"/>
                    <a:pt x="22" y="21"/>
                    <a:pt x="21" y="21"/>
                  </a:cubicBezTo>
                  <a:cubicBezTo>
                    <a:pt x="20" y="21"/>
                    <a:pt x="20" y="21"/>
                    <a:pt x="19" y="21"/>
                  </a:cubicBezTo>
                  <a:cubicBezTo>
                    <a:pt x="18" y="21"/>
                    <a:pt x="16" y="21"/>
                    <a:pt x="15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20"/>
                    <a:pt x="13" y="20"/>
                  </a:cubicBezTo>
                  <a:cubicBezTo>
                    <a:pt x="13" y="20"/>
                    <a:pt x="12" y="21"/>
                    <a:pt x="12" y="21"/>
                  </a:cubicBezTo>
                  <a:cubicBezTo>
                    <a:pt x="11" y="21"/>
                    <a:pt x="11" y="20"/>
                    <a:pt x="10" y="20"/>
                  </a:cubicBezTo>
                  <a:cubicBezTo>
                    <a:pt x="10" y="20"/>
                    <a:pt x="10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7"/>
                    <a:pt x="8" y="17"/>
                    <a:pt x="7" y="16"/>
                  </a:cubicBezTo>
                  <a:cubicBezTo>
                    <a:pt x="7" y="15"/>
                    <a:pt x="7" y="14"/>
                    <a:pt x="8" y="14"/>
                  </a:cubicBezTo>
                  <a:cubicBezTo>
                    <a:pt x="8" y="12"/>
                    <a:pt x="8" y="11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2" y="6"/>
                    <a:pt x="2" y="6"/>
                    <a:pt x="1" y="5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2">
              <a:extLst>
                <a:ext uri="{FF2B5EF4-FFF2-40B4-BE49-F238E27FC236}">
                  <a16:creationId xmlns:a16="http://schemas.microsoft.com/office/drawing/2014/main" id="{5AA16B0A-C7E5-4649-B4D7-E0E1406C6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22388" y="2697163"/>
              <a:ext cx="66675" cy="84138"/>
            </a:xfrm>
            <a:custGeom>
              <a:avLst/>
              <a:gdLst>
                <a:gd name="T0" fmla="*/ 0 w 18"/>
                <a:gd name="T1" fmla="*/ 18 h 23"/>
                <a:gd name="T2" fmla="*/ 1 w 18"/>
                <a:gd name="T3" fmla="*/ 14 h 23"/>
                <a:gd name="T4" fmla="*/ 1 w 18"/>
                <a:gd name="T5" fmla="*/ 13 h 23"/>
                <a:gd name="T6" fmla="*/ 1 w 18"/>
                <a:gd name="T7" fmla="*/ 11 h 23"/>
                <a:gd name="T8" fmla="*/ 1 w 18"/>
                <a:gd name="T9" fmla="*/ 11 h 23"/>
                <a:gd name="T10" fmla="*/ 3 w 18"/>
                <a:gd name="T11" fmla="*/ 6 h 23"/>
                <a:gd name="T12" fmla="*/ 3 w 18"/>
                <a:gd name="T13" fmla="*/ 6 h 23"/>
                <a:gd name="T14" fmla="*/ 3 w 18"/>
                <a:gd name="T15" fmla="*/ 5 h 23"/>
                <a:gd name="T16" fmla="*/ 2 w 18"/>
                <a:gd name="T17" fmla="*/ 2 h 23"/>
                <a:gd name="T18" fmla="*/ 2 w 18"/>
                <a:gd name="T19" fmla="*/ 1 h 23"/>
                <a:gd name="T20" fmla="*/ 4 w 18"/>
                <a:gd name="T21" fmla="*/ 1 h 23"/>
                <a:gd name="T22" fmla="*/ 7 w 18"/>
                <a:gd name="T23" fmla="*/ 0 h 23"/>
                <a:gd name="T24" fmla="*/ 9 w 18"/>
                <a:gd name="T25" fmla="*/ 1 h 23"/>
                <a:gd name="T26" fmla="*/ 10 w 18"/>
                <a:gd name="T27" fmla="*/ 2 h 23"/>
                <a:gd name="T28" fmla="*/ 12 w 18"/>
                <a:gd name="T29" fmla="*/ 2 h 23"/>
                <a:gd name="T30" fmla="*/ 12 w 18"/>
                <a:gd name="T31" fmla="*/ 2 h 23"/>
                <a:gd name="T32" fmla="*/ 14 w 18"/>
                <a:gd name="T33" fmla="*/ 3 h 23"/>
                <a:gd name="T34" fmla="*/ 15 w 18"/>
                <a:gd name="T35" fmla="*/ 4 h 23"/>
                <a:gd name="T36" fmla="*/ 17 w 18"/>
                <a:gd name="T37" fmla="*/ 6 h 23"/>
                <a:gd name="T38" fmla="*/ 18 w 18"/>
                <a:gd name="T39" fmla="*/ 7 h 23"/>
                <a:gd name="T40" fmla="*/ 18 w 18"/>
                <a:gd name="T41" fmla="*/ 8 h 23"/>
                <a:gd name="T42" fmla="*/ 17 w 18"/>
                <a:gd name="T43" fmla="*/ 9 h 23"/>
                <a:gd name="T44" fmla="*/ 15 w 18"/>
                <a:gd name="T45" fmla="*/ 11 h 23"/>
                <a:gd name="T46" fmla="*/ 12 w 18"/>
                <a:gd name="T47" fmla="*/ 13 h 23"/>
                <a:gd name="T48" fmla="*/ 11 w 18"/>
                <a:gd name="T49" fmla="*/ 14 h 23"/>
                <a:gd name="T50" fmla="*/ 10 w 18"/>
                <a:gd name="T51" fmla="*/ 16 h 23"/>
                <a:gd name="T52" fmla="*/ 9 w 18"/>
                <a:gd name="T53" fmla="*/ 18 h 23"/>
                <a:gd name="T54" fmla="*/ 9 w 18"/>
                <a:gd name="T55" fmla="*/ 19 h 23"/>
                <a:gd name="T56" fmla="*/ 7 w 18"/>
                <a:gd name="T57" fmla="*/ 21 h 23"/>
                <a:gd name="T58" fmla="*/ 7 w 18"/>
                <a:gd name="T59" fmla="*/ 21 h 23"/>
                <a:gd name="T60" fmla="*/ 5 w 18"/>
                <a:gd name="T61" fmla="*/ 23 h 23"/>
                <a:gd name="T62" fmla="*/ 4 w 18"/>
                <a:gd name="T63" fmla="*/ 22 h 23"/>
                <a:gd name="T64" fmla="*/ 4 w 18"/>
                <a:gd name="T65" fmla="*/ 21 h 23"/>
                <a:gd name="T66" fmla="*/ 3 w 18"/>
                <a:gd name="T67" fmla="*/ 20 h 23"/>
                <a:gd name="T68" fmla="*/ 2 w 18"/>
                <a:gd name="T69" fmla="*/ 19 h 23"/>
                <a:gd name="T70" fmla="*/ 0 w 18"/>
                <a:gd name="T7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23">
                  <a:moveTo>
                    <a:pt x="0" y="18"/>
                  </a:moveTo>
                  <a:cubicBezTo>
                    <a:pt x="0" y="16"/>
                    <a:pt x="0" y="15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2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1" y="3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4" y="2"/>
                    <a:pt x="14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6" y="5"/>
                    <a:pt x="17" y="5"/>
                    <a:pt x="17" y="6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8"/>
                    <a:pt x="17" y="9"/>
                    <a:pt x="17" y="9"/>
                  </a:cubicBezTo>
                  <a:cubicBezTo>
                    <a:pt x="16" y="9"/>
                    <a:pt x="15" y="10"/>
                    <a:pt x="15" y="11"/>
                  </a:cubicBezTo>
                  <a:cubicBezTo>
                    <a:pt x="14" y="11"/>
                    <a:pt x="13" y="12"/>
                    <a:pt x="12" y="13"/>
                  </a:cubicBezTo>
                  <a:cubicBezTo>
                    <a:pt x="12" y="13"/>
                    <a:pt x="11" y="13"/>
                    <a:pt x="11" y="14"/>
                  </a:cubicBezTo>
                  <a:cubicBezTo>
                    <a:pt x="11" y="15"/>
                    <a:pt x="11" y="15"/>
                    <a:pt x="10" y="16"/>
                  </a:cubicBezTo>
                  <a:cubicBezTo>
                    <a:pt x="10" y="16"/>
                    <a:pt x="9" y="17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8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5" y="23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3" y="21"/>
                    <a:pt x="3" y="20"/>
                  </a:cubicBezTo>
                  <a:cubicBezTo>
                    <a:pt x="3" y="20"/>
                    <a:pt x="3" y="19"/>
                    <a:pt x="2" y="19"/>
                  </a:cubicBezTo>
                  <a:cubicBezTo>
                    <a:pt x="1" y="18"/>
                    <a:pt x="1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3">
              <a:extLst>
                <a:ext uri="{FF2B5EF4-FFF2-40B4-BE49-F238E27FC236}">
                  <a16:creationId xmlns:a16="http://schemas.microsoft.com/office/drawing/2014/main" id="{B1CA1EF6-A5EC-498E-8754-90CED4EE1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0000" y="2630488"/>
              <a:ext cx="76200" cy="69850"/>
            </a:xfrm>
            <a:custGeom>
              <a:avLst/>
              <a:gdLst>
                <a:gd name="T0" fmla="*/ 6 w 21"/>
                <a:gd name="T1" fmla="*/ 14 h 19"/>
                <a:gd name="T2" fmla="*/ 4 w 21"/>
                <a:gd name="T3" fmla="*/ 15 h 19"/>
                <a:gd name="T4" fmla="*/ 1 w 21"/>
                <a:gd name="T5" fmla="*/ 14 h 19"/>
                <a:gd name="T6" fmla="*/ 0 w 21"/>
                <a:gd name="T7" fmla="*/ 12 h 19"/>
                <a:gd name="T8" fmla="*/ 2 w 21"/>
                <a:gd name="T9" fmla="*/ 9 h 19"/>
                <a:gd name="T10" fmla="*/ 2 w 21"/>
                <a:gd name="T11" fmla="*/ 7 h 19"/>
                <a:gd name="T12" fmla="*/ 3 w 21"/>
                <a:gd name="T13" fmla="*/ 5 h 19"/>
                <a:gd name="T14" fmla="*/ 4 w 21"/>
                <a:gd name="T15" fmla="*/ 3 h 19"/>
                <a:gd name="T16" fmla="*/ 6 w 21"/>
                <a:gd name="T17" fmla="*/ 4 h 19"/>
                <a:gd name="T18" fmla="*/ 7 w 21"/>
                <a:gd name="T19" fmla="*/ 5 h 19"/>
                <a:gd name="T20" fmla="*/ 9 w 21"/>
                <a:gd name="T21" fmla="*/ 6 h 19"/>
                <a:gd name="T22" fmla="*/ 10 w 21"/>
                <a:gd name="T23" fmla="*/ 8 h 19"/>
                <a:gd name="T24" fmla="*/ 12 w 21"/>
                <a:gd name="T25" fmla="*/ 11 h 19"/>
                <a:gd name="T26" fmla="*/ 15 w 21"/>
                <a:gd name="T27" fmla="*/ 10 h 19"/>
                <a:gd name="T28" fmla="*/ 15 w 21"/>
                <a:gd name="T29" fmla="*/ 9 h 19"/>
                <a:gd name="T30" fmla="*/ 14 w 21"/>
                <a:gd name="T31" fmla="*/ 7 h 19"/>
                <a:gd name="T32" fmla="*/ 13 w 21"/>
                <a:gd name="T33" fmla="*/ 5 h 19"/>
                <a:gd name="T34" fmla="*/ 13 w 21"/>
                <a:gd name="T35" fmla="*/ 3 h 19"/>
                <a:gd name="T36" fmla="*/ 15 w 21"/>
                <a:gd name="T37" fmla="*/ 0 h 19"/>
                <a:gd name="T38" fmla="*/ 16 w 21"/>
                <a:gd name="T39" fmla="*/ 2 h 19"/>
                <a:gd name="T40" fmla="*/ 17 w 21"/>
                <a:gd name="T41" fmla="*/ 6 h 19"/>
                <a:gd name="T42" fmla="*/ 18 w 21"/>
                <a:gd name="T43" fmla="*/ 7 h 19"/>
                <a:gd name="T44" fmla="*/ 19 w 21"/>
                <a:gd name="T45" fmla="*/ 7 h 19"/>
                <a:gd name="T46" fmla="*/ 21 w 21"/>
                <a:gd name="T47" fmla="*/ 8 h 19"/>
                <a:gd name="T48" fmla="*/ 20 w 21"/>
                <a:gd name="T49" fmla="*/ 13 h 19"/>
                <a:gd name="T50" fmla="*/ 17 w 21"/>
                <a:gd name="T51" fmla="*/ 15 h 19"/>
                <a:gd name="T52" fmla="*/ 15 w 21"/>
                <a:gd name="T53" fmla="*/ 15 h 19"/>
                <a:gd name="T54" fmla="*/ 12 w 21"/>
                <a:gd name="T55" fmla="*/ 17 h 19"/>
                <a:gd name="T56" fmla="*/ 6 w 21"/>
                <a:gd name="T57" fmla="*/ 18 h 19"/>
                <a:gd name="T58" fmla="*/ 8 w 21"/>
                <a:gd name="T59" fmla="*/ 15 h 19"/>
                <a:gd name="T60" fmla="*/ 11 w 21"/>
                <a:gd name="T61" fmla="*/ 14 h 19"/>
                <a:gd name="T62" fmla="*/ 10 w 21"/>
                <a:gd name="T63" fmla="*/ 14 h 19"/>
                <a:gd name="T64" fmla="*/ 7 w 21"/>
                <a:gd name="T65" fmla="*/ 14 h 19"/>
                <a:gd name="T66" fmla="*/ 7 w 21"/>
                <a:gd name="T6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19">
                  <a:moveTo>
                    <a:pt x="7" y="12"/>
                  </a:moveTo>
                  <a:cubicBezTo>
                    <a:pt x="6" y="13"/>
                    <a:pt x="6" y="13"/>
                    <a:pt x="6" y="14"/>
                  </a:cubicBezTo>
                  <a:cubicBezTo>
                    <a:pt x="5" y="15"/>
                    <a:pt x="5" y="15"/>
                    <a:pt x="4" y="15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1"/>
                    <a:pt x="1" y="11"/>
                    <a:pt x="1" y="10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9" y="5"/>
                    <a:pt x="9" y="6"/>
                  </a:cubicBezTo>
                  <a:cubicBezTo>
                    <a:pt x="9" y="7"/>
                    <a:pt x="10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9"/>
                    <a:pt x="11" y="10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3" y="10"/>
                    <a:pt x="13" y="11"/>
                    <a:pt x="14" y="11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2" y="4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7"/>
                    <a:pt x="17" y="7"/>
                    <a:pt x="18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0" y="7"/>
                    <a:pt x="21" y="8"/>
                    <a:pt x="21" y="8"/>
                  </a:cubicBezTo>
                  <a:cubicBezTo>
                    <a:pt x="21" y="9"/>
                    <a:pt x="21" y="10"/>
                    <a:pt x="21" y="11"/>
                  </a:cubicBezTo>
                  <a:cubicBezTo>
                    <a:pt x="21" y="11"/>
                    <a:pt x="21" y="12"/>
                    <a:pt x="20" y="13"/>
                  </a:cubicBezTo>
                  <a:cubicBezTo>
                    <a:pt x="20" y="15"/>
                    <a:pt x="19" y="16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6"/>
                    <a:pt x="13" y="16"/>
                  </a:cubicBezTo>
                  <a:cubicBezTo>
                    <a:pt x="13" y="16"/>
                    <a:pt x="12" y="17"/>
                    <a:pt x="12" y="17"/>
                  </a:cubicBezTo>
                  <a:cubicBezTo>
                    <a:pt x="11" y="18"/>
                    <a:pt x="10" y="19"/>
                    <a:pt x="9" y="19"/>
                  </a:cubicBezTo>
                  <a:cubicBezTo>
                    <a:pt x="8" y="19"/>
                    <a:pt x="7" y="19"/>
                    <a:pt x="6" y="18"/>
                  </a:cubicBezTo>
                  <a:cubicBezTo>
                    <a:pt x="5" y="17"/>
                    <a:pt x="5" y="17"/>
                    <a:pt x="6" y="16"/>
                  </a:cubicBezTo>
                  <a:cubicBezTo>
                    <a:pt x="7" y="16"/>
                    <a:pt x="7" y="15"/>
                    <a:pt x="8" y="15"/>
                  </a:cubicBezTo>
                  <a:cubicBezTo>
                    <a:pt x="9" y="15"/>
                    <a:pt x="9" y="14"/>
                    <a:pt x="10" y="15"/>
                  </a:cubicBezTo>
                  <a:cubicBezTo>
                    <a:pt x="10" y="15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5"/>
                    <a:pt x="6" y="14"/>
                    <a:pt x="6" y="14"/>
                  </a:cubicBezTo>
                  <a:cubicBezTo>
                    <a:pt x="6" y="13"/>
                    <a:pt x="6" y="13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4">
              <a:extLst>
                <a:ext uri="{FF2B5EF4-FFF2-40B4-BE49-F238E27FC236}">
                  <a16:creationId xmlns:a16="http://schemas.microsoft.com/office/drawing/2014/main" id="{8A0F4090-602D-4003-BF41-CF8F51E1F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4750" y="2711450"/>
              <a:ext cx="39687" cy="66675"/>
            </a:xfrm>
            <a:custGeom>
              <a:avLst/>
              <a:gdLst>
                <a:gd name="T0" fmla="*/ 6 w 11"/>
                <a:gd name="T1" fmla="*/ 2 h 18"/>
                <a:gd name="T2" fmla="*/ 8 w 11"/>
                <a:gd name="T3" fmla="*/ 0 h 18"/>
                <a:gd name="T4" fmla="*/ 8 w 11"/>
                <a:gd name="T5" fmla="*/ 0 h 18"/>
                <a:gd name="T6" fmla="*/ 9 w 11"/>
                <a:gd name="T7" fmla="*/ 1 h 18"/>
                <a:gd name="T8" fmla="*/ 10 w 11"/>
                <a:gd name="T9" fmla="*/ 3 h 18"/>
                <a:gd name="T10" fmla="*/ 9 w 11"/>
                <a:gd name="T11" fmla="*/ 4 h 18"/>
                <a:gd name="T12" fmla="*/ 9 w 11"/>
                <a:gd name="T13" fmla="*/ 5 h 18"/>
                <a:gd name="T14" fmla="*/ 8 w 11"/>
                <a:gd name="T15" fmla="*/ 7 h 18"/>
                <a:gd name="T16" fmla="*/ 9 w 11"/>
                <a:gd name="T17" fmla="*/ 7 h 18"/>
                <a:gd name="T18" fmla="*/ 10 w 11"/>
                <a:gd name="T19" fmla="*/ 8 h 18"/>
                <a:gd name="T20" fmla="*/ 10 w 11"/>
                <a:gd name="T21" fmla="*/ 9 h 18"/>
                <a:gd name="T22" fmla="*/ 11 w 11"/>
                <a:gd name="T23" fmla="*/ 11 h 18"/>
                <a:gd name="T24" fmla="*/ 11 w 11"/>
                <a:gd name="T25" fmla="*/ 14 h 18"/>
                <a:gd name="T26" fmla="*/ 11 w 11"/>
                <a:gd name="T27" fmla="*/ 15 h 18"/>
                <a:gd name="T28" fmla="*/ 9 w 11"/>
                <a:gd name="T29" fmla="*/ 16 h 18"/>
                <a:gd name="T30" fmla="*/ 8 w 11"/>
                <a:gd name="T31" fmla="*/ 16 h 18"/>
                <a:gd name="T32" fmla="*/ 8 w 11"/>
                <a:gd name="T33" fmla="*/ 17 h 18"/>
                <a:gd name="T34" fmla="*/ 7 w 11"/>
                <a:gd name="T35" fmla="*/ 18 h 18"/>
                <a:gd name="T36" fmla="*/ 6 w 11"/>
                <a:gd name="T37" fmla="*/ 17 h 18"/>
                <a:gd name="T38" fmla="*/ 4 w 11"/>
                <a:gd name="T39" fmla="*/ 13 h 18"/>
                <a:gd name="T40" fmla="*/ 3 w 11"/>
                <a:gd name="T41" fmla="*/ 12 h 18"/>
                <a:gd name="T42" fmla="*/ 0 w 11"/>
                <a:gd name="T43" fmla="*/ 9 h 18"/>
                <a:gd name="T44" fmla="*/ 0 w 11"/>
                <a:gd name="T45" fmla="*/ 8 h 18"/>
                <a:gd name="T46" fmla="*/ 2 w 11"/>
                <a:gd name="T47" fmla="*/ 8 h 18"/>
                <a:gd name="T48" fmla="*/ 3 w 11"/>
                <a:gd name="T49" fmla="*/ 9 h 18"/>
                <a:gd name="T50" fmla="*/ 3 w 11"/>
                <a:gd name="T51" fmla="*/ 9 h 18"/>
                <a:gd name="T52" fmla="*/ 4 w 11"/>
                <a:gd name="T53" fmla="*/ 9 h 18"/>
                <a:gd name="T54" fmla="*/ 4 w 11"/>
                <a:gd name="T55" fmla="*/ 7 h 18"/>
                <a:gd name="T56" fmla="*/ 3 w 11"/>
                <a:gd name="T57" fmla="*/ 6 h 18"/>
                <a:gd name="T58" fmla="*/ 2 w 11"/>
                <a:gd name="T59" fmla="*/ 5 h 18"/>
                <a:gd name="T60" fmla="*/ 2 w 11"/>
                <a:gd name="T61" fmla="*/ 4 h 18"/>
                <a:gd name="T62" fmla="*/ 3 w 11"/>
                <a:gd name="T63" fmla="*/ 3 h 18"/>
                <a:gd name="T64" fmla="*/ 3 w 11"/>
                <a:gd name="T65" fmla="*/ 2 h 18"/>
                <a:gd name="T66" fmla="*/ 4 w 11"/>
                <a:gd name="T67" fmla="*/ 1 h 18"/>
                <a:gd name="T68" fmla="*/ 6 w 11"/>
                <a:gd name="T69" fmla="*/ 2 h 18"/>
                <a:gd name="T70" fmla="*/ 6 w 11"/>
                <a:gd name="T71" fmla="*/ 2 h 18"/>
                <a:gd name="T72" fmla="*/ 6 w 11"/>
                <a:gd name="T73" fmla="*/ 2 h 18"/>
                <a:gd name="T74" fmla="*/ 6 w 11"/>
                <a:gd name="T75" fmla="*/ 2 h 18"/>
                <a:gd name="T76" fmla="*/ 6 w 11"/>
                <a:gd name="T7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" h="18">
                  <a:moveTo>
                    <a:pt x="6" y="2"/>
                  </a:move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10" y="3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2"/>
                    <a:pt x="11" y="13"/>
                    <a:pt x="11" y="14"/>
                  </a:cubicBezTo>
                  <a:cubicBezTo>
                    <a:pt x="11" y="14"/>
                    <a:pt x="11" y="14"/>
                    <a:pt x="11" y="15"/>
                  </a:cubicBezTo>
                  <a:cubicBezTo>
                    <a:pt x="10" y="15"/>
                    <a:pt x="10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7" y="18"/>
                  </a:cubicBezTo>
                  <a:cubicBezTo>
                    <a:pt x="7" y="18"/>
                    <a:pt x="6" y="18"/>
                    <a:pt x="6" y="17"/>
                  </a:cubicBezTo>
                  <a:cubicBezTo>
                    <a:pt x="6" y="15"/>
                    <a:pt x="5" y="15"/>
                    <a:pt x="4" y="13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2" y="12"/>
                    <a:pt x="1" y="10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1" y="7"/>
                    <a:pt x="1" y="7"/>
                    <a:pt x="2" y="8"/>
                  </a:cubicBezTo>
                  <a:cubicBezTo>
                    <a:pt x="2" y="8"/>
                    <a:pt x="2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5">
              <a:extLst>
                <a:ext uri="{FF2B5EF4-FFF2-40B4-BE49-F238E27FC236}">
                  <a16:creationId xmlns:a16="http://schemas.microsoft.com/office/drawing/2014/main" id="{C8F4380A-F4AB-4884-ADE4-48E82498E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5863" y="2633663"/>
              <a:ext cx="44450" cy="52388"/>
            </a:xfrm>
            <a:custGeom>
              <a:avLst/>
              <a:gdLst>
                <a:gd name="T0" fmla="*/ 7 w 12"/>
                <a:gd name="T1" fmla="*/ 6 h 14"/>
                <a:gd name="T2" fmla="*/ 7 w 12"/>
                <a:gd name="T3" fmla="*/ 5 h 14"/>
                <a:gd name="T4" fmla="*/ 7 w 12"/>
                <a:gd name="T5" fmla="*/ 4 h 14"/>
                <a:gd name="T6" fmla="*/ 6 w 12"/>
                <a:gd name="T7" fmla="*/ 3 h 14"/>
                <a:gd name="T8" fmla="*/ 6 w 12"/>
                <a:gd name="T9" fmla="*/ 2 h 14"/>
                <a:gd name="T10" fmla="*/ 6 w 12"/>
                <a:gd name="T11" fmla="*/ 2 h 14"/>
                <a:gd name="T12" fmla="*/ 5 w 12"/>
                <a:gd name="T13" fmla="*/ 2 h 14"/>
                <a:gd name="T14" fmla="*/ 5 w 12"/>
                <a:gd name="T15" fmla="*/ 1 h 14"/>
                <a:gd name="T16" fmla="*/ 6 w 12"/>
                <a:gd name="T17" fmla="*/ 0 h 14"/>
                <a:gd name="T18" fmla="*/ 6 w 12"/>
                <a:gd name="T19" fmla="*/ 0 h 14"/>
                <a:gd name="T20" fmla="*/ 9 w 12"/>
                <a:gd name="T21" fmla="*/ 2 h 14"/>
                <a:gd name="T22" fmla="*/ 9 w 12"/>
                <a:gd name="T23" fmla="*/ 1 h 14"/>
                <a:gd name="T24" fmla="*/ 10 w 12"/>
                <a:gd name="T25" fmla="*/ 1 h 14"/>
                <a:gd name="T26" fmla="*/ 10 w 12"/>
                <a:gd name="T27" fmla="*/ 1 h 14"/>
                <a:gd name="T28" fmla="*/ 12 w 12"/>
                <a:gd name="T29" fmla="*/ 3 h 14"/>
                <a:gd name="T30" fmla="*/ 12 w 12"/>
                <a:gd name="T31" fmla="*/ 6 h 14"/>
                <a:gd name="T32" fmla="*/ 12 w 12"/>
                <a:gd name="T33" fmla="*/ 9 h 14"/>
                <a:gd name="T34" fmla="*/ 12 w 12"/>
                <a:gd name="T35" fmla="*/ 10 h 14"/>
                <a:gd name="T36" fmla="*/ 12 w 12"/>
                <a:gd name="T37" fmla="*/ 10 h 14"/>
                <a:gd name="T38" fmla="*/ 11 w 12"/>
                <a:gd name="T39" fmla="*/ 11 h 14"/>
                <a:gd name="T40" fmla="*/ 11 w 12"/>
                <a:gd name="T41" fmla="*/ 12 h 14"/>
                <a:gd name="T42" fmla="*/ 11 w 12"/>
                <a:gd name="T43" fmla="*/ 13 h 14"/>
                <a:gd name="T44" fmla="*/ 10 w 12"/>
                <a:gd name="T45" fmla="*/ 14 h 14"/>
                <a:gd name="T46" fmla="*/ 10 w 12"/>
                <a:gd name="T47" fmla="*/ 14 h 14"/>
                <a:gd name="T48" fmla="*/ 8 w 12"/>
                <a:gd name="T49" fmla="*/ 14 h 14"/>
                <a:gd name="T50" fmla="*/ 7 w 12"/>
                <a:gd name="T51" fmla="*/ 13 h 14"/>
                <a:gd name="T52" fmla="*/ 6 w 12"/>
                <a:gd name="T53" fmla="*/ 11 h 14"/>
                <a:gd name="T54" fmla="*/ 7 w 12"/>
                <a:gd name="T55" fmla="*/ 10 h 14"/>
                <a:gd name="T56" fmla="*/ 7 w 12"/>
                <a:gd name="T57" fmla="*/ 10 h 14"/>
                <a:gd name="T58" fmla="*/ 8 w 12"/>
                <a:gd name="T59" fmla="*/ 9 h 14"/>
                <a:gd name="T60" fmla="*/ 7 w 12"/>
                <a:gd name="T61" fmla="*/ 9 h 14"/>
                <a:gd name="T62" fmla="*/ 4 w 12"/>
                <a:gd name="T63" fmla="*/ 10 h 14"/>
                <a:gd name="T64" fmla="*/ 3 w 12"/>
                <a:gd name="T65" fmla="*/ 10 h 14"/>
                <a:gd name="T66" fmla="*/ 3 w 12"/>
                <a:gd name="T67" fmla="*/ 9 h 14"/>
                <a:gd name="T68" fmla="*/ 3 w 12"/>
                <a:gd name="T69" fmla="*/ 8 h 14"/>
                <a:gd name="T70" fmla="*/ 3 w 12"/>
                <a:gd name="T71" fmla="*/ 8 h 14"/>
                <a:gd name="T72" fmla="*/ 2 w 12"/>
                <a:gd name="T73" fmla="*/ 8 h 14"/>
                <a:gd name="T74" fmla="*/ 1 w 12"/>
                <a:gd name="T75" fmla="*/ 7 h 14"/>
                <a:gd name="T76" fmla="*/ 1 w 12"/>
                <a:gd name="T77" fmla="*/ 6 h 14"/>
                <a:gd name="T78" fmla="*/ 1 w 12"/>
                <a:gd name="T79" fmla="*/ 6 h 14"/>
                <a:gd name="T80" fmla="*/ 0 w 12"/>
                <a:gd name="T81" fmla="*/ 4 h 14"/>
                <a:gd name="T82" fmla="*/ 0 w 12"/>
                <a:gd name="T83" fmla="*/ 2 h 14"/>
                <a:gd name="T84" fmla="*/ 0 w 12"/>
                <a:gd name="T85" fmla="*/ 1 h 14"/>
                <a:gd name="T86" fmla="*/ 1 w 12"/>
                <a:gd name="T87" fmla="*/ 1 h 14"/>
                <a:gd name="T88" fmla="*/ 2 w 12"/>
                <a:gd name="T89" fmla="*/ 3 h 14"/>
                <a:gd name="T90" fmla="*/ 3 w 12"/>
                <a:gd name="T91" fmla="*/ 5 h 14"/>
                <a:gd name="T92" fmla="*/ 5 w 12"/>
                <a:gd name="T93" fmla="*/ 7 h 14"/>
                <a:gd name="T94" fmla="*/ 5 w 12"/>
                <a:gd name="T95" fmla="*/ 7 h 14"/>
                <a:gd name="T96" fmla="*/ 5 w 12"/>
                <a:gd name="T97" fmla="*/ 7 h 14"/>
                <a:gd name="T98" fmla="*/ 4 w 12"/>
                <a:gd name="T99" fmla="*/ 4 h 14"/>
                <a:gd name="T100" fmla="*/ 4 w 12"/>
                <a:gd name="T101" fmla="*/ 3 h 14"/>
                <a:gd name="T102" fmla="*/ 5 w 12"/>
                <a:gd name="T103" fmla="*/ 3 h 14"/>
                <a:gd name="T104" fmla="*/ 6 w 12"/>
                <a:gd name="T105" fmla="*/ 4 h 14"/>
                <a:gd name="T106" fmla="*/ 7 w 12"/>
                <a:gd name="T10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" h="14">
                  <a:moveTo>
                    <a:pt x="7" y="6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2" y="2"/>
                    <a:pt x="12" y="3"/>
                  </a:cubicBezTo>
                  <a:cubicBezTo>
                    <a:pt x="12" y="4"/>
                    <a:pt x="12" y="5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1" y="13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7" y="12"/>
                    <a:pt x="7" y="12"/>
                    <a:pt x="6" y="11"/>
                  </a:cubicBezTo>
                  <a:cubicBezTo>
                    <a:pt x="6" y="11"/>
                    <a:pt x="6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5"/>
                    <a:pt x="6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id="{43EA99CF-0E41-4ECB-ABF3-5F7169E00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3800" y="2544763"/>
              <a:ext cx="41275" cy="55563"/>
            </a:xfrm>
            <a:custGeom>
              <a:avLst/>
              <a:gdLst>
                <a:gd name="T0" fmla="*/ 4 w 11"/>
                <a:gd name="T1" fmla="*/ 3 h 15"/>
                <a:gd name="T2" fmla="*/ 5 w 11"/>
                <a:gd name="T3" fmla="*/ 2 h 15"/>
                <a:gd name="T4" fmla="*/ 5 w 11"/>
                <a:gd name="T5" fmla="*/ 2 h 15"/>
                <a:gd name="T6" fmla="*/ 6 w 11"/>
                <a:gd name="T7" fmla="*/ 2 h 15"/>
                <a:gd name="T8" fmla="*/ 7 w 11"/>
                <a:gd name="T9" fmla="*/ 3 h 15"/>
                <a:gd name="T10" fmla="*/ 7 w 11"/>
                <a:gd name="T11" fmla="*/ 4 h 15"/>
                <a:gd name="T12" fmla="*/ 9 w 11"/>
                <a:gd name="T13" fmla="*/ 4 h 15"/>
                <a:gd name="T14" fmla="*/ 9 w 11"/>
                <a:gd name="T15" fmla="*/ 5 h 15"/>
                <a:gd name="T16" fmla="*/ 10 w 11"/>
                <a:gd name="T17" fmla="*/ 6 h 15"/>
                <a:gd name="T18" fmla="*/ 10 w 11"/>
                <a:gd name="T19" fmla="*/ 8 h 15"/>
                <a:gd name="T20" fmla="*/ 11 w 11"/>
                <a:gd name="T21" fmla="*/ 11 h 15"/>
                <a:gd name="T22" fmla="*/ 11 w 11"/>
                <a:gd name="T23" fmla="*/ 12 h 15"/>
                <a:gd name="T24" fmla="*/ 11 w 11"/>
                <a:gd name="T25" fmla="*/ 14 h 15"/>
                <a:gd name="T26" fmla="*/ 9 w 11"/>
                <a:gd name="T27" fmla="*/ 14 h 15"/>
                <a:gd name="T28" fmla="*/ 8 w 11"/>
                <a:gd name="T29" fmla="*/ 13 h 15"/>
                <a:gd name="T30" fmla="*/ 8 w 11"/>
                <a:gd name="T31" fmla="*/ 12 h 15"/>
                <a:gd name="T32" fmla="*/ 7 w 11"/>
                <a:gd name="T33" fmla="*/ 11 h 15"/>
                <a:gd name="T34" fmla="*/ 6 w 11"/>
                <a:gd name="T35" fmla="*/ 11 h 15"/>
                <a:gd name="T36" fmla="*/ 6 w 11"/>
                <a:gd name="T37" fmla="*/ 11 h 15"/>
                <a:gd name="T38" fmla="*/ 5 w 11"/>
                <a:gd name="T39" fmla="*/ 11 h 15"/>
                <a:gd name="T40" fmla="*/ 5 w 11"/>
                <a:gd name="T41" fmla="*/ 12 h 15"/>
                <a:gd name="T42" fmla="*/ 4 w 11"/>
                <a:gd name="T43" fmla="*/ 12 h 15"/>
                <a:gd name="T44" fmla="*/ 4 w 11"/>
                <a:gd name="T45" fmla="*/ 11 h 15"/>
                <a:gd name="T46" fmla="*/ 4 w 11"/>
                <a:gd name="T47" fmla="*/ 11 h 15"/>
                <a:gd name="T48" fmla="*/ 4 w 11"/>
                <a:gd name="T49" fmla="*/ 10 h 15"/>
                <a:gd name="T50" fmla="*/ 4 w 11"/>
                <a:gd name="T51" fmla="*/ 10 h 15"/>
                <a:gd name="T52" fmla="*/ 2 w 11"/>
                <a:gd name="T53" fmla="*/ 10 h 15"/>
                <a:gd name="T54" fmla="*/ 1 w 11"/>
                <a:gd name="T55" fmla="*/ 9 h 15"/>
                <a:gd name="T56" fmla="*/ 2 w 11"/>
                <a:gd name="T57" fmla="*/ 8 h 15"/>
                <a:gd name="T58" fmla="*/ 3 w 11"/>
                <a:gd name="T59" fmla="*/ 8 h 15"/>
                <a:gd name="T60" fmla="*/ 3 w 11"/>
                <a:gd name="T61" fmla="*/ 8 h 15"/>
                <a:gd name="T62" fmla="*/ 3 w 11"/>
                <a:gd name="T63" fmla="*/ 7 h 15"/>
                <a:gd name="T64" fmla="*/ 3 w 11"/>
                <a:gd name="T65" fmla="*/ 6 h 15"/>
                <a:gd name="T66" fmla="*/ 2 w 11"/>
                <a:gd name="T67" fmla="*/ 5 h 15"/>
                <a:gd name="T68" fmla="*/ 2 w 11"/>
                <a:gd name="T69" fmla="*/ 4 h 15"/>
                <a:gd name="T70" fmla="*/ 2 w 11"/>
                <a:gd name="T71" fmla="*/ 5 h 15"/>
                <a:gd name="T72" fmla="*/ 1 w 11"/>
                <a:gd name="T73" fmla="*/ 5 h 15"/>
                <a:gd name="T74" fmla="*/ 1 w 11"/>
                <a:gd name="T75" fmla="*/ 5 h 15"/>
                <a:gd name="T76" fmla="*/ 1 w 11"/>
                <a:gd name="T77" fmla="*/ 5 h 15"/>
                <a:gd name="T78" fmla="*/ 1 w 11"/>
                <a:gd name="T79" fmla="*/ 4 h 15"/>
                <a:gd name="T80" fmla="*/ 0 w 11"/>
                <a:gd name="T81" fmla="*/ 4 h 15"/>
                <a:gd name="T82" fmla="*/ 0 w 11"/>
                <a:gd name="T83" fmla="*/ 3 h 15"/>
                <a:gd name="T84" fmla="*/ 0 w 11"/>
                <a:gd name="T85" fmla="*/ 2 h 15"/>
                <a:gd name="T86" fmla="*/ 1 w 11"/>
                <a:gd name="T87" fmla="*/ 0 h 15"/>
                <a:gd name="T88" fmla="*/ 2 w 11"/>
                <a:gd name="T89" fmla="*/ 0 h 15"/>
                <a:gd name="T90" fmla="*/ 4 w 11"/>
                <a:gd name="T91" fmla="*/ 1 h 15"/>
                <a:gd name="T92" fmla="*/ 4 w 11"/>
                <a:gd name="T93" fmla="*/ 2 h 15"/>
                <a:gd name="T94" fmla="*/ 4 w 11"/>
                <a:gd name="T9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" h="15">
                  <a:moveTo>
                    <a:pt x="4" y="3"/>
                  </a:moveTo>
                  <a:cubicBezTo>
                    <a:pt x="4" y="3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2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9"/>
                    <a:pt x="10" y="10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0" y="15"/>
                    <a:pt x="9" y="15"/>
                    <a:pt x="9" y="14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7" y="12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2" y="11"/>
                    <a:pt x="2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5"/>
                    <a:pt x="3" y="5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7">
              <a:extLst>
                <a:ext uri="{FF2B5EF4-FFF2-40B4-BE49-F238E27FC236}">
                  <a16:creationId xmlns:a16="http://schemas.microsoft.com/office/drawing/2014/main" id="{29E4B403-134B-4085-B172-9ED0A684E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03338" y="2608263"/>
              <a:ext cx="47625" cy="55563"/>
            </a:xfrm>
            <a:custGeom>
              <a:avLst/>
              <a:gdLst>
                <a:gd name="T0" fmla="*/ 3 w 13"/>
                <a:gd name="T1" fmla="*/ 12 h 15"/>
                <a:gd name="T2" fmla="*/ 3 w 13"/>
                <a:gd name="T3" fmla="*/ 13 h 15"/>
                <a:gd name="T4" fmla="*/ 3 w 13"/>
                <a:gd name="T5" fmla="*/ 13 h 15"/>
                <a:gd name="T6" fmla="*/ 1 w 13"/>
                <a:gd name="T7" fmla="*/ 14 h 15"/>
                <a:gd name="T8" fmla="*/ 0 w 13"/>
                <a:gd name="T9" fmla="*/ 13 h 15"/>
                <a:gd name="T10" fmla="*/ 0 w 13"/>
                <a:gd name="T11" fmla="*/ 13 h 15"/>
                <a:gd name="T12" fmla="*/ 0 w 13"/>
                <a:gd name="T13" fmla="*/ 12 h 15"/>
                <a:gd name="T14" fmla="*/ 0 w 13"/>
                <a:gd name="T15" fmla="*/ 10 h 15"/>
                <a:gd name="T16" fmla="*/ 1 w 13"/>
                <a:gd name="T17" fmla="*/ 10 h 15"/>
                <a:gd name="T18" fmla="*/ 2 w 13"/>
                <a:gd name="T19" fmla="*/ 9 h 15"/>
                <a:gd name="T20" fmla="*/ 3 w 13"/>
                <a:gd name="T21" fmla="*/ 7 h 15"/>
                <a:gd name="T22" fmla="*/ 4 w 13"/>
                <a:gd name="T23" fmla="*/ 6 h 15"/>
                <a:gd name="T24" fmla="*/ 6 w 13"/>
                <a:gd name="T25" fmla="*/ 3 h 15"/>
                <a:gd name="T26" fmla="*/ 9 w 13"/>
                <a:gd name="T27" fmla="*/ 2 h 15"/>
                <a:gd name="T28" fmla="*/ 9 w 13"/>
                <a:gd name="T29" fmla="*/ 2 h 15"/>
                <a:gd name="T30" fmla="*/ 10 w 13"/>
                <a:gd name="T31" fmla="*/ 2 h 15"/>
                <a:gd name="T32" fmla="*/ 10 w 13"/>
                <a:gd name="T33" fmla="*/ 1 h 15"/>
                <a:gd name="T34" fmla="*/ 11 w 13"/>
                <a:gd name="T35" fmla="*/ 0 h 15"/>
                <a:gd name="T36" fmla="*/ 12 w 13"/>
                <a:gd name="T37" fmla="*/ 2 h 15"/>
                <a:gd name="T38" fmla="*/ 12 w 13"/>
                <a:gd name="T39" fmla="*/ 3 h 15"/>
                <a:gd name="T40" fmla="*/ 12 w 13"/>
                <a:gd name="T41" fmla="*/ 3 h 15"/>
                <a:gd name="T42" fmla="*/ 12 w 13"/>
                <a:gd name="T43" fmla="*/ 5 h 15"/>
                <a:gd name="T44" fmla="*/ 12 w 13"/>
                <a:gd name="T45" fmla="*/ 6 h 15"/>
                <a:gd name="T46" fmla="*/ 12 w 13"/>
                <a:gd name="T47" fmla="*/ 7 h 15"/>
                <a:gd name="T48" fmla="*/ 11 w 13"/>
                <a:gd name="T49" fmla="*/ 9 h 15"/>
                <a:gd name="T50" fmla="*/ 10 w 13"/>
                <a:gd name="T51" fmla="*/ 10 h 15"/>
                <a:gd name="T52" fmla="*/ 9 w 13"/>
                <a:gd name="T53" fmla="*/ 11 h 15"/>
                <a:gd name="T54" fmla="*/ 9 w 13"/>
                <a:gd name="T55" fmla="*/ 10 h 15"/>
                <a:gd name="T56" fmla="*/ 8 w 13"/>
                <a:gd name="T57" fmla="*/ 8 h 15"/>
                <a:gd name="T58" fmla="*/ 8 w 13"/>
                <a:gd name="T59" fmla="*/ 7 h 15"/>
                <a:gd name="T60" fmla="*/ 8 w 13"/>
                <a:gd name="T61" fmla="*/ 7 h 15"/>
                <a:gd name="T62" fmla="*/ 8 w 13"/>
                <a:gd name="T63" fmla="*/ 8 h 15"/>
                <a:gd name="T64" fmla="*/ 7 w 13"/>
                <a:gd name="T65" fmla="*/ 9 h 15"/>
                <a:gd name="T66" fmla="*/ 7 w 13"/>
                <a:gd name="T67" fmla="*/ 10 h 15"/>
                <a:gd name="T68" fmla="*/ 7 w 13"/>
                <a:gd name="T69" fmla="*/ 12 h 15"/>
                <a:gd name="T70" fmla="*/ 6 w 13"/>
                <a:gd name="T71" fmla="*/ 12 h 15"/>
                <a:gd name="T72" fmla="*/ 6 w 13"/>
                <a:gd name="T73" fmla="*/ 12 h 15"/>
                <a:gd name="T74" fmla="*/ 6 w 13"/>
                <a:gd name="T75" fmla="*/ 13 h 15"/>
                <a:gd name="T76" fmla="*/ 5 w 13"/>
                <a:gd name="T77" fmla="*/ 14 h 15"/>
                <a:gd name="T78" fmla="*/ 4 w 13"/>
                <a:gd name="T79" fmla="*/ 14 h 15"/>
                <a:gd name="T80" fmla="*/ 3 w 13"/>
                <a:gd name="T8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" h="15">
                  <a:moveTo>
                    <a:pt x="3" y="12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3" y="13"/>
                  </a:cubicBezTo>
                  <a:cubicBezTo>
                    <a:pt x="2" y="13"/>
                    <a:pt x="2" y="13"/>
                    <a:pt x="1" y="14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5" y="5"/>
                    <a:pt x="5" y="4"/>
                    <a:pt x="6" y="3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4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1" y="6"/>
                    <a:pt x="12" y="7"/>
                    <a:pt x="12" y="7"/>
                  </a:cubicBezTo>
                  <a:cubicBezTo>
                    <a:pt x="12" y="8"/>
                    <a:pt x="12" y="8"/>
                    <a:pt x="11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1"/>
                    <a:pt x="7" y="11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5" y="15"/>
                    <a:pt x="4" y="14"/>
                    <a:pt x="4" y="14"/>
                  </a:cubicBezTo>
                  <a:cubicBezTo>
                    <a:pt x="4" y="13"/>
                    <a:pt x="4" y="13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8">
              <a:extLst>
                <a:ext uri="{FF2B5EF4-FFF2-40B4-BE49-F238E27FC236}">
                  <a16:creationId xmlns:a16="http://schemas.microsoft.com/office/drawing/2014/main" id="{B70B1538-B3B7-45BD-8E3B-85B152EA3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113" y="3081338"/>
              <a:ext cx="44450" cy="55563"/>
            </a:xfrm>
            <a:custGeom>
              <a:avLst/>
              <a:gdLst>
                <a:gd name="T0" fmla="*/ 5 w 12"/>
                <a:gd name="T1" fmla="*/ 1 h 15"/>
                <a:gd name="T2" fmla="*/ 6 w 12"/>
                <a:gd name="T3" fmla="*/ 0 h 15"/>
                <a:gd name="T4" fmla="*/ 7 w 12"/>
                <a:gd name="T5" fmla="*/ 1 h 15"/>
                <a:gd name="T6" fmla="*/ 6 w 12"/>
                <a:gd name="T7" fmla="*/ 3 h 15"/>
                <a:gd name="T8" fmla="*/ 5 w 12"/>
                <a:gd name="T9" fmla="*/ 5 h 15"/>
                <a:gd name="T10" fmla="*/ 6 w 12"/>
                <a:gd name="T11" fmla="*/ 5 h 15"/>
                <a:gd name="T12" fmla="*/ 7 w 12"/>
                <a:gd name="T13" fmla="*/ 6 h 15"/>
                <a:gd name="T14" fmla="*/ 7 w 12"/>
                <a:gd name="T15" fmla="*/ 7 h 15"/>
                <a:gd name="T16" fmla="*/ 9 w 12"/>
                <a:gd name="T17" fmla="*/ 7 h 15"/>
                <a:gd name="T18" fmla="*/ 9 w 12"/>
                <a:gd name="T19" fmla="*/ 7 h 15"/>
                <a:gd name="T20" fmla="*/ 10 w 12"/>
                <a:gd name="T21" fmla="*/ 8 h 15"/>
                <a:gd name="T22" fmla="*/ 10 w 12"/>
                <a:gd name="T23" fmla="*/ 8 h 15"/>
                <a:gd name="T24" fmla="*/ 10 w 12"/>
                <a:gd name="T25" fmla="*/ 9 h 15"/>
                <a:gd name="T26" fmla="*/ 11 w 12"/>
                <a:gd name="T27" fmla="*/ 10 h 15"/>
                <a:gd name="T28" fmla="*/ 10 w 12"/>
                <a:gd name="T29" fmla="*/ 11 h 15"/>
                <a:gd name="T30" fmla="*/ 10 w 12"/>
                <a:gd name="T31" fmla="*/ 11 h 15"/>
                <a:gd name="T32" fmla="*/ 10 w 12"/>
                <a:gd name="T33" fmla="*/ 11 h 15"/>
                <a:gd name="T34" fmla="*/ 11 w 12"/>
                <a:gd name="T35" fmla="*/ 11 h 15"/>
                <a:gd name="T36" fmla="*/ 11 w 12"/>
                <a:gd name="T37" fmla="*/ 11 h 15"/>
                <a:gd name="T38" fmla="*/ 11 w 12"/>
                <a:gd name="T39" fmla="*/ 11 h 15"/>
                <a:gd name="T40" fmla="*/ 11 w 12"/>
                <a:gd name="T41" fmla="*/ 12 h 15"/>
                <a:gd name="T42" fmla="*/ 12 w 12"/>
                <a:gd name="T43" fmla="*/ 13 h 15"/>
                <a:gd name="T44" fmla="*/ 11 w 12"/>
                <a:gd name="T45" fmla="*/ 14 h 15"/>
                <a:gd name="T46" fmla="*/ 10 w 12"/>
                <a:gd name="T47" fmla="*/ 15 h 15"/>
                <a:gd name="T48" fmla="*/ 10 w 12"/>
                <a:gd name="T49" fmla="*/ 14 h 15"/>
                <a:gd name="T50" fmla="*/ 9 w 12"/>
                <a:gd name="T51" fmla="*/ 13 h 15"/>
                <a:gd name="T52" fmla="*/ 9 w 12"/>
                <a:gd name="T53" fmla="*/ 12 h 15"/>
                <a:gd name="T54" fmla="*/ 9 w 12"/>
                <a:gd name="T55" fmla="*/ 12 h 15"/>
                <a:gd name="T56" fmla="*/ 9 w 12"/>
                <a:gd name="T57" fmla="*/ 12 h 15"/>
                <a:gd name="T58" fmla="*/ 7 w 12"/>
                <a:gd name="T59" fmla="*/ 14 h 15"/>
                <a:gd name="T60" fmla="*/ 7 w 12"/>
                <a:gd name="T61" fmla="*/ 14 h 15"/>
                <a:gd name="T62" fmla="*/ 6 w 12"/>
                <a:gd name="T63" fmla="*/ 14 h 15"/>
                <a:gd name="T64" fmla="*/ 6 w 12"/>
                <a:gd name="T65" fmla="*/ 14 h 15"/>
                <a:gd name="T66" fmla="*/ 7 w 12"/>
                <a:gd name="T67" fmla="*/ 13 h 15"/>
                <a:gd name="T68" fmla="*/ 6 w 12"/>
                <a:gd name="T69" fmla="*/ 13 h 15"/>
                <a:gd name="T70" fmla="*/ 5 w 12"/>
                <a:gd name="T71" fmla="*/ 12 h 15"/>
                <a:gd name="T72" fmla="*/ 5 w 12"/>
                <a:gd name="T73" fmla="*/ 12 h 15"/>
                <a:gd name="T74" fmla="*/ 1 w 12"/>
                <a:gd name="T75" fmla="*/ 12 h 15"/>
                <a:gd name="T76" fmla="*/ 1 w 12"/>
                <a:gd name="T77" fmla="*/ 12 h 15"/>
                <a:gd name="T78" fmla="*/ 0 w 12"/>
                <a:gd name="T79" fmla="*/ 11 h 15"/>
                <a:gd name="T80" fmla="*/ 1 w 12"/>
                <a:gd name="T81" fmla="*/ 10 h 15"/>
                <a:gd name="T82" fmla="*/ 1 w 12"/>
                <a:gd name="T83" fmla="*/ 9 h 15"/>
                <a:gd name="T84" fmla="*/ 1 w 12"/>
                <a:gd name="T85" fmla="*/ 9 h 15"/>
                <a:gd name="T86" fmla="*/ 2 w 12"/>
                <a:gd name="T87" fmla="*/ 7 h 15"/>
                <a:gd name="T88" fmla="*/ 4 w 12"/>
                <a:gd name="T89" fmla="*/ 3 h 15"/>
                <a:gd name="T90" fmla="*/ 5 w 12"/>
                <a:gd name="T9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" h="15">
                  <a:moveTo>
                    <a:pt x="5" y="1"/>
                  </a:move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6" y="6"/>
                    <a:pt x="6" y="6"/>
                    <a:pt x="7" y="7"/>
                  </a:cubicBezTo>
                  <a:cubicBezTo>
                    <a:pt x="7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9" y="14"/>
                    <a:pt x="9" y="13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3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1" y="11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8"/>
                    <a:pt x="2" y="7"/>
                  </a:cubicBezTo>
                  <a:cubicBezTo>
                    <a:pt x="3" y="6"/>
                    <a:pt x="3" y="5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9">
              <a:extLst>
                <a:ext uri="{FF2B5EF4-FFF2-40B4-BE49-F238E27FC236}">
                  <a16:creationId xmlns:a16="http://schemas.microsoft.com/office/drawing/2014/main" id="{21047424-BBE9-47BA-BA15-292D9B1B5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6325" y="2881313"/>
              <a:ext cx="44450" cy="47625"/>
            </a:xfrm>
            <a:custGeom>
              <a:avLst/>
              <a:gdLst>
                <a:gd name="T0" fmla="*/ 0 w 12"/>
                <a:gd name="T1" fmla="*/ 10 h 13"/>
                <a:gd name="T2" fmla="*/ 0 w 12"/>
                <a:gd name="T3" fmla="*/ 9 h 13"/>
                <a:gd name="T4" fmla="*/ 1 w 12"/>
                <a:gd name="T5" fmla="*/ 7 h 13"/>
                <a:gd name="T6" fmla="*/ 1 w 12"/>
                <a:gd name="T7" fmla="*/ 6 h 13"/>
                <a:gd name="T8" fmla="*/ 2 w 12"/>
                <a:gd name="T9" fmla="*/ 2 h 13"/>
                <a:gd name="T10" fmla="*/ 2 w 12"/>
                <a:gd name="T11" fmla="*/ 1 h 13"/>
                <a:gd name="T12" fmla="*/ 3 w 12"/>
                <a:gd name="T13" fmla="*/ 1 h 13"/>
                <a:gd name="T14" fmla="*/ 4 w 12"/>
                <a:gd name="T15" fmla="*/ 2 h 13"/>
                <a:gd name="T16" fmla="*/ 4 w 12"/>
                <a:gd name="T17" fmla="*/ 2 h 13"/>
                <a:gd name="T18" fmla="*/ 5 w 12"/>
                <a:gd name="T19" fmla="*/ 3 h 13"/>
                <a:gd name="T20" fmla="*/ 7 w 12"/>
                <a:gd name="T21" fmla="*/ 4 h 13"/>
                <a:gd name="T22" fmla="*/ 8 w 12"/>
                <a:gd name="T23" fmla="*/ 5 h 13"/>
                <a:gd name="T24" fmla="*/ 9 w 12"/>
                <a:gd name="T25" fmla="*/ 7 h 13"/>
                <a:gd name="T26" fmla="*/ 9 w 12"/>
                <a:gd name="T27" fmla="*/ 8 h 13"/>
                <a:gd name="T28" fmla="*/ 10 w 12"/>
                <a:gd name="T29" fmla="*/ 8 h 13"/>
                <a:gd name="T30" fmla="*/ 12 w 12"/>
                <a:gd name="T31" fmla="*/ 10 h 13"/>
                <a:gd name="T32" fmla="*/ 12 w 12"/>
                <a:gd name="T33" fmla="*/ 10 h 13"/>
                <a:gd name="T34" fmla="*/ 10 w 12"/>
                <a:gd name="T35" fmla="*/ 11 h 13"/>
                <a:gd name="T36" fmla="*/ 10 w 12"/>
                <a:gd name="T37" fmla="*/ 11 h 13"/>
                <a:gd name="T38" fmla="*/ 8 w 12"/>
                <a:gd name="T39" fmla="*/ 10 h 13"/>
                <a:gd name="T40" fmla="*/ 8 w 12"/>
                <a:gd name="T41" fmla="*/ 10 h 13"/>
                <a:gd name="T42" fmla="*/ 7 w 12"/>
                <a:gd name="T43" fmla="*/ 9 h 13"/>
                <a:gd name="T44" fmla="*/ 6 w 12"/>
                <a:gd name="T45" fmla="*/ 9 h 13"/>
                <a:gd name="T46" fmla="*/ 4 w 12"/>
                <a:gd name="T47" fmla="*/ 12 h 13"/>
                <a:gd name="T48" fmla="*/ 3 w 12"/>
                <a:gd name="T49" fmla="*/ 13 h 13"/>
                <a:gd name="T50" fmla="*/ 3 w 12"/>
                <a:gd name="T51" fmla="*/ 12 h 13"/>
                <a:gd name="T52" fmla="*/ 2 w 12"/>
                <a:gd name="T53" fmla="*/ 11 h 13"/>
                <a:gd name="T54" fmla="*/ 2 w 12"/>
                <a:gd name="T55" fmla="*/ 11 h 13"/>
                <a:gd name="T56" fmla="*/ 0 w 12"/>
                <a:gd name="T57" fmla="*/ 11 h 13"/>
                <a:gd name="T58" fmla="*/ 0 w 12"/>
                <a:gd name="T5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13">
                  <a:moveTo>
                    <a:pt x="0" y="10"/>
                  </a:moveTo>
                  <a:cubicBezTo>
                    <a:pt x="0" y="10"/>
                    <a:pt x="0" y="9"/>
                    <a:pt x="0" y="9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2" y="4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3"/>
                    <a:pt x="4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6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6" y="10"/>
                    <a:pt x="5" y="11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3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20">
              <a:extLst>
                <a:ext uri="{FF2B5EF4-FFF2-40B4-BE49-F238E27FC236}">
                  <a16:creationId xmlns:a16="http://schemas.microsoft.com/office/drawing/2014/main" id="{B6DE19FE-36F8-49F1-B12E-897E8AEA7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9350" y="2560638"/>
              <a:ext cx="25400" cy="39688"/>
            </a:xfrm>
            <a:custGeom>
              <a:avLst/>
              <a:gdLst>
                <a:gd name="T0" fmla="*/ 7 w 7"/>
                <a:gd name="T1" fmla="*/ 6 h 11"/>
                <a:gd name="T2" fmla="*/ 7 w 7"/>
                <a:gd name="T3" fmla="*/ 9 h 11"/>
                <a:gd name="T4" fmla="*/ 6 w 7"/>
                <a:gd name="T5" fmla="*/ 10 h 11"/>
                <a:gd name="T6" fmla="*/ 4 w 7"/>
                <a:gd name="T7" fmla="*/ 10 h 11"/>
                <a:gd name="T8" fmla="*/ 3 w 7"/>
                <a:gd name="T9" fmla="*/ 11 h 11"/>
                <a:gd name="T10" fmla="*/ 3 w 7"/>
                <a:gd name="T11" fmla="*/ 11 h 11"/>
                <a:gd name="T12" fmla="*/ 2 w 7"/>
                <a:gd name="T13" fmla="*/ 9 h 11"/>
                <a:gd name="T14" fmla="*/ 2 w 7"/>
                <a:gd name="T15" fmla="*/ 8 h 11"/>
                <a:gd name="T16" fmla="*/ 3 w 7"/>
                <a:gd name="T17" fmla="*/ 8 h 11"/>
                <a:gd name="T18" fmla="*/ 3 w 7"/>
                <a:gd name="T19" fmla="*/ 7 h 11"/>
                <a:gd name="T20" fmla="*/ 2 w 7"/>
                <a:gd name="T21" fmla="*/ 7 h 11"/>
                <a:gd name="T22" fmla="*/ 1 w 7"/>
                <a:gd name="T23" fmla="*/ 6 h 11"/>
                <a:gd name="T24" fmla="*/ 1 w 7"/>
                <a:gd name="T25" fmla="*/ 3 h 11"/>
                <a:gd name="T26" fmla="*/ 1 w 7"/>
                <a:gd name="T27" fmla="*/ 1 h 11"/>
                <a:gd name="T28" fmla="*/ 2 w 7"/>
                <a:gd name="T29" fmla="*/ 0 h 11"/>
                <a:gd name="T30" fmla="*/ 3 w 7"/>
                <a:gd name="T31" fmla="*/ 1 h 11"/>
                <a:gd name="T32" fmla="*/ 4 w 7"/>
                <a:gd name="T33" fmla="*/ 2 h 11"/>
                <a:gd name="T34" fmla="*/ 4 w 7"/>
                <a:gd name="T35" fmla="*/ 2 h 11"/>
                <a:gd name="T36" fmla="*/ 5 w 7"/>
                <a:gd name="T37" fmla="*/ 4 h 11"/>
                <a:gd name="T38" fmla="*/ 6 w 7"/>
                <a:gd name="T39" fmla="*/ 4 h 11"/>
                <a:gd name="T40" fmla="*/ 7 w 7"/>
                <a:gd name="T4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1">
                  <a:moveTo>
                    <a:pt x="7" y="6"/>
                  </a:moveTo>
                  <a:cubicBezTo>
                    <a:pt x="6" y="7"/>
                    <a:pt x="7" y="8"/>
                    <a:pt x="7" y="9"/>
                  </a:cubicBezTo>
                  <a:cubicBezTo>
                    <a:pt x="7" y="9"/>
                    <a:pt x="7" y="10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2" y="10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4" y="3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5"/>
                    <a:pt x="7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21">
              <a:extLst>
                <a:ext uri="{FF2B5EF4-FFF2-40B4-BE49-F238E27FC236}">
                  <a16:creationId xmlns:a16="http://schemas.microsoft.com/office/drawing/2014/main" id="{3672FF93-C530-4225-B18A-7F3F7B0ED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0450" y="3340100"/>
              <a:ext cx="65087" cy="25400"/>
            </a:xfrm>
            <a:custGeom>
              <a:avLst/>
              <a:gdLst>
                <a:gd name="T0" fmla="*/ 15 w 18"/>
                <a:gd name="T1" fmla="*/ 7 h 7"/>
                <a:gd name="T2" fmla="*/ 13 w 18"/>
                <a:gd name="T3" fmla="*/ 7 h 7"/>
                <a:gd name="T4" fmla="*/ 12 w 18"/>
                <a:gd name="T5" fmla="*/ 7 h 7"/>
                <a:gd name="T6" fmla="*/ 13 w 18"/>
                <a:gd name="T7" fmla="*/ 7 h 7"/>
                <a:gd name="T8" fmla="*/ 12 w 18"/>
                <a:gd name="T9" fmla="*/ 6 h 7"/>
                <a:gd name="T10" fmla="*/ 11 w 18"/>
                <a:gd name="T11" fmla="*/ 5 h 7"/>
                <a:gd name="T12" fmla="*/ 10 w 18"/>
                <a:gd name="T13" fmla="*/ 4 h 7"/>
                <a:gd name="T14" fmla="*/ 8 w 18"/>
                <a:gd name="T15" fmla="*/ 3 h 7"/>
                <a:gd name="T16" fmla="*/ 6 w 18"/>
                <a:gd name="T17" fmla="*/ 3 h 7"/>
                <a:gd name="T18" fmla="*/ 5 w 18"/>
                <a:gd name="T19" fmla="*/ 3 h 7"/>
                <a:gd name="T20" fmla="*/ 5 w 18"/>
                <a:gd name="T21" fmla="*/ 2 h 7"/>
                <a:gd name="T22" fmla="*/ 4 w 18"/>
                <a:gd name="T23" fmla="*/ 2 h 7"/>
                <a:gd name="T24" fmla="*/ 3 w 18"/>
                <a:gd name="T25" fmla="*/ 2 h 7"/>
                <a:gd name="T26" fmla="*/ 1 w 18"/>
                <a:gd name="T27" fmla="*/ 3 h 7"/>
                <a:gd name="T28" fmla="*/ 0 w 18"/>
                <a:gd name="T29" fmla="*/ 3 h 7"/>
                <a:gd name="T30" fmla="*/ 0 w 18"/>
                <a:gd name="T31" fmla="*/ 3 h 7"/>
                <a:gd name="T32" fmla="*/ 2 w 18"/>
                <a:gd name="T33" fmla="*/ 1 h 7"/>
                <a:gd name="T34" fmla="*/ 8 w 18"/>
                <a:gd name="T35" fmla="*/ 1 h 7"/>
                <a:gd name="T36" fmla="*/ 9 w 18"/>
                <a:gd name="T37" fmla="*/ 1 h 7"/>
                <a:gd name="T38" fmla="*/ 11 w 18"/>
                <a:gd name="T39" fmla="*/ 2 h 7"/>
                <a:gd name="T40" fmla="*/ 12 w 18"/>
                <a:gd name="T41" fmla="*/ 3 h 7"/>
                <a:gd name="T42" fmla="*/ 15 w 18"/>
                <a:gd name="T43" fmla="*/ 5 h 7"/>
                <a:gd name="T44" fmla="*/ 16 w 18"/>
                <a:gd name="T45" fmla="*/ 5 h 7"/>
                <a:gd name="T46" fmla="*/ 17 w 18"/>
                <a:gd name="T47" fmla="*/ 6 h 7"/>
                <a:gd name="T48" fmla="*/ 18 w 18"/>
                <a:gd name="T49" fmla="*/ 6 h 7"/>
                <a:gd name="T50" fmla="*/ 18 w 18"/>
                <a:gd name="T51" fmla="*/ 7 h 7"/>
                <a:gd name="T52" fmla="*/ 16 w 18"/>
                <a:gd name="T53" fmla="*/ 7 h 7"/>
                <a:gd name="T54" fmla="*/ 15 w 18"/>
                <a:gd name="T55" fmla="*/ 7 h 7"/>
                <a:gd name="T56" fmla="*/ 15 w 18"/>
                <a:gd name="T5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" h="7">
                  <a:moveTo>
                    <a:pt x="15" y="7"/>
                  </a:moveTo>
                  <a:cubicBezTo>
                    <a:pt x="14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2"/>
                    <a:pt x="10" y="2"/>
                    <a:pt x="11" y="2"/>
                  </a:cubicBezTo>
                  <a:cubicBezTo>
                    <a:pt x="11" y="2"/>
                    <a:pt x="12" y="2"/>
                    <a:pt x="12" y="3"/>
                  </a:cubicBezTo>
                  <a:cubicBezTo>
                    <a:pt x="13" y="4"/>
                    <a:pt x="14" y="4"/>
                    <a:pt x="15" y="5"/>
                  </a:cubicBezTo>
                  <a:cubicBezTo>
                    <a:pt x="15" y="5"/>
                    <a:pt x="15" y="5"/>
                    <a:pt x="16" y="5"/>
                  </a:cubicBezTo>
                  <a:cubicBezTo>
                    <a:pt x="16" y="5"/>
                    <a:pt x="16" y="5"/>
                    <a:pt x="17" y="6"/>
                  </a:cubicBezTo>
                  <a:cubicBezTo>
                    <a:pt x="17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Freeform 22">
              <a:extLst>
                <a:ext uri="{FF2B5EF4-FFF2-40B4-BE49-F238E27FC236}">
                  <a16:creationId xmlns:a16="http://schemas.microsoft.com/office/drawing/2014/main" id="{6C28CBE2-DB79-44AE-82E2-A1BA89A53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9813" y="2719388"/>
              <a:ext cx="33337" cy="25400"/>
            </a:xfrm>
            <a:custGeom>
              <a:avLst/>
              <a:gdLst>
                <a:gd name="T0" fmla="*/ 8 w 9"/>
                <a:gd name="T1" fmla="*/ 6 h 7"/>
                <a:gd name="T2" fmla="*/ 7 w 9"/>
                <a:gd name="T3" fmla="*/ 6 h 7"/>
                <a:gd name="T4" fmla="*/ 5 w 9"/>
                <a:gd name="T5" fmla="*/ 6 h 7"/>
                <a:gd name="T6" fmla="*/ 4 w 9"/>
                <a:gd name="T7" fmla="*/ 7 h 7"/>
                <a:gd name="T8" fmla="*/ 2 w 9"/>
                <a:gd name="T9" fmla="*/ 5 h 7"/>
                <a:gd name="T10" fmla="*/ 2 w 9"/>
                <a:gd name="T11" fmla="*/ 5 h 7"/>
                <a:gd name="T12" fmla="*/ 1 w 9"/>
                <a:gd name="T13" fmla="*/ 4 h 7"/>
                <a:gd name="T14" fmla="*/ 1 w 9"/>
                <a:gd name="T15" fmla="*/ 3 h 7"/>
                <a:gd name="T16" fmla="*/ 1 w 9"/>
                <a:gd name="T17" fmla="*/ 1 h 7"/>
                <a:gd name="T18" fmla="*/ 1 w 9"/>
                <a:gd name="T19" fmla="*/ 0 h 7"/>
                <a:gd name="T20" fmla="*/ 2 w 9"/>
                <a:gd name="T21" fmla="*/ 0 h 7"/>
                <a:gd name="T22" fmla="*/ 5 w 9"/>
                <a:gd name="T23" fmla="*/ 1 h 7"/>
                <a:gd name="T24" fmla="*/ 7 w 9"/>
                <a:gd name="T25" fmla="*/ 2 h 7"/>
                <a:gd name="T26" fmla="*/ 9 w 9"/>
                <a:gd name="T27" fmla="*/ 5 h 7"/>
                <a:gd name="T28" fmla="*/ 9 w 9"/>
                <a:gd name="T29" fmla="*/ 5 h 7"/>
                <a:gd name="T30" fmla="*/ 8 w 9"/>
                <a:gd name="T3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7">
                  <a:moveTo>
                    <a:pt x="8" y="6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8" y="3"/>
                    <a:pt x="8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23">
              <a:extLst>
                <a:ext uri="{FF2B5EF4-FFF2-40B4-BE49-F238E27FC236}">
                  <a16:creationId xmlns:a16="http://schemas.microsoft.com/office/drawing/2014/main" id="{A4F0475F-A201-4FA3-9BF6-ABF3BC2E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238" y="2663825"/>
              <a:ext cx="22225" cy="33338"/>
            </a:xfrm>
            <a:custGeom>
              <a:avLst/>
              <a:gdLst>
                <a:gd name="T0" fmla="*/ 2 w 6"/>
                <a:gd name="T1" fmla="*/ 2 h 9"/>
                <a:gd name="T2" fmla="*/ 4 w 6"/>
                <a:gd name="T3" fmla="*/ 2 h 9"/>
                <a:gd name="T4" fmla="*/ 5 w 6"/>
                <a:gd name="T5" fmla="*/ 3 h 9"/>
                <a:gd name="T6" fmla="*/ 6 w 6"/>
                <a:gd name="T7" fmla="*/ 4 h 9"/>
                <a:gd name="T8" fmla="*/ 6 w 6"/>
                <a:gd name="T9" fmla="*/ 8 h 9"/>
                <a:gd name="T10" fmla="*/ 5 w 6"/>
                <a:gd name="T11" fmla="*/ 9 h 9"/>
                <a:gd name="T12" fmla="*/ 4 w 6"/>
                <a:gd name="T13" fmla="*/ 9 h 9"/>
                <a:gd name="T14" fmla="*/ 1 w 6"/>
                <a:gd name="T15" fmla="*/ 6 h 9"/>
                <a:gd name="T16" fmla="*/ 1 w 6"/>
                <a:gd name="T17" fmla="*/ 6 h 9"/>
                <a:gd name="T18" fmla="*/ 1 w 6"/>
                <a:gd name="T19" fmla="*/ 4 h 9"/>
                <a:gd name="T20" fmla="*/ 1 w 6"/>
                <a:gd name="T21" fmla="*/ 2 h 9"/>
                <a:gd name="T22" fmla="*/ 1 w 6"/>
                <a:gd name="T23" fmla="*/ 2 h 9"/>
                <a:gd name="T24" fmla="*/ 0 w 6"/>
                <a:gd name="T25" fmla="*/ 2 h 9"/>
                <a:gd name="T26" fmla="*/ 0 w 6"/>
                <a:gd name="T27" fmla="*/ 3 h 9"/>
                <a:gd name="T28" fmla="*/ 0 w 6"/>
                <a:gd name="T29" fmla="*/ 2 h 9"/>
                <a:gd name="T30" fmla="*/ 0 w 6"/>
                <a:gd name="T31" fmla="*/ 1 h 9"/>
                <a:gd name="T32" fmla="*/ 1 w 6"/>
                <a:gd name="T33" fmla="*/ 1 h 9"/>
                <a:gd name="T34" fmla="*/ 1 w 6"/>
                <a:gd name="T35" fmla="*/ 1 h 9"/>
                <a:gd name="T36" fmla="*/ 2 w 6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9">
                  <a:moveTo>
                    <a:pt x="2" y="2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6" y="5"/>
                    <a:pt x="6" y="7"/>
                    <a:pt x="6" y="8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0" y="4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24">
              <a:extLst>
                <a:ext uri="{FF2B5EF4-FFF2-40B4-BE49-F238E27FC236}">
                  <a16:creationId xmlns:a16="http://schemas.microsoft.com/office/drawing/2014/main" id="{5E87C790-B466-4F0B-A03C-4BFDFCBB7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4600" y="2589213"/>
              <a:ext cx="25400" cy="26988"/>
            </a:xfrm>
            <a:custGeom>
              <a:avLst/>
              <a:gdLst>
                <a:gd name="T0" fmla="*/ 0 w 7"/>
                <a:gd name="T1" fmla="*/ 4 h 7"/>
                <a:gd name="T2" fmla="*/ 1 w 7"/>
                <a:gd name="T3" fmla="*/ 2 h 7"/>
                <a:gd name="T4" fmla="*/ 5 w 7"/>
                <a:gd name="T5" fmla="*/ 0 h 7"/>
                <a:gd name="T6" fmla="*/ 6 w 7"/>
                <a:gd name="T7" fmla="*/ 0 h 7"/>
                <a:gd name="T8" fmla="*/ 6 w 7"/>
                <a:gd name="T9" fmla="*/ 2 h 7"/>
                <a:gd name="T10" fmla="*/ 5 w 7"/>
                <a:gd name="T11" fmla="*/ 2 h 7"/>
                <a:gd name="T12" fmla="*/ 5 w 7"/>
                <a:gd name="T13" fmla="*/ 3 h 7"/>
                <a:gd name="T14" fmla="*/ 5 w 7"/>
                <a:gd name="T15" fmla="*/ 3 h 7"/>
                <a:gd name="T16" fmla="*/ 6 w 7"/>
                <a:gd name="T17" fmla="*/ 4 h 7"/>
                <a:gd name="T18" fmla="*/ 5 w 7"/>
                <a:gd name="T19" fmla="*/ 6 h 7"/>
                <a:gd name="T20" fmla="*/ 3 w 7"/>
                <a:gd name="T21" fmla="*/ 7 h 7"/>
                <a:gd name="T22" fmla="*/ 2 w 7"/>
                <a:gd name="T23" fmla="*/ 7 h 7"/>
                <a:gd name="T24" fmla="*/ 1 w 7"/>
                <a:gd name="T25" fmla="*/ 6 h 7"/>
                <a:gd name="T26" fmla="*/ 0 w 7"/>
                <a:gd name="T27" fmla="*/ 4 h 7"/>
                <a:gd name="T28" fmla="*/ 0 w 7"/>
                <a:gd name="T2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Freeform 25">
              <a:extLst>
                <a:ext uri="{FF2B5EF4-FFF2-40B4-BE49-F238E27FC236}">
                  <a16:creationId xmlns:a16="http://schemas.microsoft.com/office/drawing/2014/main" id="{D6CF242D-26A2-4A52-93D2-656C3DB09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5363" y="3365500"/>
              <a:ext cx="36512" cy="19050"/>
            </a:xfrm>
            <a:custGeom>
              <a:avLst/>
              <a:gdLst>
                <a:gd name="T0" fmla="*/ 3 w 10"/>
                <a:gd name="T1" fmla="*/ 3 h 5"/>
                <a:gd name="T2" fmla="*/ 2 w 10"/>
                <a:gd name="T3" fmla="*/ 3 h 5"/>
                <a:gd name="T4" fmla="*/ 2 w 10"/>
                <a:gd name="T5" fmla="*/ 2 h 5"/>
                <a:gd name="T6" fmla="*/ 2 w 10"/>
                <a:gd name="T7" fmla="*/ 2 h 5"/>
                <a:gd name="T8" fmla="*/ 2 w 10"/>
                <a:gd name="T9" fmla="*/ 1 h 5"/>
                <a:gd name="T10" fmla="*/ 2 w 10"/>
                <a:gd name="T11" fmla="*/ 1 h 5"/>
                <a:gd name="T12" fmla="*/ 2 w 10"/>
                <a:gd name="T13" fmla="*/ 0 h 5"/>
                <a:gd name="T14" fmla="*/ 3 w 10"/>
                <a:gd name="T15" fmla="*/ 0 h 5"/>
                <a:gd name="T16" fmla="*/ 5 w 10"/>
                <a:gd name="T17" fmla="*/ 0 h 5"/>
                <a:gd name="T18" fmla="*/ 8 w 10"/>
                <a:gd name="T19" fmla="*/ 1 h 5"/>
                <a:gd name="T20" fmla="*/ 10 w 10"/>
                <a:gd name="T21" fmla="*/ 2 h 5"/>
                <a:gd name="T22" fmla="*/ 10 w 10"/>
                <a:gd name="T23" fmla="*/ 3 h 5"/>
                <a:gd name="T24" fmla="*/ 10 w 10"/>
                <a:gd name="T25" fmla="*/ 3 h 5"/>
                <a:gd name="T26" fmla="*/ 7 w 10"/>
                <a:gd name="T27" fmla="*/ 4 h 5"/>
                <a:gd name="T28" fmla="*/ 5 w 10"/>
                <a:gd name="T29" fmla="*/ 4 h 5"/>
                <a:gd name="T30" fmla="*/ 5 w 10"/>
                <a:gd name="T31" fmla="*/ 4 h 5"/>
                <a:gd name="T32" fmla="*/ 3 w 10"/>
                <a:gd name="T33" fmla="*/ 4 h 5"/>
                <a:gd name="T34" fmla="*/ 1 w 10"/>
                <a:gd name="T35" fmla="*/ 4 h 5"/>
                <a:gd name="T36" fmla="*/ 0 w 10"/>
                <a:gd name="T37" fmla="*/ 4 h 5"/>
                <a:gd name="T38" fmla="*/ 0 w 10"/>
                <a:gd name="T39" fmla="*/ 3 h 5"/>
                <a:gd name="T40" fmla="*/ 0 w 10"/>
                <a:gd name="T41" fmla="*/ 3 h 5"/>
                <a:gd name="T42" fmla="*/ 2 w 10"/>
                <a:gd name="T43" fmla="*/ 3 h 5"/>
                <a:gd name="T44" fmla="*/ 3 w 10"/>
                <a:gd name="T4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5">
                  <a:moveTo>
                    <a:pt x="3" y="3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0" y="4"/>
                    <a:pt x="10" y="3"/>
                  </a:cubicBezTo>
                  <a:cubicBezTo>
                    <a:pt x="9" y="3"/>
                    <a:pt x="8" y="4"/>
                    <a:pt x="7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Freeform 26">
              <a:extLst>
                <a:ext uri="{FF2B5EF4-FFF2-40B4-BE49-F238E27FC236}">
                  <a16:creationId xmlns:a16="http://schemas.microsoft.com/office/drawing/2014/main" id="{ABAA520A-C875-4553-BAF8-DA1946C82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9950" y="2797175"/>
              <a:ext cx="17462" cy="22225"/>
            </a:xfrm>
            <a:custGeom>
              <a:avLst/>
              <a:gdLst>
                <a:gd name="T0" fmla="*/ 3 w 5"/>
                <a:gd name="T1" fmla="*/ 1 h 6"/>
                <a:gd name="T2" fmla="*/ 4 w 5"/>
                <a:gd name="T3" fmla="*/ 4 h 6"/>
                <a:gd name="T4" fmla="*/ 5 w 5"/>
                <a:gd name="T5" fmla="*/ 5 h 6"/>
                <a:gd name="T6" fmla="*/ 2 w 5"/>
                <a:gd name="T7" fmla="*/ 6 h 6"/>
                <a:gd name="T8" fmla="*/ 1 w 5"/>
                <a:gd name="T9" fmla="*/ 5 h 6"/>
                <a:gd name="T10" fmla="*/ 1 w 5"/>
                <a:gd name="T11" fmla="*/ 5 h 6"/>
                <a:gd name="T12" fmla="*/ 1 w 5"/>
                <a:gd name="T13" fmla="*/ 5 h 6"/>
                <a:gd name="T14" fmla="*/ 0 w 5"/>
                <a:gd name="T15" fmla="*/ 4 h 6"/>
                <a:gd name="T16" fmla="*/ 0 w 5"/>
                <a:gd name="T17" fmla="*/ 1 h 6"/>
                <a:gd name="T18" fmla="*/ 1 w 5"/>
                <a:gd name="T19" fmla="*/ 0 h 6"/>
                <a:gd name="T20" fmla="*/ 3 w 5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3" y="2"/>
                    <a:pt x="4" y="3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Freeform 27">
              <a:extLst>
                <a:ext uri="{FF2B5EF4-FFF2-40B4-BE49-F238E27FC236}">
                  <a16:creationId xmlns:a16="http://schemas.microsoft.com/office/drawing/2014/main" id="{A1470E92-8F37-4314-8B6B-17A59AD0E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4600" y="2566988"/>
              <a:ext cx="25400" cy="19050"/>
            </a:xfrm>
            <a:custGeom>
              <a:avLst/>
              <a:gdLst>
                <a:gd name="T0" fmla="*/ 5 w 7"/>
                <a:gd name="T1" fmla="*/ 5 h 5"/>
                <a:gd name="T2" fmla="*/ 4 w 7"/>
                <a:gd name="T3" fmla="*/ 4 h 5"/>
                <a:gd name="T4" fmla="*/ 4 w 7"/>
                <a:gd name="T5" fmla="*/ 4 h 5"/>
                <a:gd name="T6" fmla="*/ 3 w 7"/>
                <a:gd name="T7" fmla="*/ 4 h 5"/>
                <a:gd name="T8" fmla="*/ 1 w 7"/>
                <a:gd name="T9" fmla="*/ 4 h 5"/>
                <a:gd name="T10" fmla="*/ 1 w 7"/>
                <a:gd name="T11" fmla="*/ 5 h 5"/>
                <a:gd name="T12" fmla="*/ 0 w 7"/>
                <a:gd name="T13" fmla="*/ 4 h 5"/>
                <a:gd name="T14" fmla="*/ 1 w 7"/>
                <a:gd name="T15" fmla="*/ 3 h 5"/>
                <a:gd name="T16" fmla="*/ 2 w 7"/>
                <a:gd name="T17" fmla="*/ 2 h 5"/>
                <a:gd name="T18" fmla="*/ 4 w 7"/>
                <a:gd name="T19" fmla="*/ 1 h 5"/>
                <a:gd name="T20" fmla="*/ 6 w 7"/>
                <a:gd name="T21" fmla="*/ 1 h 5"/>
                <a:gd name="T22" fmla="*/ 7 w 7"/>
                <a:gd name="T23" fmla="*/ 2 h 5"/>
                <a:gd name="T24" fmla="*/ 7 w 7"/>
                <a:gd name="T25" fmla="*/ 4 h 5"/>
                <a:gd name="T26" fmla="*/ 7 w 7"/>
                <a:gd name="T27" fmla="*/ 4 h 5"/>
                <a:gd name="T28" fmla="*/ 5 w 7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28">
              <a:extLst>
                <a:ext uri="{FF2B5EF4-FFF2-40B4-BE49-F238E27FC236}">
                  <a16:creationId xmlns:a16="http://schemas.microsoft.com/office/drawing/2014/main" id="{71925EB2-A4AB-4474-AEED-65063D204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2825" y="2836863"/>
              <a:ext cx="14287" cy="22225"/>
            </a:xfrm>
            <a:custGeom>
              <a:avLst/>
              <a:gdLst>
                <a:gd name="T0" fmla="*/ 4 w 4"/>
                <a:gd name="T1" fmla="*/ 3 h 6"/>
                <a:gd name="T2" fmla="*/ 4 w 4"/>
                <a:gd name="T3" fmla="*/ 3 h 6"/>
                <a:gd name="T4" fmla="*/ 1 w 4"/>
                <a:gd name="T5" fmla="*/ 6 h 6"/>
                <a:gd name="T6" fmla="*/ 0 w 4"/>
                <a:gd name="T7" fmla="*/ 5 h 6"/>
                <a:gd name="T8" fmla="*/ 1 w 4"/>
                <a:gd name="T9" fmla="*/ 1 h 6"/>
                <a:gd name="T10" fmla="*/ 2 w 4"/>
                <a:gd name="T11" fmla="*/ 1 h 6"/>
                <a:gd name="T12" fmla="*/ 4 w 4"/>
                <a:gd name="T13" fmla="*/ 2 h 6"/>
                <a:gd name="T14" fmla="*/ 4 w 4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5"/>
                    <a:pt x="3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29">
              <a:extLst>
                <a:ext uri="{FF2B5EF4-FFF2-40B4-BE49-F238E27FC236}">
                  <a16:creationId xmlns:a16="http://schemas.microsoft.com/office/drawing/2014/main" id="{4763B606-B226-4D09-8597-D309D2D42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5063" y="2600325"/>
              <a:ext cx="19050" cy="15875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3 h 4"/>
                <a:gd name="T4" fmla="*/ 1 w 5"/>
                <a:gd name="T5" fmla="*/ 3 h 4"/>
                <a:gd name="T6" fmla="*/ 0 w 5"/>
                <a:gd name="T7" fmla="*/ 1 h 4"/>
                <a:gd name="T8" fmla="*/ 2 w 5"/>
                <a:gd name="T9" fmla="*/ 0 h 4"/>
                <a:gd name="T10" fmla="*/ 5 w 5"/>
                <a:gd name="T11" fmla="*/ 1 h 4"/>
                <a:gd name="T12" fmla="*/ 5 w 5"/>
                <a:gd name="T13" fmla="*/ 2 h 4"/>
                <a:gd name="T14" fmla="*/ 5 w 5"/>
                <a:gd name="T15" fmla="*/ 3 h 4"/>
                <a:gd name="T16" fmla="*/ 4 w 5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30">
              <a:extLst>
                <a:ext uri="{FF2B5EF4-FFF2-40B4-BE49-F238E27FC236}">
                  <a16:creationId xmlns:a16="http://schemas.microsoft.com/office/drawing/2014/main" id="{30488BBC-07A8-4858-9464-4C946326B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4950" y="3003550"/>
              <a:ext cx="14287" cy="14288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3 h 4"/>
                <a:gd name="T10" fmla="*/ 0 w 4"/>
                <a:gd name="T11" fmla="*/ 3 h 4"/>
                <a:gd name="T12" fmla="*/ 0 w 4"/>
                <a:gd name="T13" fmla="*/ 1 h 4"/>
                <a:gd name="T14" fmla="*/ 1 w 4"/>
                <a:gd name="T15" fmla="*/ 0 h 4"/>
                <a:gd name="T16" fmla="*/ 2 w 4"/>
                <a:gd name="T17" fmla="*/ 0 h 4"/>
                <a:gd name="T18" fmla="*/ 3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31">
              <a:extLst>
                <a:ext uri="{FF2B5EF4-FFF2-40B4-BE49-F238E27FC236}">
                  <a16:creationId xmlns:a16="http://schemas.microsoft.com/office/drawing/2014/main" id="{B7248150-BB43-43E0-B2A2-3E7312F71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57288" y="2511425"/>
              <a:ext cx="11112" cy="22225"/>
            </a:xfrm>
            <a:custGeom>
              <a:avLst/>
              <a:gdLst>
                <a:gd name="T0" fmla="*/ 3 w 3"/>
                <a:gd name="T1" fmla="*/ 4 h 6"/>
                <a:gd name="T2" fmla="*/ 3 w 3"/>
                <a:gd name="T3" fmla="*/ 5 h 6"/>
                <a:gd name="T4" fmla="*/ 2 w 3"/>
                <a:gd name="T5" fmla="*/ 6 h 6"/>
                <a:gd name="T6" fmla="*/ 2 w 3"/>
                <a:gd name="T7" fmla="*/ 5 h 6"/>
                <a:gd name="T8" fmla="*/ 1 w 3"/>
                <a:gd name="T9" fmla="*/ 4 h 6"/>
                <a:gd name="T10" fmla="*/ 0 w 3"/>
                <a:gd name="T11" fmla="*/ 3 h 6"/>
                <a:gd name="T12" fmla="*/ 0 w 3"/>
                <a:gd name="T13" fmla="*/ 1 h 6"/>
                <a:gd name="T14" fmla="*/ 1 w 3"/>
                <a:gd name="T15" fmla="*/ 0 h 6"/>
                <a:gd name="T16" fmla="*/ 2 w 3"/>
                <a:gd name="T17" fmla="*/ 1 h 6"/>
                <a:gd name="T18" fmla="*/ 3 w 3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3" y="2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32">
              <a:extLst>
                <a:ext uri="{FF2B5EF4-FFF2-40B4-BE49-F238E27FC236}">
                  <a16:creationId xmlns:a16="http://schemas.microsoft.com/office/drawing/2014/main" id="{9DF9C387-0987-4F5A-9E17-7BC7B1D5A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1725" y="2605088"/>
              <a:ext cx="11112" cy="17463"/>
            </a:xfrm>
            <a:custGeom>
              <a:avLst/>
              <a:gdLst>
                <a:gd name="T0" fmla="*/ 3 w 3"/>
                <a:gd name="T1" fmla="*/ 3 h 5"/>
                <a:gd name="T2" fmla="*/ 2 w 3"/>
                <a:gd name="T3" fmla="*/ 4 h 5"/>
                <a:gd name="T4" fmla="*/ 0 w 3"/>
                <a:gd name="T5" fmla="*/ 5 h 5"/>
                <a:gd name="T6" fmla="*/ 0 w 3"/>
                <a:gd name="T7" fmla="*/ 5 h 5"/>
                <a:gd name="T8" fmla="*/ 0 w 3"/>
                <a:gd name="T9" fmla="*/ 4 h 5"/>
                <a:gd name="T10" fmla="*/ 0 w 3"/>
                <a:gd name="T11" fmla="*/ 3 h 5"/>
                <a:gd name="T12" fmla="*/ 0 w 3"/>
                <a:gd name="T13" fmla="*/ 1 h 5"/>
                <a:gd name="T14" fmla="*/ 1 w 3"/>
                <a:gd name="T15" fmla="*/ 0 h 5"/>
                <a:gd name="T16" fmla="*/ 3 w 3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3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Freeform 33">
              <a:extLst>
                <a:ext uri="{FF2B5EF4-FFF2-40B4-BE49-F238E27FC236}">
                  <a16:creationId xmlns:a16="http://schemas.microsoft.com/office/drawing/2014/main" id="{BD565C9C-8A4E-4182-A124-0BE92C975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013" y="3051175"/>
              <a:ext cx="11112" cy="22225"/>
            </a:xfrm>
            <a:custGeom>
              <a:avLst/>
              <a:gdLst>
                <a:gd name="T0" fmla="*/ 3 w 3"/>
                <a:gd name="T1" fmla="*/ 1 h 6"/>
                <a:gd name="T2" fmla="*/ 3 w 3"/>
                <a:gd name="T3" fmla="*/ 3 h 6"/>
                <a:gd name="T4" fmla="*/ 3 w 3"/>
                <a:gd name="T5" fmla="*/ 5 h 6"/>
                <a:gd name="T6" fmla="*/ 3 w 3"/>
                <a:gd name="T7" fmla="*/ 6 h 6"/>
                <a:gd name="T8" fmla="*/ 3 w 3"/>
                <a:gd name="T9" fmla="*/ 6 h 6"/>
                <a:gd name="T10" fmla="*/ 3 w 3"/>
                <a:gd name="T11" fmla="*/ 6 h 6"/>
                <a:gd name="T12" fmla="*/ 2 w 3"/>
                <a:gd name="T13" fmla="*/ 4 h 6"/>
                <a:gd name="T14" fmla="*/ 0 w 3"/>
                <a:gd name="T15" fmla="*/ 1 h 6"/>
                <a:gd name="T16" fmla="*/ 0 w 3"/>
                <a:gd name="T17" fmla="*/ 1 h 6"/>
                <a:gd name="T18" fmla="*/ 1 w 3"/>
                <a:gd name="T19" fmla="*/ 0 h 6"/>
                <a:gd name="T20" fmla="*/ 2 w 3"/>
                <a:gd name="T21" fmla="*/ 0 h 6"/>
                <a:gd name="T22" fmla="*/ 3 w 3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6">
                  <a:moveTo>
                    <a:pt x="3" y="1"/>
                  </a:moveTo>
                  <a:cubicBezTo>
                    <a:pt x="2" y="2"/>
                    <a:pt x="2" y="3"/>
                    <a:pt x="3" y="3"/>
                  </a:cubicBezTo>
                  <a:cubicBezTo>
                    <a:pt x="3" y="4"/>
                    <a:pt x="2" y="4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Freeform 34">
              <a:extLst>
                <a:ext uri="{FF2B5EF4-FFF2-40B4-BE49-F238E27FC236}">
                  <a16:creationId xmlns:a16="http://schemas.microsoft.com/office/drawing/2014/main" id="{FB9D871D-DD26-4A27-9AD6-C94A3BFD2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1113" y="2652713"/>
              <a:ext cx="11112" cy="17463"/>
            </a:xfrm>
            <a:custGeom>
              <a:avLst/>
              <a:gdLst>
                <a:gd name="T0" fmla="*/ 3 w 3"/>
                <a:gd name="T1" fmla="*/ 1 h 5"/>
                <a:gd name="T2" fmla="*/ 3 w 3"/>
                <a:gd name="T3" fmla="*/ 2 h 5"/>
                <a:gd name="T4" fmla="*/ 2 w 3"/>
                <a:gd name="T5" fmla="*/ 4 h 5"/>
                <a:gd name="T6" fmla="*/ 2 w 3"/>
                <a:gd name="T7" fmla="*/ 4 h 5"/>
                <a:gd name="T8" fmla="*/ 1 w 3"/>
                <a:gd name="T9" fmla="*/ 5 h 5"/>
                <a:gd name="T10" fmla="*/ 0 w 3"/>
                <a:gd name="T11" fmla="*/ 3 h 5"/>
                <a:gd name="T12" fmla="*/ 2 w 3"/>
                <a:gd name="T13" fmla="*/ 1 h 5"/>
                <a:gd name="T14" fmla="*/ 3 w 3"/>
                <a:gd name="T15" fmla="*/ 1 h 5"/>
                <a:gd name="T16" fmla="*/ 3 w 3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3" y="1"/>
                  </a:move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Freeform 35">
              <a:extLst>
                <a:ext uri="{FF2B5EF4-FFF2-40B4-BE49-F238E27FC236}">
                  <a16:creationId xmlns:a16="http://schemas.microsoft.com/office/drawing/2014/main" id="{B5E50459-C308-4D86-AED3-DC0AF15F3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6975" y="2600325"/>
              <a:ext cx="11112" cy="22225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1 h 6"/>
                <a:gd name="T4" fmla="*/ 2 w 3"/>
                <a:gd name="T5" fmla="*/ 2 h 6"/>
                <a:gd name="T6" fmla="*/ 3 w 3"/>
                <a:gd name="T7" fmla="*/ 4 h 6"/>
                <a:gd name="T8" fmla="*/ 3 w 3"/>
                <a:gd name="T9" fmla="*/ 4 h 6"/>
                <a:gd name="T10" fmla="*/ 3 w 3"/>
                <a:gd name="T11" fmla="*/ 6 h 6"/>
                <a:gd name="T12" fmla="*/ 2 w 3"/>
                <a:gd name="T13" fmla="*/ 5 h 6"/>
                <a:gd name="T14" fmla="*/ 1 w 3"/>
                <a:gd name="T15" fmla="*/ 4 h 6"/>
                <a:gd name="T16" fmla="*/ 0 w 3"/>
                <a:gd name="T17" fmla="*/ 1 h 6"/>
                <a:gd name="T18" fmla="*/ 1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36">
              <a:extLst>
                <a:ext uri="{FF2B5EF4-FFF2-40B4-BE49-F238E27FC236}">
                  <a16:creationId xmlns:a16="http://schemas.microsoft.com/office/drawing/2014/main" id="{C9A6FA08-52A3-4E9B-96B1-88A2729C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450" y="3098800"/>
              <a:ext cx="19050" cy="11113"/>
            </a:xfrm>
            <a:custGeom>
              <a:avLst/>
              <a:gdLst>
                <a:gd name="T0" fmla="*/ 4 w 5"/>
                <a:gd name="T1" fmla="*/ 3 h 3"/>
                <a:gd name="T2" fmla="*/ 1 w 5"/>
                <a:gd name="T3" fmla="*/ 2 h 3"/>
                <a:gd name="T4" fmla="*/ 1 w 5"/>
                <a:gd name="T5" fmla="*/ 1 h 3"/>
                <a:gd name="T6" fmla="*/ 0 w 5"/>
                <a:gd name="T7" fmla="*/ 0 h 3"/>
                <a:gd name="T8" fmla="*/ 1 w 5"/>
                <a:gd name="T9" fmla="*/ 0 h 3"/>
                <a:gd name="T10" fmla="*/ 1 w 5"/>
                <a:gd name="T11" fmla="*/ 0 h 3"/>
                <a:gd name="T12" fmla="*/ 5 w 5"/>
                <a:gd name="T13" fmla="*/ 2 h 3"/>
                <a:gd name="T14" fmla="*/ 5 w 5"/>
                <a:gd name="T15" fmla="*/ 2 h 3"/>
                <a:gd name="T16" fmla="*/ 5 w 5"/>
                <a:gd name="T17" fmla="*/ 3 h 3"/>
                <a:gd name="T18" fmla="*/ 4 w 5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cubicBezTo>
                    <a:pt x="3" y="3"/>
                    <a:pt x="2" y="3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Freeform 37">
              <a:extLst>
                <a:ext uri="{FF2B5EF4-FFF2-40B4-BE49-F238E27FC236}">
                  <a16:creationId xmlns:a16="http://schemas.microsoft.com/office/drawing/2014/main" id="{DE7C312B-1A1E-4693-9C1F-366CA45CA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3017838"/>
              <a:ext cx="11112" cy="14288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3 h 4"/>
                <a:gd name="T4" fmla="*/ 1 w 3"/>
                <a:gd name="T5" fmla="*/ 1 h 4"/>
                <a:gd name="T6" fmla="*/ 1 w 3"/>
                <a:gd name="T7" fmla="*/ 1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2 w 3"/>
                <a:gd name="T15" fmla="*/ 2 h 4"/>
                <a:gd name="T16" fmla="*/ 3 w 3"/>
                <a:gd name="T17" fmla="*/ 2 h 4"/>
                <a:gd name="T18" fmla="*/ 1 w 3"/>
                <a:gd name="T19" fmla="*/ 4 h 4"/>
                <a:gd name="T20" fmla="*/ 1 w 3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Freeform 38">
              <a:extLst>
                <a:ext uri="{FF2B5EF4-FFF2-40B4-BE49-F238E27FC236}">
                  <a16:creationId xmlns:a16="http://schemas.microsoft.com/office/drawing/2014/main" id="{69F087DB-8877-45DE-8E52-9B7AB0655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4100" y="2928938"/>
              <a:ext cx="11112" cy="15875"/>
            </a:xfrm>
            <a:custGeom>
              <a:avLst/>
              <a:gdLst>
                <a:gd name="T0" fmla="*/ 0 w 3"/>
                <a:gd name="T1" fmla="*/ 4 h 4"/>
                <a:gd name="T2" fmla="*/ 0 w 3"/>
                <a:gd name="T3" fmla="*/ 3 h 4"/>
                <a:gd name="T4" fmla="*/ 2 w 3"/>
                <a:gd name="T5" fmla="*/ 0 h 4"/>
                <a:gd name="T6" fmla="*/ 3 w 3"/>
                <a:gd name="T7" fmla="*/ 1 h 4"/>
                <a:gd name="T8" fmla="*/ 3 w 3"/>
                <a:gd name="T9" fmla="*/ 1 h 4"/>
                <a:gd name="T10" fmla="*/ 0 w 3"/>
                <a:gd name="T11" fmla="*/ 4 h 4"/>
                <a:gd name="T12" fmla="*/ 0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Freeform 39">
              <a:extLst>
                <a:ext uri="{FF2B5EF4-FFF2-40B4-BE49-F238E27FC236}">
                  <a16:creationId xmlns:a16="http://schemas.microsoft.com/office/drawing/2014/main" id="{F7C6C286-E10D-4717-8562-BC9F8E1C5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2938" y="2674938"/>
              <a:ext cx="11112" cy="11113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1 h 3"/>
                <a:gd name="T4" fmla="*/ 1 w 3"/>
                <a:gd name="T5" fmla="*/ 0 h 3"/>
                <a:gd name="T6" fmla="*/ 2 w 3"/>
                <a:gd name="T7" fmla="*/ 1 h 3"/>
                <a:gd name="T8" fmla="*/ 2 w 3"/>
                <a:gd name="T9" fmla="*/ 1 h 3"/>
                <a:gd name="T10" fmla="*/ 2 w 3"/>
                <a:gd name="T11" fmla="*/ 2 h 3"/>
                <a:gd name="T12" fmla="*/ 3 w 3"/>
                <a:gd name="T13" fmla="*/ 3 h 3"/>
                <a:gd name="T14" fmla="*/ 2 w 3"/>
                <a:gd name="T15" fmla="*/ 3 h 3"/>
                <a:gd name="T16" fmla="*/ 2 w 3"/>
                <a:gd name="T17" fmla="*/ 3 h 3"/>
                <a:gd name="T18" fmla="*/ 2 w 3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3"/>
                    <a:pt x="0" y="3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40">
              <a:extLst>
                <a:ext uri="{FF2B5EF4-FFF2-40B4-BE49-F238E27FC236}">
                  <a16:creationId xmlns:a16="http://schemas.microsoft.com/office/drawing/2014/main" id="{974C9154-9CA7-46C8-9B5A-26A294C82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5913" y="2970213"/>
              <a:ext cx="11112" cy="7938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0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41">
              <a:extLst>
                <a:ext uri="{FF2B5EF4-FFF2-40B4-BE49-F238E27FC236}">
                  <a16:creationId xmlns:a16="http://schemas.microsoft.com/office/drawing/2014/main" id="{FDD25B78-D9CB-49BD-9A8D-8D0230E1C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9038" y="2674938"/>
              <a:ext cx="6350" cy="11113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  <a:gd name="T12" fmla="*/ 1 w 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42">
              <a:extLst>
                <a:ext uri="{FF2B5EF4-FFF2-40B4-BE49-F238E27FC236}">
                  <a16:creationId xmlns:a16="http://schemas.microsoft.com/office/drawing/2014/main" id="{354DEAFB-2F83-47F3-97C4-1E316EC1A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4050" y="2419350"/>
              <a:ext cx="7937" cy="15875"/>
            </a:xfrm>
            <a:custGeom>
              <a:avLst/>
              <a:gdLst>
                <a:gd name="T0" fmla="*/ 0 w 2"/>
                <a:gd name="T1" fmla="*/ 1 h 4"/>
                <a:gd name="T2" fmla="*/ 0 w 2"/>
                <a:gd name="T3" fmla="*/ 0 h 4"/>
                <a:gd name="T4" fmla="*/ 0 w 2"/>
                <a:gd name="T5" fmla="*/ 0 h 4"/>
                <a:gd name="T6" fmla="*/ 1 w 2"/>
                <a:gd name="T7" fmla="*/ 0 h 4"/>
                <a:gd name="T8" fmla="*/ 2 w 2"/>
                <a:gd name="T9" fmla="*/ 3 h 4"/>
                <a:gd name="T10" fmla="*/ 1 w 2"/>
                <a:gd name="T11" fmla="*/ 4 h 4"/>
                <a:gd name="T12" fmla="*/ 1 w 2"/>
                <a:gd name="T13" fmla="*/ 4 h 4"/>
                <a:gd name="T14" fmla="*/ 0 w 2"/>
                <a:gd name="T15" fmla="*/ 2 h 4"/>
                <a:gd name="T16" fmla="*/ 0 w 2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43">
              <a:extLst>
                <a:ext uri="{FF2B5EF4-FFF2-40B4-BE49-F238E27FC236}">
                  <a16:creationId xmlns:a16="http://schemas.microsoft.com/office/drawing/2014/main" id="{294EEFF7-96BC-42D7-B4BE-5333A924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55713" y="2593975"/>
              <a:ext cx="11112" cy="11113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3 h 3"/>
                <a:gd name="T4" fmla="*/ 1 w 3"/>
                <a:gd name="T5" fmla="*/ 1 h 3"/>
                <a:gd name="T6" fmla="*/ 1 w 3"/>
                <a:gd name="T7" fmla="*/ 0 h 3"/>
                <a:gd name="T8" fmla="*/ 1 w 3"/>
                <a:gd name="T9" fmla="*/ 0 h 3"/>
                <a:gd name="T10" fmla="*/ 3 w 3"/>
                <a:gd name="T11" fmla="*/ 2 h 3"/>
                <a:gd name="T12" fmla="*/ 2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44">
              <a:extLst>
                <a:ext uri="{FF2B5EF4-FFF2-40B4-BE49-F238E27FC236}">
                  <a16:creationId xmlns:a16="http://schemas.microsoft.com/office/drawing/2014/main" id="{7A2882C7-A2CE-45E2-B937-71A2B6421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2940050"/>
              <a:ext cx="3175" cy="11113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3 h 3"/>
                <a:gd name="T10" fmla="*/ 0 w 1"/>
                <a:gd name="T11" fmla="*/ 3 h 3"/>
                <a:gd name="T12" fmla="*/ 0 w 1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B6257CF5-F18E-4B45-BFEF-58EA908D2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4750" y="2593975"/>
              <a:ext cx="11112" cy="6350"/>
            </a:xfrm>
            <a:custGeom>
              <a:avLst/>
              <a:gdLst>
                <a:gd name="T0" fmla="*/ 2 w 3"/>
                <a:gd name="T1" fmla="*/ 2 h 2"/>
                <a:gd name="T2" fmla="*/ 1 w 3"/>
                <a:gd name="T3" fmla="*/ 2 h 2"/>
                <a:gd name="T4" fmla="*/ 0 w 3"/>
                <a:gd name="T5" fmla="*/ 1 h 2"/>
                <a:gd name="T6" fmla="*/ 1 w 3"/>
                <a:gd name="T7" fmla="*/ 1 h 2"/>
                <a:gd name="T8" fmla="*/ 3 w 3"/>
                <a:gd name="T9" fmla="*/ 2 h 2"/>
                <a:gd name="T10" fmla="*/ 3 w 3"/>
                <a:gd name="T11" fmla="*/ 2 h 2"/>
                <a:gd name="T12" fmla="*/ 2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46">
              <a:extLst>
                <a:ext uri="{FF2B5EF4-FFF2-40B4-BE49-F238E27FC236}">
                  <a16:creationId xmlns:a16="http://schemas.microsoft.com/office/drawing/2014/main" id="{799B16B9-51F6-42D5-9BA6-28DDB0AF9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0763" y="3376613"/>
              <a:ext cx="14287" cy="7938"/>
            </a:xfrm>
            <a:custGeom>
              <a:avLst/>
              <a:gdLst>
                <a:gd name="T0" fmla="*/ 1 w 4"/>
                <a:gd name="T1" fmla="*/ 0 h 2"/>
                <a:gd name="T2" fmla="*/ 3 w 4"/>
                <a:gd name="T3" fmla="*/ 1 h 2"/>
                <a:gd name="T4" fmla="*/ 3 w 4"/>
                <a:gd name="T5" fmla="*/ 1 h 2"/>
                <a:gd name="T6" fmla="*/ 0 w 4"/>
                <a:gd name="T7" fmla="*/ 1 h 2"/>
                <a:gd name="T8" fmla="*/ 0 w 4"/>
                <a:gd name="T9" fmla="*/ 0 h 2"/>
                <a:gd name="T10" fmla="*/ 1 w 4"/>
                <a:gd name="T11" fmla="*/ 0 h 2"/>
                <a:gd name="T12" fmla="*/ 1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2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47">
              <a:extLst>
                <a:ext uri="{FF2B5EF4-FFF2-40B4-BE49-F238E27FC236}">
                  <a16:creationId xmlns:a16="http://schemas.microsoft.com/office/drawing/2014/main" id="{0F8F126B-8E33-42E3-8A19-3B47017C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8688" y="3132138"/>
              <a:ext cx="11112" cy="11113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2 w 3"/>
                <a:gd name="T11" fmla="*/ 1 h 3"/>
                <a:gd name="T12" fmla="*/ 2 w 3"/>
                <a:gd name="T13" fmla="*/ 1 h 3"/>
                <a:gd name="T14" fmla="*/ 3 w 3"/>
                <a:gd name="T15" fmla="*/ 1 h 3"/>
                <a:gd name="T16" fmla="*/ 3 w 3"/>
                <a:gd name="T17" fmla="*/ 2 h 3"/>
                <a:gd name="T18" fmla="*/ 2 w 3"/>
                <a:gd name="T19" fmla="*/ 2 h 3"/>
                <a:gd name="T20" fmla="*/ 0 w 3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48">
              <a:extLst>
                <a:ext uri="{FF2B5EF4-FFF2-40B4-BE49-F238E27FC236}">
                  <a16:creationId xmlns:a16="http://schemas.microsoft.com/office/drawing/2014/main" id="{F91CF2D3-FC9F-4E4D-9D3A-D1675BE15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0913" y="3376613"/>
              <a:ext cx="14287" cy="3175"/>
            </a:xfrm>
            <a:custGeom>
              <a:avLst/>
              <a:gdLst>
                <a:gd name="T0" fmla="*/ 4 w 4"/>
                <a:gd name="T1" fmla="*/ 1 h 1"/>
                <a:gd name="T2" fmla="*/ 1 w 4"/>
                <a:gd name="T3" fmla="*/ 1 h 1"/>
                <a:gd name="T4" fmla="*/ 1 w 4"/>
                <a:gd name="T5" fmla="*/ 1 h 1"/>
                <a:gd name="T6" fmla="*/ 0 w 4"/>
                <a:gd name="T7" fmla="*/ 1 h 1"/>
                <a:gd name="T8" fmla="*/ 1 w 4"/>
                <a:gd name="T9" fmla="*/ 0 h 1"/>
                <a:gd name="T10" fmla="*/ 3 w 4"/>
                <a:gd name="T11" fmla="*/ 0 h 1"/>
                <a:gd name="T12" fmla="*/ 4 w 4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" name="Freeform 49">
              <a:extLst>
                <a:ext uri="{FF2B5EF4-FFF2-40B4-BE49-F238E27FC236}">
                  <a16:creationId xmlns:a16="http://schemas.microsoft.com/office/drawing/2014/main" id="{29B5E86E-2F97-4963-8BBD-E7D7FADDF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8538" y="2840038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1 h 2"/>
                <a:gd name="T8" fmla="*/ 2 w 2"/>
                <a:gd name="T9" fmla="*/ 1 h 2"/>
                <a:gd name="T10" fmla="*/ 2 w 2"/>
                <a:gd name="T11" fmla="*/ 2 h 2"/>
                <a:gd name="T12" fmla="*/ 2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" name="Freeform 50">
              <a:extLst>
                <a:ext uri="{FF2B5EF4-FFF2-40B4-BE49-F238E27FC236}">
                  <a16:creationId xmlns:a16="http://schemas.microsoft.com/office/drawing/2014/main" id="{B1597898-1F48-41AC-8CF3-2310D6C77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2938" y="2638425"/>
              <a:ext cx="3175" cy="17463"/>
            </a:xfrm>
            <a:custGeom>
              <a:avLst/>
              <a:gdLst>
                <a:gd name="T0" fmla="*/ 0 w 1"/>
                <a:gd name="T1" fmla="*/ 2 h 5"/>
                <a:gd name="T2" fmla="*/ 1 w 1"/>
                <a:gd name="T3" fmla="*/ 4 h 5"/>
                <a:gd name="T4" fmla="*/ 1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4 h 5"/>
                <a:gd name="T12" fmla="*/ 0 w 1"/>
                <a:gd name="T13" fmla="*/ 2 h 5"/>
                <a:gd name="T14" fmla="*/ 0 w 1"/>
                <a:gd name="T15" fmla="*/ 1 h 5"/>
                <a:gd name="T16" fmla="*/ 0 w 1"/>
                <a:gd name="T17" fmla="*/ 0 h 5"/>
                <a:gd name="T18" fmla="*/ 0 w 1"/>
                <a:gd name="T19" fmla="*/ 1 h 5"/>
                <a:gd name="T20" fmla="*/ 0 w 1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5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" name="Freeform 51">
              <a:extLst>
                <a:ext uri="{FF2B5EF4-FFF2-40B4-BE49-F238E27FC236}">
                  <a16:creationId xmlns:a16="http://schemas.microsoft.com/office/drawing/2014/main" id="{F87C6F94-F179-4956-AEBD-EDC66C21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52538" y="2630488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" name="Freeform 52">
              <a:extLst>
                <a:ext uri="{FF2B5EF4-FFF2-40B4-BE49-F238E27FC236}">
                  <a16:creationId xmlns:a16="http://schemas.microsoft.com/office/drawing/2014/main" id="{A02C5D77-F7A9-4953-91F1-EF89AFBC8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9088" y="3054350"/>
              <a:ext cx="11112" cy="7938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2 w 3"/>
                <a:gd name="T5" fmla="*/ 1 h 2"/>
                <a:gd name="T6" fmla="*/ 1 w 3"/>
                <a:gd name="T7" fmla="*/ 2 h 2"/>
                <a:gd name="T8" fmla="*/ 0 w 3"/>
                <a:gd name="T9" fmla="*/ 2 h 2"/>
                <a:gd name="T10" fmla="*/ 0 w 3"/>
                <a:gd name="T11" fmla="*/ 2 h 2"/>
                <a:gd name="T12" fmla="*/ 1 w 3"/>
                <a:gd name="T13" fmla="*/ 0 h 2"/>
                <a:gd name="T14" fmla="*/ 2 w 3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" name="Freeform 53">
              <a:extLst>
                <a:ext uri="{FF2B5EF4-FFF2-40B4-BE49-F238E27FC236}">
                  <a16:creationId xmlns:a16="http://schemas.microsoft.com/office/drawing/2014/main" id="{098F218E-F58D-4959-BDAC-1EE90E6A6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7013" y="2995613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Freeform 54">
              <a:extLst>
                <a:ext uri="{FF2B5EF4-FFF2-40B4-BE49-F238E27FC236}">
                  <a16:creationId xmlns:a16="http://schemas.microsoft.com/office/drawing/2014/main" id="{F96E1EDD-39D3-4575-904A-F29C092BB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8700" y="2819400"/>
              <a:ext cx="7937" cy="6350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" name="Freeform 55">
              <a:extLst>
                <a:ext uri="{FF2B5EF4-FFF2-40B4-BE49-F238E27FC236}">
                  <a16:creationId xmlns:a16="http://schemas.microsoft.com/office/drawing/2014/main" id="{8CFEB5A1-54F6-4A8D-8AA2-2488A164B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0263" y="2379663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" name="Freeform 56">
              <a:extLst>
                <a:ext uri="{FF2B5EF4-FFF2-40B4-BE49-F238E27FC236}">
                  <a16:creationId xmlns:a16="http://schemas.microsoft.com/office/drawing/2014/main" id="{804C4C8B-030B-499D-AD93-2DF216B5F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2655888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1 h 2"/>
                <a:gd name="T10" fmla="*/ 1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" name="Freeform 57">
              <a:extLst>
                <a:ext uri="{FF2B5EF4-FFF2-40B4-BE49-F238E27FC236}">
                  <a16:creationId xmlns:a16="http://schemas.microsoft.com/office/drawing/2014/main" id="{0F250C13-4170-4074-A40E-A65F6CA9B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4250" y="2611438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1 w 2"/>
                <a:gd name="T9" fmla="*/ 0 h 2"/>
                <a:gd name="T10" fmla="*/ 2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" name="Freeform 58">
              <a:extLst>
                <a:ext uri="{FF2B5EF4-FFF2-40B4-BE49-F238E27FC236}">
                  <a16:creationId xmlns:a16="http://schemas.microsoft.com/office/drawing/2014/main" id="{6FB5C6C9-DD22-4ADD-B4E5-F559E68DE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438400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0 h 2"/>
                <a:gd name="T10" fmla="*/ 1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" name="Freeform 59">
              <a:extLst>
                <a:ext uri="{FF2B5EF4-FFF2-40B4-BE49-F238E27FC236}">
                  <a16:creationId xmlns:a16="http://schemas.microsoft.com/office/drawing/2014/main" id="{DD1D0A00-0D3F-4012-A435-81A736723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7275" y="2878138"/>
              <a:ext cx="3175" cy="11113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2 h 3"/>
                <a:gd name="T4" fmla="*/ 1 w 1"/>
                <a:gd name="T5" fmla="*/ 2 h 3"/>
                <a:gd name="T6" fmla="*/ 0 w 1"/>
                <a:gd name="T7" fmla="*/ 1 h 3"/>
                <a:gd name="T8" fmla="*/ 0 w 1"/>
                <a:gd name="T9" fmla="*/ 0 h 3"/>
                <a:gd name="T10" fmla="*/ 0 w 1"/>
                <a:gd name="T11" fmla="*/ 0 h 3"/>
                <a:gd name="T12" fmla="*/ 1 w 1"/>
                <a:gd name="T13" fmla="*/ 2 h 3"/>
                <a:gd name="T14" fmla="*/ 1 w 1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" name="Freeform 60">
              <a:extLst>
                <a:ext uri="{FF2B5EF4-FFF2-40B4-BE49-F238E27FC236}">
                  <a16:creationId xmlns:a16="http://schemas.microsoft.com/office/drawing/2014/main" id="{29F671D5-B97A-4737-8B53-6D0AF9172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0763" y="3324225"/>
              <a:ext cx="3175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0 w 1"/>
                <a:gd name="T11" fmla="*/ 1 h 3"/>
                <a:gd name="T12" fmla="*/ 0 w 1"/>
                <a:gd name="T13" fmla="*/ 1 h 3"/>
                <a:gd name="T14" fmla="*/ 0 w 1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" name="Freeform 61">
              <a:extLst>
                <a:ext uri="{FF2B5EF4-FFF2-40B4-BE49-F238E27FC236}">
                  <a16:creationId xmlns:a16="http://schemas.microsoft.com/office/drawing/2014/main" id="{81CB199B-6A95-4626-9529-9FCE79A2B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9800" y="2947988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0 h 2"/>
                <a:gd name="T10" fmla="*/ 1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" name="Freeform 62">
              <a:extLst>
                <a:ext uri="{FF2B5EF4-FFF2-40B4-BE49-F238E27FC236}">
                  <a16:creationId xmlns:a16="http://schemas.microsoft.com/office/drawing/2014/main" id="{5B39329C-3A82-4A22-B136-235EECA5C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2825" y="2814638"/>
              <a:ext cx="3175" cy="793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" name="Freeform 63">
              <a:extLst>
                <a:ext uri="{FF2B5EF4-FFF2-40B4-BE49-F238E27FC236}">
                  <a16:creationId xmlns:a16="http://schemas.microsoft.com/office/drawing/2014/main" id="{C80FF6C6-8DEC-426B-9D0A-767A7BBDA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578100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" name="Freeform 64">
              <a:extLst>
                <a:ext uri="{FF2B5EF4-FFF2-40B4-BE49-F238E27FC236}">
                  <a16:creationId xmlns:a16="http://schemas.microsoft.com/office/drawing/2014/main" id="{68BE3CF4-99B5-43BC-AE29-672253684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0763" y="2922588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" name="Freeform 65">
              <a:extLst>
                <a:ext uri="{FF2B5EF4-FFF2-40B4-BE49-F238E27FC236}">
                  <a16:creationId xmlns:a16="http://schemas.microsoft.com/office/drawing/2014/main" id="{4A0CAE1F-6988-4BD4-9B0F-6D116A736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1713" y="2830513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1 h 2"/>
                <a:gd name="T12" fmla="*/ 0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" name="Freeform 66">
              <a:extLst>
                <a:ext uri="{FF2B5EF4-FFF2-40B4-BE49-F238E27FC236}">
                  <a16:creationId xmlns:a16="http://schemas.microsoft.com/office/drawing/2014/main" id="{A8CA7756-F77C-4CC3-B805-760F056C5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0463" y="2822575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" name="Freeform 67">
              <a:extLst>
                <a:ext uri="{FF2B5EF4-FFF2-40B4-BE49-F238E27FC236}">
                  <a16:creationId xmlns:a16="http://schemas.microsoft.com/office/drawing/2014/main" id="{316CB931-CC3F-4FEE-ACBB-04030EF0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560638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1 w 1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" name="Freeform 68">
              <a:extLst>
                <a:ext uri="{FF2B5EF4-FFF2-40B4-BE49-F238E27FC236}">
                  <a16:creationId xmlns:a16="http://schemas.microsoft.com/office/drawing/2014/main" id="{09D41023-8DBE-4C3C-AC4A-CCACBBF11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4400" y="3432175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" name="Freeform 69">
              <a:extLst>
                <a:ext uri="{FF2B5EF4-FFF2-40B4-BE49-F238E27FC236}">
                  <a16:creationId xmlns:a16="http://schemas.microsoft.com/office/drawing/2014/main" id="{E7F1B7AD-C92D-4A77-9A34-297890EEE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27125" y="265906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" name="Freeform 70">
              <a:extLst>
                <a:ext uri="{FF2B5EF4-FFF2-40B4-BE49-F238E27FC236}">
                  <a16:creationId xmlns:a16="http://schemas.microsoft.com/office/drawing/2014/main" id="{80F4280C-9B2E-4093-A731-56969CA1C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416175"/>
              <a:ext cx="3175" cy="1111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0 w 1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" name="Freeform 71">
              <a:extLst>
                <a:ext uri="{FF2B5EF4-FFF2-40B4-BE49-F238E27FC236}">
                  <a16:creationId xmlns:a16="http://schemas.microsoft.com/office/drawing/2014/main" id="{5D6E6567-9D9C-4523-BDC8-1A7F163CC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938" y="2811463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" name="Freeform 72">
              <a:extLst>
                <a:ext uri="{FF2B5EF4-FFF2-40B4-BE49-F238E27FC236}">
                  <a16:creationId xmlns:a16="http://schemas.microsoft.com/office/drawing/2014/main" id="{9F1550C6-1B9A-47A7-B753-F0211A842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9763" y="2597150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0 h 2"/>
                <a:gd name="T12" fmla="*/ 1 w 1"/>
                <a:gd name="T13" fmla="*/ 1 h 2"/>
                <a:gd name="T14" fmla="*/ 1 w 1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" name="Freeform 73">
              <a:extLst>
                <a:ext uri="{FF2B5EF4-FFF2-40B4-BE49-F238E27FC236}">
                  <a16:creationId xmlns:a16="http://schemas.microsoft.com/office/drawing/2014/main" id="{01D3F32C-C501-4898-BAFA-F9C92EAC8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6313" y="2611438"/>
              <a:ext cx="6350" cy="4763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2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" name="Freeform 74">
              <a:extLst>
                <a:ext uri="{FF2B5EF4-FFF2-40B4-BE49-F238E27FC236}">
                  <a16:creationId xmlns:a16="http://schemas.microsoft.com/office/drawing/2014/main" id="{8821F3F7-6AA9-4490-9BC6-B1C43EA8A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1413" y="2733675"/>
              <a:ext cx="6350" cy="7938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1 w 2"/>
                <a:gd name="T7" fmla="*/ 1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" name="Freeform 75">
              <a:extLst>
                <a:ext uri="{FF2B5EF4-FFF2-40B4-BE49-F238E27FC236}">
                  <a16:creationId xmlns:a16="http://schemas.microsoft.com/office/drawing/2014/main" id="{76363919-5542-4641-AD6F-369705F21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6775" y="277812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" name="Freeform 76">
              <a:extLst>
                <a:ext uri="{FF2B5EF4-FFF2-40B4-BE49-F238E27FC236}">
                  <a16:creationId xmlns:a16="http://schemas.microsoft.com/office/drawing/2014/main" id="{801E7A58-8799-4D11-AD4D-553935576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7588" y="3309938"/>
              <a:ext cx="7937" cy="7938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1 h 2"/>
                <a:gd name="T4" fmla="*/ 1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" name="Freeform 77">
              <a:extLst>
                <a:ext uri="{FF2B5EF4-FFF2-40B4-BE49-F238E27FC236}">
                  <a16:creationId xmlns:a16="http://schemas.microsoft.com/office/drawing/2014/main" id="{161AABCD-C730-4513-AD43-9170242DF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5000" y="25527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" name="Freeform 78">
              <a:extLst>
                <a:ext uri="{FF2B5EF4-FFF2-40B4-BE49-F238E27FC236}">
                  <a16:creationId xmlns:a16="http://schemas.microsoft.com/office/drawing/2014/main" id="{A52B53F0-7DAD-4043-8DBC-6B25998E9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1575" y="28305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" name="Freeform 79">
              <a:extLst>
                <a:ext uri="{FF2B5EF4-FFF2-40B4-BE49-F238E27FC236}">
                  <a16:creationId xmlns:a16="http://schemas.microsoft.com/office/drawing/2014/main" id="{DCF5A86D-0C87-4441-8995-530DF46B1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938" y="3313113"/>
              <a:ext cx="6350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" name="Freeform 80">
              <a:extLst>
                <a:ext uri="{FF2B5EF4-FFF2-40B4-BE49-F238E27FC236}">
                  <a16:creationId xmlns:a16="http://schemas.microsoft.com/office/drawing/2014/main" id="{A39D0819-7CD9-47D0-8FD1-33A5EA09F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8850" y="2967038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" name="Freeform 81">
              <a:extLst>
                <a:ext uri="{FF2B5EF4-FFF2-40B4-BE49-F238E27FC236}">
                  <a16:creationId xmlns:a16="http://schemas.microsoft.com/office/drawing/2014/main" id="{EB57A3A1-575B-405F-ACA5-4BA576290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2825" y="2917825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" name="Oval 82">
              <a:extLst>
                <a:ext uri="{FF2B5EF4-FFF2-40B4-BE49-F238E27FC236}">
                  <a16:creationId xmlns:a16="http://schemas.microsoft.com/office/drawing/2014/main" id="{4746E43E-67F1-47C9-A917-F6D486DE4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63638" y="2789238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" name="Freeform 83">
              <a:extLst>
                <a:ext uri="{FF2B5EF4-FFF2-40B4-BE49-F238E27FC236}">
                  <a16:creationId xmlns:a16="http://schemas.microsoft.com/office/drawing/2014/main" id="{23354800-A60B-4353-BCC2-9E063602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300" y="26971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" name="Freeform 84">
              <a:extLst>
                <a:ext uri="{FF2B5EF4-FFF2-40B4-BE49-F238E27FC236}">
                  <a16:creationId xmlns:a16="http://schemas.microsoft.com/office/drawing/2014/main" id="{FE01CFD9-DA0B-423C-AC54-CAE04945E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93850" y="305911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" name="Freeform 85">
              <a:extLst>
                <a:ext uri="{FF2B5EF4-FFF2-40B4-BE49-F238E27FC236}">
                  <a16:creationId xmlns:a16="http://schemas.microsoft.com/office/drawing/2014/main" id="{9A0C96E5-021A-4B95-A07F-1C60758D0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9038" y="28336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" name="Freeform 86">
              <a:extLst>
                <a:ext uri="{FF2B5EF4-FFF2-40B4-BE49-F238E27FC236}">
                  <a16:creationId xmlns:a16="http://schemas.microsoft.com/office/drawing/2014/main" id="{2046A322-70FF-4DF4-8792-6CF2FBEE1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5363" y="3343275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" name="Freeform 87">
              <a:extLst>
                <a:ext uri="{FF2B5EF4-FFF2-40B4-BE49-F238E27FC236}">
                  <a16:creationId xmlns:a16="http://schemas.microsoft.com/office/drawing/2014/main" id="{4DB15373-0213-4020-87F2-E7792F332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6175" y="269716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" name="Freeform 88">
              <a:extLst>
                <a:ext uri="{FF2B5EF4-FFF2-40B4-BE49-F238E27FC236}">
                  <a16:creationId xmlns:a16="http://schemas.microsoft.com/office/drawing/2014/main" id="{0F75C0EC-FC16-449E-A6ED-9B2738E1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7575" y="31257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" name="Freeform 89">
              <a:extLst>
                <a:ext uri="{FF2B5EF4-FFF2-40B4-BE49-F238E27FC236}">
                  <a16:creationId xmlns:a16="http://schemas.microsoft.com/office/drawing/2014/main" id="{B3B1ADBE-FAB6-489F-AFB0-85B53A463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938" y="28336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" name="Oval 90">
              <a:extLst>
                <a:ext uri="{FF2B5EF4-FFF2-40B4-BE49-F238E27FC236}">
                  <a16:creationId xmlns:a16="http://schemas.microsoft.com/office/drawing/2014/main" id="{CA9D1234-AD5F-42DE-B37F-7F84E573F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7225" y="2641600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" name="Freeform 91">
              <a:extLst>
                <a:ext uri="{FF2B5EF4-FFF2-40B4-BE49-F238E27FC236}">
                  <a16:creationId xmlns:a16="http://schemas.microsoft.com/office/drawing/2014/main" id="{B7386B57-8FB4-4162-A7B3-3A488374B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4150" y="2967038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" name="Freeform 92">
              <a:extLst>
                <a:ext uri="{FF2B5EF4-FFF2-40B4-BE49-F238E27FC236}">
                  <a16:creationId xmlns:a16="http://schemas.microsoft.com/office/drawing/2014/main" id="{AA8F65D9-9B5F-4050-A59B-44050255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0925" y="335121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" name="Oval 93">
              <a:extLst>
                <a:ext uri="{FF2B5EF4-FFF2-40B4-BE49-F238E27FC236}">
                  <a16:creationId xmlns:a16="http://schemas.microsoft.com/office/drawing/2014/main" id="{6DF6A61D-7A1A-44D2-B54A-AF8BCD337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3938" y="2836863"/>
              <a:ext cx="1587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" name="Freeform 94">
              <a:extLst>
                <a:ext uri="{FF2B5EF4-FFF2-40B4-BE49-F238E27FC236}">
                  <a16:creationId xmlns:a16="http://schemas.microsoft.com/office/drawing/2014/main" id="{1F5E4F43-B95D-4F5A-97B6-F568C0EFE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9763" y="25638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" name="Oval 95">
              <a:extLst>
                <a:ext uri="{FF2B5EF4-FFF2-40B4-BE49-F238E27FC236}">
                  <a16:creationId xmlns:a16="http://schemas.microsoft.com/office/drawing/2014/main" id="{77FCA503-42C8-4745-AB35-2A13DFE02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42938" y="2571750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" name="Oval 96">
              <a:extLst>
                <a:ext uri="{FF2B5EF4-FFF2-40B4-BE49-F238E27FC236}">
                  <a16:creationId xmlns:a16="http://schemas.microsoft.com/office/drawing/2014/main" id="{0BEB1F0A-EC92-4516-A447-E3C96715E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3950" y="2586038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" name="Oval 97">
              <a:extLst>
                <a:ext uri="{FF2B5EF4-FFF2-40B4-BE49-F238E27FC236}">
                  <a16:creationId xmlns:a16="http://schemas.microsoft.com/office/drawing/2014/main" id="{DE4B90BD-9D1F-4240-84AA-8EADF9C3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95363" y="2933700"/>
              <a:ext cx="1587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" name="Freeform 98">
              <a:extLst>
                <a:ext uri="{FF2B5EF4-FFF2-40B4-BE49-F238E27FC236}">
                  <a16:creationId xmlns:a16="http://schemas.microsoft.com/office/drawing/2014/main" id="{6B99840F-8472-40D5-9149-15333226B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3138" y="29337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" name="Freeform 99">
              <a:extLst>
                <a:ext uri="{FF2B5EF4-FFF2-40B4-BE49-F238E27FC236}">
                  <a16:creationId xmlns:a16="http://schemas.microsoft.com/office/drawing/2014/main" id="{D1981834-9E02-4A70-9B12-265BC3A3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2188" y="3354388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" name="Freeform 100">
              <a:extLst>
                <a:ext uri="{FF2B5EF4-FFF2-40B4-BE49-F238E27FC236}">
                  <a16:creationId xmlns:a16="http://schemas.microsoft.com/office/drawing/2014/main" id="{4DF1DC30-0853-4F6D-956D-0E99599C8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1075" y="33512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" name="Freeform 101">
              <a:extLst>
                <a:ext uri="{FF2B5EF4-FFF2-40B4-BE49-F238E27FC236}">
                  <a16:creationId xmlns:a16="http://schemas.microsoft.com/office/drawing/2014/main" id="{2C8B7183-2095-4183-9571-C11C92EF0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6813" y="28146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" name="Freeform 102">
              <a:extLst>
                <a:ext uri="{FF2B5EF4-FFF2-40B4-BE49-F238E27FC236}">
                  <a16:creationId xmlns:a16="http://schemas.microsoft.com/office/drawing/2014/main" id="{75069328-41D5-42EB-9588-3FF7D452D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1713" y="3328988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" name="Oval 103">
              <a:extLst>
                <a:ext uri="{FF2B5EF4-FFF2-40B4-BE49-F238E27FC236}">
                  <a16:creationId xmlns:a16="http://schemas.microsoft.com/office/drawing/2014/main" id="{9F779435-DF4B-49B0-837B-A9A18B0B9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125" y="2652713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" name="Freeform 104">
              <a:extLst>
                <a:ext uri="{FF2B5EF4-FFF2-40B4-BE49-F238E27FC236}">
                  <a16:creationId xmlns:a16="http://schemas.microsoft.com/office/drawing/2014/main" id="{927F7DA1-965A-4D76-9D53-DC6A772CA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4400" y="3390900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5" name="Oval 105">
              <a:extLst>
                <a:ext uri="{FF2B5EF4-FFF2-40B4-BE49-F238E27FC236}">
                  <a16:creationId xmlns:a16="http://schemas.microsoft.com/office/drawing/2014/main" id="{03131CF8-0A74-4C9B-A179-37BE9BC30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08088" y="2722563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6" name="Freeform 106">
              <a:extLst>
                <a:ext uri="{FF2B5EF4-FFF2-40B4-BE49-F238E27FC236}">
                  <a16:creationId xmlns:a16="http://schemas.microsoft.com/office/drawing/2014/main" id="{2B820670-3080-41E9-BC3B-9CDBC7528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297815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7" name="Freeform 107">
              <a:extLst>
                <a:ext uri="{FF2B5EF4-FFF2-40B4-BE49-F238E27FC236}">
                  <a16:creationId xmlns:a16="http://schemas.microsoft.com/office/drawing/2014/main" id="{75C9712D-EC16-4D00-87DE-B264C901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1463" y="3040063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8" name="Freeform 108">
              <a:extLst>
                <a:ext uri="{FF2B5EF4-FFF2-40B4-BE49-F238E27FC236}">
                  <a16:creationId xmlns:a16="http://schemas.microsoft.com/office/drawing/2014/main" id="{BD04780B-7583-4F7B-9B68-D459194E5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5200" y="263842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9" name="Freeform 109">
              <a:extLst>
                <a:ext uri="{FF2B5EF4-FFF2-40B4-BE49-F238E27FC236}">
                  <a16:creationId xmlns:a16="http://schemas.microsoft.com/office/drawing/2014/main" id="{EC030CB7-3FD3-48DE-9B1F-EFFB8DAA3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8700" y="3040063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0" name="Oval 110">
              <a:extLst>
                <a:ext uri="{FF2B5EF4-FFF2-40B4-BE49-F238E27FC236}">
                  <a16:creationId xmlns:a16="http://schemas.microsoft.com/office/drawing/2014/main" id="{B5F6FF97-FA2E-49B4-9043-29CCF445D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8700" y="3076575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1" name="Freeform 111">
              <a:extLst>
                <a:ext uri="{FF2B5EF4-FFF2-40B4-BE49-F238E27FC236}">
                  <a16:creationId xmlns:a16="http://schemas.microsoft.com/office/drawing/2014/main" id="{C1D3A652-2DA7-454A-9C96-5FED052BF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4288" y="325437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2" name="Freeform 112">
              <a:extLst>
                <a:ext uri="{FF2B5EF4-FFF2-40B4-BE49-F238E27FC236}">
                  <a16:creationId xmlns:a16="http://schemas.microsoft.com/office/drawing/2014/main" id="{EF925A82-1E84-48BC-BE41-5E282048E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8538" y="33401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3" name="Freeform 113">
              <a:extLst>
                <a:ext uri="{FF2B5EF4-FFF2-40B4-BE49-F238E27FC236}">
                  <a16:creationId xmlns:a16="http://schemas.microsoft.com/office/drawing/2014/main" id="{A2E600CA-4B42-412C-8460-673597165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1413" y="2627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4" name="Oval 114">
              <a:extLst>
                <a:ext uri="{FF2B5EF4-FFF2-40B4-BE49-F238E27FC236}">
                  <a16:creationId xmlns:a16="http://schemas.microsoft.com/office/drawing/2014/main" id="{6ED50784-EFB7-4E85-A857-5D227CDFE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42938" y="2589213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5" name="Freeform 115">
              <a:extLst>
                <a:ext uri="{FF2B5EF4-FFF2-40B4-BE49-F238E27FC236}">
                  <a16:creationId xmlns:a16="http://schemas.microsoft.com/office/drawing/2014/main" id="{D171B140-D759-4061-94A1-FBD007FB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4050" y="2586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6" name="Oval 116">
              <a:extLst>
                <a:ext uri="{FF2B5EF4-FFF2-40B4-BE49-F238E27FC236}">
                  <a16:creationId xmlns:a16="http://schemas.microsoft.com/office/drawing/2014/main" id="{0CDB7315-4FF9-4137-8A1D-70754133E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17588" y="2914650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7" name="Freeform 117">
              <a:extLst>
                <a:ext uri="{FF2B5EF4-FFF2-40B4-BE49-F238E27FC236}">
                  <a16:creationId xmlns:a16="http://schemas.microsoft.com/office/drawing/2014/main" id="{CB4AC665-6271-476A-9048-E19422B53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8288" y="30400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8" name="Freeform 118">
              <a:extLst>
                <a:ext uri="{FF2B5EF4-FFF2-40B4-BE49-F238E27FC236}">
                  <a16:creationId xmlns:a16="http://schemas.microsoft.com/office/drawing/2014/main" id="{20E49F7D-3C90-4ED0-9FE8-8559D9B58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6475" y="3324225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9" name="Freeform 119">
              <a:extLst>
                <a:ext uri="{FF2B5EF4-FFF2-40B4-BE49-F238E27FC236}">
                  <a16:creationId xmlns:a16="http://schemas.microsoft.com/office/drawing/2014/main" id="{77A158F8-7091-4096-BBFE-BA53C42BF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6625" y="33766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0" name="Freeform 120">
              <a:extLst>
                <a:ext uri="{FF2B5EF4-FFF2-40B4-BE49-F238E27FC236}">
                  <a16:creationId xmlns:a16="http://schemas.microsoft.com/office/drawing/2014/main" id="{8FF1AA00-6639-424B-96D1-404CB790E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1225" y="3402013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61" name="TextBox 260">
            <a:extLst>
              <a:ext uri="{FF2B5EF4-FFF2-40B4-BE49-F238E27FC236}">
                <a16:creationId xmlns:a16="http://schemas.microsoft.com/office/drawing/2014/main" id="{49672C18-05A4-435F-A0E7-26F809E87AD4}"/>
              </a:ext>
            </a:extLst>
          </p:cNvPr>
          <p:cNvSpPr txBox="1"/>
          <p:nvPr/>
        </p:nvSpPr>
        <p:spPr>
          <a:xfrm>
            <a:off x="5712390" y="2528754"/>
            <a:ext cx="2934287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There are many variations of passages of lorem ipsum dolor sit </a:t>
            </a:r>
            <a:r>
              <a:rPr lang="en-US" sz="900" dirty="0" err="1"/>
              <a:t>amet</a:t>
            </a:r>
            <a:r>
              <a:rPr lang="en-US" sz="900" dirty="0"/>
              <a:t> available, Personal presentation farmers ensure that we will bring the best of the market.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6281AF28-E32C-41D7-B0CC-48A8D3C95817}"/>
              </a:ext>
            </a:extLst>
          </p:cNvPr>
          <p:cNvSpPr txBox="1"/>
          <p:nvPr/>
        </p:nvSpPr>
        <p:spPr>
          <a:xfrm>
            <a:off x="5712390" y="2244976"/>
            <a:ext cx="1271173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/>
              <a:t>Description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1EE6BCCA-E137-47DE-8C0F-637A8C35CB1F}"/>
              </a:ext>
            </a:extLst>
          </p:cNvPr>
          <p:cNvSpPr txBox="1"/>
          <p:nvPr/>
        </p:nvSpPr>
        <p:spPr>
          <a:xfrm>
            <a:off x="6897702" y="3738573"/>
            <a:ext cx="1596575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There are many variations of passages of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6B4B41B-8C67-4DF5-887C-DB3B22F1F581}"/>
              </a:ext>
            </a:extLst>
          </p:cNvPr>
          <p:cNvSpPr txBox="1"/>
          <p:nvPr/>
        </p:nvSpPr>
        <p:spPr>
          <a:xfrm>
            <a:off x="6897702" y="3446438"/>
            <a:ext cx="1271173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/>
              <a:t>Description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E8512CF1-A38D-45B6-BE78-FED7973F11F3}"/>
              </a:ext>
            </a:extLst>
          </p:cNvPr>
          <p:cNvSpPr txBox="1"/>
          <p:nvPr/>
        </p:nvSpPr>
        <p:spPr>
          <a:xfrm>
            <a:off x="6897702" y="4615999"/>
            <a:ext cx="1596575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There are many variations of passages of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3D53ED44-A2E5-422A-9CD5-7B89B896DD5C}"/>
              </a:ext>
            </a:extLst>
          </p:cNvPr>
          <p:cNvSpPr txBox="1"/>
          <p:nvPr/>
        </p:nvSpPr>
        <p:spPr>
          <a:xfrm>
            <a:off x="6897702" y="4323864"/>
            <a:ext cx="1271173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/>
              <a:t>Description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42E5F3B-3E89-49DC-AEB1-0E821BCB03F6}"/>
              </a:ext>
            </a:extLst>
          </p:cNvPr>
          <p:cNvSpPr txBox="1"/>
          <p:nvPr/>
        </p:nvSpPr>
        <p:spPr>
          <a:xfrm>
            <a:off x="5712389" y="3344569"/>
            <a:ext cx="1271173" cy="77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solidFill>
                  <a:schemeClr val="accent1"/>
                </a:solidFill>
              </a:rPr>
              <a:t>56%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FB0373E8-58E9-4C7C-AF2A-2FA504DD0DAA}"/>
              </a:ext>
            </a:extLst>
          </p:cNvPr>
          <p:cNvSpPr txBox="1"/>
          <p:nvPr/>
        </p:nvSpPr>
        <p:spPr>
          <a:xfrm>
            <a:off x="5712389" y="4292497"/>
            <a:ext cx="1271173" cy="77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44%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8371029-7C3F-4693-84E7-9E31667A7721}"/>
              </a:ext>
            </a:extLst>
          </p:cNvPr>
          <p:cNvSpPr txBox="1"/>
          <p:nvPr/>
        </p:nvSpPr>
        <p:spPr>
          <a:xfrm>
            <a:off x="619652" y="2185539"/>
            <a:ext cx="2628900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There are many variations of passages of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 available. Suitable for all categories business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780EB4CC-9A06-47A5-8FA2-E3E709AE64B2}"/>
              </a:ext>
            </a:extLst>
          </p:cNvPr>
          <p:cNvSpPr txBox="1"/>
          <p:nvPr/>
        </p:nvSpPr>
        <p:spPr>
          <a:xfrm>
            <a:off x="619653" y="2941566"/>
            <a:ext cx="840296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Region 1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5B299210-0207-4B84-B7E5-5FF246AB1E8A}"/>
              </a:ext>
            </a:extLst>
          </p:cNvPr>
          <p:cNvSpPr txBox="1"/>
          <p:nvPr/>
        </p:nvSpPr>
        <p:spPr>
          <a:xfrm>
            <a:off x="2020245" y="3144138"/>
            <a:ext cx="41796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90%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C639581-0956-4467-981B-120475A14139}"/>
              </a:ext>
            </a:extLst>
          </p:cNvPr>
          <p:cNvSpPr/>
          <p:nvPr/>
        </p:nvSpPr>
        <p:spPr>
          <a:xfrm>
            <a:off x="690633" y="3244709"/>
            <a:ext cx="1249714" cy="80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71E350B3-B9C4-4F8B-8C5B-71A4EA48B3A4}"/>
              </a:ext>
            </a:extLst>
          </p:cNvPr>
          <p:cNvSpPr/>
          <p:nvPr/>
        </p:nvSpPr>
        <p:spPr>
          <a:xfrm>
            <a:off x="690632" y="3244709"/>
            <a:ext cx="1064951" cy="8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EFB87750-02A3-4AFF-9514-732CA9A1B443}"/>
              </a:ext>
            </a:extLst>
          </p:cNvPr>
          <p:cNvSpPr/>
          <p:nvPr/>
        </p:nvSpPr>
        <p:spPr>
          <a:xfrm>
            <a:off x="690633" y="3639617"/>
            <a:ext cx="1249714" cy="80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A112FEC1-A45E-4413-B70A-1948B8F7197C}"/>
              </a:ext>
            </a:extLst>
          </p:cNvPr>
          <p:cNvSpPr/>
          <p:nvPr/>
        </p:nvSpPr>
        <p:spPr>
          <a:xfrm>
            <a:off x="690633" y="3639617"/>
            <a:ext cx="870955" cy="8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1D08DC20-BA3F-486A-B4D0-2E37CC9D9C90}"/>
              </a:ext>
            </a:extLst>
          </p:cNvPr>
          <p:cNvSpPr txBox="1"/>
          <p:nvPr/>
        </p:nvSpPr>
        <p:spPr>
          <a:xfrm>
            <a:off x="619653" y="3336474"/>
            <a:ext cx="840296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Region 2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0CAD5413-AA92-4D82-8EBF-35CDCBBBB403}"/>
              </a:ext>
            </a:extLst>
          </p:cNvPr>
          <p:cNvSpPr txBox="1"/>
          <p:nvPr/>
        </p:nvSpPr>
        <p:spPr>
          <a:xfrm>
            <a:off x="2020245" y="3539046"/>
            <a:ext cx="41796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18678196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 animBg="1"/>
      <p:bldP spid="273" grpId="0" animBg="1"/>
      <p:bldP spid="274" grpId="0" animBg="1"/>
      <p:bldP spid="275" grpId="0" animBg="1"/>
      <p:bldP spid="276" grpId="0"/>
      <p:bldP spid="2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6FEB60-98FE-460D-9F27-161C9BD79E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2783A-0EEC-42DC-883D-9A1969A05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Bar Chart </a:t>
            </a:r>
            <a:endParaRPr lang="en-ID" dirty="0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ED6674F8-0500-4F95-AC5F-3DFE012199BD}"/>
              </a:ext>
            </a:extLst>
          </p:cNvPr>
          <p:cNvSpPr/>
          <p:nvPr/>
        </p:nvSpPr>
        <p:spPr>
          <a:xfrm>
            <a:off x="581213" y="0"/>
            <a:ext cx="3000375" cy="6858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79" name="Chart 278">
            <a:extLst>
              <a:ext uri="{FF2B5EF4-FFF2-40B4-BE49-F238E27FC236}">
                <a16:creationId xmlns:a16="http://schemas.microsoft.com/office/drawing/2014/main" id="{B11843E2-9E59-46F2-B6DD-D8600C784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827951"/>
              </p:ext>
            </p:extLst>
          </p:nvPr>
        </p:nvGraphicFramePr>
        <p:xfrm>
          <a:off x="831944" y="2216819"/>
          <a:ext cx="3866147" cy="2786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0" name="TextBox 279">
            <a:extLst>
              <a:ext uri="{FF2B5EF4-FFF2-40B4-BE49-F238E27FC236}">
                <a16:creationId xmlns:a16="http://schemas.microsoft.com/office/drawing/2014/main" id="{B77B2D6D-75C5-48DB-A48D-BCA4F43CF3FC}"/>
              </a:ext>
            </a:extLst>
          </p:cNvPr>
          <p:cNvSpPr txBox="1"/>
          <p:nvPr/>
        </p:nvSpPr>
        <p:spPr>
          <a:xfrm>
            <a:off x="5341829" y="2484882"/>
            <a:ext cx="339983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1F32E231-9E1F-457C-996E-F2CC55FB8F3F}"/>
              </a:ext>
            </a:extLst>
          </p:cNvPr>
          <p:cNvSpPr txBox="1"/>
          <p:nvPr/>
        </p:nvSpPr>
        <p:spPr>
          <a:xfrm>
            <a:off x="5167717" y="3955573"/>
            <a:ext cx="116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Financial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D7A44B61-BC8B-4E36-B207-E547E40D1902}"/>
              </a:ext>
            </a:extLst>
          </p:cNvPr>
          <p:cNvSpPr txBox="1"/>
          <p:nvPr/>
        </p:nvSpPr>
        <p:spPr>
          <a:xfrm>
            <a:off x="5105527" y="4141806"/>
            <a:ext cx="1340298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Wonderful serenity has taken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1FDD8B-BD09-4CFF-B241-AD767DC7CF61}"/>
              </a:ext>
            </a:extLst>
          </p:cNvPr>
          <p:cNvGrpSpPr/>
          <p:nvPr/>
        </p:nvGrpSpPr>
        <p:grpSpPr>
          <a:xfrm>
            <a:off x="8191578" y="3646203"/>
            <a:ext cx="292034" cy="283750"/>
            <a:chOff x="7102475" y="577850"/>
            <a:chExt cx="223838" cy="217488"/>
          </a:xfrm>
          <a:solidFill>
            <a:schemeClr val="accent3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BA29AA1-D63E-4689-8E78-C84A566F8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2475" y="577850"/>
              <a:ext cx="223838" cy="217488"/>
            </a:xfrm>
            <a:custGeom>
              <a:avLst/>
              <a:gdLst>
                <a:gd name="T0" fmla="*/ 55 w 116"/>
                <a:gd name="T1" fmla="*/ 36 h 113"/>
                <a:gd name="T2" fmla="*/ 48 w 116"/>
                <a:gd name="T3" fmla="*/ 32 h 113"/>
                <a:gd name="T4" fmla="*/ 41 w 116"/>
                <a:gd name="T5" fmla="*/ 29 h 113"/>
                <a:gd name="T6" fmla="*/ 40 w 116"/>
                <a:gd name="T7" fmla="*/ 20 h 113"/>
                <a:gd name="T8" fmla="*/ 42 w 116"/>
                <a:gd name="T9" fmla="*/ 17 h 113"/>
                <a:gd name="T10" fmla="*/ 34 w 116"/>
                <a:gd name="T11" fmla="*/ 1 h 113"/>
                <a:gd name="T12" fmla="*/ 27 w 116"/>
                <a:gd name="T13" fmla="*/ 19 h 113"/>
                <a:gd name="T14" fmla="*/ 32 w 116"/>
                <a:gd name="T15" fmla="*/ 28 h 113"/>
                <a:gd name="T16" fmla="*/ 33 w 116"/>
                <a:gd name="T17" fmla="*/ 33 h 113"/>
                <a:gd name="T18" fmla="*/ 31 w 116"/>
                <a:gd name="T19" fmla="*/ 41 h 113"/>
                <a:gd name="T20" fmla="*/ 22 w 116"/>
                <a:gd name="T21" fmla="*/ 27 h 113"/>
                <a:gd name="T22" fmla="*/ 6 w 116"/>
                <a:gd name="T23" fmla="*/ 35 h 113"/>
                <a:gd name="T24" fmla="*/ 3 w 116"/>
                <a:gd name="T25" fmla="*/ 47 h 113"/>
                <a:gd name="T26" fmla="*/ 0 w 116"/>
                <a:gd name="T27" fmla="*/ 61 h 113"/>
                <a:gd name="T28" fmla="*/ 1 w 116"/>
                <a:gd name="T29" fmla="*/ 82 h 113"/>
                <a:gd name="T30" fmla="*/ 4 w 116"/>
                <a:gd name="T31" fmla="*/ 97 h 113"/>
                <a:gd name="T32" fmla="*/ 6 w 116"/>
                <a:gd name="T33" fmla="*/ 101 h 113"/>
                <a:gd name="T34" fmla="*/ 9 w 116"/>
                <a:gd name="T35" fmla="*/ 102 h 113"/>
                <a:gd name="T36" fmla="*/ 14 w 116"/>
                <a:gd name="T37" fmla="*/ 103 h 113"/>
                <a:gd name="T38" fmla="*/ 14 w 116"/>
                <a:gd name="T39" fmla="*/ 109 h 113"/>
                <a:gd name="T40" fmla="*/ 32 w 116"/>
                <a:gd name="T41" fmla="*/ 113 h 113"/>
                <a:gd name="T42" fmla="*/ 32 w 116"/>
                <a:gd name="T43" fmla="*/ 113 h 113"/>
                <a:gd name="T44" fmla="*/ 49 w 116"/>
                <a:gd name="T45" fmla="*/ 110 h 113"/>
                <a:gd name="T46" fmla="*/ 50 w 116"/>
                <a:gd name="T47" fmla="*/ 102 h 113"/>
                <a:gd name="T48" fmla="*/ 51 w 116"/>
                <a:gd name="T49" fmla="*/ 89 h 113"/>
                <a:gd name="T50" fmla="*/ 53 w 116"/>
                <a:gd name="T51" fmla="*/ 94 h 113"/>
                <a:gd name="T52" fmla="*/ 55 w 116"/>
                <a:gd name="T53" fmla="*/ 101 h 113"/>
                <a:gd name="T54" fmla="*/ 58 w 116"/>
                <a:gd name="T55" fmla="*/ 103 h 113"/>
                <a:gd name="T56" fmla="*/ 56 w 116"/>
                <a:gd name="T57" fmla="*/ 104 h 113"/>
                <a:gd name="T58" fmla="*/ 57 w 116"/>
                <a:gd name="T59" fmla="*/ 106 h 113"/>
                <a:gd name="T60" fmla="*/ 60 w 116"/>
                <a:gd name="T61" fmla="*/ 108 h 113"/>
                <a:gd name="T62" fmla="*/ 64 w 116"/>
                <a:gd name="T63" fmla="*/ 106 h 113"/>
                <a:gd name="T64" fmla="*/ 64 w 116"/>
                <a:gd name="T65" fmla="*/ 101 h 113"/>
                <a:gd name="T66" fmla="*/ 63 w 116"/>
                <a:gd name="T67" fmla="*/ 99 h 113"/>
                <a:gd name="T68" fmla="*/ 116 w 116"/>
                <a:gd name="T69" fmla="*/ 65 h 113"/>
                <a:gd name="T70" fmla="*/ 14 w 116"/>
                <a:gd name="T71" fmla="*/ 70 h 113"/>
                <a:gd name="T72" fmla="*/ 11 w 116"/>
                <a:gd name="T73" fmla="*/ 83 h 113"/>
                <a:gd name="T74" fmla="*/ 10 w 116"/>
                <a:gd name="T75" fmla="*/ 75 h 113"/>
                <a:gd name="T76" fmla="*/ 13 w 116"/>
                <a:gd name="T77" fmla="*/ 66 h 113"/>
                <a:gd name="T78" fmla="*/ 14 w 116"/>
                <a:gd name="T79" fmla="*/ 59 h 113"/>
                <a:gd name="T80" fmla="*/ 14 w 116"/>
                <a:gd name="T81" fmla="*/ 70 h 113"/>
                <a:gd name="T82" fmla="*/ 38 w 116"/>
                <a:gd name="T83" fmla="*/ 39 h 113"/>
                <a:gd name="T84" fmla="*/ 37 w 116"/>
                <a:gd name="T85" fmla="*/ 29 h 113"/>
                <a:gd name="T86" fmla="*/ 40 w 116"/>
                <a:gd name="T87" fmla="*/ 25 h 113"/>
                <a:gd name="T88" fmla="*/ 79 w 116"/>
                <a:gd name="T89" fmla="*/ 94 h 113"/>
                <a:gd name="T90" fmla="*/ 62 w 116"/>
                <a:gd name="T91" fmla="*/ 89 h 113"/>
                <a:gd name="T92" fmla="*/ 61 w 116"/>
                <a:gd name="T93" fmla="*/ 76 h 113"/>
                <a:gd name="T94" fmla="*/ 58 w 116"/>
                <a:gd name="T95" fmla="*/ 61 h 113"/>
                <a:gd name="T96" fmla="*/ 57 w 116"/>
                <a:gd name="T97" fmla="*/ 53 h 113"/>
                <a:gd name="T98" fmla="*/ 57 w 116"/>
                <a:gd name="T99" fmla="*/ 46 h 113"/>
                <a:gd name="T100" fmla="*/ 108 w 116"/>
                <a:gd name="T101" fmla="*/ 6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6" h="113">
                  <a:moveTo>
                    <a:pt x="79" y="27"/>
                  </a:moveTo>
                  <a:cubicBezTo>
                    <a:pt x="70" y="27"/>
                    <a:pt x="61" y="31"/>
                    <a:pt x="55" y="36"/>
                  </a:cubicBezTo>
                  <a:cubicBezTo>
                    <a:pt x="55" y="35"/>
                    <a:pt x="54" y="35"/>
                    <a:pt x="54" y="35"/>
                  </a:cubicBezTo>
                  <a:cubicBezTo>
                    <a:pt x="54" y="35"/>
                    <a:pt x="50" y="33"/>
                    <a:pt x="48" y="32"/>
                  </a:cubicBezTo>
                  <a:cubicBezTo>
                    <a:pt x="47" y="32"/>
                    <a:pt x="44" y="31"/>
                    <a:pt x="43" y="30"/>
                  </a:cubicBezTo>
                  <a:cubicBezTo>
                    <a:pt x="43" y="30"/>
                    <a:pt x="41" y="29"/>
                    <a:pt x="41" y="29"/>
                  </a:cubicBezTo>
                  <a:cubicBezTo>
                    <a:pt x="41" y="29"/>
                    <a:pt x="40" y="25"/>
                    <a:pt x="40" y="25"/>
                  </a:cubicBezTo>
                  <a:cubicBezTo>
                    <a:pt x="40" y="25"/>
                    <a:pt x="39" y="21"/>
                    <a:pt x="40" y="20"/>
                  </a:cubicBezTo>
                  <a:cubicBezTo>
                    <a:pt x="40" y="20"/>
                    <a:pt x="41" y="20"/>
                    <a:pt x="41" y="19"/>
                  </a:cubicBezTo>
                  <a:cubicBezTo>
                    <a:pt x="41" y="19"/>
                    <a:pt x="42" y="19"/>
                    <a:pt x="42" y="17"/>
                  </a:cubicBezTo>
                  <a:cubicBezTo>
                    <a:pt x="42" y="17"/>
                    <a:pt x="44" y="13"/>
                    <a:pt x="42" y="13"/>
                  </a:cubicBezTo>
                  <a:cubicBezTo>
                    <a:pt x="42" y="13"/>
                    <a:pt x="46" y="2"/>
                    <a:pt x="34" y="1"/>
                  </a:cubicBezTo>
                  <a:cubicBezTo>
                    <a:pt x="34" y="1"/>
                    <a:pt x="24" y="0"/>
                    <a:pt x="25" y="12"/>
                  </a:cubicBezTo>
                  <a:cubicBezTo>
                    <a:pt x="25" y="12"/>
                    <a:pt x="23" y="12"/>
                    <a:pt x="27" y="19"/>
                  </a:cubicBezTo>
                  <a:cubicBezTo>
                    <a:pt x="27" y="19"/>
                    <a:pt x="27" y="21"/>
                    <a:pt x="27" y="23"/>
                  </a:cubicBezTo>
                  <a:cubicBezTo>
                    <a:pt x="27" y="23"/>
                    <a:pt x="31" y="28"/>
                    <a:pt x="32" y="28"/>
                  </a:cubicBezTo>
                  <a:cubicBezTo>
                    <a:pt x="32" y="28"/>
                    <a:pt x="30" y="29"/>
                    <a:pt x="30" y="29"/>
                  </a:cubicBezTo>
                  <a:cubicBezTo>
                    <a:pt x="30" y="29"/>
                    <a:pt x="32" y="32"/>
                    <a:pt x="33" y="33"/>
                  </a:cubicBezTo>
                  <a:cubicBezTo>
                    <a:pt x="33" y="33"/>
                    <a:pt x="33" y="34"/>
                    <a:pt x="32" y="35"/>
                  </a:cubicBezTo>
                  <a:cubicBezTo>
                    <a:pt x="32" y="35"/>
                    <a:pt x="31" y="40"/>
                    <a:pt x="31" y="41"/>
                  </a:cubicBezTo>
                  <a:cubicBezTo>
                    <a:pt x="31" y="41"/>
                    <a:pt x="24" y="27"/>
                    <a:pt x="27" y="23"/>
                  </a:cubicBezTo>
                  <a:cubicBezTo>
                    <a:pt x="27" y="23"/>
                    <a:pt x="25" y="25"/>
                    <a:pt x="22" y="27"/>
                  </a:cubicBezTo>
                  <a:cubicBezTo>
                    <a:pt x="22" y="27"/>
                    <a:pt x="10" y="30"/>
                    <a:pt x="9" y="31"/>
                  </a:cubicBezTo>
                  <a:cubicBezTo>
                    <a:pt x="9" y="31"/>
                    <a:pt x="6" y="32"/>
                    <a:pt x="6" y="35"/>
                  </a:cubicBezTo>
                  <a:cubicBezTo>
                    <a:pt x="6" y="35"/>
                    <a:pt x="6" y="42"/>
                    <a:pt x="5" y="44"/>
                  </a:cubicBezTo>
                  <a:cubicBezTo>
                    <a:pt x="4" y="45"/>
                    <a:pt x="3" y="45"/>
                    <a:pt x="3" y="47"/>
                  </a:cubicBezTo>
                  <a:cubicBezTo>
                    <a:pt x="3" y="49"/>
                    <a:pt x="3" y="51"/>
                    <a:pt x="1" y="54"/>
                  </a:cubicBezTo>
                  <a:cubicBezTo>
                    <a:pt x="0" y="57"/>
                    <a:pt x="0" y="58"/>
                    <a:pt x="0" y="61"/>
                  </a:cubicBezTo>
                  <a:cubicBezTo>
                    <a:pt x="0" y="65"/>
                    <a:pt x="0" y="73"/>
                    <a:pt x="0" y="76"/>
                  </a:cubicBezTo>
                  <a:cubicBezTo>
                    <a:pt x="0" y="79"/>
                    <a:pt x="1" y="80"/>
                    <a:pt x="1" y="82"/>
                  </a:cubicBezTo>
                  <a:cubicBezTo>
                    <a:pt x="0" y="85"/>
                    <a:pt x="2" y="95"/>
                    <a:pt x="2" y="96"/>
                  </a:cubicBezTo>
                  <a:cubicBezTo>
                    <a:pt x="2" y="96"/>
                    <a:pt x="3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5" y="96"/>
                    <a:pt x="4" y="98"/>
                    <a:pt x="6" y="101"/>
                  </a:cubicBezTo>
                  <a:cubicBezTo>
                    <a:pt x="6" y="101"/>
                    <a:pt x="6" y="103"/>
                    <a:pt x="9" y="102"/>
                  </a:cubicBezTo>
                  <a:cubicBezTo>
                    <a:pt x="9" y="102"/>
                    <a:pt x="10" y="102"/>
                    <a:pt x="9" y="102"/>
                  </a:cubicBezTo>
                  <a:cubicBezTo>
                    <a:pt x="9" y="102"/>
                    <a:pt x="12" y="102"/>
                    <a:pt x="11" y="101"/>
                  </a:cubicBezTo>
                  <a:cubicBezTo>
                    <a:pt x="11" y="101"/>
                    <a:pt x="13" y="102"/>
                    <a:pt x="14" y="103"/>
                  </a:cubicBezTo>
                  <a:cubicBezTo>
                    <a:pt x="14" y="104"/>
                    <a:pt x="13" y="104"/>
                    <a:pt x="13" y="105"/>
                  </a:cubicBezTo>
                  <a:cubicBezTo>
                    <a:pt x="13" y="105"/>
                    <a:pt x="13" y="107"/>
                    <a:pt x="14" y="109"/>
                  </a:cubicBezTo>
                  <a:cubicBezTo>
                    <a:pt x="14" y="109"/>
                    <a:pt x="14" y="111"/>
                    <a:pt x="14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1"/>
                    <a:pt x="49" y="110"/>
                    <a:pt x="49" y="110"/>
                  </a:cubicBezTo>
                  <a:cubicBezTo>
                    <a:pt x="49" y="109"/>
                    <a:pt x="48" y="108"/>
                    <a:pt x="49" y="106"/>
                  </a:cubicBezTo>
                  <a:cubicBezTo>
                    <a:pt x="50" y="105"/>
                    <a:pt x="50" y="102"/>
                    <a:pt x="50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1" y="102"/>
                    <a:pt x="51" y="93"/>
                    <a:pt x="51" y="89"/>
                  </a:cubicBezTo>
                  <a:cubicBezTo>
                    <a:pt x="51" y="90"/>
                    <a:pt x="52" y="90"/>
                    <a:pt x="52" y="91"/>
                  </a:cubicBezTo>
                  <a:cubicBezTo>
                    <a:pt x="53" y="92"/>
                    <a:pt x="53" y="93"/>
                    <a:pt x="53" y="94"/>
                  </a:cubicBezTo>
                  <a:cubicBezTo>
                    <a:pt x="53" y="95"/>
                    <a:pt x="55" y="98"/>
                    <a:pt x="55" y="99"/>
                  </a:cubicBezTo>
                  <a:cubicBezTo>
                    <a:pt x="55" y="100"/>
                    <a:pt x="55" y="101"/>
                    <a:pt x="55" y="101"/>
                  </a:cubicBezTo>
                  <a:cubicBezTo>
                    <a:pt x="55" y="101"/>
                    <a:pt x="58" y="102"/>
                    <a:pt x="58" y="101"/>
                  </a:cubicBezTo>
                  <a:cubicBezTo>
                    <a:pt x="58" y="101"/>
                    <a:pt x="58" y="102"/>
                    <a:pt x="58" y="103"/>
                  </a:cubicBezTo>
                  <a:cubicBezTo>
                    <a:pt x="58" y="103"/>
                    <a:pt x="58" y="104"/>
                    <a:pt x="58" y="104"/>
                  </a:cubicBezTo>
                  <a:cubicBezTo>
                    <a:pt x="58" y="104"/>
                    <a:pt x="57" y="103"/>
                    <a:pt x="56" y="104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7" y="107"/>
                  </a:cubicBezTo>
                  <a:cubicBezTo>
                    <a:pt x="57" y="107"/>
                    <a:pt x="59" y="108"/>
                    <a:pt x="60" y="108"/>
                  </a:cubicBezTo>
                  <a:cubicBezTo>
                    <a:pt x="60" y="108"/>
                    <a:pt x="63" y="109"/>
                    <a:pt x="63" y="107"/>
                  </a:cubicBezTo>
                  <a:cubicBezTo>
                    <a:pt x="63" y="107"/>
                    <a:pt x="63" y="107"/>
                    <a:pt x="64" y="106"/>
                  </a:cubicBezTo>
                  <a:cubicBezTo>
                    <a:pt x="64" y="106"/>
                    <a:pt x="64" y="104"/>
                    <a:pt x="64" y="103"/>
                  </a:cubicBezTo>
                  <a:cubicBezTo>
                    <a:pt x="65" y="102"/>
                    <a:pt x="64" y="102"/>
                    <a:pt x="64" y="101"/>
                  </a:cubicBezTo>
                  <a:cubicBezTo>
                    <a:pt x="64" y="101"/>
                    <a:pt x="64" y="100"/>
                    <a:pt x="64" y="100"/>
                  </a:cubicBezTo>
                  <a:cubicBezTo>
                    <a:pt x="64" y="100"/>
                    <a:pt x="64" y="99"/>
                    <a:pt x="63" y="99"/>
                  </a:cubicBezTo>
                  <a:cubicBezTo>
                    <a:pt x="68" y="101"/>
                    <a:pt x="73" y="102"/>
                    <a:pt x="79" y="102"/>
                  </a:cubicBezTo>
                  <a:cubicBezTo>
                    <a:pt x="100" y="102"/>
                    <a:pt x="116" y="85"/>
                    <a:pt x="116" y="65"/>
                  </a:cubicBezTo>
                  <a:cubicBezTo>
                    <a:pt x="116" y="44"/>
                    <a:pt x="100" y="27"/>
                    <a:pt x="79" y="27"/>
                  </a:cubicBezTo>
                  <a:close/>
                  <a:moveTo>
                    <a:pt x="14" y="70"/>
                  </a:moveTo>
                  <a:cubicBezTo>
                    <a:pt x="14" y="71"/>
                    <a:pt x="12" y="81"/>
                    <a:pt x="12" y="87"/>
                  </a:cubicBezTo>
                  <a:cubicBezTo>
                    <a:pt x="11" y="86"/>
                    <a:pt x="11" y="85"/>
                    <a:pt x="11" y="83"/>
                  </a:cubicBezTo>
                  <a:cubicBezTo>
                    <a:pt x="11" y="81"/>
                    <a:pt x="11" y="80"/>
                    <a:pt x="11" y="79"/>
                  </a:cubicBezTo>
                  <a:cubicBezTo>
                    <a:pt x="10" y="77"/>
                    <a:pt x="10" y="76"/>
                    <a:pt x="10" y="75"/>
                  </a:cubicBezTo>
                  <a:cubicBezTo>
                    <a:pt x="11" y="75"/>
                    <a:pt x="12" y="71"/>
                    <a:pt x="11" y="70"/>
                  </a:cubicBezTo>
                  <a:cubicBezTo>
                    <a:pt x="11" y="68"/>
                    <a:pt x="12" y="67"/>
                    <a:pt x="13" y="66"/>
                  </a:cubicBezTo>
                  <a:cubicBezTo>
                    <a:pt x="13" y="64"/>
                    <a:pt x="13" y="63"/>
                    <a:pt x="13" y="62"/>
                  </a:cubicBezTo>
                  <a:cubicBezTo>
                    <a:pt x="13" y="60"/>
                    <a:pt x="13" y="58"/>
                    <a:pt x="14" y="59"/>
                  </a:cubicBezTo>
                  <a:cubicBezTo>
                    <a:pt x="14" y="59"/>
                    <a:pt x="14" y="64"/>
                    <a:pt x="14" y="66"/>
                  </a:cubicBezTo>
                  <a:cubicBezTo>
                    <a:pt x="14" y="68"/>
                    <a:pt x="14" y="68"/>
                    <a:pt x="14" y="70"/>
                  </a:cubicBezTo>
                  <a:close/>
                  <a:moveTo>
                    <a:pt x="40" y="32"/>
                  </a:moveTo>
                  <a:cubicBezTo>
                    <a:pt x="39" y="33"/>
                    <a:pt x="39" y="38"/>
                    <a:pt x="38" y="39"/>
                  </a:cubicBezTo>
                  <a:cubicBezTo>
                    <a:pt x="38" y="39"/>
                    <a:pt x="37" y="33"/>
                    <a:pt x="36" y="32"/>
                  </a:cubicBezTo>
                  <a:cubicBezTo>
                    <a:pt x="36" y="32"/>
                    <a:pt x="36" y="29"/>
                    <a:pt x="37" y="29"/>
                  </a:cubicBezTo>
                  <a:cubicBezTo>
                    <a:pt x="37" y="29"/>
                    <a:pt x="36" y="28"/>
                    <a:pt x="35" y="29"/>
                  </a:cubicBezTo>
                  <a:cubicBezTo>
                    <a:pt x="35" y="29"/>
                    <a:pt x="40" y="26"/>
                    <a:pt x="40" y="25"/>
                  </a:cubicBezTo>
                  <a:cubicBezTo>
                    <a:pt x="40" y="25"/>
                    <a:pt x="41" y="28"/>
                    <a:pt x="40" y="32"/>
                  </a:cubicBezTo>
                  <a:close/>
                  <a:moveTo>
                    <a:pt x="79" y="94"/>
                  </a:moveTo>
                  <a:cubicBezTo>
                    <a:pt x="73" y="94"/>
                    <a:pt x="67" y="92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86"/>
                    <a:pt x="61" y="84"/>
                    <a:pt x="61" y="83"/>
                  </a:cubicBezTo>
                  <a:cubicBezTo>
                    <a:pt x="61" y="82"/>
                    <a:pt x="61" y="78"/>
                    <a:pt x="61" y="76"/>
                  </a:cubicBezTo>
                  <a:cubicBezTo>
                    <a:pt x="60" y="73"/>
                    <a:pt x="60" y="71"/>
                    <a:pt x="60" y="69"/>
                  </a:cubicBezTo>
                  <a:cubicBezTo>
                    <a:pt x="59" y="67"/>
                    <a:pt x="58" y="63"/>
                    <a:pt x="58" y="61"/>
                  </a:cubicBezTo>
                  <a:cubicBezTo>
                    <a:pt x="57" y="60"/>
                    <a:pt x="57" y="59"/>
                    <a:pt x="57" y="57"/>
                  </a:cubicBezTo>
                  <a:cubicBezTo>
                    <a:pt x="57" y="56"/>
                    <a:pt x="57" y="54"/>
                    <a:pt x="57" y="53"/>
                  </a:cubicBezTo>
                  <a:cubicBezTo>
                    <a:pt x="57" y="51"/>
                    <a:pt x="57" y="49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62" y="39"/>
                    <a:pt x="70" y="35"/>
                    <a:pt x="79" y="35"/>
                  </a:cubicBezTo>
                  <a:cubicBezTo>
                    <a:pt x="95" y="35"/>
                    <a:pt x="108" y="48"/>
                    <a:pt x="108" y="65"/>
                  </a:cubicBezTo>
                  <a:cubicBezTo>
                    <a:pt x="108" y="81"/>
                    <a:pt x="95" y="94"/>
                    <a:pt x="79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600C17B-A770-4110-A0CE-E9304989F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6938" y="695325"/>
              <a:ext cx="14288" cy="12700"/>
            </a:xfrm>
            <a:custGeom>
              <a:avLst/>
              <a:gdLst>
                <a:gd name="T0" fmla="*/ 4 w 7"/>
                <a:gd name="T1" fmla="*/ 1 h 7"/>
                <a:gd name="T2" fmla="*/ 0 w 7"/>
                <a:gd name="T3" fmla="*/ 4 h 7"/>
                <a:gd name="T4" fmla="*/ 4 w 7"/>
                <a:gd name="T5" fmla="*/ 7 h 7"/>
                <a:gd name="T6" fmla="*/ 7 w 7"/>
                <a:gd name="T7" fmla="*/ 4 h 7"/>
                <a:gd name="T8" fmla="*/ 4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2"/>
                    <a:pt x="6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43200DE-5372-4DC7-BC7D-8F464837E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13" y="700087"/>
              <a:ext cx="30163" cy="4763"/>
            </a:xfrm>
            <a:custGeom>
              <a:avLst/>
              <a:gdLst>
                <a:gd name="T0" fmla="*/ 15 w 16"/>
                <a:gd name="T1" fmla="*/ 0 h 2"/>
                <a:gd name="T2" fmla="*/ 1 w 16"/>
                <a:gd name="T3" fmla="*/ 0 h 2"/>
                <a:gd name="T4" fmla="*/ 0 w 16"/>
                <a:gd name="T5" fmla="*/ 1 h 2"/>
                <a:gd name="T6" fmla="*/ 1 w 16"/>
                <a:gd name="T7" fmla="*/ 2 h 2"/>
                <a:gd name="T8" fmla="*/ 15 w 16"/>
                <a:gd name="T9" fmla="*/ 2 h 2"/>
                <a:gd name="T10" fmla="*/ 16 w 16"/>
                <a:gd name="T11" fmla="*/ 1 h 2"/>
                <a:gd name="T12" fmla="*/ 15 w 1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">
                  <a:moveTo>
                    <a:pt x="1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23018D0-7D2B-49D4-A250-ADA00D292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652462"/>
              <a:ext cx="3175" cy="42863"/>
            </a:xfrm>
            <a:custGeom>
              <a:avLst/>
              <a:gdLst>
                <a:gd name="T0" fmla="*/ 1 w 2"/>
                <a:gd name="T1" fmla="*/ 22 h 22"/>
                <a:gd name="T2" fmla="*/ 2 w 2"/>
                <a:gd name="T3" fmla="*/ 20 h 22"/>
                <a:gd name="T4" fmla="*/ 2 w 2"/>
                <a:gd name="T5" fmla="*/ 2 h 22"/>
                <a:gd name="T6" fmla="*/ 1 w 2"/>
                <a:gd name="T7" fmla="*/ 0 h 22"/>
                <a:gd name="T8" fmla="*/ 0 w 2"/>
                <a:gd name="T9" fmla="*/ 2 h 22"/>
                <a:gd name="T10" fmla="*/ 0 w 2"/>
                <a:gd name="T11" fmla="*/ 20 h 22"/>
                <a:gd name="T12" fmla="*/ 1 w 2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2">
                  <a:moveTo>
                    <a:pt x="1" y="22"/>
                  </a:moveTo>
                  <a:cubicBezTo>
                    <a:pt x="1" y="22"/>
                    <a:pt x="2" y="21"/>
                    <a:pt x="2" y="2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DEF57A-99B5-4DC7-B1E8-CDBC73315B7A}"/>
              </a:ext>
            </a:extLst>
          </p:cNvPr>
          <p:cNvGrpSpPr/>
          <p:nvPr/>
        </p:nvGrpSpPr>
        <p:grpSpPr>
          <a:xfrm>
            <a:off x="5577378" y="3673124"/>
            <a:ext cx="341514" cy="286428"/>
            <a:chOff x="5280025" y="-215900"/>
            <a:chExt cx="246063" cy="206375"/>
          </a:xfrm>
          <a:solidFill>
            <a:schemeClr val="accent1"/>
          </a:solidFill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3446A8F-960B-4961-A3A0-D06B7484CB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0025" y="-215900"/>
              <a:ext cx="246063" cy="206375"/>
            </a:xfrm>
            <a:custGeom>
              <a:avLst/>
              <a:gdLst>
                <a:gd name="T0" fmla="*/ 111 w 127"/>
                <a:gd name="T1" fmla="*/ 34 h 107"/>
                <a:gd name="T2" fmla="*/ 111 w 127"/>
                <a:gd name="T3" fmla="*/ 18 h 107"/>
                <a:gd name="T4" fmla="*/ 107 w 127"/>
                <a:gd name="T5" fmla="*/ 14 h 107"/>
                <a:gd name="T6" fmla="*/ 67 w 127"/>
                <a:gd name="T7" fmla="*/ 14 h 107"/>
                <a:gd name="T8" fmla="*/ 64 w 127"/>
                <a:gd name="T9" fmla="*/ 4 h 107"/>
                <a:gd name="T10" fmla="*/ 53 w 127"/>
                <a:gd name="T11" fmla="*/ 0 h 107"/>
                <a:gd name="T12" fmla="*/ 42 w 127"/>
                <a:gd name="T13" fmla="*/ 4 h 107"/>
                <a:gd name="T14" fmla="*/ 38 w 127"/>
                <a:gd name="T15" fmla="*/ 14 h 107"/>
                <a:gd name="T16" fmla="*/ 3 w 127"/>
                <a:gd name="T17" fmla="*/ 14 h 107"/>
                <a:gd name="T18" fmla="*/ 0 w 127"/>
                <a:gd name="T19" fmla="*/ 18 h 107"/>
                <a:gd name="T20" fmla="*/ 0 w 127"/>
                <a:gd name="T21" fmla="*/ 48 h 107"/>
                <a:gd name="T22" fmla="*/ 21 w 127"/>
                <a:gd name="T23" fmla="*/ 48 h 107"/>
                <a:gd name="T24" fmla="*/ 24 w 127"/>
                <a:gd name="T25" fmla="*/ 46 h 107"/>
                <a:gd name="T26" fmla="*/ 26 w 127"/>
                <a:gd name="T27" fmla="*/ 48 h 107"/>
                <a:gd name="T28" fmla="*/ 51 w 127"/>
                <a:gd name="T29" fmla="*/ 48 h 107"/>
                <a:gd name="T30" fmla="*/ 50 w 127"/>
                <a:gd name="T31" fmla="*/ 51 h 107"/>
                <a:gd name="T32" fmla="*/ 27 w 127"/>
                <a:gd name="T33" fmla="*/ 51 h 107"/>
                <a:gd name="T34" fmla="*/ 27 w 127"/>
                <a:gd name="T35" fmla="*/ 54 h 107"/>
                <a:gd name="T36" fmla="*/ 24 w 127"/>
                <a:gd name="T37" fmla="*/ 57 h 107"/>
                <a:gd name="T38" fmla="*/ 21 w 127"/>
                <a:gd name="T39" fmla="*/ 54 h 107"/>
                <a:gd name="T40" fmla="*/ 21 w 127"/>
                <a:gd name="T41" fmla="*/ 51 h 107"/>
                <a:gd name="T42" fmla="*/ 0 w 127"/>
                <a:gd name="T43" fmla="*/ 51 h 107"/>
                <a:gd name="T44" fmla="*/ 0 w 127"/>
                <a:gd name="T45" fmla="*/ 91 h 107"/>
                <a:gd name="T46" fmla="*/ 3 w 127"/>
                <a:gd name="T47" fmla="*/ 95 h 107"/>
                <a:gd name="T48" fmla="*/ 58 w 127"/>
                <a:gd name="T49" fmla="*/ 95 h 107"/>
                <a:gd name="T50" fmla="*/ 87 w 127"/>
                <a:gd name="T51" fmla="*/ 107 h 107"/>
                <a:gd name="T52" fmla="*/ 127 w 127"/>
                <a:gd name="T53" fmla="*/ 67 h 107"/>
                <a:gd name="T54" fmla="*/ 111 w 127"/>
                <a:gd name="T55" fmla="*/ 34 h 107"/>
                <a:gd name="T56" fmla="*/ 46 w 127"/>
                <a:gd name="T57" fmla="*/ 8 h 107"/>
                <a:gd name="T58" fmla="*/ 53 w 127"/>
                <a:gd name="T59" fmla="*/ 5 h 107"/>
                <a:gd name="T60" fmla="*/ 60 w 127"/>
                <a:gd name="T61" fmla="*/ 8 h 107"/>
                <a:gd name="T62" fmla="*/ 62 w 127"/>
                <a:gd name="T63" fmla="*/ 14 h 107"/>
                <a:gd name="T64" fmla="*/ 43 w 127"/>
                <a:gd name="T65" fmla="*/ 14 h 107"/>
                <a:gd name="T66" fmla="*/ 46 w 127"/>
                <a:gd name="T67" fmla="*/ 8 h 107"/>
                <a:gd name="T68" fmla="*/ 87 w 127"/>
                <a:gd name="T69" fmla="*/ 98 h 107"/>
                <a:gd name="T70" fmla="*/ 55 w 127"/>
                <a:gd name="T71" fmla="*/ 67 h 107"/>
                <a:gd name="T72" fmla="*/ 64 w 127"/>
                <a:gd name="T73" fmla="*/ 44 h 107"/>
                <a:gd name="T74" fmla="*/ 64 w 127"/>
                <a:gd name="T75" fmla="*/ 44 h 107"/>
                <a:gd name="T76" fmla="*/ 64 w 127"/>
                <a:gd name="T77" fmla="*/ 44 h 107"/>
                <a:gd name="T78" fmla="*/ 87 w 127"/>
                <a:gd name="T79" fmla="*/ 35 h 107"/>
                <a:gd name="T80" fmla="*/ 119 w 127"/>
                <a:gd name="T81" fmla="*/ 67 h 107"/>
                <a:gd name="T82" fmla="*/ 87 w 127"/>
                <a:gd name="T83" fmla="*/ 9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" h="107">
                  <a:moveTo>
                    <a:pt x="111" y="34"/>
                  </a:moveTo>
                  <a:cubicBezTo>
                    <a:pt x="111" y="18"/>
                    <a:pt x="111" y="18"/>
                    <a:pt x="111" y="18"/>
                  </a:cubicBezTo>
                  <a:cubicBezTo>
                    <a:pt x="111" y="16"/>
                    <a:pt x="109" y="14"/>
                    <a:pt x="10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1"/>
                    <a:pt x="66" y="7"/>
                    <a:pt x="64" y="4"/>
                  </a:cubicBezTo>
                  <a:cubicBezTo>
                    <a:pt x="61" y="1"/>
                    <a:pt x="58" y="0"/>
                    <a:pt x="53" y="0"/>
                  </a:cubicBezTo>
                  <a:cubicBezTo>
                    <a:pt x="48" y="0"/>
                    <a:pt x="44" y="1"/>
                    <a:pt x="42" y="4"/>
                  </a:cubicBezTo>
                  <a:cubicBezTo>
                    <a:pt x="39" y="7"/>
                    <a:pt x="38" y="11"/>
                    <a:pt x="38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6"/>
                    <a:pt x="0" y="1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2" y="47"/>
                    <a:pt x="23" y="46"/>
                    <a:pt x="24" y="46"/>
                  </a:cubicBezTo>
                  <a:cubicBezTo>
                    <a:pt x="25" y="46"/>
                    <a:pt x="26" y="47"/>
                    <a:pt x="26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9"/>
                    <a:pt x="50" y="50"/>
                    <a:pt x="5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6"/>
                    <a:pt x="25" y="57"/>
                    <a:pt x="24" y="57"/>
                  </a:cubicBezTo>
                  <a:cubicBezTo>
                    <a:pt x="22" y="57"/>
                    <a:pt x="21" y="56"/>
                    <a:pt x="21" y="54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1" y="95"/>
                    <a:pt x="3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66" y="102"/>
                    <a:pt x="76" y="107"/>
                    <a:pt x="87" y="107"/>
                  </a:cubicBezTo>
                  <a:cubicBezTo>
                    <a:pt x="109" y="107"/>
                    <a:pt x="127" y="89"/>
                    <a:pt x="127" y="67"/>
                  </a:cubicBezTo>
                  <a:cubicBezTo>
                    <a:pt x="127" y="53"/>
                    <a:pt x="121" y="42"/>
                    <a:pt x="111" y="34"/>
                  </a:cubicBezTo>
                  <a:close/>
                  <a:moveTo>
                    <a:pt x="46" y="8"/>
                  </a:moveTo>
                  <a:cubicBezTo>
                    <a:pt x="47" y="6"/>
                    <a:pt x="50" y="5"/>
                    <a:pt x="53" y="5"/>
                  </a:cubicBezTo>
                  <a:cubicBezTo>
                    <a:pt x="56" y="5"/>
                    <a:pt x="58" y="6"/>
                    <a:pt x="60" y="8"/>
                  </a:cubicBezTo>
                  <a:cubicBezTo>
                    <a:pt x="61" y="9"/>
                    <a:pt x="62" y="12"/>
                    <a:pt x="6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2"/>
                    <a:pt x="44" y="10"/>
                    <a:pt x="46" y="8"/>
                  </a:cubicBezTo>
                  <a:close/>
                  <a:moveTo>
                    <a:pt x="87" y="98"/>
                  </a:moveTo>
                  <a:cubicBezTo>
                    <a:pt x="69" y="98"/>
                    <a:pt x="55" y="84"/>
                    <a:pt x="55" y="67"/>
                  </a:cubicBezTo>
                  <a:cubicBezTo>
                    <a:pt x="55" y="58"/>
                    <a:pt x="58" y="50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0" y="39"/>
                    <a:pt x="78" y="35"/>
                    <a:pt x="87" y="35"/>
                  </a:cubicBezTo>
                  <a:cubicBezTo>
                    <a:pt x="104" y="35"/>
                    <a:pt x="119" y="49"/>
                    <a:pt x="119" y="67"/>
                  </a:cubicBezTo>
                  <a:cubicBezTo>
                    <a:pt x="119" y="84"/>
                    <a:pt x="104" y="98"/>
                    <a:pt x="8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29519AB-291B-4C2A-8244-9FBD4C559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900" y="-131763"/>
              <a:ext cx="50800" cy="92075"/>
            </a:xfrm>
            <a:custGeom>
              <a:avLst/>
              <a:gdLst>
                <a:gd name="T0" fmla="*/ 23 w 26"/>
                <a:gd name="T1" fmla="*/ 24 h 48"/>
                <a:gd name="T2" fmla="*/ 19 w 26"/>
                <a:gd name="T3" fmla="*/ 22 h 48"/>
                <a:gd name="T4" fmla="*/ 15 w 26"/>
                <a:gd name="T5" fmla="*/ 20 h 48"/>
                <a:gd name="T6" fmla="*/ 15 w 26"/>
                <a:gd name="T7" fmla="*/ 7 h 48"/>
                <a:gd name="T8" fmla="*/ 18 w 26"/>
                <a:gd name="T9" fmla="*/ 8 h 48"/>
                <a:gd name="T10" fmla="*/ 20 w 26"/>
                <a:gd name="T11" fmla="*/ 13 h 48"/>
                <a:gd name="T12" fmla="*/ 25 w 26"/>
                <a:gd name="T13" fmla="*/ 12 h 48"/>
                <a:gd name="T14" fmla="*/ 21 w 26"/>
                <a:gd name="T15" fmla="*/ 5 h 48"/>
                <a:gd name="T16" fmla="*/ 15 w 26"/>
                <a:gd name="T17" fmla="*/ 3 h 48"/>
                <a:gd name="T18" fmla="*/ 15 w 26"/>
                <a:gd name="T19" fmla="*/ 0 h 48"/>
                <a:gd name="T20" fmla="*/ 12 w 26"/>
                <a:gd name="T21" fmla="*/ 0 h 48"/>
                <a:gd name="T22" fmla="*/ 12 w 26"/>
                <a:gd name="T23" fmla="*/ 3 h 48"/>
                <a:gd name="T24" fmla="*/ 5 w 26"/>
                <a:gd name="T25" fmla="*/ 5 h 48"/>
                <a:gd name="T26" fmla="*/ 1 w 26"/>
                <a:gd name="T27" fmla="*/ 13 h 48"/>
                <a:gd name="T28" fmla="*/ 2 w 26"/>
                <a:gd name="T29" fmla="*/ 18 h 48"/>
                <a:gd name="T30" fmla="*/ 6 w 26"/>
                <a:gd name="T31" fmla="*/ 22 h 48"/>
                <a:gd name="T32" fmla="*/ 12 w 26"/>
                <a:gd name="T33" fmla="*/ 24 h 48"/>
                <a:gd name="T34" fmla="*/ 12 w 26"/>
                <a:gd name="T35" fmla="*/ 39 h 48"/>
                <a:gd name="T36" fmla="*/ 7 w 26"/>
                <a:gd name="T37" fmla="*/ 36 h 48"/>
                <a:gd name="T38" fmla="*/ 5 w 26"/>
                <a:gd name="T39" fmla="*/ 31 h 48"/>
                <a:gd name="T40" fmla="*/ 0 w 26"/>
                <a:gd name="T41" fmla="*/ 32 h 48"/>
                <a:gd name="T42" fmla="*/ 2 w 26"/>
                <a:gd name="T43" fmla="*/ 38 h 48"/>
                <a:gd name="T44" fmla="*/ 6 w 26"/>
                <a:gd name="T45" fmla="*/ 41 h 48"/>
                <a:gd name="T46" fmla="*/ 12 w 26"/>
                <a:gd name="T47" fmla="*/ 43 h 48"/>
                <a:gd name="T48" fmla="*/ 12 w 26"/>
                <a:gd name="T49" fmla="*/ 48 h 48"/>
                <a:gd name="T50" fmla="*/ 15 w 26"/>
                <a:gd name="T51" fmla="*/ 48 h 48"/>
                <a:gd name="T52" fmla="*/ 15 w 26"/>
                <a:gd name="T53" fmla="*/ 43 h 48"/>
                <a:gd name="T54" fmla="*/ 23 w 26"/>
                <a:gd name="T55" fmla="*/ 39 h 48"/>
                <a:gd name="T56" fmla="*/ 26 w 26"/>
                <a:gd name="T57" fmla="*/ 31 h 48"/>
                <a:gd name="T58" fmla="*/ 25 w 26"/>
                <a:gd name="T59" fmla="*/ 27 h 48"/>
                <a:gd name="T60" fmla="*/ 23 w 26"/>
                <a:gd name="T61" fmla="*/ 24 h 48"/>
                <a:gd name="T62" fmla="*/ 12 w 26"/>
                <a:gd name="T63" fmla="*/ 20 h 48"/>
                <a:gd name="T64" fmla="*/ 7 w 26"/>
                <a:gd name="T65" fmla="*/ 17 h 48"/>
                <a:gd name="T66" fmla="*/ 6 w 26"/>
                <a:gd name="T67" fmla="*/ 13 h 48"/>
                <a:gd name="T68" fmla="*/ 7 w 26"/>
                <a:gd name="T69" fmla="*/ 9 h 48"/>
                <a:gd name="T70" fmla="*/ 12 w 26"/>
                <a:gd name="T71" fmla="*/ 6 h 48"/>
                <a:gd name="T72" fmla="*/ 12 w 26"/>
                <a:gd name="T73" fmla="*/ 20 h 48"/>
                <a:gd name="T74" fmla="*/ 19 w 26"/>
                <a:gd name="T75" fmla="*/ 37 h 48"/>
                <a:gd name="T76" fmla="*/ 15 w 26"/>
                <a:gd name="T77" fmla="*/ 39 h 48"/>
                <a:gd name="T78" fmla="*/ 15 w 26"/>
                <a:gd name="T79" fmla="*/ 25 h 48"/>
                <a:gd name="T80" fmla="*/ 20 w 26"/>
                <a:gd name="T81" fmla="*/ 27 h 48"/>
                <a:gd name="T82" fmla="*/ 21 w 26"/>
                <a:gd name="T83" fmla="*/ 32 h 48"/>
                <a:gd name="T84" fmla="*/ 19 w 26"/>
                <a:gd name="T8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48">
                  <a:moveTo>
                    <a:pt x="23" y="24"/>
                  </a:moveTo>
                  <a:cubicBezTo>
                    <a:pt x="22" y="23"/>
                    <a:pt x="21" y="22"/>
                    <a:pt x="19" y="22"/>
                  </a:cubicBezTo>
                  <a:cubicBezTo>
                    <a:pt x="19" y="21"/>
                    <a:pt x="17" y="21"/>
                    <a:pt x="15" y="2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7" y="7"/>
                    <a:pt x="18" y="8"/>
                  </a:cubicBezTo>
                  <a:cubicBezTo>
                    <a:pt x="19" y="9"/>
                    <a:pt x="20" y="11"/>
                    <a:pt x="20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9"/>
                    <a:pt x="23" y="7"/>
                    <a:pt x="21" y="5"/>
                  </a:cubicBezTo>
                  <a:cubicBezTo>
                    <a:pt x="20" y="4"/>
                    <a:pt x="17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3"/>
                    <a:pt x="6" y="4"/>
                    <a:pt x="5" y="5"/>
                  </a:cubicBezTo>
                  <a:cubicBezTo>
                    <a:pt x="2" y="7"/>
                    <a:pt x="1" y="10"/>
                    <a:pt x="1" y="13"/>
                  </a:cubicBezTo>
                  <a:cubicBezTo>
                    <a:pt x="1" y="15"/>
                    <a:pt x="2" y="17"/>
                    <a:pt x="2" y="18"/>
                  </a:cubicBezTo>
                  <a:cubicBezTo>
                    <a:pt x="3" y="20"/>
                    <a:pt x="4" y="21"/>
                    <a:pt x="6" y="22"/>
                  </a:cubicBezTo>
                  <a:cubicBezTo>
                    <a:pt x="8" y="23"/>
                    <a:pt x="10" y="24"/>
                    <a:pt x="12" y="24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0" y="39"/>
                    <a:pt x="8" y="38"/>
                    <a:pt x="7" y="36"/>
                  </a:cubicBezTo>
                  <a:cubicBezTo>
                    <a:pt x="6" y="35"/>
                    <a:pt x="5" y="33"/>
                    <a:pt x="5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6"/>
                    <a:pt x="2" y="38"/>
                  </a:cubicBezTo>
                  <a:cubicBezTo>
                    <a:pt x="3" y="39"/>
                    <a:pt x="5" y="41"/>
                    <a:pt x="6" y="41"/>
                  </a:cubicBezTo>
                  <a:cubicBezTo>
                    <a:pt x="8" y="42"/>
                    <a:pt x="9" y="43"/>
                    <a:pt x="12" y="43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8" y="43"/>
                    <a:pt x="21" y="42"/>
                    <a:pt x="23" y="39"/>
                  </a:cubicBezTo>
                  <a:cubicBezTo>
                    <a:pt x="25" y="37"/>
                    <a:pt x="26" y="35"/>
                    <a:pt x="26" y="31"/>
                  </a:cubicBezTo>
                  <a:cubicBezTo>
                    <a:pt x="26" y="30"/>
                    <a:pt x="26" y="28"/>
                    <a:pt x="25" y="27"/>
                  </a:cubicBezTo>
                  <a:cubicBezTo>
                    <a:pt x="25" y="26"/>
                    <a:pt x="24" y="25"/>
                    <a:pt x="23" y="24"/>
                  </a:cubicBezTo>
                  <a:close/>
                  <a:moveTo>
                    <a:pt x="12" y="20"/>
                  </a:moveTo>
                  <a:cubicBezTo>
                    <a:pt x="10" y="19"/>
                    <a:pt x="8" y="18"/>
                    <a:pt x="7" y="17"/>
                  </a:cubicBezTo>
                  <a:cubicBezTo>
                    <a:pt x="6" y="16"/>
                    <a:pt x="6" y="15"/>
                    <a:pt x="6" y="13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9" y="7"/>
                    <a:pt x="10" y="7"/>
                    <a:pt x="12" y="6"/>
                  </a:cubicBezTo>
                  <a:lnTo>
                    <a:pt x="12" y="20"/>
                  </a:lnTo>
                  <a:close/>
                  <a:moveTo>
                    <a:pt x="19" y="37"/>
                  </a:moveTo>
                  <a:cubicBezTo>
                    <a:pt x="18" y="38"/>
                    <a:pt x="17" y="39"/>
                    <a:pt x="15" y="39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6"/>
                    <a:pt x="19" y="26"/>
                    <a:pt x="20" y="27"/>
                  </a:cubicBezTo>
                  <a:cubicBezTo>
                    <a:pt x="21" y="29"/>
                    <a:pt x="21" y="30"/>
                    <a:pt x="21" y="32"/>
                  </a:cubicBezTo>
                  <a:cubicBezTo>
                    <a:pt x="21" y="34"/>
                    <a:pt x="21" y="35"/>
                    <a:pt x="1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A7D1D7-A4F9-4532-82FA-8B02DFDF2293}"/>
              </a:ext>
            </a:extLst>
          </p:cNvPr>
          <p:cNvGrpSpPr/>
          <p:nvPr/>
        </p:nvGrpSpPr>
        <p:grpSpPr>
          <a:xfrm>
            <a:off x="6916323" y="3664246"/>
            <a:ext cx="205126" cy="275800"/>
            <a:chOff x="6170613" y="1076325"/>
            <a:chExt cx="188913" cy="254001"/>
          </a:xfrm>
          <a:solidFill>
            <a:schemeClr val="accent2"/>
          </a:solidFill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242E308-30B0-40E3-A7AD-CCD10A4E7A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0613" y="1076325"/>
              <a:ext cx="180975" cy="146050"/>
            </a:xfrm>
            <a:custGeom>
              <a:avLst/>
              <a:gdLst>
                <a:gd name="T0" fmla="*/ 70 w 91"/>
                <a:gd name="T1" fmla="*/ 5 h 75"/>
                <a:gd name="T2" fmla="*/ 77 w 91"/>
                <a:gd name="T3" fmla="*/ 13 h 75"/>
                <a:gd name="T4" fmla="*/ 11 w 91"/>
                <a:gd name="T5" fmla="*/ 41 h 75"/>
                <a:gd name="T6" fmla="*/ 18 w 91"/>
                <a:gd name="T7" fmla="*/ 52 h 75"/>
                <a:gd name="T8" fmla="*/ 0 w 91"/>
                <a:gd name="T9" fmla="*/ 65 h 75"/>
                <a:gd name="T10" fmla="*/ 82 w 91"/>
                <a:gd name="T11" fmla="*/ 19 h 75"/>
                <a:gd name="T12" fmla="*/ 88 w 91"/>
                <a:gd name="T13" fmla="*/ 30 h 75"/>
                <a:gd name="T14" fmla="*/ 91 w 91"/>
                <a:gd name="T15" fmla="*/ 0 h 75"/>
                <a:gd name="T16" fmla="*/ 70 w 91"/>
                <a:gd name="T17" fmla="*/ 5 h 75"/>
                <a:gd name="T18" fmla="*/ 13 w 91"/>
                <a:gd name="T19" fmla="*/ 61 h 75"/>
                <a:gd name="T20" fmla="*/ 23 w 91"/>
                <a:gd name="T21" fmla="*/ 53 h 75"/>
                <a:gd name="T22" fmla="*/ 63 w 91"/>
                <a:gd name="T23" fmla="*/ 39 h 75"/>
                <a:gd name="T24" fmla="*/ 13 w 91"/>
                <a:gd name="T25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75">
                  <a:moveTo>
                    <a:pt x="70" y="5"/>
                  </a:move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48" y="47"/>
                    <a:pt x="11" y="41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52" y="75"/>
                    <a:pt x="82" y="19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91" y="0"/>
                    <a:pt x="91" y="0"/>
                    <a:pt x="91" y="0"/>
                  </a:cubicBezTo>
                  <a:lnTo>
                    <a:pt x="70" y="5"/>
                  </a:lnTo>
                  <a:close/>
                  <a:moveTo>
                    <a:pt x="13" y="61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41" y="56"/>
                    <a:pt x="63" y="39"/>
                  </a:cubicBezTo>
                  <a:cubicBezTo>
                    <a:pt x="63" y="39"/>
                    <a:pt x="44" y="61"/>
                    <a:pt x="13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8DC1CBD9-849B-4968-A837-9E1F829D6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1201738"/>
              <a:ext cx="41275" cy="128588"/>
            </a:xfrm>
            <a:custGeom>
              <a:avLst/>
              <a:gdLst>
                <a:gd name="T0" fmla="*/ 0 w 21"/>
                <a:gd name="T1" fmla="*/ 66 h 66"/>
                <a:gd name="T2" fmla="*/ 0 w 21"/>
                <a:gd name="T3" fmla="*/ 5 h 66"/>
                <a:gd name="T4" fmla="*/ 4 w 21"/>
                <a:gd name="T5" fmla="*/ 0 h 66"/>
                <a:gd name="T6" fmla="*/ 17 w 21"/>
                <a:gd name="T7" fmla="*/ 0 h 66"/>
                <a:gd name="T8" fmla="*/ 21 w 21"/>
                <a:gd name="T9" fmla="*/ 5 h 66"/>
                <a:gd name="T10" fmla="*/ 21 w 21"/>
                <a:gd name="T11" fmla="*/ 66 h 66"/>
                <a:gd name="T12" fmla="*/ 0 w 2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66"/>
                    <a:pt x="21" y="66"/>
                    <a:pt x="21" y="66"/>
                  </a:cubicBez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11D026E2-E57E-412F-AFBD-EF033E755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363" y="1225550"/>
              <a:ext cx="44450" cy="104775"/>
            </a:xfrm>
            <a:custGeom>
              <a:avLst/>
              <a:gdLst>
                <a:gd name="T0" fmla="*/ 0 w 22"/>
                <a:gd name="T1" fmla="*/ 54 h 54"/>
                <a:gd name="T2" fmla="*/ 0 w 22"/>
                <a:gd name="T3" fmla="*/ 4 h 54"/>
                <a:gd name="T4" fmla="*/ 5 w 22"/>
                <a:gd name="T5" fmla="*/ 0 h 54"/>
                <a:gd name="T6" fmla="*/ 17 w 22"/>
                <a:gd name="T7" fmla="*/ 0 h 54"/>
                <a:gd name="T8" fmla="*/ 22 w 22"/>
                <a:gd name="T9" fmla="*/ 4 h 54"/>
                <a:gd name="T10" fmla="*/ 22 w 22"/>
                <a:gd name="T11" fmla="*/ 54 h 54"/>
                <a:gd name="T12" fmla="*/ 0 w 2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2"/>
                    <a:pt x="22" y="4"/>
                  </a:cubicBezTo>
                  <a:cubicBezTo>
                    <a:pt x="22" y="54"/>
                    <a:pt x="22" y="54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D5063431-E906-4E51-93A6-E5CCC4ADE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663" y="1168400"/>
              <a:ext cx="42863" cy="161925"/>
            </a:xfrm>
            <a:custGeom>
              <a:avLst/>
              <a:gdLst>
                <a:gd name="T0" fmla="*/ 0 w 22"/>
                <a:gd name="T1" fmla="*/ 83 h 83"/>
                <a:gd name="T2" fmla="*/ 0 w 22"/>
                <a:gd name="T3" fmla="*/ 5 h 83"/>
                <a:gd name="T4" fmla="*/ 5 w 22"/>
                <a:gd name="T5" fmla="*/ 0 h 83"/>
                <a:gd name="T6" fmla="*/ 17 w 22"/>
                <a:gd name="T7" fmla="*/ 0 h 83"/>
                <a:gd name="T8" fmla="*/ 22 w 22"/>
                <a:gd name="T9" fmla="*/ 5 h 83"/>
                <a:gd name="T10" fmla="*/ 22 w 22"/>
                <a:gd name="T11" fmla="*/ 83 h 83"/>
                <a:gd name="T12" fmla="*/ 0 w 22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3">
                  <a:moveTo>
                    <a:pt x="0" y="8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2"/>
                    <a:pt x="22" y="5"/>
                  </a:cubicBezTo>
                  <a:cubicBezTo>
                    <a:pt x="22" y="83"/>
                    <a:pt x="22" y="83"/>
                    <a:pt x="22" y="83"/>
                  </a:cubicBez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3A43897-DC7D-4FF8-A4B8-876B22FF4638}"/>
              </a:ext>
            </a:extLst>
          </p:cNvPr>
          <p:cNvSpPr txBox="1"/>
          <p:nvPr/>
        </p:nvSpPr>
        <p:spPr>
          <a:xfrm>
            <a:off x="6469342" y="3955573"/>
            <a:ext cx="116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Statistic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80CAA4-957D-4C4B-A22A-D2790DB8AA8C}"/>
              </a:ext>
            </a:extLst>
          </p:cNvPr>
          <p:cNvSpPr txBox="1"/>
          <p:nvPr/>
        </p:nvSpPr>
        <p:spPr>
          <a:xfrm>
            <a:off x="6445825" y="4141806"/>
            <a:ext cx="1262954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Wonderful serenity has taken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168BD4-587A-4916-91A4-731DFC699096}"/>
              </a:ext>
            </a:extLst>
          </p:cNvPr>
          <p:cNvSpPr txBox="1"/>
          <p:nvPr/>
        </p:nvSpPr>
        <p:spPr>
          <a:xfrm>
            <a:off x="7708778" y="3955573"/>
            <a:ext cx="116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F49C64-A6A0-4E5B-8F32-027F7D527121}"/>
              </a:ext>
            </a:extLst>
          </p:cNvPr>
          <p:cNvSpPr txBox="1"/>
          <p:nvPr/>
        </p:nvSpPr>
        <p:spPr>
          <a:xfrm>
            <a:off x="7708778" y="4141806"/>
            <a:ext cx="1215918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Wonderful serenity has taken</a:t>
            </a:r>
          </a:p>
        </p:txBody>
      </p:sp>
    </p:spTree>
    <p:extLst>
      <p:ext uri="{BB962C8B-B14F-4D97-AF65-F5344CB8AC3E}">
        <p14:creationId xmlns:p14="http://schemas.microsoft.com/office/powerpoint/2010/main" val="24325335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8" grpId="0" animBg="1"/>
      <p:bldGraphic spid="279" grpId="0">
        <p:bldAsOne/>
      </p:bldGraphic>
      <p:bldP spid="280" grpId="0"/>
      <p:bldP spid="298" grpId="0"/>
      <p:bldP spid="299" grpId="0"/>
      <p:bldP spid="50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7E7C5CC-E548-4D5F-8B05-19704C7DBCE8}"/>
              </a:ext>
            </a:extLst>
          </p:cNvPr>
          <p:cNvGrpSpPr/>
          <p:nvPr/>
        </p:nvGrpSpPr>
        <p:grpSpPr>
          <a:xfrm>
            <a:off x="5988035" y="4022801"/>
            <a:ext cx="2640706" cy="2835199"/>
            <a:chOff x="7984046" y="3077735"/>
            <a:chExt cx="3520941" cy="3780265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5F0DF51-D1B5-4AF4-803F-EC8669777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938" y="4355832"/>
              <a:ext cx="639048" cy="2502168"/>
            </a:xfrm>
            <a:custGeom>
              <a:avLst/>
              <a:gdLst>
                <a:gd name="T0" fmla="*/ 49 w 283"/>
                <a:gd name="T1" fmla="*/ 898 h 1099"/>
                <a:gd name="T2" fmla="*/ 56 w 283"/>
                <a:gd name="T3" fmla="*/ 924 h 1099"/>
                <a:gd name="T4" fmla="*/ 84 w 283"/>
                <a:gd name="T5" fmla="*/ 1016 h 1099"/>
                <a:gd name="T6" fmla="*/ 110 w 283"/>
                <a:gd name="T7" fmla="*/ 1099 h 1099"/>
                <a:gd name="T8" fmla="*/ 283 w 283"/>
                <a:gd name="T9" fmla="*/ 1099 h 1099"/>
                <a:gd name="T10" fmla="*/ 142 w 283"/>
                <a:gd name="T11" fmla="*/ 763 h 1099"/>
                <a:gd name="T12" fmla="*/ 114 w 283"/>
                <a:gd name="T13" fmla="*/ 609 h 1099"/>
                <a:gd name="T14" fmla="*/ 106 w 283"/>
                <a:gd name="T15" fmla="*/ 491 h 1099"/>
                <a:gd name="T16" fmla="*/ 116 w 283"/>
                <a:gd name="T17" fmla="*/ 280 h 1099"/>
                <a:gd name="T18" fmla="*/ 149 w 283"/>
                <a:gd name="T19" fmla="*/ 84 h 1099"/>
                <a:gd name="T20" fmla="*/ 167 w 283"/>
                <a:gd name="T21" fmla="*/ 11 h 1099"/>
                <a:gd name="T22" fmla="*/ 163 w 283"/>
                <a:gd name="T23" fmla="*/ 2 h 1099"/>
                <a:gd name="T24" fmla="*/ 152 w 283"/>
                <a:gd name="T25" fmla="*/ 5 h 1099"/>
                <a:gd name="T26" fmla="*/ 59 w 283"/>
                <a:gd name="T27" fmla="*/ 270 h 1099"/>
                <a:gd name="T28" fmla="*/ 30 w 283"/>
                <a:gd name="T29" fmla="*/ 404 h 1099"/>
                <a:gd name="T30" fmla="*/ 49 w 283"/>
                <a:gd name="T31" fmla="*/ 89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099">
                  <a:moveTo>
                    <a:pt x="49" y="898"/>
                  </a:moveTo>
                  <a:cubicBezTo>
                    <a:pt x="51" y="907"/>
                    <a:pt x="53" y="915"/>
                    <a:pt x="56" y="924"/>
                  </a:cubicBezTo>
                  <a:cubicBezTo>
                    <a:pt x="65" y="955"/>
                    <a:pt x="74" y="985"/>
                    <a:pt x="84" y="1016"/>
                  </a:cubicBezTo>
                  <a:cubicBezTo>
                    <a:pt x="86" y="1022"/>
                    <a:pt x="107" y="1099"/>
                    <a:pt x="110" y="1099"/>
                  </a:cubicBezTo>
                  <a:cubicBezTo>
                    <a:pt x="168" y="1099"/>
                    <a:pt x="225" y="1099"/>
                    <a:pt x="283" y="1099"/>
                  </a:cubicBezTo>
                  <a:cubicBezTo>
                    <a:pt x="234" y="988"/>
                    <a:pt x="173" y="881"/>
                    <a:pt x="142" y="763"/>
                  </a:cubicBezTo>
                  <a:cubicBezTo>
                    <a:pt x="129" y="712"/>
                    <a:pt x="120" y="661"/>
                    <a:pt x="114" y="609"/>
                  </a:cubicBezTo>
                  <a:cubicBezTo>
                    <a:pt x="109" y="570"/>
                    <a:pt x="107" y="531"/>
                    <a:pt x="106" y="491"/>
                  </a:cubicBezTo>
                  <a:cubicBezTo>
                    <a:pt x="104" y="421"/>
                    <a:pt x="108" y="350"/>
                    <a:pt x="116" y="280"/>
                  </a:cubicBezTo>
                  <a:cubicBezTo>
                    <a:pt x="124" y="199"/>
                    <a:pt x="139" y="131"/>
                    <a:pt x="149" y="84"/>
                  </a:cubicBezTo>
                  <a:cubicBezTo>
                    <a:pt x="159" y="37"/>
                    <a:pt x="167" y="11"/>
                    <a:pt x="167" y="11"/>
                  </a:cubicBezTo>
                  <a:cubicBezTo>
                    <a:pt x="168" y="7"/>
                    <a:pt x="166" y="3"/>
                    <a:pt x="163" y="2"/>
                  </a:cubicBezTo>
                  <a:cubicBezTo>
                    <a:pt x="159" y="0"/>
                    <a:pt x="154" y="1"/>
                    <a:pt x="152" y="5"/>
                  </a:cubicBezTo>
                  <a:cubicBezTo>
                    <a:pt x="152" y="5"/>
                    <a:pt x="101" y="105"/>
                    <a:pt x="59" y="270"/>
                  </a:cubicBezTo>
                  <a:cubicBezTo>
                    <a:pt x="48" y="311"/>
                    <a:pt x="39" y="355"/>
                    <a:pt x="30" y="404"/>
                  </a:cubicBezTo>
                  <a:cubicBezTo>
                    <a:pt x="0" y="568"/>
                    <a:pt x="7" y="737"/>
                    <a:pt x="49" y="898"/>
                  </a:cubicBezTo>
                  <a:close/>
                </a:path>
              </a:pathLst>
            </a:custGeom>
            <a:solidFill>
              <a:srgbClr val="C93D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6DBDE294-D603-4DD4-9C6A-88DBBA483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951" y="5016491"/>
              <a:ext cx="1341385" cy="1222527"/>
            </a:xfrm>
            <a:custGeom>
              <a:avLst/>
              <a:gdLst>
                <a:gd name="T0" fmla="*/ 178 w 594"/>
                <a:gd name="T1" fmla="*/ 118 h 537"/>
                <a:gd name="T2" fmla="*/ 8 w 594"/>
                <a:gd name="T3" fmla="*/ 497 h 537"/>
                <a:gd name="T4" fmla="*/ 416 w 594"/>
                <a:gd name="T5" fmla="*/ 419 h 537"/>
                <a:gd name="T6" fmla="*/ 586 w 594"/>
                <a:gd name="T7" fmla="*/ 40 h 537"/>
                <a:gd name="T8" fmla="*/ 178 w 594"/>
                <a:gd name="T9" fmla="*/ 1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537">
                  <a:moveTo>
                    <a:pt x="178" y="118"/>
                  </a:moveTo>
                  <a:cubicBezTo>
                    <a:pt x="59" y="213"/>
                    <a:pt x="0" y="356"/>
                    <a:pt x="8" y="497"/>
                  </a:cubicBezTo>
                  <a:cubicBezTo>
                    <a:pt x="144" y="537"/>
                    <a:pt x="296" y="513"/>
                    <a:pt x="416" y="419"/>
                  </a:cubicBezTo>
                  <a:cubicBezTo>
                    <a:pt x="535" y="324"/>
                    <a:pt x="594" y="182"/>
                    <a:pt x="586" y="40"/>
                  </a:cubicBezTo>
                  <a:cubicBezTo>
                    <a:pt x="451" y="0"/>
                    <a:pt x="298" y="24"/>
                    <a:pt x="178" y="1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8705F58F-5F22-427A-979A-603B15913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046" y="4652202"/>
              <a:ext cx="1403128" cy="1413933"/>
            </a:xfrm>
            <a:custGeom>
              <a:avLst/>
              <a:gdLst>
                <a:gd name="T0" fmla="*/ 458 w 621"/>
                <a:gd name="T1" fmla="*/ 163 h 621"/>
                <a:gd name="T2" fmla="*/ 595 w 621"/>
                <a:gd name="T3" fmla="*/ 595 h 621"/>
                <a:gd name="T4" fmla="*/ 163 w 621"/>
                <a:gd name="T5" fmla="*/ 458 h 621"/>
                <a:gd name="T6" fmla="*/ 26 w 621"/>
                <a:gd name="T7" fmla="*/ 26 h 621"/>
                <a:gd name="T8" fmla="*/ 458 w 621"/>
                <a:gd name="T9" fmla="*/ 16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621">
                  <a:moveTo>
                    <a:pt x="458" y="163"/>
                  </a:moveTo>
                  <a:cubicBezTo>
                    <a:pt x="576" y="280"/>
                    <a:pt x="621" y="442"/>
                    <a:pt x="595" y="595"/>
                  </a:cubicBezTo>
                  <a:cubicBezTo>
                    <a:pt x="443" y="621"/>
                    <a:pt x="280" y="576"/>
                    <a:pt x="163" y="458"/>
                  </a:cubicBezTo>
                  <a:cubicBezTo>
                    <a:pt x="45" y="341"/>
                    <a:pt x="0" y="178"/>
                    <a:pt x="26" y="26"/>
                  </a:cubicBezTo>
                  <a:cubicBezTo>
                    <a:pt x="179" y="0"/>
                    <a:pt x="341" y="45"/>
                    <a:pt x="458" y="1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C99720E5-53DC-41DA-9100-5B78BC507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427" y="3772353"/>
              <a:ext cx="990988" cy="1358364"/>
            </a:xfrm>
            <a:custGeom>
              <a:avLst/>
              <a:gdLst>
                <a:gd name="T0" fmla="*/ 64 w 439"/>
                <a:gd name="T1" fmla="*/ 217 h 597"/>
                <a:gd name="T2" fmla="*/ 63 w 439"/>
                <a:gd name="T3" fmla="*/ 597 h 597"/>
                <a:gd name="T4" fmla="*/ 374 w 439"/>
                <a:gd name="T5" fmla="*/ 379 h 597"/>
                <a:gd name="T6" fmla="*/ 376 w 439"/>
                <a:gd name="T7" fmla="*/ 0 h 597"/>
                <a:gd name="T8" fmla="*/ 64 w 439"/>
                <a:gd name="T9" fmla="*/ 2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597">
                  <a:moveTo>
                    <a:pt x="64" y="217"/>
                  </a:moveTo>
                  <a:cubicBezTo>
                    <a:pt x="0" y="341"/>
                    <a:pt x="4" y="482"/>
                    <a:pt x="63" y="597"/>
                  </a:cubicBezTo>
                  <a:cubicBezTo>
                    <a:pt x="192" y="580"/>
                    <a:pt x="310" y="503"/>
                    <a:pt x="374" y="379"/>
                  </a:cubicBezTo>
                  <a:cubicBezTo>
                    <a:pt x="439" y="256"/>
                    <a:pt x="435" y="115"/>
                    <a:pt x="376" y="0"/>
                  </a:cubicBezTo>
                  <a:cubicBezTo>
                    <a:pt x="247" y="17"/>
                    <a:pt x="129" y="94"/>
                    <a:pt x="64" y="2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B860BC3F-29DC-49CB-8DA3-0FC491FE9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3256" y="4201472"/>
              <a:ext cx="751731" cy="756362"/>
            </a:xfrm>
            <a:custGeom>
              <a:avLst/>
              <a:gdLst>
                <a:gd name="T0" fmla="*/ 88 w 333"/>
                <a:gd name="T1" fmla="*/ 86 h 332"/>
                <a:gd name="T2" fmla="*/ 14 w 333"/>
                <a:gd name="T3" fmla="*/ 317 h 332"/>
                <a:gd name="T4" fmla="*/ 245 w 333"/>
                <a:gd name="T5" fmla="*/ 245 h 332"/>
                <a:gd name="T6" fmla="*/ 319 w 333"/>
                <a:gd name="T7" fmla="*/ 15 h 332"/>
                <a:gd name="T8" fmla="*/ 88 w 333"/>
                <a:gd name="T9" fmla="*/ 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2">
                  <a:moveTo>
                    <a:pt x="88" y="86"/>
                  </a:moveTo>
                  <a:cubicBezTo>
                    <a:pt x="25" y="149"/>
                    <a:pt x="0" y="236"/>
                    <a:pt x="14" y="317"/>
                  </a:cubicBezTo>
                  <a:cubicBezTo>
                    <a:pt x="95" y="332"/>
                    <a:pt x="182" y="308"/>
                    <a:pt x="245" y="245"/>
                  </a:cubicBezTo>
                  <a:cubicBezTo>
                    <a:pt x="308" y="183"/>
                    <a:pt x="333" y="96"/>
                    <a:pt x="319" y="15"/>
                  </a:cubicBezTo>
                  <a:cubicBezTo>
                    <a:pt x="238" y="0"/>
                    <a:pt x="151" y="24"/>
                    <a:pt x="88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053364D5-4FEE-41FD-B9FC-4A7A46B2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046" y="3849533"/>
              <a:ext cx="740926" cy="764080"/>
            </a:xfrm>
            <a:custGeom>
              <a:avLst/>
              <a:gdLst>
                <a:gd name="T0" fmla="*/ 83 w 328"/>
                <a:gd name="T1" fmla="*/ 245 h 336"/>
                <a:gd name="T2" fmla="*/ 312 w 328"/>
                <a:gd name="T3" fmla="*/ 325 h 336"/>
                <a:gd name="T4" fmla="*/ 245 w 328"/>
                <a:gd name="T5" fmla="*/ 92 h 336"/>
                <a:gd name="T6" fmla="*/ 16 w 328"/>
                <a:gd name="T7" fmla="*/ 12 h 336"/>
                <a:gd name="T8" fmla="*/ 83 w 328"/>
                <a:gd name="T9" fmla="*/ 24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36">
                  <a:moveTo>
                    <a:pt x="83" y="245"/>
                  </a:moveTo>
                  <a:cubicBezTo>
                    <a:pt x="144" y="310"/>
                    <a:pt x="230" y="336"/>
                    <a:pt x="312" y="325"/>
                  </a:cubicBezTo>
                  <a:cubicBezTo>
                    <a:pt x="328" y="244"/>
                    <a:pt x="306" y="156"/>
                    <a:pt x="245" y="92"/>
                  </a:cubicBezTo>
                  <a:cubicBezTo>
                    <a:pt x="184" y="27"/>
                    <a:pt x="98" y="0"/>
                    <a:pt x="16" y="12"/>
                  </a:cubicBezTo>
                  <a:cubicBezTo>
                    <a:pt x="0" y="93"/>
                    <a:pt x="22" y="180"/>
                    <a:pt x="83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487392A0-CBED-4E19-9ADE-7C689AED9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8447" y="3077735"/>
              <a:ext cx="640592" cy="1071255"/>
            </a:xfrm>
            <a:custGeom>
              <a:avLst/>
              <a:gdLst>
                <a:gd name="T0" fmla="*/ 20 w 284"/>
                <a:gd name="T1" fmla="*/ 211 h 471"/>
                <a:gd name="T2" fmla="*/ 95 w 284"/>
                <a:gd name="T3" fmla="*/ 471 h 471"/>
                <a:gd name="T4" fmla="*/ 264 w 284"/>
                <a:gd name="T5" fmla="*/ 260 h 471"/>
                <a:gd name="T6" fmla="*/ 189 w 284"/>
                <a:gd name="T7" fmla="*/ 0 h 471"/>
                <a:gd name="T8" fmla="*/ 20 w 284"/>
                <a:gd name="T9" fmla="*/ 21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71">
                  <a:moveTo>
                    <a:pt x="20" y="211"/>
                  </a:moveTo>
                  <a:cubicBezTo>
                    <a:pt x="0" y="308"/>
                    <a:pt x="32" y="404"/>
                    <a:pt x="95" y="471"/>
                  </a:cubicBezTo>
                  <a:cubicBezTo>
                    <a:pt x="180" y="433"/>
                    <a:pt x="245" y="357"/>
                    <a:pt x="264" y="260"/>
                  </a:cubicBezTo>
                  <a:cubicBezTo>
                    <a:pt x="284" y="162"/>
                    <a:pt x="253" y="67"/>
                    <a:pt x="189" y="0"/>
                  </a:cubicBezTo>
                  <a:cubicBezTo>
                    <a:pt x="105" y="37"/>
                    <a:pt x="39" y="114"/>
                    <a:pt x="20" y="2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B57C89CF-96DB-4795-B17B-1AA9E910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1751" y="3559337"/>
              <a:ext cx="907634" cy="1341385"/>
            </a:xfrm>
            <a:custGeom>
              <a:avLst/>
              <a:gdLst>
                <a:gd name="T0" fmla="*/ 48 w 402"/>
                <a:gd name="T1" fmla="*/ 355 h 589"/>
                <a:gd name="T2" fmla="*/ 318 w 402"/>
                <a:gd name="T3" fmla="*/ 589 h 589"/>
                <a:gd name="T4" fmla="*/ 354 w 402"/>
                <a:gd name="T5" fmla="*/ 234 h 589"/>
                <a:gd name="T6" fmla="*/ 84 w 402"/>
                <a:gd name="T7" fmla="*/ 0 h 589"/>
                <a:gd name="T8" fmla="*/ 48 w 402"/>
                <a:gd name="T9" fmla="*/ 35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89">
                  <a:moveTo>
                    <a:pt x="48" y="355"/>
                  </a:moveTo>
                  <a:cubicBezTo>
                    <a:pt x="97" y="477"/>
                    <a:pt x="200" y="560"/>
                    <a:pt x="318" y="589"/>
                  </a:cubicBezTo>
                  <a:cubicBezTo>
                    <a:pt x="385" y="487"/>
                    <a:pt x="402" y="355"/>
                    <a:pt x="354" y="234"/>
                  </a:cubicBezTo>
                  <a:cubicBezTo>
                    <a:pt x="306" y="112"/>
                    <a:pt x="203" y="29"/>
                    <a:pt x="84" y="0"/>
                  </a:cubicBezTo>
                  <a:cubicBezTo>
                    <a:pt x="18" y="102"/>
                    <a:pt x="0" y="233"/>
                    <a:pt x="48" y="3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71E3D5-E334-49A3-9A5C-FB6A06AC090D}"/>
              </a:ext>
            </a:extLst>
          </p:cNvPr>
          <p:cNvGrpSpPr/>
          <p:nvPr/>
        </p:nvGrpSpPr>
        <p:grpSpPr>
          <a:xfrm>
            <a:off x="3153336" y="4442091"/>
            <a:ext cx="2250179" cy="2415908"/>
            <a:chOff x="4204447" y="3636788"/>
            <a:chExt cx="3000239" cy="3221211"/>
          </a:xfrm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E3A3BFA3-308A-4440-86DC-2D1A2398B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215" y="4725870"/>
              <a:ext cx="544541" cy="2132129"/>
            </a:xfrm>
            <a:custGeom>
              <a:avLst/>
              <a:gdLst>
                <a:gd name="T0" fmla="*/ 49 w 283"/>
                <a:gd name="T1" fmla="*/ 898 h 1099"/>
                <a:gd name="T2" fmla="*/ 56 w 283"/>
                <a:gd name="T3" fmla="*/ 924 h 1099"/>
                <a:gd name="T4" fmla="*/ 84 w 283"/>
                <a:gd name="T5" fmla="*/ 1016 h 1099"/>
                <a:gd name="T6" fmla="*/ 110 w 283"/>
                <a:gd name="T7" fmla="*/ 1099 h 1099"/>
                <a:gd name="T8" fmla="*/ 283 w 283"/>
                <a:gd name="T9" fmla="*/ 1099 h 1099"/>
                <a:gd name="T10" fmla="*/ 142 w 283"/>
                <a:gd name="T11" fmla="*/ 763 h 1099"/>
                <a:gd name="T12" fmla="*/ 114 w 283"/>
                <a:gd name="T13" fmla="*/ 609 h 1099"/>
                <a:gd name="T14" fmla="*/ 106 w 283"/>
                <a:gd name="T15" fmla="*/ 491 h 1099"/>
                <a:gd name="T16" fmla="*/ 116 w 283"/>
                <a:gd name="T17" fmla="*/ 280 h 1099"/>
                <a:gd name="T18" fmla="*/ 149 w 283"/>
                <a:gd name="T19" fmla="*/ 84 h 1099"/>
                <a:gd name="T20" fmla="*/ 167 w 283"/>
                <a:gd name="T21" fmla="*/ 11 h 1099"/>
                <a:gd name="T22" fmla="*/ 163 w 283"/>
                <a:gd name="T23" fmla="*/ 2 h 1099"/>
                <a:gd name="T24" fmla="*/ 152 w 283"/>
                <a:gd name="T25" fmla="*/ 5 h 1099"/>
                <a:gd name="T26" fmla="*/ 59 w 283"/>
                <a:gd name="T27" fmla="*/ 270 h 1099"/>
                <a:gd name="T28" fmla="*/ 30 w 283"/>
                <a:gd name="T29" fmla="*/ 404 h 1099"/>
                <a:gd name="T30" fmla="*/ 49 w 283"/>
                <a:gd name="T31" fmla="*/ 89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099">
                  <a:moveTo>
                    <a:pt x="49" y="898"/>
                  </a:moveTo>
                  <a:cubicBezTo>
                    <a:pt x="51" y="907"/>
                    <a:pt x="53" y="915"/>
                    <a:pt x="56" y="924"/>
                  </a:cubicBezTo>
                  <a:cubicBezTo>
                    <a:pt x="65" y="955"/>
                    <a:pt x="74" y="985"/>
                    <a:pt x="84" y="1016"/>
                  </a:cubicBezTo>
                  <a:cubicBezTo>
                    <a:pt x="86" y="1022"/>
                    <a:pt x="107" y="1099"/>
                    <a:pt x="110" y="1099"/>
                  </a:cubicBezTo>
                  <a:cubicBezTo>
                    <a:pt x="168" y="1099"/>
                    <a:pt x="225" y="1099"/>
                    <a:pt x="283" y="1099"/>
                  </a:cubicBezTo>
                  <a:cubicBezTo>
                    <a:pt x="234" y="988"/>
                    <a:pt x="173" y="881"/>
                    <a:pt x="142" y="763"/>
                  </a:cubicBezTo>
                  <a:cubicBezTo>
                    <a:pt x="129" y="712"/>
                    <a:pt x="120" y="661"/>
                    <a:pt x="114" y="609"/>
                  </a:cubicBezTo>
                  <a:cubicBezTo>
                    <a:pt x="109" y="570"/>
                    <a:pt x="107" y="531"/>
                    <a:pt x="106" y="491"/>
                  </a:cubicBezTo>
                  <a:cubicBezTo>
                    <a:pt x="104" y="421"/>
                    <a:pt x="108" y="350"/>
                    <a:pt x="116" y="280"/>
                  </a:cubicBezTo>
                  <a:cubicBezTo>
                    <a:pt x="124" y="199"/>
                    <a:pt x="139" y="131"/>
                    <a:pt x="149" y="84"/>
                  </a:cubicBezTo>
                  <a:cubicBezTo>
                    <a:pt x="159" y="37"/>
                    <a:pt x="167" y="11"/>
                    <a:pt x="167" y="11"/>
                  </a:cubicBezTo>
                  <a:cubicBezTo>
                    <a:pt x="168" y="7"/>
                    <a:pt x="166" y="3"/>
                    <a:pt x="163" y="2"/>
                  </a:cubicBezTo>
                  <a:cubicBezTo>
                    <a:pt x="159" y="0"/>
                    <a:pt x="154" y="1"/>
                    <a:pt x="152" y="5"/>
                  </a:cubicBezTo>
                  <a:cubicBezTo>
                    <a:pt x="152" y="5"/>
                    <a:pt x="101" y="105"/>
                    <a:pt x="59" y="270"/>
                  </a:cubicBezTo>
                  <a:cubicBezTo>
                    <a:pt x="48" y="311"/>
                    <a:pt x="39" y="355"/>
                    <a:pt x="30" y="404"/>
                  </a:cubicBezTo>
                  <a:cubicBezTo>
                    <a:pt x="0" y="568"/>
                    <a:pt x="7" y="737"/>
                    <a:pt x="49" y="898"/>
                  </a:cubicBezTo>
                  <a:close/>
                </a:path>
              </a:pathLst>
            </a:custGeom>
            <a:solidFill>
              <a:srgbClr val="C93D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3EFF7250-EB56-48F1-85EF-9D268BABB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711" y="5288826"/>
              <a:ext cx="1143011" cy="1041731"/>
            </a:xfrm>
            <a:custGeom>
              <a:avLst/>
              <a:gdLst>
                <a:gd name="T0" fmla="*/ 178 w 594"/>
                <a:gd name="T1" fmla="*/ 118 h 537"/>
                <a:gd name="T2" fmla="*/ 8 w 594"/>
                <a:gd name="T3" fmla="*/ 497 h 537"/>
                <a:gd name="T4" fmla="*/ 416 w 594"/>
                <a:gd name="T5" fmla="*/ 419 h 537"/>
                <a:gd name="T6" fmla="*/ 586 w 594"/>
                <a:gd name="T7" fmla="*/ 40 h 537"/>
                <a:gd name="T8" fmla="*/ 178 w 594"/>
                <a:gd name="T9" fmla="*/ 1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537">
                  <a:moveTo>
                    <a:pt x="178" y="118"/>
                  </a:moveTo>
                  <a:cubicBezTo>
                    <a:pt x="59" y="213"/>
                    <a:pt x="0" y="356"/>
                    <a:pt x="8" y="497"/>
                  </a:cubicBezTo>
                  <a:cubicBezTo>
                    <a:pt x="144" y="537"/>
                    <a:pt x="296" y="513"/>
                    <a:pt x="416" y="419"/>
                  </a:cubicBezTo>
                  <a:cubicBezTo>
                    <a:pt x="535" y="324"/>
                    <a:pt x="594" y="182"/>
                    <a:pt x="586" y="40"/>
                  </a:cubicBezTo>
                  <a:cubicBezTo>
                    <a:pt x="451" y="0"/>
                    <a:pt x="298" y="24"/>
                    <a:pt x="178" y="1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70B98B6E-645F-49EB-91B4-B56C1D437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447" y="4978411"/>
              <a:ext cx="1195624" cy="1204830"/>
            </a:xfrm>
            <a:custGeom>
              <a:avLst/>
              <a:gdLst>
                <a:gd name="T0" fmla="*/ 458 w 621"/>
                <a:gd name="T1" fmla="*/ 163 h 621"/>
                <a:gd name="T2" fmla="*/ 595 w 621"/>
                <a:gd name="T3" fmla="*/ 595 h 621"/>
                <a:gd name="T4" fmla="*/ 163 w 621"/>
                <a:gd name="T5" fmla="*/ 458 h 621"/>
                <a:gd name="T6" fmla="*/ 26 w 621"/>
                <a:gd name="T7" fmla="*/ 26 h 621"/>
                <a:gd name="T8" fmla="*/ 458 w 621"/>
                <a:gd name="T9" fmla="*/ 16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621">
                  <a:moveTo>
                    <a:pt x="458" y="163"/>
                  </a:moveTo>
                  <a:cubicBezTo>
                    <a:pt x="576" y="280"/>
                    <a:pt x="621" y="442"/>
                    <a:pt x="595" y="595"/>
                  </a:cubicBezTo>
                  <a:cubicBezTo>
                    <a:pt x="443" y="621"/>
                    <a:pt x="280" y="576"/>
                    <a:pt x="163" y="458"/>
                  </a:cubicBezTo>
                  <a:cubicBezTo>
                    <a:pt x="45" y="341"/>
                    <a:pt x="0" y="178"/>
                    <a:pt x="26" y="26"/>
                  </a:cubicBezTo>
                  <a:cubicBezTo>
                    <a:pt x="179" y="0"/>
                    <a:pt x="341" y="45"/>
                    <a:pt x="458" y="1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D6B27755-58A3-4BA1-855B-AFA82241D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927" y="4228680"/>
              <a:ext cx="844434" cy="1157479"/>
            </a:xfrm>
            <a:custGeom>
              <a:avLst/>
              <a:gdLst>
                <a:gd name="T0" fmla="*/ 64 w 439"/>
                <a:gd name="T1" fmla="*/ 217 h 597"/>
                <a:gd name="T2" fmla="*/ 63 w 439"/>
                <a:gd name="T3" fmla="*/ 597 h 597"/>
                <a:gd name="T4" fmla="*/ 374 w 439"/>
                <a:gd name="T5" fmla="*/ 379 h 597"/>
                <a:gd name="T6" fmla="*/ 376 w 439"/>
                <a:gd name="T7" fmla="*/ 0 h 597"/>
                <a:gd name="T8" fmla="*/ 64 w 439"/>
                <a:gd name="T9" fmla="*/ 2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597">
                  <a:moveTo>
                    <a:pt x="64" y="217"/>
                  </a:moveTo>
                  <a:cubicBezTo>
                    <a:pt x="0" y="341"/>
                    <a:pt x="4" y="482"/>
                    <a:pt x="63" y="597"/>
                  </a:cubicBezTo>
                  <a:cubicBezTo>
                    <a:pt x="192" y="580"/>
                    <a:pt x="310" y="503"/>
                    <a:pt x="374" y="379"/>
                  </a:cubicBezTo>
                  <a:cubicBezTo>
                    <a:pt x="439" y="256"/>
                    <a:pt x="435" y="115"/>
                    <a:pt x="376" y="0"/>
                  </a:cubicBezTo>
                  <a:cubicBezTo>
                    <a:pt x="247" y="17"/>
                    <a:pt x="129" y="94"/>
                    <a:pt x="64" y="2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AE911766-08DE-4725-A41E-2C696F084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126" y="4594338"/>
              <a:ext cx="640560" cy="644505"/>
            </a:xfrm>
            <a:custGeom>
              <a:avLst/>
              <a:gdLst>
                <a:gd name="T0" fmla="*/ 88 w 333"/>
                <a:gd name="T1" fmla="*/ 86 h 332"/>
                <a:gd name="T2" fmla="*/ 14 w 333"/>
                <a:gd name="T3" fmla="*/ 317 h 332"/>
                <a:gd name="T4" fmla="*/ 245 w 333"/>
                <a:gd name="T5" fmla="*/ 245 h 332"/>
                <a:gd name="T6" fmla="*/ 319 w 333"/>
                <a:gd name="T7" fmla="*/ 15 h 332"/>
                <a:gd name="T8" fmla="*/ 88 w 333"/>
                <a:gd name="T9" fmla="*/ 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2">
                  <a:moveTo>
                    <a:pt x="88" y="86"/>
                  </a:moveTo>
                  <a:cubicBezTo>
                    <a:pt x="25" y="149"/>
                    <a:pt x="0" y="236"/>
                    <a:pt x="14" y="317"/>
                  </a:cubicBezTo>
                  <a:cubicBezTo>
                    <a:pt x="95" y="332"/>
                    <a:pt x="182" y="308"/>
                    <a:pt x="245" y="245"/>
                  </a:cubicBezTo>
                  <a:cubicBezTo>
                    <a:pt x="308" y="183"/>
                    <a:pt x="333" y="96"/>
                    <a:pt x="319" y="15"/>
                  </a:cubicBezTo>
                  <a:cubicBezTo>
                    <a:pt x="238" y="0"/>
                    <a:pt x="151" y="24"/>
                    <a:pt x="88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4E5D5BBD-F289-43DC-B36D-B2264E2CA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447" y="4294446"/>
              <a:ext cx="631352" cy="651082"/>
            </a:xfrm>
            <a:custGeom>
              <a:avLst/>
              <a:gdLst>
                <a:gd name="T0" fmla="*/ 83 w 328"/>
                <a:gd name="T1" fmla="*/ 245 h 336"/>
                <a:gd name="T2" fmla="*/ 312 w 328"/>
                <a:gd name="T3" fmla="*/ 325 h 336"/>
                <a:gd name="T4" fmla="*/ 245 w 328"/>
                <a:gd name="T5" fmla="*/ 92 h 336"/>
                <a:gd name="T6" fmla="*/ 16 w 328"/>
                <a:gd name="T7" fmla="*/ 12 h 336"/>
                <a:gd name="T8" fmla="*/ 83 w 328"/>
                <a:gd name="T9" fmla="*/ 24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36">
                  <a:moveTo>
                    <a:pt x="83" y="245"/>
                  </a:moveTo>
                  <a:cubicBezTo>
                    <a:pt x="144" y="310"/>
                    <a:pt x="230" y="336"/>
                    <a:pt x="312" y="325"/>
                  </a:cubicBezTo>
                  <a:cubicBezTo>
                    <a:pt x="328" y="244"/>
                    <a:pt x="306" y="156"/>
                    <a:pt x="245" y="92"/>
                  </a:cubicBezTo>
                  <a:cubicBezTo>
                    <a:pt x="184" y="27"/>
                    <a:pt x="98" y="0"/>
                    <a:pt x="16" y="12"/>
                  </a:cubicBezTo>
                  <a:cubicBezTo>
                    <a:pt x="0" y="93"/>
                    <a:pt x="22" y="180"/>
                    <a:pt x="83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DDBFD5F6-BA81-4DED-A242-0CD8638D0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972" y="3636788"/>
              <a:ext cx="545857" cy="912830"/>
            </a:xfrm>
            <a:custGeom>
              <a:avLst/>
              <a:gdLst>
                <a:gd name="T0" fmla="*/ 20 w 284"/>
                <a:gd name="T1" fmla="*/ 211 h 471"/>
                <a:gd name="T2" fmla="*/ 95 w 284"/>
                <a:gd name="T3" fmla="*/ 471 h 471"/>
                <a:gd name="T4" fmla="*/ 264 w 284"/>
                <a:gd name="T5" fmla="*/ 260 h 471"/>
                <a:gd name="T6" fmla="*/ 189 w 284"/>
                <a:gd name="T7" fmla="*/ 0 h 471"/>
                <a:gd name="T8" fmla="*/ 20 w 284"/>
                <a:gd name="T9" fmla="*/ 21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71">
                  <a:moveTo>
                    <a:pt x="20" y="211"/>
                  </a:moveTo>
                  <a:cubicBezTo>
                    <a:pt x="0" y="308"/>
                    <a:pt x="32" y="404"/>
                    <a:pt x="95" y="471"/>
                  </a:cubicBezTo>
                  <a:cubicBezTo>
                    <a:pt x="180" y="433"/>
                    <a:pt x="245" y="357"/>
                    <a:pt x="264" y="260"/>
                  </a:cubicBezTo>
                  <a:cubicBezTo>
                    <a:pt x="284" y="162"/>
                    <a:pt x="253" y="67"/>
                    <a:pt x="189" y="0"/>
                  </a:cubicBezTo>
                  <a:cubicBezTo>
                    <a:pt x="105" y="37"/>
                    <a:pt x="39" y="114"/>
                    <a:pt x="20" y="2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E393ECD9-0E02-4ACD-9CF9-34708F339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970" y="4047166"/>
              <a:ext cx="773407" cy="1143011"/>
            </a:xfrm>
            <a:custGeom>
              <a:avLst/>
              <a:gdLst>
                <a:gd name="T0" fmla="*/ 48 w 402"/>
                <a:gd name="T1" fmla="*/ 355 h 589"/>
                <a:gd name="T2" fmla="*/ 318 w 402"/>
                <a:gd name="T3" fmla="*/ 589 h 589"/>
                <a:gd name="T4" fmla="*/ 354 w 402"/>
                <a:gd name="T5" fmla="*/ 234 h 589"/>
                <a:gd name="T6" fmla="*/ 84 w 402"/>
                <a:gd name="T7" fmla="*/ 0 h 589"/>
                <a:gd name="T8" fmla="*/ 48 w 402"/>
                <a:gd name="T9" fmla="*/ 35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89">
                  <a:moveTo>
                    <a:pt x="48" y="355"/>
                  </a:moveTo>
                  <a:cubicBezTo>
                    <a:pt x="97" y="477"/>
                    <a:pt x="200" y="560"/>
                    <a:pt x="318" y="589"/>
                  </a:cubicBezTo>
                  <a:cubicBezTo>
                    <a:pt x="385" y="487"/>
                    <a:pt x="402" y="355"/>
                    <a:pt x="354" y="234"/>
                  </a:cubicBezTo>
                  <a:cubicBezTo>
                    <a:pt x="306" y="112"/>
                    <a:pt x="203" y="29"/>
                    <a:pt x="84" y="0"/>
                  </a:cubicBezTo>
                  <a:cubicBezTo>
                    <a:pt x="18" y="102"/>
                    <a:pt x="0" y="233"/>
                    <a:pt x="48" y="3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7BC1CE-F483-42D1-97B6-91C49B05BE54}"/>
              </a:ext>
            </a:extLst>
          </p:cNvPr>
          <p:cNvGrpSpPr/>
          <p:nvPr/>
        </p:nvGrpSpPr>
        <p:grpSpPr>
          <a:xfrm>
            <a:off x="952549" y="5276375"/>
            <a:ext cx="1465346" cy="1581623"/>
            <a:chOff x="1270064" y="4749167"/>
            <a:chExt cx="1953795" cy="2108831"/>
          </a:xfrm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BB73580-AC44-428C-A64A-1818DEC8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510" y="5469527"/>
              <a:ext cx="354612" cy="1388471"/>
            </a:xfrm>
            <a:custGeom>
              <a:avLst/>
              <a:gdLst>
                <a:gd name="T0" fmla="*/ 49 w 283"/>
                <a:gd name="T1" fmla="*/ 898 h 1099"/>
                <a:gd name="T2" fmla="*/ 56 w 283"/>
                <a:gd name="T3" fmla="*/ 924 h 1099"/>
                <a:gd name="T4" fmla="*/ 84 w 283"/>
                <a:gd name="T5" fmla="*/ 1016 h 1099"/>
                <a:gd name="T6" fmla="*/ 110 w 283"/>
                <a:gd name="T7" fmla="*/ 1099 h 1099"/>
                <a:gd name="T8" fmla="*/ 283 w 283"/>
                <a:gd name="T9" fmla="*/ 1099 h 1099"/>
                <a:gd name="T10" fmla="*/ 142 w 283"/>
                <a:gd name="T11" fmla="*/ 763 h 1099"/>
                <a:gd name="T12" fmla="*/ 114 w 283"/>
                <a:gd name="T13" fmla="*/ 609 h 1099"/>
                <a:gd name="T14" fmla="*/ 106 w 283"/>
                <a:gd name="T15" fmla="*/ 491 h 1099"/>
                <a:gd name="T16" fmla="*/ 116 w 283"/>
                <a:gd name="T17" fmla="*/ 280 h 1099"/>
                <a:gd name="T18" fmla="*/ 149 w 283"/>
                <a:gd name="T19" fmla="*/ 84 h 1099"/>
                <a:gd name="T20" fmla="*/ 167 w 283"/>
                <a:gd name="T21" fmla="*/ 11 h 1099"/>
                <a:gd name="T22" fmla="*/ 163 w 283"/>
                <a:gd name="T23" fmla="*/ 2 h 1099"/>
                <a:gd name="T24" fmla="*/ 152 w 283"/>
                <a:gd name="T25" fmla="*/ 5 h 1099"/>
                <a:gd name="T26" fmla="*/ 59 w 283"/>
                <a:gd name="T27" fmla="*/ 270 h 1099"/>
                <a:gd name="T28" fmla="*/ 30 w 283"/>
                <a:gd name="T29" fmla="*/ 404 h 1099"/>
                <a:gd name="T30" fmla="*/ 49 w 283"/>
                <a:gd name="T31" fmla="*/ 89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099">
                  <a:moveTo>
                    <a:pt x="49" y="898"/>
                  </a:moveTo>
                  <a:cubicBezTo>
                    <a:pt x="51" y="907"/>
                    <a:pt x="53" y="915"/>
                    <a:pt x="56" y="924"/>
                  </a:cubicBezTo>
                  <a:cubicBezTo>
                    <a:pt x="65" y="955"/>
                    <a:pt x="74" y="985"/>
                    <a:pt x="84" y="1016"/>
                  </a:cubicBezTo>
                  <a:cubicBezTo>
                    <a:pt x="86" y="1022"/>
                    <a:pt x="107" y="1099"/>
                    <a:pt x="110" y="1099"/>
                  </a:cubicBezTo>
                  <a:cubicBezTo>
                    <a:pt x="168" y="1099"/>
                    <a:pt x="225" y="1099"/>
                    <a:pt x="283" y="1099"/>
                  </a:cubicBezTo>
                  <a:cubicBezTo>
                    <a:pt x="234" y="988"/>
                    <a:pt x="173" y="881"/>
                    <a:pt x="142" y="763"/>
                  </a:cubicBezTo>
                  <a:cubicBezTo>
                    <a:pt x="129" y="712"/>
                    <a:pt x="120" y="661"/>
                    <a:pt x="114" y="609"/>
                  </a:cubicBezTo>
                  <a:cubicBezTo>
                    <a:pt x="109" y="570"/>
                    <a:pt x="107" y="531"/>
                    <a:pt x="106" y="491"/>
                  </a:cubicBezTo>
                  <a:cubicBezTo>
                    <a:pt x="104" y="421"/>
                    <a:pt x="108" y="350"/>
                    <a:pt x="116" y="280"/>
                  </a:cubicBezTo>
                  <a:cubicBezTo>
                    <a:pt x="124" y="199"/>
                    <a:pt x="139" y="131"/>
                    <a:pt x="149" y="84"/>
                  </a:cubicBezTo>
                  <a:cubicBezTo>
                    <a:pt x="159" y="37"/>
                    <a:pt x="167" y="11"/>
                    <a:pt x="167" y="11"/>
                  </a:cubicBezTo>
                  <a:cubicBezTo>
                    <a:pt x="168" y="7"/>
                    <a:pt x="166" y="3"/>
                    <a:pt x="163" y="2"/>
                  </a:cubicBezTo>
                  <a:cubicBezTo>
                    <a:pt x="159" y="0"/>
                    <a:pt x="154" y="1"/>
                    <a:pt x="152" y="5"/>
                  </a:cubicBezTo>
                  <a:cubicBezTo>
                    <a:pt x="152" y="5"/>
                    <a:pt x="101" y="105"/>
                    <a:pt x="59" y="270"/>
                  </a:cubicBezTo>
                  <a:cubicBezTo>
                    <a:pt x="48" y="311"/>
                    <a:pt x="39" y="355"/>
                    <a:pt x="30" y="404"/>
                  </a:cubicBezTo>
                  <a:cubicBezTo>
                    <a:pt x="0" y="568"/>
                    <a:pt x="7" y="737"/>
                    <a:pt x="49" y="898"/>
                  </a:cubicBezTo>
                  <a:close/>
                </a:path>
              </a:pathLst>
            </a:custGeom>
            <a:solidFill>
              <a:srgbClr val="C93D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D5209E2-A42E-4B2B-8CD7-33A3D193E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340" y="5836131"/>
              <a:ext cx="744344" cy="678389"/>
            </a:xfrm>
            <a:custGeom>
              <a:avLst/>
              <a:gdLst>
                <a:gd name="T0" fmla="*/ 178 w 594"/>
                <a:gd name="T1" fmla="*/ 118 h 537"/>
                <a:gd name="T2" fmla="*/ 8 w 594"/>
                <a:gd name="T3" fmla="*/ 497 h 537"/>
                <a:gd name="T4" fmla="*/ 416 w 594"/>
                <a:gd name="T5" fmla="*/ 419 h 537"/>
                <a:gd name="T6" fmla="*/ 586 w 594"/>
                <a:gd name="T7" fmla="*/ 40 h 537"/>
                <a:gd name="T8" fmla="*/ 178 w 594"/>
                <a:gd name="T9" fmla="*/ 1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537">
                  <a:moveTo>
                    <a:pt x="178" y="118"/>
                  </a:moveTo>
                  <a:cubicBezTo>
                    <a:pt x="59" y="213"/>
                    <a:pt x="0" y="356"/>
                    <a:pt x="8" y="497"/>
                  </a:cubicBezTo>
                  <a:cubicBezTo>
                    <a:pt x="144" y="537"/>
                    <a:pt x="296" y="513"/>
                    <a:pt x="416" y="419"/>
                  </a:cubicBezTo>
                  <a:cubicBezTo>
                    <a:pt x="535" y="324"/>
                    <a:pt x="594" y="182"/>
                    <a:pt x="586" y="40"/>
                  </a:cubicBezTo>
                  <a:cubicBezTo>
                    <a:pt x="451" y="0"/>
                    <a:pt x="298" y="24"/>
                    <a:pt x="178" y="1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B250E074-B600-4F19-9D70-113391C2D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64" y="5633985"/>
              <a:ext cx="778606" cy="784601"/>
            </a:xfrm>
            <a:custGeom>
              <a:avLst/>
              <a:gdLst>
                <a:gd name="T0" fmla="*/ 458 w 621"/>
                <a:gd name="T1" fmla="*/ 163 h 621"/>
                <a:gd name="T2" fmla="*/ 595 w 621"/>
                <a:gd name="T3" fmla="*/ 595 h 621"/>
                <a:gd name="T4" fmla="*/ 163 w 621"/>
                <a:gd name="T5" fmla="*/ 458 h 621"/>
                <a:gd name="T6" fmla="*/ 26 w 621"/>
                <a:gd name="T7" fmla="*/ 26 h 621"/>
                <a:gd name="T8" fmla="*/ 458 w 621"/>
                <a:gd name="T9" fmla="*/ 16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621">
                  <a:moveTo>
                    <a:pt x="458" y="163"/>
                  </a:moveTo>
                  <a:cubicBezTo>
                    <a:pt x="576" y="280"/>
                    <a:pt x="621" y="442"/>
                    <a:pt x="595" y="595"/>
                  </a:cubicBezTo>
                  <a:cubicBezTo>
                    <a:pt x="443" y="621"/>
                    <a:pt x="280" y="576"/>
                    <a:pt x="163" y="458"/>
                  </a:cubicBezTo>
                  <a:cubicBezTo>
                    <a:pt x="45" y="341"/>
                    <a:pt x="0" y="178"/>
                    <a:pt x="26" y="26"/>
                  </a:cubicBezTo>
                  <a:cubicBezTo>
                    <a:pt x="179" y="0"/>
                    <a:pt x="341" y="45"/>
                    <a:pt x="458" y="1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D38879C-8285-46DC-87EF-47C987839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062" y="5145751"/>
              <a:ext cx="549906" cy="753766"/>
            </a:xfrm>
            <a:custGeom>
              <a:avLst/>
              <a:gdLst>
                <a:gd name="T0" fmla="*/ 64 w 439"/>
                <a:gd name="T1" fmla="*/ 217 h 597"/>
                <a:gd name="T2" fmla="*/ 63 w 439"/>
                <a:gd name="T3" fmla="*/ 597 h 597"/>
                <a:gd name="T4" fmla="*/ 374 w 439"/>
                <a:gd name="T5" fmla="*/ 379 h 597"/>
                <a:gd name="T6" fmla="*/ 376 w 439"/>
                <a:gd name="T7" fmla="*/ 0 h 597"/>
                <a:gd name="T8" fmla="*/ 64 w 439"/>
                <a:gd name="T9" fmla="*/ 2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597">
                  <a:moveTo>
                    <a:pt x="64" y="217"/>
                  </a:moveTo>
                  <a:cubicBezTo>
                    <a:pt x="0" y="341"/>
                    <a:pt x="4" y="482"/>
                    <a:pt x="63" y="597"/>
                  </a:cubicBezTo>
                  <a:cubicBezTo>
                    <a:pt x="192" y="580"/>
                    <a:pt x="310" y="503"/>
                    <a:pt x="374" y="379"/>
                  </a:cubicBezTo>
                  <a:cubicBezTo>
                    <a:pt x="439" y="256"/>
                    <a:pt x="435" y="115"/>
                    <a:pt x="376" y="0"/>
                  </a:cubicBezTo>
                  <a:cubicBezTo>
                    <a:pt x="247" y="17"/>
                    <a:pt x="129" y="94"/>
                    <a:pt x="64" y="2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8835D54-3BE7-4B05-8A7A-B55727A9A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18" y="5383872"/>
              <a:ext cx="417141" cy="419710"/>
            </a:xfrm>
            <a:custGeom>
              <a:avLst/>
              <a:gdLst>
                <a:gd name="T0" fmla="*/ 88 w 333"/>
                <a:gd name="T1" fmla="*/ 86 h 332"/>
                <a:gd name="T2" fmla="*/ 14 w 333"/>
                <a:gd name="T3" fmla="*/ 317 h 332"/>
                <a:gd name="T4" fmla="*/ 245 w 333"/>
                <a:gd name="T5" fmla="*/ 245 h 332"/>
                <a:gd name="T6" fmla="*/ 319 w 333"/>
                <a:gd name="T7" fmla="*/ 15 h 332"/>
                <a:gd name="T8" fmla="*/ 88 w 333"/>
                <a:gd name="T9" fmla="*/ 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2">
                  <a:moveTo>
                    <a:pt x="88" y="86"/>
                  </a:moveTo>
                  <a:cubicBezTo>
                    <a:pt x="25" y="149"/>
                    <a:pt x="0" y="236"/>
                    <a:pt x="14" y="317"/>
                  </a:cubicBezTo>
                  <a:cubicBezTo>
                    <a:pt x="95" y="332"/>
                    <a:pt x="182" y="308"/>
                    <a:pt x="245" y="245"/>
                  </a:cubicBezTo>
                  <a:cubicBezTo>
                    <a:pt x="308" y="183"/>
                    <a:pt x="333" y="96"/>
                    <a:pt x="319" y="15"/>
                  </a:cubicBezTo>
                  <a:cubicBezTo>
                    <a:pt x="238" y="0"/>
                    <a:pt x="151" y="24"/>
                    <a:pt x="88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FC4EE7C7-F203-4F0A-9F85-DB808B70B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64" y="5188578"/>
              <a:ext cx="411145" cy="423993"/>
            </a:xfrm>
            <a:custGeom>
              <a:avLst/>
              <a:gdLst>
                <a:gd name="T0" fmla="*/ 83 w 328"/>
                <a:gd name="T1" fmla="*/ 245 h 336"/>
                <a:gd name="T2" fmla="*/ 312 w 328"/>
                <a:gd name="T3" fmla="*/ 325 h 336"/>
                <a:gd name="T4" fmla="*/ 245 w 328"/>
                <a:gd name="T5" fmla="*/ 92 h 336"/>
                <a:gd name="T6" fmla="*/ 16 w 328"/>
                <a:gd name="T7" fmla="*/ 12 h 336"/>
                <a:gd name="T8" fmla="*/ 83 w 328"/>
                <a:gd name="T9" fmla="*/ 24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36">
                  <a:moveTo>
                    <a:pt x="83" y="245"/>
                  </a:moveTo>
                  <a:cubicBezTo>
                    <a:pt x="144" y="310"/>
                    <a:pt x="230" y="336"/>
                    <a:pt x="312" y="325"/>
                  </a:cubicBezTo>
                  <a:cubicBezTo>
                    <a:pt x="328" y="244"/>
                    <a:pt x="306" y="156"/>
                    <a:pt x="245" y="92"/>
                  </a:cubicBezTo>
                  <a:cubicBezTo>
                    <a:pt x="184" y="27"/>
                    <a:pt x="98" y="0"/>
                    <a:pt x="16" y="12"/>
                  </a:cubicBezTo>
                  <a:cubicBezTo>
                    <a:pt x="0" y="93"/>
                    <a:pt x="22" y="180"/>
                    <a:pt x="83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598C733-C729-4988-8952-B8D4F0A01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625" y="4749167"/>
              <a:ext cx="208142" cy="331486"/>
            </a:xfrm>
            <a:custGeom>
              <a:avLst/>
              <a:gdLst>
                <a:gd name="T0" fmla="*/ 15 w 166"/>
                <a:gd name="T1" fmla="*/ 150 h 263"/>
                <a:gd name="T2" fmla="*/ 119 w 166"/>
                <a:gd name="T3" fmla="*/ 263 h 263"/>
                <a:gd name="T4" fmla="*/ 151 w 166"/>
                <a:gd name="T5" fmla="*/ 113 h 263"/>
                <a:gd name="T6" fmla="*/ 47 w 166"/>
                <a:gd name="T7" fmla="*/ 0 h 263"/>
                <a:gd name="T8" fmla="*/ 15 w 166"/>
                <a:gd name="T9" fmla="*/ 15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63">
                  <a:moveTo>
                    <a:pt x="15" y="150"/>
                  </a:moveTo>
                  <a:cubicBezTo>
                    <a:pt x="29" y="204"/>
                    <a:pt x="70" y="245"/>
                    <a:pt x="119" y="263"/>
                  </a:cubicBezTo>
                  <a:cubicBezTo>
                    <a:pt x="152" y="223"/>
                    <a:pt x="166" y="167"/>
                    <a:pt x="151" y="113"/>
                  </a:cubicBezTo>
                  <a:cubicBezTo>
                    <a:pt x="137" y="58"/>
                    <a:pt x="96" y="18"/>
                    <a:pt x="47" y="0"/>
                  </a:cubicBezTo>
                  <a:cubicBezTo>
                    <a:pt x="14" y="40"/>
                    <a:pt x="0" y="96"/>
                    <a:pt x="15" y="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CBC24301-AF7C-4867-99C3-EA9D9DD88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925" y="4856236"/>
              <a:ext cx="243261" cy="280093"/>
            </a:xfrm>
            <a:custGeom>
              <a:avLst/>
              <a:gdLst>
                <a:gd name="T0" fmla="*/ 40 w 194"/>
                <a:gd name="T1" fmla="*/ 70 h 222"/>
                <a:gd name="T2" fmla="*/ 17 w 194"/>
                <a:gd name="T3" fmla="*/ 222 h 222"/>
                <a:gd name="T4" fmla="*/ 155 w 194"/>
                <a:gd name="T5" fmla="*/ 153 h 222"/>
                <a:gd name="T6" fmla="*/ 177 w 194"/>
                <a:gd name="T7" fmla="*/ 1 h 222"/>
                <a:gd name="T8" fmla="*/ 40 w 194"/>
                <a:gd name="T9" fmla="*/ 7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22">
                  <a:moveTo>
                    <a:pt x="40" y="70"/>
                  </a:moveTo>
                  <a:cubicBezTo>
                    <a:pt x="7" y="115"/>
                    <a:pt x="0" y="172"/>
                    <a:pt x="17" y="222"/>
                  </a:cubicBezTo>
                  <a:cubicBezTo>
                    <a:pt x="70" y="222"/>
                    <a:pt x="121" y="199"/>
                    <a:pt x="155" y="153"/>
                  </a:cubicBezTo>
                  <a:cubicBezTo>
                    <a:pt x="188" y="107"/>
                    <a:pt x="194" y="51"/>
                    <a:pt x="177" y="1"/>
                  </a:cubicBezTo>
                  <a:cubicBezTo>
                    <a:pt x="125" y="0"/>
                    <a:pt x="73" y="24"/>
                    <a:pt x="40" y="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3FA59811-4C9D-432C-BFA3-480A4DAA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612" y="4760302"/>
              <a:ext cx="355469" cy="594447"/>
            </a:xfrm>
            <a:custGeom>
              <a:avLst/>
              <a:gdLst>
                <a:gd name="T0" fmla="*/ 20 w 284"/>
                <a:gd name="T1" fmla="*/ 211 h 471"/>
                <a:gd name="T2" fmla="*/ 95 w 284"/>
                <a:gd name="T3" fmla="*/ 471 h 471"/>
                <a:gd name="T4" fmla="*/ 264 w 284"/>
                <a:gd name="T5" fmla="*/ 260 h 471"/>
                <a:gd name="T6" fmla="*/ 189 w 284"/>
                <a:gd name="T7" fmla="*/ 0 h 471"/>
                <a:gd name="T8" fmla="*/ 20 w 284"/>
                <a:gd name="T9" fmla="*/ 21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71">
                  <a:moveTo>
                    <a:pt x="20" y="211"/>
                  </a:moveTo>
                  <a:cubicBezTo>
                    <a:pt x="0" y="308"/>
                    <a:pt x="32" y="404"/>
                    <a:pt x="95" y="471"/>
                  </a:cubicBezTo>
                  <a:cubicBezTo>
                    <a:pt x="180" y="433"/>
                    <a:pt x="245" y="357"/>
                    <a:pt x="264" y="260"/>
                  </a:cubicBezTo>
                  <a:cubicBezTo>
                    <a:pt x="284" y="162"/>
                    <a:pt x="253" y="67"/>
                    <a:pt x="189" y="0"/>
                  </a:cubicBezTo>
                  <a:cubicBezTo>
                    <a:pt x="105" y="37"/>
                    <a:pt x="39" y="114"/>
                    <a:pt x="20" y="2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A203E895-B3AE-435D-90DA-B57724D1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225" y="5027547"/>
              <a:ext cx="503652" cy="744344"/>
            </a:xfrm>
            <a:custGeom>
              <a:avLst/>
              <a:gdLst>
                <a:gd name="T0" fmla="*/ 48 w 402"/>
                <a:gd name="T1" fmla="*/ 355 h 589"/>
                <a:gd name="T2" fmla="*/ 318 w 402"/>
                <a:gd name="T3" fmla="*/ 589 h 589"/>
                <a:gd name="T4" fmla="*/ 354 w 402"/>
                <a:gd name="T5" fmla="*/ 234 h 589"/>
                <a:gd name="T6" fmla="*/ 84 w 402"/>
                <a:gd name="T7" fmla="*/ 0 h 589"/>
                <a:gd name="T8" fmla="*/ 48 w 402"/>
                <a:gd name="T9" fmla="*/ 35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89">
                  <a:moveTo>
                    <a:pt x="48" y="355"/>
                  </a:moveTo>
                  <a:cubicBezTo>
                    <a:pt x="97" y="477"/>
                    <a:pt x="200" y="560"/>
                    <a:pt x="318" y="589"/>
                  </a:cubicBezTo>
                  <a:cubicBezTo>
                    <a:pt x="385" y="487"/>
                    <a:pt x="402" y="355"/>
                    <a:pt x="354" y="234"/>
                  </a:cubicBezTo>
                  <a:cubicBezTo>
                    <a:pt x="306" y="112"/>
                    <a:pt x="203" y="29"/>
                    <a:pt x="84" y="0"/>
                  </a:cubicBezTo>
                  <a:cubicBezTo>
                    <a:pt x="18" y="102"/>
                    <a:pt x="0" y="233"/>
                    <a:pt x="48" y="3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B0C4ACBF-35E4-4165-A922-685F08689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Tree Diagram</a:t>
            </a:r>
            <a:endParaRPr lang="en-ID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8D34EC3-C801-4764-988C-632F6A579796}"/>
              </a:ext>
            </a:extLst>
          </p:cNvPr>
          <p:cNvSpPr txBox="1"/>
          <p:nvPr/>
        </p:nvSpPr>
        <p:spPr>
          <a:xfrm>
            <a:off x="3518742" y="3590717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BB3A1DC-BFB9-4963-8F86-92F43287BFBF}"/>
              </a:ext>
            </a:extLst>
          </p:cNvPr>
          <p:cNvSpPr txBox="1"/>
          <p:nvPr/>
        </p:nvSpPr>
        <p:spPr>
          <a:xfrm>
            <a:off x="3599232" y="3334828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31CDB4-FB15-4DD1-9152-5A26FC400ACD}"/>
              </a:ext>
            </a:extLst>
          </p:cNvPr>
          <p:cNvSpPr txBox="1"/>
          <p:nvPr/>
        </p:nvSpPr>
        <p:spPr>
          <a:xfrm>
            <a:off x="6563172" y="3234672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3EB2BE0-CC72-454D-A877-6606D2CD55D7}"/>
              </a:ext>
            </a:extLst>
          </p:cNvPr>
          <p:cNvSpPr txBox="1"/>
          <p:nvPr/>
        </p:nvSpPr>
        <p:spPr>
          <a:xfrm>
            <a:off x="6643662" y="2978783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939EEF3-D66E-4C8B-8BA3-60175694A4B9}"/>
              </a:ext>
            </a:extLst>
          </p:cNvPr>
          <p:cNvSpPr txBox="1"/>
          <p:nvPr/>
        </p:nvSpPr>
        <p:spPr>
          <a:xfrm>
            <a:off x="896464" y="4441268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811305-7015-4F05-BE34-3F9083F8B32A}"/>
              </a:ext>
            </a:extLst>
          </p:cNvPr>
          <p:cNvSpPr txBox="1"/>
          <p:nvPr/>
        </p:nvSpPr>
        <p:spPr>
          <a:xfrm>
            <a:off x="976954" y="4185379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4E6FE2F-DB8C-4EEC-86DE-CC031E508581}"/>
              </a:ext>
            </a:extLst>
          </p:cNvPr>
          <p:cNvSpPr txBox="1"/>
          <p:nvPr/>
        </p:nvSpPr>
        <p:spPr>
          <a:xfrm>
            <a:off x="1334784" y="3544657"/>
            <a:ext cx="80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  <a:latin typeface="+mj-lt"/>
              </a:rPr>
              <a:t>01</a:t>
            </a:r>
            <a:endParaRPr lang="en-ID" sz="33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5D1733-ABF8-4D72-B448-4DF07440F5AE}"/>
              </a:ext>
            </a:extLst>
          </p:cNvPr>
          <p:cNvSpPr txBox="1"/>
          <p:nvPr/>
        </p:nvSpPr>
        <p:spPr>
          <a:xfrm>
            <a:off x="3945224" y="2758132"/>
            <a:ext cx="80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  <a:latin typeface="+mj-lt"/>
              </a:rPr>
              <a:t>02</a:t>
            </a:r>
            <a:endParaRPr lang="en-ID" sz="33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37212B6-8ACD-499C-B993-4797170F3B34}"/>
              </a:ext>
            </a:extLst>
          </p:cNvPr>
          <p:cNvSpPr txBox="1"/>
          <p:nvPr/>
        </p:nvSpPr>
        <p:spPr>
          <a:xfrm>
            <a:off x="6987599" y="2374100"/>
            <a:ext cx="80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  <a:latin typeface="+mj-lt"/>
              </a:rPr>
              <a:t>03</a:t>
            </a:r>
            <a:endParaRPr lang="en-ID" sz="33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1509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9" grpId="0"/>
      <p:bldP spid="70" grpId="0"/>
      <p:bldP spid="72" grpId="0"/>
      <p:bldP spid="73" grpId="0"/>
      <p:bldP spid="74" grpId="0"/>
      <p:bldP spid="75" grpId="0"/>
      <p:bldP spid="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AD50CC-F966-4343-B341-C6820AA97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Bar Chart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488BB6-8178-449A-AE62-448F7B39D805}"/>
              </a:ext>
            </a:extLst>
          </p:cNvPr>
          <p:cNvSpPr/>
          <p:nvPr/>
        </p:nvSpPr>
        <p:spPr>
          <a:xfrm>
            <a:off x="5290216" y="2979656"/>
            <a:ext cx="402996" cy="4029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70020-A76F-46BF-BE3F-2CD9747C94D3}"/>
              </a:ext>
            </a:extLst>
          </p:cNvPr>
          <p:cNvSpPr txBox="1"/>
          <p:nvPr/>
        </p:nvSpPr>
        <p:spPr>
          <a:xfrm>
            <a:off x="940648" y="2764526"/>
            <a:ext cx="3299126" cy="76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900" dirty="0"/>
              <a:t>Li </a:t>
            </a:r>
            <a:r>
              <a:rPr lang="en-US" sz="900" dirty="0" err="1"/>
              <a:t>Europan</a:t>
            </a:r>
            <a:r>
              <a:rPr lang="en-US" sz="900" dirty="0"/>
              <a:t> </a:t>
            </a:r>
            <a:r>
              <a:rPr lang="en-US" sz="900" dirty="0" err="1"/>
              <a:t>lingues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</a:t>
            </a:r>
            <a:r>
              <a:rPr lang="en-US" sz="900" dirty="0" err="1"/>
              <a:t>membres</a:t>
            </a:r>
            <a:r>
              <a:rPr lang="en-US" sz="900" dirty="0"/>
              <a:t> del </a:t>
            </a:r>
            <a:r>
              <a:rPr lang="en-US" sz="900" dirty="0" err="1"/>
              <a:t>sam</a:t>
            </a:r>
            <a:r>
              <a:rPr lang="en-US" sz="900" dirty="0"/>
              <a:t> </a:t>
            </a:r>
            <a:r>
              <a:rPr lang="en-US" sz="900" dirty="0" err="1"/>
              <a:t>familie</a:t>
            </a:r>
            <a:r>
              <a:rPr lang="en-US" sz="900" dirty="0"/>
              <a:t>. </a:t>
            </a:r>
            <a:r>
              <a:rPr lang="en-US" sz="900" dirty="0" err="1"/>
              <a:t>Lor</a:t>
            </a:r>
            <a:r>
              <a:rPr lang="en-US" sz="900" dirty="0"/>
              <a:t> </a:t>
            </a:r>
            <a:r>
              <a:rPr lang="en-US" sz="900" dirty="0" err="1"/>
              <a:t>separat</a:t>
            </a:r>
            <a:r>
              <a:rPr lang="en-US" sz="900" dirty="0"/>
              <a:t> </a:t>
            </a:r>
            <a:r>
              <a:rPr lang="en-US" sz="900" dirty="0" err="1"/>
              <a:t>existentie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un myth. Por </a:t>
            </a:r>
            <a:r>
              <a:rPr lang="en-US" sz="900" dirty="0" err="1"/>
              <a:t>scientie</a:t>
            </a:r>
            <a:r>
              <a:rPr lang="en-US" sz="900" dirty="0"/>
              <a:t>, </a:t>
            </a:r>
            <a:r>
              <a:rPr lang="en-US" sz="900" dirty="0" err="1"/>
              <a:t>musica</a:t>
            </a:r>
            <a:r>
              <a:rPr lang="en-US" sz="900" dirty="0"/>
              <a:t>, sport </a:t>
            </a:r>
            <a:r>
              <a:rPr lang="en-US" sz="900" dirty="0" err="1"/>
              <a:t>etc</a:t>
            </a:r>
            <a:r>
              <a:rPr lang="en-US" sz="900" dirty="0"/>
              <a:t>, </a:t>
            </a:r>
            <a:r>
              <a:rPr lang="en-US" sz="900" dirty="0" err="1"/>
              <a:t>litot</a:t>
            </a:r>
            <a:r>
              <a:rPr lang="en-US" sz="900" dirty="0"/>
              <a:t> Europa </a:t>
            </a:r>
            <a:r>
              <a:rPr lang="en-US" sz="900" dirty="0" err="1"/>
              <a:t>usa</a:t>
            </a:r>
            <a:r>
              <a:rPr lang="en-US" sz="900" dirty="0"/>
              <a:t> li </a:t>
            </a:r>
            <a:r>
              <a:rPr lang="en-US" sz="900" dirty="0" err="1"/>
              <a:t>sam</a:t>
            </a:r>
            <a:r>
              <a:rPr lang="en-US" sz="900" dirty="0"/>
              <a:t> vocabular.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48F43-6B71-49F0-B125-80302DA080C5}"/>
              </a:ext>
            </a:extLst>
          </p:cNvPr>
          <p:cNvSpPr txBox="1"/>
          <p:nvPr/>
        </p:nvSpPr>
        <p:spPr>
          <a:xfrm>
            <a:off x="3936391" y="4172568"/>
            <a:ext cx="436340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900" b="1" dirty="0"/>
              <a:t>90%</a:t>
            </a:r>
            <a:endParaRPr lang="en-US" sz="75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E707D-765A-41DB-B77C-AD71AE58CC2B}"/>
              </a:ext>
            </a:extLst>
          </p:cNvPr>
          <p:cNvSpPr txBox="1">
            <a:spLocks/>
          </p:cNvSpPr>
          <p:nvPr/>
        </p:nvSpPr>
        <p:spPr>
          <a:xfrm>
            <a:off x="927462" y="3723553"/>
            <a:ext cx="1912168" cy="2700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Statistic</a:t>
            </a:r>
            <a:endParaRPr lang="en-US" sz="1500" dirty="0">
              <a:solidFill>
                <a:schemeClr val="accent3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7284B6-91DA-4BBF-B3EE-539450F1E4B0}"/>
              </a:ext>
            </a:extLst>
          </p:cNvPr>
          <p:cNvSpPr/>
          <p:nvPr/>
        </p:nvSpPr>
        <p:spPr>
          <a:xfrm>
            <a:off x="1023801" y="4310731"/>
            <a:ext cx="2770575" cy="601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28375-D32D-4989-8C69-053D6B842348}"/>
              </a:ext>
            </a:extLst>
          </p:cNvPr>
          <p:cNvSpPr/>
          <p:nvPr/>
        </p:nvSpPr>
        <p:spPr>
          <a:xfrm>
            <a:off x="1023801" y="4312780"/>
            <a:ext cx="2173293" cy="581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14F3F2-0715-4991-A4CB-C74458F4D3CC}"/>
              </a:ext>
            </a:extLst>
          </p:cNvPr>
          <p:cNvSpPr/>
          <p:nvPr/>
        </p:nvSpPr>
        <p:spPr>
          <a:xfrm>
            <a:off x="1023801" y="4820356"/>
            <a:ext cx="2770575" cy="601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64FA1F-8DB5-4E74-BD0C-D95350285DF7}"/>
              </a:ext>
            </a:extLst>
          </p:cNvPr>
          <p:cNvSpPr/>
          <p:nvPr/>
        </p:nvSpPr>
        <p:spPr>
          <a:xfrm>
            <a:off x="1023801" y="4822405"/>
            <a:ext cx="2173293" cy="581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746CC-87EF-4D75-BDB9-1FF3B1AA8E11}"/>
              </a:ext>
            </a:extLst>
          </p:cNvPr>
          <p:cNvSpPr txBox="1"/>
          <p:nvPr/>
        </p:nvSpPr>
        <p:spPr>
          <a:xfrm>
            <a:off x="3936391" y="4629288"/>
            <a:ext cx="436340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900" b="1" dirty="0"/>
              <a:t>90%</a:t>
            </a:r>
            <a:endParaRPr lang="en-US" sz="75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B28C2-5FC3-4C48-B07D-E623EFBDFD5C}"/>
              </a:ext>
            </a:extLst>
          </p:cNvPr>
          <p:cNvSpPr txBox="1"/>
          <p:nvPr/>
        </p:nvSpPr>
        <p:spPr>
          <a:xfrm>
            <a:off x="940648" y="3944239"/>
            <a:ext cx="3299126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900" dirty="0"/>
              <a:t>Li </a:t>
            </a:r>
            <a:r>
              <a:rPr lang="en-US" sz="900" dirty="0" err="1"/>
              <a:t>Europan</a:t>
            </a:r>
            <a:r>
              <a:rPr lang="en-US" sz="900" dirty="0"/>
              <a:t> </a:t>
            </a:r>
            <a:r>
              <a:rPr lang="en-US" sz="900" dirty="0" err="1"/>
              <a:t>lingues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</a:t>
            </a:r>
            <a:r>
              <a:rPr lang="en-US" sz="900" dirty="0" err="1"/>
              <a:t>membres</a:t>
            </a:r>
            <a:r>
              <a:rPr lang="en-US" sz="900" dirty="0"/>
              <a:t> del </a:t>
            </a:r>
            <a:r>
              <a:rPr lang="en-US" sz="900" dirty="0" err="1"/>
              <a:t>sam</a:t>
            </a:r>
            <a:r>
              <a:rPr lang="en-US" sz="900" dirty="0"/>
              <a:t> </a:t>
            </a:r>
            <a:r>
              <a:rPr lang="en-US" sz="900" dirty="0" err="1"/>
              <a:t>familie</a:t>
            </a:r>
            <a:endParaRPr lang="en-US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DA93E6-F21A-458E-8CD4-93621B5B5FB9}"/>
              </a:ext>
            </a:extLst>
          </p:cNvPr>
          <p:cNvSpPr txBox="1"/>
          <p:nvPr/>
        </p:nvSpPr>
        <p:spPr>
          <a:xfrm>
            <a:off x="940648" y="4468155"/>
            <a:ext cx="3299126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900" dirty="0"/>
              <a:t>Li </a:t>
            </a:r>
            <a:r>
              <a:rPr lang="en-US" sz="900" dirty="0" err="1"/>
              <a:t>Europan</a:t>
            </a:r>
            <a:r>
              <a:rPr lang="en-US" sz="900" dirty="0"/>
              <a:t> </a:t>
            </a:r>
            <a:r>
              <a:rPr lang="en-US" sz="900" dirty="0" err="1"/>
              <a:t>lingues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</a:t>
            </a:r>
            <a:r>
              <a:rPr lang="en-US" sz="900" dirty="0" err="1"/>
              <a:t>membres</a:t>
            </a:r>
            <a:r>
              <a:rPr lang="en-US" sz="900" dirty="0"/>
              <a:t> del </a:t>
            </a:r>
            <a:r>
              <a:rPr lang="en-US" sz="900" dirty="0" err="1"/>
              <a:t>sam</a:t>
            </a:r>
            <a:r>
              <a:rPr lang="en-US" sz="900" dirty="0"/>
              <a:t> </a:t>
            </a:r>
            <a:r>
              <a:rPr lang="en-US" sz="900" dirty="0" err="1"/>
              <a:t>familie</a:t>
            </a:r>
            <a:r>
              <a:rPr lang="en-US" sz="900" dirty="0"/>
              <a:t>. 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85B4E12-960A-4E45-8764-00E375CEB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942" y="4144450"/>
            <a:ext cx="530756" cy="5675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5292B6E-1291-41BB-9137-FEEA68293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7815" y="3463341"/>
            <a:ext cx="535127" cy="1248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7924BBC1-12A3-4E82-8FDB-4257CB6A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839" y="3686976"/>
            <a:ext cx="535127" cy="10249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C40532A8-0AD8-4D38-BB6C-C1B943B9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698" y="3966990"/>
            <a:ext cx="535127" cy="7449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DB3E5D7-00C9-48D5-A762-C8C901DAF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825" y="4216192"/>
            <a:ext cx="534253" cy="4957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8A88EE99-EFC3-4768-BD82-E67C81579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077" y="4462770"/>
            <a:ext cx="535127" cy="249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79B9DE-E897-48AF-9C1C-55BBD2E304DF}"/>
              </a:ext>
            </a:extLst>
          </p:cNvPr>
          <p:cNvSpPr txBox="1"/>
          <p:nvPr/>
        </p:nvSpPr>
        <p:spPr>
          <a:xfrm>
            <a:off x="5269918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2008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76701-6995-49BC-B2DC-19DB79EEB11C}"/>
              </a:ext>
            </a:extLst>
          </p:cNvPr>
          <p:cNvSpPr txBox="1"/>
          <p:nvPr/>
        </p:nvSpPr>
        <p:spPr>
          <a:xfrm>
            <a:off x="5799734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2009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A7313E-BA0B-49EC-9111-DDE937D7E655}"/>
              </a:ext>
            </a:extLst>
          </p:cNvPr>
          <p:cNvSpPr txBox="1"/>
          <p:nvPr/>
        </p:nvSpPr>
        <p:spPr>
          <a:xfrm>
            <a:off x="6324541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E05942-0158-40ED-9C79-192F11D7F006}"/>
              </a:ext>
            </a:extLst>
          </p:cNvPr>
          <p:cNvSpPr txBox="1"/>
          <p:nvPr/>
        </p:nvSpPr>
        <p:spPr>
          <a:xfrm>
            <a:off x="6866855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D5D1D9-47CC-43AE-8541-A608FF977334}"/>
              </a:ext>
            </a:extLst>
          </p:cNvPr>
          <p:cNvSpPr txBox="1"/>
          <p:nvPr/>
        </p:nvSpPr>
        <p:spPr>
          <a:xfrm>
            <a:off x="7401545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7F77D3-2BD5-4C00-9B69-F66DE099F691}"/>
              </a:ext>
            </a:extLst>
          </p:cNvPr>
          <p:cNvSpPr txBox="1"/>
          <p:nvPr/>
        </p:nvSpPr>
        <p:spPr>
          <a:xfrm>
            <a:off x="7925263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98FDC5-E90F-45DC-80C5-681F050178A7}"/>
              </a:ext>
            </a:extLst>
          </p:cNvPr>
          <p:cNvSpPr txBox="1"/>
          <p:nvPr/>
        </p:nvSpPr>
        <p:spPr>
          <a:xfrm>
            <a:off x="5266395" y="3063626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60%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FB4B48-641B-48A8-9A03-6919ACB7C5D0}"/>
              </a:ext>
            </a:extLst>
          </p:cNvPr>
          <p:cNvSpPr/>
          <p:nvPr/>
        </p:nvSpPr>
        <p:spPr>
          <a:xfrm>
            <a:off x="5822015" y="2683920"/>
            <a:ext cx="402996" cy="4029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42C501-7B6B-4162-BF71-2408F63DB996}"/>
              </a:ext>
            </a:extLst>
          </p:cNvPr>
          <p:cNvSpPr txBox="1"/>
          <p:nvPr/>
        </p:nvSpPr>
        <p:spPr>
          <a:xfrm>
            <a:off x="5798193" y="2767890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70%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A4D545-85B1-4205-B441-D5A071EBB778}"/>
              </a:ext>
            </a:extLst>
          </p:cNvPr>
          <p:cNvSpPr/>
          <p:nvPr/>
        </p:nvSpPr>
        <p:spPr>
          <a:xfrm>
            <a:off x="6346822" y="3451226"/>
            <a:ext cx="402996" cy="4029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70A3C2-6826-488A-B775-ABF65964EC10}"/>
              </a:ext>
            </a:extLst>
          </p:cNvPr>
          <p:cNvSpPr txBox="1"/>
          <p:nvPr/>
        </p:nvSpPr>
        <p:spPr>
          <a:xfrm>
            <a:off x="6323001" y="3535196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30%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088E3C-1B80-40D1-963E-C701763722B0}"/>
              </a:ext>
            </a:extLst>
          </p:cNvPr>
          <p:cNvSpPr/>
          <p:nvPr/>
        </p:nvSpPr>
        <p:spPr>
          <a:xfrm>
            <a:off x="6889136" y="3090932"/>
            <a:ext cx="402996" cy="4029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78AC4-77EB-42DF-86AA-71874678617B}"/>
              </a:ext>
            </a:extLst>
          </p:cNvPr>
          <p:cNvSpPr txBox="1"/>
          <p:nvPr/>
        </p:nvSpPr>
        <p:spPr>
          <a:xfrm>
            <a:off x="6865314" y="3174902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40%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9FCB72-7BA9-458B-8B28-45EBD7DB87EF}"/>
              </a:ext>
            </a:extLst>
          </p:cNvPr>
          <p:cNvSpPr/>
          <p:nvPr/>
        </p:nvSpPr>
        <p:spPr>
          <a:xfrm>
            <a:off x="7423826" y="3275496"/>
            <a:ext cx="402996" cy="402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35491D-B126-46A2-AAA3-3734C071EECE}"/>
              </a:ext>
            </a:extLst>
          </p:cNvPr>
          <p:cNvSpPr txBox="1"/>
          <p:nvPr/>
        </p:nvSpPr>
        <p:spPr>
          <a:xfrm>
            <a:off x="7400004" y="3359466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25%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F8F933-C448-447D-8843-979144798F8C}"/>
              </a:ext>
            </a:extLst>
          </p:cNvPr>
          <p:cNvSpPr/>
          <p:nvPr/>
        </p:nvSpPr>
        <p:spPr>
          <a:xfrm>
            <a:off x="7947544" y="3490647"/>
            <a:ext cx="402996" cy="402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DD241F-5222-42B5-BD77-BBAA7F791CCB}"/>
              </a:ext>
            </a:extLst>
          </p:cNvPr>
          <p:cNvSpPr txBox="1"/>
          <p:nvPr/>
        </p:nvSpPr>
        <p:spPr>
          <a:xfrm>
            <a:off x="7923723" y="3574617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10%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0AACAF4-42CB-4512-9B36-184CEE865A0C}"/>
              </a:ext>
            </a:extLst>
          </p:cNvPr>
          <p:cNvSpPr txBox="1">
            <a:spLocks/>
          </p:cNvSpPr>
          <p:nvPr/>
        </p:nvSpPr>
        <p:spPr>
          <a:xfrm>
            <a:off x="958537" y="2526755"/>
            <a:ext cx="1912168" cy="2700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Statistic</a:t>
            </a:r>
            <a:endParaRPr lang="en-US" sz="1500" dirty="0">
              <a:solidFill>
                <a:schemeClr val="accent3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561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6FB437-E25D-4290-AE0E-C1919992AD33}"/>
              </a:ext>
            </a:extLst>
          </p:cNvPr>
          <p:cNvSpPr txBox="1"/>
          <p:nvPr/>
        </p:nvSpPr>
        <p:spPr>
          <a:xfrm>
            <a:off x="6560350" y="243318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FE059-648F-4170-AB2E-C06070C124D7}"/>
              </a:ext>
            </a:extLst>
          </p:cNvPr>
          <p:cNvSpPr txBox="1"/>
          <p:nvPr/>
        </p:nvSpPr>
        <p:spPr>
          <a:xfrm>
            <a:off x="6560350" y="2182263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Roboto" pitchFamily="2" charset="0"/>
              </a:rPr>
              <a:t>Google+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543DE-4EF8-45E1-BD49-08D70681BAF4}"/>
              </a:ext>
            </a:extLst>
          </p:cNvPr>
          <p:cNvSpPr txBox="1"/>
          <p:nvPr/>
        </p:nvSpPr>
        <p:spPr>
          <a:xfrm>
            <a:off x="7196137" y="368354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FAE10-4975-4818-A517-BFAFEB2FD33A}"/>
              </a:ext>
            </a:extLst>
          </p:cNvPr>
          <p:cNvSpPr txBox="1"/>
          <p:nvPr/>
        </p:nvSpPr>
        <p:spPr>
          <a:xfrm>
            <a:off x="7196137" y="3432622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Roboto" pitchFamily="2" charset="0"/>
              </a:rPr>
              <a:t>Instagram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836AE-6A6B-47D9-AFB0-0F273F932343}"/>
              </a:ext>
            </a:extLst>
          </p:cNvPr>
          <p:cNvSpPr txBox="1"/>
          <p:nvPr/>
        </p:nvSpPr>
        <p:spPr>
          <a:xfrm>
            <a:off x="6560350" y="5025733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97931-5BE0-4711-8213-7F1672D47EFF}"/>
              </a:ext>
            </a:extLst>
          </p:cNvPr>
          <p:cNvSpPr txBox="1"/>
          <p:nvPr/>
        </p:nvSpPr>
        <p:spPr>
          <a:xfrm>
            <a:off x="6560350" y="4774808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Roboto" pitchFamily="2" charset="0"/>
              </a:rPr>
              <a:t>Dropbox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745C1-393E-465B-939F-4B6ED2577199}"/>
              </a:ext>
            </a:extLst>
          </p:cNvPr>
          <p:cNvSpPr txBox="1"/>
          <p:nvPr/>
        </p:nvSpPr>
        <p:spPr>
          <a:xfrm>
            <a:off x="861264" y="243318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6D256-6717-4D85-9217-2C6F9DA7E73B}"/>
              </a:ext>
            </a:extLst>
          </p:cNvPr>
          <p:cNvSpPr txBox="1"/>
          <p:nvPr/>
        </p:nvSpPr>
        <p:spPr>
          <a:xfrm>
            <a:off x="1038819" y="2182263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+mj-lt"/>
                <a:ea typeface="Roboto" pitchFamily="2" charset="0"/>
              </a:rPr>
              <a:t>Facebook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16BBC-298C-4E99-98EB-2B7D2E1B747C}"/>
              </a:ext>
            </a:extLst>
          </p:cNvPr>
          <p:cNvSpPr txBox="1"/>
          <p:nvPr/>
        </p:nvSpPr>
        <p:spPr>
          <a:xfrm>
            <a:off x="377353" y="368354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892EB-3D84-48B5-9EBF-274B781F1A4A}"/>
              </a:ext>
            </a:extLst>
          </p:cNvPr>
          <p:cNvSpPr txBox="1"/>
          <p:nvPr/>
        </p:nvSpPr>
        <p:spPr>
          <a:xfrm>
            <a:off x="554908" y="3432622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+mj-lt"/>
                <a:ea typeface="Roboto" pitchFamily="2" charset="0"/>
              </a:rPr>
              <a:t>Twitter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0156A5-60C2-4CA8-865C-8542A9F09349}"/>
              </a:ext>
            </a:extLst>
          </p:cNvPr>
          <p:cNvSpPr txBox="1"/>
          <p:nvPr/>
        </p:nvSpPr>
        <p:spPr>
          <a:xfrm>
            <a:off x="861264" y="5025733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BA59CC-9B0D-4C4A-A9C1-E75379911C96}"/>
              </a:ext>
            </a:extLst>
          </p:cNvPr>
          <p:cNvSpPr txBox="1"/>
          <p:nvPr/>
        </p:nvSpPr>
        <p:spPr>
          <a:xfrm>
            <a:off x="1038819" y="4774808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err="1">
                <a:latin typeface="+mj-lt"/>
                <a:ea typeface="Roboto" pitchFamily="2" charset="0"/>
              </a:rPr>
              <a:t>Youtube</a:t>
            </a:r>
            <a:endParaRPr lang="en-US" sz="1500" b="1" dirty="0">
              <a:latin typeface="+mj-lt"/>
              <a:ea typeface="Roboto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20B04F-E43C-4C8E-8F17-9ED6F2A78DD4}"/>
              </a:ext>
            </a:extLst>
          </p:cNvPr>
          <p:cNvCxnSpPr/>
          <p:nvPr/>
        </p:nvCxnSpPr>
        <p:spPr>
          <a:xfrm>
            <a:off x="4568045" y="2788717"/>
            <a:ext cx="0" cy="2026766"/>
          </a:xfrm>
          <a:prstGeom prst="line">
            <a:avLst/>
          </a:prstGeom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A3B3DC-7EDF-43F7-A4D8-79AA134397DC}"/>
              </a:ext>
            </a:extLst>
          </p:cNvPr>
          <p:cNvCxnSpPr>
            <a:cxnSpLocks/>
          </p:cNvCxnSpPr>
          <p:nvPr/>
        </p:nvCxnSpPr>
        <p:spPr>
          <a:xfrm flipH="1">
            <a:off x="3690430" y="3295409"/>
            <a:ext cx="1763142" cy="1013383"/>
          </a:xfrm>
          <a:prstGeom prst="line">
            <a:avLst/>
          </a:prstGeom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738FC9-D6E4-4131-9751-DEBD41C05FEB}"/>
              </a:ext>
            </a:extLst>
          </p:cNvPr>
          <p:cNvCxnSpPr>
            <a:cxnSpLocks/>
          </p:cNvCxnSpPr>
          <p:nvPr/>
        </p:nvCxnSpPr>
        <p:spPr>
          <a:xfrm flipH="1" flipV="1">
            <a:off x="3483653" y="3233335"/>
            <a:ext cx="1962008" cy="1054218"/>
          </a:xfrm>
          <a:prstGeom prst="line">
            <a:avLst/>
          </a:prstGeom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ACE75D-3068-46E6-9DC2-8BF6796CD2DB}"/>
              </a:ext>
            </a:extLst>
          </p:cNvPr>
          <p:cNvGrpSpPr/>
          <p:nvPr/>
        </p:nvGrpSpPr>
        <p:grpSpPr>
          <a:xfrm>
            <a:off x="3393540" y="2990609"/>
            <a:ext cx="609600" cy="609600"/>
            <a:chOff x="4524720" y="2844478"/>
            <a:chExt cx="812800" cy="812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DF46B5-7029-445D-A2F0-4DD19D57E67B}"/>
                </a:ext>
              </a:extLst>
            </p:cNvPr>
            <p:cNvSpPr/>
            <p:nvPr/>
          </p:nvSpPr>
          <p:spPr>
            <a:xfrm rot="18000000">
              <a:off x="4524720" y="2844478"/>
              <a:ext cx="812800" cy="812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EB518BBD-A520-4CAA-82C6-A04A6EAE0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149" y="3094333"/>
              <a:ext cx="160592" cy="347764"/>
            </a:xfrm>
            <a:custGeom>
              <a:avLst/>
              <a:gdLst>
                <a:gd name="T0" fmla="*/ 82 w 124"/>
                <a:gd name="T1" fmla="*/ 80 h 266"/>
                <a:gd name="T2" fmla="*/ 82 w 124"/>
                <a:gd name="T3" fmla="*/ 59 h 266"/>
                <a:gd name="T4" fmla="*/ 94 w 124"/>
                <a:gd name="T5" fmla="*/ 46 h 266"/>
                <a:gd name="T6" fmla="*/ 123 w 124"/>
                <a:gd name="T7" fmla="*/ 46 h 266"/>
                <a:gd name="T8" fmla="*/ 123 w 124"/>
                <a:gd name="T9" fmla="*/ 0 h 266"/>
                <a:gd name="T10" fmla="*/ 82 w 124"/>
                <a:gd name="T11" fmla="*/ 0 h 266"/>
                <a:gd name="T12" fmla="*/ 26 w 124"/>
                <a:gd name="T13" fmla="*/ 56 h 266"/>
                <a:gd name="T14" fmla="*/ 26 w 124"/>
                <a:gd name="T15" fmla="*/ 80 h 266"/>
                <a:gd name="T16" fmla="*/ 0 w 124"/>
                <a:gd name="T17" fmla="*/ 80 h 266"/>
                <a:gd name="T18" fmla="*/ 0 w 124"/>
                <a:gd name="T19" fmla="*/ 112 h 266"/>
                <a:gd name="T20" fmla="*/ 0 w 124"/>
                <a:gd name="T21" fmla="*/ 133 h 266"/>
                <a:gd name="T22" fmla="*/ 27 w 124"/>
                <a:gd name="T23" fmla="*/ 133 h 266"/>
                <a:gd name="T24" fmla="*/ 27 w 124"/>
                <a:gd name="T25" fmla="*/ 266 h 266"/>
                <a:gd name="T26" fmla="*/ 80 w 124"/>
                <a:gd name="T27" fmla="*/ 266 h 266"/>
                <a:gd name="T28" fmla="*/ 80 w 124"/>
                <a:gd name="T29" fmla="*/ 133 h 266"/>
                <a:gd name="T30" fmla="*/ 119 w 124"/>
                <a:gd name="T31" fmla="*/ 133 h 266"/>
                <a:gd name="T32" fmla="*/ 121 w 124"/>
                <a:gd name="T33" fmla="*/ 112 h 266"/>
                <a:gd name="T34" fmla="*/ 124 w 124"/>
                <a:gd name="T35" fmla="*/ 80 h 266"/>
                <a:gd name="T36" fmla="*/ 82 w 124"/>
                <a:gd name="T37" fmla="*/ 8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266">
                  <a:moveTo>
                    <a:pt x="82" y="80"/>
                  </a:moveTo>
                  <a:cubicBezTo>
                    <a:pt x="82" y="59"/>
                    <a:pt x="82" y="59"/>
                    <a:pt x="82" y="59"/>
                  </a:cubicBezTo>
                  <a:cubicBezTo>
                    <a:pt x="82" y="48"/>
                    <a:pt x="89" y="46"/>
                    <a:pt x="94" y="46"/>
                  </a:cubicBezTo>
                  <a:cubicBezTo>
                    <a:pt x="98" y="46"/>
                    <a:pt x="123" y="46"/>
                    <a:pt x="123" y="4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26" y="34"/>
                    <a:pt x="26" y="56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7" y="193"/>
                    <a:pt x="27" y="266"/>
                    <a:pt x="27" y="266"/>
                  </a:cubicBezTo>
                  <a:cubicBezTo>
                    <a:pt x="80" y="266"/>
                    <a:pt x="80" y="266"/>
                    <a:pt x="80" y="266"/>
                  </a:cubicBezTo>
                  <a:cubicBezTo>
                    <a:pt x="80" y="266"/>
                    <a:pt x="80" y="192"/>
                    <a:pt x="80" y="133"/>
                  </a:cubicBezTo>
                  <a:cubicBezTo>
                    <a:pt x="119" y="133"/>
                    <a:pt x="119" y="133"/>
                    <a:pt x="119" y="133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82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585C54-F091-4059-BD13-FB0F7953DC76}"/>
              </a:ext>
            </a:extLst>
          </p:cNvPr>
          <p:cNvGrpSpPr/>
          <p:nvPr/>
        </p:nvGrpSpPr>
        <p:grpSpPr>
          <a:xfrm>
            <a:off x="4263245" y="2483917"/>
            <a:ext cx="609600" cy="609600"/>
            <a:chOff x="5684327" y="2168889"/>
            <a:chExt cx="812800" cy="812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D2B8B7-FA3A-4FF5-9981-96BB27E1995A}"/>
                </a:ext>
              </a:extLst>
            </p:cNvPr>
            <p:cNvSpPr/>
            <p:nvPr/>
          </p:nvSpPr>
          <p:spPr>
            <a:xfrm>
              <a:off x="5684327" y="2168889"/>
              <a:ext cx="812800" cy="812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A04B02C-AEBA-4DB8-A649-1F922EF8A399}"/>
                </a:ext>
              </a:extLst>
            </p:cNvPr>
            <p:cNvGrpSpPr/>
            <p:nvPr/>
          </p:nvGrpSpPr>
          <p:grpSpPr>
            <a:xfrm>
              <a:off x="5874033" y="2434377"/>
              <a:ext cx="433388" cy="287338"/>
              <a:chOff x="7988823" y="2184122"/>
              <a:chExt cx="433388" cy="287338"/>
            </a:xfrm>
            <a:solidFill>
              <a:schemeClr val="bg2"/>
            </a:solidFill>
          </p:grpSpPr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A2F11CB2-D06D-4781-91E1-9A343D6E0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036" y="2252384"/>
                <a:ext cx="130175" cy="131763"/>
              </a:xfrm>
              <a:custGeom>
                <a:avLst/>
                <a:gdLst>
                  <a:gd name="T0" fmla="*/ 49 w 70"/>
                  <a:gd name="T1" fmla="*/ 26 h 70"/>
                  <a:gd name="T2" fmla="*/ 44 w 70"/>
                  <a:gd name="T3" fmla="*/ 26 h 70"/>
                  <a:gd name="T4" fmla="*/ 44 w 70"/>
                  <a:gd name="T5" fmla="*/ 25 h 70"/>
                  <a:gd name="T6" fmla="*/ 44 w 70"/>
                  <a:gd name="T7" fmla="*/ 22 h 70"/>
                  <a:gd name="T8" fmla="*/ 44 w 70"/>
                  <a:gd name="T9" fmla="*/ 3 h 70"/>
                  <a:gd name="T10" fmla="*/ 43 w 70"/>
                  <a:gd name="T11" fmla="*/ 0 h 70"/>
                  <a:gd name="T12" fmla="*/ 25 w 70"/>
                  <a:gd name="T13" fmla="*/ 0 h 70"/>
                  <a:gd name="T14" fmla="*/ 25 w 70"/>
                  <a:gd name="T15" fmla="*/ 22 h 70"/>
                  <a:gd name="T16" fmla="*/ 25 w 70"/>
                  <a:gd name="T17" fmla="*/ 26 h 70"/>
                  <a:gd name="T18" fmla="*/ 0 w 70"/>
                  <a:gd name="T19" fmla="*/ 26 h 70"/>
                  <a:gd name="T20" fmla="*/ 0 w 70"/>
                  <a:gd name="T21" fmla="*/ 31 h 70"/>
                  <a:gd name="T22" fmla="*/ 0 w 70"/>
                  <a:gd name="T23" fmla="*/ 44 h 70"/>
                  <a:gd name="T24" fmla="*/ 14 w 70"/>
                  <a:gd name="T25" fmla="*/ 45 h 70"/>
                  <a:gd name="T26" fmla="*/ 26 w 70"/>
                  <a:gd name="T27" fmla="*/ 45 h 70"/>
                  <a:gd name="T28" fmla="*/ 26 w 70"/>
                  <a:gd name="T29" fmla="*/ 70 h 70"/>
                  <a:gd name="T30" fmla="*/ 44 w 70"/>
                  <a:gd name="T31" fmla="*/ 70 h 70"/>
                  <a:gd name="T32" fmla="*/ 44 w 70"/>
                  <a:gd name="T33" fmla="*/ 45 h 70"/>
                  <a:gd name="T34" fmla="*/ 70 w 70"/>
                  <a:gd name="T35" fmla="*/ 45 h 70"/>
                  <a:gd name="T36" fmla="*/ 70 w 70"/>
                  <a:gd name="T37" fmla="*/ 31 h 70"/>
                  <a:gd name="T38" fmla="*/ 70 w 70"/>
                  <a:gd name="T39" fmla="*/ 26 h 70"/>
                  <a:gd name="T40" fmla="*/ 49 w 70"/>
                  <a:gd name="T41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70">
                    <a:moveTo>
                      <a:pt x="49" y="26"/>
                    </a:moveTo>
                    <a:cubicBezTo>
                      <a:pt x="48" y="26"/>
                      <a:pt x="46" y="26"/>
                      <a:pt x="44" y="26"/>
                    </a:cubicBezTo>
                    <a:cubicBezTo>
                      <a:pt x="44" y="26"/>
                      <a:pt x="44" y="25"/>
                      <a:pt x="44" y="25"/>
                    </a:cubicBezTo>
                    <a:cubicBezTo>
                      <a:pt x="44" y="24"/>
                      <a:pt x="44" y="23"/>
                      <a:pt x="44" y="22"/>
                    </a:cubicBezTo>
                    <a:cubicBezTo>
                      <a:pt x="44" y="16"/>
                      <a:pt x="44" y="9"/>
                      <a:pt x="44" y="3"/>
                    </a:cubicBezTo>
                    <a:cubicBezTo>
                      <a:pt x="44" y="2"/>
                      <a:pt x="43" y="0"/>
                      <a:pt x="43" y="0"/>
                    </a:cubicBezTo>
                    <a:cubicBezTo>
                      <a:pt x="37" y="0"/>
                      <a:pt x="31" y="0"/>
                      <a:pt x="25" y="0"/>
                    </a:cubicBezTo>
                    <a:cubicBezTo>
                      <a:pt x="25" y="8"/>
                      <a:pt x="25" y="15"/>
                      <a:pt x="25" y="22"/>
                    </a:cubicBezTo>
                    <a:cubicBezTo>
                      <a:pt x="25" y="23"/>
                      <a:pt x="25" y="25"/>
                      <a:pt x="25" y="26"/>
                    </a:cubicBezTo>
                    <a:cubicBezTo>
                      <a:pt x="17" y="26"/>
                      <a:pt x="9" y="26"/>
                      <a:pt x="0" y="26"/>
                    </a:cubicBezTo>
                    <a:cubicBezTo>
                      <a:pt x="0" y="28"/>
                      <a:pt x="0" y="29"/>
                      <a:pt x="0" y="31"/>
                    </a:cubicBezTo>
                    <a:cubicBezTo>
                      <a:pt x="0" y="35"/>
                      <a:pt x="0" y="40"/>
                      <a:pt x="0" y="44"/>
                    </a:cubicBezTo>
                    <a:cubicBezTo>
                      <a:pt x="5" y="45"/>
                      <a:pt x="9" y="45"/>
                      <a:pt x="14" y="45"/>
                    </a:cubicBezTo>
                    <a:cubicBezTo>
                      <a:pt x="18" y="45"/>
                      <a:pt x="22" y="45"/>
                      <a:pt x="26" y="45"/>
                    </a:cubicBezTo>
                    <a:cubicBezTo>
                      <a:pt x="26" y="54"/>
                      <a:pt x="26" y="62"/>
                      <a:pt x="26" y="70"/>
                    </a:cubicBezTo>
                    <a:cubicBezTo>
                      <a:pt x="32" y="70"/>
                      <a:pt x="38" y="70"/>
                      <a:pt x="44" y="70"/>
                    </a:cubicBezTo>
                    <a:cubicBezTo>
                      <a:pt x="44" y="62"/>
                      <a:pt x="44" y="54"/>
                      <a:pt x="44" y="45"/>
                    </a:cubicBezTo>
                    <a:cubicBezTo>
                      <a:pt x="53" y="45"/>
                      <a:pt x="61" y="45"/>
                      <a:pt x="70" y="45"/>
                    </a:cubicBezTo>
                    <a:cubicBezTo>
                      <a:pt x="70" y="40"/>
                      <a:pt x="70" y="35"/>
                      <a:pt x="70" y="31"/>
                    </a:cubicBezTo>
                    <a:cubicBezTo>
                      <a:pt x="70" y="29"/>
                      <a:pt x="70" y="28"/>
                      <a:pt x="70" y="26"/>
                    </a:cubicBezTo>
                    <a:cubicBezTo>
                      <a:pt x="63" y="26"/>
                      <a:pt x="56" y="26"/>
                      <a:pt x="4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18FC5C8C-EA5A-4D34-82ED-8A14F9A25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823" y="2184122"/>
                <a:ext cx="276225" cy="287338"/>
              </a:xfrm>
              <a:custGeom>
                <a:avLst/>
                <a:gdLst>
                  <a:gd name="T0" fmla="*/ 139 w 148"/>
                  <a:gd name="T1" fmla="*/ 61 h 153"/>
                  <a:gd name="T2" fmla="*/ 91 w 148"/>
                  <a:gd name="T3" fmla="*/ 61 h 153"/>
                  <a:gd name="T4" fmla="*/ 77 w 148"/>
                  <a:gd name="T5" fmla="*/ 61 h 153"/>
                  <a:gd name="T6" fmla="*/ 75 w 148"/>
                  <a:gd name="T7" fmla="*/ 63 h 153"/>
                  <a:gd name="T8" fmla="*/ 75 w 148"/>
                  <a:gd name="T9" fmla="*/ 91 h 153"/>
                  <a:gd name="T10" fmla="*/ 114 w 148"/>
                  <a:gd name="T11" fmla="*/ 91 h 153"/>
                  <a:gd name="T12" fmla="*/ 113 w 148"/>
                  <a:gd name="T13" fmla="*/ 96 h 153"/>
                  <a:gd name="T14" fmla="*/ 68 w 148"/>
                  <a:gd name="T15" fmla="*/ 119 h 153"/>
                  <a:gd name="T16" fmla="*/ 33 w 148"/>
                  <a:gd name="T17" fmla="*/ 68 h 153"/>
                  <a:gd name="T18" fmla="*/ 36 w 148"/>
                  <a:gd name="T19" fmla="*/ 58 h 153"/>
                  <a:gd name="T20" fmla="*/ 84 w 148"/>
                  <a:gd name="T21" fmla="*/ 33 h 153"/>
                  <a:gd name="T22" fmla="*/ 103 w 148"/>
                  <a:gd name="T23" fmla="*/ 43 h 153"/>
                  <a:gd name="T24" fmla="*/ 124 w 148"/>
                  <a:gd name="T25" fmla="*/ 21 h 153"/>
                  <a:gd name="T26" fmla="*/ 122 w 148"/>
                  <a:gd name="T27" fmla="*/ 20 h 153"/>
                  <a:gd name="T28" fmla="*/ 63 w 148"/>
                  <a:gd name="T29" fmla="*/ 3 h 153"/>
                  <a:gd name="T30" fmla="*/ 2 w 148"/>
                  <a:gd name="T31" fmla="*/ 64 h 153"/>
                  <a:gd name="T32" fmla="*/ 6 w 148"/>
                  <a:gd name="T33" fmla="*/ 103 h 153"/>
                  <a:gd name="T34" fmla="*/ 84 w 148"/>
                  <a:gd name="T35" fmla="*/ 149 h 153"/>
                  <a:gd name="T36" fmla="*/ 126 w 148"/>
                  <a:gd name="T37" fmla="*/ 129 h 153"/>
                  <a:gd name="T38" fmla="*/ 145 w 148"/>
                  <a:gd name="T39" fmla="*/ 66 h 153"/>
                  <a:gd name="T40" fmla="*/ 139 w 148"/>
                  <a:gd name="T41" fmla="*/ 6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53">
                    <a:moveTo>
                      <a:pt x="139" y="61"/>
                    </a:moveTo>
                    <a:cubicBezTo>
                      <a:pt x="123" y="61"/>
                      <a:pt x="107" y="61"/>
                      <a:pt x="91" y="61"/>
                    </a:cubicBezTo>
                    <a:cubicBezTo>
                      <a:pt x="86" y="61"/>
                      <a:pt x="82" y="61"/>
                      <a:pt x="77" y="61"/>
                    </a:cubicBezTo>
                    <a:cubicBezTo>
                      <a:pt x="76" y="61"/>
                      <a:pt x="75" y="62"/>
                      <a:pt x="75" y="63"/>
                    </a:cubicBezTo>
                    <a:cubicBezTo>
                      <a:pt x="75" y="72"/>
                      <a:pt x="75" y="81"/>
                      <a:pt x="75" y="91"/>
                    </a:cubicBezTo>
                    <a:cubicBezTo>
                      <a:pt x="88" y="91"/>
                      <a:pt x="101" y="91"/>
                      <a:pt x="114" y="91"/>
                    </a:cubicBezTo>
                    <a:cubicBezTo>
                      <a:pt x="114" y="93"/>
                      <a:pt x="113" y="94"/>
                      <a:pt x="113" y="96"/>
                    </a:cubicBezTo>
                    <a:cubicBezTo>
                      <a:pt x="107" y="114"/>
                      <a:pt x="88" y="122"/>
                      <a:pt x="68" y="119"/>
                    </a:cubicBezTo>
                    <a:cubicBezTo>
                      <a:pt x="44" y="115"/>
                      <a:pt x="28" y="92"/>
                      <a:pt x="33" y="68"/>
                    </a:cubicBezTo>
                    <a:cubicBezTo>
                      <a:pt x="33" y="64"/>
                      <a:pt x="35" y="61"/>
                      <a:pt x="36" y="58"/>
                    </a:cubicBezTo>
                    <a:cubicBezTo>
                      <a:pt x="44" y="40"/>
                      <a:pt x="64" y="29"/>
                      <a:pt x="84" y="33"/>
                    </a:cubicBezTo>
                    <a:cubicBezTo>
                      <a:pt x="91" y="35"/>
                      <a:pt x="97" y="38"/>
                      <a:pt x="103" y="43"/>
                    </a:cubicBezTo>
                    <a:cubicBezTo>
                      <a:pt x="110" y="36"/>
                      <a:pt x="117" y="29"/>
                      <a:pt x="124" y="21"/>
                    </a:cubicBezTo>
                    <a:cubicBezTo>
                      <a:pt x="124" y="21"/>
                      <a:pt x="123" y="20"/>
                      <a:pt x="122" y="20"/>
                    </a:cubicBezTo>
                    <a:cubicBezTo>
                      <a:pt x="105" y="5"/>
                      <a:pt x="85" y="0"/>
                      <a:pt x="63" y="3"/>
                    </a:cubicBezTo>
                    <a:cubicBezTo>
                      <a:pt x="31" y="9"/>
                      <a:pt x="7" y="34"/>
                      <a:pt x="2" y="64"/>
                    </a:cubicBezTo>
                    <a:cubicBezTo>
                      <a:pt x="0" y="76"/>
                      <a:pt x="1" y="90"/>
                      <a:pt x="6" y="103"/>
                    </a:cubicBezTo>
                    <a:cubicBezTo>
                      <a:pt x="18" y="134"/>
                      <a:pt x="50" y="153"/>
                      <a:pt x="84" y="149"/>
                    </a:cubicBezTo>
                    <a:cubicBezTo>
                      <a:pt x="100" y="148"/>
                      <a:pt x="115" y="142"/>
                      <a:pt x="126" y="129"/>
                    </a:cubicBezTo>
                    <a:cubicBezTo>
                      <a:pt x="143" y="111"/>
                      <a:pt x="148" y="90"/>
                      <a:pt x="145" y="66"/>
                    </a:cubicBezTo>
                    <a:cubicBezTo>
                      <a:pt x="144" y="62"/>
                      <a:pt x="143" y="61"/>
                      <a:pt x="13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828308-4F61-454C-B015-55B214261943}"/>
              </a:ext>
            </a:extLst>
          </p:cNvPr>
          <p:cNvGrpSpPr/>
          <p:nvPr/>
        </p:nvGrpSpPr>
        <p:grpSpPr>
          <a:xfrm>
            <a:off x="4263245" y="4510682"/>
            <a:ext cx="609600" cy="609600"/>
            <a:chOff x="5684327" y="4871243"/>
            <a:chExt cx="812800" cy="8128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0321787-8D18-4977-A845-6F25257A3BD4}"/>
                </a:ext>
              </a:extLst>
            </p:cNvPr>
            <p:cNvSpPr/>
            <p:nvPr/>
          </p:nvSpPr>
          <p:spPr>
            <a:xfrm>
              <a:off x="5684327" y="4871243"/>
              <a:ext cx="812800" cy="81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81E68702-8C1E-4908-B681-7B5429632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5610" y="5171267"/>
              <a:ext cx="360779" cy="265959"/>
            </a:xfrm>
            <a:custGeom>
              <a:avLst/>
              <a:gdLst>
                <a:gd name="T0" fmla="*/ 263 w 266"/>
                <a:gd name="T1" fmla="*/ 42 h 194"/>
                <a:gd name="T2" fmla="*/ 253 w 266"/>
                <a:gd name="T3" fmla="*/ 14 h 194"/>
                <a:gd name="T4" fmla="*/ 226 w 266"/>
                <a:gd name="T5" fmla="*/ 2 h 194"/>
                <a:gd name="T6" fmla="*/ 133 w 266"/>
                <a:gd name="T7" fmla="*/ 0 h 194"/>
                <a:gd name="T8" fmla="*/ 133 w 266"/>
                <a:gd name="T9" fmla="*/ 0 h 194"/>
                <a:gd name="T10" fmla="*/ 40 w 266"/>
                <a:gd name="T11" fmla="*/ 2 h 194"/>
                <a:gd name="T12" fmla="*/ 13 w 266"/>
                <a:gd name="T13" fmla="*/ 14 h 194"/>
                <a:gd name="T14" fmla="*/ 3 w 266"/>
                <a:gd name="T15" fmla="*/ 42 h 194"/>
                <a:gd name="T16" fmla="*/ 0 w 266"/>
                <a:gd name="T17" fmla="*/ 86 h 194"/>
                <a:gd name="T18" fmla="*/ 0 w 266"/>
                <a:gd name="T19" fmla="*/ 89 h 194"/>
                <a:gd name="T20" fmla="*/ 0 w 266"/>
                <a:gd name="T21" fmla="*/ 107 h 194"/>
                <a:gd name="T22" fmla="*/ 3 w 266"/>
                <a:gd name="T23" fmla="*/ 152 h 194"/>
                <a:gd name="T24" fmla="*/ 13 w 266"/>
                <a:gd name="T25" fmla="*/ 180 h 194"/>
                <a:gd name="T26" fmla="*/ 43 w 266"/>
                <a:gd name="T27" fmla="*/ 191 h 194"/>
                <a:gd name="T28" fmla="*/ 133 w 266"/>
                <a:gd name="T29" fmla="*/ 194 h 194"/>
                <a:gd name="T30" fmla="*/ 226 w 266"/>
                <a:gd name="T31" fmla="*/ 191 h 194"/>
                <a:gd name="T32" fmla="*/ 253 w 266"/>
                <a:gd name="T33" fmla="*/ 180 h 194"/>
                <a:gd name="T34" fmla="*/ 263 w 266"/>
                <a:gd name="T35" fmla="*/ 152 h 194"/>
                <a:gd name="T36" fmla="*/ 266 w 266"/>
                <a:gd name="T37" fmla="*/ 107 h 194"/>
                <a:gd name="T38" fmla="*/ 266 w 266"/>
                <a:gd name="T39" fmla="*/ 90 h 194"/>
                <a:gd name="T40" fmla="*/ 266 w 266"/>
                <a:gd name="T41" fmla="*/ 86 h 194"/>
                <a:gd name="T42" fmla="*/ 263 w 266"/>
                <a:gd name="T43" fmla="*/ 42 h 194"/>
                <a:gd name="T44" fmla="*/ 177 w 266"/>
                <a:gd name="T45" fmla="*/ 94 h 194"/>
                <a:gd name="T46" fmla="*/ 106 w 266"/>
                <a:gd name="T47" fmla="*/ 133 h 194"/>
                <a:gd name="T48" fmla="*/ 106 w 266"/>
                <a:gd name="T49" fmla="*/ 73 h 194"/>
                <a:gd name="T50" fmla="*/ 106 w 266"/>
                <a:gd name="T51" fmla="*/ 55 h 194"/>
                <a:gd name="T52" fmla="*/ 138 w 266"/>
                <a:gd name="T53" fmla="*/ 73 h 194"/>
                <a:gd name="T54" fmla="*/ 177 w 266"/>
                <a:gd name="T55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6" h="194">
                  <a:moveTo>
                    <a:pt x="263" y="42"/>
                  </a:moveTo>
                  <a:cubicBezTo>
                    <a:pt x="263" y="42"/>
                    <a:pt x="260" y="22"/>
                    <a:pt x="253" y="14"/>
                  </a:cubicBezTo>
                  <a:cubicBezTo>
                    <a:pt x="242" y="3"/>
                    <a:pt x="231" y="3"/>
                    <a:pt x="226" y="2"/>
                  </a:cubicBezTo>
                  <a:cubicBezTo>
                    <a:pt x="189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7" y="0"/>
                    <a:pt x="40" y="2"/>
                  </a:cubicBezTo>
                  <a:cubicBezTo>
                    <a:pt x="35" y="3"/>
                    <a:pt x="24" y="3"/>
                    <a:pt x="13" y="14"/>
                  </a:cubicBezTo>
                  <a:cubicBezTo>
                    <a:pt x="6" y="22"/>
                    <a:pt x="3" y="42"/>
                    <a:pt x="3" y="42"/>
                  </a:cubicBezTo>
                  <a:cubicBezTo>
                    <a:pt x="3" y="42"/>
                    <a:pt x="0" y="64"/>
                    <a:pt x="0" y="8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30"/>
                    <a:pt x="3" y="152"/>
                    <a:pt x="3" y="152"/>
                  </a:cubicBezTo>
                  <a:cubicBezTo>
                    <a:pt x="3" y="152"/>
                    <a:pt x="6" y="171"/>
                    <a:pt x="13" y="180"/>
                  </a:cubicBezTo>
                  <a:cubicBezTo>
                    <a:pt x="24" y="191"/>
                    <a:pt x="37" y="190"/>
                    <a:pt x="43" y="191"/>
                  </a:cubicBezTo>
                  <a:cubicBezTo>
                    <a:pt x="64" y="194"/>
                    <a:pt x="133" y="194"/>
                    <a:pt x="133" y="194"/>
                  </a:cubicBezTo>
                  <a:cubicBezTo>
                    <a:pt x="133" y="194"/>
                    <a:pt x="189" y="194"/>
                    <a:pt x="226" y="191"/>
                  </a:cubicBezTo>
                  <a:cubicBezTo>
                    <a:pt x="231" y="191"/>
                    <a:pt x="242" y="191"/>
                    <a:pt x="253" y="180"/>
                  </a:cubicBezTo>
                  <a:cubicBezTo>
                    <a:pt x="260" y="171"/>
                    <a:pt x="263" y="152"/>
                    <a:pt x="263" y="152"/>
                  </a:cubicBezTo>
                  <a:cubicBezTo>
                    <a:pt x="263" y="152"/>
                    <a:pt x="266" y="130"/>
                    <a:pt x="266" y="107"/>
                  </a:cubicBezTo>
                  <a:cubicBezTo>
                    <a:pt x="266" y="90"/>
                    <a:pt x="266" y="90"/>
                    <a:pt x="266" y="90"/>
                  </a:cubicBezTo>
                  <a:cubicBezTo>
                    <a:pt x="266" y="86"/>
                    <a:pt x="266" y="86"/>
                    <a:pt x="266" y="86"/>
                  </a:cubicBezTo>
                  <a:cubicBezTo>
                    <a:pt x="266" y="64"/>
                    <a:pt x="263" y="42"/>
                    <a:pt x="263" y="42"/>
                  </a:cubicBezTo>
                  <a:close/>
                  <a:moveTo>
                    <a:pt x="177" y="94"/>
                  </a:moveTo>
                  <a:cubicBezTo>
                    <a:pt x="106" y="133"/>
                    <a:pt x="106" y="133"/>
                    <a:pt x="106" y="13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38" y="73"/>
                    <a:pt x="138" y="73"/>
                    <a:pt x="138" y="73"/>
                  </a:cubicBezTo>
                  <a:lnTo>
                    <a:pt x="177" y="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5B4CB5-BC64-4FCC-B17E-4B18C7EB622F}"/>
              </a:ext>
            </a:extLst>
          </p:cNvPr>
          <p:cNvGrpSpPr/>
          <p:nvPr/>
        </p:nvGrpSpPr>
        <p:grpSpPr>
          <a:xfrm>
            <a:off x="5140861" y="2990609"/>
            <a:ext cx="609600" cy="609600"/>
            <a:chOff x="6854481" y="2844478"/>
            <a:chExt cx="812800" cy="8128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E5A35AA-33BE-4134-A70A-FA90E5962857}"/>
                </a:ext>
              </a:extLst>
            </p:cNvPr>
            <p:cNvSpPr/>
            <p:nvPr/>
          </p:nvSpPr>
          <p:spPr>
            <a:xfrm rot="3600000">
              <a:off x="6854481" y="2844478"/>
              <a:ext cx="812800" cy="81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7D53CF49-E740-493D-B3C4-58A438FC4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5723" y="3094572"/>
              <a:ext cx="309634" cy="312612"/>
            </a:xfrm>
            <a:custGeom>
              <a:avLst/>
              <a:gdLst>
                <a:gd name="T0" fmla="*/ 214 w 266"/>
                <a:gd name="T1" fmla="*/ 0 h 266"/>
                <a:gd name="T2" fmla="*/ 52 w 266"/>
                <a:gd name="T3" fmla="*/ 0 h 266"/>
                <a:gd name="T4" fmla="*/ 0 w 266"/>
                <a:gd name="T5" fmla="*/ 52 h 266"/>
                <a:gd name="T6" fmla="*/ 0 w 266"/>
                <a:gd name="T7" fmla="*/ 106 h 266"/>
                <a:gd name="T8" fmla="*/ 0 w 266"/>
                <a:gd name="T9" fmla="*/ 126 h 266"/>
                <a:gd name="T10" fmla="*/ 0 w 266"/>
                <a:gd name="T11" fmla="*/ 215 h 266"/>
                <a:gd name="T12" fmla="*/ 52 w 266"/>
                <a:gd name="T13" fmla="*/ 266 h 266"/>
                <a:gd name="T14" fmla="*/ 214 w 266"/>
                <a:gd name="T15" fmla="*/ 266 h 266"/>
                <a:gd name="T16" fmla="*/ 266 w 266"/>
                <a:gd name="T17" fmla="*/ 215 h 266"/>
                <a:gd name="T18" fmla="*/ 266 w 266"/>
                <a:gd name="T19" fmla="*/ 126 h 266"/>
                <a:gd name="T20" fmla="*/ 266 w 266"/>
                <a:gd name="T21" fmla="*/ 106 h 266"/>
                <a:gd name="T22" fmla="*/ 266 w 266"/>
                <a:gd name="T23" fmla="*/ 52 h 266"/>
                <a:gd name="T24" fmla="*/ 214 w 266"/>
                <a:gd name="T25" fmla="*/ 0 h 266"/>
                <a:gd name="T26" fmla="*/ 229 w 266"/>
                <a:gd name="T27" fmla="*/ 31 h 266"/>
                <a:gd name="T28" fmla="*/ 235 w 266"/>
                <a:gd name="T29" fmla="*/ 31 h 266"/>
                <a:gd name="T30" fmla="*/ 235 w 266"/>
                <a:gd name="T31" fmla="*/ 37 h 266"/>
                <a:gd name="T32" fmla="*/ 235 w 266"/>
                <a:gd name="T33" fmla="*/ 76 h 266"/>
                <a:gd name="T34" fmla="*/ 190 w 266"/>
                <a:gd name="T35" fmla="*/ 76 h 266"/>
                <a:gd name="T36" fmla="*/ 190 w 266"/>
                <a:gd name="T37" fmla="*/ 31 h 266"/>
                <a:gd name="T38" fmla="*/ 229 w 266"/>
                <a:gd name="T39" fmla="*/ 31 h 266"/>
                <a:gd name="T40" fmla="*/ 95 w 266"/>
                <a:gd name="T41" fmla="*/ 106 h 266"/>
                <a:gd name="T42" fmla="*/ 133 w 266"/>
                <a:gd name="T43" fmla="*/ 86 h 266"/>
                <a:gd name="T44" fmla="*/ 171 w 266"/>
                <a:gd name="T45" fmla="*/ 106 h 266"/>
                <a:gd name="T46" fmla="*/ 174 w 266"/>
                <a:gd name="T47" fmla="*/ 110 h 266"/>
                <a:gd name="T48" fmla="*/ 180 w 266"/>
                <a:gd name="T49" fmla="*/ 133 h 266"/>
                <a:gd name="T50" fmla="*/ 133 w 266"/>
                <a:gd name="T51" fmla="*/ 180 h 266"/>
                <a:gd name="T52" fmla="*/ 86 w 266"/>
                <a:gd name="T53" fmla="*/ 133 h 266"/>
                <a:gd name="T54" fmla="*/ 92 w 266"/>
                <a:gd name="T55" fmla="*/ 110 h 266"/>
                <a:gd name="T56" fmla="*/ 95 w 266"/>
                <a:gd name="T57" fmla="*/ 106 h 266"/>
                <a:gd name="T58" fmla="*/ 240 w 266"/>
                <a:gd name="T59" fmla="*/ 215 h 266"/>
                <a:gd name="T60" fmla="*/ 214 w 266"/>
                <a:gd name="T61" fmla="*/ 240 h 266"/>
                <a:gd name="T62" fmla="*/ 52 w 266"/>
                <a:gd name="T63" fmla="*/ 240 h 266"/>
                <a:gd name="T64" fmla="*/ 26 w 266"/>
                <a:gd name="T65" fmla="*/ 215 h 266"/>
                <a:gd name="T66" fmla="*/ 26 w 266"/>
                <a:gd name="T67" fmla="*/ 120 h 266"/>
                <a:gd name="T68" fmla="*/ 26 w 266"/>
                <a:gd name="T69" fmla="*/ 106 h 266"/>
                <a:gd name="T70" fmla="*/ 66 w 266"/>
                <a:gd name="T71" fmla="*/ 106 h 266"/>
                <a:gd name="T72" fmla="*/ 63 w 266"/>
                <a:gd name="T73" fmla="*/ 113 h 266"/>
                <a:gd name="T74" fmla="*/ 61 w 266"/>
                <a:gd name="T75" fmla="*/ 133 h 266"/>
                <a:gd name="T76" fmla="*/ 133 w 266"/>
                <a:gd name="T77" fmla="*/ 206 h 266"/>
                <a:gd name="T78" fmla="*/ 206 w 266"/>
                <a:gd name="T79" fmla="*/ 133 h 266"/>
                <a:gd name="T80" fmla="*/ 203 w 266"/>
                <a:gd name="T81" fmla="*/ 113 h 266"/>
                <a:gd name="T82" fmla="*/ 200 w 266"/>
                <a:gd name="T83" fmla="*/ 106 h 266"/>
                <a:gd name="T84" fmla="*/ 240 w 266"/>
                <a:gd name="T85" fmla="*/ 106 h 266"/>
                <a:gd name="T86" fmla="*/ 240 w 266"/>
                <a:gd name="T87" fmla="*/ 120 h 266"/>
                <a:gd name="T88" fmla="*/ 240 w 266"/>
                <a:gd name="T89" fmla="*/ 21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266">
                  <a:moveTo>
                    <a:pt x="214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3"/>
                    <a:pt x="23" y="266"/>
                    <a:pt x="52" y="266"/>
                  </a:cubicBezTo>
                  <a:cubicBezTo>
                    <a:pt x="214" y="266"/>
                    <a:pt x="214" y="266"/>
                    <a:pt x="214" y="266"/>
                  </a:cubicBezTo>
                  <a:cubicBezTo>
                    <a:pt x="243" y="266"/>
                    <a:pt x="266" y="243"/>
                    <a:pt x="266" y="215"/>
                  </a:cubicBezTo>
                  <a:cubicBezTo>
                    <a:pt x="266" y="126"/>
                    <a:pt x="266" y="126"/>
                    <a:pt x="266" y="126"/>
                  </a:cubicBezTo>
                  <a:cubicBezTo>
                    <a:pt x="266" y="106"/>
                    <a:pt x="266" y="106"/>
                    <a:pt x="266" y="106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6" y="23"/>
                    <a:pt x="243" y="0"/>
                    <a:pt x="214" y="0"/>
                  </a:cubicBezTo>
                  <a:close/>
                  <a:moveTo>
                    <a:pt x="229" y="31"/>
                  </a:moveTo>
                  <a:cubicBezTo>
                    <a:pt x="235" y="31"/>
                    <a:pt x="235" y="31"/>
                    <a:pt x="235" y="31"/>
                  </a:cubicBezTo>
                  <a:cubicBezTo>
                    <a:pt x="235" y="37"/>
                    <a:pt x="235" y="37"/>
                    <a:pt x="235" y="37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0" y="31"/>
                    <a:pt x="190" y="31"/>
                    <a:pt x="190" y="31"/>
                  </a:cubicBezTo>
                  <a:lnTo>
                    <a:pt x="229" y="31"/>
                  </a:lnTo>
                  <a:close/>
                  <a:moveTo>
                    <a:pt x="95" y="106"/>
                  </a:moveTo>
                  <a:cubicBezTo>
                    <a:pt x="104" y="94"/>
                    <a:pt x="117" y="86"/>
                    <a:pt x="133" y="86"/>
                  </a:cubicBezTo>
                  <a:cubicBezTo>
                    <a:pt x="149" y="86"/>
                    <a:pt x="162" y="94"/>
                    <a:pt x="171" y="106"/>
                  </a:cubicBezTo>
                  <a:cubicBezTo>
                    <a:pt x="172" y="107"/>
                    <a:pt x="173" y="109"/>
                    <a:pt x="174" y="110"/>
                  </a:cubicBezTo>
                  <a:cubicBezTo>
                    <a:pt x="178" y="117"/>
                    <a:pt x="180" y="125"/>
                    <a:pt x="180" y="133"/>
                  </a:cubicBezTo>
                  <a:cubicBezTo>
                    <a:pt x="180" y="159"/>
                    <a:pt x="159" y="180"/>
                    <a:pt x="133" y="180"/>
                  </a:cubicBezTo>
                  <a:cubicBezTo>
                    <a:pt x="107" y="180"/>
                    <a:pt x="86" y="159"/>
                    <a:pt x="86" y="133"/>
                  </a:cubicBezTo>
                  <a:cubicBezTo>
                    <a:pt x="86" y="125"/>
                    <a:pt x="89" y="117"/>
                    <a:pt x="92" y="110"/>
                  </a:cubicBezTo>
                  <a:cubicBezTo>
                    <a:pt x="93" y="109"/>
                    <a:pt x="94" y="107"/>
                    <a:pt x="95" y="106"/>
                  </a:cubicBezTo>
                  <a:close/>
                  <a:moveTo>
                    <a:pt x="240" y="215"/>
                  </a:moveTo>
                  <a:cubicBezTo>
                    <a:pt x="240" y="229"/>
                    <a:pt x="229" y="240"/>
                    <a:pt x="214" y="240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38" y="240"/>
                    <a:pt x="26" y="229"/>
                    <a:pt x="26" y="215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5" y="108"/>
                    <a:pt x="64" y="111"/>
                    <a:pt x="63" y="113"/>
                  </a:cubicBezTo>
                  <a:cubicBezTo>
                    <a:pt x="61" y="120"/>
                    <a:pt x="61" y="126"/>
                    <a:pt x="61" y="133"/>
                  </a:cubicBezTo>
                  <a:cubicBezTo>
                    <a:pt x="61" y="173"/>
                    <a:pt x="93" y="206"/>
                    <a:pt x="133" y="206"/>
                  </a:cubicBezTo>
                  <a:cubicBezTo>
                    <a:pt x="173" y="206"/>
                    <a:pt x="206" y="173"/>
                    <a:pt x="206" y="133"/>
                  </a:cubicBezTo>
                  <a:cubicBezTo>
                    <a:pt x="206" y="126"/>
                    <a:pt x="205" y="120"/>
                    <a:pt x="203" y="113"/>
                  </a:cubicBezTo>
                  <a:cubicBezTo>
                    <a:pt x="202" y="111"/>
                    <a:pt x="201" y="108"/>
                    <a:pt x="200" y="106"/>
                  </a:cubicBezTo>
                  <a:cubicBezTo>
                    <a:pt x="240" y="106"/>
                    <a:pt x="240" y="106"/>
                    <a:pt x="240" y="106"/>
                  </a:cubicBezTo>
                  <a:cubicBezTo>
                    <a:pt x="240" y="120"/>
                    <a:pt x="240" y="120"/>
                    <a:pt x="240" y="120"/>
                  </a:cubicBezTo>
                  <a:lnTo>
                    <a:pt x="240" y="2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8BF134-DC72-4369-905C-0D4048004357}"/>
              </a:ext>
            </a:extLst>
          </p:cNvPr>
          <p:cNvGrpSpPr/>
          <p:nvPr/>
        </p:nvGrpSpPr>
        <p:grpSpPr>
          <a:xfrm>
            <a:off x="5148771" y="4003991"/>
            <a:ext cx="609600" cy="609600"/>
            <a:chOff x="6865028" y="4195655"/>
            <a:chExt cx="812800" cy="8128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9F8765E-B46F-4C0A-9D08-FB1CD247316D}"/>
                </a:ext>
              </a:extLst>
            </p:cNvPr>
            <p:cNvSpPr/>
            <p:nvPr/>
          </p:nvSpPr>
          <p:spPr>
            <a:xfrm rot="18000000">
              <a:off x="6865028" y="4195655"/>
              <a:ext cx="812800" cy="81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577A894E-77B1-4651-BB25-0D78B9F8B1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5537" y="4481619"/>
              <a:ext cx="330006" cy="307074"/>
            </a:xfrm>
            <a:custGeom>
              <a:avLst/>
              <a:gdLst>
                <a:gd name="T0" fmla="*/ 166 w 331"/>
                <a:gd name="T1" fmla="*/ 56 h 308"/>
                <a:gd name="T2" fmla="*/ 263 w 331"/>
                <a:gd name="T3" fmla="*/ 117 h 308"/>
                <a:gd name="T4" fmla="*/ 166 w 331"/>
                <a:gd name="T5" fmla="*/ 178 h 308"/>
                <a:gd name="T6" fmla="*/ 67 w 331"/>
                <a:gd name="T7" fmla="*/ 117 h 308"/>
                <a:gd name="T8" fmla="*/ 166 w 331"/>
                <a:gd name="T9" fmla="*/ 56 h 308"/>
                <a:gd name="T10" fmla="*/ 263 w 331"/>
                <a:gd name="T11" fmla="*/ 228 h 308"/>
                <a:gd name="T12" fmla="*/ 234 w 331"/>
                <a:gd name="T13" fmla="*/ 248 h 308"/>
                <a:gd name="T14" fmla="*/ 166 w 331"/>
                <a:gd name="T15" fmla="*/ 190 h 308"/>
                <a:gd name="T16" fmla="*/ 98 w 331"/>
                <a:gd name="T17" fmla="*/ 248 h 308"/>
                <a:gd name="T18" fmla="*/ 68 w 331"/>
                <a:gd name="T19" fmla="*/ 228 h 308"/>
                <a:gd name="T20" fmla="*/ 68 w 331"/>
                <a:gd name="T21" fmla="*/ 250 h 308"/>
                <a:gd name="T22" fmla="*/ 166 w 331"/>
                <a:gd name="T23" fmla="*/ 308 h 308"/>
                <a:gd name="T24" fmla="*/ 263 w 331"/>
                <a:gd name="T25" fmla="*/ 250 h 308"/>
                <a:gd name="T26" fmla="*/ 263 w 331"/>
                <a:gd name="T27" fmla="*/ 228 h 308"/>
                <a:gd name="T28" fmla="*/ 263 w 331"/>
                <a:gd name="T29" fmla="*/ 228 h 308"/>
                <a:gd name="T30" fmla="*/ 263 w 331"/>
                <a:gd name="T31" fmla="*/ 228 h 308"/>
                <a:gd name="T32" fmla="*/ 263 w 331"/>
                <a:gd name="T33" fmla="*/ 117 h 308"/>
                <a:gd name="T34" fmla="*/ 331 w 331"/>
                <a:gd name="T35" fmla="*/ 63 h 308"/>
                <a:gd name="T36" fmla="*/ 234 w 331"/>
                <a:gd name="T37" fmla="*/ 0 h 308"/>
                <a:gd name="T38" fmla="*/ 166 w 331"/>
                <a:gd name="T39" fmla="*/ 56 h 308"/>
                <a:gd name="T40" fmla="*/ 98 w 331"/>
                <a:gd name="T41" fmla="*/ 0 h 308"/>
                <a:gd name="T42" fmla="*/ 0 w 331"/>
                <a:gd name="T43" fmla="*/ 63 h 308"/>
                <a:gd name="T44" fmla="*/ 67 w 331"/>
                <a:gd name="T45" fmla="*/ 117 h 308"/>
                <a:gd name="T46" fmla="*/ 0 w 331"/>
                <a:gd name="T47" fmla="*/ 171 h 308"/>
                <a:gd name="T48" fmla="*/ 98 w 331"/>
                <a:gd name="T49" fmla="*/ 235 h 308"/>
                <a:gd name="T50" fmla="*/ 166 w 331"/>
                <a:gd name="T51" fmla="*/ 178 h 308"/>
                <a:gd name="T52" fmla="*/ 234 w 331"/>
                <a:gd name="T53" fmla="*/ 235 h 308"/>
                <a:gd name="T54" fmla="*/ 331 w 331"/>
                <a:gd name="T55" fmla="*/ 171 h 308"/>
                <a:gd name="T56" fmla="*/ 263 w 331"/>
                <a:gd name="T57" fmla="*/ 11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1" h="308">
                  <a:moveTo>
                    <a:pt x="166" y="56"/>
                  </a:moveTo>
                  <a:lnTo>
                    <a:pt x="263" y="117"/>
                  </a:lnTo>
                  <a:lnTo>
                    <a:pt x="166" y="178"/>
                  </a:lnTo>
                  <a:lnTo>
                    <a:pt x="67" y="117"/>
                  </a:lnTo>
                  <a:lnTo>
                    <a:pt x="166" y="56"/>
                  </a:lnTo>
                  <a:close/>
                  <a:moveTo>
                    <a:pt x="263" y="228"/>
                  </a:moveTo>
                  <a:lnTo>
                    <a:pt x="234" y="248"/>
                  </a:lnTo>
                  <a:lnTo>
                    <a:pt x="166" y="190"/>
                  </a:lnTo>
                  <a:lnTo>
                    <a:pt x="98" y="248"/>
                  </a:lnTo>
                  <a:lnTo>
                    <a:pt x="68" y="228"/>
                  </a:lnTo>
                  <a:lnTo>
                    <a:pt x="68" y="250"/>
                  </a:lnTo>
                  <a:lnTo>
                    <a:pt x="166" y="308"/>
                  </a:lnTo>
                  <a:lnTo>
                    <a:pt x="263" y="250"/>
                  </a:lnTo>
                  <a:lnTo>
                    <a:pt x="263" y="228"/>
                  </a:lnTo>
                  <a:lnTo>
                    <a:pt x="263" y="228"/>
                  </a:lnTo>
                  <a:lnTo>
                    <a:pt x="263" y="228"/>
                  </a:lnTo>
                  <a:close/>
                  <a:moveTo>
                    <a:pt x="263" y="117"/>
                  </a:moveTo>
                  <a:lnTo>
                    <a:pt x="331" y="63"/>
                  </a:lnTo>
                  <a:lnTo>
                    <a:pt x="234" y="0"/>
                  </a:lnTo>
                  <a:lnTo>
                    <a:pt x="166" y="56"/>
                  </a:lnTo>
                  <a:lnTo>
                    <a:pt x="98" y="0"/>
                  </a:lnTo>
                  <a:lnTo>
                    <a:pt x="0" y="63"/>
                  </a:lnTo>
                  <a:lnTo>
                    <a:pt x="67" y="117"/>
                  </a:lnTo>
                  <a:lnTo>
                    <a:pt x="0" y="171"/>
                  </a:lnTo>
                  <a:lnTo>
                    <a:pt x="98" y="235"/>
                  </a:lnTo>
                  <a:lnTo>
                    <a:pt x="166" y="178"/>
                  </a:lnTo>
                  <a:lnTo>
                    <a:pt x="234" y="235"/>
                  </a:lnTo>
                  <a:lnTo>
                    <a:pt x="331" y="171"/>
                  </a:lnTo>
                  <a:lnTo>
                    <a:pt x="263" y="1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CB33217-4965-45AE-A1B0-8080CB2C9E26}"/>
              </a:ext>
            </a:extLst>
          </p:cNvPr>
          <p:cNvGrpSpPr/>
          <p:nvPr/>
        </p:nvGrpSpPr>
        <p:grpSpPr>
          <a:xfrm>
            <a:off x="3385630" y="4003991"/>
            <a:ext cx="609600" cy="609600"/>
            <a:chOff x="4514173" y="4195655"/>
            <a:chExt cx="812800" cy="812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C284156-0FA9-4665-A2FA-B47530AA63E7}"/>
                </a:ext>
              </a:extLst>
            </p:cNvPr>
            <p:cNvSpPr/>
            <p:nvPr/>
          </p:nvSpPr>
          <p:spPr>
            <a:xfrm rot="3600000">
              <a:off x="4514173" y="4195655"/>
              <a:ext cx="812800" cy="81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CFCD788F-F615-49CA-B35E-7103A1F20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413" y="4465324"/>
              <a:ext cx="368319" cy="297488"/>
            </a:xfrm>
            <a:custGeom>
              <a:avLst/>
              <a:gdLst>
                <a:gd name="T0" fmla="*/ 266 w 266"/>
                <a:gd name="T1" fmla="*/ 26 h 213"/>
                <a:gd name="T2" fmla="*/ 234 w 266"/>
                <a:gd name="T3" fmla="*/ 34 h 213"/>
                <a:gd name="T4" fmla="*/ 258 w 266"/>
                <a:gd name="T5" fmla="*/ 4 h 213"/>
                <a:gd name="T6" fmla="*/ 224 w 266"/>
                <a:gd name="T7" fmla="*/ 17 h 213"/>
                <a:gd name="T8" fmla="*/ 184 w 266"/>
                <a:gd name="T9" fmla="*/ 0 h 213"/>
                <a:gd name="T10" fmla="*/ 130 w 266"/>
                <a:gd name="T11" fmla="*/ 54 h 213"/>
                <a:gd name="T12" fmla="*/ 131 w 266"/>
                <a:gd name="T13" fmla="*/ 66 h 213"/>
                <a:gd name="T14" fmla="*/ 19 w 266"/>
                <a:gd name="T15" fmla="*/ 10 h 213"/>
                <a:gd name="T16" fmla="*/ 11 w 266"/>
                <a:gd name="T17" fmla="*/ 37 h 213"/>
                <a:gd name="T18" fmla="*/ 36 w 266"/>
                <a:gd name="T19" fmla="*/ 82 h 213"/>
                <a:gd name="T20" fmla="*/ 11 w 266"/>
                <a:gd name="T21" fmla="*/ 75 h 213"/>
                <a:gd name="T22" fmla="*/ 11 w 266"/>
                <a:gd name="T23" fmla="*/ 76 h 213"/>
                <a:gd name="T24" fmla="*/ 15 w 266"/>
                <a:gd name="T25" fmla="*/ 95 h 213"/>
                <a:gd name="T26" fmla="*/ 55 w 266"/>
                <a:gd name="T27" fmla="*/ 128 h 213"/>
                <a:gd name="T28" fmla="*/ 40 w 266"/>
                <a:gd name="T29" fmla="*/ 130 h 213"/>
                <a:gd name="T30" fmla="*/ 30 w 266"/>
                <a:gd name="T31" fmla="*/ 129 h 213"/>
                <a:gd name="T32" fmla="*/ 81 w 266"/>
                <a:gd name="T33" fmla="*/ 167 h 213"/>
                <a:gd name="T34" fmla="*/ 13 w 266"/>
                <a:gd name="T35" fmla="*/ 190 h 213"/>
                <a:gd name="T36" fmla="*/ 0 w 266"/>
                <a:gd name="T37" fmla="*/ 189 h 213"/>
                <a:gd name="T38" fmla="*/ 84 w 266"/>
                <a:gd name="T39" fmla="*/ 213 h 213"/>
                <a:gd name="T40" fmla="*/ 235 w 266"/>
                <a:gd name="T41" fmla="*/ 93 h 213"/>
                <a:gd name="T42" fmla="*/ 239 w 266"/>
                <a:gd name="T43" fmla="*/ 60 h 213"/>
                <a:gd name="T44" fmla="*/ 239 w 266"/>
                <a:gd name="T45" fmla="*/ 53 h 213"/>
                <a:gd name="T46" fmla="*/ 266 w 266"/>
                <a:gd name="T47" fmla="*/ 2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13">
                  <a:moveTo>
                    <a:pt x="266" y="26"/>
                  </a:moveTo>
                  <a:cubicBezTo>
                    <a:pt x="256" y="30"/>
                    <a:pt x="245" y="33"/>
                    <a:pt x="234" y="34"/>
                  </a:cubicBezTo>
                  <a:cubicBezTo>
                    <a:pt x="246" y="27"/>
                    <a:pt x="254" y="17"/>
                    <a:pt x="258" y="4"/>
                  </a:cubicBezTo>
                  <a:cubicBezTo>
                    <a:pt x="248" y="11"/>
                    <a:pt x="236" y="15"/>
                    <a:pt x="224" y="17"/>
                  </a:cubicBezTo>
                  <a:cubicBezTo>
                    <a:pt x="214" y="7"/>
                    <a:pt x="200" y="0"/>
                    <a:pt x="184" y="0"/>
                  </a:cubicBezTo>
                  <a:cubicBezTo>
                    <a:pt x="154" y="0"/>
                    <a:pt x="130" y="25"/>
                    <a:pt x="130" y="54"/>
                  </a:cubicBezTo>
                  <a:cubicBezTo>
                    <a:pt x="130" y="58"/>
                    <a:pt x="130" y="62"/>
                    <a:pt x="131" y="66"/>
                  </a:cubicBezTo>
                  <a:cubicBezTo>
                    <a:pt x="86" y="64"/>
                    <a:pt x="46" y="43"/>
                    <a:pt x="19" y="10"/>
                  </a:cubicBezTo>
                  <a:cubicBezTo>
                    <a:pt x="14" y="18"/>
                    <a:pt x="11" y="27"/>
                    <a:pt x="11" y="37"/>
                  </a:cubicBezTo>
                  <a:cubicBezTo>
                    <a:pt x="11" y="56"/>
                    <a:pt x="21" y="72"/>
                    <a:pt x="36" y="82"/>
                  </a:cubicBezTo>
                  <a:cubicBezTo>
                    <a:pt x="27" y="82"/>
                    <a:pt x="18" y="79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83"/>
                    <a:pt x="12" y="89"/>
                    <a:pt x="15" y="95"/>
                  </a:cubicBezTo>
                  <a:cubicBezTo>
                    <a:pt x="21" y="112"/>
                    <a:pt x="36" y="125"/>
                    <a:pt x="55" y="128"/>
                  </a:cubicBezTo>
                  <a:cubicBezTo>
                    <a:pt x="50" y="130"/>
                    <a:pt x="45" y="130"/>
                    <a:pt x="40" y="130"/>
                  </a:cubicBezTo>
                  <a:cubicBezTo>
                    <a:pt x="37" y="130"/>
                    <a:pt x="33" y="130"/>
                    <a:pt x="30" y="129"/>
                  </a:cubicBezTo>
                  <a:cubicBezTo>
                    <a:pt x="37" y="151"/>
                    <a:pt x="57" y="166"/>
                    <a:pt x="81" y="167"/>
                  </a:cubicBezTo>
                  <a:cubicBezTo>
                    <a:pt x="62" y="181"/>
                    <a:pt x="39" y="190"/>
                    <a:pt x="13" y="190"/>
                  </a:cubicBezTo>
                  <a:cubicBezTo>
                    <a:pt x="9" y="190"/>
                    <a:pt x="5" y="189"/>
                    <a:pt x="0" y="189"/>
                  </a:cubicBezTo>
                  <a:cubicBezTo>
                    <a:pt x="24" y="204"/>
                    <a:pt x="53" y="213"/>
                    <a:pt x="84" y="213"/>
                  </a:cubicBezTo>
                  <a:cubicBezTo>
                    <a:pt x="169" y="213"/>
                    <a:pt x="221" y="154"/>
                    <a:pt x="235" y="93"/>
                  </a:cubicBezTo>
                  <a:cubicBezTo>
                    <a:pt x="237" y="82"/>
                    <a:pt x="239" y="71"/>
                    <a:pt x="239" y="60"/>
                  </a:cubicBezTo>
                  <a:cubicBezTo>
                    <a:pt x="239" y="58"/>
                    <a:pt x="239" y="56"/>
                    <a:pt x="239" y="53"/>
                  </a:cubicBezTo>
                  <a:cubicBezTo>
                    <a:pt x="249" y="46"/>
                    <a:pt x="258" y="36"/>
                    <a:pt x="266" y="2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72B755-416D-45FF-BDD8-D625D7167538}"/>
              </a:ext>
            </a:extLst>
          </p:cNvPr>
          <p:cNvGrpSpPr/>
          <p:nvPr/>
        </p:nvGrpSpPr>
        <p:grpSpPr>
          <a:xfrm>
            <a:off x="4271156" y="3497300"/>
            <a:ext cx="609600" cy="609600"/>
            <a:chOff x="5694874" y="3520066"/>
            <a:chExt cx="812800" cy="812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127C662-14AC-42EC-98E4-BEA91522FBC6}"/>
                </a:ext>
              </a:extLst>
            </p:cNvPr>
            <p:cNvSpPr/>
            <p:nvPr/>
          </p:nvSpPr>
          <p:spPr>
            <a:xfrm rot="18000000">
              <a:off x="5694874" y="3520066"/>
              <a:ext cx="812800" cy="8128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74000">
                  <a:schemeClr val="accent2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25D35E17-F6A4-4D42-A116-801D4CD19A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0903" y="3729607"/>
              <a:ext cx="284163" cy="420687"/>
            </a:xfrm>
            <a:custGeom>
              <a:avLst/>
              <a:gdLst>
                <a:gd name="T0" fmla="*/ 63 w 75"/>
                <a:gd name="T1" fmla="*/ 0 h 112"/>
                <a:gd name="T2" fmla="*/ 12 w 75"/>
                <a:gd name="T3" fmla="*/ 0 h 112"/>
                <a:gd name="T4" fmla="*/ 0 w 75"/>
                <a:gd name="T5" fmla="*/ 12 h 112"/>
                <a:gd name="T6" fmla="*/ 0 w 75"/>
                <a:gd name="T7" fmla="*/ 100 h 112"/>
                <a:gd name="T8" fmla="*/ 12 w 75"/>
                <a:gd name="T9" fmla="*/ 112 h 112"/>
                <a:gd name="T10" fmla="*/ 63 w 75"/>
                <a:gd name="T11" fmla="*/ 112 h 112"/>
                <a:gd name="T12" fmla="*/ 75 w 75"/>
                <a:gd name="T13" fmla="*/ 100 h 112"/>
                <a:gd name="T14" fmla="*/ 75 w 75"/>
                <a:gd name="T15" fmla="*/ 12 h 112"/>
                <a:gd name="T16" fmla="*/ 63 w 75"/>
                <a:gd name="T17" fmla="*/ 0 h 112"/>
                <a:gd name="T18" fmla="*/ 38 w 75"/>
                <a:gd name="T19" fmla="*/ 101 h 112"/>
                <a:gd name="T20" fmla="*/ 31 w 75"/>
                <a:gd name="T21" fmla="*/ 94 h 112"/>
                <a:gd name="T22" fmla="*/ 38 w 75"/>
                <a:gd name="T23" fmla="*/ 88 h 112"/>
                <a:gd name="T24" fmla="*/ 44 w 75"/>
                <a:gd name="T25" fmla="*/ 94 h 112"/>
                <a:gd name="T26" fmla="*/ 38 w 75"/>
                <a:gd name="T27" fmla="*/ 101 h 112"/>
                <a:gd name="T28" fmla="*/ 65 w 75"/>
                <a:gd name="T29" fmla="*/ 81 h 112"/>
                <a:gd name="T30" fmla="*/ 10 w 75"/>
                <a:gd name="T31" fmla="*/ 81 h 112"/>
                <a:gd name="T32" fmla="*/ 10 w 75"/>
                <a:gd name="T33" fmla="*/ 11 h 112"/>
                <a:gd name="T34" fmla="*/ 65 w 75"/>
                <a:gd name="T35" fmla="*/ 11 h 112"/>
                <a:gd name="T36" fmla="*/ 65 w 75"/>
                <a:gd name="T37" fmla="*/ 8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12">
                  <a:moveTo>
                    <a:pt x="6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7"/>
                    <a:pt x="5" y="112"/>
                    <a:pt x="12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70" y="112"/>
                    <a:pt x="75" y="107"/>
                    <a:pt x="75" y="10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5"/>
                    <a:pt x="70" y="0"/>
                    <a:pt x="63" y="0"/>
                  </a:cubicBezTo>
                  <a:close/>
                  <a:moveTo>
                    <a:pt x="38" y="101"/>
                  </a:moveTo>
                  <a:cubicBezTo>
                    <a:pt x="34" y="101"/>
                    <a:pt x="31" y="98"/>
                    <a:pt x="31" y="94"/>
                  </a:cubicBezTo>
                  <a:cubicBezTo>
                    <a:pt x="31" y="91"/>
                    <a:pt x="34" y="88"/>
                    <a:pt x="38" y="88"/>
                  </a:cubicBezTo>
                  <a:cubicBezTo>
                    <a:pt x="41" y="88"/>
                    <a:pt x="44" y="91"/>
                    <a:pt x="44" y="94"/>
                  </a:cubicBezTo>
                  <a:cubicBezTo>
                    <a:pt x="44" y="98"/>
                    <a:pt x="41" y="101"/>
                    <a:pt x="38" y="101"/>
                  </a:cubicBezTo>
                  <a:close/>
                  <a:moveTo>
                    <a:pt x="65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5" y="11"/>
                    <a:pt x="65" y="11"/>
                    <a:pt x="65" y="11"/>
                  </a:cubicBezTo>
                  <a:lnTo>
                    <a:pt x="65" y="8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036ADDB6-2DF9-421E-AECA-55854EF73E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Social Media</a:t>
            </a:r>
            <a:endParaRPr lang="en-ID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58DC8A-D619-42E9-9953-BE715E9B1498}"/>
              </a:ext>
            </a:extLst>
          </p:cNvPr>
          <p:cNvSpPr txBox="1"/>
          <p:nvPr/>
        </p:nvSpPr>
        <p:spPr>
          <a:xfrm>
            <a:off x="2542540" y="2182262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1.523K </a:t>
            </a:r>
          </a:p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Like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C05E3A-C6F9-47A3-AE57-B8DB3965134B}"/>
              </a:ext>
            </a:extLst>
          </p:cNvPr>
          <p:cNvSpPr txBox="1"/>
          <p:nvPr/>
        </p:nvSpPr>
        <p:spPr>
          <a:xfrm>
            <a:off x="2542540" y="4850011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7.764K </a:t>
            </a:r>
          </a:p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Like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BFC18BE-1F3D-49B8-8324-B33D50B15A10}"/>
              </a:ext>
            </a:extLst>
          </p:cNvPr>
          <p:cNvSpPr txBox="1"/>
          <p:nvPr/>
        </p:nvSpPr>
        <p:spPr>
          <a:xfrm>
            <a:off x="5576518" y="2182262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6.775K </a:t>
            </a:r>
          </a:p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Like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CB4706-A051-4902-842C-527DA2D7E66E}"/>
              </a:ext>
            </a:extLst>
          </p:cNvPr>
          <p:cNvSpPr txBox="1"/>
          <p:nvPr/>
        </p:nvSpPr>
        <p:spPr>
          <a:xfrm>
            <a:off x="5576518" y="4850011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8.346K </a:t>
            </a:r>
          </a:p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File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E66A6D-22EF-4EFB-8348-E79E153A180E}"/>
              </a:ext>
            </a:extLst>
          </p:cNvPr>
          <p:cNvSpPr txBox="1"/>
          <p:nvPr/>
        </p:nvSpPr>
        <p:spPr>
          <a:xfrm>
            <a:off x="6198919" y="3446316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8.235K </a:t>
            </a:r>
          </a:p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Love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E3663E-5DA9-4FD1-B9A5-51C07BF0E6E5}"/>
              </a:ext>
            </a:extLst>
          </p:cNvPr>
          <p:cNvSpPr txBox="1"/>
          <p:nvPr/>
        </p:nvSpPr>
        <p:spPr>
          <a:xfrm>
            <a:off x="2060231" y="3446316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2.634K </a:t>
            </a:r>
          </a:p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Tweet</a:t>
            </a:r>
          </a:p>
        </p:txBody>
      </p:sp>
    </p:spTree>
    <p:extLst>
      <p:ext uri="{BB962C8B-B14F-4D97-AF65-F5344CB8AC3E}">
        <p14:creationId xmlns:p14="http://schemas.microsoft.com/office/powerpoint/2010/main" val="4153047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67" grpId="0" build="p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4FC2E0-5DDB-4259-A360-D395E4076D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40372F5-8340-4A24-A245-7E456FD86F03}"/>
              </a:ext>
            </a:extLst>
          </p:cNvPr>
          <p:cNvSpPr/>
          <p:nvPr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53070C5-44C6-4C1F-A9C5-282AEDB3D8CE}"/>
              </a:ext>
            </a:extLst>
          </p:cNvPr>
          <p:cNvGrpSpPr/>
          <p:nvPr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2D71A0C-4FF5-441B-A7E7-2F8EA4F0194F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77" name="Freeform 541">
                <a:extLst>
                  <a:ext uri="{FF2B5EF4-FFF2-40B4-BE49-F238E27FC236}">
                    <a16:creationId xmlns:a16="http://schemas.microsoft.com/office/drawing/2014/main" id="{6F0B57F6-57AB-41FE-85D1-AC65BD646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8" name="Freeform 542">
                <a:extLst>
                  <a:ext uri="{FF2B5EF4-FFF2-40B4-BE49-F238E27FC236}">
                    <a16:creationId xmlns:a16="http://schemas.microsoft.com/office/drawing/2014/main" id="{B10137BA-A651-4876-B6DF-5CBB2E341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9" name="Freeform 543">
                <a:extLst>
                  <a:ext uri="{FF2B5EF4-FFF2-40B4-BE49-F238E27FC236}">
                    <a16:creationId xmlns:a16="http://schemas.microsoft.com/office/drawing/2014/main" id="{6873122A-146D-48CE-BAF1-936101861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0" name="Freeform 544">
                <a:extLst>
                  <a:ext uri="{FF2B5EF4-FFF2-40B4-BE49-F238E27FC236}">
                    <a16:creationId xmlns:a16="http://schemas.microsoft.com/office/drawing/2014/main" id="{7B3F7C2F-7D52-4FAE-A1E3-FFE754DF9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1" name="Freeform 545">
                <a:extLst>
                  <a:ext uri="{FF2B5EF4-FFF2-40B4-BE49-F238E27FC236}">
                    <a16:creationId xmlns:a16="http://schemas.microsoft.com/office/drawing/2014/main" id="{5007AC29-176F-4CBF-ACC8-6C6BAABC3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2" name="Freeform 546">
                <a:extLst>
                  <a:ext uri="{FF2B5EF4-FFF2-40B4-BE49-F238E27FC236}">
                    <a16:creationId xmlns:a16="http://schemas.microsoft.com/office/drawing/2014/main" id="{4AAACF60-D125-4453-9817-050C602D4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3" name="Freeform 547">
                <a:extLst>
                  <a:ext uri="{FF2B5EF4-FFF2-40B4-BE49-F238E27FC236}">
                    <a16:creationId xmlns:a16="http://schemas.microsoft.com/office/drawing/2014/main" id="{75486F01-FB8F-4C91-BF7C-3BCA9408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E10A2AE-6DB3-4501-8162-023B64BAD94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72" name="Freeform 551">
                <a:extLst>
                  <a:ext uri="{FF2B5EF4-FFF2-40B4-BE49-F238E27FC236}">
                    <a16:creationId xmlns:a16="http://schemas.microsoft.com/office/drawing/2014/main" id="{C6869A07-F979-4B6B-977D-BD4529DA1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3" name="Freeform 552">
                <a:extLst>
                  <a:ext uri="{FF2B5EF4-FFF2-40B4-BE49-F238E27FC236}">
                    <a16:creationId xmlns:a16="http://schemas.microsoft.com/office/drawing/2014/main" id="{2646E9EF-DF5A-4B53-9AE3-A915F6FDAC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4" name="Freeform 553">
                <a:extLst>
                  <a:ext uri="{FF2B5EF4-FFF2-40B4-BE49-F238E27FC236}">
                    <a16:creationId xmlns:a16="http://schemas.microsoft.com/office/drawing/2014/main" id="{5BD46D76-A5A8-4D6D-B087-108310CEF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5" name="Freeform 554">
                <a:extLst>
                  <a:ext uri="{FF2B5EF4-FFF2-40B4-BE49-F238E27FC236}">
                    <a16:creationId xmlns:a16="http://schemas.microsoft.com/office/drawing/2014/main" id="{5826587A-70A3-4439-9CCF-4A465BA574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6" name="Freeform 555">
                <a:extLst>
                  <a:ext uri="{FF2B5EF4-FFF2-40B4-BE49-F238E27FC236}">
                    <a16:creationId xmlns:a16="http://schemas.microsoft.com/office/drawing/2014/main" id="{FD01B0AC-FAE9-40F9-BD4D-739662704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A4124E7-FF57-4E0C-93F0-D271ADAA34F8}"/>
              </a:ext>
            </a:extLst>
          </p:cNvPr>
          <p:cNvSpPr/>
          <p:nvPr/>
        </p:nvSpPr>
        <p:spPr>
          <a:xfrm>
            <a:off x="1533906" y="2366010"/>
            <a:ext cx="6076188" cy="256489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C8E3B-1D74-4ED8-8929-7C78A55AF2E2}"/>
              </a:ext>
            </a:extLst>
          </p:cNvPr>
          <p:cNvSpPr txBox="1"/>
          <p:nvPr/>
        </p:nvSpPr>
        <p:spPr>
          <a:xfrm>
            <a:off x="2978223" y="3674388"/>
            <a:ext cx="3187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Europan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lingues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membres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del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sam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134C98B-50E5-468A-97D1-DAD36E984D3C}"/>
              </a:ext>
            </a:extLst>
          </p:cNvPr>
          <p:cNvSpPr txBox="1"/>
          <p:nvPr/>
        </p:nvSpPr>
        <p:spPr>
          <a:xfrm>
            <a:off x="1833372" y="3094955"/>
            <a:ext cx="547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+mj-lt"/>
                <a:ea typeface="Roboto" pitchFamily="2" charset="0"/>
              </a:rPr>
              <a:t>COFFEE BREAK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3766B2E-A650-4021-A126-0B95E37F7956}"/>
              </a:ext>
            </a:extLst>
          </p:cNvPr>
          <p:cNvSpPr/>
          <p:nvPr/>
        </p:nvSpPr>
        <p:spPr>
          <a:xfrm>
            <a:off x="3619035" y="2157052"/>
            <a:ext cx="1905928" cy="537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E3D61DC-BEAC-42D9-9365-042908EEE283}"/>
              </a:ext>
            </a:extLst>
          </p:cNvPr>
          <p:cNvGrpSpPr/>
          <p:nvPr/>
        </p:nvGrpSpPr>
        <p:grpSpPr>
          <a:xfrm>
            <a:off x="4945924" y="4095953"/>
            <a:ext cx="351192" cy="201683"/>
            <a:chOff x="1" y="1588"/>
            <a:chExt cx="715961" cy="411163"/>
          </a:xfrm>
        </p:grpSpPr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0BD4DC57-6EC0-4910-8FB0-80324E0BA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7F8EA2F4-0918-4BF4-B56D-C99B32F6F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765DAE3-69B1-4ADD-9A5F-3ECAA04DD447}"/>
              </a:ext>
            </a:extLst>
          </p:cNvPr>
          <p:cNvSpPr txBox="1"/>
          <p:nvPr/>
        </p:nvSpPr>
        <p:spPr>
          <a:xfrm>
            <a:off x="3846884" y="4084687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More Detail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88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/>
      <p:bldP spid="87" grpId="0"/>
      <p:bldP spid="88" grpId="0" animBg="1"/>
      <p:bldP spid="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6FE6B-8970-46E1-B499-42E8FAC2F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268AE7-DCD3-4327-BD87-0623007AA9BD}"/>
              </a:ext>
            </a:extLst>
          </p:cNvPr>
          <p:cNvSpPr/>
          <p:nvPr/>
        </p:nvSpPr>
        <p:spPr>
          <a:xfrm>
            <a:off x="0" y="0"/>
            <a:ext cx="9144000" cy="6850516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C1A9C9-89F6-43DC-A266-2296A13DC88C}"/>
              </a:ext>
            </a:extLst>
          </p:cNvPr>
          <p:cNvSpPr/>
          <p:nvPr/>
        </p:nvSpPr>
        <p:spPr>
          <a:xfrm>
            <a:off x="7442453" y="-1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B147A4-461E-4A4B-B647-1D9FF30E4AFC}"/>
              </a:ext>
            </a:extLst>
          </p:cNvPr>
          <p:cNvGrpSpPr/>
          <p:nvPr/>
        </p:nvGrpSpPr>
        <p:grpSpPr>
          <a:xfrm>
            <a:off x="7678073" y="155741"/>
            <a:ext cx="782276" cy="210397"/>
            <a:chOff x="9890690" y="2099634"/>
            <a:chExt cx="1043035" cy="2805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F614B0-DD99-4EF0-9799-5448F9A65155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13" name="Freeform 541">
                <a:extLst>
                  <a:ext uri="{FF2B5EF4-FFF2-40B4-BE49-F238E27FC236}">
                    <a16:creationId xmlns:a16="http://schemas.microsoft.com/office/drawing/2014/main" id="{0008B2E7-13C1-43F3-BD91-60EE5BCEB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4" name="Freeform 542">
                <a:extLst>
                  <a:ext uri="{FF2B5EF4-FFF2-40B4-BE49-F238E27FC236}">
                    <a16:creationId xmlns:a16="http://schemas.microsoft.com/office/drawing/2014/main" id="{5F85CB62-E4DB-44CD-B0B3-4107945D6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" name="Freeform 543">
                <a:extLst>
                  <a:ext uri="{FF2B5EF4-FFF2-40B4-BE49-F238E27FC236}">
                    <a16:creationId xmlns:a16="http://schemas.microsoft.com/office/drawing/2014/main" id="{6F304951-696D-4B7C-BE23-410C1D9F5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6" name="Freeform 544">
                <a:extLst>
                  <a:ext uri="{FF2B5EF4-FFF2-40B4-BE49-F238E27FC236}">
                    <a16:creationId xmlns:a16="http://schemas.microsoft.com/office/drawing/2014/main" id="{3AC7EC10-371A-46DE-8DE4-BF6F75232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7" name="Freeform 545">
                <a:extLst>
                  <a:ext uri="{FF2B5EF4-FFF2-40B4-BE49-F238E27FC236}">
                    <a16:creationId xmlns:a16="http://schemas.microsoft.com/office/drawing/2014/main" id="{1F78F5F9-2DDC-4AC9-A544-91D3425E7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46">
                <a:extLst>
                  <a:ext uri="{FF2B5EF4-FFF2-40B4-BE49-F238E27FC236}">
                    <a16:creationId xmlns:a16="http://schemas.microsoft.com/office/drawing/2014/main" id="{4A6BC236-8C7E-43D6-9552-E783B2A15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9" name="Freeform 547">
                <a:extLst>
                  <a:ext uri="{FF2B5EF4-FFF2-40B4-BE49-F238E27FC236}">
                    <a16:creationId xmlns:a16="http://schemas.microsoft.com/office/drawing/2014/main" id="{220D5D83-8ADB-4B0D-9734-4BBE3409D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3D6FDE-1712-4D26-8A45-5004B6DFE1D6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8" name="Freeform 551">
                <a:extLst>
                  <a:ext uri="{FF2B5EF4-FFF2-40B4-BE49-F238E27FC236}">
                    <a16:creationId xmlns:a16="http://schemas.microsoft.com/office/drawing/2014/main" id="{359F0524-D398-4285-8E0F-562C5DE4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9" name="Freeform 552">
                <a:extLst>
                  <a:ext uri="{FF2B5EF4-FFF2-40B4-BE49-F238E27FC236}">
                    <a16:creationId xmlns:a16="http://schemas.microsoft.com/office/drawing/2014/main" id="{B65608DD-680F-40A3-A65C-73E3BE1B9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0" name="Freeform 553">
                <a:extLst>
                  <a:ext uri="{FF2B5EF4-FFF2-40B4-BE49-F238E27FC236}">
                    <a16:creationId xmlns:a16="http://schemas.microsoft.com/office/drawing/2014/main" id="{EAD9BB44-FC65-4B30-8246-7FE3CB856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1" name="Freeform 554">
                <a:extLst>
                  <a:ext uri="{FF2B5EF4-FFF2-40B4-BE49-F238E27FC236}">
                    <a16:creationId xmlns:a16="http://schemas.microsoft.com/office/drawing/2014/main" id="{CE607297-0BCD-4521-9CDC-43C31EA6D0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2" name="Freeform 555">
                <a:extLst>
                  <a:ext uri="{FF2B5EF4-FFF2-40B4-BE49-F238E27FC236}">
                    <a16:creationId xmlns:a16="http://schemas.microsoft.com/office/drawing/2014/main" id="{D3AF24EC-BEDA-4AEF-9733-8E3B05763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2F19572-2A2D-4FDA-80EC-EC503DD108FC}"/>
              </a:ext>
            </a:extLst>
          </p:cNvPr>
          <p:cNvSpPr/>
          <p:nvPr/>
        </p:nvSpPr>
        <p:spPr>
          <a:xfrm>
            <a:off x="0" y="3544623"/>
            <a:ext cx="9144000" cy="3305893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367C61C-1709-43E8-B6D9-AF6B8DE09480}"/>
              </a:ext>
            </a:extLst>
          </p:cNvPr>
          <p:cNvSpPr/>
          <p:nvPr/>
        </p:nvSpPr>
        <p:spPr>
          <a:xfrm>
            <a:off x="2267059" y="4609068"/>
            <a:ext cx="271799" cy="448669"/>
          </a:xfrm>
          <a:custGeom>
            <a:avLst/>
            <a:gdLst>
              <a:gd name="connsiteX0" fmla="*/ 0 w 1806186"/>
              <a:gd name="connsiteY0" fmla="*/ 0 h 1430640"/>
              <a:gd name="connsiteX1" fmla="*/ 1090866 w 1806186"/>
              <a:gd name="connsiteY1" fmla="*/ 0 h 1430640"/>
              <a:gd name="connsiteX2" fmla="*/ 1806186 w 1806186"/>
              <a:gd name="connsiteY2" fmla="*/ 715320 h 1430640"/>
              <a:gd name="connsiteX3" fmla="*/ 1090866 w 1806186"/>
              <a:gd name="connsiteY3" fmla="*/ 1430640 h 1430640"/>
              <a:gd name="connsiteX4" fmla="*/ 0 w 1806186"/>
              <a:gd name="connsiteY4" fmla="*/ 1430640 h 1430640"/>
              <a:gd name="connsiteX5" fmla="*/ 715320 w 1806186"/>
              <a:gd name="connsiteY5" fmla="*/ 715320 h 1430640"/>
              <a:gd name="connsiteX6" fmla="*/ 0 w 1806186"/>
              <a:gd name="connsiteY6" fmla="*/ 0 h 143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186" h="1430640">
                <a:moveTo>
                  <a:pt x="0" y="0"/>
                </a:moveTo>
                <a:lnTo>
                  <a:pt x="1090866" y="0"/>
                </a:lnTo>
                <a:lnTo>
                  <a:pt x="1806186" y="715320"/>
                </a:lnTo>
                <a:lnTo>
                  <a:pt x="1090866" y="1430640"/>
                </a:lnTo>
                <a:lnTo>
                  <a:pt x="0" y="1430640"/>
                </a:lnTo>
                <a:lnTo>
                  <a:pt x="715320" y="715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>
              <a:solidFill>
                <a:schemeClr val="accent2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4B1EEC0-2553-4D21-B6C2-E24A97898342}"/>
              </a:ext>
            </a:extLst>
          </p:cNvPr>
          <p:cNvSpPr/>
          <p:nvPr/>
        </p:nvSpPr>
        <p:spPr>
          <a:xfrm>
            <a:off x="4330084" y="4609068"/>
            <a:ext cx="271799" cy="448669"/>
          </a:xfrm>
          <a:custGeom>
            <a:avLst/>
            <a:gdLst>
              <a:gd name="connsiteX0" fmla="*/ 0 w 1806186"/>
              <a:gd name="connsiteY0" fmla="*/ 0 h 1430640"/>
              <a:gd name="connsiteX1" fmla="*/ 1090866 w 1806186"/>
              <a:gd name="connsiteY1" fmla="*/ 0 h 1430640"/>
              <a:gd name="connsiteX2" fmla="*/ 1806186 w 1806186"/>
              <a:gd name="connsiteY2" fmla="*/ 715320 h 1430640"/>
              <a:gd name="connsiteX3" fmla="*/ 1090866 w 1806186"/>
              <a:gd name="connsiteY3" fmla="*/ 1430640 h 1430640"/>
              <a:gd name="connsiteX4" fmla="*/ 0 w 1806186"/>
              <a:gd name="connsiteY4" fmla="*/ 1430640 h 1430640"/>
              <a:gd name="connsiteX5" fmla="*/ 715320 w 1806186"/>
              <a:gd name="connsiteY5" fmla="*/ 715320 h 1430640"/>
              <a:gd name="connsiteX6" fmla="*/ 0 w 1806186"/>
              <a:gd name="connsiteY6" fmla="*/ 0 h 143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186" h="1430640">
                <a:moveTo>
                  <a:pt x="0" y="0"/>
                </a:moveTo>
                <a:lnTo>
                  <a:pt x="1090866" y="0"/>
                </a:lnTo>
                <a:lnTo>
                  <a:pt x="1806186" y="715320"/>
                </a:lnTo>
                <a:lnTo>
                  <a:pt x="1090866" y="1430640"/>
                </a:lnTo>
                <a:lnTo>
                  <a:pt x="0" y="1430640"/>
                </a:lnTo>
                <a:lnTo>
                  <a:pt x="715320" y="715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>
              <a:solidFill>
                <a:schemeClr val="accent2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D3A05F0-DD9F-4066-91CB-7A7C7BE1A365}"/>
              </a:ext>
            </a:extLst>
          </p:cNvPr>
          <p:cNvSpPr/>
          <p:nvPr/>
        </p:nvSpPr>
        <p:spPr>
          <a:xfrm>
            <a:off x="6384522" y="4609068"/>
            <a:ext cx="271799" cy="448669"/>
          </a:xfrm>
          <a:custGeom>
            <a:avLst/>
            <a:gdLst>
              <a:gd name="connsiteX0" fmla="*/ 0 w 1806186"/>
              <a:gd name="connsiteY0" fmla="*/ 0 h 1430640"/>
              <a:gd name="connsiteX1" fmla="*/ 1090866 w 1806186"/>
              <a:gd name="connsiteY1" fmla="*/ 0 h 1430640"/>
              <a:gd name="connsiteX2" fmla="*/ 1806186 w 1806186"/>
              <a:gd name="connsiteY2" fmla="*/ 715320 h 1430640"/>
              <a:gd name="connsiteX3" fmla="*/ 1090866 w 1806186"/>
              <a:gd name="connsiteY3" fmla="*/ 1430640 h 1430640"/>
              <a:gd name="connsiteX4" fmla="*/ 0 w 1806186"/>
              <a:gd name="connsiteY4" fmla="*/ 1430640 h 1430640"/>
              <a:gd name="connsiteX5" fmla="*/ 715320 w 1806186"/>
              <a:gd name="connsiteY5" fmla="*/ 715320 h 1430640"/>
              <a:gd name="connsiteX6" fmla="*/ 0 w 1806186"/>
              <a:gd name="connsiteY6" fmla="*/ 0 h 143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186" h="1430640">
                <a:moveTo>
                  <a:pt x="0" y="0"/>
                </a:moveTo>
                <a:lnTo>
                  <a:pt x="1090866" y="0"/>
                </a:lnTo>
                <a:lnTo>
                  <a:pt x="1806186" y="715320"/>
                </a:lnTo>
                <a:lnTo>
                  <a:pt x="1090866" y="1430640"/>
                </a:lnTo>
                <a:lnTo>
                  <a:pt x="0" y="1430640"/>
                </a:lnTo>
                <a:lnTo>
                  <a:pt x="715320" y="715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4A6FE1-2198-45F6-88E0-055457A72C4E}"/>
              </a:ext>
            </a:extLst>
          </p:cNvPr>
          <p:cNvSpPr txBox="1"/>
          <p:nvPr/>
        </p:nvSpPr>
        <p:spPr>
          <a:xfrm>
            <a:off x="672937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7A3837-68D8-47B3-A4FC-D9C4101C2213}"/>
              </a:ext>
            </a:extLst>
          </p:cNvPr>
          <p:cNvSpPr txBox="1"/>
          <p:nvPr/>
        </p:nvSpPr>
        <p:spPr>
          <a:xfrm>
            <a:off x="656211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0304A9-C7E5-4481-87B1-211D4BE26015}"/>
              </a:ext>
            </a:extLst>
          </p:cNvPr>
          <p:cNvSpPr txBox="1"/>
          <p:nvPr/>
        </p:nvSpPr>
        <p:spPr>
          <a:xfrm>
            <a:off x="2728954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B644CF-9BC4-4D4B-97AD-5C2D7098D68F}"/>
              </a:ext>
            </a:extLst>
          </p:cNvPr>
          <p:cNvSpPr txBox="1"/>
          <p:nvPr/>
        </p:nvSpPr>
        <p:spPr>
          <a:xfrm>
            <a:off x="2712228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5391EC-D5EC-4516-A4BF-31B87C1381C9}"/>
              </a:ext>
            </a:extLst>
          </p:cNvPr>
          <p:cNvSpPr txBox="1"/>
          <p:nvPr/>
        </p:nvSpPr>
        <p:spPr>
          <a:xfrm>
            <a:off x="4766298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620625-874E-4B9D-A227-A362D8297B36}"/>
              </a:ext>
            </a:extLst>
          </p:cNvPr>
          <p:cNvSpPr txBox="1"/>
          <p:nvPr/>
        </p:nvSpPr>
        <p:spPr>
          <a:xfrm>
            <a:off x="4749571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73FD7F-763C-4EC6-BB92-7848B893D791}"/>
              </a:ext>
            </a:extLst>
          </p:cNvPr>
          <p:cNvSpPr txBox="1"/>
          <p:nvPr/>
        </p:nvSpPr>
        <p:spPr>
          <a:xfrm>
            <a:off x="6839506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1609F7-3252-410A-8F2F-F61CB4652B76}"/>
              </a:ext>
            </a:extLst>
          </p:cNvPr>
          <p:cNvSpPr txBox="1"/>
          <p:nvPr/>
        </p:nvSpPr>
        <p:spPr>
          <a:xfrm>
            <a:off x="6822779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E9A23C-740B-40DC-A161-EAB4BE7A3091}"/>
              </a:ext>
            </a:extLst>
          </p:cNvPr>
          <p:cNvSpPr txBox="1"/>
          <p:nvPr/>
        </p:nvSpPr>
        <p:spPr>
          <a:xfrm>
            <a:off x="1183199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S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ABF675-5B18-4D7E-9DC7-BBC38BD37FE8}"/>
              </a:ext>
            </a:extLst>
          </p:cNvPr>
          <p:cNvSpPr txBox="1"/>
          <p:nvPr/>
        </p:nvSpPr>
        <p:spPr>
          <a:xfrm>
            <a:off x="3160855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W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55BF7A-8B4E-4E9F-9DBE-AF956E925DB4}"/>
              </a:ext>
            </a:extLst>
          </p:cNvPr>
          <p:cNvSpPr txBox="1"/>
          <p:nvPr/>
        </p:nvSpPr>
        <p:spPr>
          <a:xfrm>
            <a:off x="5138510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O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6B86A2-9AA9-4EE6-B4DF-47AA9942BF65}"/>
              </a:ext>
            </a:extLst>
          </p:cNvPr>
          <p:cNvSpPr txBox="1"/>
          <p:nvPr/>
        </p:nvSpPr>
        <p:spPr>
          <a:xfrm>
            <a:off x="7116166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T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5C3BF66-CA49-49F3-983A-EB647F76381F}"/>
              </a:ext>
            </a:extLst>
          </p:cNvPr>
          <p:cNvSpPr/>
          <p:nvPr/>
        </p:nvSpPr>
        <p:spPr>
          <a:xfrm>
            <a:off x="877924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2DA03D7-7100-4AEB-A6BD-DE8AF87575DA}"/>
              </a:ext>
            </a:extLst>
          </p:cNvPr>
          <p:cNvSpPr/>
          <p:nvPr/>
        </p:nvSpPr>
        <p:spPr>
          <a:xfrm>
            <a:off x="2830285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5D29D38-6E54-4AB9-A76C-689ED61350EE}"/>
              </a:ext>
            </a:extLst>
          </p:cNvPr>
          <p:cNvSpPr/>
          <p:nvPr/>
        </p:nvSpPr>
        <p:spPr>
          <a:xfrm>
            <a:off x="4819117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8CF9C73-1F38-4099-8D6A-7357CD42E264}"/>
              </a:ext>
            </a:extLst>
          </p:cNvPr>
          <p:cNvSpPr/>
          <p:nvPr/>
        </p:nvSpPr>
        <p:spPr>
          <a:xfrm>
            <a:off x="6796773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F1F74379-8041-428E-B6F6-3DA7F0F63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SWOT Analysis</a:t>
            </a:r>
            <a:endParaRPr lang="en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074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23" grpId="0" animBg="1"/>
      <p:bldP spid="26" grpId="0" animBg="1"/>
      <p:bldP spid="34" grpId="0"/>
      <p:bldP spid="35" grpId="0"/>
      <p:bldP spid="38" grpId="0"/>
      <p:bldP spid="39" grpId="0"/>
      <p:bldP spid="42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9" grpId="0" animBg="1"/>
      <p:bldP spid="62" grpId="0" animBg="1"/>
      <p:bldP spid="63" grpId="0" animBg="1"/>
      <p:bldP spid="66" grpId="0" animBg="1"/>
      <p:bldP spid="5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522EDB-55C7-421B-95FA-3BF8B5250D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6428930-594D-445E-A078-8B4575A6A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939" y="624815"/>
            <a:ext cx="5785340" cy="705756"/>
          </a:xfrm>
        </p:spPr>
        <p:txBody>
          <a:bodyPr/>
          <a:lstStyle/>
          <a:p>
            <a:r>
              <a:rPr lang="en-US" dirty="0"/>
              <a:t>People Say</a:t>
            </a:r>
            <a:endParaRPr lang="en-ID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0F2C1C-1FC7-40E4-9252-10FAE765B266}"/>
              </a:ext>
            </a:extLst>
          </p:cNvPr>
          <p:cNvSpPr/>
          <p:nvPr/>
        </p:nvSpPr>
        <p:spPr>
          <a:xfrm>
            <a:off x="2958509" y="2029367"/>
            <a:ext cx="3261770" cy="4499023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D53295D-BF94-4D6F-8548-2DB169BEDA98}"/>
              </a:ext>
            </a:extLst>
          </p:cNvPr>
          <p:cNvSpPr/>
          <p:nvPr/>
        </p:nvSpPr>
        <p:spPr>
          <a:xfrm>
            <a:off x="6434984" y="2438400"/>
            <a:ext cx="2336876" cy="3711388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BE01C9-B9A5-41F6-856C-089989D704FF}"/>
              </a:ext>
            </a:extLst>
          </p:cNvPr>
          <p:cNvSpPr/>
          <p:nvPr/>
        </p:nvSpPr>
        <p:spPr>
          <a:xfrm>
            <a:off x="372139" y="2438400"/>
            <a:ext cx="2339014" cy="3711388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B11331-CCF9-448E-B8A5-34D6BFBB7E47}"/>
              </a:ext>
            </a:extLst>
          </p:cNvPr>
          <p:cNvSpPr/>
          <p:nvPr/>
        </p:nvSpPr>
        <p:spPr>
          <a:xfrm>
            <a:off x="2951864" y="3290310"/>
            <a:ext cx="3268413" cy="3238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6B8751-1401-4904-B0C6-47A5DE01DBC1}"/>
              </a:ext>
            </a:extLst>
          </p:cNvPr>
          <p:cNvSpPr txBox="1"/>
          <p:nvPr/>
        </p:nvSpPr>
        <p:spPr>
          <a:xfrm>
            <a:off x="3472961" y="4231176"/>
            <a:ext cx="2198078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should be incapable of drawing a single stroke at the present moment; and yet I feel that I never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88100E-316C-4315-A969-F9C8859C49C0}"/>
              </a:ext>
            </a:extLst>
          </p:cNvPr>
          <p:cNvSpPr txBox="1"/>
          <p:nvPr/>
        </p:nvSpPr>
        <p:spPr>
          <a:xfrm>
            <a:off x="4021667" y="4988871"/>
            <a:ext cx="1100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9D2B53-36DA-4A2F-A233-DA679A9F142C}"/>
              </a:ext>
            </a:extLst>
          </p:cNvPr>
          <p:cNvSpPr txBox="1"/>
          <p:nvPr/>
        </p:nvSpPr>
        <p:spPr>
          <a:xfrm>
            <a:off x="4202289" y="5235627"/>
            <a:ext cx="7394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Customer</a:t>
            </a:r>
            <a:endParaRPr lang="en-ID" sz="825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47E74A-CC67-427B-BB3B-AAE68AC1FD02}"/>
              </a:ext>
            </a:extLst>
          </p:cNvPr>
          <p:cNvSpPr txBox="1"/>
          <p:nvPr/>
        </p:nvSpPr>
        <p:spPr>
          <a:xfrm>
            <a:off x="658687" y="3726275"/>
            <a:ext cx="1750583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should be incapable of drawing a single stroke at the present moment; and yet I feel that I never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99A787-5571-44D1-9921-775F5A49D958}"/>
              </a:ext>
            </a:extLst>
          </p:cNvPr>
          <p:cNvSpPr txBox="1"/>
          <p:nvPr/>
        </p:nvSpPr>
        <p:spPr>
          <a:xfrm>
            <a:off x="983645" y="4677815"/>
            <a:ext cx="1100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717A374-44FC-4ADE-8ED6-42D852C86F19}"/>
              </a:ext>
            </a:extLst>
          </p:cNvPr>
          <p:cNvSpPr txBox="1"/>
          <p:nvPr/>
        </p:nvSpPr>
        <p:spPr>
          <a:xfrm>
            <a:off x="1164267" y="4924571"/>
            <a:ext cx="7394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Customer</a:t>
            </a:r>
            <a:endParaRPr lang="en-ID" sz="825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C489660-2E6D-4A30-9BCC-86DCA85D3326}"/>
              </a:ext>
            </a:extLst>
          </p:cNvPr>
          <p:cNvGrpSpPr/>
          <p:nvPr/>
        </p:nvGrpSpPr>
        <p:grpSpPr>
          <a:xfrm>
            <a:off x="1239694" y="3052480"/>
            <a:ext cx="588569" cy="530914"/>
            <a:chOff x="6503856" y="2487288"/>
            <a:chExt cx="784759" cy="707885"/>
          </a:xfrm>
          <a:solidFill>
            <a:schemeClr val="accent1"/>
          </a:solidFill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3A6F894B-DF07-4F89-8A1B-F8735C323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856" y="2487288"/>
              <a:ext cx="458043" cy="317107"/>
            </a:xfrm>
            <a:custGeom>
              <a:avLst/>
              <a:gdLst>
                <a:gd name="T0" fmla="*/ 33 w 61"/>
                <a:gd name="T1" fmla="*/ 26 h 42"/>
                <a:gd name="T2" fmla="*/ 61 w 61"/>
                <a:gd name="T3" fmla="*/ 26 h 42"/>
                <a:gd name="T4" fmla="*/ 61 w 61"/>
                <a:gd name="T5" fmla="*/ 10 h 42"/>
                <a:gd name="T6" fmla="*/ 51 w 61"/>
                <a:gd name="T7" fmla="*/ 0 h 42"/>
                <a:gd name="T8" fmla="*/ 10 w 61"/>
                <a:gd name="T9" fmla="*/ 0 h 42"/>
                <a:gd name="T10" fmla="*/ 0 w 61"/>
                <a:gd name="T11" fmla="*/ 10 h 42"/>
                <a:gd name="T12" fmla="*/ 0 w 61"/>
                <a:gd name="T13" fmla="*/ 32 h 42"/>
                <a:gd name="T14" fmla="*/ 10 w 61"/>
                <a:gd name="T15" fmla="*/ 42 h 42"/>
                <a:gd name="T16" fmla="*/ 24 w 61"/>
                <a:gd name="T17" fmla="*/ 42 h 42"/>
                <a:gd name="T18" fmla="*/ 24 w 61"/>
                <a:gd name="T19" fmla="*/ 36 h 42"/>
                <a:gd name="T20" fmla="*/ 33 w 61"/>
                <a:gd name="T2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33" y="26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5"/>
                    <a:pt x="57" y="0"/>
                    <a:pt x="5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2"/>
                    <a:pt x="10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8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D6504F0C-E438-4E62-9AD3-BD933F0664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666" y="2721115"/>
              <a:ext cx="566949" cy="474058"/>
            </a:xfrm>
            <a:custGeom>
              <a:avLst/>
              <a:gdLst>
                <a:gd name="T0" fmla="*/ 63 w 75"/>
                <a:gd name="T1" fmla="*/ 0 h 62"/>
                <a:gd name="T2" fmla="*/ 47 w 75"/>
                <a:gd name="T3" fmla="*/ 0 h 62"/>
                <a:gd name="T4" fmla="*/ 13 w 75"/>
                <a:gd name="T5" fmla="*/ 0 h 62"/>
                <a:gd name="T6" fmla="*/ 0 w 75"/>
                <a:gd name="T7" fmla="*/ 12 h 62"/>
                <a:gd name="T8" fmla="*/ 0 w 75"/>
                <a:gd name="T9" fmla="*/ 20 h 62"/>
                <a:gd name="T10" fmla="*/ 0 w 75"/>
                <a:gd name="T11" fmla="*/ 39 h 62"/>
                <a:gd name="T12" fmla="*/ 13 w 75"/>
                <a:gd name="T13" fmla="*/ 51 h 62"/>
                <a:gd name="T14" fmla="*/ 52 w 75"/>
                <a:gd name="T15" fmla="*/ 51 h 62"/>
                <a:gd name="T16" fmla="*/ 65 w 75"/>
                <a:gd name="T17" fmla="*/ 62 h 62"/>
                <a:gd name="T18" fmla="*/ 65 w 75"/>
                <a:gd name="T19" fmla="*/ 51 h 62"/>
                <a:gd name="T20" fmla="*/ 75 w 75"/>
                <a:gd name="T21" fmla="*/ 39 h 62"/>
                <a:gd name="T22" fmla="*/ 75 w 75"/>
                <a:gd name="T23" fmla="*/ 12 h 62"/>
                <a:gd name="T24" fmla="*/ 63 w 75"/>
                <a:gd name="T25" fmla="*/ 0 h 62"/>
                <a:gd name="T26" fmla="*/ 27 w 75"/>
                <a:gd name="T27" fmla="*/ 29 h 62"/>
                <a:gd name="T28" fmla="*/ 24 w 75"/>
                <a:gd name="T29" fmla="*/ 26 h 62"/>
                <a:gd name="T30" fmla="*/ 27 w 75"/>
                <a:gd name="T31" fmla="*/ 22 h 62"/>
                <a:gd name="T32" fmla="*/ 30 w 75"/>
                <a:gd name="T33" fmla="*/ 26 h 62"/>
                <a:gd name="T34" fmla="*/ 27 w 75"/>
                <a:gd name="T35" fmla="*/ 29 h 62"/>
                <a:gd name="T36" fmla="*/ 37 w 75"/>
                <a:gd name="T37" fmla="*/ 29 h 62"/>
                <a:gd name="T38" fmla="*/ 34 w 75"/>
                <a:gd name="T39" fmla="*/ 26 h 62"/>
                <a:gd name="T40" fmla="*/ 37 w 75"/>
                <a:gd name="T41" fmla="*/ 22 h 62"/>
                <a:gd name="T42" fmla="*/ 41 w 75"/>
                <a:gd name="T43" fmla="*/ 26 h 62"/>
                <a:gd name="T44" fmla="*/ 37 w 75"/>
                <a:gd name="T45" fmla="*/ 29 h 62"/>
                <a:gd name="T46" fmla="*/ 48 w 75"/>
                <a:gd name="T47" fmla="*/ 29 h 62"/>
                <a:gd name="T48" fmla="*/ 45 w 75"/>
                <a:gd name="T49" fmla="*/ 26 h 62"/>
                <a:gd name="T50" fmla="*/ 48 w 75"/>
                <a:gd name="T51" fmla="*/ 22 h 62"/>
                <a:gd name="T52" fmla="*/ 51 w 75"/>
                <a:gd name="T53" fmla="*/ 26 h 62"/>
                <a:gd name="T54" fmla="*/ 48 w 75"/>
                <a:gd name="T55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62">
                  <a:moveTo>
                    <a:pt x="6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71" y="50"/>
                    <a:pt x="75" y="45"/>
                    <a:pt x="75" y="39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5"/>
                    <a:pt x="70" y="0"/>
                    <a:pt x="63" y="0"/>
                  </a:cubicBezTo>
                  <a:close/>
                  <a:moveTo>
                    <a:pt x="27" y="29"/>
                  </a:moveTo>
                  <a:cubicBezTo>
                    <a:pt x="25" y="29"/>
                    <a:pt x="24" y="27"/>
                    <a:pt x="24" y="26"/>
                  </a:cubicBezTo>
                  <a:cubicBezTo>
                    <a:pt x="24" y="24"/>
                    <a:pt x="25" y="22"/>
                    <a:pt x="27" y="22"/>
                  </a:cubicBezTo>
                  <a:cubicBezTo>
                    <a:pt x="29" y="22"/>
                    <a:pt x="30" y="24"/>
                    <a:pt x="30" y="26"/>
                  </a:cubicBezTo>
                  <a:cubicBezTo>
                    <a:pt x="30" y="27"/>
                    <a:pt x="29" y="29"/>
                    <a:pt x="27" y="29"/>
                  </a:cubicBezTo>
                  <a:close/>
                  <a:moveTo>
                    <a:pt x="37" y="29"/>
                  </a:moveTo>
                  <a:cubicBezTo>
                    <a:pt x="36" y="29"/>
                    <a:pt x="34" y="27"/>
                    <a:pt x="34" y="26"/>
                  </a:cubicBezTo>
                  <a:cubicBezTo>
                    <a:pt x="34" y="24"/>
                    <a:pt x="36" y="22"/>
                    <a:pt x="37" y="22"/>
                  </a:cubicBezTo>
                  <a:cubicBezTo>
                    <a:pt x="39" y="22"/>
                    <a:pt x="41" y="24"/>
                    <a:pt x="41" y="26"/>
                  </a:cubicBezTo>
                  <a:cubicBezTo>
                    <a:pt x="41" y="27"/>
                    <a:pt x="39" y="29"/>
                    <a:pt x="37" y="29"/>
                  </a:cubicBezTo>
                  <a:close/>
                  <a:moveTo>
                    <a:pt x="48" y="29"/>
                  </a:moveTo>
                  <a:cubicBezTo>
                    <a:pt x="46" y="29"/>
                    <a:pt x="45" y="27"/>
                    <a:pt x="45" y="26"/>
                  </a:cubicBezTo>
                  <a:cubicBezTo>
                    <a:pt x="45" y="24"/>
                    <a:pt x="46" y="22"/>
                    <a:pt x="48" y="22"/>
                  </a:cubicBezTo>
                  <a:cubicBezTo>
                    <a:pt x="50" y="22"/>
                    <a:pt x="51" y="24"/>
                    <a:pt x="51" y="26"/>
                  </a:cubicBezTo>
                  <a:cubicBezTo>
                    <a:pt x="51" y="27"/>
                    <a:pt x="50" y="29"/>
                    <a:pt x="4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264FC12-0544-4F7B-82F8-211C60044380}"/>
              </a:ext>
            </a:extLst>
          </p:cNvPr>
          <p:cNvSpPr txBox="1"/>
          <p:nvPr/>
        </p:nvSpPr>
        <p:spPr>
          <a:xfrm>
            <a:off x="6703313" y="3726275"/>
            <a:ext cx="1750583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should be incapable of drawing a single stroke at the present moment; and yet I feel that I never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BDAE9AA-9B94-4ACF-81BB-78AA3B052A5D}"/>
              </a:ext>
            </a:extLst>
          </p:cNvPr>
          <p:cNvSpPr txBox="1"/>
          <p:nvPr/>
        </p:nvSpPr>
        <p:spPr>
          <a:xfrm>
            <a:off x="7028271" y="4677815"/>
            <a:ext cx="1100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C1C939-E20C-4EA1-BE5F-DB2B4969758C}"/>
              </a:ext>
            </a:extLst>
          </p:cNvPr>
          <p:cNvSpPr txBox="1"/>
          <p:nvPr/>
        </p:nvSpPr>
        <p:spPr>
          <a:xfrm>
            <a:off x="7208894" y="4924571"/>
            <a:ext cx="7394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Customer</a:t>
            </a:r>
            <a:endParaRPr lang="en-ID" sz="825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9E3993E-C926-42F2-89F3-A019FB39E815}"/>
              </a:ext>
            </a:extLst>
          </p:cNvPr>
          <p:cNvGrpSpPr/>
          <p:nvPr/>
        </p:nvGrpSpPr>
        <p:grpSpPr>
          <a:xfrm>
            <a:off x="7284320" y="3052480"/>
            <a:ext cx="588569" cy="530914"/>
            <a:chOff x="6503856" y="2487288"/>
            <a:chExt cx="784759" cy="707885"/>
          </a:xfrm>
          <a:solidFill>
            <a:schemeClr val="accent1"/>
          </a:solidFill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655E1F76-390D-48EF-9A55-88EA7C12C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856" y="2487288"/>
              <a:ext cx="458043" cy="317107"/>
            </a:xfrm>
            <a:custGeom>
              <a:avLst/>
              <a:gdLst>
                <a:gd name="T0" fmla="*/ 33 w 61"/>
                <a:gd name="T1" fmla="*/ 26 h 42"/>
                <a:gd name="T2" fmla="*/ 61 w 61"/>
                <a:gd name="T3" fmla="*/ 26 h 42"/>
                <a:gd name="T4" fmla="*/ 61 w 61"/>
                <a:gd name="T5" fmla="*/ 10 h 42"/>
                <a:gd name="T6" fmla="*/ 51 w 61"/>
                <a:gd name="T7" fmla="*/ 0 h 42"/>
                <a:gd name="T8" fmla="*/ 10 w 61"/>
                <a:gd name="T9" fmla="*/ 0 h 42"/>
                <a:gd name="T10" fmla="*/ 0 w 61"/>
                <a:gd name="T11" fmla="*/ 10 h 42"/>
                <a:gd name="T12" fmla="*/ 0 w 61"/>
                <a:gd name="T13" fmla="*/ 32 h 42"/>
                <a:gd name="T14" fmla="*/ 10 w 61"/>
                <a:gd name="T15" fmla="*/ 42 h 42"/>
                <a:gd name="T16" fmla="*/ 24 w 61"/>
                <a:gd name="T17" fmla="*/ 42 h 42"/>
                <a:gd name="T18" fmla="*/ 24 w 61"/>
                <a:gd name="T19" fmla="*/ 36 h 42"/>
                <a:gd name="T20" fmla="*/ 33 w 61"/>
                <a:gd name="T2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33" y="26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5"/>
                    <a:pt x="57" y="0"/>
                    <a:pt x="5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2"/>
                    <a:pt x="10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8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15ED49BA-0707-4C11-98AD-B849B46A6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666" y="2721115"/>
              <a:ext cx="566949" cy="474058"/>
            </a:xfrm>
            <a:custGeom>
              <a:avLst/>
              <a:gdLst>
                <a:gd name="T0" fmla="*/ 63 w 75"/>
                <a:gd name="T1" fmla="*/ 0 h 62"/>
                <a:gd name="T2" fmla="*/ 47 w 75"/>
                <a:gd name="T3" fmla="*/ 0 h 62"/>
                <a:gd name="T4" fmla="*/ 13 w 75"/>
                <a:gd name="T5" fmla="*/ 0 h 62"/>
                <a:gd name="T6" fmla="*/ 0 w 75"/>
                <a:gd name="T7" fmla="*/ 12 h 62"/>
                <a:gd name="T8" fmla="*/ 0 w 75"/>
                <a:gd name="T9" fmla="*/ 20 h 62"/>
                <a:gd name="T10" fmla="*/ 0 w 75"/>
                <a:gd name="T11" fmla="*/ 39 h 62"/>
                <a:gd name="T12" fmla="*/ 13 w 75"/>
                <a:gd name="T13" fmla="*/ 51 h 62"/>
                <a:gd name="T14" fmla="*/ 52 w 75"/>
                <a:gd name="T15" fmla="*/ 51 h 62"/>
                <a:gd name="T16" fmla="*/ 65 w 75"/>
                <a:gd name="T17" fmla="*/ 62 h 62"/>
                <a:gd name="T18" fmla="*/ 65 w 75"/>
                <a:gd name="T19" fmla="*/ 51 h 62"/>
                <a:gd name="T20" fmla="*/ 75 w 75"/>
                <a:gd name="T21" fmla="*/ 39 h 62"/>
                <a:gd name="T22" fmla="*/ 75 w 75"/>
                <a:gd name="T23" fmla="*/ 12 h 62"/>
                <a:gd name="T24" fmla="*/ 63 w 75"/>
                <a:gd name="T25" fmla="*/ 0 h 62"/>
                <a:gd name="T26" fmla="*/ 27 w 75"/>
                <a:gd name="T27" fmla="*/ 29 h 62"/>
                <a:gd name="T28" fmla="*/ 24 w 75"/>
                <a:gd name="T29" fmla="*/ 26 h 62"/>
                <a:gd name="T30" fmla="*/ 27 w 75"/>
                <a:gd name="T31" fmla="*/ 22 h 62"/>
                <a:gd name="T32" fmla="*/ 30 w 75"/>
                <a:gd name="T33" fmla="*/ 26 h 62"/>
                <a:gd name="T34" fmla="*/ 27 w 75"/>
                <a:gd name="T35" fmla="*/ 29 h 62"/>
                <a:gd name="T36" fmla="*/ 37 w 75"/>
                <a:gd name="T37" fmla="*/ 29 h 62"/>
                <a:gd name="T38" fmla="*/ 34 w 75"/>
                <a:gd name="T39" fmla="*/ 26 h 62"/>
                <a:gd name="T40" fmla="*/ 37 w 75"/>
                <a:gd name="T41" fmla="*/ 22 h 62"/>
                <a:gd name="T42" fmla="*/ 41 w 75"/>
                <a:gd name="T43" fmla="*/ 26 h 62"/>
                <a:gd name="T44" fmla="*/ 37 w 75"/>
                <a:gd name="T45" fmla="*/ 29 h 62"/>
                <a:gd name="T46" fmla="*/ 48 w 75"/>
                <a:gd name="T47" fmla="*/ 29 h 62"/>
                <a:gd name="T48" fmla="*/ 45 w 75"/>
                <a:gd name="T49" fmla="*/ 26 h 62"/>
                <a:gd name="T50" fmla="*/ 48 w 75"/>
                <a:gd name="T51" fmla="*/ 22 h 62"/>
                <a:gd name="T52" fmla="*/ 51 w 75"/>
                <a:gd name="T53" fmla="*/ 26 h 62"/>
                <a:gd name="T54" fmla="*/ 48 w 75"/>
                <a:gd name="T55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62">
                  <a:moveTo>
                    <a:pt x="6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71" y="50"/>
                    <a:pt x="75" y="45"/>
                    <a:pt x="75" y="39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5"/>
                    <a:pt x="70" y="0"/>
                    <a:pt x="63" y="0"/>
                  </a:cubicBezTo>
                  <a:close/>
                  <a:moveTo>
                    <a:pt x="27" y="29"/>
                  </a:moveTo>
                  <a:cubicBezTo>
                    <a:pt x="25" y="29"/>
                    <a:pt x="24" y="27"/>
                    <a:pt x="24" y="26"/>
                  </a:cubicBezTo>
                  <a:cubicBezTo>
                    <a:pt x="24" y="24"/>
                    <a:pt x="25" y="22"/>
                    <a:pt x="27" y="22"/>
                  </a:cubicBezTo>
                  <a:cubicBezTo>
                    <a:pt x="29" y="22"/>
                    <a:pt x="30" y="24"/>
                    <a:pt x="30" y="26"/>
                  </a:cubicBezTo>
                  <a:cubicBezTo>
                    <a:pt x="30" y="27"/>
                    <a:pt x="29" y="29"/>
                    <a:pt x="27" y="29"/>
                  </a:cubicBezTo>
                  <a:close/>
                  <a:moveTo>
                    <a:pt x="37" y="29"/>
                  </a:moveTo>
                  <a:cubicBezTo>
                    <a:pt x="36" y="29"/>
                    <a:pt x="34" y="27"/>
                    <a:pt x="34" y="26"/>
                  </a:cubicBezTo>
                  <a:cubicBezTo>
                    <a:pt x="34" y="24"/>
                    <a:pt x="36" y="22"/>
                    <a:pt x="37" y="22"/>
                  </a:cubicBezTo>
                  <a:cubicBezTo>
                    <a:pt x="39" y="22"/>
                    <a:pt x="41" y="24"/>
                    <a:pt x="41" y="26"/>
                  </a:cubicBezTo>
                  <a:cubicBezTo>
                    <a:pt x="41" y="27"/>
                    <a:pt x="39" y="29"/>
                    <a:pt x="37" y="29"/>
                  </a:cubicBezTo>
                  <a:close/>
                  <a:moveTo>
                    <a:pt x="48" y="29"/>
                  </a:moveTo>
                  <a:cubicBezTo>
                    <a:pt x="46" y="29"/>
                    <a:pt x="45" y="27"/>
                    <a:pt x="45" y="26"/>
                  </a:cubicBezTo>
                  <a:cubicBezTo>
                    <a:pt x="45" y="24"/>
                    <a:pt x="46" y="22"/>
                    <a:pt x="48" y="22"/>
                  </a:cubicBezTo>
                  <a:cubicBezTo>
                    <a:pt x="50" y="22"/>
                    <a:pt x="51" y="24"/>
                    <a:pt x="51" y="26"/>
                  </a:cubicBezTo>
                  <a:cubicBezTo>
                    <a:pt x="51" y="27"/>
                    <a:pt x="50" y="29"/>
                    <a:pt x="4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E6B39-8619-4EF5-A47F-12472EB717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0114141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40" grpId="0" animBg="1"/>
      <p:bldP spid="41" grpId="0" animBg="1"/>
      <p:bldP spid="42" grpId="0" animBg="1"/>
      <p:bldP spid="43" grpId="0" animBg="1"/>
      <p:bldP spid="48" grpId="0"/>
      <p:bldP spid="51" grpId="0"/>
      <p:bldP spid="52" grpId="0"/>
      <p:bldP spid="53" grpId="0"/>
      <p:bldP spid="54" grpId="0"/>
      <p:bldP spid="55" grpId="0"/>
      <p:bldP spid="66" grpId="0"/>
      <p:bldP spid="67" grpId="0"/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87324-DF34-447B-9677-004221FDFA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A7CCD0-BEA9-41CB-B3DC-037FA21DBCE4}"/>
              </a:ext>
            </a:extLst>
          </p:cNvPr>
          <p:cNvSpPr/>
          <p:nvPr/>
        </p:nvSpPr>
        <p:spPr>
          <a:xfrm>
            <a:off x="5687421" y="2201418"/>
            <a:ext cx="2273943" cy="1566186"/>
          </a:xfrm>
          <a:custGeom>
            <a:avLst/>
            <a:gdLst>
              <a:gd name="connsiteX0" fmla="*/ 0 w 3031924"/>
              <a:gd name="connsiteY0" fmla="*/ 0 h 2088248"/>
              <a:gd name="connsiteX1" fmla="*/ 3031924 w 3031924"/>
              <a:gd name="connsiteY1" fmla="*/ 0 h 2088248"/>
              <a:gd name="connsiteX2" fmla="*/ 3031924 w 3031924"/>
              <a:gd name="connsiteY2" fmla="*/ 126752 h 2088248"/>
              <a:gd name="connsiteX3" fmla="*/ 3031924 w 3031924"/>
              <a:gd name="connsiteY3" fmla="*/ 1782802 h 2088248"/>
              <a:gd name="connsiteX4" fmla="*/ 3031924 w 3031924"/>
              <a:gd name="connsiteY4" fmla="*/ 1914144 h 2088248"/>
              <a:gd name="connsiteX5" fmla="*/ 1228944 w 3031924"/>
              <a:gd name="connsiteY5" fmla="*/ 1914144 h 2088248"/>
              <a:gd name="connsiteX6" fmla="*/ 1066931 w 3031924"/>
              <a:gd name="connsiteY6" fmla="*/ 2076157 h 2088248"/>
              <a:gd name="connsiteX7" fmla="*/ 1008547 w 3031924"/>
              <a:gd name="connsiteY7" fmla="*/ 2076157 h 2088248"/>
              <a:gd name="connsiteX8" fmla="*/ 846534 w 3031924"/>
              <a:gd name="connsiteY8" fmla="*/ 1914144 h 2088248"/>
              <a:gd name="connsiteX9" fmla="*/ 0 w 3031924"/>
              <a:gd name="connsiteY9" fmla="*/ 1914144 h 2088248"/>
              <a:gd name="connsiteX10" fmla="*/ 0 w 3031924"/>
              <a:gd name="connsiteY10" fmla="*/ 1782802 h 2088248"/>
              <a:gd name="connsiteX11" fmla="*/ 0 w 3031924"/>
              <a:gd name="connsiteY11" fmla="*/ 126752 h 208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1924" h="2088248">
                <a:moveTo>
                  <a:pt x="0" y="0"/>
                </a:moveTo>
                <a:lnTo>
                  <a:pt x="3031924" y="0"/>
                </a:lnTo>
                <a:lnTo>
                  <a:pt x="3031924" y="126752"/>
                </a:lnTo>
                <a:lnTo>
                  <a:pt x="3031924" y="1782802"/>
                </a:lnTo>
                <a:lnTo>
                  <a:pt x="3031924" y="1914144"/>
                </a:lnTo>
                <a:lnTo>
                  <a:pt x="1228944" y="1914144"/>
                </a:lnTo>
                <a:lnTo>
                  <a:pt x="1066931" y="2076157"/>
                </a:lnTo>
                <a:cubicBezTo>
                  <a:pt x="1050808" y="2092279"/>
                  <a:pt x="1024669" y="2092279"/>
                  <a:pt x="1008547" y="2076157"/>
                </a:cubicBezTo>
                <a:lnTo>
                  <a:pt x="846534" y="1914144"/>
                </a:lnTo>
                <a:lnTo>
                  <a:pt x="0" y="1914144"/>
                </a:lnTo>
                <a:lnTo>
                  <a:pt x="0" y="1782802"/>
                </a:lnTo>
                <a:lnTo>
                  <a:pt x="0" y="1267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567AF-56B9-4F0E-BDBB-3657E62A4721}"/>
              </a:ext>
            </a:extLst>
          </p:cNvPr>
          <p:cNvSpPr txBox="1"/>
          <p:nvPr/>
        </p:nvSpPr>
        <p:spPr>
          <a:xfrm>
            <a:off x="5907693" y="2663345"/>
            <a:ext cx="1833399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Streets </a:t>
            </a:r>
            <a:r>
              <a:rPr lang="en-US" sz="9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Broklyn</a:t>
            </a:r>
            <a:r>
              <a:rPr lang="en-US" sz="9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Block. C No. 98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Netherlands, Amsterdam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B64C4F-94A8-4BC8-8EAB-8218253F37B9}"/>
              </a:ext>
            </a:extLst>
          </p:cNvPr>
          <p:cNvSpPr/>
          <p:nvPr/>
        </p:nvSpPr>
        <p:spPr>
          <a:xfrm>
            <a:off x="1" y="0"/>
            <a:ext cx="3466431" cy="1900518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C5326C-D0D5-4BB4-8B9F-386361B4882E}"/>
              </a:ext>
            </a:extLst>
          </p:cNvPr>
          <p:cNvSpPr/>
          <p:nvPr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8A68FE-2962-47B6-8E0D-5FD986E876AC}"/>
              </a:ext>
            </a:extLst>
          </p:cNvPr>
          <p:cNvGrpSpPr/>
          <p:nvPr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65E9F6C-3ECE-4C5E-95CF-A4509B916382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30" name="Freeform 541">
                <a:extLst>
                  <a:ext uri="{FF2B5EF4-FFF2-40B4-BE49-F238E27FC236}">
                    <a16:creationId xmlns:a16="http://schemas.microsoft.com/office/drawing/2014/main" id="{021EB98F-BC42-44C9-8624-2430965B3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1" name="Freeform 542">
                <a:extLst>
                  <a:ext uri="{FF2B5EF4-FFF2-40B4-BE49-F238E27FC236}">
                    <a16:creationId xmlns:a16="http://schemas.microsoft.com/office/drawing/2014/main" id="{7EB309A8-C983-46D6-98E2-CAF478FE2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2" name="Freeform 543">
                <a:extLst>
                  <a:ext uri="{FF2B5EF4-FFF2-40B4-BE49-F238E27FC236}">
                    <a16:creationId xmlns:a16="http://schemas.microsoft.com/office/drawing/2014/main" id="{E101BD1B-A050-4996-9554-7AFCB749B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3" name="Freeform 544">
                <a:extLst>
                  <a:ext uri="{FF2B5EF4-FFF2-40B4-BE49-F238E27FC236}">
                    <a16:creationId xmlns:a16="http://schemas.microsoft.com/office/drawing/2014/main" id="{3BB7BD51-8042-4BA3-A268-036AD0BD3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4" name="Freeform 545">
                <a:extLst>
                  <a:ext uri="{FF2B5EF4-FFF2-40B4-BE49-F238E27FC236}">
                    <a16:creationId xmlns:a16="http://schemas.microsoft.com/office/drawing/2014/main" id="{A0E512BC-BBBE-47B6-99A3-1FC8801C8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5" name="Freeform 546">
                <a:extLst>
                  <a:ext uri="{FF2B5EF4-FFF2-40B4-BE49-F238E27FC236}">
                    <a16:creationId xmlns:a16="http://schemas.microsoft.com/office/drawing/2014/main" id="{34D59F29-F9EA-4655-9E94-D75FADCF6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6" name="Freeform 547">
                <a:extLst>
                  <a:ext uri="{FF2B5EF4-FFF2-40B4-BE49-F238E27FC236}">
                    <a16:creationId xmlns:a16="http://schemas.microsoft.com/office/drawing/2014/main" id="{C57A5B97-8B5A-4711-BB25-947719336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7DD0FDF-25C3-46EC-A6A8-678B05A28E1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25" name="Freeform 551">
                <a:extLst>
                  <a:ext uri="{FF2B5EF4-FFF2-40B4-BE49-F238E27FC236}">
                    <a16:creationId xmlns:a16="http://schemas.microsoft.com/office/drawing/2014/main" id="{C8A672B1-4C93-4897-A766-5501EF5E0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6" name="Freeform 552">
                <a:extLst>
                  <a:ext uri="{FF2B5EF4-FFF2-40B4-BE49-F238E27FC236}">
                    <a16:creationId xmlns:a16="http://schemas.microsoft.com/office/drawing/2014/main" id="{8C3E2F58-2457-48F9-93DA-EC339FA410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7" name="Freeform 553">
                <a:extLst>
                  <a:ext uri="{FF2B5EF4-FFF2-40B4-BE49-F238E27FC236}">
                    <a16:creationId xmlns:a16="http://schemas.microsoft.com/office/drawing/2014/main" id="{8A973B45-2218-42A4-A347-D077F6058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8" name="Freeform 554">
                <a:extLst>
                  <a:ext uri="{FF2B5EF4-FFF2-40B4-BE49-F238E27FC236}">
                    <a16:creationId xmlns:a16="http://schemas.microsoft.com/office/drawing/2014/main" id="{512F9A38-D369-4D1B-AEAF-CE2E329C68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9" name="Freeform 555">
                <a:extLst>
                  <a:ext uri="{FF2B5EF4-FFF2-40B4-BE49-F238E27FC236}">
                    <a16:creationId xmlns:a16="http://schemas.microsoft.com/office/drawing/2014/main" id="{5A953F2A-F946-4BA2-8717-E9D01B7A5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9FAA7BD5-A97A-48EA-BE1F-F1EF393E4E43}"/>
              </a:ext>
            </a:extLst>
          </p:cNvPr>
          <p:cNvSpPr/>
          <p:nvPr/>
        </p:nvSpPr>
        <p:spPr>
          <a:xfrm>
            <a:off x="3109480" y="5716494"/>
            <a:ext cx="356952" cy="3569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4F4B74-9A24-429B-813B-65625A689AB0}"/>
              </a:ext>
            </a:extLst>
          </p:cNvPr>
          <p:cNvSpPr txBox="1"/>
          <p:nvPr/>
        </p:nvSpPr>
        <p:spPr>
          <a:xfrm>
            <a:off x="3572279" y="5753777"/>
            <a:ext cx="1717057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Lato" panose="020F0502020204030203" pitchFamily="34" charset="0"/>
                <a:cs typeface="Lato" panose="020F0502020204030203" pitchFamily="34" charset="0"/>
              </a:rPr>
              <a:t>Thisisyour@email.com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853BE61-C384-4ED2-9B43-C4B94C8B1D68}"/>
              </a:ext>
            </a:extLst>
          </p:cNvPr>
          <p:cNvSpPr/>
          <p:nvPr/>
        </p:nvSpPr>
        <p:spPr>
          <a:xfrm>
            <a:off x="5054769" y="5716494"/>
            <a:ext cx="356952" cy="3569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5BF8F8-5E2E-419D-B2C4-BEF459B1B176}"/>
              </a:ext>
            </a:extLst>
          </p:cNvPr>
          <p:cNvSpPr txBox="1"/>
          <p:nvPr/>
        </p:nvSpPr>
        <p:spPr>
          <a:xfrm>
            <a:off x="5517568" y="5753777"/>
            <a:ext cx="1573928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Lato" panose="020F0502020204030203" pitchFamily="34" charset="0"/>
                <a:cs typeface="Lato" panose="020F0502020204030203" pitchFamily="34" charset="0"/>
              </a:rPr>
              <a:t>+62 353 3456 2346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7C31694-FD30-46E7-AA6A-5F618950D750}"/>
              </a:ext>
            </a:extLst>
          </p:cNvPr>
          <p:cNvSpPr/>
          <p:nvPr/>
        </p:nvSpPr>
        <p:spPr>
          <a:xfrm>
            <a:off x="6825980" y="5716494"/>
            <a:ext cx="356952" cy="3569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9CA476-08FE-40EF-B1BF-D826677C8F73}"/>
              </a:ext>
            </a:extLst>
          </p:cNvPr>
          <p:cNvSpPr txBox="1"/>
          <p:nvPr/>
        </p:nvSpPr>
        <p:spPr>
          <a:xfrm>
            <a:off x="7288780" y="5753777"/>
            <a:ext cx="1573928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Lato" panose="020F0502020204030203" pitchFamily="34" charset="0"/>
                <a:cs typeface="Lato" panose="020F0502020204030203" pitchFamily="34" charset="0"/>
              </a:rPr>
              <a:t>http://slidefactory.com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002A8D6-1F1E-4675-8C4D-F87C08ED89F8}"/>
              </a:ext>
            </a:extLst>
          </p:cNvPr>
          <p:cNvGrpSpPr/>
          <p:nvPr/>
        </p:nvGrpSpPr>
        <p:grpSpPr>
          <a:xfrm>
            <a:off x="5131754" y="5812395"/>
            <a:ext cx="200626" cy="157685"/>
            <a:chOff x="1485900" y="66675"/>
            <a:chExt cx="452438" cy="355600"/>
          </a:xfrm>
          <a:solidFill>
            <a:schemeClr val="bg2"/>
          </a:solidFill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1A70679E-6B96-4580-AD2B-D5969220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0" y="66675"/>
              <a:ext cx="452438" cy="101600"/>
            </a:xfrm>
            <a:custGeom>
              <a:avLst/>
              <a:gdLst>
                <a:gd name="T0" fmla="*/ 110 w 124"/>
                <a:gd name="T1" fmla="*/ 11 h 27"/>
                <a:gd name="T2" fmla="*/ 67 w 124"/>
                <a:gd name="T3" fmla="*/ 1 h 27"/>
                <a:gd name="T4" fmla="*/ 12 w 124"/>
                <a:gd name="T5" fmla="*/ 11 h 27"/>
                <a:gd name="T6" fmla="*/ 0 w 124"/>
                <a:gd name="T7" fmla="*/ 25 h 27"/>
                <a:gd name="T8" fmla="*/ 36 w 124"/>
                <a:gd name="T9" fmla="*/ 24 h 27"/>
                <a:gd name="T10" fmla="*/ 39 w 124"/>
                <a:gd name="T11" fmla="*/ 17 h 27"/>
                <a:gd name="T12" fmla="*/ 77 w 124"/>
                <a:gd name="T13" fmla="*/ 16 h 27"/>
                <a:gd name="T14" fmla="*/ 87 w 124"/>
                <a:gd name="T15" fmla="*/ 23 h 27"/>
                <a:gd name="T16" fmla="*/ 124 w 124"/>
                <a:gd name="T17" fmla="*/ 27 h 27"/>
                <a:gd name="T18" fmla="*/ 110 w 124"/>
                <a:gd name="T1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27">
                  <a:moveTo>
                    <a:pt x="110" y="11"/>
                  </a:moveTo>
                  <a:cubicBezTo>
                    <a:pt x="95" y="5"/>
                    <a:pt x="81" y="2"/>
                    <a:pt x="67" y="1"/>
                  </a:cubicBezTo>
                  <a:cubicBezTo>
                    <a:pt x="41" y="0"/>
                    <a:pt x="20" y="7"/>
                    <a:pt x="12" y="11"/>
                  </a:cubicBezTo>
                  <a:cubicBezTo>
                    <a:pt x="0" y="17"/>
                    <a:pt x="0" y="25"/>
                    <a:pt x="0" y="25"/>
                  </a:cubicBezTo>
                  <a:cubicBezTo>
                    <a:pt x="0" y="25"/>
                    <a:pt x="28" y="24"/>
                    <a:pt x="36" y="24"/>
                  </a:cubicBezTo>
                  <a:cubicBezTo>
                    <a:pt x="35" y="20"/>
                    <a:pt x="36" y="17"/>
                    <a:pt x="39" y="17"/>
                  </a:cubicBezTo>
                  <a:cubicBezTo>
                    <a:pt x="59" y="12"/>
                    <a:pt x="77" y="16"/>
                    <a:pt x="77" y="16"/>
                  </a:cubicBezTo>
                  <a:cubicBezTo>
                    <a:pt x="87" y="17"/>
                    <a:pt x="87" y="23"/>
                    <a:pt x="87" y="23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1"/>
                    <a:pt x="123" y="16"/>
                    <a:pt x="1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B2438478-E8DE-4059-B92A-6675889F1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171450"/>
              <a:ext cx="134938" cy="49213"/>
            </a:xfrm>
            <a:custGeom>
              <a:avLst/>
              <a:gdLst>
                <a:gd name="T0" fmla="*/ 27 w 37"/>
                <a:gd name="T1" fmla="*/ 13 h 13"/>
                <a:gd name="T2" fmla="*/ 37 w 37"/>
                <a:gd name="T3" fmla="*/ 4 h 13"/>
                <a:gd name="T4" fmla="*/ 0 w 37"/>
                <a:gd name="T5" fmla="*/ 0 h 13"/>
                <a:gd name="T6" fmla="*/ 27 w 3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3">
                  <a:moveTo>
                    <a:pt x="27" y="13"/>
                  </a:moveTo>
                  <a:cubicBezTo>
                    <a:pt x="37" y="12"/>
                    <a:pt x="37" y="4"/>
                    <a:pt x="37" y="4"/>
                  </a:cubicBezTo>
                  <a:cubicBezTo>
                    <a:pt x="37" y="4"/>
                    <a:pt x="10" y="1"/>
                    <a:pt x="0" y="0"/>
                  </a:cubicBezTo>
                  <a:cubicBezTo>
                    <a:pt x="1" y="11"/>
                    <a:pt x="16" y="13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22B82E9E-F00F-4B05-B091-249265316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075" y="174625"/>
              <a:ext cx="134938" cy="46038"/>
            </a:xfrm>
            <a:custGeom>
              <a:avLst/>
              <a:gdLst>
                <a:gd name="T0" fmla="*/ 35 w 37"/>
                <a:gd name="T1" fmla="*/ 0 h 12"/>
                <a:gd name="T2" fmla="*/ 0 w 37"/>
                <a:gd name="T3" fmla="*/ 2 h 12"/>
                <a:gd name="T4" fmla="*/ 11 w 37"/>
                <a:gd name="T5" fmla="*/ 11 h 12"/>
                <a:gd name="T6" fmla="*/ 29 w 37"/>
                <a:gd name="T7" fmla="*/ 10 h 12"/>
                <a:gd name="T8" fmla="*/ 35 w 3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">
                  <a:moveTo>
                    <a:pt x="3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12"/>
                    <a:pt x="11" y="11"/>
                  </a:cubicBezTo>
                  <a:cubicBezTo>
                    <a:pt x="19" y="11"/>
                    <a:pt x="29" y="10"/>
                    <a:pt x="29" y="10"/>
                  </a:cubicBezTo>
                  <a:cubicBezTo>
                    <a:pt x="29" y="10"/>
                    <a:pt x="37" y="9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38770196-1E4B-464D-9EDD-6A938262AE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9075" y="174625"/>
              <a:ext cx="449263" cy="247650"/>
            </a:xfrm>
            <a:custGeom>
              <a:avLst/>
              <a:gdLst>
                <a:gd name="T0" fmla="*/ 83 w 123"/>
                <a:gd name="T1" fmla="*/ 1 h 66"/>
                <a:gd name="T2" fmla="*/ 78 w 123"/>
                <a:gd name="T3" fmla="*/ 0 h 66"/>
                <a:gd name="T4" fmla="*/ 78 w 123"/>
                <a:gd name="T5" fmla="*/ 4 h 66"/>
                <a:gd name="T6" fmla="*/ 76 w 123"/>
                <a:gd name="T7" fmla="*/ 7 h 66"/>
                <a:gd name="T8" fmla="*/ 61 w 123"/>
                <a:gd name="T9" fmla="*/ 7 h 66"/>
                <a:gd name="T10" fmla="*/ 47 w 123"/>
                <a:gd name="T11" fmla="*/ 7 h 66"/>
                <a:gd name="T12" fmla="*/ 44 w 123"/>
                <a:gd name="T13" fmla="*/ 4 h 66"/>
                <a:gd name="T14" fmla="*/ 44 w 123"/>
                <a:gd name="T15" fmla="*/ 0 h 66"/>
                <a:gd name="T16" fmla="*/ 40 w 123"/>
                <a:gd name="T17" fmla="*/ 1 h 66"/>
                <a:gd name="T18" fmla="*/ 26 w 123"/>
                <a:gd name="T19" fmla="*/ 37 h 66"/>
                <a:gd name="T20" fmla="*/ 25 w 123"/>
                <a:gd name="T21" fmla="*/ 66 h 66"/>
                <a:gd name="T22" fmla="*/ 47 w 123"/>
                <a:gd name="T23" fmla="*/ 66 h 66"/>
                <a:gd name="T24" fmla="*/ 76 w 123"/>
                <a:gd name="T25" fmla="*/ 66 h 66"/>
                <a:gd name="T26" fmla="*/ 97 w 123"/>
                <a:gd name="T27" fmla="*/ 66 h 66"/>
                <a:gd name="T28" fmla="*/ 96 w 123"/>
                <a:gd name="T29" fmla="*/ 37 h 66"/>
                <a:gd name="T30" fmla="*/ 83 w 123"/>
                <a:gd name="T31" fmla="*/ 1 h 66"/>
                <a:gd name="T32" fmla="*/ 53 w 123"/>
                <a:gd name="T33" fmla="*/ 51 h 66"/>
                <a:gd name="T34" fmla="*/ 45 w 123"/>
                <a:gd name="T35" fmla="*/ 51 h 66"/>
                <a:gd name="T36" fmla="*/ 45 w 123"/>
                <a:gd name="T37" fmla="*/ 43 h 66"/>
                <a:gd name="T38" fmla="*/ 53 w 123"/>
                <a:gd name="T39" fmla="*/ 43 h 66"/>
                <a:gd name="T40" fmla="*/ 53 w 123"/>
                <a:gd name="T41" fmla="*/ 51 h 66"/>
                <a:gd name="T42" fmla="*/ 53 w 123"/>
                <a:gd name="T43" fmla="*/ 39 h 66"/>
                <a:gd name="T44" fmla="*/ 45 w 123"/>
                <a:gd name="T45" fmla="*/ 39 h 66"/>
                <a:gd name="T46" fmla="*/ 45 w 123"/>
                <a:gd name="T47" fmla="*/ 31 h 66"/>
                <a:gd name="T48" fmla="*/ 53 w 123"/>
                <a:gd name="T49" fmla="*/ 31 h 66"/>
                <a:gd name="T50" fmla="*/ 53 w 123"/>
                <a:gd name="T51" fmla="*/ 39 h 66"/>
                <a:gd name="T52" fmla="*/ 53 w 123"/>
                <a:gd name="T53" fmla="*/ 28 h 66"/>
                <a:gd name="T54" fmla="*/ 45 w 123"/>
                <a:gd name="T55" fmla="*/ 28 h 66"/>
                <a:gd name="T56" fmla="*/ 45 w 123"/>
                <a:gd name="T57" fmla="*/ 20 h 66"/>
                <a:gd name="T58" fmla="*/ 53 w 123"/>
                <a:gd name="T59" fmla="*/ 20 h 66"/>
                <a:gd name="T60" fmla="*/ 53 w 123"/>
                <a:gd name="T61" fmla="*/ 28 h 66"/>
                <a:gd name="T62" fmla="*/ 65 w 123"/>
                <a:gd name="T63" fmla="*/ 51 h 66"/>
                <a:gd name="T64" fmla="*/ 57 w 123"/>
                <a:gd name="T65" fmla="*/ 51 h 66"/>
                <a:gd name="T66" fmla="*/ 57 w 123"/>
                <a:gd name="T67" fmla="*/ 43 h 66"/>
                <a:gd name="T68" fmla="*/ 65 w 123"/>
                <a:gd name="T69" fmla="*/ 43 h 66"/>
                <a:gd name="T70" fmla="*/ 65 w 123"/>
                <a:gd name="T71" fmla="*/ 51 h 66"/>
                <a:gd name="T72" fmla="*/ 65 w 123"/>
                <a:gd name="T73" fmla="*/ 39 h 66"/>
                <a:gd name="T74" fmla="*/ 57 w 123"/>
                <a:gd name="T75" fmla="*/ 39 h 66"/>
                <a:gd name="T76" fmla="*/ 57 w 123"/>
                <a:gd name="T77" fmla="*/ 31 h 66"/>
                <a:gd name="T78" fmla="*/ 65 w 123"/>
                <a:gd name="T79" fmla="*/ 31 h 66"/>
                <a:gd name="T80" fmla="*/ 65 w 123"/>
                <a:gd name="T81" fmla="*/ 39 h 66"/>
                <a:gd name="T82" fmla="*/ 65 w 123"/>
                <a:gd name="T83" fmla="*/ 28 h 66"/>
                <a:gd name="T84" fmla="*/ 57 w 123"/>
                <a:gd name="T85" fmla="*/ 28 h 66"/>
                <a:gd name="T86" fmla="*/ 57 w 123"/>
                <a:gd name="T87" fmla="*/ 20 h 66"/>
                <a:gd name="T88" fmla="*/ 65 w 123"/>
                <a:gd name="T89" fmla="*/ 20 h 66"/>
                <a:gd name="T90" fmla="*/ 65 w 123"/>
                <a:gd name="T91" fmla="*/ 28 h 66"/>
                <a:gd name="T92" fmla="*/ 77 w 123"/>
                <a:gd name="T93" fmla="*/ 51 h 66"/>
                <a:gd name="T94" fmla="*/ 69 w 123"/>
                <a:gd name="T95" fmla="*/ 51 h 66"/>
                <a:gd name="T96" fmla="*/ 69 w 123"/>
                <a:gd name="T97" fmla="*/ 43 h 66"/>
                <a:gd name="T98" fmla="*/ 77 w 123"/>
                <a:gd name="T99" fmla="*/ 43 h 66"/>
                <a:gd name="T100" fmla="*/ 77 w 123"/>
                <a:gd name="T101" fmla="*/ 51 h 66"/>
                <a:gd name="T102" fmla="*/ 77 w 123"/>
                <a:gd name="T103" fmla="*/ 39 h 66"/>
                <a:gd name="T104" fmla="*/ 69 w 123"/>
                <a:gd name="T105" fmla="*/ 39 h 66"/>
                <a:gd name="T106" fmla="*/ 69 w 123"/>
                <a:gd name="T107" fmla="*/ 31 h 66"/>
                <a:gd name="T108" fmla="*/ 77 w 123"/>
                <a:gd name="T109" fmla="*/ 31 h 66"/>
                <a:gd name="T110" fmla="*/ 77 w 123"/>
                <a:gd name="T111" fmla="*/ 39 h 66"/>
                <a:gd name="T112" fmla="*/ 77 w 123"/>
                <a:gd name="T113" fmla="*/ 28 h 66"/>
                <a:gd name="T114" fmla="*/ 69 w 123"/>
                <a:gd name="T115" fmla="*/ 28 h 66"/>
                <a:gd name="T116" fmla="*/ 69 w 123"/>
                <a:gd name="T117" fmla="*/ 20 h 66"/>
                <a:gd name="T118" fmla="*/ 77 w 123"/>
                <a:gd name="T119" fmla="*/ 20 h 66"/>
                <a:gd name="T120" fmla="*/ 77 w 123"/>
                <a:gd name="T121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66">
                  <a:moveTo>
                    <a:pt x="83" y="1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1"/>
                    <a:pt x="78" y="4"/>
                  </a:cubicBezTo>
                  <a:cubicBezTo>
                    <a:pt x="79" y="7"/>
                    <a:pt x="76" y="7"/>
                    <a:pt x="76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4" y="7"/>
                    <a:pt x="44" y="4"/>
                  </a:cubicBezTo>
                  <a:cubicBezTo>
                    <a:pt x="45" y="1"/>
                    <a:pt x="44" y="0"/>
                    <a:pt x="44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7" y="25"/>
                    <a:pt x="26" y="37"/>
                  </a:cubicBezTo>
                  <a:cubicBezTo>
                    <a:pt x="0" y="63"/>
                    <a:pt x="25" y="66"/>
                    <a:pt x="25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123" y="63"/>
                    <a:pt x="96" y="37"/>
                  </a:cubicBezTo>
                  <a:cubicBezTo>
                    <a:pt x="86" y="25"/>
                    <a:pt x="83" y="1"/>
                    <a:pt x="83" y="1"/>
                  </a:cubicBezTo>
                  <a:close/>
                  <a:moveTo>
                    <a:pt x="53" y="5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53" y="43"/>
                    <a:pt x="53" y="43"/>
                    <a:pt x="53" y="43"/>
                  </a:cubicBezTo>
                  <a:lnTo>
                    <a:pt x="53" y="51"/>
                  </a:lnTo>
                  <a:close/>
                  <a:moveTo>
                    <a:pt x="53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31"/>
                    <a:pt x="53" y="31"/>
                    <a:pt x="53" y="31"/>
                  </a:cubicBezTo>
                  <a:lnTo>
                    <a:pt x="53" y="39"/>
                  </a:lnTo>
                  <a:close/>
                  <a:moveTo>
                    <a:pt x="53" y="28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53" y="20"/>
                    <a:pt x="53" y="20"/>
                    <a:pt x="53" y="20"/>
                  </a:cubicBezTo>
                  <a:lnTo>
                    <a:pt x="53" y="28"/>
                  </a:lnTo>
                  <a:close/>
                  <a:moveTo>
                    <a:pt x="65" y="51"/>
                  </a:moveTo>
                  <a:cubicBezTo>
                    <a:pt x="57" y="51"/>
                    <a:pt x="57" y="51"/>
                    <a:pt x="57" y="51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3"/>
                    <a:pt x="65" y="43"/>
                    <a:pt x="65" y="43"/>
                  </a:cubicBezTo>
                  <a:lnTo>
                    <a:pt x="65" y="51"/>
                  </a:lnTo>
                  <a:close/>
                  <a:moveTo>
                    <a:pt x="65" y="39"/>
                  </a:moveTo>
                  <a:cubicBezTo>
                    <a:pt x="57" y="39"/>
                    <a:pt x="57" y="39"/>
                    <a:pt x="57" y="39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65" y="39"/>
                  </a:lnTo>
                  <a:close/>
                  <a:moveTo>
                    <a:pt x="65" y="28"/>
                  </a:moveTo>
                  <a:cubicBezTo>
                    <a:pt x="57" y="28"/>
                    <a:pt x="57" y="28"/>
                    <a:pt x="57" y="28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5" y="20"/>
                    <a:pt x="65" y="20"/>
                    <a:pt x="65" y="20"/>
                  </a:cubicBezTo>
                  <a:lnTo>
                    <a:pt x="65" y="28"/>
                  </a:lnTo>
                  <a:close/>
                  <a:moveTo>
                    <a:pt x="77" y="51"/>
                  </a:moveTo>
                  <a:cubicBezTo>
                    <a:pt x="69" y="51"/>
                    <a:pt x="69" y="51"/>
                    <a:pt x="69" y="51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43"/>
                    <a:pt x="77" y="43"/>
                    <a:pt x="77" y="43"/>
                  </a:cubicBezTo>
                  <a:lnTo>
                    <a:pt x="77" y="51"/>
                  </a:lnTo>
                  <a:close/>
                  <a:moveTo>
                    <a:pt x="77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7" y="31"/>
                    <a:pt x="77" y="31"/>
                    <a:pt x="77" y="31"/>
                  </a:cubicBezTo>
                  <a:lnTo>
                    <a:pt x="77" y="39"/>
                  </a:lnTo>
                  <a:close/>
                  <a:moveTo>
                    <a:pt x="77" y="28"/>
                  </a:moveTo>
                  <a:cubicBezTo>
                    <a:pt x="69" y="28"/>
                    <a:pt x="69" y="28"/>
                    <a:pt x="69" y="28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7" y="20"/>
                    <a:pt x="77" y="20"/>
                    <a:pt x="77" y="20"/>
                  </a:cubicBezTo>
                  <a:lnTo>
                    <a:pt x="7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6" name="Freeform 9">
            <a:extLst>
              <a:ext uri="{FF2B5EF4-FFF2-40B4-BE49-F238E27FC236}">
                <a16:creationId xmlns:a16="http://schemas.microsoft.com/office/drawing/2014/main" id="{B6D726CA-F003-4E3D-9310-4F8835FA8BDD}"/>
              </a:ext>
            </a:extLst>
          </p:cNvPr>
          <p:cNvSpPr>
            <a:spLocks noEditPoints="1"/>
          </p:cNvSpPr>
          <p:nvPr/>
        </p:nvSpPr>
        <p:spPr bwMode="auto">
          <a:xfrm>
            <a:off x="3190695" y="5827497"/>
            <a:ext cx="174579" cy="133046"/>
          </a:xfrm>
          <a:custGeom>
            <a:avLst/>
            <a:gdLst>
              <a:gd name="T0" fmla="*/ 95 w 108"/>
              <a:gd name="T1" fmla="*/ 0 h 80"/>
              <a:gd name="T2" fmla="*/ 13 w 108"/>
              <a:gd name="T3" fmla="*/ 0 h 80"/>
              <a:gd name="T4" fmla="*/ 0 w 108"/>
              <a:gd name="T5" fmla="*/ 14 h 80"/>
              <a:gd name="T6" fmla="*/ 0 w 108"/>
              <a:gd name="T7" fmla="*/ 67 h 80"/>
              <a:gd name="T8" fmla="*/ 13 w 108"/>
              <a:gd name="T9" fmla="*/ 80 h 80"/>
              <a:gd name="T10" fmla="*/ 95 w 108"/>
              <a:gd name="T11" fmla="*/ 80 h 80"/>
              <a:gd name="T12" fmla="*/ 108 w 108"/>
              <a:gd name="T13" fmla="*/ 67 h 80"/>
              <a:gd name="T14" fmla="*/ 108 w 108"/>
              <a:gd name="T15" fmla="*/ 14 h 80"/>
              <a:gd name="T16" fmla="*/ 95 w 108"/>
              <a:gd name="T17" fmla="*/ 0 h 80"/>
              <a:gd name="T18" fmla="*/ 92 w 108"/>
              <a:gd name="T19" fmla="*/ 10 h 80"/>
              <a:gd name="T20" fmla="*/ 54 w 108"/>
              <a:gd name="T21" fmla="*/ 37 h 80"/>
              <a:gd name="T22" fmla="*/ 19 w 108"/>
              <a:gd name="T23" fmla="*/ 10 h 80"/>
              <a:gd name="T24" fmla="*/ 92 w 108"/>
              <a:gd name="T25" fmla="*/ 10 h 80"/>
              <a:gd name="T26" fmla="*/ 95 w 108"/>
              <a:gd name="T27" fmla="*/ 70 h 80"/>
              <a:gd name="T28" fmla="*/ 13 w 108"/>
              <a:gd name="T29" fmla="*/ 70 h 80"/>
              <a:gd name="T30" fmla="*/ 10 w 108"/>
              <a:gd name="T31" fmla="*/ 67 h 80"/>
              <a:gd name="T32" fmla="*/ 10 w 108"/>
              <a:gd name="T33" fmla="*/ 16 h 80"/>
              <a:gd name="T34" fmla="*/ 54 w 108"/>
              <a:gd name="T35" fmla="*/ 50 h 80"/>
              <a:gd name="T36" fmla="*/ 98 w 108"/>
              <a:gd name="T37" fmla="*/ 19 h 80"/>
              <a:gd name="T38" fmla="*/ 98 w 108"/>
              <a:gd name="T39" fmla="*/ 67 h 80"/>
              <a:gd name="T40" fmla="*/ 95 w 108"/>
              <a:gd name="T41" fmla="*/ 7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8" h="80">
                <a:moveTo>
                  <a:pt x="95" y="0"/>
                </a:moveTo>
                <a:cubicBezTo>
                  <a:pt x="13" y="0"/>
                  <a:pt x="13" y="0"/>
                  <a:pt x="13" y="0"/>
                </a:cubicBezTo>
                <a:cubicBezTo>
                  <a:pt x="5" y="0"/>
                  <a:pt x="0" y="6"/>
                  <a:pt x="0" y="1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4"/>
                  <a:pt x="5" y="80"/>
                  <a:pt x="1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02" y="80"/>
                  <a:pt x="108" y="74"/>
                  <a:pt x="108" y="67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6"/>
                  <a:pt x="102" y="0"/>
                  <a:pt x="95" y="0"/>
                </a:cubicBezTo>
                <a:close/>
                <a:moveTo>
                  <a:pt x="92" y="10"/>
                </a:moveTo>
                <a:cubicBezTo>
                  <a:pt x="54" y="37"/>
                  <a:pt x="54" y="37"/>
                  <a:pt x="54" y="37"/>
                </a:cubicBezTo>
                <a:cubicBezTo>
                  <a:pt x="19" y="10"/>
                  <a:pt x="19" y="10"/>
                  <a:pt x="19" y="10"/>
                </a:cubicBezTo>
                <a:lnTo>
                  <a:pt x="92" y="10"/>
                </a:lnTo>
                <a:close/>
                <a:moveTo>
                  <a:pt x="95" y="70"/>
                </a:moveTo>
                <a:cubicBezTo>
                  <a:pt x="13" y="70"/>
                  <a:pt x="13" y="70"/>
                  <a:pt x="13" y="70"/>
                </a:cubicBezTo>
                <a:cubicBezTo>
                  <a:pt x="11" y="70"/>
                  <a:pt x="10" y="69"/>
                  <a:pt x="10" y="67"/>
                </a:cubicBezTo>
                <a:cubicBezTo>
                  <a:pt x="10" y="16"/>
                  <a:pt x="10" y="16"/>
                  <a:pt x="10" y="16"/>
                </a:cubicBezTo>
                <a:cubicBezTo>
                  <a:pt x="54" y="50"/>
                  <a:pt x="54" y="50"/>
                  <a:pt x="54" y="50"/>
                </a:cubicBezTo>
                <a:cubicBezTo>
                  <a:pt x="98" y="19"/>
                  <a:pt x="98" y="19"/>
                  <a:pt x="98" y="19"/>
                </a:cubicBezTo>
                <a:cubicBezTo>
                  <a:pt x="98" y="67"/>
                  <a:pt x="98" y="67"/>
                  <a:pt x="98" y="67"/>
                </a:cubicBezTo>
                <a:cubicBezTo>
                  <a:pt x="98" y="69"/>
                  <a:pt x="97" y="70"/>
                  <a:pt x="95" y="7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D21A546-8B35-4071-B050-5354B666EFCC}"/>
              </a:ext>
            </a:extLst>
          </p:cNvPr>
          <p:cNvGrpSpPr/>
          <p:nvPr/>
        </p:nvGrpSpPr>
        <p:grpSpPr>
          <a:xfrm>
            <a:off x="6909775" y="5795836"/>
            <a:ext cx="189362" cy="192882"/>
            <a:chOff x="3175" y="3175"/>
            <a:chExt cx="427038" cy="434976"/>
          </a:xfrm>
          <a:solidFill>
            <a:schemeClr val="bg2"/>
          </a:solidFill>
        </p:grpSpPr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3730F480-BA0F-4AF8-9D7A-0B1A2EE15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3" y="130175"/>
              <a:ext cx="82550" cy="96838"/>
            </a:xfrm>
            <a:custGeom>
              <a:avLst/>
              <a:gdLst>
                <a:gd name="T0" fmla="*/ 15 w 23"/>
                <a:gd name="T1" fmla="*/ 26 h 26"/>
                <a:gd name="T2" fmla="*/ 23 w 23"/>
                <a:gd name="T3" fmla="*/ 7 h 26"/>
                <a:gd name="T4" fmla="*/ 22 w 23"/>
                <a:gd name="T5" fmla="*/ 7 h 26"/>
                <a:gd name="T6" fmla="*/ 9 w 23"/>
                <a:gd name="T7" fmla="*/ 0 h 26"/>
                <a:gd name="T8" fmla="*/ 0 w 23"/>
                <a:gd name="T9" fmla="*/ 18 h 26"/>
                <a:gd name="T10" fmla="*/ 14 w 23"/>
                <a:gd name="T11" fmla="*/ 25 h 26"/>
                <a:gd name="T12" fmla="*/ 15 w 2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6">
                  <a:moveTo>
                    <a:pt x="15" y="26"/>
                  </a:moveTo>
                  <a:cubicBezTo>
                    <a:pt x="18" y="20"/>
                    <a:pt x="21" y="13"/>
                    <a:pt x="23" y="7"/>
                  </a:cubicBezTo>
                  <a:cubicBezTo>
                    <a:pt x="23" y="7"/>
                    <a:pt x="23" y="7"/>
                    <a:pt x="22" y="7"/>
                  </a:cubicBezTo>
                  <a:cubicBezTo>
                    <a:pt x="18" y="5"/>
                    <a:pt x="13" y="3"/>
                    <a:pt x="9" y="0"/>
                  </a:cubicBezTo>
                  <a:cubicBezTo>
                    <a:pt x="6" y="6"/>
                    <a:pt x="3" y="11"/>
                    <a:pt x="0" y="18"/>
                  </a:cubicBezTo>
                  <a:cubicBezTo>
                    <a:pt x="5" y="20"/>
                    <a:pt x="9" y="23"/>
                    <a:pt x="14" y="25"/>
                  </a:cubicBezTo>
                  <a:cubicBezTo>
                    <a:pt x="14" y="25"/>
                    <a:pt x="15" y="26"/>
                    <a:pt x="1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E58BB58D-6BAE-4B4F-9BA6-DA643FD7D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3" y="58738"/>
              <a:ext cx="73025" cy="93663"/>
            </a:xfrm>
            <a:custGeom>
              <a:avLst/>
              <a:gdLst>
                <a:gd name="T0" fmla="*/ 9 w 20"/>
                <a:gd name="T1" fmla="*/ 25 h 25"/>
                <a:gd name="T2" fmla="*/ 20 w 20"/>
                <a:gd name="T3" fmla="*/ 8 h 25"/>
                <a:gd name="T4" fmla="*/ 13 w 20"/>
                <a:gd name="T5" fmla="*/ 0 h 25"/>
                <a:gd name="T6" fmla="*/ 0 w 20"/>
                <a:gd name="T7" fmla="*/ 15 h 25"/>
                <a:gd name="T8" fmla="*/ 9 w 2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9" y="25"/>
                  </a:moveTo>
                  <a:cubicBezTo>
                    <a:pt x="12" y="19"/>
                    <a:pt x="15" y="13"/>
                    <a:pt x="20" y="8"/>
                  </a:cubicBezTo>
                  <a:cubicBezTo>
                    <a:pt x="17" y="6"/>
                    <a:pt x="15" y="3"/>
                    <a:pt x="13" y="0"/>
                  </a:cubicBezTo>
                  <a:cubicBezTo>
                    <a:pt x="8" y="5"/>
                    <a:pt x="3" y="10"/>
                    <a:pt x="0" y="15"/>
                  </a:cubicBezTo>
                  <a:cubicBezTo>
                    <a:pt x="2" y="18"/>
                    <a:pt x="5" y="22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3D822372-60B2-49B2-A094-7E98C808F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50" y="163513"/>
              <a:ext cx="76200" cy="87313"/>
            </a:xfrm>
            <a:custGeom>
              <a:avLst/>
              <a:gdLst>
                <a:gd name="T0" fmla="*/ 0 w 21"/>
                <a:gd name="T1" fmla="*/ 18 h 23"/>
                <a:gd name="T2" fmla="*/ 14 w 21"/>
                <a:gd name="T3" fmla="*/ 23 h 23"/>
                <a:gd name="T4" fmla="*/ 21 w 21"/>
                <a:gd name="T5" fmla="*/ 5 h 23"/>
                <a:gd name="T6" fmla="*/ 8 w 21"/>
                <a:gd name="T7" fmla="*/ 0 h 23"/>
                <a:gd name="T8" fmla="*/ 0 w 21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0" y="18"/>
                  </a:moveTo>
                  <a:cubicBezTo>
                    <a:pt x="5" y="20"/>
                    <a:pt x="10" y="22"/>
                    <a:pt x="14" y="23"/>
                  </a:cubicBezTo>
                  <a:cubicBezTo>
                    <a:pt x="17" y="17"/>
                    <a:pt x="19" y="11"/>
                    <a:pt x="21" y="5"/>
                  </a:cubicBezTo>
                  <a:cubicBezTo>
                    <a:pt x="16" y="3"/>
                    <a:pt x="12" y="2"/>
                    <a:pt x="8" y="0"/>
                  </a:cubicBezTo>
                  <a:cubicBezTo>
                    <a:pt x="5" y="6"/>
                    <a:pt x="3" y="12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88B26A34-E988-4935-A664-9589504DD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193675"/>
              <a:ext cx="58738" cy="74613"/>
            </a:xfrm>
            <a:custGeom>
              <a:avLst/>
              <a:gdLst>
                <a:gd name="T0" fmla="*/ 15 w 16"/>
                <a:gd name="T1" fmla="*/ 0 h 20"/>
                <a:gd name="T2" fmla="*/ 11 w 16"/>
                <a:gd name="T3" fmla="*/ 0 h 20"/>
                <a:gd name="T4" fmla="*/ 11 w 16"/>
                <a:gd name="T5" fmla="*/ 0 h 20"/>
                <a:gd name="T6" fmla="*/ 5 w 16"/>
                <a:gd name="T7" fmla="*/ 0 h 20"/>
                <a:gd name="T8" fmla="*/ 0 w 16"/>
                <a:gd name="T9" fmla="*/ 19 h 20"/>
                <a:gd name="T10" fmla="*/ 8 w 16"/>
                <a:gd name="T11" fmla="*/ 20 h 20"/>
                <a:gd name="T12" fmla="*/ 13 w 16"/>
                <a:gd name="T13" fmla="*/ 20 h 20"/>
                <a:gd name="T14" fmla="*/ 15 w 16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4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4" y="7"/>
                    <a:pt x="2" y="13"/>
                    <a:pt x="0" y="19"/>
                  </a:cubicBezTo>
                  <a:cubicBezTo>
                    <a:pt x="3" y="20"/>
                    <a:pt x="6" y="20"/>
                    <a:pt x="8" y="20"/>
                  </a:cubicBezTo>
                  <a:cubicBezTo>
                    <a:pt x="10" y="20"/>
                    <a:pt x="11" y="20"/>
                    <a:pt x="13" y="20"/>
                  </a:cubicBezTo>
                  <a:cubicBezTo>
                    <a:pt x="15" y="13"/>
                    <a:pt x="16" y="7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3A3FD3AB-5576-4969-B173-7B78D057A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8" y="187325"/>
              <a:ext cx="28575" cy="77788"/>
            </a:xfrm>
            <a:custGeom>
              <a:avLst/>
              <a:gdLst>
                <a:gd name="T0" fmla="*/ 0 w 8"/>
                <a:gd name="T1" fmla="*/ 21 h 21"/>
                <a:gd name="T2" fmla="*/ 6 w 8"/>
                <a:gd name="T3" fmla="*/ 20 h 21"/>
                <a:gd name="T4" fmla="*/ 7 w 8"/>
                <a:gd name="T5" fmla="*/ 19 h 21"/>
                <a:gd name="T6" fmla="*/ 8 w 8"/>
                <a:gd name="T7" fmla="*/ 9 h 21"/>
                <a:gd name="T8" fmla="*/ 8 w 8"/>
                <a:gd name="T9" fmla="*/ 0 h 21"/>
                <a:gd name="T10" fmla="*/ 3 w 8"/>
                <a:gd name="T11" fmla="*/ 2 h 21"/>
                <a:gd name="T12" fmla="*/ 0 w 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cubicBezTo>
                    <a:pt x="2" y="21"/>
                    <a:pt x="4" y="21"/>
                    <a:pt x="6" y="20"/>
                  </a:cubicBezTo>
                  <a:cubicBezTo>
                    <a:pt x="6" y="20"/>
                    <a:pt x="7" y="20"/>
                    <a:pt x="7" y="19"/>
                  </a:cubicBezTo>
                  <a:cubicBezTo>
                    <a:pt x="8" y="16"/>
                    <a:pt x="8" y="13"/>
                    <a:pt x="8" y="9"/>
                  </a:cubicBezTo>
                  <a:cubicBezTo>
                    <a:pt x="8" y="6"/>
                    <a:pt x="8" y="3"/>
                    <a:pt x="8" y="0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3" y="8"/>
                    <a:pt x="2" y="15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E9D822A3-A0C1-42F3-B471-A46292A27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3" y="182563"/>
              <a:ext cx="61913" cy="82550"/>
            </a:xfrm>
            <a:custGeom>
              <a:avLst/>
              <a:gdLst>
                <a:gd name="T0" fmla="*/ 0 w 17"/>
                <a:gd name="T1" fmla="*/ 19 h 22"/>
                <a:gd name="T2" fmla="*/ 12 w 17"/>
                <a:gd name="T3" fmla="*/ 22 h 22"/>
                <a:gd name="T4" fmla="*/ 17 w 17"/>
                <a:gd name="T5" fmla="*/ 3 h 22"/>
                <a:gd name="T6" fmla="*/ 7 w 17"/>
                <a:gd name="T7" fmla="*/ 0 h 22"/>
                <a:gd name="T8" fmla="*/ 0 w 17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0" y="19"/>
                  </a:moveTo>
                  <a:cubicBezTo>
                    <a:pt x="4" y="20"/>
                    <a:pt x="8" y="21"/>
                    <a:pt x="12" y="22"/>
                  </a:cubicBezTo>
                  <a:cubicBezTo>
                    <a:pt x="15" y="16"/>
                    <a:pt x="17" y="9"/>
                    <a:pt x="17" y="3"/>
                  </a:cubicBezTo>
                  <a:cubicBezTo>
                    <a:pt x="14" y="2"/>
                    <a:pt x="10" y="1"/>
                    <a:pt x="7" y="0"/>
                  </a:cubicBezTo>
                  <a:cubicBezTo>
                    <a:pt x="5" y="7"/>
                    <a:pt x="3" y="13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E8EADBFE-0FEB-4C64-A8B3-AF67C8188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8" y="96838"/>
              <a:ext cx="73025" cy="93663"/>
            </a:xfrm>
            <a:custGeom>
              <a:avLst/>
              <a:gdLst>
                <a:gd name="T0" fmla="*/ 20 w 20"/>
                <a:gd name="T1" fmla="*/ 7 h 25"/>
                <a:gd name="T2" fmla="*/ 11 w 20"/>
                <a:gd name="T3" fmla="*/ 0 h 25"/>
                <a:gd name="T4" fmla="*/ 0 w 20"/>
                <a:gd name="T5" fmla="*/ 17 h 25"/>
                <a:gd name="T6" fmla="*/ 11 w 20"/>
                <a:gd name="T7" fmla="*/ 25 h 25"/>
                <a:gd name="T8" fmla="*/ 20 w 20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20" y="7"/>
                  </a:moveTo>
                  <a:cubicBezTo>
                    <a:pt x="17" y="5"/>
                    <a:pt x="14" y="3"/>
                    <a:pt x="11" y="0"/>
                  </a:cubicBezTo>
                  <a:cubicBezTo>
                    <a:pt x="7" y="5"/>
                    <a:pt x="3" y="11"/>
                    <a:pt x="0" y="17"/>
                  </a:cubicBezTo>
                  <a:cubicBezTo>
                    <a:pt x="3" y="20"/>
                    <a:pt x="7" y="22"/>
                    <a:pt x="11" y="25"/>
                  </a:cubicBezTo>
                  <a:cubicBezTo>
                    <a:pt x="13" y="19"/>
                    <a:pt x="16" y="13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716D5EC7-2251-4026-9734-9153848D3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" y="36513"/>
              <a:ext cx="61913" cy="71438"/>
            </a:xfrm>
            <a:custGeom>
              <a:avLst/>
              <a:gdLst>
                <a:gd name="T0" fmla="*/ 17 w 17"/>
                <a:gd name="T1" fmla="*/ 4 h 19"/>
                <a:gd name="T2" fmla="*/ 15 w 17"/>
                <a:gd name="T3" fmla="*/ 0 h 19"/>
                <a:gd name="T4" fmla="*/ 0 w 17"/>
                <a:gd name="T5" fmla="*/ 13 h 19"/>
                <a:gd name="T6" fmla="*/ 4 w 17"/>
                <a:gd name="T7" fmla="*/ 19 h 19"/>
                <a:gd name="T8" fmla="*/ 17 w 17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7" y="4"/>
                  </a:moveTo>
                  <a:cubicBezTo>
                    <a:pt x="16" y="2"/>
                    <a:pt x="15" y="1"/>
                    <a:pt x="15" y="0"/>
                  </a:cubicBezTo>
                  <a:cubicBezTo>
                    <a:pt x="9" y="3"/>
                    <a:pt x="5" y="8"/>
                    <a:pt x="0" y="13"/>
                  </a:cubicBezTo>
                  <a:cubicBezTo>
                    <a:pt x="1" y="15"/>
                    <a:pt x="3" y="17"/>
                    <a:pt x="4" y="19"/>
                  </a:cubicBezTo>
                  <a:cubicBezTo>
                    <a:pt x="7" y="13"/>
                    <a:pt x="12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FCD866AA-FDFE-476B-BFC0-DC2F6A8B4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3" y="6350"/>
              <a:ext cx="55563" cy="26988"/>
            </a:xfrm>
            <a:custGeom>
              <a:avLst/>
              <a:gdLst>
                <a:gd name="T0" fmla="*/ 15 w 15"/>
                <a:gd name="T1" fmla="*/ 1 h 7"/>
                <a:gd name="T2" fmla="*/ 14 w 15"/>
                <a:gd name="T3" fmla="*/ 0 h 7"/>
                <a:gd name="T4" fmla="*/ 0 w 15"/>
                <a:gd name="T5" fmla="*/ 3 h 7"/>
                <a:gd name="T6" fmla="*/ 5 w 15"/>
                <a:gd name="T7" fmla="*/ 7 h 7"/>
                <a:gd name="T8" fmla="*/ 15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5" y="1"/>
                    <a:pt x="14" y="0"/>
                    <a:pt x="14" y="0"/>
                  </a:cubicBezTo>
                  <a:cubicBezTo>
                    <a:pt x="9" y="0"/>
                    <a:pt x="5" y="1"/>
                    <a:pt x="0" y="3"/>
                  </a:cubicBezTo>
                  <a:cubicBezTo>
                    <a:pt x="2" y="4"/>
                    <a:pt x="3" y="5"/>
                    <a:pt x="5" y="7"/>
                  </a:cubicBezTo>
                  <a:cubicBezTo>
                    <a:pt x="8" y="5"/>
                    <a:pt x="11" y="3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A764FB51-5992-48BE-AB65-BAC6F10E9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75" y="63500"/>
              <a:ext cx="36513" cy="47625"/>
            </a:xfrm>
            <a:custGeom>
              <a:avLst/>
              <a:gdLst>
                <a:gd name="T0" fmla="*/ 3 w 10"/>
                <a:gd name="T1" fmla="*/ 12 h 13"/>
                <a:gd name="T2" fmla="*/ 10 w 10"/>
                <a:gd name="T3" fmla="*/ 13 h 13"/>
                <a:gd name="T4" fmla="*/ 3 w 10"/>
                <a:gd name="T5" fmla="*/ 0 h 13"/>
                <a:gd name="T6" fmla="*/ 0 w 10"/>
                <a:gd name="T7" fmla="*/ 0 h 13"/>
                <a:gd name="T8" fmla="*/ 3 w 10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3" y="12"/>
                  </a:moveTo>
                  <a:cubicBezTo>
                    <a:pt x="5" y="12"/>
                    <a:pt x="8" y="12"/>
                    <a:pt x="10" y="13"/>
                  </a:cubicBezTo>
                  <a:cubicBezTo>
                    <a:pt x="8" y="8"/>
                    <a:pt x="6" y="4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4"/>
                    <a:pt x="2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D680F555-84D5-463D-8C73-A67F2DF83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3" y="77788"/>
              <a:ext cx="22225" cy="33338"/>
            </a:xfrm>
            <a:custGeom>
              <a:avLst/>
              <a:gdLst>
                <a:gd name="T0" fmla="*/ 6 w 6"/>
                <a:gd name="T1" fmla="*/ 9 h 9"/>
                <a:gd name="T2" fmla="*/ 0 w 6"/>
                <a:gd name="T3" fmla="*/ 0 h 9"/>
                <a:gd name="T4" fmla="*/ 4 w 6"/>
                <a:gd name="T5" fmla="*/ 9 h 9"/>
                <a:gd name="T6" fmla="*/ 6 w 6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6"/>
                    <a:pt x="2" y="3"/>
                    <a:pt x="0" y="0"/>
                  </a:cubicBezTo>
                  <a:cubicBezTo>
                    <a:pt x="2" y="3"/>
                    <a:pt x="3" y="6"/>
                    <a:pt x="4" y="9"/>
                  </a:cubicBezTo>
                  <a:cubicBezTo>
                    <a:pt x="5" y="9"/>
                    <a:pt x="6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97FF42A1-8C27-4F81-8D21-8C2AB511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75" y="28575"/>
              <a:ext cx="42863" cy="49213"/>
            </a:xfrm>
            <a:custGeom>
              <a:avLst/>
              <a:gdLst>
                <a:gd name="T0" fmla="*/ 0 w 12"/>
                <a:gd name="T1" fmla="*/ 8 h 13"/>
                <a:gd name="T2" fmla="*/ 8 w 12"/>
                <a:gd name="T3" fmla="*/ 13 h 13"/>
                <a:gd name="T4" fmla="*/ 12 w 12"/>
                <a:gd name="T5" fmla="*/ 2 h 13"/>
                <a:gd name="T6" fmla="*/ 8 w 12"/>
                <a:gd name="T7" fmla="*/ 0 h 13"/>
                <a:gd name="T8" fmla="*/ 0 w 12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8"/>
                  </a:moveTo>
                  <a:cubicBezTo>
                    <a:pt x="2" y="10"/>
                    <a:pt x="5" y="11"/>
                    <a:pt x="8" y="13"/>
                  </a:cubicBezTo>
                  <a:cubicBezTo>
                    <a:pt x="9" y="9"/>
                    <a:pt x="11" y="5"/>
                    <a:pt x="12" y="2"/>
                  </a:cubicBezTo>
                  <a:cubicBezTo>
                    <a:pt x="11" y="2"/>
                    <a:pt x="9" y="1"/>
                    <a:pt x="8" y="0"/>
                  </a:cubicBezTo>
                  <a:cubicBezTo>
                    <a:pt x="5" y="3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83EB673E-2631-4794-85E1-B4B68ED2B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" y="3175"/>
              <a:ext cx="22225" cy="3175"/>
            </a:xfrm>
            <a:custGeom>
              <a:avLst/>
              <a:gdLst>
                <a:gd name="T0" fmla="*/ 0 w 6"/>
                <a:gd name="T1" fmla="*/ 0 h 1"/>
                <a:gd name="T2" fmla="*/ 1 w 6"/>
                <a:gd name="T3" fmla="*/ 1 h 1"/>
                <a:gd name="T4" fmla="*/ 6 w 6"/>
                <a:gd name="T5" fmla="*/ 0 h 1"/>
                <a:gd name="T6" fmla="*/ 0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CD21AF26-C54E-4515-8EDF-AAC1C730B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3" y="44450"/>
              <a:ext cx="28575" cy="49213"/>
            </a:xfrm>
            <a:custGeom>
              <a:avLst/>
              <a:gdLst>
                <a:gd name="T0" fmla="*/ 7 w 8"/>
                <a:gd name="T1" fmla="*/ 13 h 13"/>
                <a:gd name="T2" fmla="*/ 8 w 8"/>
                <a:gd name="T3" fmla="*/ 1 h 13"/>
                <a:gd name="T4" fmla="*/ 4 w 8"/>
                <a:gd name="T5" fmla="*/ 0 h 13"/>
                <a:gd name="T6" fmla="*/ 0 w 8"/>
                <a:gd name="T7" fmla="*/ 10 h 13"/>
                <a:gd name="T8" fmla="*/ 7 w 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13"/>
                  </a:moveTo>
                  <a:cubicBezTo>
                    <a:pt x="8" y="9"/>
                    <a:pt x="8" y="5"/>
                    <a:pt x="8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3"/>
                    <a:pt x="1" y="6"/>
                    <a:pt x="0" y="10"/>
                  </a:cubicBezTo>
                  <a:cubicBezTo>
                    <a:pt x="2" y="11"/>
                    <a:pt x="5" y="12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19A8CC13-4B90-4AEF-B1BA-35440DCD9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3" y="17463"/>
              <a:ext cx="47625" cy="38100"/>
            </a:xfrm>
            <a:custGeom>
              <a:avLst/>
              <a:gdLst>
                <a:gd name="T0" fmla="*/ 5 w 13"/>
                <a:gd name="T1" fmla="*/ 10 h 10"/>
                <a:gd name="T2" fmla="*/ 13 w 13"/>
                <a:gd name="T3" fmla="*/ 1 h 10"/>
                <a:gd name="T4" fmla="*/ 11 w 13"/>
                <a:gd name="T5" fmla="*/ 0 h 10"/>
                <a:gd name="T6" fmla="*/ 0 w 13"/>
                <a:gd name="T7" fmla="*/ 6 h 10"/>
                <a:gd name="T8" fmla="*/ 5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5" y="10"/>
                  </a:moveTo>
                  <a:cubicBezTo>
                    <a:pt x="8" y="7"/>
                    <a:pt x="10" y="4"/>
                    <a:pt x="13" y="1"/>
                  </a:cubicBezTo>
                  <a:cubicBezTo>
                    <a:pt x="12" y="1"/>
                    <a:pt x="12" y="1"/>
                    <a:pt x="11" y="0"/>
                  </a:cubicBezTo>
                  <a:cubicBezTo>
                    <a:pt x="7" y="2"/>
                    <a:pt x="4" y="4"/>
                    <a:pt x="0" y="6"/>
                  </a:cubicBezTo>
                  <a:cubicBezTo>
                    <a:pt x="2" y="7"/>
                    <a:pt x="3" y="8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C10F7C2A-1AA5-4EF4-A2AE-F25B3D056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" y="55563"/>
              <a:ext cx="25400" cy="49213"/>
            </a:xfrm>
            <a:custGeom>
              <a:avLst/>
              <a:gdLst>
                <a:gd name="T0" fmla="*/ 0 w 7"/>
                <a:gd name="T1" fmla="*/ 11 h 13"/>
                <a:gd name="T2" fmla="*/ 7 w 7"/>
                <a:gd name="T3" fmla="*/ 13 h 13"/>
                <a:gd name="T4" fmla="*/ 3 w 7"/>
                <a:gd name="T5" fmla="*/ 1 h 13"/>
                <a:gd name="T6" fmla="*/ 1 w 7"/>
                <a:gd name="T7" fmla="*/ 0 h 13"/>
                <a:gd name="T8" fmla="*/ 0 w 7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0" y="11"/>
                  </a:moveTo>
                  <a:cubicBezTo>
                    <a:pt x="2" y="12"/>
                    <a:pt x="5" y="13"/>
                    <a:pt x="7" y="13"/>
                  </a:cubicBezTo>
                  <a:cubicBezTo>
                    <a:pt x="6" y="9"/>
                    <a:pt x="5" y="5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D12082A4-E37F-4398-909A-2DDA18212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3" y="47625"/>
              <a:ext cx="68263" cy="63500"/>
            </a:xfrm>
            <a:custGeom>
              <a:avLst/>
              <a:gdLst>
                <a:gd name="T0" fmla="*/ 19 w 19"/>
                <a:gd name="T1" fmla="*/ 4 h 17"/>
                <a:gd name="T2" fmla="*/ 13 w 19"/>
                <a:gd name="T3" fmla="*/ 0 h 17"/>
                <a:gd name="T4" fmla="*/ 0 w 19"/>
                <a:gd name="T5" fmla="*/ 11 h 17"/>
                <a:gd name="T6" fmla="*/ 9 w 19"/>
                <a:gd name="T7" fmla="*/ 17 h 17"/>
                <a:gd name="T8" fmla="*/ 19 w 19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9" y="4"/>
                  </a:moveTo>
                  <a:cubicBezTo>
                    <a:pt x="17" y="3"/>
                    <a:pt x="15" y="1"/>
                    <a:pt x="13" y="0"/>
                  </a:cubicBezTo>
                  <a:cubicBezTo>
                    <a:pt x="8" y="3"/>
                    <a:pt x="4" y="7"/>
                    <a:pt x="0" y="11"/>
                  </a:cubicBezTo>
                  <a:cubicBezTo>
                    <a:pt x="3" y="13"/>
                    <a:pt x="6" y="15"/>
                    <a:pt x="9" y="17"/>
                  </a:cubicBezTo>
                  <a:cubicBezTo>
                    <a:pt x="12" y="13"/>
                    <a:pt x="15" y="8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7E89658D-2498-4CFB-BF55-AF52C23C7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13" y="6350"/>
              <a:ext cx="58738" cy="38100"/>
            </a:xfrm>
            <a:custGeom>
              <a:avLst/>
              <a:gdLst>
                <a:gd name="T0" fmla="*/ 14 w 16"/>
                <a:gd name="T1" fmla="*/ 0 h 10"/>
                <a:gd name="T2" fmla="*/ 0 w 16"/>
                <a:gd name="T3" fmla="*/ 6 h 10"/>
                <a:gd name="T4" fmla="*/ 2 w 16"/>
                <a:gd name="T5" fmla="*/ 10 h 10"/>
                <a:gd name="T6" fmla="*/ 16 w 16"/>
                <a:gd name="T7" fmla="*/ 2 h 10"/>
                <a:gd name="T8" fmla="*/ 14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4" y="0"/>
                  </a:moveTo>
                  <a:cubicBezTo>
                    <a:pt x="9" y="1"/>
                    <a:pt x="4" y="3"/>
                    <a:pt x="0" y="6"/>
                  </a:cubicBezTo>
                  <a:cubicBezTo>
                    <a:pt x="0" y="7"/>
                    <a:pt x="1" y="8"/>
                    <a:pt x="2" y="10"/>
                  </a:cubicBezTo>
                  <a:cubicBezTo>
                    <a:pt x="6" y="6"/>
                    <a:pt x="11" y="4"/>
                    <a:pt x="16" y="2"/>
                  </a:cubicBezTo>
                  <a:cubicBezTo>
                    <a:pt x="15" y="1"/>
                    <a:pt x="15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7BC4B796-916F-4628-8779-4DB99F0EF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" y="122238"/>
              <a:ext cx="30163" cy="57150"/>
            </a:xfrm>
            <a:custGeom>
              <a:avLst/>
              <a:gdLst>
                <a:gd name="T0" fmla="*/ 8 w 8"/>
                <a:gd name="T1" fmla="*/ 14 h 15"/>
                <a:gd name="T2" fmla="*/ 3 w 8"/>
                <a:gd name="T3" fmla="*/ 0 h 15"/>
                <a:gd name="T4" fmla="*/ 0 w 8"/>
                <a:gd name="T5" fmla="*/ 0 h 15"/>
                <a:gd name="T6" fmla="*/ 3 w 8"/>
                <a:gd name="T7" fmla="*/ 15 h 15"/>
                <a:gd name="T8" fmla="*/ 8 w 8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8" y="14"/>
                  </a:moveTo>
                  <a:cubicBezTo>
                    <a:pt x="7" y="9"/>
                    <a:pt x="5" y="4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5"/>
                    <a:pt x="3" y="10"/>
                    <a:pt x="3" y="15"/>
                  </a:cubicBezTo>
                  <a:cubicBezTo>
                    <a:pt x="5" y="15"/>
                    <a:pt x="7" y="15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7E88493C-7E0E-4A81-BA75-486F0321F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111125"/>
              <a:ext cx="39688" cy="68263"/>
            </a:xfrm>
            <a:custGeom>
              <a:avLst/>
              <a:gdLst>
                <a:gd name="T0" fmla="*/ 10 w 11"/>
                <a:gd name="T1" fmla="*/ 2 h 18"/>
                <a:gd name="T2" fmla="*/ 3 w 11"/>
                <a:gd name="T3" fmla="*/ 0 h 18"/>
                <a:gd name="T4" fmla="*/ 0 w 11"/>
                <a:gd name="T5" fmla="*/ 16 h 18"/>
                <a:gd name="T6" fmla="*/ 11 w 11"/>
                <a:gd name="T7" fmla="*/ 18 h 18"/>
                <a:gd name="T8" fmla="*/ 10 w 1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0" y="2"/>
                  </a:moveTo>
                  <a:cubicBezTo>
                    <a:pt x="8" y="1"/>
                    <a:pt x="6" y="1"/>
                    <a:pt x="3" y="0"/>
                  </a:cubicBezTo>
                  <a:cubicBezTo>
                    <a:pt x="2" y="5"/>
                    <a:pt x="2" y="11"/>
                    <a:pt x="0" y="16"/>
                  </a:cubicBezTo>
                  <a:cubicBezTo>
                    <a:pt x="4" y="17"/>
                    <a:pt x="7" y="18"/>
                    <a:pt x="11" y="18"/>
                  </a:cubicBezTo>
                  <a:cubicBezTo>
                    <a:pt x="11" y="13"/>
                    <a:pt x="11" y="7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9042A418-017C-45EA-832B-B48F384EB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0" y="69850"/>
              <a:ext cx="73025" cy="76200"/>
            </a:xfrm>
            <a:custGeom>
              <a:avLst/>
              <a:gdLst>
                <a:gd name="T0" fmla="*/ 13 w 20"/>
                <a:gd name="T1" fmla="*/ 20 h 20"/>
                <a:gd name="T2" fmla="*/ 13 w 20"/>
                <a:gd name="T3" fmla="*/ 20 h 20"/>
                <a:gd name="T4" fmla="*/ 20 w 20"/>
                <a:gd name="T5" fmla="*/ 5 h 20"/>
                <a:gd name="T6" fmla="*/ 10 w 20"/>
                <a:gd name="T7" fmla="*/ 0 h 20"/>
                <a:gd name="T8" fmla="*/ 0 w 20"/>
                <a:gd name="T9" fmla="*/ 13 h 20"/>
                <a:gd name="T10" fmla="*/ 13 w 20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13" y="2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6" y="15"/>
                    <a:pt x="18" y="10"/>
                    <a:pt x="20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7" y="4"/>
                    <a:pt x="3" y="8"/>
                    <a:pt x="0" y="13"/>
                  </a:cubicBezTo>
                  <a:cubicBezTo>
                    <a:pt x="4" y="16"/>
                    <a:pt x="8" y="18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53C4217D-6679-4AE4-A9EE-BAF58F7C6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8" y="93663"/>
              <a:ext cx="53975" cy="74613"/>
            </a:xfrm>
            <a:custGeom>
              <a:avLst/>
              <a:gdLst>
                <a:gd name="T0" fmla="*/ 12 w 15"/>
                <a:gd name="T1" fmla="*/ 20 h 20"/>
                <a:gd name="T2" fmla="*/ 15 w 15"/>
                <a:gd name="T3" fmla="*/ 4 h 20"/>
                <a:gd name="T4" fmla="*/ 6 w 15"/>
                <a:gd name="T5" fmla="*/ 0 h 20"/>
                <a:gd name="T6" fmla="*/ 0 w 15"/>
                <a:gd name="T7" fmla="*/ 16 h 20"/>
                <a:gd name="T8" fmla="*/ 12 w 1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12" y="20"/>
                  </a:moveTo>
                  <a:cubicBezTo>
                    <a:pt x="14" y="15"/>
                    <a:pt x="14" y="9"/>
                    <a:pt x="15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5"/>
                    <a:pt x="2" y="10"/>
                    <a:pt x="0" y="16"/>
                  </a:cubicBezTo>
                  <a:cubicBezTo>
                    <a:pt x="4" y="17"/>
                    <a:pt x="8" y="19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33B084C5-64E1-4425-9CDB-29A5ECE0C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3" y="119063"/>
              <a:ext cx="36513" cy="63500"/>
            </a:xfrm>
            <a:custGeom>
              <a:avLst/>
              <a:gdLst>
                <a:gd name="T0" fmla="*/ 0 w 10"/>
                <a:gd name="T1" fmla="*/ 17 h 17"/>
                <a:gd name="T2" fmla="*/ 6 w 10"/>
                <a:gd name="T3" fmla="*/ 17 h 17"/>
                <a:gd name="T4" fmla="*/ 10 w 10"/>
                <a:gd name="T5" fmla="*/ 17 h 17"/>
                <a:gd name="T6" fmla="*/ 7 w 10"/>
                <a:gd name="T7" fmla="*/ 1 h 17"/>
                <a:gd name="T8" fmla="*/ 0 w 10"/>
                <a:gd name="T9" fmla="*/ 0 h 17"/>
                <a:gd name="T10" fmla="*/ 0 w 10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7">
                  <a:moveTo>
                    <a:pt x="0" y="17"/>
                  </a:moveTo>
                  <a:cubicBezTo>
                    <a:pt x="2" y="17"/>
                    <a:pt x="4" y="17"/>
                    <a:pt x="6" y="17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0" y="11"/>
                    <a:pt x="9" y="6"/>
                    <a:pt x="7" y="1"/>
                  </a:cubicBezTo>
                  <a:cubicBezTo>
                    <a:pt x="5" y="1"/>
                    <a:pt x="2" y="1"/>
                    <a:pt x="0" y="0"/>
                  </a:cubicBezTo>
                  <a:cubicBezTo>
                    <a:pt x="0" y="6"/>
                    <a:pt x="0" y="11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EF13AF5C-55B1-4B27-9661-F360F2E5F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" y="22225"/>
              <a:ext cx="73025" cy="58738"/>
            </a:xfrm>
            <a:custGeom>
              <a:avLst/>
              <a:gdLst>
                <a:gd name="T0" fmla="*/ 7 w 20"/>
                <a:gd name="T1" fmla="*/ 16 h 16"/>
                <a:gd name="T2" fmla="*/ 20 w 20"/>
                <a:gd name="T3" fmla="*/ 5 h 16"/>
                <a:gd name="T4" fmla="*/ 15 w 20"/>
                <a:gd name="T5" fmla="*/ 0 h 16"/>
                <a:gd name="T6" fmla="*/ 0 w 20"/>
                <a:gd name="T7" fmla="*/ 8 h 16"/>
                <a:gd name="T8" fmla="*/ 7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7" y="16"/>
                  </a:moveTo>
                  <a:cubicBezTo>
                    <a:pt x="11" y="12"/>
                    <a:pt x="15" y="8"/>
                    <a:pt x="20" y="5"/>
                  </a:cubicBezTo>
                  <a:cubicBezTo>
                    <a:pt x="18" y="3"/>
                    <a:pt x="16" y="2"/>
                    <a:pt x="15" y="0"/>
                  </a:cubicBezTo>
                  <a:cubicBezTo>
                    <a:pt x="10" y="2"/>
                    <a:pt x="5" y="5"/>
                    <a:pt x="0" y="8"/>
                  </a:cubicBezTo>
                  <a:cubicBezTo>
                    <a:pt x="2" y="11"/>
                    <a:pt x="5" y="13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4F495FC8-3643-435C-93F7-1C7EBA34D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50" y="33338"/>
              <a:ext cx="4763" cy="63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057CCFFB-C9BD-4D05-87D2-66231B276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" y="39688"/>
              <a:ext cx="6350" cy="7938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EC281513-320E-41B3-9A24-079B5D92C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" y="11113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66371F56-32AD-4C62-9424-B943DCE10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3" y="14288"/>
              <a:ext cx="11113" cy="11113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17765E27-05E4-4099-8AD6-240A2B00D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13" y="22225"/>
              <a:ext cx="6350" cy="14288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0 h 4"/>
                <a:gd name="T4" fmla="*/ 1 w 2"/>
                <a:gd name="T5" fmla="*/ 0 h 4"/>
                <a:gd name="T6" fmla="*/ 0 w 2"/>
                <a:gd name="T7" fmla="*/ 2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3"/>
                    <a:pt x="2" y="2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39">
              <a:extLst>
                <a:ext uri="{FF2B5EF4-FFF2-40B4-BE49-F238E27FC236}">
                  <a16:creationId xmlns:a16="http://schemas.microsoft.com/office/drawing/2014/main" id="{00DAA7EE-82BA-440B-B911-5A159929C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" y="265113"/>
              <a:ext cx="73025" cy="63500"/>
            </a:xfrm>
            <a:custGeom>
              <a:avLst/>
              <a:gdLst>
                <a:gd name="T0" fmla="*/ 0 w 20"/>
                <a:gd name="T1" fmla="*/ 14 h 17"/>
                <a:gd name="T2" fmla="*/ 12 w 20"/>
                <a:gd name="T3" fmla="*/ 17 h 17"/>
                <a:gd name="T4" fmla="*/ 20 w 20"/>
                <a:gd name="T5" fmla="*/ 3 h 17"/>
                <a:gd name="T6" fmla="*/ 8 w 20"/>
                <a:gd name="T7" fmla="*/ 0 h 17"/>
                <a:gd name="T8" fmla="*/ 0 w 20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">
                  <a:moveTo>
                    <a:pt x="0" y="14"/>
                  </a:moveTo>
                  <a:cubicBezTo>
                    <a:pt x="4" y="15"/>
                    <a:pt x="8" y="16"/>
                    <a:pt x="12" y="17"/>
                  </a:cubicBezTo>
                  <a:cubicBezTo>
                    <a:pt x="15" y="13"/>
                    <a:pt x="18" y="8"/>
                    <a:pt x="20" y="3"/>
                  </a:cubicBezTo>
                  <a:cubicBezTo>
                    <a:pt x="16" y="3"/>
                    <a:pt x="12" y="2"/>
                    <a:pt x="8" y="0"/>
                  </a:cubicBezTo>
                  <a:cubicBezTo>
                    <a:pt x="6" y="5"/>
                    <a:pt x="3" y="10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40">
              <a:extLst>
                <a:ext uri="{FF2B5EF4-FFF2-40B4-BE49-F238E27FC236}">
                  <a16:creationId xmlns:a16="http://schemas.microsoft.com/office/drawing/2014/main" id="{D22B6EE5-DD35-4394-B0CB-461751BE1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6838"/>
              <a:ext cx="39688" cy="77788"/>
            </a:xfrm>
            <a:custGeom>
              <a:avLst/>
              <a:gdLst>
                <a:gd name="T0" fmla="*/ 7 w 11"/>
                <a:gd name="T1" fmla="*/ 0 h 21"/>
                <a:gd name="T2" fmla="*/ 0 w 11"/>
                <a:gd name="T3" fmla="*/ 13 h 21"/>
                <a:gd name="T4" fmla="*/ 5 w 11"/>
                <a:gd name="T5" fmla="*/ 21 h 21"/>
                <a:gd name="T6" fmla="*/ 11 w 11"/>
                <a:gd name="T7" fmla="*/ 6 h 21"/>
                <a:gd name="T8" fmla="*/ 7 w 1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7" y="0"/>
                  </a:moveTo>
                  <a:cubicBezTo>
                    <a:pt x="4" y="4"/>
                    <a:pt x="2" y="8"/>
                    <a:pt x="0" y="13"/>
                  </a:cubicBezTo>
                  <a:cubicBezTo>
                    <a:pt x="1" y="15"/>
                    <a:pt x="3" y="18"/>
                    <a:pt x="5" y="21"/>
                  </a:cubicBezTo>
                  <a:cubicBezTo>
                    <a:pt x="6" y="15"/>
                    <a:pt x="8" y="10"/>
                    <a:pt x="11" y="6"/>
                  </a:cubicBezTo>
                  <a:cubicBezTo>
                    <a:pt x="9" y="4"/>
                    <a:pt x="8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41">
              <a:extLst>
                <a:ext uri="{FF2B5EF4-FFF2-40B4-BE49-F238E27FC236}">
                  <a16:creationId xmlns:a16="http://schemas.microsoft.com/office/drawing/2014/main" id="{E371D875-A445-4016-9A46-E1BCB6F18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8" y="127000"/>
              <a:ext cx="53975" cy="96838"/>
            </a:xfrm>
            <a:custGeom>
              <a:avLst/>
              <a:gdLst>
                <a:gd name="T0" fmla="*/ 10 w 15"/>
                <a:gd name="T1" fmla="*/ 26 h 26"/>
                <a:gd name="T2" fmla="*/ 15 w 15"/>
                <a:gd name="T3" fmla="*/ 10 h 26"/>
                <a:gd name="T4" fmla="*/ 6 w 15"/>
                <a:gd name="T5" fmla="*/ 0 h 26"/>
                <a:gd name="T6" fmla="*/ 0 w 15"/>
                <a:gd name="T7" fmla="*/ 16 h 26"/>
                <a:gd name="T8" fmla="*/ 10 w 1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cubicBezTo>
                    <a:pt x="11" y="20"/>
                    <a:pt x="13" y="15"/>
                    <a:pt x="15" y="10"/>
                  </a:cubicBezTo>
                  <a:cubicBezTo>
                    <a:pt x="12" y="7"/>
                    <a:pt x="9" y="4"/>
                    <a:pt x="6" y="0"/>
                  </a:cubicBezTo>
                  <a:cubicBezTo>
                    <a:pt x="3" y="5"/>
                    <a:pt x="2" y="10"/>
                    <a:pt x="0" y="16"/>
                  </a:cubicBezTo>
                  <a:cubicBezTo>
                    <a:pt x="3" y="19"/>
                    <a:pt x="6" y="22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42">
              <a:extLst>
                <a:ext uri="{FF2B5EF4-FFF2-40B4-BE49-F238E27FC236}">
                  <a16:creationId xmlns:a16="http://schemas.microsoft.com/office/drawing/2014/main" id="{A4D7DC14-8AF4-47BF-8585-62C83410B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280988"/>
              <a:ext cx="73025" cy="52388"/>
            </a:xfrm>
            <a:custGeom>
              <a:avLst/>
              <a:gdLst>
                <a:gd name="T0" fmla="*/ 7 w 20"/>
                <a:gd name="T1" fmla="*/ 0 h 14"/>
                <a:gd name="T2" fmla="*/ 0 w 20"/>
                <a:gd name="T3" fmla="*/ 13 h 14"/>
                <a:gd name="T4" fmla="*/ 8 w 20"/>
                <a:gd name="T5" fmla="*/ 14 h 14"/>
                <a:gd name="T6" fmla="*/ 13 w 20"/>
                <a:gd name="T7" fmla="*/ 14 h 14"/>
                <a:gd name="T8" fmla="*/ 20 w 20"/>
                <a:gd name="T9" fmla="*/ 0 h 14"/>
                <a:gd name="T10" fmla="*/ 17 w 20"/>
                <a:gd name="T11" fmla="*/ 0 h 14"/>
                <a:gd name="T12" fmla="*/ 7 w 2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7" y="0"/>
                  </a:moveTo>
                  <a:cubicBezTo>
                    <a:pt x="5" y="4"/>
                    <a:pt x="3" y="9"/>
                    <a:pt x="0" y="13"/>
                  </a:cubicBezTo>
                  <a:cubicBezTo>
                    <a:pt x="3" y="14"/>
                    <a:pt x="6" y="14"/>
                    <a:pt x="8" y="14"/>
                  </a:cubicBezTo>
                  <a:cubicBezTo>
                    <a:pt x="10" y="14"/>
                    <a:pt x="12" y="14"/>
                    <a:pt x="13" y="14"/>
                  </a:cubicBezTo>
                  <a:cubicBezTo>
                    <a:pt x="16" y="9"/>
                    <a:pt x="19" y="5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4" y="0"/>
                    <a:pt x="11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43">
              <a:extLst>
                <a:ext uri="{FF2B5EF4-FFF2-40B4-BE49-F238E27FC236}">
                  <a16:creationId xmlns:a16="http://schemas.microsoft.com/office/drawing/2014/main" id="{7969DEE4-1F28-4424-879B-857616AD3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171450"/>
              <a:ext cx="53975" cy="90488"/>
            </a:xfrm>
            <a:custGeom>
              <a:avLst/>
              <a:gdLst>
                <a:gd name="T0" fmla="*/ 15 w 15"/>
                <a:gd name="T1" fmla="*/ 8 h 24"/>
                <a:gd name="T2" fmla="*/ 5 w 15"/>
                <a:gd name="T3" fmla="*/ 0 h 24"/>
                <a:gd name="T4" fmla="*/ 0 w 15"/>
                <a:gd name="T5" fmla="*/ 16 h 24"/>
                <a:gd name="T6" fmla="*/ 10 w 15"/>
                <a:gd name="T7" fmla="*/ 24 h 24"/>
                <a:gd name="T8" fmla="*/ 15 w 1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15" y="8"/>
                  </a:moveTo>
                  <a:cubicBezTo>
                    <a:pt x="12" y="6"/>
                    <a:pt x="8" y="3"/>
                    <a:pt x="5" y="0"/>
                  </a:cubicBezTo>
                  <a:cubicBezTo>
                    <a:pt x="2" y="5"/>
                    <a:pt x="1" y="10"/>
                    <a:pt x="0" y="16"/>
                  </a:cubicBezTo>
                  <a:cubicBezTo>
                    <a:pt x="3" y="19"/>
                    <a:pt x="7" y="21"/>
                    <a:pt x="10" y="24"/>
                  </a:cubicBezTo>
                  <a:cubicBezTo>
                    <a:pt x="12" y="18"/>
                    <a:pt x="13" y="1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44">
              <a:extLst>
                <a:ext uri="{FF2B5EF4-FFF2-40B4-BE49-F238E27FC236}">
                  <a16:creationId xmlns:a16="http://schemas.microsoft.com/office/drawing/2014/main" id="{E66581CA-8870-4C09-9F48-1A7D963D7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8" y="273050"/>
              <a:ext cx="46038" cy="55563"/>
            </a:xfrm>
            <a:custGeom>
              <a:avLst/>
              <a:gdLst>
                <a:gd name="T0" fmla="*/ 4 w 13"/>
                <a:gd name="T1" fmla="*/ 14 h 15"/>
                <a:gd name="T2" fmla="*/ 10 w 13"/>
                <a:gd name="T3" fmla="*/ 11 h 15"/>
                <a:gd name="T4" fmla="*/ 10 w 13"/>
                <a:gd name="T5" fmla="*/ 11 h 15"/>
                <a:gd name="T6" fmla="*/ 13 w 13"/>
                <a:gd name="T7" fmla="*/ 0 h 15"/>
                <a:gd name="T8" fmla="*/ 6 w 13"/>
                <a:gd name="T9" fmla="*/ 2 h 15"/>
                <a:gd name="T10" fmla="*/ 0 w 13"/>
                <a:gd name="T11" fmla="*/ 15 h 15"/>
                <a:gd name="T12" fmla="*/ 4 w 13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4" y="14"/>
                  </a:moveTo>
                  <a:cubicBezTo>
                    <a:pt x="6" y="13"/>
                    <a:pt x="8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3" y="4"/>
                    <a:pt x="13" y="0"/>
                  </a:cubicBezTo>
                  <a:cubicBezTo>
                    <a:pt x="11" y="1"/>
                    <a:pt x="9" y="2"/>
                    <a:pt x="6" y="2"/>
                  </a:cubicBezTo>
                  <a:cubicBezTo>
                    <a:pt x="4" y="7"/>
                    <a:pt x="2" y="11"/>
                    <a:pt x="0" y="15"/>
                  </a:cubicBezTo>
                  <a:cubicBezTo>
                    <a:pt x="1" y="15"/>
                    <a:pt x="2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45">
              <a:extLst>
                <a:ext uri="{FF2B5EF4-FFF2-40B4-BE49-F238E27FC236}">
                  <a16:creationId xmlns:a16="http://schemas.microsoft.com/office/drawing/2014/main" id="{D6CCFABD-1A93-4D1E-8FCF-F4F75BE01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38" y="209550"/>
              <a:ext cx="73025" cy="82550"/>
            </a:xfrm>
            <a:custGeom>
              <a:avLst/>
              <a:gdLst>
                <a:gd name="T0" fmla="*/ 18 w 20"/>
                <a:gd name="T1" fmla="*/ 7 h 22"/>
                <a:gd name="T2" fmla="*/ 5 w 20"/>
                <a:gd name="T3" fmla="*/ 0 h 22"/>
                <a:gd name="T4" fmla="*/ 0 w 20"/>
                <a:gd name="T5" fmla="*/ 15 h 22"/>
                <a:gd name="T6" fmla="*/ 11 w 20"/>
                <a:gd name="T7" fmla="*/ 21 h 22"/>
                <a:gd name="T8" fmla="*/ 14 w 20"/>
                <a:gd name="T9" fmla="*/ 22 h 22"/>
                <a:gd name="T10" fmla="*/ 20 w 20"/>
                <a:gd name="T11" fmla="*/ 8 h 22"/>
                <a:gd name="T12" fmla="*/ 18 w 20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2">
                  <a:moveTo>
                    <a:pt x="18" y="7"/>
                  </a:moveTo>
                  <a:cubicBezTo>
                    <a:pt x="14" y="5"/>
                    <a:pt x="9" y="2"/>
                    <a:pt x="5" y="0"/>
                  </a:cubicBezTo>
                  <a:cubicBezTo>
                    <a:pt x="3" y="5"/>
                    <a:pt x="1" y="10"/>
                    <a:pt x="0" y="15"/>
                  </a:cubicBezTo>
                  <a:cubicBezTo>
                    <a:pt x="4" y="17"/>
                    <a:pt x="7" y="19"/>
                    <a:pt x="11" y="21"/>
                  </a:cubicBezTo>
                  <a:cubicBezTo>
                    <a:pt x="12" y="21"/>
                    <a:pt x="13" y="22"/>
                    <a:pt x="14" y="22"/>
                  </a:cubicBezTo>
                  <a:cubicBezTo>
                    <a:pt x="16" y="18"/>
                    <a:pt x="18" y="13"/>
                    <a:pt x="20" y="8"/>
                  </a:cubicBezTo>
                  <a:cubicBezTo>
                    <a:pt x="20" y="8"/>
                    <a:pt x="19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46">
              <a:extLst>
                <a:ext uri="{FF2B5EF4-FFF2-40B4-BE49-F238E27FC236}">
                  <a16:creationId xmlns:a16="http://schemas.microsoft.com/office/drawing/2014/main" id="{97EB98CC-7BED-4FA1-ADE6-A5012E190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0" y="242888"/>
              <a:ext cx="73025" cy="71438"/>
            </a:xfrm>
            <a:custGeom>
              <a:avLst/>
              <a:gdLst>
                <a:gd name="T0" fmla="*/ 0 w 20"/>
                <a:gd name="T1" fmla="*/ 15 h 19"/>
                <a:gd name="T2" fmla="*/ 12 w 20"/>
                <a:gd name="T3" fmla="*/ 19 h 19"/>
                <a:gd name="T4" fmla="*/ 20 w 20"/>
                <a:gd name="T5" fmla="*/ 6 h 19"/>
                <a:gd name="T6" fmla="*/ 6 w 20"/>
                <a:gd name="T7" fmla="*/ 0 h 19"/>
                <a:gd name="T8" fmla="*/ 0 w 20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15"/>
                  </a:moveTo>
                  <a:cubicBezTo>
                    <a:pt x="4" y="16"/>
                    <a:pt x="8" y="18"/>
                    <a:pt x="12" y="19"/>
                  </a:cubicBezTo>
                  <a:cubicBezTo>
                    <a:pt x="15" y="15"/>
                    <a:pt x="17" y="10"/>
                    <a:pt x="20" y="6"/>
                  </a:cubicBezTo>
                  <a:cubicBezTo>
                    <a:pt x="15" y="4"/>
                    <a:pt x="11" y="2"/>
                    <a:pt x="6" y="0"/>
                  </a:cubicBezTo>
                  <a:cubicBezTo>
                    <a:pt x="4" y="5"/>
                    <a:pt x="2" y="10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47">
              <a:extLst>
                <a:ext uri="{FF2B5EF4-FFF2-40B4-BE49-F238E27FC236}">
                  <a16:creationId xmlns:a16="http://schemas.microsoft.com/office/drawing/2014/main" id="{874BD585-B752-4EE7-A4FF-8C81CFD1F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3" y="427038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0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48">
              <a:extLst>
                <a:ext uri="{FF2B5EF4-FFF2-40B4-BE49-F238E27FC236}">
                  <a16:creationId xmlns:a16="http://schemas.microsoft.com/office/drawing/2014/main" id="{7C55F288-CA0C-413B-9589-772C4EE1F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" y="400050"/>
              <a:ext cx="14288" cy="15875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 h 4"/>
                <a:gd name="T4" fmla="*/ 3 w 4"/>
                <a:gd name="T5" fmla="*/ 4 h 4"/>
                <a:gd name="T6" fmla="*/ 3 w 4"/>
                <a:gd name="T7" fmla="*/ 4 h 4"/>
                <a:gd name="T8" fmla="*/ 4 w 4"/>
                <a:gd name="T9" fmla="*/ 4 h 4"/>
                <a:gd name="T10" fmla="*/ 3 w 4"/>
                <a:gd name="T11" fmla="*/ 2 h 4"/>
                <a:gd name="T12" fmla="*/ 0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49">
              <a:extLst>
                <a:ext uri="{FF2B5EF4-FFF2-40B4-BE49-F238E27FC236}">
                  <a16:creationId xmlns:a16="http://schemas.microsoft.com/office/drawing/2014/main" id="{2C1E083D-9538-42AF-AB2B-40E659B07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3" y="419100"/>
              <a:ext cx="7938" cy="793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17DFE4CA-B641-4168-B7BF-F14C30C57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0" y="415925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74BD4B65-1EBC-4E37-BD6E-2D9630D3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3" y="328613"/>
              <a:ext cx="79375" cy="60325"/>
            </a:xfrm>
            <a:custGeom>
              <a:avLst/>
              <a:gdLst>
                <a:gd name="T0" fmla="*/ 0 w 22"/>
                <a:gd name="T1" fmla="*/ 14 h 16"/>
                <a:gd name="T2" fmla="*/ 8 w 22"/>
                <a:gd name="T3" fmla="*/ 16 h 16"/>
                <a:gd name="T4" fmla="*/ 15 w 22"/>
                <a:gd name="T5" fmla="*/ 11 h 16"/>
                <a:gd name="T6" fmla="*/ 22 w 22"/>
                <a:gd name="T7" fmla="*/ 3 h 16"/>
                <a:gd name="T8" fmla="*/ 10 w 22"/>
                <a:gd name="T9" fmla="*/ 0 h 16"/>
                <a:gd name="T10" fmla="*/ 0 w 22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14"/>
                  </a:moveTo>
                  <a:cubicBezTo>
                    <a:pt x="2" y="15"/>
                    <a:pt x="5" y="15"/>
                    <a:pt x="8" y="16"/>
                  </a:cubicBezTo>
                  <a:cubicBezTo>
                    <a:pt x="10" y="14"/>
                    <a:pt x="13" y="13"/>
                    <a:pt x="15" y="11"/>
                  </a:cubicBezTo>
                  <a:cubicBezTo>
                    <a:pt x="17" y="8"/>
                    <a:pt x="20" y="6"/>
                    <a:pt x="22" y="3"/>
                  </a:cubicBezTo>
                  <a:cubicBezTo>
                    <a:pt x="18" y="2"/>
                    <a:pt x="14" y="1"/>
                    <a:pt x="10" y="0"/>
                  </a:cubicBezTo>
                  <a:cubicBezTo>
                    <a:pt x="7" y="5"/>
                    <a:pt x="4" y="9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A20F428D-2150-4394-8408-A53D5B52D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" y="280988"/>
              <a:ext cx="58738" cy="77788"/>
            </a:xfrm>
            <a:custGeom>
              <a:avLst/>
              <a:gdLst>
                <a:gd name="T0" fmla="*/ 9 w 16"/>
                <a:gd name="T1" fmla="*/ 21 h 21"/>
                <a:gd name="T2" fmla="*/ 16 w 16"/>
                <a:gd name="T3" fmla="*/ 7 h 21"/>
                <a:gd name="T4" fmla="*/ 12 w 16"/>
                <a:gd name="T5" fmla="*/ 5 h 21"/>
                <a:gd name="T6" fmla="*/ 3 w 16"/>
                <a:gd name="T7" fmla="*/ 0 h 21"/>
                <a:gd name="T8" fmla="*/ 0 w 16"/>
                <a:gd name="T9" fmla="*/ 17 h 21"/>
                <a:gd name="T10" fmla="*/ 7 w 16"/>
                <a:gd name="T11" fmla="*/ 21 h 21"/>
                <a:gd name="T12" fmla="*/ 9 w 1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1">
                  <a:moveTo>
                    <a:pt x="9" y="21"/>
                  </a:moveTo>
                  <a:cubicBezTo>
                    <a:pt x="11" y="17"/>
                    <a:pt x="13" y="12"/>
                    <a:pt x="16" y="7"/>
                  </a:cubicBezTo>
                  <a:cubicBezTo>
                    <a:pt x="15" y="6"/>
                    <a:pt x="13" y="6"/>
                    <a:pt x="12" y="5"/>
                  </a:cubicBezTo>
                  <a:cubicBezTo>
                    <a:pt x="9" y="3"/>
                    <a:pt x="6" y="2"/>
                    <a:pt x="3" y="0"/>
                  </a:cubicBezTo>
                  <a:cubicBezTo>
                    <a:pt x="1" y="5"/>
                    <a:pt x="1" y="11"/>
                    <a:pt x="0" y="17"/>
                  </a:cubicBezTo>
                  <a:cubicBezTo>
                    <a:pt x="3" y="18"/>
                    <a:pt x="5" y="19"/>
                    <a:pt x="7" y="21"/>
                  </a:cubicBezTo>
                  <a:cubicBezTo>
                    <a:pt x="8" y="21"/>
                    <a:pt x="8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4AC54954-B002-4D11-A3C9-91738332A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" y="339725"/>
              <a:ext cx="98425" cy="57150"/>
            </a:xfrm>
            <a:custGeom>
              <a:avLst/>
              <a:gdLst>
                <a:gd name="T0" fmla="*/ 24 w 27"/>
                <a:gd name="T1" fmla="*/ 1 h 15"/>
                <a:gd name="T2" fmla="*/ 13 w 27"/>
                <a:gd name="T3" fmla="*/ 0 h 15"/>
                <a:gd name="T4" fmla="*/ 5 w 27"/>
                <a:gd name="T5" fmla="*/ 10 h 15"/>
                <a:gd name="T6" fmla="*/ 0 w 27"/>
                <a:gd name="T7" fmla="*/ 14 h 15"/>
                <a:gd name="T8" fmla="*/ 10 w 27"/>
                <a:gd name="T9" fmla="*/ 15 h 15"/>
                <a:gd name="T10" fmla="*/ 21 w 27"/>
                <a:gd name="T11" fmla="*/ 7 h 15"/>
                <a:gd name="T12" fmla="*/ 27 w 27"/>
                <a:gd name="T13" fmla="*/ 1 h 15"/>
                <a:gd name="T14" fmla="*/ 24 w 27"/>
                <a:gd name="T15" fmla="*/ 1 h 15"/>
                <a:gd name="T16" fmla="*/ 24 w 27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24" y="1"/>
                  </a:moveTo>
                  <a:cubicBezTo>
                    <a:pt x="21" y="1"/>
                    <a:pt x="17" y="1"/>
                    <a:pt x="13" y="0"/>
                  </a:cubicBezTo>
                  <a:cubicBezTo>
                    <a:pt x="11" y="4"/>
                    <a:pt x="8" y="7"/>
                    <a:pt x="5" y="10"/>
                  </a:cubicBezTo>
                  <a:cubicBezTo>
                    <a:pt x="3" y="11"/>
                    <a:pt x="2" y="13"/>
                    <a:pt x="0" y="14"/>
                  </a:cubicBezTo>
                  <a:cubicBezTo>
                    <a:pt x="4" y="15"/>
                    <a:pt x="7" y="15"/>
                    <a:pt x="10" y="15"/>
                  </a:cubicBezTo>
                  <a:cubicBezTo>
                    <a:pt x="14" y="13"/>
                    <a:pt x="18" y="10"/>
                    <a:pt x="21" y="7"/>
                  </a:cubicBezTo>
                  <a:cubicBezTo>
                    <a:pt x="23" y="5"/>
                    <a:pt x="25" y="3"/>
                    <a:pt x="27" y="1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27106E13-0778-4EE7-9EBB-B7D6CD971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3" y="201613"/>
              <a:ext cx="36513" cy="104775"/>
            </a:xfrm>
            <a:custGeom>
              <a:avLst/>
              <a:gdLst>
                <a:gd name="T0" fmla="*/ 9 w 10"/>
                <a:gd name="T1" fmla="*/ 28 h 28"/>
                <a:gd name="T2" fmla="*/ 9 w 10"/>
                <a:gd name="T3" fmla="*/ 23 h 28"/>
                <a:gd name="T4" fmla="*/ 10 w 10"/>
                <a:gd name="T5" fmla="*/ 9 h 28"/>
                <a:gd name="T6" fmla="*/ 0 w 10"/>
                <a:gd name="T7" fmla="*/ 0 h 28"/>
                <a:gd name="T8" fmla="*/ 0 w 10"/>
                <a:gd name="T9" fmla="*/ 10 h 28"/>
                <a:gd name="T10" fmla="*/ 1 w 10"/>
                <a:gd name="T11" fmla="*/ 20 h 28"/>
                <a:gd name="T12" fmla="*/ 9 w 1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8">
                  <a:moveTo>
                    <a:pt x="9" y="28"/>
                  </a:moveTo>
                  <a:cubicBezTo>
                    <a:pt x="9" y="26"/>
                    <a:pt x="9" y="25"/>
                    <a:pt x="9" y="23"/>
                  </a:cubicBezTo>
                  <a:cubicBezTo>
                    <a:pt x="9" y="19"/>
                    <a:pt x="9" y="14"/>
                    <a:pt x="10" y="9"/>
                  </a:cubicBezTo>
                  <a:cubicBezTo>
                    <a:pt x="7" y="6"/>
                    <a:pt x="3" y="3"/>
                    <a:pt x="0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0" y="13"/>
                    <a:pt x="0" y="16"/>
                    <a:pt x="1" y="20"/>
                  </a:cubicBezTo>
                  <a:cubicBezTo>
                    <a:pt x="3" y="23"/>
                    <a:pt x="6" y="25"/>
                    <a:pt x="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E04156DA-D288-4A6F-8784-E3027CD2C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333375"/>
              <a:ext cx="92075" cy="63500"/>
            </a:xfrm>
            <a:custGeom>
              <a:avLst/>
              <a:gdLst>
                <a:gd name="T0" fmla="*/ 7 w 25"/>
                <a:gd name="T1" fmla="*/ 11 h 17"/>
                <a:gd name="T2" fmla="*/ 0 w 25"/>
                <a:gd name="T3" fmla="*/ 17 h 17"/>
                <a:gd name="T4" fmla="*/ 10 w 25"/>
                <a:gd name="T5" fmla="*/ 16 h 17"/>
                <a:gd name="T6" fmla="*/ 13 w 25"/>
                <a:gd name="T7" fmla="*/ 14 h 17"/>
                <a:gd name="T8" fmla="*/ 13 w 25"/>
                <a:gd name="T9" fmla="*/ 14 h 17"/>
                <a:gd name="T10" fmla="*/ 25 w 25"/>
                <a:gd name="T11" fmla="*/ 0 h 17"/>
                <a:gd name="T12" fmla="*/ 23 w 25"/>
                <a:gd name="T13" fmla="*/ 1 h 17"/>
                <a:gd name="T14" fmla="*/ 15 w 25"/>
                <a:gd name="T15" fmla="*/ 3 h 17"/>
                <a:gd name="T16" fmla="*/ 7 w 25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7">
                  <a:moveTo>
                    <a:pt x="7" y="11"/>
                  </a:moveTo>
                  <a:cubicBezTo>
                    <a:pt x="5" y="14"/>
                    <a:pt x="3" y="16"/>
                    <a:pt x="0" y="17"/>
                  </a:cubicBezTo>
                  <a:cubicBezTo>
                    <a:pt x="4" y="17"/>
                    <a:pt x="7" y="17"/>
                    <a:pt x="10" y="16"/>
                  </a:cubicBezTo>
                  <a:cubicBezTo>
                    <a:pt x="11" y="15"/>
                    <a:pt x="12" y="15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8" y="10"/>
                    <a:pt x="22" y="6"/>
                    <a:pt x="25" y="0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0" y="2"/>
                    <a:pt x="18" y="3"/>
                    <a:pt x="15" y="3"/>
                  </a:cubicBezTo>
                  <a:cubicBezTo>
                    <a:pt x="13" y="6"/>
                    <a:pt x="10" y="9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B4B1BDF2-9D51-483E-B2BA-C70B3069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" y="246063"/>
              <a:ext cx="44450" cy="90488"/>
            </a:xfrm>
            <a:custGeom>
              <a:avLst/>
              <a:gdLst>
                <a:gd name="T0" fmla="*/ 1 w 12"/>
                <a:gd name="T1" fmla="*/ 0 h 24"/>
                <a:gd name="T2" fmla="*/ 0 w 12"/>
                <a:gd name="T3" fmla="*/ 11 h 24"/>
                <a:gd name="T4" fmla="*/ 1 w 12"/>
                <a:gd name="T5" fmla="*/ 18 h 24"/>
                <a:gd name="T6" fmla="*/ 9 w 12"/>
                <a:gd name="T7" fmla="*/ 24 h 24"/>
                <a:gd name="T8" fmla="*/ 12 w 12"/>
                <a:gd name="T9" fmla="*/ 7 h 24"/>
                <a:gd name="T10" fmla="*/ 1 w 1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4">
                  <a:moveTo>
                    <a:pt x="1" y="0"/>
                  </a:moveTo>
                  <a:cubicBezTo>
                    <a:pt x="1" y="3"/>
                    <a:pt x="0" y="7"/>
                    <a:pt x="0" y="11"/>
                  </a:cubicBezTo>
                  <a:cubicBezTo>
                    <a:pt x="0" y="14"/>
                    <a:pt x="0" y="16"/>
                    <a:pt x="1" y="18"/>
                  </a:cubicBezTo>
                  <a:cubicBezTo>
                    <a:pt x="3" y="20"/>
                    <a:pt x="6" y="22"/>
                    <a:pt x="9" y="24"/>
                  </a:cubicBezTo>
                  <a:cubicBezTo>
                    <a:pt x="10" y="18"/>
                    <a:pt x="10" y="13"/>
                    <a:pt x="12" y="7"/>
                  </a:cubicBezTo>
                  <a:cubicBezTo>
                    <a:pt x="8" y="5"/>
                    <a:pt x="4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12DDDC9B-B3AC-4528-9AD0-180F5848C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163513"/>
              <a:ext cx="25400" cy="93663"/>
            </a:xfrm>
            <a:custGeom>
              <a:avLst/>
              <a:gdLst>
                <a:gd name="T0" fmla="*/ 7 w 7"/>
                <a:gd name="T1" fmla="*/ 7 h 25"/>
                <a:gd name="T2" fmla="*/ 2 w 7"/>
                <a:gd name="T3" fmla="*/ 0 h 25"/>
                <a:gd name="T4" fmla="*/ 0 w 7"/>
                <a:gd name="T5" fmla="*/ 14 h 25"/>
                <a:gd name="T6" fmla="*/ 0 w 7"/>
                <a:gd name="T7" fmla="*/ 14 h 25"/>
                <a:gd name="T8" fmla="*/ 0 w 7"/>
                <a:gd name="T9" fmla="*/ 15 h 25"/>
                <a:gd name="T10" fmla="*/ 0 w 7"/>
                <a:gd name="T11" fmla="*/ 15 h 25"/>
                <a:gd name="T12" fmla="*/ 6 w 7"/>
                <a:gd name="T13" fmla="*/ 25 h 25"/>
                <a:gd name="T14" fmla="*/ 6 w 7"/>
                <a:gd name="T15" fmla="*/ 20 h 25"/>
                <a:gd name="T16" fmla="*/ 7 w 7"/>
                <a:gd name="T1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7" y="7"/>
                  </a:moveTo>
                  <a:cubicBezTo>
                    <a:pt x="5" y="4"/>
                    <a:pt x="3" y="2"/>
                    <a:pt x="2" y="0"/>
                  </a:cubicBezTo>
                  <a:cubicBezTo>
                    <a:pt x="1" y="4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9"/>
                    <a:pt x="3" y="22"/>
                    <a:pt x="6" y="25"/>
                  </a:cubicBezTo>
                  <a:cubicBezTo>
                    <a:pt x="6" y="23"/>
                    <a:pt x="6" y="21"/>
                    <a:pt x="6" y="20"/>
                  </a:cubicBezTo>
                  <a:cubicBezTo>
                    <a:pt x="6" y="15"/>
                    <a:pt x="6" y="11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65A9640E-842B-4E3E-A5B1-EAE444F54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309563"/>
              <a:ext cx="66675" cy="68263"/>
            </a:xfrm>
            <a:custGeom>
              <a:avLst/>
              <a:gdLst>
                <a:gd name="T0" fmla="*/ 7 w 18"/>
                <a:gd name="T1" fmla="*/ 0 h 18"/>
                <a:gd name="T2" fmla="*/ 0 w 18"/>
                <a:gd name="T3" fmla="*/ 15 h 18"/>
                <a:gd name="T4" fmla="*/ 7 w 18"/>
                <a:gd name="T5" fmla="*/ 18 h 18"/>
                <a:gd name="T6" fmla="*/ 18 w 18"/>
                <a:gd name="T7" fmla="*/ 4 h 18"/>
                <a:gd name="T8" fmla="*/ 7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7" y="0"/>
                  </a:moveTo>
                  <a:cubicBezTo>
                    <a:pt x="4" y="5"/>
                    <a:pt x="2" y="10"/>
                    <a:pt x="0" y="15"/>
                  </a:cubicBezTo>
                  <a:cubicBezTo>
                    <a:pt x="2" y="16"/>
                    <a:pt x="5" y="17"/>
                    <a:pt x="7" y="18"/>
                  </a:cubicBezTo>
                  <a:cubicBezTo>
                    <a:pt x="11" y="13"/>
                    <a:pt x="15" y="9"/>
                    <a:pt x="18" y="4"/>
                  </a:cubicBezTo>
                  <a:cubicBezTo>
                    <a:pt x="14" y="3"/>
                    <a:pt x="10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59">
              <a:extLst>
                <a:ext uri="{FF2B5EF4-FFF2-40B4-BE49-F238E27FC236}">
                  <a16:creationId xmlns:a16="http://schemas.microsoft.com/office/drawing/2014/main" id="{1732DBB2-5424-4D9C-B1DF-0ADCBAB2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250825"/>
              <a:ext cx="44450" cy="96838"/>
            </a:xfrm>
            <a:custGeom>
              <a:avLst/>
              <a:gdLst>
                <a:gd name="T0" fmla="*/ 0 w 12"/>
                <a:gd name="T1" fmla="*/ 0 h 26"/>
                <a:gd name="T2" fmla="*/ 7 w 12"/>
                <a:gd name="T3" fmla="*/ 20 h 26"/>
                <a:gd name="T4" fmla="*/ 7 w 12"/>
                <a:gd name="T5" fmla="*/ 20 h 26"/>
                <a:gd name="T6" fmla="*/ 12 w 12"/>
                <a:gd name="T7" fmla="*/ 26 h 26"/>
                <a:gd name="T8" fmla="*/ 7 w 12"/>
                <a:gd name="T9" fmla="*/ 9 h 26"/>
                <a:gd name="T10" fmla="*/ 0 w 12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6">
                  <a:moveTo>
                    <a:pt x="0" y="0"/>
                  </a:moveTo>
                  <a:cubicBezTo>
                    <a:pt x="1" y="7"/>
                    <a:pt x="3" y="14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22"/>
                    <a:pt x="10" y="24"/>
                    <a:pt x="12" y="26"/>
                  </a:cubicBezTo>
                  <a:cubicBezTo>
                    <a:pt x="10" y="20"/>
                    <a:pt x="8" y="15"/>
                    <a:pt x="7" y="9"/>
                  </a:cubicBezTo>
                  <a:cubicBezTo>
                    <a:pt x="4" y="6"/>
                    <a:pt x="2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60">
              <a:extLst>
                <a:ext uri="{FF2B5EF4-FFF2-40B4-BE49-F238E27FC236}">
                  <a16:creationId xmlns:a16="http://schemas.microsoft.com/office/drawing/2014/main" id="{D230E519-7CCC-4782-AD3C-DD52B2151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" y="403225"/>
              <a:ext cx="69850" cy="26988"/>
            </a:xfrm>
            <a:custGeom>
              <a:avLst/>
              <a:gdLst>
                <a:gd name="T0" fmla="*/ 0 w 19"/>
                <a:gd name="T1" fmla="*/ 6 h 7"/>
                <a:gd name="T2" fmla="*/ 1 w 19"/>
                <a:gd name="T3" fmla="*/ 7 h 7"/>
                <a:gd name="T4" fmla="*/ 19 w 19"/>
                <a:gd name="T5" fmla="*/ 1 h 7"/>
                <a:gd name="T6" fmla="*/ 10 w 19"/>
                <a:gd name="T7" fmla="*/ 0 h 7"/>
                <a:gd name="T8" fmla="*/ 0 w 1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0" y="6"/>
                  </a:moveTo>
                  <a:cubicBezTo>
                    <a:pt x="0" y="6"/>
                    <a:pt x="0" y="6"/>
                    <a:pt x="1" y="7"/>
                  </a:cubicBezTo>
                  <a:cubicBezTo>
                    <a:pt x="7" y="6"/>
                    <a:pt x="13" y="4"/>
                    <a:pt x="19" y="1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7" y="2"/>
                    <a:pt x="4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61">
              <a:extLst>
                <a:ext uri="{FF2B5EF4-FFF2-40B4-BE49-F238E27FC236}">
                  <a16:creationId xmlns:a16="http://schemas.microsoft.com/office/drawing/2014/main" id="{FC9ED250-F464-418D-A5D9-96C67142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" y="377825"/>
              <a:ext cx="39688" cy="33338"/>
            </a:xfrm>
            <a:custGeom>
              <a:avLst/>
              <a:gdLst>
                <a:gd name="T0" fmla="*/ 0 w 11"/>
                <a:gd name="T1" fmla="*/ 8 h 9"/>
                <a:gd name="T2" fmla="*/ 3 w 11"/>
                <a:gd name="T3" fmla="*/ 9 h 9"/>
                <a:gd name="T4" fmla="*/ 9 w 11"/>
                <a:gd name="T5" fmla="*/ 4 h 9"/>
                <a:gd name="T6" fmla="*/ 11 w 11"/>
                <a:gd name="T7" fmla="*/ 2 h 9"/>
                <a:gd name="T8" fmla="*/ 4 w 11"/>
                <a:gd name="T9" fmla="*/ 0 h 9"/>
                <a:gd name="T10" fmla="*/ 0 w 11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0" y="8"/>
                  </a:moveTo>
                  <a:cubicBezTo>
                    <a:pt x="1" y="9"/>
                    <a:pt x="2" y="9"/>
                    <a:pt x="3" y="9"/>
                  </a:cubicBezTo>
                  <a:cubicBezTo>
                    <a:pt x="5" y="8"/>
                    <a:pt x="7" y="6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9" y="2"/>
                    <a:pt x="7" y="1"/>
                    <a:pt x="4" y="0"/>
                  </a:cubicBezTo>
                  <a:cubicBezTo>
                    <a:pt x="3" y="3"/>
                    <a:pt x="2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62">
              <a:extLst>
                <a:ext uri="{FF2B5EF4-FFF2-40B4-BE49-F238E27FC236}">
                  <a16:creationId xmlns:a16="http://schemas.microsoft.com/office/drawing/2014/main" id="{0E7B9F2C-EFE7-429C-AE94-D372F1215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8" y="333375"/>
              <a:ext cx="28575" cy="58738"/>
            </a:xfrm>
            <a:custGeom>
              <a:avLst/>
              <a:gdLst>
                <a:gd name="T0" fmla="*/ 8 w 8"/>
                <a:gd name="T1" fmla="*/ 9 h 16"/>
                <a:gd name="T2" fmla="*/ 8 w 8"/>
                <a:gd name="T3" fmla="*/ 5 h 16"/>
                <a:gd name="T4" fmla="*/ 0 w 8"/>
                <a:gd name="T5" fmla="*/ 0 h 16"/>
                <a:gd name="T6" fmla="*/ 3 w 8"/>
                <a:gd name="T7" fmla="*/ 13 h 16"/>
                <a:gd name="T8" fmla="*/ 8 w 8"/>
                <a:gd name="T9" fmla="*/ 16 h 16"/>
                <a:gd name="T10" fmla="*/ 8 w 8"/>
                <a:gd name="T1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6">
                  <a:moveTo>
                    <a:pt x="8" y="9"/>
                  </a:moveTo>
                  <a:cubicBezTo>
                    <a:pt x="8" y="8"/>
                    <a:pt x="8" y="6"/>
                    <a:pt x="8" y="5"/>
                  </a:cubicBezTo>
                  <a:cubicBezTo>
                    <a:pt x="5" y="3"/>
                    <a:pt x="3" y="2"/>
                    <a:pt x="0" y="0"/>
                  </a:cubicBezTo>
                  <a:cubicBezTo>
                    <a:pt x="1" y="4"/>
                    <a:pt x="2" y="9"/>
                    <a:pt x="3" y="13"/>
                  </a:cubicBezTo>
                  <a:cubicBezTo>
                    <a:pt x="5" y="14"/>
                    <a:pt x="6" y="15"/>
                    <a:pt x="8" y="16"/>
                  </a:cubicBezTo>
                  <a:cubicBezTo>
                    <a:pt x="8" y="14"/>
                    <a:pt x="8" y="12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63">
              <a:extLst>
                <a:ext uri="{FF2B5EF4-FFF2-40B4-BE49-F238E27FC236}">
                  <a16:creationId xmlns:a16="http://schemas.microsoft.com/office/drawing/2014/main" id="{C32E397B-B8AD-465A-A602-15F18F328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388938"/>
              <a:ext cx="55563" cy="33338"/>
            </a:xfrm>
            <a:custGeom>
              <a:avLst/>
              <a:gdLst>
                <a:gd name="T0" fmla="*/ 8 w 15"/>
                <a:gd name="T1" fmla="*/ 0 h 9"/>
                <a:gd name="T2" fmla="*/ 5 w 15"/>
                <a:gd name="T3" fmla="*/ 3 h 9"/>
                <a:gd name="T4" fmla="*/ 0 w 15"/>
                <a:gd name="T5" fmla="*/ 8 h 9"/>
                <a:gd name="T6" fmla="*/ 4 w 15"/>
                <a:gd name="T7" fmla="*/ 9 h 9"/>
                <a:gd name="T8" fmla="*/ 15 w 15"/>
                <a:gd name="T9" fmla="*/ 3 h 9"/>
                <a:gd name="T10" fmla="*/ 8 w 15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8" y="0"/>
                  </a:moveTo>
                  <a:cubicBezTo>
                    <a:pt x="7" y="1"/>
                    <a:pt x="6" y="2"/>
                    <a:pt x="5" y="3"/>
                  </a:cubicBezTo>
                  <a:cubicBezTo>
                    <a:pt x="4" y="5"/>
                    <a:pt x="2" y="6"/>
                    <a:pt x="0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8" y="7"/>
                    <a:pt x="12" y="5"/>
                    <a:pt x="15" y="3"/>
                  </a:cubicBezTo>
                  <a:cubicBezTo>
                    <a:pt x="13" y="2"/>
                    <a:pt x="10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64">
              <a:extLst>
                <a:ext uri="{FF2B5EF4-FFF2-40B4-BE49-F238E27FC236}">
                  <a16:creationId xmlns:a16="http://schemas.microsoft.com/office/drawing/2014/main" id="{AF66706E-714A-4766-8C87-59CFE654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3" y="298450"/>
              <a:ext cx="36513" cy="71438"/>
            </a:xfrm>
            <a:custGeom>
              <a:avLst/>
              <a:gdLst>
                <a:gd name="T0" fmla="*/ 0 w 10"/>
                <a:gd name="T1" fmla="*/ 0 h 19"/>
                <a:gd name="T2" fmla="*/ 8 w 10"/>
                <a:gd name="T3" fmla="*/ 18 h 19"/>
                <a:gd name="T4" fmla="*/ 10 w 10"/>
                <a:gd name="T5" fmla="*/ 19 h 19"/>
                <a:gd name="T6" fmla="*/ 8 w 10"/>
                <a:gd name="T7" fmla="*/ 6 h 19"/>
                <a:gd name="T8" fmla="*/ 0 w 1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cubicBezTo>
                    <a:pt x="2" y="6"/>
                    <a:pt x="5" y="13"/>
                    <a:pt x="8" y="18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9" y="15"/>
                    <a:pt x="8" y="11"/>
                    <a:pt x="8" y="6"/>
                  </a:cubicBezTo>
                  <a:cubicBezTo>
                    <a:pt x="5" y="4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65">
              <a:extLst>
                <a:ext uri="{FF2B5EF4-FFF2-40B4-BE49-F238E27FC236}">
                  <a16:creationId xmlns:a16="http://schemas.microsoft.com/office/drawing/2014/main" id="{0AE206AC-9F78-4524-A21C-D7C7F4DBE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3" y="407988"/>
              <a:ext cx="95250" cy="30163"/>
            </a:xfrm>
            <a:custGeom>
              <a:avLst/>
              <a:gdLst>
                <a:gd name="T0" fmla="*/ 7 w 26"/>
                <a:gd name="T1" fmla="*/ 8 h 8"/>
                <a:gd name="T2" fmla="*/ 7 w 26"/>
                <a:gd name="T3" fmla="*/ 8 h 8"/>
                <a:gd name="T4" fmla="*/ 26 w 26"/>
                <a:gd name="T5" fmla="*/ 0 h 8"/>
                <a:gd name="T6" fmla="*/ 19 w 26"/>
                <a:gd name="T7" fmla="*/ 1 h 8"/>
                <a:gd name="T8" fmla="*/ 16 w 26"/>
                <a:gd name="T9" fmla="*/ 1 h 8"/>
                <a:gd name="T10" fmla="*/ 0 w 26"/>
                <a:gd name="T11" fmla="*/ 7 h 8"/>
                <a:gd name="T12" fmla="*/ 7 w 2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14" y="6"/>
                    <a:pt x="20" y="4"/>
                    <a:pt x="26" y="0"/>
                  </a:cubicBezTo>
                  <a:cubicBezTo>
                    <a:pt x="24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11" y="4"/>
                    <a:pt x="6" y="6"/>
                    <a:pt x="0" y="7"/>
                  </a:cubicBezTo>
                  <a:cubicBezTo>
                    <a:pt x="2" y="7"/>
                    <a:pt x="5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66">
              <a:extLst>
                <a:ext uri="{FF2B5EF4-FFF2-40B4-BE49-F238E27FC236}">
                  <a16:creationId xmlns:a16="http://schemas.microsoft.com/office/drawing/2014/main" id="{A27D960C-7583-4EB1-BD55-ECD0CD8B9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" y="358775"/>
              <a:ext cx="28575" cy="44450"/>
            </a:xfrm>
            <a:custGeom>
              <a:avLst/>
              <a:gdLst>
                <a:gd name="T0" fmla="*/ 6 w 8"/>
                <a:gd name="T1" fmla="*/ 3 h 12"/>
                <a:gd name="T2" fmla="*/ 0 w 8"/>
                <a:gd name="T3" fmla="*/ 0 h 12"/>
                <a:gd name="T4" fmla="*/ 0 w 8"/>
                <a:gd name="T5" fmla="*/ 2 h 12"/>
                <a:gd name="T6" fmla="*/ 0 w 8"/>
                <a:gd name="T7" fmla="*/ 10 h 12"/>
                <a:gd name="T8" fmla="*/ 2 w 8"/>
                <a:gd name="T9" fmla="*/ 11 h 12"/>
                <a:gd name="T10" fmla="*/ 3 w 8"/>
                <a:gd name="T11" fmla="*/ 12 h 12"/>
                <a:gd name="T12" fmla="*/ 8 w 8"/>
                <a:gd name="T13" fmla="*/ 3 h 12"/>
                <a:gd name="T14" fmla="*/ 6 w 8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6" y="3"/>
                  </a:moveTo>
                  <a:cubicBezTo>
                    <a:pt x="4" y="2"/>
                    <a:pt x="2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0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5" y="10"/>
                    <a:pt x="6" y="7"/>
                    <a:pt x="8" y="3"/>
                  </a:cubicBezTo>
                  <a:cubicBezTo>
                    <a:pt x="7" y="3"/>
                    <a:pt x="6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A9C7277B-549B-4804-8711-2832A87F5467}"/>
              </a:ext>
            </a:extLst>
          </p:cNvPr>
          <p:cNvSpPr txBox="1"/>
          <p:nvPr/>
        </p:nvSpPr>
        <p:spPr>
          <a:xfrm>
            <a:off x="652437" y="5670818"/>
            <a:ext cx="1938272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71B88DC-E961-4A9F-A720-5C7238C8D4AA}"/>
              </a:ext>
            </a:extLst>
          </p:cNvPr>
          <p:cNvSpPr txBox="1"/>
          <p:nvPr/>
        </p:nvSpPr>
        <p:spPr>
          <a:xfrm>
            <a:off x="635710" y="5414929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E408AF-A1D9-4BA8-9ACB-8035A9F49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Location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03949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  <p:bldP spid="20" grpId="0" animBg="1"/>
      <p:bldP spid="21" grpId="0" animBg="1"/>
      <p:bldP spid="37" grpId="0" animBg="1"/>
      <p:bldP spid="38" grpId="0"/>
      <p:bldP spid="39" grpId="0" animBg="1"/>
      <p:bldP spid="40" grpId="0"/>
      <p:bldP spid="41" grpId="0" animBg="1"/>
      <p:bldP spid="42" grpId="0"/>
      <p:bldP spid="56" grpId="0" animBg="1"/>
      <p:bldP spid="115" grpId="0"/>
      <p:bldP spid="116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7F8E5E9-B368-4D0C-8EFA-A5925C558A20}"/>
              </a:ext>
            </a:extLst>
          </p:cNvPr>
          <p:cNvSpPr/>
          <p:nvPr/>
        </p:nvSpPr>
        <p:spPr>
          <a:xfrm>
            <a:off x="440532" y="0"/>
            <a:ext cx="3842239" cy="3361374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39B0568-1804-4F04-9E48-2459ACA8A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About Us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CD6DBF-7320-482B-9EE6-D4B96B1A64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DC682D-D80A-4D4C-98CB-5F5BC284ED51}"/>
              </a:ext>
            </a:extLst>
          </p:cNvPr>
          <p:cNvSpPr txBox="1"/>
          <p:nvPr/>
        </p:nvSpPr>
        <p:spPr>
          <a:xfrm>
            <a:off x="1077176" y="2904617"/>
            <a:ext cx="2585288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F54990-ABA8-4769-AA8A-5C898F10E5C9}"/>
              </a:ext>
            </a:extLst>
          </p:cNvPr>
          <p:cNvSpPr txBox="1"/>
          <p:nvPr/>
        </p:nvSpPr>
        <p:spPr>
          <a:xfrm>
            <a:off x="1077175" y="2318549"/>
            <a:ext cx="2687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Short Description about </a:t>
            </a:r>
            <a:r>
              <a:rPr lang="en-US" sz="1500" b="1" dirty="0" err="1">
                <a:solidFill>
                  <a:schemeClr val="accent1"/>
                </a:solidFill>
                <a:latin typeface="+mj-lt"/>
              </a:rPr>
              <a:t>Logam</a:t>
            </a:r>
            <a:r>
              <a:rPr lang="en-US" sz="1500" b="1" dirty="0">
                <a:solidFill>
                  <a:schemeClr val="accent1"/>
                </a:solidFill>
                <a:latin typeface="+mj-lt"/>
              </a:rPr>
              <a:t> Company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09CC2C-6E75-4948-8FF0-4E5E024018B8}"/>
              </a:ext>
            </a:extLst>
          </p:cNvPr>
          <p:cNvGrpSpPr/>
          <p:nvPr/>
        </p:nvGrpSpPr>
        <p:grpSpPr>
          <a:xfrm>
            <a:off x="4712472" y="2213137"/>
            <a:ext cx="3842239" cy="2262422"/>
            <a:chOff x="2211389" y="1509713"/>
            <a:chExt cx="7702555" cy="4535487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1837D65-D1A9-43D8-A7E7-93297EE9CB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6079" y="1814513"/>
              <a:ext cx="4487865" cy="3548062"/>
            </a:xfrm>
            <a:custGeom>
              <a:avLst/>
              <a:gdLst>
                <a:gd name="T0" fmla="*/ 908 w 2225"/>
                <a:gd name="T1" fmla="*/ 589 h 1744"/>
                <a:gd name="T2" fmla="*/ 786 w 2225"/>
                <a:gd name="T3" fmla="*/ 586 h 1744"/>
                <a:gd name="T4" fmla="*/ 820 w 2225"/>
                <a:gd name="T5" fmla="*/ 681 h 1744"/>
                <a:gd name="T6" fmla="*/ 590 w 2225"/>
                <a:gd name="T7" fmla="*/ 600 h 1744"/>
                <a:gd name="T8" fmla="*/ 620 w 2225"/>
                <a:gd name="T9" fmla="*/ 669 h 1744"/>
                <a:gd name="T10" fmla="*/ 561 w 2225"/>
                <a:gd name="T11" fmla="*/ 620 h 1744"/>
                <a:gd name="T12" fmla="*/ 1078 w 2225"/>
                <a:gd name="T13" fmla="*/ 59 h 1744"/>
                <a:gd name="T14" fmla="*/ 1060 w 2225"/>
                <a:gd name="T15" fmla="*/ 147 h 1744"/>
                <a:gd name="T16" fmla="*/ 973 w 2225"/>
                <a:gd name="T17" fmla="*/ 180 h 1744"/>
                <a:gd name="T18" fmla="*/ 955 w 2225"/>
                <a:gd name="T19" fmla="*/ 240 h 1744"/>
                <a:gd name="T20" fmla="*/ 897 w 2225"/>
                <a:gd name="T21" fmla="*/ 136 h 1744"/>
                <a:gd name="T22" fmla="*/ 827 w 2225"/>
                <a:gd name="T23" fmla="*/ 199 h 1744"/>
                <a:gd name="T24" fmla="*/ 658 w 2225"/>
                <a:gd name="T25" fmla="*/ 199 h 1744"/>
                <a:gd name="T26" fmla="*/ 603 w 2225"/>
                <a:gd name="T27" fmla="*/ 264 h 1744"/>
                <a:gd name="T28" fmla="*/ 537 w 2225"/>
                <a:gd name="T29" fmla="*/ 170 h 1744"/>
                <a:gd name="T30" fmla="*/ 437 w 2225"/>
                <a:gd name="T31" fmla="*/ 182 h 1744"/>
                <a:gd name="T32" fmla="*/ 336 w 2225"/>
                <a:gd name="T33" fmla="*/ 395 h 1744"/>
                <a:gd name="T34" fmla="*/ 452 w 2225"/>
                <a:gd name="T35" fmla="*/ 254 h 1744"/>
                <a:gd name="T36" fmla="*/ 496 w 2225"/>
                <a:gd name="T37" fmla="*/ 351 h 1744"/>
                <a:gd name="T38" fmla="*/ 420 w 2225"/>
                <a:gd name="T39" fmla="*/ 455 h 1744"/>
                <a:gd name="T40" fmla="*/ 315 w 2225"/>
                <a:gd name="T41" fmla="*/ 398 h 1744"/>
                <a:gd name="T42" fmla="*/ 205 w 2225"/>
                <a:gd name="T43" fmla="*/ 543 h 1744"/>
                <a:gd name="T44" fmla="*/ 94 w 2225"/>
                <a:gd name="T45" fmla="*/ 715 h 1744"/>
                <a:gd name="T46" fmla="*/ 216 w 2225"/>
                <a:gd name="T47" fmla="*/ 689 h 1744"/>
                <a:gd name="T48" fmla="*/ 427 w 2225"/>
                <a:gd name="T49" fmla="*/ 700 h 1744"/>
                <a:gd name="T50" fmla="*/ 463 w 2225"/>
                <a:gd name="T51" fmla="*/ 736 h 1744"/>
                <a:gd name="T52" fmla="*/ 585 w 2225"/>
                <a:gd name="T53" fmla="*/ 751 h 1744"/>
                <a:gd name="T54" fmla="*/ 565 w 2225"/>
                <a:gd name="T55" fmla="*/ 820 h 1744"/>
                <a:gd name="T56" fmla="*/ 432 w 2225"/>
                <a:gd name="T57" fmla="*/ 835 h 1744"/>
                <a:gd name="T58" fmla="*/ 302 w 2225"/>
                <a:gd name="T59" fmla="*/ 740 h 1744"/>
                <a:gd name="T60" fmla="*/ 81 w 2225"/>
                <a:gd name="T61" fmla="*/ 857 h 1744"/>
                <a:gd name="T62" fmla="*/ 103 w 2225"/>
                <a:gd name="T63" fmla="*/ 1203 h 1744"/>
                <a:gd name="T64" fmla="*/ 251 w 2225"/>
                <a:gd name="T65" fmla="*/ 1173 h 1744"/>
                <a:gd name="T66" fmla="*/ 352 w 2225"/>
                <a:gd name="T67" fmla="*/ 1457 h 1744"/>
                <a:gd name="T68" fmla="*/ 485 w 2225"/>
                <a:gd name="T69" fmla="*/ 1735 h 1744"/>
                <a:gd name="T70" fmla="*/ 628 w 2225"/>
                <a:gd name="T71" fmla="*/ 1526 h 1744"/>
                <a:gd name="T72" fmla="*/ 780 w 2225"/>
                <a:gd name="T73" fmla="*/ 1106 h 1744"/>
                <a:gd name="T74" fmla="*/ 577 w 2225"/>
                <a:gd name="T75" fmla="*/ 851 h 1744"/>
                <a:gd name="T76" fmla="*/ 721 w 2225"/>
                <a:gd name="T77" fmla="*/ 1089 h 1744"/>
                <a:gd name="T78" fmla="*/ 855 w 2225"/>
                <a:gd name="T79" fmla="*/ 906 h 1744"/>
                <a:gd name="T80" fmla="*/ 781 w 2225"/>
                <a:gd name="T81" fmla="*/ 850 h 1744"/>
                <a:gd name="T82" fmla="*/ 1011 w 2225"/>
                <a:gd name="T83" fmla="*/ 946 h 1744"/>
                <a:gd name="T84" fmla="*/ 1146 w 2225"/>
                <a:gd name="T85" fmla="*/ 1070 h 1744"/>
                <a:gd name="T86" fmla="*/ 1314 w 2225"/>
                <a:gd name="T87" fmla="*/ 1028 h 1744"/>
                <a:gd name="T88" fmla="*/ 1412 w 2225"/>
                <a:gd name="T89" fmla="*/ 1230 h 1744"/>
                <a:gd name="T90" fmla="*/ 1418 w 2225"/>
                <a:gd name="T91" fmla="*/ 1109 h 1744"/>
                <a:gd name="T92" fmla="*/ 1490 w 2225"/>
                <a:gd name="T93" fmla="*/ 979 h 1744"/>
                <a:gd name="T94" fmla="*/ 1587 w 2225"/>
                <a:gd name="T95" fmla="*/ 759 h 1744"/>
                <a:gd name="T96" fmla="*/ 1560 w 2225"/>
                <a:gd name="T97" fmla="*/ 707 h 1744"/>
                <a:gd name="T98" fmla="*/ 1688 w 2225"/>
                <a:gd name="T99" fmla="*/ 780 h 1744"/>
                <a:gd name="T100" fmla="*/ 1728 w 2225"/>
                <a:gd name="T101" fmla="*/ 472 h 1744"/>
                <a:gd name="T102" fmla="*/ 1850 w 2225"/>
                <a:gd name="T103" fmla="*/ 373 h 1744"/>
                <a:gd name="T104" fmla="*/ 1941 w 2225"/>
                <a:gd name="T105" fmla="*/ 345 h 1744"/>
                <a:gd name="T106" fmla="*/ 1982 w 2225"/>
                <a:gd name="T107" fmla="*/ 401 h 1744"/>
                <a:gd name="T108" fmla="*/ 2116 w 2225"/>
                <a:gd name="T109" fmla="*/ 236 h 1744"/>
                <a:gd name="T110" fmla="*/ 2157 w 2225"/>
                <a:gd name="T111" fmla="*/ 226 h 1744"/>
                <a:gd name="T112" fmla="*/ 1794 w 2225"/>
                <a:gd name="T113" fmla="*/ 148 h 1744"/>
                <a:gd name="T114" fmla="*/ 1547 w 2225"/>
                <a:gd name="T115" fmla="*/ 139 h 1744"/>
                <a:gd name="T116" fmla="*/ 1346 w 2225"/>
                <a:gd name="T117" fmla="*/ 46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5" h="1744">
                  <a:moveTo>
                    <a:pt x="855" y="906"/>
                  </a:moveTo>
                  <a:cubicBezTo>
                    <a:pt x="855" y="906"/>
                    <a:pt x="855" y="906"/>
                    <a:pt x="855" y="906"/>
                  </a:cubicBezTo>
                  <a:cubicBezTo>
                    <a:pt x="855" y="906"/>
                    <a:pt x="855" y="906"/>
                    <a:pt x="855" y="906"/>
                  </a:cubicBezTo>
                  <a:cubicBezTo>
                    <a:pt x="855" y="906"/>
                    <a:pt x="855" y="906"/>
                    <a:pt x="855" y="906"/>
                  </a:cubicBezTo>
                  <a:moveTo>
                    <a:pt x="929" y="644"/>
                  </a:moveTo>
                  <a:cubicBezTo>
                    <a:pt x="913" y="638"/>
                    <a:pt x="903" y="634"/>
                    <a:pt x="889" y="629"/>
                  </a:cubicBezTo>
                  <a:cubicBezTo>
                    <a:pt x="895" y="615"/>
                    <a:pt x="900" y="602"/>
                    <a:pt x="906" y="589"/>
                  </a:cubicBezTo>
                  <a:cubicBezTo>
                    <a:pt x="906" y="589"/>
                    <a:pt x="907" y="589"/>
                    <a:pt x="908" y="589"/>
                  </a:cubicBezTo>
                  <a:cubicBezTo>
                    <a:pt x="912" y="589"/>
                    <a:pt x="923" y="592"/>
                    <a:pt x="924" y="594"/>
                  </a:cubicBezTo>
                  <a:cubicBezTo>
                    <a:pt x="927" y="609"/>
                    <a:pt x="927" y="624"/>
                    <a:pt x="929" y="644"/>
                  </a:cubicBezTo>
                  <a:moveTo>
                    <a:pt x="797" y="746"/>
                  </a:moveTo>
                  <a:cubicBezTo>
                    <a:pt x="796" y="746"/>
                    <a:pt x="794" y="746"/>
                    <a:pt x="793" y="746"/>
                  </a:cubicBezTo>
                  <a:cubicBezTo>
                    <a:pt x="767" y="740"/>
                    <a:pt x="757" y="717"/>
                    <a:pt x="772" y="695"/>
                  </a:cubicBezTo>
                  <a:cubicBezTo>
                    <a:pt x="773" y="693"/>
                    <a:pt x="777" y="693"/>
                    <a:pt x="781" y="691"/>
                  </a:cubicBezTo>
                  <a:cubicBezTo>
                    <a:pt x="756" y="669"/>
                    <a:pt x="729" y="648"/>
                    <a:pt x="739" y="618"/>
                  </a:cubicBezTo>
                  <a:cubicBezTo>
                    <a:pt x="745" y="597"/>
                    <a:pt x="764" y="586"/>
                    <a:pt x="786" y="586"/>
                  </a:cubicBezTo>
                  <a:cubicBezTo>
                    <a:pt x="792" y="586"/>
                    <a:pt x="799" y="587"/>
                    <a:pt x="806" y="588"/>
                  </a:cubicBezTo>
                  <a:cubicBezTo>
                    <a:pt x="805" y="593"/>
                    <a:pt x="805" y="599"/>
                    <a:pt x="804" y="602"/>
                  </a:cubicBezTo>
                  <a:cubicBezTo>
                    <a:pt x="794" y="611"/>
                    <a:pt x="784" y="617"/>
                    <a:pt x="778" y="626"/>
                  </a:cubicBezTo>
                  <a:cubicBezTo>
                    <a:pt x="776" y="630"/>
                    <a:pt x="782" y="641"/>
                    <a:pt x="787" y="647"/>
                  </a:cubicBezTo>
                  <a:cubicBezTo>
                    <a:pt x="791" y="652"/>
                    <a:pt x="799" y="655"/>
                    <a:pt x="807" y="661"/>
                  </a:cubicBezTo>
                  <a:cubicBezTo>
                    <a:pt x="807" y="660"/>
                    <a:pt x="813" y="659"/>
                    <a:pt x="818" y="657"/>
                  </a:cubicBezTo>
                  <a:cubicBezTo>
                    <a:pt x="820" y="664"/>
                    <a:pt x="822" y="671"/>
                    <a:pt x="825" y="679"/>
                  </a:cubicBezTo>
                  <a:cubicBezTo>
                    <a:pt x="823" y="679"/>
                    <a:pt x="821" y="680"/>
                    <a:pt x="820" y="681"/>
                  </a:cubicBezTo>
                  <a:cubicBezTo>
                    <a:pt x="816" y="678"/>
                    <a:pt x="811" y="675"/>
                    <a:pt x="804" y="670"/>
                  </a:cubicBezTo>
                  <a:cubicBezTo>
                    <a:pt x="809" y="690"/>
                    <a:pt x="814" y="705"/>
                    <a:pt x="817" y="721"/>
                  </a:cubicBezTo>
                  <a:cubicBezTo>
                    <a:pt x="820" y="734"/>
                    <a:pt x="809" y="746"/>
                    <a:pt x="797" y="746"/>
                  </a:cubicBezTo>
                  <a:moveTo>
                    <a:pt x="565" y="629"/>
                  </a:moveTo>
                  <a:cubicBezTo>
                    <a:pt x="581" y="625"/>
                    <a:pt x="596" y="622"/>
                    <a:pt x="612" y="619"/>
                  </a:cubicBezTo>
                  <a:cubicBezTo>
                    <a:pt x="612" y="617"/>
                    <a:pt x="612" y="615"/>
                    <a:pt x="612" y="613"/>
                  </a:cubicBezTo>
                  <a:cubicBezTo>
                    <a:pt x="605" y="610"/>
                    <a:pt x="599" y="608"/>
                    <a:pt x="593" y="606"/>
                  </a:cubicBezTo>
                  <a:cubicBezTo>
                    <a:pt x="592" y="604"/>
                    <a:pt x="591" y="602"/>
                    <a:pt x="590" y="600"/>
                  </a:cubicBezTo>
                  <a:cubicBezTo>
                    <a:pt x="606" y="593"/>
                    <a:pt x="622" y="586"/>
                    <a:pt x="638" y="579"/>
                  </a:cubicBezTo>
                  <a:cubicBezTo>
                    <a:pt x="639" y="580"/>
                    <a:pt x="640" y="581"/>
                    <a:pt x="641" y="583"/>
                  </a:cubicBezTo>
                  <a:cubicBezTo>
                    <a:pt x="633" y="591"/>
                    <a:pt x="625" y="600"/>
                    <a:pt x="615" y="611"/>
                  </a:cubicBezTo>
                  <a:cubicBezTo>
                    <a:pt x="634" y="624"/>
                    <a:pt x="652" y="635"/>
                    <a:pt x="667" y="647"/>
                  </a:cubicBezTo>
                  <a:cubicBezTo>
                    <a:pt x="673" y="651"/>
                    <a:pt x="676" y="661"/>
                    <a:pt x="676" y="667"/>
                  </a:cubicBezTo>
                  <a:cubicBezTo>
                    <a:pt x="676" y="671"/>
                    <a:pt x="666" y="677"/>
                    <a:pt x="661" y="677"/>
                  </a:cubicBezTo>
                  <a:cubicBezTo>
                    <a:pt x="661" y="677"/>
                    <a:pt x="661" y="677"/>
                    <a:pt x="661" y="677"/>
                  </a:cubicBezTo>
                  <a:cubicBezTo>
                    <a:pt x="647" y="677"/>
                    <a:pt x="629" y="677"/>
                    <a:pt x="620" y="669"/>
                  </a:cubicBezTo>
                  <a:cubicBezTo>
                    <a:pt x="611" y="662"/>
                    <a:pt x="604" y="660"/>
                    <a:pt x="597" y="660"/>
                  </a:cubicBezTo>
                  <a:cubicBezTo>
                    <a:pt x="591" y="660"/>
                    <a:pt x="586" y="661"/>
                    <a:pt x="579" y="663"/>
                  </a:cubicBezTo>
                  <a:cubicBezTo>
                    <a:pt x="560" y="668"/>
                    <a:pt x="540" y="669"/>
                    <a:pt x="519" y="672"/>
                  </a:cubicBezTo>
                  <a:cubicBezTo>
                    <a:pt x="514" y="645"/>
                    <a:pt x="521" y="631"/>
                    <a:pt x="541" y="618"/>
                  </a:cubicBezTo>
                  <a:cubicBezTo>
                    <a:pt x="546" y="615"/>
                    <a:pt x="547" y="606"/>
                    <a:pt x="550" y="599"/>
                  </a:cubicBezTo>
                  <a:cubicBezTo>
                    <a:pt x="553" y="593"/>
                    <a:pt x="555" y="587"/>
                    <a:pt x="558" y="580"/>
                  </a:cubicBezTo>
                  <a:cubicBezTo>
                    <a:pt x="566" y="590"/>
                    <a:pt x="572" y="598"/>
                    <a:pt x="580" y="609"/>
                  </a:cubicBezTo>
                  <a:cubicBezTo>
                    <a:pt x="575" y="612"/>
                    <a:pt x="568" y="616"/>
                    <a:pt x="561" y="620"/>
                  </a:cubicBezTo>
                  <a:cubicBezTo>
                    <a:pt x="562" y="623"/>
                    <a:pt x="564" y="626"/>
                    <a:pt x="565" y="629"/>
                  </a:cubicBezTo>
                  <a:moveTo>
                    <a:pt x="1235" y="0"/>
                  </a:moveTo>
                  <a:cubicBezTo>
                    <a:pt x="1226" y="0"/>
                    <a:pt x="1219" y="7"/>
                    <a:pt x="1215" y="19"/>
                  </a:cubicBezTo>
                  <a:cubicBezTo>
                    <a:pt x="1213" y="26"/>
                    <a:pt x="1211" y="33"/>
                    <a:pt x="1210" y="37"/>
                  </a:cubicBezTo>
                  <a:cubicBezTo>
                    <a:pt x="1198" y="37"/>
                    <a:pt x="1186" y="36"/>
                    <a:pt x="1174" y="36"/>
                  </a:cubicBezTo>
                  <a:cubicBezTo>
                    <a:pt x="1167" y="36"/>
                    <a:pt x="1159" y="36"/>
                    <a:pt x="1152" y="38"/>
                  </a:cubicBezTo>
                  <a:cubicBezTo>
                    <a:pt x="1129" y="41"/>
                    <a:pt x="1106" y="50"/>
                    <a:pt x="1084" y="56"/>
                  </a:cubicBezTo>
                  <a:cubicBezTo>
                    <a:pt x="1082" y="57"/>
                    <a:pt x="1080" y="58"/>
                    <a:pt x="1078" y="59"/>
                  </a:cubicBezTo>
                  <a:cubicBezTo>
                    <a:pt x="1069" y="64"/>
                    <a:pt x="1065" y="70"/>
                    <a:pt x="1076" y="76"/>
                  </a:cubicBezTo>
                  <a:cubicBezTo>
                    <a:pt x="1080" y="78"/>
                    <a:pt x="1084" y="79"/>
                    <a:pt x="1088" y="80"/>
                  </a:cubicBezTo>
                  <a:cubicBezTo>
                    <a:pt x="1086" y="82"/>
                    <a:pt x="1084" y="85"/>
                    <a:pt x="1082" y="88"/>
                  </a:cubicBezTo>
                  <a:cubicBezTo>
                    <a:pt x="1075" y="88"/>
                    <a:pt x="1067" y="87"/>
                    <a:pt x="1060" y="87"/>
                  </a:cubicBezTo>
                  <a:cubicBezTo>
                    <a:pt x="1055" y="87"/>
                    <a:pt x="1050" y="87"/>
                    <a:pt x="1045" y="88"/>
                  </a:cubicBezTo>
                  <a:cubicBezTo>
                    <a:pt x="1038" y="90"/>
                    <a:pt x="1028" y="97"/>
                    <a:pt x="1027" y="103"/>
                  </a:cubicBezTo>
                  <a:cubicBezTo>
                    <a:pt x="1026" y="108"/>
                    <a:pt x="1034" y="115"/>
                    <a:pt x="1039" y="121"/>
                  </a:cubicBezTo>
                  <a:cubicBezTo>
                    <a:pt x="1046" y="130"/>
                    <a:pt x="1053" y="139"/>
                    <a:pt x="1060" y="147"/>
                  </a:cubicBezTo>
                  <a:cubicBezTo>
                    <a:pt x="1043" y="141"/>
                    <a:pt x="1031" y="131"/>
                    <a:pt x="1017" y="123"/>
                  </a:cubicBezTo>
                  <a:cubicBezTo>
                    <a:pt x="1015" y="121"/>
                    <a:pt x="1012" y="121"/>
                    <a:pt x="1009" y="121"/>
                  </a:cubicBezTo>
                  <a:cubicBezTo>
                    <a:pt x="1007" y="121"/>
                    <a:pt x="1005" y="121"/>
                    <a:pt x="1004" y="122"/>
                  </a:cubicBezTo>
                  <a:cubicBezTo>
                    <a:pt x="1001" y="124"/>
                    <a:pt x="999" y="130"/>
                    <a:pt x="998" y="134"/>
                  </a:cubicBezTo>
                  <a:cubicBezTo>
                    <a:pt x="998" y="138"/>
                    <a:pt x="1000" y="142"/>
                    <a:pt x="1002" y="146"/>
                  </a:cubicBezTo>
                  <a:cubicBezTo>
                    <a:pt x="999" y="147"/>
                    <a:pt x="997" y="148"/>
                    <a:pt x="994" y="150"/>
                  </a:cubicBezTo>
                  <a:cubicBezTo>
                    <a:pt x="985" y="135"/>
                    <a:pt x="976" y="121"/>
                    <a:pt x="966" y="107"/>
                  </a:cubicBezTo>
                  <a:cubicBezTo>
                    <a:pt x="962" y="116"/>
                    <a:pt x="967" y="175"/>
                    <a:pt x="973" y="180"/>
                  </a:cubicBezTo>
                  <a:cubicBezTo>
                    <a:pt x="977" y="182"/>
                    <a:pt x="983" y="181"/>
                    <a:pt x="987" y="182"/>
                  </a:cubicBezTo>
                  <a:cubicBezTo>
                    <a:pt x="996" y="185"/>
                    <a:pt x="1006" y="185"/>
                    <a:pt x="1012" y="191"/>
                  </a:cubicBezTo>
                  <a:cubicBezTo>
                    <a:pt x="1019" y="197"/>
                    <a:pt x="1023" y="207"/>
                    <a:pt x="1029" y="217"/>
                  </a:cubicBezTo>
                  <a:cubicBezTo>
                    <a:pt x="1026" y="215"/>
                    <a:pt x="1024" y="215"/>
                    <a:pt x="1022" y="214"/>
                  </a:cubicBezTo>
                  <a:cubicBezTo>
                    <a:pt x="1008" y="201"/>
                    <a:pt x="1001" y="194"/>
                    <a:pt x="995" y="194"/>
                  </a:cubicBezTo>
                  <a:cubicBezTo>
                    <a:pt x="989" y="194"/>
                    <a:pt x="985" y="203"/>
                    <a:pt x="976" y="222"/>
                  </a:cubicBezTo>
                  <a:cubicBezTo>
                    <a:pt x="976" y="223"/>
                    <a:pt x="975" y="225"/>
                    <a:pt x="975" y="226"/>
                  </a:cubicBezTo>
                  <a:cubicBezTo>
                    <a:pt x="969" y="235"/>
                    <a:pt x="963" y="240"/>
                    <a:pt x="955" y="240"/>
                  </a:cubicBezTo>
                  <a:cubicBezTo>
                    <a:pt x="950" y="240"/>
                    <a:pt x="944" y="238"/>
                    <a:pt x="936" y="233"/>
                  </a:cubicBezTo>
                  <a:cubicBezTo>
                    <a:pt x="944" y="229"/>
                    <a:pt x="950" y="228"/>
                    <a:pt x="953" y="225"/>
                  </a:cubicBezTo>
                  <a:cubicBezTo>
                    <a:pt x="959" y="217"/>
                    <a:pt x="968" y="207"/>
                    <a:pt x="966" y="200"/>
                  </a:cubicBezTo>
                  <a:cubicBezTo>
                    <a:pt x="960" y="168"/>
                    <a:pt x="951" y="137"/>
                    <a:pt x="941" y="106"/>
                  </a:cubicBezTo>
                  <a:cubicBezTo>
                    <a:pt x="939" y="100"/>
                    <a:pt x="930" y="92"/>
                    <a:pt x="925" y="92"/>
                  </a:cubicBezTo>
                  <a:cubicBezTo>
                    <a:pt x="925" y="92"/>
                    <a:pt x="924" y="92"/>
                    <a:pt x="924" y="92"/>
                  </a:cubicBezTo>
                  <a:cubicBezTo>
                    <a:pt x="917" y="93"/>
                    <a:pt x="911" y="102"/>
                    <a:pt x="907" y="109"/>
                  </a:cubicBezTo>
                  <a:cubicBezTo>
                    <a:pt x="902" y="117"/>
                    <a:pt x="899" y="127"/>
                    <a:pt x="897" y="136"/>
                  </a:cubicBezTo>
                  <a:cubicBezTo>
                    <a:pt x="895" y="144"/>
                    <a:pt x="891" y="153"/>
                    <a:pt x="893" y="160"/>
                  </a:cubicBezTo>
                  <a:cubicBezTo>
                    <a:pt x="897" y="169"/>
                    <a:pt x="905" y="177"/>
                    <a:pt x="911" y="186"/>
                  </a:cubicBezTo>
                  <a:cubicBezTo>
                    <a:pt x="914" y="191"/>
                    <a:pt x="914" y="196"/>
                    <a:pt x="915" y="201"/>
                  </a:cubicBezTo>
                  <a:cubicBezTo>
                    <a:pt x="913" y="202"/>
                    <a:pt x="912" y="203"/>
                    <a:pt x="910" y="204"/>
                  </a:cubicBezTo>
                  <a:cubicBezTo>
                    <a:pt x="893" y="181"/>
                    <a:pt x="873" y="169"/>
                    <a:pt x="848" y="169"/>
                  </a:cubicBezTo>
                  <a:cubicBezTo>
                    <a:pt x="842" y="169"/>
                    <a:pt x="836" y="170"/>
                    <a:pt x="830" y="171"/>
                  </a:cubicBezTo>
                  <a:cubicBezTo>
                    <a:pt x="831" y="182"/>
                    <a:pt x="831" y="190"/>
                    <a:pt x="832" y="198"/>
                  </a:cubicBezTo>
                  <a:cubicBezTo>
                    <a:pt x="830" y="199"/>
                    <a:pt x="829" y="199"/>
                    <a:pt x="827" y="199"/>
                  </a:cubicBezTo>
                  <a:cubicBezTo>
                    <a:pt x="823" y="194"/>
                    <a:pt x="819" y="189"/>
                    <a:pt x="818" y="187"/>
                  </a:cubicBezTo>
                  <a:cubicBezTo>
                    <a:pt x="802" y="192"/>
                    <a:pt x="787" y="201"/>
                    <a:pt x="775" y="201"/>
                  </a:cubicBezTo>
                  <a:cubicBezTo>
                    <a:pt x="773" y="201"/>
                    <a:pt x="771" y="201"/>
                    <a:pt x="769" y="200"/>
                  </a:cubicBezTo>
                  <a:cubicBezTo>
                    <a:pt x="764" y="198"/>
                    <a:pt x="760" y="198"/>
                    <a:pt x="756" y="198"/>
                  </a:cubicBezTo>
                  <a:cubicBezTo>
                    <a:pt x="740" y="198"/>
                    <a:pt x="729" y="208"/>
                    <a:pt x="716" y="215"/>
                  </a:cubicBezTo>
                  <a:cubicBezTo>
                    <a:pt x="709" y="220"/>
                    <a:pt x="702" y="225"/>
                    <a:pt x="693" y="232"/>
                  </a:cubicBezTo>
                  <a:cubicBezTo>
                    <a:pt x="688" y="215"/>
                    <a:pt x="687" y="197"/>
                    <a:pt x="670" y="197"/>
                  </a:cubicBezTo>
                  <a:cubicBezTo>
                    <a:pt x="667" y="197"/>
                    <a:pt x="663" y="197"/>
                    <a:pt x="658" y="199"/>
                  </a:cubicBezTo>
                  <a:cubicBezTo>
                    <a:pt x="663" y="214"/>
                    <a:pt x="668" y="229"/>
                    <a:pt x="674" y="246"/>
                  </a:cubicBezTo>
                  <a:cubicBezTo>
                    <a:pt x="668" y="244"/>
                    <a:pt x="665" y="242"/>
                    <a:pt x="663" y="242"/>
                  </a:cubicBezTo>
                  <a:cubicBezTo>
                    <a:pt x="663" y="242"/>
                    <a:pt x="663" y="242"/>
                    <a:pt x="662" y="242"/>
                  </a:cubicBezTo>
                  <a:cubicBezTo>
                    <a:pt x="650" y="245"/>
                    <a:pt x="638" y="249"/>
                    <a:pt x="626" y="252"/>
                  </a:cubicBezTo>
                  <a:cubicBezTo>
                    <a:pt x="628" y="258"/>
                    <a:pt x="631" y="264"/>
                    <a:pt x="632" y="270"/>
                  </a:cubicBezTo>
                  <a:cubicBezTo>
                    <a:pt x="632" y="273"/>
                    <a:pt x="629" y="277"/>
                    <a:pt x="629" y="277"/>
                  </a:cubicBezTo>
                  <a:cubicBezTo>
                    <a:pt x="628" y="277"/>
                    <a:pt x="628" y="277"/>
                    <a:pt x="629" y="277"/>
                  </a:cubicBezTo>
                  <a:cubicBezTo>
                    <a:pt x="618" y="272"/>
                    <a:pt x="609" y="264"/>
                    <a:pt x="603" y="264"/>
                  </a:cubicBezTo>
                  <a:cubicBezTo>
                    <a:pt x="602" y="264"/>
                    <a:pt x="601" y="264"/>
                    <a:pt x="601" y="264"/>
                  </a:cubicBezTo>
                  <a:cubicBezTo>
                    <a:pt x="579" y="272"/>
                    <a:pt x="607" y="280"/>
                    <a:pt x="604" y="290"/>
                  </a:cubicBezTo>
                  <a:cubicBezTo>
                    <a:pt x="581" y="279"/>
                    <a:pt x="572" y="263"/>
                    <a:pt x="575" y="239"/>
                  </a:cubicBezTo>
                  <a:cubicBezTo>
                    <a:pt x="582" y="241"/>
                    <a:pt x="590" y="244"/>
                    <a:pt x="597" y="244"/>
                  </a:cubicBezTo>
                  <a:cubicBezTo>
                    <a:pt x="599" y="244"/>
                    <a:pt x="600" y="244"/>
                    <a:pt x="602" y="244"/>
                  </a:cubicBezTo>
                  <a:cubicBezTo>
                    <a:pt x="613" y="241"/>
                    <a:pt x="622" y="232"/>
                    <a:pt x="631" y="226"/>
                  </a:cubicBezTo>
                  <a:cubicBezTo>
                    <a:pt x="625" y="219"/>
                    <a:pt x="621" y="209"/>
                    <a:pt x="613" y="205"/>
                  </a:cubicBezTo>
                  <a:cubicBezTo>
                    <a:pt x="588" y="192"/>
                    <a:pt x="562" y="181"/>
                    <a:pt x="537" y="170"/>
                  </a:cubicBezTo>
                  <a:cubicBezTo>
                    <a:pt x="534" y="168"/>
                    <a:pt x="529" y="166"/>
                    <a:pt x="529" y="163"/>
                  </a:cubicBezTo>
                  <a:cubicBezTo>
                    <a:pt x="527" y="151"/>
                    <a:pt x="523" y="147"/>
                    <a:pt x="518" y="147"/>
                  </a:cubicBezTo>
                  <a:cubicBezTo>
                    <a:pt x="512" y="147"/>
                    <a:pt x="504" y="152"/>
                    <a:pt x="498" y="153"/>
                  </a:cubicBezTo>
                  <a:cubicBezTo>
                    <a:pt x="489" y="149"/>
                    <a:pt x="479" y="146"/>
                    <a:pt x="469" y="146"/>
                  </a:cubicBezTo>
                  <a:cubicBezTo>
                    <a:pt x="468" y="146"/>
                    <a:pt x="466" y="157"/>
                    <a:pt x="464" y="164"/>
                  </a:cubicBezTo>
                  <a:cubicBezTo>
                    <a:pt x="456" y="161"/>
                    <a:pt x="448" y="155"/>
                    <a:pt x="440" y="155"/>
                  </a:cubicBezTo>
                  <a:cubicBezTo>
                    <a:pt x="435" y="155"/>
                    <a:pt x="430" y="157"/>
                    <a:pt x="425" y="163"/>
                  </a:cubicBezTo>
                  <a:cubicBezTo>
                    <a:pt x="429" y="168"/>
                    <a:pt x="432" y="173"/>
                    <a:pt x="437" y="182"/>
                  </a:cubicBezTo>
                  <a:cubicBezTo>
                    <a:pt x="421" y="190"/>
                    <a:pt x="407" y="201"/>
                    <a:pt x="392" y="204"/>
                  </a:cubicBezTo>
                  <a:cubicBezTo>
                    <a:pt x="364" y="208"/>
                    <a:pt x="352" y="228"/>
                    <a:pt x="342" y="249"/>
                  </a:cubicBezTo>
                  <a:cubicBezTo>
                    <a:pt x="328" y="276"/>
                    <a:pt x="312" y="299"/>
                    <a:pt x="282" y="309"/>
                  </a:cubicBezTo>
                  <a:cubicBezTo>
                    <a:pt x="264" y="315"/>
                    <a:pt x="253" y="331"/>
                    <a:pt x="257" y="346"/>
                  </a:cubicBezTo>
                  <a:cubicBezTo>
                    <a:pt x="263" y="363"/>
                    <a:pt x="270" y="380"/>
                    <a:pt x="278" y="401"/>
                  </a:cubicBezTo>
                  <a:cubicBezTo>
                    <a:pt x="288" y="396"/>
                    <a:pt x="299" y="391"/>
                    <a:pt x="309" y="386"/>
                  </a:cubicBezTo>
                  <a:cubicBezTo>
                    <a:pt x="313" y="385"/>
                    <a:pt x="317" y="383"/>
                    <a:pt x="320" y="383"/>
                  </a:cubicBezTo>
                  <a:cubicBezTo>
                    <a:pt x="327" y="383"/>
                    <a:pt x="332" y="387"/>
                    <a:pt x="336" y="395"/>
                  </a:cubicBezTo>
                  <a:cubicBezTo>
                    <a:pt x="341" y="406"/>
                    <a:pt x="346" y="417"/>
                    <a:pt x="350" y="428"/>
                  </a:cubicBezTo>
                  <a:cubicBezTo>
                    <a:pt x="354" y="438"/>
                    <a:pt x="357" y="443"/>
                    <a:pt x="361" y="443"/>
                  </a:cubicBezTo>
                  <a:cubicBezTo>
                    <a:pt x="364" y="443"/>
                    <a:pt x="368" y="440"/>
                    <a:pt x="374" y="432"/>
                  </a:cubicBezTo>
                  <a:cubicBezTo>
                    <a:pt x="384" y="420"/>
                    <a:pt x="387" y="402"/>
                    <a:pt x="398" y="392"/>
                  </a:cubicBezTo>
                  <a:cubicBezTo>
                    <a:pt x="416" y="376"/>
                    <a:pt x="417" y="364"/>
                    <a:pt x="401" y="345"/>
                  </a:cubicBezTo>
                  <a:cubicBezTo>
                    <a:pt x="387" y="329"/>
                    <a:pt x="394" y="313"/>
                    <a:pt x="414" y="301"/>
                  </a:cubicBezTo>
                  <a:cubicBezTo>
                    <a:pt x="424" y="295"/>
                    <a:pt x="430" y="283"/>
                    <a:pt x="438" y="274"/>
                  </a:cubicBezTo>
                  <a:cubicBezTo>
                    <a:pt x="443" y="267"/>
                    <a:pt x="447" y="254"/>
                    <a:pt x="452" y="254"/>
                  </a:cubicBezTo>
                  <a:cubicBezTo>
                    <a:pt x="453" y="254"/>
                    <a:pt x="454" y="254"/>
                    <a:pt x="455" y="254"/>
                  </a:cubicBezTo>
                  <a:cubicBezTo>
                    <a:pt x="463" y="254"/>
                    <a:pt x="472" y="259"/>
                    <a:pt x="479" y="261"/>
                  </a:cubicBezTo>
                  <a:cubicBezTo>
                    <a:pt x="470" y="270"/>
                    <a:pt x="465" y="276"/>
                    <a:pt x="459" y="282"/>
                  </a:cubicBezTo>
                  <a:cubicBezTo>
                    <a:pt x="456" y="285"/>
                    <a:pt x="453" y="289"/>
                    <a:pt x="449" y="292"/>
                  </a:cubicBezTo>
                  <a:cubicBezTo>
                    <a:pt x="430" y="304"/>
                    <a:pt x="427" y="323"/>
                    <a:pt x="439" y="345"/>
                  </a:cubicBezTo>
                  <a:cubicBezTo>
                    <a:pt x="444" y="355"/>
                    <a:pt x="453" y="361"/>
                    <a:pt x="463" y="361"/>
                  </a:cubicBezTo>
                  <a:cubicBezTo>
                    <a:pt x="470" y="361"/>
                    <a:pt x="477" y="359"/>
                    <a:pt x="485" y="355"/>
                  </a:cubicBezTo>
                  <a:cubicBezTo>
                    <a:pt x="490" y="352"/>
                    <a:pt x="493" y="351"/>
                    <a:pt x="496" y="351"/>
                  </a:cubicBezTo>
                  <a:cubicBezTo>
                    <a:pt x="501" y="351"/>
                    <a:pt x="504" y="356"/>
                    <a:pt x="507" y="370"/>
                  </a:cubicBezTo>
                  <a:cubicBezTo>
                    <a:pt x="500" y="367"/>
                    <a:pt x="494" y="365"/>
                    <a:pt x="488" y="365"/>
                  </a:cubicBezTo>
                  <a:cubicBezTo>
                    <a:pt x="476" y="365"/>
                    <a:pt x="467" y="371"/>
                    <a:pt x="459" y="385"/>
                  </a:cubicBezTo>
                  <a:cubicBezTo>
                    <a:pt x="464" y="390"/>
                    <a:pt x="469" y="395"/>
                    <a:pt x="473" y="400"/>
                  </a:cubicBezTo>
                  <a:cubicBezTo>
                    <a:pt x="472" y="403"/>
                    <a:pt x="471" y="405"/>
                    <a:pt x="470" y="407"/>
                  </a:cubicBezTo>
                  <a:cubicBezTo>
                    <a:pt x="462" y="403"/>
                    <a:pt x="454" y="399"/>
                    <a:pt x="443" y="393"/>
                  </a:cubicBezTo>
                  <a:cubicBezTo>
                    <a:pt x="442" y="401"/>
                    <a:pt x="442" y="407"/>
                    <a:pt x="440" y="414"/>
                  </a:cubicBezTo>
                  <a:cubicBezTo>
                    <a:pt x="436" y="429"/>
                    <a:pt x="435" y="455"/>
                    <a:pt x="420" y="455"/>
                  </a:cubicBezTo>
                  <a:cubicBezTo>
                    <a:pt x="420" y="455"/>
                    <a:pt x="419" y="454"/>
                    <a:pt x="417" y="454"/>
                  </a:cubicBezTo>
                  <a:cubicBezTo>
                    <a:pt x="414" y="453"/>
                    <a:pt x="410" y="453"/>
                    <a:pt x="407" y="453"/>
                  </a:cubicBezTo>
                  <a:cubicBezTo>
                    <a:pt x="396" y="453"/>
                    <a:pt x="387" y="456"/>
                    <a:pt x="378" y="460"/>
                  </a:cubicBezTo>
                  <a:cubicBezTo>
                    <a:pt x="368" y="463"/>
                    <a:pt x="359" y="466"/>
                    <a:pt x="349" y="466"/>
                  </a:cubicBezTo>
                  <a:cubicBezTo>
                    <a:pt x="348" y="466"/>
                    <a:pt x="348" y="466"/>
                    <a:pt x="348" y="466"/>
                  </a:cubicBezTo>
                  <a:cubicBezTo>
                    <a:pt x="329" y="466"/>
                    <a:pt x="316" y="455"/>
                    <a:pt x="321" y="437"/>
                  </a:cubicBezTo>
                  <a:cubicBezTo>
                    <a:pt x="322" y="433"/>
                    <a:pt x="325" y="430"/>
                    <a:pt x="327" y="426"/>
                  </a:cubicBezTo>
                  <a:cubicBezTo>
                    <a:pt x="331" y="414"/>
                    <a:pt x="320" y="398"/>
                    <a:pt x="315" y="398"/>
                  </a:cubicBezTo>
                  <a:cubicBezTo>
                    <a:pt x="315" y="398"/>
                    <a:pt x="315" y="398"/>
                    <a:pt x="315" y="398"/>
                  </a:cubicBezTo>
                  <a:cubicBezTo>
                    <a:pt x="310" y="407"/>
                    <a:pt x="308" y="417"/>
                    <a:pt x="304" y="418"/>
                  </a:cubicBezTo>
                  <a:cubicBezTo>
                    <a:pt x="287" y="424"/>
                    <a:pt x="290" y="432"/>
                    <a:pt x="297" y="443"/>
                  </a:cubicBezTo>
                  <a:cubicBezTo>
                    <a:pt x="302" y="451"/>
                    <a:pt x="305" y="459"/>
                    <a:pt x="310" y="468"/>
                  </a:cubicBezTo>
                  <a:cubicBezTo>
                    <a:pt x="287" y="481"/>
                    <a:pt x="254" y="475"/>
                    <a:pt x="255" y="512"/>
                  </a:cubicBezTo>
                  <a:cubicBezTo>
                    <a:pt x="252" y="511"/>
                    <a:pt x="249" y="510"/>
                    <a:pt x="246" y="510"/>
                  </a:cubicBezTo>
                  <a:cubicBezTo>
                    <a:pt x="236" y="510"/>
                    <a:pt x="230" y="518"/>
                    <a:pt x="224" y="527"/>
                  </a:cubicBezTo>
                  <a:cubicBezTo>
                    <a:pt x="219" y="535"/>
                    <a:pt x="213" y="543"/>
                    <a:pt x="205" y="543"/>
                  </a:cubicBezTo>
                  <a:cubicBezTo>
                    <a:pt x="202" y="543"/>
                    <a:pt x="199" y="543"/>
                    <a:pt x="196" y="540"/>
                  </a:cubicBezTo>
                  <a:cubicBezTo>
                    <a:pt x="180" y="549"/>
                    <a:pt x="168" y="556"/>
                    <a:pt x="151" y="566"/>
                  </a:cubicBezTo>
                  <a:cubicBezTo>
                    <a:pt x="197" y="580"/>
                    <a:pt x="195" y="609"/>
                    <a:pt x="184" y="642"/>
                  </a:cubicBezTo>
                  <a:cubicBezTo>
                    <a:pt x="164" y="639"/>
                    <a:pt x="145" y="635"/>
                    <a:pt x="126" y="632"/>
                  </a:cubicBezTo>
                  <a:cubicBezTo>
                    <a:pt x="125" y="632"/>
                    <a:pt x="123" y="632"/>
                    <a:pt x="122" y="632"/>
                  </a:cubicBezTo>
                  <a:cubicBezTo>
                    <a:pt x="110" y="632"/>
                    <a:pt x="102" y="641"/>
                    <a:pt x="104" y="652"/>
                  </a:cubicBezTo>
                  <a:cubicBezTo>
                    <a:pt x="106" y="671"/>
                    <a:pt x="109" y="689"/>
                    <a:pt x="94" y="705"/>
                  </a:cubicBezTo>
                  <a:cubicBezTo>
                    <a:pt x="92" y="707"/>
                    <a:pt x="92" y="714"/>
                    <a:pt x="94" y="715"/>
                  </a:cubicBezTo>
                  <a:cubicBezTo>
                    <a:pt x="103" y="721"/>
                    <a:pt x="103" y="741"/>
                    <a:pt x="117" y="741"/>
                  </a:cubicBezTo>
                  <a:cubicBezTo>
                    <a:pt x="120" y="741"/>
                    <a:pt x="123" y="741"/>
                    <a:pt x="128" y="738"/>
                  </a:cubicBezTo>
                  <a:cubicBezTo>
                    <a:pt x="128" y="738"/>
                    <a:pt x="128" y="738"/>
                    <a:pt x="128" y="738"/>
                  </a:cubicBezTo>
                  <a:cubicBezTo>
                    <a:pt x="130" y="738"/>
                    <a:pt x="133" y="742"/>
                    <a:pt x="135" y="744"/>
                  </a:cubicBezTo>
                  <a:cubicBezTo>
                    <a:pt x="138" y="747"/>
                    <a:pt x="147" y="748"/>
                    <a:pt x="158" y="748"/>
                  </a:cubicBezTo>
                  <a:cubicBezTo>
                    <a:pt x="173" y="748"/>
                    <a:pt x="190" y="746"/>
                    <a:pt x="192" y="741"/>
                  </a:cubicBezTo>
                  <a:cubicBezTo>
                    <a:pt x="198" y="731"/>
                    <a:pt x="203" y="721"/>
                    <a:pt x="208" y="711"/>
                  </a:cubicBezTo>
                  <a:cubicBezTo>
                    <a:pt x="211" y="704"/>
                    <a:pt x="211" y="694"/>
                    <a:pt x="216" y="689"/>
                  </a:cubicBezTo>
                  <a:cubicBezTo>
                    <a:pt x="228" y="674"/>
                    <a:pt x="241" y="660"/>
                    <a:pt x="257" y="642"/>
                  </a:cubicBezTo>
                  <a:cubicBezTo>
                    <a:pt x="262" y="645"/>
                    <a:pt x="267" y="646"/>
                    <a:pt x="273" y="646"/>
                  </a:cubicBezTo>
                  <a:cubicBezTo>
                    <a:pt x="286" y="646"/>
                    <a:pt x="300" y="638"/>
                    <a:pt x="312" y="630"/>
                  </a:cubicBezTo>
                  <a:cubicBezTo>
                    <a:pt x="327" y="646"/>
                    <a:pt x="337" y="661"/>
                    <a:pt x="351" y="671"/>
                  </a:cubicBezTo>
                  <a:cubicBezTo>
                    <a:pt x="369" y="685"/>
                    <a:pt x="391" y="695"/>
                    <a:pt x="388" y="724"/>
                  </a:cubicBezTo>
                  <a:cubicBezTo>
                    <a:pt x="391" y="724"/>
                    <a:pt x="393" y="724"/>
                    <a:pt x="395" y="724"/>
                  </a:cubicBezTo>
                  <a:cubicBezTo>
                    <a:pt x="398" y="715"/>
                    <a:pt x="401" y="705"/>
                    <a:pt x="404" y="695"/>
                  </a:cubicBezTo>
                  <a:cubicBezTo>
                    <a:pt x="409" y="696"/>
                    <a:pt x="415" y="698"/>
                    <a:pt x="427" y="700"/>
                  </a:cubicBezTo>
                  <a:cubicBezTo>
                    <a:pt x="419" y="692"/>
                    <a:pt x="415" y="688"/>
                    <a:pt x="412" y="684"/>
                  </a:cubicBezTo>
                  <a:cubicBezTo>
                    <a:pt x="394" y="662"/>
                    <a:pt x="364" y="656"/>
                    <a:pt x="352" y="626"/>
                  </a:cubicBezTo>
                  <a:cubicBezTo>
                    <a:pt x="348" y="615"/>
                    <a:pt x="347" y="609"/>
                    <a:pt x="358" y="601"/>
                  </a:cubicBezTo>
                  <a:cubicBezTo>
                    <a:pt x="360" y="604"/>
                    <a:pt x="364" y="605"/>
                    <a:pt x="366" y="608"/>
                  </a:cubicBezTo>
                  <a:cubicBezTo>
                    <a:pt x="377" y="621"/>
                    <a:pt x="388" y="634"/>
                    <a:pt x="400" y="646"/>
                  </a:cubicBezTo>
                  <a:cubicBezTo>
                    <a:pt x="407" y="654"/>
                    <a:pt x="419" y="659"/>
                    <a:pt x="423" y="668"/>
                  </a:cubicBezTo>
                  <a:cubicBezTo>
                    <a:pt x="434" y="686"/>
                    <a:pt x="442" y="707"/>
                    <a:pt x="451" y="726"/>
                  </a:cubicBezTo>
                  <a:cubicBezTo>
                    <a:pt x="453" y="730"/>
                    <a:pt x="459" y="735"/>
                    <a:pt x="463" y="736"/>
                  </a:cubicBezTo>
                  <a:cubicBezTo>
                    <a:pt x="463" y="736"/>
                    <a:pt x="463" y="736"/>
                    <a:pt x="463" y="736"/>
                  </a:cubicBezTo>
                  <a:cubicBezTo>
                    <a:pt x="466" y="736"/>
                    <a:pt x="470" y="730"/>
                    <a:pt x="473" y="727"/>
                  </a:cubicBezTo>
                  <a:cubicBezTo>
                    <a:pt x="477" y="724"/>
                    <a:pt x="481" y="721"/>
                    <a:pt x="486" y="717"/>
                  </a:cubicBezTo>
                  <a:cubicBezTo>
                    <a:pt x="480" y="713"/>
                    <a:pt x="474" y="708"/>
                    <a:pt x="468" y="704"/>
                  </a:cubicBezTo>
                  <a:cubicBezTo>
                    <a:pt x="480" y="679"/>
                    <a:pt x="504" y="685"/>
                    <a:pt x="523" y="679"/>
                  </a:cubicBezTo>
                  <a:cubicBezTo>
                    <a:pt x="500" y="717"/>
                    <a:pt x="504" y="729"/>
                    <a:pt x="547" y="752"/>
                  </a:cubicBezTo>
                  <a:cubicBezTo>
                    <a:pt x="552" y="749"/>
                    <a:pt x="557" y="745"/>
                    <a:pt x="561" y="743"/>
                  </a:cubicBezTo>
                  <a:cubicBezTo>
                    <a:pt x="570" y="746"/>
                    <a:pt x="577" y="750"/>
                    <a:pt x="585" y="751"/>
                  </a:cubicBezTo>
                  <a:cubicBezTo>
                    <a:pt x="587" y="751"/>
                    <a:pt x="589" y="751"/>
                    <a:pt x="591" y="751"/>
                  </a:cubicBezTo>
                  <a:cubicBezTo>
                    <a:pt x="598" y="751"/>
                    <a:pt x="604" y="750"/>
                    <a:pt x="611" y="750"/>
                  </a:cubicBezTo>
                  <a:cubicBezTo>
                    <a:pt x="612" y="758"/>
                    <a:pt x="616" y="765"/>
                    <a:pt x="614" y="770"/>
                  </a:cubicBezTo>
                  <a:cubicBezTo>
                    <a:pt x="609" y="787"/>
                    <a:pt x="604" y="805"/>
                    <a:pt x="594" y="819"/>
                  </a:cubicBezTo>
                  <a:cubicBezTo>
                    <a:pt x="593" y="821"/>
                    <a:pt x="591" y="821"/>
                    <a:pt x="588" y="821"/>
                  </a:cubicBezTo>
                  <a:cubicBezTo>
                    <a:pt x="585" y="821"/>
                    <a:pt x="582" y="821"/>
                    <a:pt x="579" y="821"/>
                  </a:cubicBezTo>
                  <a:cubicBezTo>
                    <a:pt x="576" y="820"/>
                    <a:pt x="572" y="820"/>
                    <a:pt x="569" y="820"/>
                  </a:cubicBezTo>
                  <a:cubicBezTo>
                    <a:pt x="568" y="820"/>
                    <a:pt x="566" y="820"/>
                    <a:pt x="565" y="820"/>
                  </a:cubicBezTo>
                  <a:cubicBezTo>
                    <a:pt x="557" y="822"/>
                    <a:pt x="549" y="826"/>
                    <a:pt x="539" y="830"/>
                  </a:cubicBezTo>
                  <a:cubicBezTo>
                    <a:pt x="536" y="828"/>
                    <a:pt x="529" y="821"/>
                    <a:pt x="523" y="821"/>
                  </a:cubicBezTo>
                  <a:cubicBezTo>
                    <a:pt x="523" y="821"/>
                    <a:pt x="523" y="821"/>
                    <a:pt x="522" y="821"/>
                  </a:cubicBezTo>
                  <a:cubicBezTo>
                    <a:pt x="520" y="821"/>
                    <a:pt x="518" y="821"/>
                    <a:pt x="516" y="821"/>
                  </a:cubicBezTo>
                  <a:cubicBezTo>
                    <a:pt x="498" y="821"/>
                    <a:pt x="485" y="808"/>
                    <a:pt x="471" y="800"/>
                  </a:cubicBezTo>
                  <a:cubicBezTo>
                    <a:pt x="465" y="797"/>
                    <a:pt x="460" y="795"/>
                    <a:pt x="456" y="795"/>
                  </a:cubicBezTo>
                  <a:cubicBezTo>
                    <a:pt x="449" y="795"/>
                    <a:pt x="444" y="800"/>
                    <a:pt x="440" y="808"/>
                  </a:cubicBezTo>
                  <a:cubicBezTo>
                    <a:pt x="435" y="814"/>
                    <a:pt x="435" y="823"/>
                    <a:pt x="432" y="835"/>
                  </a:cubicBezTo>
                  <a:cubicBezTo>
                    <a:pt x="423" y="830"/>
                    <a:pt x="415" y="826"/>
                    <a:pt x="406" y="822"/>
                  </a:cubicBezTo>
                  <a:cubicBezTo>
                    <a:pt x="392" y="816"/>
                    <a:pt x="378" y="810"/>
                    <a:pt x="364" y="803"/>
                  </a:cubicBezTo>
                  <a:cubicBezTo>
                    <a:pt x="351" y="798"/>
                    <a:pt x="339" y="793"/>
                    <a:pt x="327" y="788"/>
                  </a:cubicBezTo>
                  <a:cubicBezTo>
                    <a:pt x="329" y="786"/>
                    <a:pt x="332" y="784"/>
                    <a:pt x="335" y="783"/>
                  </a:cubicBezTo>
                  <a:cubicBezTo>
                    <a:pt x="335" y="770"/>
                    <a:pt x="340" y="756"/>
                    <a:pt x="336" y="745"/>
                  </a:cubicBezTo>
                  <a:cubicBezTo>
                    <a:pt x="333" y="738"/>
                    <a:pt x="328" y="735"/>
                    <a:pt x="321" y="735"/>
                  </a:cubicBezTo>
                  <a:cubicBezTo>
                    <a:pt x="316" y="735"/>
                    <a:pt x="311" y="737"/>
                    <a:pt x="306" y="739"/>
                  </a:cubicBezTo>
                  <a:cubicBezTo>
                    <a:pt x="305" y="740"/>
                    <a:pt x="303" y="740"/>
                    <a:pt x="302" y="740"/>
                  </a:cubicBezTo>
                  <a:cubicBezTo>
                    <a:pt x="300" y="740"/>
                    <a:pt x="299" y="740"/>
                    <a:pt x="298" y="740"/>
                  </a:cubicBezTo>
                  <a:cubicBezTo>
                    <a:pt x="289" y="738"/>
                    <a:pt x="280" y="737"/>
                    <a:pt x="272" y="737"/>
                  </a:cubicBezTo>
                  <a:cubicBezTo>
                    <a:pt x="244" y="737"/>
                    <a:pt x="218" y="746"/>
                    <a:pt x="195" y="759"/>
                  </a:cubicBezTo>
                  <a:cubicBezTo>
                    <a:pt x="186" y="765"/>
                    <a:pt x="178" y="767"/>
                    <a:pt x="171" y="767"/>
                  </a:cubicBezTo>
                  <a:cubicBezTo>
                    <a:pt x="162" y="767"/>
                    <a:pt x="154" y="764"/>
                    <a:pt x="144" y="760"/>
                  </a:cubicBezTo>
                  <a:cubicBezTo>
                    <a:pt x="136" y="771"/>
                    <a:pt x="130" y="788"/>
                    <a:pt x="120" y="791"/>
                  </a:cubicBezTo>
                  <a:cubicBezTo>
                    <a:pt x="100" y="797"/>
                    <a:pt x="98" y="809"/>
                    <a:pt x="96" y="826"/>
                  </a:cubicBezTo>
                  <a:cubicBezTo>
                    <a:pt x="94" y="837"/>
                    <a:pt x="89" y="848"/>
                    <a:pt x="81" y="857"/>
                  </a:cubicBezTo>
                  <a:cubicBezTo>
                    <a:pt x="74" y="865"/>
                    <a:pt x="60" y="868"/>
                    <a:pt x="54" y="877"/>
                  </a:cubicBezTo>
                  <a:cubicBezTo>
                    <a:pt x="43" y="894"/>
                    <a:pt x="32" y="912"/>
                    <a:pt x="27" y="931"/>
                  </a:cubicBezTo>
                  <a:cubicBezTo>
                    <a:pt x="21" y="954"/>
                    <a:pt x="17" y="979"/>
                    <a:pt x="20" y="1003"/>
                  </a:cubicBezTo>
                  <a:cubicBezTo>
                    <a:pt x="23" y="1026"/>
                    <a:pt x="22" y="1043"/>
                    <a:pt x="0" y="1056"/>
                  </a:cubicBezTo>
                  <a:cubicBezTo>
                    <a:pt x="11" y="1065"/>
                    <a:pt x="24" y="1071"/>
                    <a:pt x="13" y="1087"/>
                  </a:cubicBezTo>
                  <a:cubicBezTo>
                    <a:pt x="12" y="1089"/>
                    <a:pt x="17" y="1095"/>
                    <a:pt x="19" y="1098"/>
                  </a:cubicBezTo>
                  <a:cubicBezTo>
                    <a:pt x="22" y="1102"/>
                    <a:pt x="27" y="1104"/>
                    <a:pt x="30" y="1108"/>
                  </a:cubicBezTo>
                  <a:cubicBezTo>
                    <a:pt x="54" y="1140"/>
                    <a:pt x="77" y="1172"/>
                    <a:pt x="103" y="1203"/>
                  </a:cubicBezTo>
                  <a:cubicBezTo>
                    <a:pt x="105" y="1205"/>
                    <a:pt x="109" y="1206"/>
                    <a:pt x="115" y="1206"/>
                  </a:cubicBezTo>
                  <a:cubicBezTo>
                    <a:pt x="119" y="1206"/>
                    <a:pt x="125" y="1205"/>
                    <a:pt x="129" y="1204"/>
                  </a:cubicBezTo>
                  <a:cubicBezTo>
                    <a:pt x="139" y="1202"/>
                    <a:pt x="150" y="1193"/>
                    <a:pt x="160" y="1193"/>
                  </a:cubicBezTo>
                  <a:cubicBezTo>
                    <a:pt x="160" y="1193"/>
                    <a:pt x="161" y="1193"/>
                    <a:pt x="161" y="1193"/>
                  </a:cubicBezTo>
                  <a:cubicBezTo>
                    <a:pt x="165" y="1194"/>
                    <a:pt x="170" y="1194"/>
                    <a:pt x="173" y="1194"/>
                  </a:cubicBezTo>
                  <a:cubicBezTo>
                    <a:pt x="193" y="1194"/>
                    <a:pt x="210" y="1188"/>
                    <a:pt x="226" y="1178"/>
                  </a:cubicBezTo>
                  <a:cubicBezTo>
                    <a:pt x="233" y="1174"/>
                    <a:pt x="243" y="1173"/>
                    <a:pt x="251" y="1173"/>
                  </a:cubicBezTo>
                  <a:cubicBezTo>
                    <a:pt x="251" y="1173"/>
                    <a:pt x="251" y="1173"/>
                    <a:pt x="251" y="1173"/>
                  </a:cubicBezTo>
                  <a:cubicBezTo>
                    <a:pt x="256" y="1173"/>
                    <a:pt x="264" y="1178"/>
                    <a:pt x="264" y="1181"/>
                  </a:cubicBezTo>
                  <a:cubicBezTo>
                    <a:pt x="266" y="1202"/>
                    <a:pt x="282" y="1204"/>
                    <a:pt x="298" y="1207"/>
                  </a:cubicBezTo>
                  <a:cubicBezTo>
                    <a:pt x="307" y="1209"/>
                    <a:pt x="315" y="1213"/>
                    <a:pt x="321" y="1216"/>
                  </a:cubicBezTo>
                  <a:cubicBezTo>
                    <a:pt x="320" y="1233"/>
                    <a:pt x="325" y="1251"/>
                    <a:pt x="318" y="1261"/>
                  </a:cubicBezTo>
                  <a:cubicBezTo>
                    <a:pt x="303" y="1281"/>
                    <a:pt x="315" y="1291"/>
                    <a:pt x="327" y="1303"/>
                  </a:cubicBezTo>
                  <a:cubicBezTo>
                    <a:pt x="336" y="1312"/>
                    <a:pt x="348" y="1321"/>
                    <a:pt x="351" y="1332"/>
                  </a:cubicBezTo>
                  <a:cubicBezTo>
                    <a:pt x="359" y="1362"/>
                    <a:pt x="363" y="1392"/>
                    <a:pt x="369" y="1426"/>
                  </a:cubicBezTo>
                  <a:cubicBezTo>
                    <a:pt x="365" y="1433"/>
                    <a:pt x="359" y="1445"/>
                    <a:pt x="352" y="1457"/>
                  </a:cubicBezTo>
                  <a:cubicBezTo>
                    <a:pt x="338" y="1479"/>
                    <a:pt x="339" y="1500"/>
                    <a:pt x="351" y="1524"/>
                  </a:cubicBezTo>
                  <a:cubicBezTo>
                    <a:pt x="361" y="1544"/>
                    <a:pt x="375" y="1566"/>
                    <a:pt x="374" y="1587"/>
                  </a:cubicBezTo>
                  <a:cubicBezTo>
                    <a:pt x="374" y="1623"/>
                    <a:pt x="394" y="1649"/>
                    <a:pt x="404" y="1679"/>
                  </a:cubicBezTo>
                  <a:cubicBezTo>
                    <a:pt x="408" y="1691"/>
                    <a:pt x="417" y="1703"/>
                    <a:pt x="415" y="1713"/>
                  </a:cubicBezTo>
                  <a:cubicBezTo>
                    <a:pt x="411" y="1729"/>
                    <a:pt x="419" y="1738"/>
                    <a:pt x="429" y="1743"/>
                  </a:cubicBezTo>
                  <a:cubicBezTo>
                    <a:pt x="431" y="1744"/>
                    <a:pt x="434" y="1744"/>
                    <a:pt x="437" y="1744"/>
                  </a:cubicBezTo>
                  <a:cubicBezTo>
                    <a:pt x="444" y="1744"/>
                    <a:pt x="451" y="1742"/>
                    <a:pt x="457" y="1742"/>
                  </a:cubicBezTo>
                  <a:cubicBezTo>
                    <a:pt x="467" y="1740"/>
                    <a:pt x="476" y="1738"/>
                    <a:pt x="485" y="1735"/>
                  </a:cubicBezTo>
                  <a:cubicBezTo>
                    <a:pt x="503" y="1729"/>
                    <a:pt x="521" y="1724"/>
                    <a:pt x="538" y="1716"/>
                  </a:cubicBezTo>
                  <a:cubicBezTo>
                    <a:pt x="546" y="1712"/>
                    <a:pt x="552" y="1703"/>
                    <a:pt x="558" y="1695"/>
                  </a:cubicBezTo>
                  <a:cubicBezTo>
                    <a:pt x="564" y="1688"/>
                    <a:pt x="569" y="1681"/>
                    <a:pt x="573" y="1673"/>
                  </a:cubicBezTo>
                  <a:cubicBezTo>
                    <a:pt x="576" y="1669"/>
                    <a:pt x="576" y="1661"/>
                    <a:pt x="579" y="1660"/>
                  </a:cubicBezTo>
                  <a:cubicBezTo>
                    <a:pt x="595" y="1654"/>
                    <a:pt x="593" y="1640"/>
                    <a:pt x="595" y="1628"/>
                  </a:cubicBezTo>
                  <a:cubicBezTo>
                    <a:pt x="596" y="1621"/>
                    <a:pt x="599" y="1611"/>
                    <a:pt x="603" y="1610"/>
                  </a:cubicBezTo>
                  <a:cubicBezTo>
                    <a:pt x="630" y="1605"/>
                    <a:pt x="625" y="1584"/>
                    <a:pt x="623" y="1567"/>
                  </a:cubicBezTo>
                  <a:cubicBezTo>
                    <a:pt x="622" y="1553"/>
                    <a:pt x="614" y="1539"/>
                    <a:pt x="628" y="1526"/>
                  </a:cubicBezTo>
                  <a:cubicBezTo>
                    <a:pt x="638" y="1516"/>
                    <a:pt x="646" y="1503"/>
                    <a:pt x="658" y="1496"/>
                  </a:cubicBezTo>
                  <a:cubicBezTo>
                    <a:pt x="699" y="1472"/>
                    <a:pt x="692" y="1463"/>
                    <a:pt x="687" y="1433"/>
                  </a:cubicBezTo>
                  <a:cubicBezTo>
                    <a:pt x="683" y="1403"/>
                    <a:pt x="672" y="1374"/>
                    <a:pt x="672" y="1344"/>
                  </a:cubicBezTo>
                  <a:cubicBezTo>
                    <a:pt x="673" y="1307"/>
                    <a:pt x="698" y="1279"/>
                    <a:pt x="723" y="1253"/>
                  </a:cubicBezTo>
                  <a:cubicBezTo>
                    <a:pt x="743" y="1232"/>
                    <a:pt x="767" y="1213"/>
                    <a:pt x="783" y="1189"/>
                  </a:cubicBezTo>
                  <a:cubicBezTo>
                    <a:pt x="798" y="1166"/>
                    <a:pt x="804" y="1138"/>
                    <a:pt x="815" y="1111"/>
                  </a:cubicBezTo>
                  <a:cubicBezTo>
                    <a:pt x="811" y="1106"/>
                    <a:pt x="806" y="1099"/>
                    <a:pt x="801" y="1094"/>
                  </a:cubicBezTo>
                  <a:cubicBezTo>
                    <a:pt x="793" y="1098"/>
                    <a:pt x="786" y="1102"/>
                    <a:pt x="780" y="1106"/>
                  </a:cubicBezTo>
                  <a:cubicBezTo>
                    <a:pt x="773" y="1109"/>
                    <a:pt x="765" y="1113"/>
                    <a:pt x="758" y="1115"/>
                  </a:cubicBezTo>
                  <a:cubicBezTo>
                    <a:pt x="756" y="1116"/>
                    <a:pt x="753" y="1116"/>
                    <a:pt x="750" y="1116"/>
                  </a:cubicBezTo>
                  <a:cubicBezTo>
                    <a:pt x="733" y="1116"/>
                    <a:pt x="707" y="1105"/>
                    <a:pt x="702" y="1094"/>
                  </a:cubicBezTo>
                  <a:cubicBezTo>
                    <a:pt x="687" y="1067"/>
                    <a:pt x="671" y="1039"/>
                    <a:pt x="656" y="1011"/>
                  </a:cubicBezTo>
                  <a:cubicBezTo>
                    <a:pt x="644" y="989"/>
                    <a:pt x="632" y="967"/>
                    <a:pt x="620" y="945"/>
                  </a:cubicBezTo>
                  <a:cubicBezTo>
                    <a:pt x="619" y="943"/>
                    <a:pt x="619" y="942"/>
                    <a:pt x="619" y="941"/>
                  </a:cubicBezTo>
                  <a:cubicBezTo>
                    <a:pt x="631" y="916"/>
                    <a:pt x="610" y="905"/>
                    <a:pt x="599" y="889"/>
                  </a:cubicBezTo>
                  <a:cubicBezTo>
                    <a:pt x="591" y="878"/>
                    <a:pt x="585" y="865"/>
                    <a:pt x="577" y="851"/>
                  </a:cubicBezTo>
                  <a:cubicBezTo>
                    <a:pt x="590" y="860"/>
                    <a:pt x="600" y="865"/>
                    <a:pt x="608" y="871"/>
                  </a:cubicBezTo>
                  <a:cubicBezTo>
                    <a:pt x="613" y="875"/>
                    <a:pt x="616" y="880"/>
                    <a:pt x="620" y="885"/>
                  </a:cubicBezTo>
                  <a:cubicBezTo>
                    <a:pt x="623" y="892"/>
                    <a:pt x="626" y="899"/>
                    <a:pt x="630" y="905"/>
                  </a:cubicBezTo>
                  <a:cubicBezTo>
                    <a:pt x="638" y="920"/>
                    <a:pt x="647" y="935"/>
                    <a:pt x="655" y="950"/>
                  </a:cubicBezTo>
                  <a:cubicBezTo>
                    <a:pt x="660" y="959"/>
                    <a:pt x="663" y="968"/>
                    <a:pt x="669" y="977"/>
                  </a:cubicBezTo>
                  <a:cubicBezTo>
                    <a:pt x="688" y="1005"/>
                    <a:pt x="711" y="1032"/>
                    <a:pt x="707" y="1071"/>
                  </a:cubicBezTo>
                  <a:cubicBezTo>
                    <a:pt x="706" y="1076"/>
                    <a:pt x="713" y="1085"/>
                    <a:pt x="719" y="1088"/>
                  </a:cubicBezTo>
                  <a:cubicBezTo>
                    <a:pt x="720" y="1089"/>
                    <a:pt x="720" y="1089"/>
                    <a:pt x="721" y="1089"/>
                  </a:cubicBezTo>
                  <a:cubicBezTo>
                    <a:pt x="724" y="1089"/>
                    <a:pt x="731" y="1083"/>
                    <a:pt x="736" y="1080"/>
                  </a:cubicBezTo>
                  <a:cubicBezTo>
                    <a:pt x="747" y="1075"/>
                    <a:pt x="759" y="1070"/>
                    <a:pt x="770" y="1066"/>
                  </a:cubicBezTo>
                  <a:cubicBezTo>
                    <a:pt x="775" y="1064"/>
                    <a:pt x="780" y="1064"/>
                    <a:pt x="784" y="1062"/>
                  </a:cubicBezTo>
                  <a:cubicBezTo>
                    <a:pt x="799" y="1054"/>
                    <a:pt x="814" y="1046"/>
                    <a:pt x="828" y="1037"/>
                  </a:cubicBezTo>
                  <a:cubicBezTo>
                    <a:pt x="867" y="1012"/>
                    <a:pt x="870" y="1014"/>
                    <a:pt x="888" y="978"/>
                  </a:cubicBezTo>
                  <a:cubicBezTo>
                    <a:pt x="890" y="976"/>
                    <a:pt x="892" y="974"/>
                    <a:pt x="894" y="972"/>
                  </a:cubicBezTo>
                  <a:cubicBezTo>
                    <a:pt x="910" y="957"/>
                    <a:pt x="905" y="937"/>
                    <a:pt x="885" y="928"/>
                  </a:cubicBezTo>
                  <a:cubicBezTo>
                    <a:pt x="875" y="923"/>
                    <a:pt x="866" y="914"/>
                    <a:pt x="855" y="906"/>
                  </a:cubicBezTo>
                  <a:cubicBezTo>
                    <a:pt x="855" y="906"/>
                    <a:pt x="852" y="910"/>
                    <a:pt x="849" y="913"/>
                  </a:cubicBezTo>
                  <a:cubicBezTo>
                    <a:pt x="840" y="918"/>
                    <a:pt x="831" y="925"/>
                    <a:pt x="822" y="925"/>
                  </a:cubicBezTo>
                  <a:cubicBezTo>
                    <a:pt x="822" y="925"/>
                    <a:pt x="822" y="925"/>
                    <a:pt x="822" y="925"/>
                  </a:cubicBezTo>
                  <a:cubicBezTo>
                    <a:pt x="812" y="925"/>
                    <a:pt x="800" y="920"/>
                    <a:pt x="804" y="904"/>
                  </a:cubicBezTo>
                  <a:cubicBezTo>
                    <a:pt x="805" y="902"/>
                    <a:pt x="797" y="897"/>
                    <a:pt x="793" y="893"/>
                  </a:cubicBezTo>
                  <a:cubicBezTo>
                    <a:pt x="778" y="879"/>
                    <a:pt x="762" y="866"/>
                    <a:pt x="757" y="843"/>
                  </a:cubicBezTo>
                  <a:cubicBezTo>
                    <a:pt x="767" y="844"/>
                    <a:pt x="776" y="845"/>
                    <a:pt x="785" y="846"/>
                  </a:cubicBezTo>
                  <a:cubicBezTo>
                    <a:pt x="784" y="847"/>
                    <a:pt x="782" y="848"/>
                    <a:pt x="781" y="850"/>
                  </a:cubicBezTo>
                  <a:cubicBezTo>
                    <a:pt x="792" y="861"/>
                    <a:pt x="802" y="874"/>
                    <a:pt x="814" y="884"/>
                  </a:cubicBezTo>
                  <a:cubicBezTo>
                    <a:pt x="821" y="890"/>
                    <a:pt x="829" y="893"/>
                    <a:pt x="836" y="893"/>
                  </a:cubicBezTo>
                  <a:cubicBezTo>
                    <a:pt x="845" y="893"/>
                    <a:pt x="854" y="889"/>
                    <a:pt x="862" y="881"/>
                  </a:cubicBezTo>
                  <a:cubicBezTo>
                    <a:pt x="869" y="902"/>
                    <a:pt x="888" y="913"/>
                    <a:pt x="905" y="913"/>
                  </a:cubicBezTo>
                  <a:cubicBezTo>
                    <a:pt x="913" y="913"/>
                    <a:pt x="921" y="911"/>
                    <a:pt x="927" y="906"/>
                  </a:cubicBezTo>
                  <a:cubicBezTo>
                    <a:pt x="945" y="909"/>
                    <a:pt x="958" y="911"/>
                    <a:pt x="976" y="914"/>
                  </a:cubicBezTo>
                  <a:cubicBezTo>
                    <a:pt x="978" y="916"/>
                    <a:pt x="985" y="921"/>
                    <a:pt x="991" y="927"/>
                  </a:cubicBezTo>
                  <a:cubicBezTo>
                    <a:pt x="998" y="933"/>
                    <a:pt x="1007" y="939"/>
                    <a:pt x="1011" y="946"/>
                  </a:cubicBezTo>
                  <a:cubicBezTo>
                    <a:pt x="1019" y="964"/>
                    <a:pt x="1024" y="971"/>
                    <a:pt x="1033" y="971"/>
                  </a:cubicBezTo>
                  <a:cubicBezTo>
                    <a:pt x="1039" y="971"/>
                    <a:pt x="1046" y="969"/>
                    <a:pt x="1056" y="963"/>
                  </a:cubicBezTo>
                  <a:cubicBezTo>
                    <a:pt x="1056" y="969"/>
                    <a:pt x="1058" y="975"/>
                    <a:pt x="1058" y="980"/>
                  </a:cubicBezTo>
                  <a:cubicBezTo>
                    <a:pt x="1055" y="1011"/>
                    <a:pt x="1064" y="1038"/>
                    <a:pt x="1079" y="1065"/>
                  </a:cubicBezTo>
                  <a:cubicBezTo>
                    <a:pt x="1092" y="1086"/>
                    <a:pt x="1098" y="1111"/>
                    <a:pt x="1108" y="1134"/>
                  </a:cubicBezTo>
                  <a:cubicBezTo>
                    <a:pt x="1110" y="1140"/>
                    <a:pt x="1114" y="1145"/>
                    <a:pt x="1117" y="1150"/>
                  </a:cubicBezTo>
                  <a:cubicBezTo>
                    <a:pt x="1123" y="1146"/>
                    <a:pt x="1130" y="1143"/>
                    <a:pt x="1134" y="1138"/>
                  </a:cubicBezTo>
                  <a:cubicBezTo>
                    <a:pt x="1150" y="1118"/>
                    <a:pt x="1149" y="1094"/>
                    <a:pt x="1146" y="1070"/>
                  </a:cubicBezTo>
                  <a:cubicBezTo>
                    <a:pt x="1145" y="1063"/>
                    <a:pt x="1144" y="1053"/>
                    <a:pt x="1148" y="1049"/>
                  </a:cubicBezTo>
                  <a:cubicBezTo>
                    <a:pt x="1163" y="1032"/>
                    <a:pt x="1181" y="1017"/>
                    <a:pt x="1198" y="1002"/>
                  </a:cubicBezTo>
                  <a:cubicBezTo>
                    <a:pt x="1207" y="994"/>
                    <a:pt x="1223" y="987"/>
                    <a:pt x="1224" y="978"/>
                  </a:cubicBezTo>
                  <a:cubicBezTo>
                    <a:pt x="1226" y="961"/>
                    <a:pt x="1234" y="957"/>
                    <a:pt x="1243" y="957"/>
                  </a:cubicBezTo>
                  <a:cubicBezTo>
                    <a:pt x="1246" y="957"/>
                    <a:pt x="1249" y="957"/>
                    <a:pt x="1252" y="958"/>
                  </a:cubicBezTo>
                  <a:cubicBezTo>
                    <a:pt x="1259" y="949"/>
                    <a:pt x="1265" y="941"/>
                    <a:pt x="1269" y="936"/>
                  </a:cubicBezTo>
                  <a:cubicBezTo>
                    <a:pt x="1276" y="949"/>
                    <a:pt x="1281" y="961"/>
                    <a:pt x="1289" y="971"/>
                  </a:cubicBezTo>
                  <a:cubicBezTo>
                    <a:pt x="1303" y="988"/>
                    <a:pt x="1317" y="1003"/>
                    <a:pt x="1314" y="1028"/>
                  </a:cubicBezTo>
                  <a:cubicBezTo>
                    <a:pt x="1313" y="1036"/>
                    <a:pt x="1317" y="1040"/>
                    <a:pt x="1323" y="1040"/>
                  </a:cubicBezTo>
                  <a:cubicBezTo>
                    <a:pt x="1326" y="1040"/>
                    <a:pt x="1329" y="1039"/>
                    <a:pt x="1333" y="1036"/>
                  </a:cubicBezTo>
                  <a:cubicBezTo>
                    <a:pt x="1337" y="1032"/>
                    <a:pt x="1339" y="1026"/>
                    <a:pt x="1341" y="1021"/>
                  </a:cubicBezTo>
                  <a:cubicBezTo>
                    <a:pt x="1344" y="1022"/>
                    <a:pt x="1346" y="1024"/>
                    <a:pt x="1348" y="1025"/>
                  </a:cubicBezTo>
                  <a:cubicBezTo>
                    <a:pt x="1349" y="1031"/>
                    <a:pt x="1353" y="1038"/>
                    <a:pt x="1352" y="1043"/>
                  </a:cubicBezTo>
                  <a:cubicBezTo>
                    <a:pt x="1345" y="1070"/>
                    <a:pt x="1363" y="1090"/>
                    <a:pt x="1368" y="1114"/>
                  </a:cubicBezTo>
                  <a:cubicBezTo>
                    <a:pt x="1370" y="1123"/>
                    <a:pt x="1385" y="1132"/>
                    <a:pt x="1385" y="1140"/>
                  </a:cubicBezTo>
                  <a:cubicBezTo>
                    <a:pt x="1383" y="1174"/>
                    <a:pt x="1394" y="1203"/>
                    <a:pt x="1412" y="1230"/>
                  </a:cubicBezTo>
                  <a:cubicBezTo>
                    <a:pt x="1412" y="1230"/>
                    <a:pt x="1412" y="1230"/>
                    <a:pt x="1412" y="1230"/>
                  </a:cubicBezTo>
                  <a:cubicBezTo>
                    <a:pt x="1422" y="1232"/>
                    <a:pt x="1432" y="1235"/>
                    <a:pt x="1443" y="1237"/>
                  </a:cubicBezTo>
                  <a:cubicBezTo>
                    <a:pt x="1448" y="1208"/>
                    <a:pt x="1449" y="1184"/>
                    <a:pt x="1427" y="1164"/>
                  </a:cubicBezTo>
                  <a:cubicBezTo>
                    <a:pt x="1412" y="1151"/>
                    <a:pt x="1397" y="1137"/>
                    <a:pt x="1394" y="1116"/>
                  </a:cubicBezTo>
                  <a:cubicBezTo>
                    <a:pt x="1393" y="1107"/>
                    <a:pt x="1394" y="1097"/>
                    <a:pt x="1395" y="1087"/>
                  </a:cubicBezTo>
                  <a:cubicBezTo>
                    <a:pt x="1395" y="1086"/>
                    <a:pt x="1402" y="1084"/>
                    <a:pt x="1404" y="1084"/>
                  </a:cubicBezTo>
                  <a:cubicBezTo>
                    <a:pt x="1405" y="1084"/>
                    <a:pt x="1405" y="1085"/>
                    <a:pt x="1405" y="1085"/>
                  </a:cubicBezTo>
                  <a:cubicBezTo>
                    <a:pt x="1410" y="1092"/>
                    <a:pt x="1414" y="1101"/>
                    <a:pt x="1418" y="1109"/>
                  </a:cubicBezTo>
                  <a:cubicBezTo>
                    <a:pt x="1419" y="1110"/>
                    <a:pt x="1420" y="1111"/>
                    <a:pt x="1422" y="1113"/>
                  </a:cubicBezTo>
                  <a:cubicBezTo>
                    <a:pt x="1428" y="1111"/>
                    <a:pt x="1432" y="1110"/>
                    <a:pt x="1436" y="1110"/>
                  </a:cubicBezTo>
                  <a:cubicBezTo>
                    <a:pt x="1454" y="1110"/>
                    <a:pt x="1437" y="1140"/>
                    <a:pt x="1450" y="1148"/>
                  </a:cubicBezTo>
                  <a:cubicBezTo>
                    <a:pt x="1468" y="1129"/>
                    <a:pt x="1495" y="1120"/>
                    <a:pt x="1497" y="1088"/>
                  </a:cubicBezTo>
                  <a:cubicBezTo>
                    <a:pt x="1499" y="1062"/>
                    <a:pt x="1491" y="1041"/>
                    <a:pt x="1469" y="1024"/>
                  </a:cubicBezTo>
                  <a:cubicBezTo>
                    <a:pt x="1446" y="1006"/>
                    <a:pt x="1447" y="994"/>
                    <a:pt x="1467" y="976"/>
                  </a:cubicBezTo>
                  <a:cubicBezTo>
                    <a:pt x="1472" y="971"/>
                    <a:pt x="1475" y="965"/>
                    <a:pt x="1480" y="958"/>
                  </a:cubicBezTo>
                  <a:cubicBezTo>
                    <a:pt x="1483" y="965"/>
                    <a:pt x="1486" y="971"/>
                    <a:pt x="1490" y="979"/>
                  </a:cubicBezTo>
                  <a:cubicBezTo>
                    <a:pt x="1506" y="963"/>
                    <a:pt x="1521" y="950"/>
                    <a:pt x="1542" y="950"/>
                  </a:cubicBezTo>
                  <a:cubicBezTo>
                    <a:pt x="1547" y="950"/>
                    <a:pt x="1551" y="950"/>
                    <a:pt x="1556" y="952"/>
                  </a:cubicBezTo>
                  <a:cubicBezTo>
                    <a:pt x="1556" y="952"/>
                    <a:pt x="1557" y="952"/>
                    <a:pt x="1557" y="952"/>
                  </a:cubicBezTo>
                  <a:cubicBezTo>
                    <a:pt x="1562" y="952"/>
                    <a:pt x="1569" y="947"/>
                    <a:pt x="1572" y="943"/>
                  </a:cubicBezTo>
                  <a:cubicBezTo>
                    <a:pt x="1588" y="921"/>
                    <a:pt x="1609" y="902"/>
                    <a:pt x="1618" y="875"/>
                  </a:cubicBezTo>
                  <a:cubicBezTo>
                    <a:pt x="1619" y="870"/>
                    <a:pt x="1626" y="864"/>
                    <a:pt x="1625" y="861"/>
                  </a:cubicBezTo>
                  <a:cubicBezTo>
                    <a:pt x="1616" y="839"/>
                    <a:pt x="1623" y="811"/>
                    <a:pt x="1602" y="792"/>
                  </a:cubicBezTo>
                  <a:cubicBezTo>
                    <a:pt x="1594" y="784"/>
                    <a:pt x="1588" y="771"/>
                    <a:pt x="1587" y="759"/>
                  </a:cubicBezTo>
                  <a:cubicBezTo>
                    <a:pt x="1587" y="754"/>
                    <a:pt x="1601" y="749"/>
                    <a:pt x="1608" y="742"/>
                  </a:cubicBezTo>
                  <a:cubicBezTo>
                    <a:pt x="1611" y="740"/>
                    <a:pt x="1614" y="732"/>
                    <a:pt x="1613" y="730"/>
                  </a:cubicBezTo>
                  <a:cubicBezTo>
                    <a:pt x="1609" y="726"/>
                    <a:pt x="1603" y="721"/>
                    <a:pt x="1597" y="720"/>
                  </a:cubicBezTo>
                  <a:cubicBezTo>
                    <a:pt x="1597" y="720"/>
                    <a:pt x="1597" y="720"/>
                    <a:pt x="1596" y="720"/>
                  </a:cubicBezTo>
                  <a:cubicBezTo>
                    <a:pt x="1592" y="720"/>
                    <a:pt x="1587" y="726"/>
                    <a:pt x="1582" y="727"/>
                  </a:cubicBezTo>
                  <a:cubicBezTo>
                    <a:pt x="1581" y="727"/>
                    <a:pt x="1579" y="727"/>
                    <a:pt x="1578" y="727"/>
                  </a:cubicBezTo>
                  <a:cubicBezTo>
                    <a:pt x="1572" y="727"/>
                    <a:pt x="1567" y="726"/>
                    <a:pt x="1564" y="723"/>
                  </a:cubicBezTo>
                  <a:cubicBezTo>
                    <a:pt x="1560" y="721"/>
                    <a:pt x="1557" y="710"/>
                    <a:pt x="1560" y="707"/>
                  </a:cubicBezTo>
                  <a:cubicBezTo>
                    <a:pt x="1568" y="697"/>
                    <a:pt x="1578" y="689"/>
                    <a:pt x="1590" y="678"/>
                  </a:cubicBezTo>
                  <a:cubicBezTo>
                    <a:pt x="1592" y="690"/>
                    <a:pt x="1594" y="699"/>
                    <a:pt x="1596" y="709"/>
                  </a:cubicBezTo>
                  <a:cubicBezTo>
                    <a:pt x="1611" y="703"/>
                    <a:pt x="1625" y="699"/>
                    <a:pt x="1639" y="694"/>
                  </a:cubicBezTo>
                  <a:cubicBezTo>
                    <a:pt x="1640" y="696"/>
                    <a:pt x="1640" y="698"/>
                    <a:pt x="1641" y="701"/>
                  </a:cubicBezTo>
                  <a:cubicBezTo>
                    <a:pt x="1638" y="706"/>
                    <a:pt x="1635" y="711"/>
                    <a:pt x="1631" y="717"/>
                  </a:cubicBezTo>
                  <a:cubicBezTo>
                    <a:pt x="1654" y="725"/>
                    <a:pt x="1661" y="745"/>
                    <a:pt x="1664" y="765"/>
                  </a:cubicBezTo>
                  <a:cubicBezTo>
                    <a:pt x="1666" y="776"/>
                    <a:pt x="1670" y="782"/>
                    <a:pt x="1678" y="782"/>
                  </a:cubicBezTo>
                  <a:cubicBezTo>
                    <a:pt x="1680" y="782"/>
                    <a:pt x="1684" y="782"/>
                    <a:pt x="1688" y="780"/>
                  </a:cubicBezTo>
                  <a:cubicBezTo>
                    <a:pt x="1704" y="771"/>
                    <a:pt x="1703" y="755"/>
                    <a:pt x="1697" y="742"/>
                  </a:cubicBezTo>
                  <a:cubicBezTo>
                    <a:pt x="1688" y="726"/>
                    <a:pt x="1675" y="713"/>
                    <a:pt x="1666" y="700"/>
                  </a:cubicBezTo>
                  <a:cubicBezTo>
                    <a:pt x="1672" y="689"/>
                    <a:pt x="1682" y="679"/>
                    <a:pt x="1684" y="666"/>
                  </a:cubicBezTo>
                  <a:cubicBezTo>
                    <a:pt x="1687" y="651"/>
                    <a:pt x="1695" y="648"/>
                    <a:pt x="1709" y="646"/>
                  </a:cubicBezTo>
                  <a:cubicBezTo>
                    <a:pt x="1718" y="646"/>
                    <a:pt x="1729" y="642"/>
                    <a:pt x="1735" y="636"/>
                  </a:cubicBezTo>
                  <a:cubicBezTo>
                    <a:pt x="1771" y="594"/>
                    <a:pt x="1780" y="543"/>
                    <a:pt x="1770" y="490"/>
                  </a:cubicBezTo>
                  <a:cubicBezTo>
                    <a:pt x="1767" y="473"/>
                    <a:pt x="1757" y="464"/>
                    <a:pt x="1746" y="464"/>
                  </a:cubicBezTo>
                  <a:cubicBezTo>
                    <a:pt x="1740" y="464"/>
                    <a:pt x="1734" y="467"/>
                    <a:pt x="1728" y="472"/>
                  </a:cubicBezTo>
                  <a:cubicBezTo>
                    <a:pt x="1718" y="464"/>
                    <a:pt x="1709" y="457"/>
                    <a:pt x="1700" y="449"/>
                  </a:cubicBezTo>
                  <a:cubicBezTo>
                    <a:pt x="1709" y="436"/>
                    <a:pt x="1718" y="425"/>
                    <a:pt x="1725" y="411"/>
                  </a:cubicBezTo>
                  <a:cubicBezTo>
                    <a:pt x="1740" y="384"/>
                    <a:pt x="1752" y="374"/>
                    <a:pt x="1775" y="374"/>
                  </a:cubicBezTo>
                  <a:cubicBezTo>
                    <a:pt x="1782" y="374"/>
                    <a:pt x="1789" y="375"/>
                    <a:pt x="1798" y="376"/>
                  </a:cubicBezTo>
                  <a:cubicBezTo>
                    <a:pt x="1803" y="377"/>
                    <a:pt x="1808" y="379"/>
                    <a:pt x="1813" y="379"/>
                  </a:cubicBezTo>
                  <a:cubicBezTo>
                    <a:pt x="1819" y="379"/>
                    <a:pt x="1824" y="377"/>
                    <a:pt x="1829" y="369"/>
                  </a:cubicBezTo>
                  <a:cubicBezTo>
                    <a:pt x="1829" y="369"/>
                    <a:pt x="1830" y="369"/>
                    <a:pt x="1831" y="369"/>
                  </a:cubicBezTo>
                  <a:cubicBezTo>
                    <a:pt x="1835" y="369"/>
                    <a:pt x="1844" y="372"/>
                    <a:pt x="1850" y="373"/>
                  </a:cubicBezTo>
                  <a:cubicBezTo>
                    <a:pt x="1855" y="375"/>
                    <a:pt x="1862" y="379"/>
                    <a:pt x="1867" y="379"/>
                  </a:cubicBezTo>
                  <a:cubicBezTo>
                    <a:pt x="1867" y="379"/>
                    <a:pt x="1868" y="379"/>
                    <a:pt x="1869" y="379"/>
                  </a:cubicBezTo>
                  <a:cubicBezTo>
                    <a:pt x="1875" y="377"/>
                    <a:pt x="1880" y="370"/>
                    <a:pt x="1884" y="364"/>
                  </a:cubicBezTo>
                  <a:cubicBezTo>
                    <a:pt x="1886" y="359"/>
                    <a:pt x="1884" y="352"/>
                    <a:pt x="1887" y="347"/>
                  </a:cubicBezTo>
                  <a:cubicBezTo>
                    <a:pt x="1891" y="340"/>
                    <a:pt x="1896" y="328"/>
                    <a:pt x="1903" y="327"/>
                  </a:cubicBezTo>
                  <a:cubicBezTo>
                    <a:pt x="1903" y="327"/>
                    <a:pt x="1904" y="327"/>
                    <a:pt x="1905" y="327"/>
                  </a:cubicBezTo>
                  <a:cubicBezTo>
                    <a:pt x="1913" y="327"/>
                    <a:pt x="1923" y="333"/>
                    <a:pt x="1931" y="336"/>
                  </a:cubicBezTo>
                  <a:cubicBezTo>
                    <a:pt x="1935" y="338"/>
                    <a:pt x="1937" y="341"/>
                    <a:pt x="1941" y="345"/>
                  </a:cubicBezTo>
                  <a:cubicBezTo>
                    <a:pt x="1948" y="337"/>
                    <a:pt x="1953" y="330"/>
                    <a:pt x="1959" y="322"/>
                  </a:cubicBezTo>
                  <a:cubicBezTo>
                    <a:pt x="1972" y="336"/>
                    <a:pt x="1964" y="343"/>
                    <a:pt x="1956" y="354"/>
                  </a:cubicBezTo>
                  <a:cubicBezTo>
                    <a:pt x="1941" y="372"/>
                    <a:pt x="1923" y="391"/>
                    <a:pt x="1917" y="413"/>
                  </a:cubicBezTo>
                  <a:cubicBezTo>
                    <a:pt x="1907" y="446"/>
                    <a:pt x="1931" y="473"/>
                    <a:pt x="1943" y="502"/>
                  </a:cubicBezTo>
                  <a:cubicBezTo>
                    <a:pt x="1944" y="505"/>
                    <a:pt x="1950" y="506"/>
                    <a:pt x="1955" y="510"/>
                  </a:cubicBezTo>
                  <a:cubicBezTo>
                    <a:pt x="1960" y="501"/>
                    <a:pt x="1964" y="494"/>
                    <a:pt x="1968" y="486"/>
                  </a:cubicBezTo>
                  <a:cubicBezTo>
                    <a:pt x="1973" y="476"/>
                    <a:pt x="1975" y="464"/>
                    <a:pt x="1982" y="455"/>
                  </a:cubicBezTo>
                  <a:cubicBezTo>
                    <a:pt x="1995" y="437"/>
                    <a:pt x="1996" y="415"/>
                    <a:pt x="1982" y="401"/>
                  </a:cubicBezTo>
                  <a:cubicBezTo>
                    <a:pt x="1970" y="390"/>
                    <a:pt x="1970" y="376"/>
                    <a:pt x="1983" y="366"/>
                  </a:cubicBezTo>
                  <a:cubicBezTo>
                    <a:pt x="1997" y="355"/>
                    <a:pt x="2008" y="349"/>
                    <a:pt x="2018" y="349"/>
                  </a:cubicBezTo>
                  <a:cubicBezTo>
                    <a:pt x="2028" y="349"/>
                    <a:pt x="2038" y="354"/>
                    <a:pt x="2050" y="363"/>
                  </a:cubicBezTo>
                  <a:cubicBezTo>
                    <a:pt x="2062" y="353"/>
                    <a:pt x="2054" y="328"/>
                    <a:pt x="2078" y="326"/>
                  </a:cubicBezTo>
                  <a:cubicBezTo>
                    <a:pt x="2093" y="324"/>
                    <a:pt x="2107" y="318"/>
                    <a:pt x="2128" y="312"/>
                  </a:cubicBezTo>
                  <a:cubicBezTo>
                    <a:pt x="2133" y="291"/>
                    <a:pt x="2103" y="290"/>
                    <a:pt x="2092" y="275"/>
                  </a:cubicBezTo>
                  <a:cubicBezTo>
                    <a:pt x="2100" y="270"/>
                    <a:pt x="2107" y="266"/>
                    <a:pt x="2113" y="261"/>
                  </a:cubicBezTo>
                  <a:cubicBezTo>
                    <a:pt x="2112" y="251"/>
                    <a:pt x="2099" y="238"/>
                    <a:pt x="2116" y="236"/>
                  </a:cubicBezTo>
                  <a:cubicBezTo>
                    <a:pt x="2125" y="246"/>
                    <a:pt x="2131" y="256"/>
                    <a:pt x="2139" y="261"/>
                  </a:cubicBezTo>
                  <a:cubicBezTo>
                    <a:pt x="2154" y="270"/>
                    <a:pt x="2170" y="276"/>
                    <a:pt x="2185" y="283"/>
                  </a:cubicBezTo>
                  <a:cubicBezTo>
                    <a:pt x="2188" y="284"/>
                    <a:pt x="2190" y="284"/>
                    <a:pt x="2193" y="284"/>
                  </a:cubicBezTo>
                  <a:cubicBezTo>
                    <a:pt x="2196" y="284"/>
                    <a:pt x="2198" y="284"/>
                    <a:pt x="2200" y="283"/>
                  </a:cubicBezTo>
                  <a:cubicBezTo>
                    <a:pt x="2202" y="282"/>
                    <a:pt x="2203" y="275"/>
                    <a:pt x="2202" y="271"/>
                  </a:cubicBezTo>
                  <a:cubicBezTo>
                    <a:pt x="2201" y="267"/>
                    <a:pt x="2198" y="264"/>
                    <a:pt x="2195" y="259"/>
                  </a:cubicBezTo>
                  <a:cubicBezTo>
                    <a:pt x="2207" y="254"/>
                    <a:pt x="2225" y="253"/>
                    <a:pt x="2217" y="233"/>
                  </a:cubicBezTo>
                  <a:cubicBezTo>
                    <a:pt x="2196" y="231"/>
                    <a:pt x="2177" y="229"/>
                    <a:pt x="2157" y="226"/>
                  </a:cubicBezTo>
                  <a:cubicBezTo>
                    <a:pt x="2103" y="190"/>
                    <a:pt x="2044" y="161"/>
                    <a:pt x="1974" y="157"/>
                  </a:cubicBezTo>
                  <a:cubicBezTo>
                    <a:pt x="1971" y="164"/>
                    <a:pt x="1969" y="170"/>
                    <a:pt x="1967" y="175"/>
                  </a:cubicBezTo>
                  <a:cubicBezTo>
                    <a:pt x="1949" y="174"/>
                    <a:pt x="1931" y="166"/>
                    <a:pt x="1913" y="166"/>
                  </a:cubicBezTo>
                  <a:cubicBezTo>
                    <a:pt x="1902" y="166"/>
                    <a:pt x="1891" y="169"/>
                    <a:pt x="1880" y="180"/>
                  </a:cubicBezTo>
                  <a:cubicBezTo>
                    <a:pt x="1873" y="173"/>
                    <a:pt x="1865" y="167"/>
                    <a:pt x="1859" y="160"/>
                  </a:cubicBezTo>
                  <a:cubicBezTo>
                    <a:pt x="1850" y="148"/>
                    <a:pt x="1838" y="142"/>
                    <a:pt x="1825" y="142"/>
                  </a:cubicBezTo>
                  <a:cubicBezTo>
                    <a:pt x="1821" y="142"/>
                    <a:pt x="1817" y="142"/>
                    <a:pt x="1812" y="144"/>
                  </a:cubicBezTo>
                  <a:cubicBezTo>
                    <a:pt x="1806" y="147"/>
                    <a:pt x="1800" y="148"/>
                    <a:pt x="1794" y="148"/>
                  </a:cubicBezTo>
                  <a:cubicBezTo>
                    <a:pt x="1775" y="148"/>
                    <a:pt x="1760" y="135"/>
                    <a:pt x="1743" y="127"/>
                  </a:cubicBezTo>
                  <a:cubicBezTo>
                    <a:pt x="1735" y="124"/>
                    <a:pt x="1726" y="119"/>
                    <a:pt x="1719" y="119"/>
                  </a:cubicBezTo>
                  <a:cubicBezTo>
                    <a:pt x="1718" y="119"/>
                    <a:pt x="1717" y="119"/>
                    <a:pt x="1716" y="120"/>
                  </a:cubicBezTo>
                  <a:cubicBezTo>
                    <a:pt x="1711" y="121"/>
                    <a:pt x="1707" y="121"/>
                    <a:pt x="1703" y="121"/>
                  </a:cubicBezTo>
                  <a:cubicBezTo>
                    <a:pt x="1685" y="121"/>
                    <a:pt x="1670" y="110"/>
                    <a:pt x="1652" y="104"/>
                  </a:cubicBezTo>
                  <a:cubicBezTo>
                    <a:pt x="1637" y="108"/>
                    <a:pt x="1629" y="116"/>
                    <a:pt x="1639" y="136"/>
                  </a:cubicBezTo>
                  <a:cubicBezTo>
                    <a:pt x="1611" y="134"/>
                    <a:pt x="1587" y="132"/>
                    <a:pt x="1560" y="129"/>
                  </a:cubicBezTo>
                  <a:cubicBezTo>
                    <a:pt x="1558" y="135"/>
                    <a:pt x="1553" y="139"/>
                    <a:pt x="1547" y="139"/>
                  </a:cubicBezTo>
                  <a:cubicBezTo>
                    <a:pt x="1538" y="139"/>
                    <a:pt x="1525" y="134"/>
                    <a:pt x="1506" y="123"/>
                  </a:cubicBezTo>
                  <a:cubicBezTo>
                    <a:pt x="1511" y="119"/>
                    <a:pt x="1515" y="115"/>
                    <a:pt x="1520" y="111"/>
                  </a:cubicBezTo>
                  <a:cubicBezTo>
                    <a:pt x="1511" y="96"/>
                    <a:pt x="1499" y="88"/>
                    <a:pt x="1487" y="88"/>
                  </a:cubicBezTo>
                  <a:cubicBezTo>
                    <a:pt x="1475" y="88"/>
                    <a:pt x="1463" y="96"/>
                    <a:pt x="1454" y="110"/>
                  </a:cubicBezTo>
                  <a:cubicBezTo>
                    <a:pt x="1423" y="95"/>
                    <a:pt x="1392" y="86"/>
                    <a:pt x="1360" y="86"/>
                  </a:cubicBezTo>
                  <a:cubicBezTo>
                    <a:pt x="1336" y="86"/>
                    <a:pt x="1312" y="91"/>
                    <a:pt x="1287" y="101"/>
                  </a:cubicBezTo>
                  <a:cubicBezTo>
                    <a:pt x="1300" y="92"/>
                    <a:pt x="1314" y="87"/>
                    <a:pt x="1325" y="77"/>
                  </a:cubicBezTo>
                  <a:cubicBezTo>
                    <a:pt x="1335" y="69"/>
                    <a:pt x="1345" y="57"/>
                    <a:pt x="1346" y="46"/>
                  </a:cubicBezTo>
                  <a:cubicBezTo>
                    <a:pt x="1346" y="35"/>
                    <a:pt x="1314" y="18"/>
                    <a:pt x="1297" y="18"/>
                  </a:cubicBezTo>
                  <a:cubicBezTo>
                    <a:pt x="1294" y="18"/>
                    <a:pt x="1292" y="18"/>
                    <a:pt x="1290" y="20"/>
                  </a:cubicBezTo>
                  <a:cubicBezTo>
                    <a:pt x="1284" y="24"/>
                    <a:pt x="1279" y="25"/>
                    <a:pt x="1275" y="25"/>
                  </a:cubicBezTo>
                  <a:cubicBezTo>
                    <a:pt x="1266" y="25"/>
                    <a:pt x="1260" y="18"/>
                    <a:pt x="1252" y="9"/>
                  </a:cubicBezTo>
                  <a:cubicBezTo>
                    <a:pt x="1246" y="3"/>
                    <a:pt x="1240" y="0"/>
                    <a:pt x="123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FB941E67-75B3-4CE6-99A2-F425FD38E2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4056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176E565C-55B7-4627-8803-DDFD9895FE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4056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17E172BD-59C1-4944-B18F-FC9336FC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89" y="2109788"/>
              <a:ext cx="2841626" cy="3903662"/>
            </a:xfrm>
            <a:custGeom>
              <a:avLst/>
              <a:gdLst>
                <a:gd name="T0" fmla="*/ 794 w 1408"/>
                <a:gd name="T1" fmla="*/ 65 h 1919"/>
                <a:gd name="T2" fmla="*/ 689 w 1408"/>
                <a:gd name="T3" fmla="*/ 89 h 1919"/>
                <a:gd name="T4" fmla="*/ 561 w 1408"/>
                <a:gd name="T5" fmla="*/ 38 h 1919"/>
                <a:gd name="T6" fmla="*/ 466 w 1408"/>
                <a:gd name="T7" fmla="*/ 44 h 1919"/>
                <a:gd name="T8" fmla="*/ 467 w 1408"/>
                <a:gd name="T9" fmla="*/ 26 h 1919"/>
                <a:gd name="T10" fmla="*/ 295 w 1408"/>
                <a:gd name="T11" fmla="*/ 30 h 1919"/>
                <a:gd name="T12" fmla="*/ 204 w 1408"/>
                <a:gd name="T13" fmla="*/ 7 h 1919"/>
                <a:gd name="T14" fmla="*/ 74 w 1408"/>
                <a:gd name="T15" fmla="*/ 67 h 1919"/>
                <a:gd name="T16" fmla="*/ 43 w 1408"/>
                <a:gd name="T17" fmla="*/ 118 h 1919"/>
                <a:gd name="T18" fmla="*/ 82 w 1408"/>
                <a:gd name="T19" fmla="*/ 159 h 1919"/>
                <a:gd name="T20" fmla="*/ 58 w 1408"/>
                <a:gd name="T21" fmla="*/ 227 h 1919"/>
                <a:gd name="T22" fmla="*/ 0 w 1408"/>
                <a:gd name="T23" fmla="*/ 327 h 1919"/>
                <a:gd name="T24" fmla="*/ 174 w 1408"/>
                <a:gd name="T25" fmla="*/ 215 h 1919"/>
                <a:gd name="T26" fmla="*/ 172 w 1408"/>
                <a:gd name="T27" fmla="*/ 248 h 1919"/>
                <a:gd name="T28" fmla="*/ 262 w 1408"/>
                <a:gd name="T29" fmla="*/ 227 h 1919"/>
                <a:gd name="T30" fmla="*/ 374 w 1408"/>
                <a:gd name="T31" fmla="*/ 304 h 1919"/>
                <a:gd name="T32" fmla="*/ 393 w 1408"/>
                <a:gd name="T33" fmla="*/ 560 h 1919"/>
                <a:gd name="T34" fmla="*/ 453 w 1408"/>
                <a:gd name="T35" fmla="*/ 659 h 1919"/>
                <a:gd name="T36" fmla="*/ 533 w 1408"/>
                <a:gd name="T37" fmla="*/ 812 h 1919"/>
                <a:gd name="T38" fmla="*/ 583 w 1408"/>
                <a:gd name="T39" fmla="*/ 854 h 1919"/>
                <a:gd name="T40" fmla="*/ 785 w 1408"/>
                <a:gd name="T41" fmla="*/ 958 h 1919"/>
                <a:gd name="T42" fmla="*/ 876 w 1408"/>
                <a:gd name="T43" fmla="*/ 1009 h 1919"/>
                <a:gd name="T44" fmla="*/ 888 w 1408"/>
                <a:gd name="T45" fmla="*/ 1261 h 1919"/>
                <a:gd name="T46" fmla="*/ 965 w 1408"/>
                <a:gd name="T47" fmla="*/ 1669 h 1919"/>
                <a:gd name="T48" fmla="*/ 1034 w 1408"/>
                <a:gd name="T49" fmla="*/ 1918 h 1919"/>
                <a:gd name="T50" fmla="*/ 1076 w 1408"/>
                <a:gd name="T51" fmla="*/ 1805 h 1919"/>
                <a:gd name="T52" fmla="*/ 1098 w 1408"/>
                <a:gd name="T53" fmla="*/ 1707 h 1919"/>
                <a:gd name="T54" fmla="*/ 1171 w 1408"/>
                <a:gd name="T55" fmla="*/ 1606 h 1919"/>
                <a:gd name="T56" fmla="*/ 1334 w 1408"/>
                <a:gd name="T57" fmla="*/ 1425 h 1919"/>
                <a:gd name="T58" fmla="*/ 1284 w 1408"/>
                <a:gd name="T59" fmla="*/ 1135 h 1919"/>
                <a:gd name="T60" fmla="*/ 1217 w 1408"/>
                <a:gd name="T61" fmla="*/ 1129 h 1919"/>
                <a:gd name="T62" fmla="*/ 1142 w 1408"/>
                <a:gd name="T63" fmla="*/ 1042 h 1919"/>
                <a:gd name="T64" fmla="*/ 1064 w 1408"/>
                <a:gd name="T65" fmla="*/ 974 h 1919"/>
                <a:gd name="T66" fmla="*/ 906 w 1408"/>
                <a:gd name="T67" fmla="*/ 1006 h 1919"/>
                <a:gd name="T68" fmla="*/ 783 w 1408"/>
                <a:gd name="T69" fmla="*/ 901 h 1919"/>
                <a:gd name="T70" fmla="*/ 749 w 1408"/>
                <a:gd name="T71" fmla="*/ 848 h 1919"/>
                <a:gd name="T72" fmla="*/ 735 w 1408"/>
                <a:gd name="T73" fmla="*/ 718 h 1919"/>
                <a:gd name="T74" fmla="*/ 774 w 1408"/>
                <a:gd name="T75" fmla="*/ 722 h 1919"/>
                <a:gd name="T76" fmla="*/ 887 w 1408"/>
                <a:gd name="T77" fmla="*/ 790 h 1919"/>
                <a:gd name="T78" fmla="*/ 1016 w 1408"/>
                <a:gd name="T79" fmla="*/ 528 h 1919"/>
                <a:gd name="T80" fmla="*/ 1097 w 1408"/>
                <a:gd name="T81" fmla="*/ 458 h 1919"/>
                <a:gd name="T82" fmla="*/ 1133 w 1408"/>
                <a:gd name="T83" fmla="*/ 458 h 1919"/>
                <a:gd name="T84" fmla="*/ 1082 w 1408"/>
                <a:gd name="T85" fmla="*/ 410 h 1919"/>
                <a:gd name="T86" fmla="*/ 1042 w 1408"/>
                <a:gd name="T87" fmla="*/ 418 h 1919"/>
                <a:gd name="T88" fmla="*/ 1184 w 1408"/>
                <a:gd name="T89" fmla="*/ 330 h 1919"/>
                <a:gd name="T90" fmla="*/ 1143 w 1408"/>
                <a:gd name="T91" fmla="*/ 266 h 1919"/>
                <a:gd name="T92" fmla="*/ 1061 w 1408"/>
                <a:gd name="T93" fmla="*/ 202 h 1919"/>
                <a:gd name="T94" fmla="*/ 964 w 1408"/>
                <a:gd name="T95" fmla="*/ 302 h 1919"/>
                <a:gd name="T96" fmla="*/ 907 w 1408"/>
                <a:gd name="T97" fmla="*/ 315 h 1919"/>
                <a:gd name="T98" fmla="*/ 807 w 1408"/>
                <a:gd name="T99" fmla="*/ 263 h 1919"/>
                <a:gd name="T100" fmla="*/ 865 w 1408"/>
                <a:gd name="T101" fmla="*/ 152 h 1919"/>
                <a:gd name="T102" fmla="*/ 908 w 1408"/>
                <a:gd name="T103" fmla="*/ 101 h 1919"/>
                <a:gd name="T104" fmla="*/ 937 w 1408"/>
                <a:gd name="T105" fmla="*/ 102 h 1919"/>
                <a:gd name="T106" fmla="*/ 903 w 1408"/>
                <a:gd name="T107" fmla="*/ 87 h 1919"/>
                <a:gd name="T108" fmla="*/ 876 w 1408"/>
                <a:gd name="T109" fmla="*/ 61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8" h="1919">
                  <a:moveTo>
                    <a:pt x="850" y="0"/>
                  </a:moveTo>
                  <a:cubicBezTo>
                    <a:pt x="845" y="0"/>
                    <a:pt x="838" y="3"/>
                    <a:pt x="834" y="6"/>
                  </a:cubicBezTo>
                  <a:cubicBezTo>
                    <a:pt x="828" y="10"/>
                    <a:pt x="824" y="16"/>
                    <a:pt x="820" y="22"/>
                  </a:cubicBezTo>
                  <a:cubicBezTo>
                    <a:pt x="817" y="25"/>
                    <a:pt x="818" y="30"/>
                    <a:pt x="821" y="33"/>
                  </a:cubicBezTo>
                  <a:cubicBezTo>
                    <a:pt x="841" y="51"/>
                    <a:pt x="840" y="58"/>
                    <a:pt x="821" y="69"/>
                  </a:cubicBezTo>
                  <a:cubicBezTo>
                    <a:pt x="820" y="69"/>
                    <a:pt x="820" y="69"/>
                    <a:pt x="820" y="69"/>
                  </a:cubicBezTo>
                  <a:cubicBezTo>
                    <a:pt x="809" y="68"/>
                    <a:pt x="800" y="65"/>
                    <a:pt x="794" y="65"/>
                  </a:cubicBezTo>
                  <a:cubicBezTo>
                    <a:pt x="791" y="65"/>
                    <a:pt x="789" y="65"/>
                    <a:pt x="788" y="66"/>
                  </a:cubicBezTo>
                  <a:cubicBezTo>
                    <a:pt x="774" y="74"/>
                    <a:pt x="763" y="78"/>
                    <a:pt x="752" y="78"/>
                  </a:cubicBezTo>
                  <a:cubicBezTo>
                    <a:pt x="741" y="78"/>
                    <a:pt x="730" y="74"/>
                    <a:pt x="717" y="65"/>
                  </a:cubicBezTo>
                  <a:cubicBezTo>
                    <a:pt x="716" y="64"/>
                    <a:pt x="713" y="64"/>
                    <a:pt x="711" y="64"/>
                  </a:cubicBezTo>
                  <a:cubicBezTo>
                    <a:pt x="706" y="64"/>
                    <a:pt x="701" y="65"/>
                    <a:pt x="698" y="67"/>
                  </a:cubicBezTo>
                  <a:cubicBezTo>
                    <a:pt x="694" y="72"/>
                    <a:pt x="693" y="80"/>
                    <a:pt x="690" y="88"/>
                  </a:cubicBezTo>
                  <a:cubicBezTo>
                    <a:pt x="690" y="89"/>
                    <a:pt x="689" y="89"/>
                    <a:pt x="689" y="89"/>
                  </a:cubicBezTo>
                  <a:cubicBezTo>
                    <a:pt x="689" y="89"/>
                    <a:pt x="688" y="89"/>
                    <a:pt x="688" y="89"/>
                  </a:cubicBezTo>
                  <a:cubicBezTo>
                    <a:pt x="677" y="86"/>
                    <a:pt x="668" y="69"/>
                    <a:pt x="655" y="69"/>
                  </a:cubicBezTo>
                  <a:cubicBezTo>
                    <a:pt x="650" y="69"/>
                    <a:pt x="644" y="72"/>
                    <a:pt x="637" y="79"/>
                  </a:cubicBezTo>
                  <a:cubicBezTo>
                    <a:pt x="637" y="79"/>
                    <a:pt x="637" y="79"/>
                    <a:pt x="636" y="79"/>
                  </a:cubicBezTo>
                  <a:cubicBezTo>
                    <a:pt x="636" y="79"/>
                    <a:pt x="635" y="79"/>
                    <a:pt x="635" y="78"/>
                  </a:cubicBezTo>
                  <a:cubicBezTo>
                    <a:pt x="641" y="56"/>
                    <a:pt x="629" y="54"/>
                    <a:pt x="617" y="52"/>
                  </a:cubicBezTo>
                  <a:cubicBezTo>
                    <a:pt x="598" y="48"/>
                    <a:pt x="579" y="43"/>
                    <a:pt x="561" y="38"/>
                  </a:cubicBezTo>
                  <a:cubicBezTo>
                    <a:pt x="557" y="37"/>
                    <a:pt x="553" y="35"/>
                    <a:pt x="550" y="35"/>
                  </a:cubicBezTo>
                  <a:cubicBezTo>
                    <a:pt x="549" y="35"/>
                    <a:pt x="549" y="35"/>
                    <a:pt x="548" y="35"/>
                  </a:cubicBezTo>
                  <a:cubicBezTo>
                    <a:pt x="540" y="37"/>
                    <a:pt x="533" y="39"/>
                    <a:pt x="526" y="39"/>
                  </a:cubicBezTo>
                  <a:cubicBezTo>
                    <a:pt x="514" y="39"/>
                    <a:pt x="504" y="35"/>
                    <a:pt x="497" y="21"/>
                  </a:cubicBezTo>
                  <a:cubicBezTo>
                    <a:pt x="497" y="20"/>
                    <a:pt x="496" y="20"/>
                    <a:pt x="496" y="20"/>
                  </a:cubicBezTo>
                  <a:cubicBezTo>
                    <a:pt x="496" y="20"/>
                    <a:pt x="495" y="20"/>
                    <a:pt x="495" y="20"/>
                  </a:cubicBezTo>
                  <a:cubicBezTo>
                    <a:pt x="485" y="29"/>
                    <a:pt x="475" y="37"/>
                    <a:pt x="466" y="44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4" y="45"/>
                    <a:pt x="464" y="45"/>
                    <a:pt x="464" y="44"/>
                  </a:cubicBezTo>
                  <a:cubicBezTo>
                    <a:pt x="463" y="43"/>
                    <a:pt x="462" y="42"/>
                    <a:pt x="462" y="41"/>
                  </a:cubicBezTo>
                  <a:cubicBezTo>
                    <a:pt x="461" y="41"/>
                    <a:pt x="461" y="40"/>
                    <a:pt x="462" y="40"/>
                  </a:cubicBezTo>
                  <a:cubicBezTo>
                    <a:pt x="466" y="36"/>
                    <a:pt x="470" y="33"/>
                    <a:pt x="475" y="30"/>
                  </a:cubicBezTo>
                  <a:cubicBezTo>
                    <a:pt x="476" y="29"/>
                    <a:pt x="475" y="28"/>
                    <a:pt x="474" y="27"/>
                  </a:cubicBezTo>
                  <a:cubicBezTo>
                    <a:pt x="472" y="27"/>
                    <a:pt x="470" y="26"/>
                    <a:pt x="467" y="26"/>
                  </a:cubicBezTo>
                  <a:cubicBezTo>
                    <a:pt x="451" y="26"/>
                    <a:pt x="433" y="40"/>
                    <a:pt x="421" y="59"/>
                  </a:cubicBezTo>
                  <a:cubicBezTo>
                    <a:pt x="421" y="59"/>
                    <a:pt x="420" y="60"/>
                    <a:pt x="420" y="60"/>
                  </a:cubicBezTo>
                  <a:cubicBezTo>
                    <a:pt x="420" y="60"/>
                    <a:pt x="420" y="60"/>
                    <a:pt x="420" y="60"/>
                  </a:cubicBezTo>
                  <a:cubicBezTo>
                    <a:pt x="396" y="53"/>
                    <a:pt x="370" y="51"/>
                    <a:pt x="351" y="38"/>
                  </a:cubicBezTo>
                  <a:cubicBezTo>
                    <a:pt x="341" y="30"/>
                    <a:pt x="330" y="29"/>
                    <a:pt x="319" y="29"/>
                  </a:cubicBezTo>
                  <a:cubicBezTo>
                    <a:pt x="315" y="29"/>
                    <a:pt x="311" y="29"/>
                    <a:pt x="307" y="29"/>
                  </a:cubicBezTo>
                  <a:cubicBezTo>
                    <a:pt x="303" y="29"/>
                    <a:pt x="299" y="30"/>
                    <a:pt x="295" y="30"/>
                  </a:cubicBezTo>
                  <a:cubicBezTo>
                    <a:pt x="288" y="30"/>
                    <a:pt x="281" y="29"/>
                    <a:pt x="274" y="27"/>
                  </a:cubicBezTo>
                  <a:cubicBezTo>
                    <a:pt x="262" y="22"/>
                    <a:pt x="247" y="28"/>
                    <a:pt x="239" y="11"/>
                  </a:cubicBezTo>
                  <a:cubicBezTo>
                    <a:pt x="239" y="10"/>
                    <a:pt x="239" y="10"/>
                    <a:pt x="238" y="10"/>
                  </a:cubicBezTo>
                  <a:cubicBezTo>
                    <a:pt x="238" y="10"/>
                    <a:pt x="238" y="10"/>
                    <a:pt x="237" y="11"/>
                  </a:cubicBezTo>
                  <a:cubicBezTo>
                    <a:pt x="230" y="17"/>
                    <a:pt x="224" y="22"/>
                    <a:pt x="218" y="22"/>
                  </a:cubicBezTo>
                  <a:cubicBezTo>
                    <a:pt x="213" y="22"/>
                    <a:pt x="209" y="18"/>
                    <a:pt x="206" y="8"/>
                  </a:cubicBezTo>
                  <a:cubicBezTo>
                    <a:pt x="205" y="7"/>
                    <a:pt x="205" y="7"/>
                    <a:pt x="204" y="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195" y="10"/>
                    <a:pt x="186" y="13"/>
                    <a:pt x="178" y="15"/>
                  </a:cubicBezTo>
                  <a:cubicBezTo>
                    <a:pt x="162" y="20"/>
                    <a:pt x="145" y="25"/>
                    <a:pt x="129" y="30"/>
                  </a:cubicBezTo>
                  <a:cubicBezTo>
                    <a:pt x="126" y="31"/>
                    <a:pt x="125" y="35"/>
                    <a:pt x="124" y="37"/>
                  </a:cubicBezTo>
                  <a:cubicBezTo>
                    <a:pt x="121" y="53"/>
                    <a:pt x="110" y="55"/>
                    <a:pt x="97" y="56"/>
                  </a:cubicBezTo>
                  <a:cubicBezTo>
                    <a:pt x="89" y="56"/>
                    <a:pt x="82" y="61"/>
                    <a:pt x="74" y="65"/>
                  </a:cubicBezTo>
                  <a:cubicBezTo>
                    <a:pt x="74" y="65"/>
                    <a:pt x="74" y="66"/>
                    <a:pt x="74" y="67"/>
                  </a:cubicBezTo>
                  <a:cubicBezTo>
                    <a:pt x="80" y="73"/>
                    <a:pt x="84" y="82"/>
                    <a:pt x="92" y="86"/>
                  </a:cubicBezTo>
                  <a:cubicBezTo>
                    <a:pt x="101" y="91"/>
                    <a:pt x="113" y="93"/>
                    <a:pt x="128" y="98"/>
                  </a:cubicBezTo>
                  <a:cubicBezTo>
                    <a:pt x="129" y="98"/>
                    <a:pt x="129" y="100"/>
                    <a:pt x="128" y="100"/>
                  </a:cubicBezTo>
                  <a:cubicBezTo>
                    <a:pt x="119" y="103"/>
                    <a:pt x="111" y="103"/>
                    <a:pt x="102" y="103"/>
                  </a:cubicBezTo>
                  <a:cubicBezTo>
                    <a:pt x="99" y="103"/>
                    <a:pt x="96" y="103"/>
                    <a:pt x="93" y="103"/>
                  </a:cubicBezTo>
                  <a:cubicBezTo>
                    <a:pt x="89" y="103"/>
                    <a:pt x="86" y="103"/>
                    <a:pt x="83" y="103"/>
                  </a:cubicBezTo>
                  <a:cubicBezTo>
                    <a:pt x="68" y="103"/>
                    <a:pt x="54" y="105"/>
                    <a:pt x="43" y="118"/>
                  </a:cubicBezTo>
                  <a:cubicBezTo>
                    <a:pt x="42" y="118"/>
                    <a:pt x="42" y="119"/>
                    <a:pt x="42" y="119"/>
                  </a:cubicBezTo>
                  <a:cubicBezTo>
                    <a:pt x="50" y="128"/>
                    <a:pt x="56" y="142"/>
                    <a:pt x="66" y="145"/>
                  </a:cubicBezTo>
                  <a:cubicBezTo>
                    <a:pt x="68" y="146"/>
                    <a:pt x="70" y="146"/>
                    <a:pt x="73" y="146"/>
                  </a:cubicBezTo>
                  <a:cubicBezTo>
                    <a:pt x="81" y="146"/>
                    <a:pt x="91" y="142"/>
                    <a:pt x="100" y="141"/>
                  </a:cubicBezTo>
                  <a:cubicBezTo>
                    <a:pt x="100" y="141"/>
                    <a:pt x="100" y="141"/>
                    <a:pt x="101" y="141"/>
                  </a:cubicBezTo>
                  <a:cubicBezTo>
                    <a:pt x="101" y="141"/>
                    <a:pt x="102" y="142"/>
                    <a:pt x="102" y="142"/>
                  </a:cubicBezTo>
                  <a:cubicBezTo>
                    <a:pt x="97" y="150"/>
                    <a:pt x="90" y="155"/>
                    <a:pt x="82" y="159"/>
                  </a:cubicBezTo>
                  <a:cubicBezTo>
                    <a:pt x="72" y="163"/>
                    <a:pt x="60" y="164"/>
                    <a:pt x="51" y="170"/>
                  </a:cubicBezTo>
                  <a:cubicBezTo>
                    <a:pt x="43" y="176"/>
                    <a:pt x="38" y="187"/>
                    <a:pt x="30" y="197"/>
                  </a:cubicBezTo>
                  <a:cubicBezTo>
                    <a:pt x="30" y="197"/>
                    <a:pt x="30" y="198"/>
                    <a:pt x="30" y="198"/>
                  </a:cubicBezTo>
                  <a:cubicBezTo>
                    <a:pt x="33" y="202"/>
                    <a:pt x="38" y="206"/>
                    <a:pt x="38" y="209"/>
                  </a:cubicBezTo>
                  <a:cubicBezTo>
                    <a:pt x="38" y="225"/>
                    <a:pt x="38" y="230"/>
                    <a:pt x="45" y="230"/>
                  </a:cubicBezTo>
                  <a:cubicBezTo>
                    <a:pt x="48" y="230"/>
                    <a:pt x="52" y="229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7" y="237"/>
                    <a:pt x="56" y="245"/>
                    <a:pt x="54" y="254"/>
                  </a:cubicBezTo>
                  <a:cubicBezTo>
                    <a:pt x="54" y="255"/>
                    <a:pt x="54" y="256"/>
                    <a:pt x="55" y="2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70" y="255"/>
                    <a:pt x="82" y="254"/>
                    <a:pt x="94" y="253"/>
                  </a:cubicBezTo>
                  <a:cubicBezTo>
                    <a:pt x="97" y="257"/>
                    <a:pt x="97" y="258"/>
                    <a:pt x="100" y="261"/>
                  </a:cubicBezTo>
                  <a:cubicBezTo>
                    <a:pt x="78" y="298"/>
                    <a:pt x="32" y="301"/>
                    <a:pt x="0" y="327"/>
                  </a:cubicBezTo>
                  <a:cubicBezTo>
                    <a:pt x="0" y="327"/>
                    <a:pt x="0" y="328"/>
                    <a:pt x="1" y="329"/>
                  </a:cubicBezTo>
                  <a:cubicBezTo>
                    <a:pt x="8" y="331"/>
                    <a:pt x="15" y="333"/>
                    <a:pt x="21" y="333"/>
                  </a:cubicBezTo>
                  <a:cubicBezTo>
                    <a:pt x="25" y="333"/>
                    <a:pt x="28" y="332"/>
                    <a:pt x="31" y="331"/>
                  </a:cubicBezTo>
                  <a:cubicBezTo>
                    <a:pt x="55" y="320"/>
                    <a:pt x="77" y="306"/>
                    <a:pt x="100" y="293"/>
                  </a:cubicBezTo>
                  <a:cubicBezTo>
                    <a:pt x="113" y="285"/>
                    <a:pt x="125" y="277"/>
                    <a:pt x="137" y="269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49" y="251"/>
                    <a:pt x="161" y="233"/>
                    <a:pt x="174" y="215"/>
                  </a:cubicBezTo>
                  <a:cubicBezTo>
                    <a:pt x="178" y="208"/>
                    <a:pt x="183" y="202"/>
                    <a:pt x="190" y="202"/>
                  </a:cubicBezTo>
                  <a:cubicBezTo>
                    <a:pt x="192" y="202"/>
                    <a:pt x="195" y="204"/>
                    <a:pt x="198" y="206"/>
                  </a:cubicBezTo>
                  <a:cubicBezTo>
                    <a:pt x="199" y="206"/>
                    <a:pt x="199" y="207"/>
                    <a:pt x="199" y="208"/>
                  </a:cubicBezTo>
                  <a:cubicBezTo>
                    <a:pt x="188" y="219"/>
                    <a:pt x="178" y="229"/>
                    <a:pt x="167" y="240"/>
                  </a:cubicBezTo>
                  <a:cubicBezTo>
                    <a:pt x="167" y="240"/>
                    <a:pt x="167" y="241"/>
                    <a:pt x="167" y="241"/>
                  </a:cubicBezTo>
                  <a:cubicBezTo>
                    <a:pt x="168" y="243"/>
                    <a:pt x="169" y="245"/>
                    <a:pt x="171" y="247"/>
                  </a:cubicBezTo>
                  <a:cubicBezTo>
                    <a:pt x="171" y="248"/>
                    <a:pt x="171" y="248"/>
                    <a:pt x="172" y="248"/>
                  </a:cubicBezTo>
                  <a:cubicBezTo>
                    <a:pt x="175" y="248"/>
                    <a:pt x="180" y="249"/>
                    <a:pt x="184" y="249"/>
                  </a:cubicBezTo>
                  <a:cubicBezTo>
                    <a:pt x="186" y="249"/>
                    <a:pt x="188" y="249"/>
                    <a:pt x="190" y="248"/>
                  </a:cubicBezTo>
                  <a:cubicBezTo>
                    <a:pt x="201" y="238"/>
                    <a:pt x="212" y="228"/>
                    <a:pt x="220" y="215"/>
                  </a:cubicBezTo>
                  <a:cubicBezTo>
                    <a:pt x="224" y="210"/>
                    <a:pt x="226" y="207"/>
                    <a:pt x="230" y="207"/>
                  </a:cubicBezTo>
                  <a:cubicBezTo>
                    <a:pt x="232" y="207"/>
                    <a:pt x="235" y="208"/>
                    <a:pt x="239" y="212"/>
                  </a:cubicBezTo>
                  <a:cubicBezTo>
                    <a:pt x="245" y="218"/>
                    <a:pt x="254" y="227"/>
                    <a:pt x="261" y="227"/>
                  </a:cubicBezTo>
                  <a:cubicBezTo>
                    <a:pt x="261" y="227"/>
                    <a:pt x="262" y="227"/>
                    <a:pt x="262" y="227"/>
                  </a:cubicBezTo>
                  <a:cubicBezTo>
                    <a:pt x="264" y="226"/>
                    <a:pt x="266" y="226"/>
                    <a:pt x="268" y="226"/>
                  </a:cubicBezTo>
                  <a:cubicBezTo>
                    <a:pt x="283" y="226"/>
                    <a:pt x="292" y="236"/>
                    <a:pt x="303" y="244"/>
                  </a:cubicBezTo>
                  <a:cubicBezTo>
                    <a:pt x="311" y="250"/>
                    <a:pt x="317" y="261"/>
                    <a:pt x="330" y="261"/>
                  </a:cubicBezTo>
                  <a:cubicBezTo>
                    <a:pt x="331" y="261"/>
                    <a:pt x="333" y="261"/>
                    <a:pt x="335" y="260"/>
                  </a:cubicBezTo>
                  <a:cubicBezTo>
                    <a:pt x="335" y="260"/>
                    <a:pt x="335" y="260"/>
                    <a:pt x="335" y="260"/>
                  </a:cubicBezTo>
                  <a:cubicBezTo>
                    <a:pt x="339" y="260"/>
                    <a:pt x="352" y="264"/>
                    <a:pt x="353" y="278"/>
                  </a:cubicBezTo>
                  <a:cubicBezTo>
                    <a:pt x="353" y="287"/>
                    <a:pt x="366" y="295"/>
                    <a:pt x="374" y="304"/>
                  </a:cubicBezTo>
                  <a:cubicBezTo>
                    <a:pt x="375" y="304"/>
                    <a:pt x="375" y="306"/>
                    <a:pt x="374" y="306"/>
                  </a:cubicBezTo>
                  <a:cubicBezTo>
                    <a:pt x="373" y="306"/>
                    <a:pt x="373" y="307"/>
                    <a:pt x="373" y="307"/>
                  </a:cubicBezTo>
                  <a:cubicBezTo>
                    <a:pt x="384" y="334"/>
                    <a:pt x="395" y="361"/>
                    <a:pt x="406" y="387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4" y="397"/>
                    <a:pt x="402" y="407"/>
                    <a:pt x="406" y="412"/>
                  </a:cubicBezTo>
                  <a:cubicBezTo>
                    <a:pt x="422" y="433"/>
                    <a:pt x="417" y="453"/>
                    <a:pt x="410" y="475"/>
                  </a:cubicBezTo>
                  <a:cubicBezTo>
                    <a:pt x="402" y="503"/>
                    <a:pt x="398" y="532"/>
                    <a:pt x="393" y="560"/>
                  </a:cubicBezTo>
                  <a:cubicBezTo>
                    <a:pt x="392" y="567"/>
                    <a:pt x="396" y="574"/>
                    <a:pt x="399" y="580"/>
                  </a:cubicBezTo>
                  <a:cubicBezTo>
                    <a:pt x="403" y="591"/>
                    <a:pt x="408" y="601"/>
                    <a:pt x="413" y="612"/>
                  </a:cubicBezTo>
                  <a:cubicBezTo>
                    <a:pt x="413" y="612"/>
                    <a:pt x="413" y="613"/>
                    <a:pt x="413" y="613"/>
                  </a:cubicBezTo>
                  <a:cubicBezTo>
                    <a:pt x="411" y="614"/>
                    <a:pt x="410" y="615"/>
                    <a:pt x="409" y="615"/>
                  </a:cubicBezTo>
                  <a:cubicBezTo>
                    <a:pt x="408" y="616"/>
                    <a:pt x="408" y="617"/>
                    <a:pt x="409" y="617"/>
                  </a:cubicBezTo>
                  <a:cubicBezTo>
                    <a:pt x="424" y="631"/>
                    <a:pt x="439" y="646"/>
                    <a:pt x="453" y="659"/>
                  </a:cubicBezTo>
                  <a:cubicBezTo>
                    <a:pt x="453" y="659"/>
                    <a:pt x="453" y="659"/>
                    <a:pt x="453" y="659"/>
                  </a:cubicBezTo>
                  <a:cubicBezTo>
                    <a:pt x="457" y="674"/>
                    <a:pt x="457" y="692"/>
                    <a:pt x="466" y="704"/>
                  </a:cubicBezTo>
                  <a:cubicBezTo>
                    <a:pt x="475" y="717"/>
                    <a:pt x="485" y="727"/>
                    <a:pt x="471" y="743"/>
                  </a:cubicBezTo>
                  <a:cubicBezTo>
                    <a:pt x="470" y="744"/>
                    <a:pt x="471" y="745"/>
                    <a:pt x="471" y="745"/>
                  </a:cubicBezTo>
                  <a:cubicBezTo>
                    <a:pt x="490" y="755"/>
                    <a:pt x="506" y="764"/>
                    <a:pt x="508" y="789"/>
                  </a:cubicBezTo>
                  <a:cubicBezTo>
                    <a:pt x="509" y="797"/>
                    <a:pt x="522" y="805"/>
                    <a:pt x="531" y="813"/>
                  </a:cubicBezTo>
                  <a:cubicBezTo>
                    <a:pt x="531" y="813"/>
                    <a:pt x="531" y="813"/>
                    <a:pt x="532" y="813"/>
                  </a:cubicBezTo>
                  <a:cubicBezTo>
                    <a:pt x="532" y="813"/>
                    <a:pt x="533" y="813"/>
                    <a:pt x="533" y="812"/>
                  </a:cubicBezTo>
                  <a:cubicBezTo>
                    <a:pt x="535" y="764"/>
                    <a:pt x="493" y="735"/>
                    <a:pt x="486" y="691"/>
                  </a:cubicBezTo>
                  <a:cubicBezTo>
                    <a:pt x="486" y="691"/>
                    <a:pt x="487" y="690"/>
                    <a:pt x="488" y="690"/>
                  </a:cubicBezTo>
                  <a:cubicBezTo>
                    <a:pt x="488" y="690"/>
                    <a:pt x="488" y="690"/>
                    <a:pt x="488" y="690"/>
                  </a:cubicBezTo>
                  <a:cubicBezTo>
                    <a:pt x="497" y="696"/>
                    <a:pt x="507" y="702"/>
                    <a:pt x="509" y="711"/>
                  </a:cubicBezTo>
                  <a:cubicBezTo>
                    <a:pt x="518" y="744"/>
                    <a:pt x="540" y="768"/>
                    <a:pt x="559" y="795"/>
                  </a:cubicBezTo>
                  <a:cubicBezTo>
                    <a:pt x="567" y="807"/>
                    <a:pt x="570" y="824"/>
                    <a:pt x="576" y="838"/>
                  </a:cubicBezTo>
                  <a:cubicBezTo>
                    <a:pt x="578" y="844"/>
                    <a:pt x="579" y="851"/>
                    <a:pt x="583" y="854"/>
                  </a:cubicBezTo>
                  <a:cubicBezTo>
                    <a:pt x="601" y="867"/>
                    <a:pt x="619" y="881"/>
                    <a:pt x="638" y="892"/>
                  </a:cubicBezTo>
                  <a:cubicBezTo>
                    <a:pt x="651" y="899"/>
                    <a:pt x="664" y="907"/>
                    <a:pt x="679" y="907"/>
                  </a:cubicBezTo>
                  <a:cubicBezTo>
                    <a:pt x="684" y="907"/>
                    <a:pt x="689" y="906"/>
                    <a:pt x="695" y="904"/>
                  </a:cubicBezTo>
                  <a:cubicBezTo>
                    <a:pt x="695" y="904"/>
                    <a:pt x="696" y="904"/>
                    <a:pt x="697" y="904"/>
                  </a:cubicBezTo>
                  <a:cubicBezTo>
                    <a:pt x="704" y="904"/>
                    <a:pt x="713" y="912"/>
                    <a:pt x="721" y="916"/>
                  </a:cubicBezTo>
                  <a:cubicBezTo>
                    <a:pt x="732" y="921"/>
                    <a:pt x="742" y="927"/>
                    <a:pt x="752" y="933"/>
                  </a:cubicBezTo>
                  <a:cubicBezTo>
                    <a:pt x="764" y="941"/>
                    <a:pt x="775" y="949"/>
                    <a:pt x="785" y="958"/>
                  </a:cubicBezTo>
                  <a:cubicBezTo>
                    <a:pt x="798" y="971"/>
                    <a:pt x="793" y="999"/>
                    <a:pt x="821" y="1001"/>
                  </a:cubicBezTo>
                  <a:cubicBezTo>
                    <a:pt x="822" y="1001"/>
                    <a:pt x="823" y="1008"/>
                    <a:pt x="825" y="1009"/>
                  </a:cubicBezTo>
                  <a:cubicBezTo>
                    <a:pt x="837" y="1015"/>
                    <a:pt x="849" y="1021"/>
                    <a:pt x="862" y="1023"/>
                  </a:cubicBezTo>
                  <a:cubicBezTo>
                    <a:pt x="862" y="1023"/>
                    <a:pt x="862" y="1023"/>
                    <a:pt x="862" y="1023"/>
                  </a:cubicBezTo>
                  <a:cubicBezTo>
                    <a:pt x="865" y="1023"/>
                    <a:pt x="870" y="1015"/>
                    <a:pt x="875" y="1010"/>
                  </a:cubicBezTo>
                  <a:cubicBezTo>
                    <a:pt x="875" y="1009"/>
                    <a:pt x="875" y="1009"/>
                    <a:pt x="876" y="1009"/>
                  </a:cubicBezTo>
                  <a:cubicBezTo>
                    <a:pt x="876" y="1009"/>
                    <a:pt x="876" y="1009"/>
                    <a:pt x="876" y="1009"/>
                  </a:cubicBezTo>
                  <a:cubicBezTo>
                    <a:pt x="896" y="1023"/>
                    <a:pt x="897" y="1045"/>
                    <a:pt x="899" y="1066"/>
                  </a:cubicBezTo>
                  <a:cubicBezTo>
                    <a:pt x="900" y="1072"/>
                    <a:pt x="894" y="1081"/>
                    <a:pt x="888" y="1086"/>
                  </a:cubicBezTo>
                  <a:cubicBezTo>
                    <a:pt x="861" y="1108"/>
                    <a:pt x="850" y="1139"/>
                    <a:pt x="863" y="1166"/>
                  </a:cubicBezTo>
                  <a:cubicBezTo>
                    <a:pt x="863" y="1166"/>
                    <a:pt x="863" y="1167"/>
                    <a:pt x="863" y="1167"/>
                  </a:cubicBezTo>
                  <a:cubicBezTo>
                    <a:pt x="843" y="1181"/>
                    <a:pt x="843" y="1192"/>
                    <a:pt x="862" y="1208"/>
                  </a:cubicBezTo>
                  <a:cubicBezTo>
                    <a:pt x="864" y="1209"/>
                    <a:pt x="865" y="1212"/>
                    <a:pt x="866" y="1215"/>
                  </a:cubicBezTo>
                  <a:cubicBezTo>
                    <a:pt x="873" y="1230"/>
                    <a:pt x="881" y="1245"/>
                    <a:pt x="888" y="1261"/>
                  </a:cubicBezTo>
                  <a:cubicBezTo>
                    <a:pt x="905" y="1299"/>
                    <a:pt x="917" y="1341"/>
                    <a:pt x="963" y="1358"/>
                  </a:cubicBezTo>
                  <a:cubicBezTo>
                    <a:pt x="971" y="1360"/>
                    <a:pt x="981" y="1371"/>
                    <a:pt x="982" y="1380"/>
                  </a:cubicBezTo>
                  <a:cubicBezTo>
                    <a:pt x="987" y="1411"/>
                    <a:pt x="992" y="1443"/>
                    <a:pt x="990" y="1474"/>
                  </a:cubicBezTo>
                  <a:cubicBezTo>
                    <a:pt x="989" y="1502"/>
                    <a:pt x="979" y="1530"/>
                    <a:pt x="973" y="1558"/>
                  </a:cubicBezTo>
                  <a:cubicBezTo>
                    <a:pt x="972" y="1565"/>
                    <a:pt x="970" y="1575"/>
                    <a:pt x="973" y="1581"/>
                  </a:cubicBezTo>
                  <a:cubicBezTo>
                    <a:pt x="984" y="1602"/>
                    <a:pt x="977" y="1621"/>
                    <a:pt x="970" y="1641"/>
                  </a:cubicBezTo>
                  <a:cubicBezTo>
                    <a:pt x="966" y="1650"/>
                    <a:pt x="964" y="1660"/>
                    <a:pt x="965" y="1669"/>
                  </a:cubicBezTo>
                  <a:cubicBezTo>
                    <a:pt x="965" y="1690"/>
                    <a:pt x="968" y="1711"/>
                    <a:pt x="970" y="1731"/>
                  </a:cubicBezTo>
                  <a:cubicBezTo>
                    <a:pt x="970" y="1733"/>
                    <a:pt x="973" y="1735"/>
                    <a:pt x="974" y="1738"/>
                  </a:cubicBezTo>
                  <a:cubicBezTo>
                    <a:pt x="977" y="1746"/>
                    <a:pt x="982" y="1755"/>
                    <a:pt x="983" y="1764"/>
                  </a:cubicBezTo>
                  <a:cubicBezTo>
                    <a:pt x="984" y="1781"/>
                    <a:pt x="964" y="1798"/>
                    <a:pt x="982" y="1816"/>
                  </a:cubicBezTo>
                  <a:cubicBezTo>
                    <a:pt x="982" y="1816"/>
                    <a:pt x="980" y="1819"/>
                    <a:pt x="979" y="1821"/>
                  </a:cubicBezTo>
                  <a:cubicBezTo>
                    <a:pt x="970" y="1837"/>
                    <a:pt x="977" y="1850"/>
                    <a:pt x="987" y="1862"/>
                  </a:cubicBezTo>
                  <a:cubicBezTo>
                    <a:pt x="1003" y="1882"/>
                    <a:pt x="1019" y="1901"/>
                    <a:pt x="1034" y="1918"/>
                  </a:cubicBezTo>
                  <a:cubicBezTo>
                    <a:pt x="1034" y="1918"/>
                    <a:pt x="1034" y="1919"/>
                    <a:pt x="1035" y="1919"/>
                  </a:cubicBezTo>
                  <a:cubicBezTo>
                    <a:pt x="1035" y="1919"/>
                    <a:pt x="1035" y="1918"/>
                    <a:pt x="1035" y="1918"/>
                  </a:cubicBezTo>
                  <a:cubicBezTo>
                    <a:pt x="1042" y="1913"/>
                    <a:pt x="1047" y="1909"/>
                    <a:pt x="1052" y="1905"/>
                  </a:cubicBezTo>
                  <a:cubicBezTo>
                    <a:pt x="1052" y="1905"/>
                    <a:pt x="1053" y="1904"/>
                    <a:pt x="1053" y="1904"/>
                  </a:cubicBezTo>
                  <a:cubicBezTo>
                    <a:pt x="1052" y="1891"/>
                    <a:pt x="1050" y="1879"/>
                    <a:pt x="1050" y="1866"/>
                  </a:cubicBezTo>
                  <a:cubicBezTo>
                    <a:pt x="1050" y="1860"/>
                    <a:pt x="1054" y="1855"/>
                    <a:pt x="1056" y="1849"/>
                  </a:cubicBezTo>
                  <a:cubicBezTo>
                    <a:pt x="1063" y="1834"/>
                    <a:pt x="1070" y="1820"/>
                    <a:pt x="1076" y="1805"/>
                  </a:cubicBezTo>
                  <a:cubicBezTo>
                    <a:pt x="1076" y="1803"/>
                    <a:pt x="1071" y="1796"/>
                    <a:pt x="1068" y="1794"/>
                  </a:cubicBezTo>
                  <a:cubicBezTo>
                    <a:pt x="1051" y="1788"/>
                    <a:pt x="1055" y="1781"/>
                    <a:pt x="1065" y="1771"/>
                  </a:cubicBezTo>
                  <a:cubicBezTo>
                    <a:pt x="1091" y="1747"/>
                    <a:pt x="1092" y="1734"/>
                    <a:pt x="1076" y="1704"/>
                  </a:cubicBezTo>
                  <a:cubicBezTo>
                    <a:pt x="1075" y="1704"/>
                    <a:pt x="1076" y="1703"/>
                    <a:pt x="1077" y="1702"/>
                  </a:cubicBezTo>
                  <a:cubicBezTo>
                    <a:pt x="1078" y="1701"/>
                    <a:pt x="1078" y="1701"/>
                    <a:pt x="1078" y="1701"/>
                  </a:cubicBezTo>
                  <a:cubicBezTo>
                    <a:pt x="1078" y="1701"/>
                    <a:pt x="1079" y="1701"/>
                    <a:pt x="1079" y="1701"/>
                  </a:cubicBezTo>
                  <a:cubicBezTo>
                    <a:pt x="1088" y="1705"/>
                    <a:pt x="1094" y="1707"/>
                    <a:pt x="1098" y="1707"/>
                  </a:cubicBezTo>
                  <a:cubicBezTo>
                    <a:pt x="1106" y="1707"/>
                    <a:pt x="1107" y="1699"/>
                    <a:pt x="1110" y="1676"/>
                  </a:cubicBezTo>
                  <a:cubicBezTo>
                    <a:pt x="1110" y="1676"/>
                    <a:pt x="1110" y="1675"/>
                    <a:pt x="1111" y="1675"/>
                  </a:cubicBezTo>
                  <a:cubicBezTo>
                    <a:pt x="1129" y="1667"/>
                    <a:pt x="1150" y="1663"/>
                    <a:pt x="1162" y="1651"/>
                  </a:cubicBezTo>
                  <a:cubicBezTo>
                    <a:pt x="1178" y="1635"/>
                    <a:pt x="1159" y="1621"/>
                    <a:pt x="1151" y="1606"/>
                  </a:cubicBezTo>
                  <a:cubicBezTo>
                    <a:pt x="1150" y="1605"/>
                    <a:pt x="1151" y="1604"/>
                    <a:pt x="1152" y="1604"/>
                  </a:cubicBezTo>
                  <a:cubicBezTo>
                    <a:pt x="1152" y="1604"/>
                    <a:pt x="1152" y="1604"/>
                    <a:pt x="1152" y="1604"/>
                  </a:cubicBezTo>
                  <a:cubicBezTo>
                    <a:pt x="1159" y="1605"/>
                    <a:pt x="1166" y="1606"/>
                    <a:pt x="1171" y="1606"/>
                  </a:cubicBezTo>
                  <a:cubicBezTo>
                    <a:pt x="1198" y="1606"/>
                    <a:pt x="1208" y="1595"/>
                    <a:pt x="1210" y="1571"/>
                  </a:cubicBezTo>
                  <a:cubicBezTo>
                    <a:pt x="1210" y="1570"/>
                    <a:pt x="1210" y="1570"/>
                    <a:pt x="1210" y="1570"/>
                  </a:cubicBezTo>
                  <a:cubicBezTo>
                    <a:pt x="1220" y="1560"/>
                    <a:pt x="1230" y="1553"/>
                    <a:pt x="1232" y="1545"/>
                  </a:cubicBezTo>
                  <a:cubicBezTo>
                    <a:pt x="1236" y="1523"/>
                    <a:pt x="1258" y="1507"/>
                    <a:pt x="1252" y="1481"/>
                  </a:cubicBezTo>
                  <a:cubicBezTo>
                    <a:pt x="1251" y="1477"/>
                    <a:pt x="1255" y="1470"/>
                    <a:pt x="1259" y="1467"/>
                  </a:cubicBezTo>
                  <a:cubicBezTo>
                    <a:pt x="1283" y="1453"/>
                    <a:pt x="1307" y="1440"/>
                    <a:pt x="1334" y="1425"/>
                  </a:cubicBezTo>
                  <a:cubicBezTo>
                    <a:pt x="1334" y="1425"/>
                    <a:pt x="1334" y="1425"/>
                    <a:pt x="1334" y="1425"/>
                  </a:cubicBezTo>
                  <a:cubicBezTo>
                    <a:pt x="1342" y="1390"/>
                    <a:pt x="1364" y="1352"/>
                    <a:pt x="1355" y="1309"/>
                  </a:cubicBezTo>
                  <a:cubicBezTo>
                    <a:pt x="1355" y="1307"/>
                    <a:pt x="1356" y="1304"/>
                    <a:pt x="1357" y="1303"/>
                  </a:cubicBezTo>
                  <a:cubicBezTo>
                    <a:pt x="1369" y="1285"/>
                    <a:pt x="1382" y="1268"/>
                    <a:pt x="1393" y="1250"/>
                  </a:cubicBezTo>
                  <a:cubicBezTo>
                    <a:pt x="1399" y="1240"/>
                    <a:pt x="1408" y="1227"/>
                    <a:pt x="1405" y="1217"/>
                  </a:cubicBezTo>
                  <a:cubicBezTo>
                    <a:pt x="1401" y="1196"/>
                    <a:pt x="1384" y="1181"/>
                    <a:pt x="1366" y="1170"/>
                  </a:cubicBezTo>
                  <a:cubicBezTo>
                    <a:pt x="1358" y="1165"/>
                    <a:pt x="1350" y="1159"/>
                    <a:pt x="1341" y="1156"/>
                  </a:cubicBezTo>
                  <a:cubicBezTo>
                    <a:pt x="1322" y="1150"/>
                    <a:pt x="1298" y="1158"/>
                    <a:pt x="1284" y="1135"/>
                  </a:cubicBezTo>
                  <a:cubicBezTo>
                    <a:pt x="1281" y="1132"/>
                    <a:pt x="1273" y="1130"/>
                    <a:pt x="1268" y="1130"/>
                  </a:cubicBezTo>
                  <a:cubicBezTo>
                    <a:pt x="1267" y="1130"/>
                    <a:pt x="1266" y="1130"/>
                    <a:pt x="1266" y="1130"/>
                  </a:cubicBezTo>
                  <a:cubicBezTo>
                    <a:pt x="1263" y="1130"/>
                    <a:pt x="1260" y="1130"/>
                    <a:pt x="1257" y="1131"/>
                  </a:cubicBezTo>
                  <a:cubicBezTo>
                    <a:pt x="1253" y="1132"/>
                    <a:pt x="1250" y="1132"/>
                    <a:pt x="1247" y="1132"/>
                  </a:cubicBezTo>
                  <a:cubicBezTo>
                    <a:pt x="1242" y="1132"/>
                    <a:pt x="1236" y="1130"/>
                    <a:pt x="1232" y="1123"/>
                  </a:cubicBezTo>
                  <a:cubicBezTo>
                    <a:pt x="1232" y="1123"/>
                    <a:pt x="1232" y="1123"/>
                    <a:pt x="1231" y="1123"/>
                  </a:cubicBezTo>
                  <a:cubicBezTo>
                    <a:pt x="1229" y="1123"/>
                    <a:pt x="1221" y="1126"/>
                    <a:pt x="1217" y="1129"/>
                  </a:cubicBezTo>
                  <a:cubicBezTo>
                    <a:pt x="1215" y="1130"/>
                    <a:pt x="1213" y="1132"/>
                    <a:pt x="1211" y="1134"/>
                  </a:cubicBezTo>
                  <a:cubicBezTo>
                    <a:pt x="1211" y="1134"/>
                    <a:pt x="1211" y="1134"/>
                    <a:pt x="1211" y="1134"/>
                  </a:cubicBezTo>
                  <a:cubicBezTo>
                    <a:pt x="1210" y="1134"/>
                    <a:pt x="1209" y="1133"/>
                    <a:pt x="1209" y="1132"/>
                  </a:cubicBezTo>
                  <a:cubicBezTo>
                    <a:pt x="1229" y="1098"/>
                    <a:pt x="1226" y="1090"/>
                    <a:pt x="1196" y="1057"/>
                  </a:cubicBezTo>
                  <a:cubicBezTo>
                    <a:pt x="1185" y="1044"/>
                    <a:pt x="1173" y="1037"/>
                    <a:pt x="1162" y="1037"/>
                  </a:cubicBezTo>
                  <a:cubicBezTo>
                    <a:pt x="1156" y="1037"/>
                    <a:pt x="1149" y="1039"/>
                    <a:pt x="1143" y="1042"/>
                  </a:cubicBezTo>
                  <a:cubicBezTo>
                    <a:pt x="1143" y="1042"/>
                    <a:pt x="1143" y="1042"/>
                    <a:pt x="1142" y="1042"/>
                  </a:cubicBezTo>
                  <a:cubicBezTo>
                    <a:pt x="1142" y="1042"/>
                    <a:pt x="1142" y="1042"/>
                    <a:pt x="1142" y="1042"/>
                  </a:cubicBezTo>
                  <a:cubicBezTo>
                    <a:pt x="1123" y="1021"/>
                    <a:pt x="1104" y="1001"/>
                    <a:pt x="1085" y="980"/>
                  </a:cubicBezTo>
                  <a:cubicBezTo>
                    <a:pt x="1085" y="980"/>
                    <a:pt x="1085" y="979"/>
                    <a:pt x="1085" y="978"/>
                  </a:cubicBezTo>
                  <a:cubicBezTo>
                    <a:pt x="1086" y="978"/>
                    <a:pt x="1087" y="977"/>
                    <a:pt x="1088" y="976"/>
                  </a:cubicBezTo>
                  <a:cubicBezTo>
                    <a:pt x="1088" y="975"/>
                    <a:pt x="1088" y="974"/>
                    <a:pt x="1087" y="974"/>
                  </a:cubicBezTo>
                  <a:cubicBezTo>
                    <a:pt x="1082" y="973"/>
                    <a:pt x="1077" y="973"/>
                    <a:pt x="1073" y="973"/>
                  </a:cubicBezTo>
                  <a:cubicBezTo>
                    <a:pt x="1069" y="973"/>
                    <a:pt x="1066" y="973"/>
                    <a:pt x="1064" y="974"/>
                  </a:cubicBezTo>
                  <a:cubicBezTo>
                    <a:pt x="1055" y="979"/>
                    <a:pt x="1047" y="981"/>
                    <a:pt x="1039" y="981"/>
                  </a:cubicBezTo>
                  <a:cubicBezTo>
                    <a:pt x="1023" y="981"/>
                    <a:pt x="1009" y="972"/>
                    <a:pt x="994" y="962"/>
                  </a:cubicBezTo>
                  <a:cubicBezTo>
                    <a:pt x="987" y="957"/>
                    <a:pt x="975" y="952"/>
                    <a:pt x="966" y="952"/>
                  </a:cubicBezTo>
                  <a:cubicBezTo>
                    <a:pt x="963" y="952"/>
                    <a:pt x="960" y="953"/>
                    <a:pt x="958" y="954"/>
                  </a:cubicBezTo>
                  <a:cubicBezTo>
                    <a:pt x="937" y="967"/>
                    <a:pt x="913" y="981"/>
                    <a:pt x="907" y="1005"/>
                  </a:cubicBezTo>
                  <a:cubicBezTo>
                    <a:pt x="907" y="1006"/>
                    <a:pt x="907" y="1006"/>
                    <a:pt x="906" y="1006"/>
                  </a:cubicBezTo>
                  <a:cubicBezTo>
                    <a:pt x="906" y="1006"/>
                    <a:pt x="906" y="1006"/>
                    <a:pt x="906" y="1006"/>
                  </a:cubicBezTo>
                  <a:cubicBezTo>
                    <a:pt x="893" y="1001"/>
                    <a:pt x="881" y="992"/>
                    <a:pt x="870" y="992"/>
                  </a:cubicBezTo>
                  <a:cubicBezTo>
                    <a:pt x="869" y="992"/>
                    <a:pt x="868" y="992"/>
                    <a:pt x="868" y="992"/>
                  </a:cubicBezTo>
                  <a:cubicBezTo>
                    <a:pt x="864" y="993"/>
                    <a:pt x="860" y="993"/>
                    <a:pt x="856" y="993"/>
                  </a:cubicBezTo>
                  <a:cubicBezTo>
                    <a:pt x="836" y="993"/>
                    <a:pt x="825" y="982"/>
                    <a:pt x="827" y="958"/>
                  </a:cubicBezTo>
                  <a:cubicBezTo>
                    <a:pt x="828" y="944"/>
                    <a:pt x="831" y="930"/>
                    <a:pt x="834" y="912"/>
                  </a:cubicBezTo>
                  <a:cubicBezTo>
                    <a:pt x="835" y="912"/>
                    <a:pt x="834" y="911"/>
                    <a:pt x="833" y="911"/>
                  </a:cubicBezTo>
                  <a:cubicBezTo>
                    <a:pt x="818" y="908"/>
                    <a:pt x="803" y="905"/>
                    <a:pt x="783" y="901"/>
                  </a:cubicBezTo>
                  <a:cubicBezTo>
                    <a:pt x="782" y="901"/>
                    <a:pt x="782" y="900"/>
                    <a:pt x="782" y="899"/>
                  </a:cubicBezTo>
                  <a:cubicBezTo>
                    <a:pt x="785" y="884"/>
                    <a:pt x="789" y="867"/>
                    <a:pt x="792" y="849"/>
                  </a:cubicBezTo>
                  <a:cubicBezTo>
                    <a:pt x="793" y="842"/>
                    <a:pt x="790" y="834"/>
                    <a:pt x="789" y="827"/>
                  </a:cubicBezTo>
                  <a:cubicBezTo>
                    <a:pt x="789" y="826"/>
                    <a:pt x="788" y="826"/>
                    <a:pt x="788" y="826"/>
                  </a:cubicBezTo>
                  <a:cubicBezTo>
                    <a:pt x="787" y="826"/>
                    <a:pt x="787" y="826"/>
                    <a:pt x="787" y="826"/>
                  </a:cubicBezTo>
                  <a:cubicBezTo>
                    <a:pt x="776" y="829"/>
                    <a:pt x="765" y="831"/>
                    <a:pt x="755" y="835"/>
                  </a:cubicBezTo>
                  <a:cubicBezTo>
                    <a:pt x="752" y="836"/>
                    <a:pt x="751" y="844"/>
                    <a:pt x="749" y="848"/>
                  </a:cubicBezTo>
                  <a:cubicBezTo>
                    <a:pt x="743" y="860"/>
                    <a:pt x="726" y="868"/>
                    <a:pt x="710" y="868"/>
                  </a:cubicBezTo>
                  <a:cubicBezTo>
                    <a:pt x="699" y="868"/>
                    <a:pt x="688" y="863"/>
                    <a:pt x="683" y="854"/>
                  </a:cubicBezTo>
                  <a:cubicBezTo>
                    <a:pt x="674" y="835"/>
                    <a:pt x="670" y="811"/>
                    <a:pt x="670" y="790"/>
                  </a:cubicBezTo>
                  <a:cubicBezTo>
                    <a:pt x="670" y="754"/>
                    <a:pt x="697" y="732"/>
                    <a:pt x="720" y="708"/>
                  </a:cubicBezTo>
                  <a:cubicBezTo>
                    <a:pt x="720" y="708"/>
                    <a:pt x="721" y="708"/>
                    <a:pt x="721" y="708"/>
                  </a:cubicBezTo>
                  <a:cubicBezTo>
                    <a:pt x="721" y="708"/>
                    <a:pt x="722" y="708"/>
                    <a:pt x="722" y="708"/>
                  </a:cubicBezTo>
                  <a:cubicBezTo>
                    <a:pt x="727" y="712"/>
                    <a:pt x="731" y="715"/>
                    <a:pt x="735" y="718"/>
                  </a:cubicBezTo>
                  <a:cubicBezTo>
                    <a:pt x="736" y="718"/>
                    <a:pt x="736" y="718"/>
                    <a:pt x="736" y="718"/>
                  </a:cubicBezTo>
                  <a:cubicBezTo>
                    <a:pt x="736" y="718"/>
                    <a:pt x="737" y="718"/>
                    <a:pt x="737" y="718"/>
                  </a:cubicBezTo>
                  <a:cubicBezTo>
                    <a:pt x="740" y="713"/>
                    <a:pt x="743" y="710"/>
                    <a:pt x="746" y="704"/>
                  </a:cubicBezTo>
                  <a:cubicBezTo>
                    <a:pt x="747" y="704"/>
                    <a:pt x="747" y="704"/>
                    <a:pt x="747" y="704"/>
                  </a:cubicBezTo>
                  <a:cubicBezTo>
                    <a:pt x="748" y="704"/>
                    <a:pt x="749" y="704"/>
                    <a:pt x="749" y="705"/>
                  </a:cubicBezTo>
                  <a:cubicBezTo>
                    <a:pt x="750" y="720"/>
                    <a:pt x="757" y="723"/>
                    <a:pt x="765" y="723"/>
                  </a:cubicBezTo>
                  <a:cubicBezTo>
                    <a:pt x="768" y="723"/>
                    <a:pt x="771" y="723"/>
                    <a:pt x="774" y="722"/>
                  </a:cubicBezTo>
                  <a:cubicBezTo>
                    <a:pt x="775" y="722"/>
                    <a:pt x="775" y="722"/>
                    <a:pt x="775" y="721"/>
                  </a:cubicBezTo>
                  <a:cubicBezTo>
                    <a:pt x="777" y="714"/>
                    <a:pt x="778" y="708"/>
                    <a:pt x="781" y="705"/>
                  </a:cubicBezTo>
                  <a:cubicBezTo>
                    <a:pt x="785" y="701"/>
                    <a:pt x="792" y="700"/>
                    <a:pt x="800" y="700"/>
                  </a:cubicBezTo>
                  <a:cubicBezTo>
                    <a:pt x="819" y="700"/>
                    <a:pt x="845" y="709"/>
                    <a:pt x="851" y="720"/>
                  </a:cubicBezTo>
                  <a:cubicBezTo>
                    <a:pt x="853" y="724"/>
                    <a:pt x="851" y="730"/>
                    <a:pt x="851" y="734"/>
                  </a:cubicBezTo>
                  <a:cubicBezTo>
                    <a:pt x="851" y="758"/>
                    <a:pt x="859" y="776"/>
                    <a:pt x="887" y="790"/>
                  </a:cubicBezTo>
                  <a:cubicBezTo>
                    <a:pt x="887" y="790"/>
                    <a:pt x="887" y="790"/>
                    <a:pt x="887" y="790"/>
                  </a:cubicBezTo>
                  <a:cubicBezTo>
                    <a:pt x="888" y="790"/>
                    <a:pt x="889" y="789"/>
                    <a:pt x="888" y="789"/>
                  </a:cubicBezTo>
                  <a:cubicBezTo>
                    <a:pt x="885" y="765"/>
                    <a:pt x="883" y="746"/>
                    <a:pt x="879" y="727"/>
                  </a:cubicBezTo>
                  <a:cubicBezTo>
                    <a:pt x="870" y="682"/>
                    <a:pt x="880" y="660"/>
                    <a:pt x="920" y="643"/>
                  </a:cubicBezTo>
                  <a:cubicBezTo>
                    <a:pt x="946" y="632"/>
                    <a:pt x="951" y="621"/>
                    <a:pt x="942" y="598"/>
                  </a:cubicBezTo>
                  <a:cubicBezTo>
                    <a:pt x="942" y="597"/>
                    <a:pt x="942" y="597"/>
                    <a:pt x="943" y="597"/>
                  </a:cubicBezTo>
                  <a:cubicBezTo>
                    <a:pt x="953" y="581"/>
                    <a:pt x="960" y="565"/>
                    <a:pt x="972" y="553"/>
                  </a:cubicBezTo>
                  <a:cubicBezTo>
                    <a:pt x="984" y="542"/>
                    <a:pt x="1000" y="536"/>
                    <a:pt x="1016" y="528"/>
                  </a:cubicBezTo>
                  <a:cubicBezTo>
                    <a:pt x="1017" y="528"/>
                    <a:pt x="1017" y="527"/>
                    <a:pt x="1016" y="526"/>
                  </a:cubicBezTo>
                  <a:cubicBezTo>
                    <a:pt x="1007" y="513"/>
                    <a:pt x="1012" y="505"/>
                    <a:pt x="1027" y="497"/>
                  </a:cubicBezTo>
                  <a:cubicBezTo>
                    <a:pt x="1043" y="488"/>
                    <a:pt x="1057" y="476"/>
                    <a:pt x="1072" y="465"/>
                  </a:cubicBezTo>
                  <a:cubicBezTo>
                    <a:pt x="1078" y="461"/>
                    <a:pt x="1085" y="457"/>
                    <a:pt x="1092" y="453"/>
                  </a:cubicBezTo>
                  <a:cubicBezTo>
                    <a:pt x="1093" y="452"/>
                    <a:pt x="1093" y="452"/>
                    <a:pt x="1093" y="452"/>
                  </a:cubicBezTo>
                  <a:cubicBezTo>
                    <a:pt x="1094" y="452"/>
                    <a:pt x="1094" y="453"/>
                    <a:pt x="1094" y="453"/>
                  </a:cubicBezTo>
                  <a:cubicBezTo>
                    <a:pt x="1097" y="458"/>
                    <a:pt x="1097" y="458"/>
                    <a:pt x="1097" y="458"/>
                  </a:cubicBezTo>
                  <a:cubicBezTo>
                    <a:pt x="1098" y="459"/>
                    <a:pt x="1097" y="459"/>
                    <a:pt x="1097" y="460"/>
                  </a:cubicBezTo>
                  <a:cubicBezTo>
                    <a:pt x="1088" y="467"/>
                    <a:pt x="1078" y="473"/>
                    <a:pt x="1070" y="480"/>
                  </a:cubicBezTo>
                  <a:cubicBezTo>
                    <a:pt x="1067" y="483"/>
                    <a:pt x="1064" y="490"/>
                    <a:pt x="1065" y="493"/>
                  </a:cubicBezTo>
                  <a:cubicBezTo>
                    <a:pt x="1066" y="495"/>
                    <a:pt x="1072" y="498"/>
                    <a:pt x="1076" y="498"/>
                  </a:cubicBezTo>
                  <a:cubicBezTo>
                    <a:pt x="1076" y="498"/>
                    <a:pt x="1077" y="498"/>
                    <a:pt x="1077" y="498"/>
                  </a:cubicBezTo>
                  <a:cubicBezTo>
                    <a:pt x="1095" y="486"/>
                    <a:pt x="1112" y="474"/>
                    <a:pt x="1134" y="460"/>
                  </a:cubicBezTo>
                  <a:cubicBezTo>
                    <a:pt x="1134" y="459"/>
                    <a:pt x="1134" y="458"/>
                    <a:pt x="1133" y="458"/>
                  </a:cubicBezTo>
                  <a:cubicBezTo>
                    <a:pt x="1121" y="454"/>
                    <a:pt x="1112" y="452"/>
                    <a:pt x="1104" y="447"/>
                  </a:cubicBezTo>
                  <a:cubicBezTo>
                    <a:pt x="1097" y="442"/>
                    <a:pt x="1092" y="434"/>
                    <a:pt x="1088" y="426"/>
                  </a:cubicBezTo>
                  <a:cubicBezTo>
                    <a:pt x="1086" y="422"/>
                    <a:pt x="1088" y="416"/>
                    <a:pt x="1088" y="411"/>
                  </a:cubicBezTo>
                  <a:cubicBezTo>
                    <a:pt x="1088" y="410"/>
                    <a:pt x="1088" y="410"/>
                    <a:pt x="1087" y="410"/>
                  </a:cubicBezTo>
                  <a:cubicBezTo>
                    <a:pt x="1087" y="410"/>
                    <a:pt x="1087" y="410"/>
                    <a:pt x="1087" y="410"/>
                  </a:cubicBezTo>
                  <a:cubicBezTo>
                    <a:pt x="1086" y="410"/>
                    <a:pt x="1086" y="410"/>
                    <a:pt x="1085" y="410"/>
                  </a:cubicBezTo>
                  <a:cubicBezTo>
                    <a:pt x="1084" y="410"/>
                    <a:pt x="1083" y="410"/>
                    <a:pt x="1082" y="410"/>
                  </a:cubicBezTo>
                  <a:cubicBezTo>
                    <a:pt x="1080" y="410"/>
                    <a:pt x="1079" y="410"/>
                    <a:pt x="1078" y="410"/>
                  </a:cubicBezTo>
                  <a:cubicBezTo>
                    <a:pt x="1074" y="410"/>
                    <a:pt x="1070" y="410"/>
                    <a:pt x="1067" y="411"/>
                  </a:cubicBezTo>
                  <a:cubicBezTo>
                    <a:pt x="1059" y="414"/>
                    <a:pt x="1052" y="419"/>
                    <a:pt x="1045" y="424"/>
                  </a:cubicBezTo>
                  <a:cubicBezTo>
                    <a:pt x="1045" y="424"/>
                    <a:pt x="1045" y="424"/>
                    <a:pt x="1045" y="424"/>
                  </a:cubicBezTo>
                  <a:cubicBezTo>
                    <a:pt x="1044" y="424"/>
                    <a:pt x="1044" y="424"/>
                    <a:pt x="1044" y="423"/>
                  </a:cubicBezTo>
                  <a:cubicBezTo>
                    <a:pt x="1041" y="419"/>
                    <a:pt x="1041" y="419"/>
                    <a:pt x="1041" y="419"/>
                  </a:cubicBezTo>
                  <a:cubicBezTo>
                    <a:pt x="1041" y="419"/>
                    <a:pt x="1041" y="418"/>
                    <a:pt x="1042" y="418"/>
                  </a:cubicBezTo>
                  <a:cubicBezTo>
                    <a:pt x="1058" y="408"/>
                    <a:pt x="1071" y="393"/>
                    <a:pt x="1093" y="393"/>
                  </a:cubicBezTo>
                  <a:cubicBezTo>
                    <a:pt x="1094" y="393"/>
                    <a:pt x="1096" y="393"/>
                    <a:pt x="1097" y="393"/>
                  </a:cubicBezTo>
                  <a:cubicBezTo>
                    <a:pt x="1106" y="394"/>
                    <a:pt x="1115" y="395"/>
                    <a:pt x="1124" y="395"/>
                  </a:cubicBezTo>
                  <a:cubicBezTo>
                    <a:pt x="1139" y="395"/>
                    <a:pt x="1153" y="392"/>
                    <a:pt x="1164" y="379"/>
                  </a:cubicBezTo>
                  <a:cubicBezTo>
                    <a:pt x="1166" y="376"/>
                    <a:pt x="1171" y="376"/>
                    <a:pt x="1174" y="376"/>
                  </a:cubicBezTo>
                  <a:cubicBezTo>
                    <a:pt x="1195" y="373"/>
                    <a:pt x="1199" y="366"/>
                    <a:pt x="1195" y="343"/>
                  </a:cubicBezTo>
                  <a:cubicBezTo>
                    <a:pt x="1193" y="333"/>
                    <a:pt x="1189" y="330"/>
                    <a:pt x="1184" y="330"/>
                  </a:cubicBezTo>
                  <a:cubicBezTo>
                    <a:pt x="1180" y="330"/>
                    <a:pt x="1174" y="333"/>
                    <a:pt x="1168" y="334"/>
                  </a:cubicBezTo>
                  <a:cubicBezTo>
                    <a:pt x="1168" y="334"/>
                    <a:pt x="1168" y="334"/>
                    <a:pt x="1168" y="334"/>
                  </a:cubicBezTo>
                  <a:cubicBezTo>
                    <a:pt x="1167" y="334"/>
                    <a:pt x="1166" y="333"/>
                    <a:pt x="1167" y="333"/>
                  </a:cubicBezTo>
                  <a:cubicBezTo>
                    <a:pt x="1170" y="326"/>
                    <a:pt x="1173" y="321"/>
                    <a:pt x="1176" y="315"/>
                  </a:cubicBezTo>
                  <a:cubicBezTo>
                    <a:pt x="1177" y="314"/>
                    <a:pt x="1176" y="314"/>
                    <a:pt x="1176" y="313"/>
                  </a:cubicBezTo>
                  <a:cubicBezTo>
                    <a:pt x="1161" y="308"/>
                    <a:pt x="1148" y="303"/>
                    <a:pt x="1144" y="287"/>
                  </a:cubicBezTo>
                  <a:cubicBezTo>
                    <a:pt x="1142" y="281"/>
                    <a:pt x="1146" y="272"/>
                    <a:pt x="1143" y="266"/>
                  </a:cubicBezTo>
                  <a:cubicBezTo>
                    <a:pt x="1136" y="251"/>
                    <a:pt x="1126" y="237"/>
                    <a:pt x="1117" y="221"/>
                  </a:cubicBezTo>
                  <a:cubicBezTo>
                    <a:pt x="1116" y="221"/>
                    <a:pt x="1116" y="221"/>
                    <a:pt x="1116" y="221"/>
                  </a:cubicBezTo>
                  <a:cubicBezTo>
                    <a:pt x="1115" y="221"/>
                    <a:pt x="1115" y="221"/>
                    <a:pt x="1115" y="221"/>
                  </a:cubicBezTo>
                  <a:cubicBezTo>
                    <a:pt x="1104" y="234"/>
                    <a:pt x="1098" y="254"/>
                    <a:pt x="1082" y="254"/>
                  </a:cubicBezTo>
                  <a:cubicBezTo>
                    <a:pt x="1078" y="254"/>
                    <a:pt x="1073" y="253"/>
                    <a:pt x="1068" y="249"/>
                  </a:cubicBezTo>
                  <a:cubicBezTo>
                    <a:pt x="1061" y="245"/>
                    <a:pt x="1064" y="223"/>
                    <a:pt x="1062" y="203"/>
                  </a:cubicBezTo>
                  <a:cubicBezTo>
                    <a:pt x="1061" y="202"/>
                    <a:pt x="1061" y="202"/>
                    <a:pt x="1061" y="202"/>
                  </a:cubicBezTo>
                  <a:cubicBezTo>
                    <a:pt x="1045" y="187"/>
                    <a:pt x="1018" y="176"/>
                    <a:pt x="986" y="171"/>
                  </a:cubicBezTo>
                  <a:cubicBezTo>
                    <a:pt x="986" y="171"/>
                    <a:pt x="986" y="171"/>
                    <a:pt x="986" y="171"/>
                  </a:cubicBezTo>
                  <a:cubicBezTo>
                    <a:pt x="985" y="171"/>
                    <a:pt x="985" y="171"/>
                    <a:pt x="985" y="172"/>
                  </a:cubicBezTo>
                  <a:cubicBezTo>
                    <a:pt x="974" y="182"/>
                    <a:pt x="967" y="195"/>
                    <a:pt x="972" y="213"/>
                  </a:cubicBezTo>
                  <a:cubicBezTo>
                    <a:pt x="974" y="220"/>
                    <a:pt x="974" y="233"/>
                    <a:pt x="970" y="235"/>
                  </a:cubicBezTo>
                  <a:cubicBezTo>
                    <a:pt x="954" y="245"/>
                    <a:pt x="961" y="257"/>
                    <a:pt x="963" y="269"/>
                  </a:cubicBezTo>
                  <a:cubicBezTo>
                    <a:pt x="964" y="280"/>
                    <a:pt x="968" y="299"/>
                    <a:pt x="964" y="302"/>
                  </a:cubicBezTo>
                  <a:cubicBezTo>
                    <a:pt x="941" y="313"/>
                    <a:pt x="944" y="332"/>
                    <a:pt x="945" y="350"/>
                  </a:cubicBezTo>
                  <a:cubicBezTo>
                    <a:pt x="947" y="371"/>
                    <a:pt x="931" y="371"/>
                    <a:pt x="919" y="375"/>
                  </a:cubicBezTo>
                  <a:cubicBezTo>
                    <a:pt x="919" y="375"/>
                    <a:pt x="919" y="375"/>
                    <a:pt x="919" y="375"/>
                  </a:cubicBezTo>
                  <a:cubicBezTo>
                    <a:pt x="918" y="375"/>
                    <a:pt x="918" y="375"/>
                    <a:pt x="918" y="374"/>
                  </a:cubicBezTo>
                  <a:cubicBezTo>
                    <a:pt x="914" y="364"/>
                    <a:pt x="908" y="355"/>
                    <a:pt x="907" y="344"/>
                  </a:cubicBezTo>
                  <a:cubicBezTo>
                    <a:pt x="906" y="336"/>
                    <a:pt x="908" y="328"/>
                    <a:pt x="910" y="319"/>
                  </a:cubicBezTo>
                  <a:cubicBezTo>
                    <a:pt x="910" y="317"/>
                    <a:pt x="909" y="315"/>
                    <a:pt x="907" y="315"/>
                  </a:cubicBezTo>
                  <a:cubicBezTo>
                    <a:pt x="906" y="315"/>
                    <a:pt x="906" y="316"/>
                    <a:pt x="905" y="316"/>
                  </a:cubicBezTo>
                  <a:cubicBezTo>
                    <a:pt x="905" y="316"/>
                    <a:pt x="905" y="316"/>
                    <a:pt x="905" y="316"/>
                  </a:cubicBezTo>
                  <a:cubicBezTo>
                    <a:pt x="905" y="316"/>
                    <a:pt x="905" y="316"/>
                    <a:pt x="904" y="316"/>
                  </a:cubicBezTo>
                  <a:cubicBezTo>
                    <a:pt x="904" y="316"/>
                    <a:pt x="904" y="316"/>
                    <a:pt x="904" y="316"/>
                  </a:cubicBezTo>
                  <a:cubicBezTo>
                    <a:pt x="887" y="307"/>
                    <a:pt x="871" y="297"/>
                    <a:pt x="854" y="288"/>
                  </a:cubicBezTo>
                  <a:cubicBezTo>
                    <a:pt x="845" y="283"/>
                    <a:pt x="835" y="280"/>
                    <a:pt x="826" y="275"/>
                  </a:cubicBezTo>
                  <a:cubicBezTo>
                    <a:pt x="820" y="272"/>
                    <a:pt x="812" y="269"/>
                    <a:pt x="807" y="263"/>
                  </a:cubicBezTo>
                  <a:cubicBezTo>
                    <a:pt x="801" y="255"/>
                    <a:pt x="798" y="245"/>
                    <a:pt x="793" y="235"/>
                  </a:cubicBezTo>
                  <a:cubicBezTo>
                    <a:pt x="793" y="235"/>
                    <a:pt x="793" y="235"/>
                    <a:pt x="793" y="235"/>
                  </a:cubicBezTo>
                  <a:cubicBezTo>
                    <a:pt x="798" y="194"/>
                    <a:pt x="839" y="181"/>
                    <a:pt x="863" y="152"/>
                  </a:cubicBezTo>
                  <a:cubicBezTo>
                    <a:pt x="863" y="152"/>
                    <a:pt x="864" y="152"/>
                    <a:pt x="864" y="152"/>
                  </a:cubicBezTo>
                  <a:cubicBezTo>
                    <a:pt x="864" y="152"/>
                    <a:pt x="864" y="152"/>
                    <a:pt x="865" y="152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83" y="151"/>
                    <a:pt x="887" y="140"/>
                    <a:pt x="887" y="125"/>
                  </a:cubicBezTo>
                  <a:cubicBezTo>
                    <a:pt x="887" y="125"/>
                    <a:pt x="887" y="125"/>
                    <a:pt x="887" y="124"/>
                  </a:cubicBezTo>
                  <a:cubicBezTo>
                    <a:pt x="882" y="122"/>
                    <a:pt x="878" y="119"/>
                    <a:pt x="874" y="117"/>
                  </a:cubicBezTo>
                  <a:cubicBezTo>
                    <a:pt x="873" y="116"/>
                    <a:pt x="873" y="115"/>
                    <a:pt x="874" y="115"/>
                  </a:cubicBezTo>
                  <a:cubicBezTo>
                    <a:pt x="874" y="115"/>
                    <a:pt x="874" y="115"/>
                    <a:pt x="875" y="115"/>
                  </a:cubicBezTo>
                  <a:cubicBezTo>
                    <a:pt x="880" y="116"/>
                    <a:pt x="886" y="118"/>
                    <a:pt x="892" y="118"/>
                  </a:cubicBezTo>
                  <a:cubicBezTo>
                    <a:pt x="899" y="118"/>
                    <a:pt x="904" y="114"/>
                    <a:pt x="908" y="101"/>
                  </a:cubicBezTo>
                  <a:cubicBezTo>
                    <a:pt x="908" y="101"/>
                    <a:pt x="908" y="101"/>
                    <a:pt x="909" y="101"/>
                  </a:cubicBezTo>
                  <a:cubicBezTo>
                    <a:pt x="911" y="101"/>
                    <a:pt x="913" y="101"/>
                    <a:pt x="915" y="101"/>
                  </a:cubicBezTo>
                  <a:cubicBezTo>
                    <a:pt x="917" y="101"/>
                    <a:pt x="919" y="102"/>
                    <a:pt x="921" y="102"/>
                  </a:cubicBezTo>
                  <a:cubicBezTo>
                    <a:pt x="921" y="102"/>
                    <a:pt x="921" y="102"/>
                    <a:pt x="921" y="102"/>
                  </a:cubicBezTo>
                  <a:cubicBezTo>
                    <a:pt x="922" y="102"/>
                    <a:pt x="922" y="102"/>
                    <a:pt x="923" y="102"/>
                  </a:cubicBezTo>
                  <a:cubicBezTo>
                    <a:pt x="925" y="102"/>
                    <a:pt x="927" y="102"/>
                    <a:pt x="930" y="102"/>
                  </a:cubicBezTo>
                  <a:cubicBezTo>
                    <a:pt x="932" y="102"/>
                    <a:pt x="935" y="102"/>
                    <a:pt x="937" y="102"/>
                  </a:cubicBezTo>
                  <a:cubicBezTo>
                    <a:pt x="942" y="102"/>
                    <a:pt x="947" y="101"/>
                    <a:pt x="952" y="100"/>
                  </a:cubicBezTo>
                  <a:cubicBezTo>
                    <a:pt x="956" y="97"/>
                    <a:pt x="956" y="85"/>
                    <a:pt x="958" y="77"/>
                  </a:cubicBezTo>
                  <a:cubicBezTo>
                    <a:pt x="959" y="72"/>
                    <a:pt x="959" y="67"/>
                    <a:pt x="962" y="64"/>
                  </a:cubicBezTo>
                  <a:cubicBezTo>
                    <a:pt x="972" y="51"/>
                    <a:pt x="964" y="43"/>
                    <a:pt x="954" y="38"/>
                  </a:cubicBezTo>
                  <a:cubicBezTo>
                    <a:pt x="949" y="36"/>
                    <a:pt x="945" y="35"/>
                    <a:pt x="941" y="35"/>
                  </a:cubicBezTo>
                  <a:cubicBezTo>
                    <a:pt x="936" y="35"/>
                    <a:pt x="931" y="37"/>
                    <a:pt x="927" y="46"/>
                  </a:cubicBezTo>
                  <a:cubicBezTo>
                    <a:pt x="921" y="59"/>
                    <a:pt x="912" y="71"/>
                    <a:pt x="903" y="87"/>
                  </a:cubicBezTo>
                  <a:cubicBezTo>
                    <a:pt x="902" y="88"/>
                    <a:pt x="902" y="88"/>
                    <a:pt x="902" y="88"/>
                  </a:cubicBezTo>
                  <a:cubicBezTo>
                    <a:pt x="901" y="88"/>
                    <a:pt x="900" y="87"/>
                    <a:pt x="900" y="87"/>
                  </a:cubicBezTo>
                  <a:cubicBezTo>
                    <a:pt x="898" y="71"/>
                    <a:pt x="897" y="60"/>
                    <a:pt x="895" y="44"/>
                  </a:cubicBezTo>
                  <a:cubicBezTo>
                    <a:pt x="895" y="44"/>
                    <a:pt x="895" y="43"/>
                    <a:pt x="894" y="43"/>
                  </a:cubicBezTo>
                  <a:cubicBezTo>
                    <a:pt x="894" y="43"/>
                    <a:pt x="893" y="43"/>
                    <a:pt x="893" y="44"/>
                  </a:cubicBezTo>
                  <a:cubicBezTo>
                    <a:pt x="886" y="51"/>
                    <a:pt x="883" y="55"/>
                    <a:pt x="877" y="61"/>
                  </a:cubicBezTo>
                  <a:cubicBezTo>
                    <a:pt x="877" y="61"/>
                    <a:pt x="877" y="61"/>
                    <a:pt x="876" y="61"/>
                  </a:cubicBezTo>
                  <a:cubicBezTo>
                    <a:pt x="876" y="61"/>
                    <a:pt x="875" y="61"/>
                    <a:pt x="875" y="60"/>
                  </a:cubicBezTo>
                  <a:cubicBezTo>
                    <a:pt x="871" y="45"/>
                    <a:pt x="868" y="33"/>
                    <a:pt x="864" y="21"/>
                  </a:cubicBezTo>
                  <a:cubicBezTo>
                    <a:pt x="862" y="14"/>
                    <a:pt x="860" y="4"/>
                    <a:pt x="854" y="1"/>
                  </a:cubicBezTo>
                  <a:cubicBezTo>
                    <a:pt x="853" y="0"/>
                    <a:pt x="852" y="0"/>
                    <a:pt x="8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211FB9EC-5F8A-4F7D-983A-100380EA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8" y="1509713"/>
              <a:ext cx="1203326" cy="1036638"/>
            </a:xfrm>
            <a:custGeom>
              <a:avLst/>
              <a:gdLst>
                <a:gd name="T0" fmla="*/ 337 w 596"/>
                <a:gd name="T1" fmla="*/ 15 h 510"/>
                <a:gd name="T2" fmla="*/ 287 w 596"/>
                <a:gd name="T3" fmla="*/ 21 h 510"/>
                <a:gd name="T4" fmla="*/ 277 w 596"/>
                <a:gd name="T5" fmla="*/ 49 h 510"/>
                <a:gd name="T6" fmla="*/ 235 w 596"/>
                <a:gd name="T7" fmla="*/ 40 h 510"/>
                <a:gd name="T8" fmla="*/ 230 w 596"/>
                <a:gd name="T9" fmla="*/ 69 h 510"/>
                <a:gd name="T10" fmla="*/ 215 w 596"/>
                <a:gd name="T11" fmla="*/ 53 h 510"/>
                <a:gd name="T12" fmla="*/ 192 w 596"/>
                <a:gd name="T13" fmla="*/ 52 h 510"/>
                <a:gd name="T14" fmla="*/ 163 w 596"/>
                <a:gd name="T15" fmla="*/ 44 h 510"/>
                <a:gd name="T16" fmla="*/ 76 w 596"/>
                <a:gd name="T17" fmla="*/ 101 h 510"/>
                <a:gd name="T18" fmla="*/ 1 w 596"/>
                <a:gd name="T19" fmla="*/ 150 h 510"/>
                <a:gd name="T20" fmla="*/ 12 w 596"/>
                <a:gd name="T21" fmla="*/ 158 h 510"/>
                <a:gd name="T22" fmla="*/ 52 w 596"/>
                <a:gd name="T23" fmla="*/ 159 h 510"/>
                <a:gd name="T24" fmla="*/ 50 w 596"/>
                <a:gd name="T25" fmla="*/ 166 h 510"/>
                <a:gd name="T26" fmla="*/ 62 w 596"/>
                <a:gd name="T27" fmla="*/ 195 h 510"/>
                <a:gd name="T28" fmla="*/ 142 w 596"/>
                <a:gd name="T29" fmla="*/ 227 h 510"/>
                <a:gd name="T30" fmla="*/ 172 w 596"/>
                <a:gd name="T31" fmla="*/ 289 h 510"/>
                <a:gd name="T32" fmla="*/ 178 w 596"/>
                <a:gd name="T33" fmla="*/ 303 h 510"/>
                <a:gd name="T34" fmla="*/ 168 w 596"/>
                <a:gd name="T35" fmla="*/ 317 h 510"/>
                <a:gd name="T36" fmla="*/ 170 w 596"/>
                <a:gd name="T37" fmla="*/ 352 h 510"/>
                <a:gd name="T38" fmla="*/ 243 w 596"/>
                <a:gd name="T39" fmla="*/ 510 h 510"/>
                <a:gd name="T40" fmla="*/ 284 w 596"/>
                <a:gd name="T41" fmla="*/ 428 h 510"/>
                <a:gd name="T42" fmla="*/ 368 w 596"/>
                <a:gd name="T43" fmla="*/ 373 h 510"/>
                <a:gd name="T44" fmla="*/ 408 w 596"/>
                <a:gd name="T45" fmla="*/ 360 h 510"/>
                <a:gd name="T46" fmla="*/ 435 w 596"/>
                <a:gd name="T47" fmla="*/ 303 h 510"/>
                <a:gd name="T48" fmla="*/ 460 w 596"/>
                <a:gd name="T49" fmla="*/ 292 h 510"/>
                <a:gd name="T50" fmla="*/ 488 w 596"/>
                <a:gd name="T51" fmla="*/ 303 h 510"/>
                <a:gd name="T52" fmla="*/ 470 w 596"/>
                <a:gd name="T53" fmla="*/ 267 h 510"/>
                <a:gd name="T54" fmla="*/ 475 w 596"/>
                <a:gd name="T55" fmla="*/ 251 h 510"/>
                <a:gd name="T56" fmla="*/ 533 w 596"/>
                <a:gd name="T57" fmla="*/ 208 h 510"/>
                <a:gd name="T58" fmla="*/ 530 w 596"/>
                <a:gd name="T59" fmla="*/ 158 h 510"/>
                <a:gd name="T60" fmla="*/ 497 w 596"/>
                <a:gd name="T61" fmla="*/ 150 h 510"/>
                <a:gd name="T62" fmla="*/ 529 w 596"/>
                <a:gd name="T63" fmla="*/ 106 h 510"/>
                <a:gd name="T64" fmla="*/ 595 w 596"/>
                <a:gd name="T65" fmla="*/ 61 h 510"/>
                <a:gd name="T66" fmla="*/ 487 w 596"/>
                <a:gd name="T67" fmla="*/ 81 h 510"/>
                <a:gd name="T68" fmla="*/ 497 w 596"/>
                <a:gd name="T69" fmla="*/ 54 h 510"/>
                <a:gd name="T70" fmla="*/ 493 w 596"/>
                <a:gd name="T71" fmla="*/ 49 h 510"/>
                <a:gd name="T72" fmla="*/ 455 w 596"/>
                <a:gd name="T73" fmla="*/ 64 h 510"/>
                <a:gd name="T74" fmla="*/ 454 w 596"/>
                <a:gd name="T75" fmla="*/ 43 h 510"/>
                <a:gd name="T76" fmla="*/ 393 w 596"/>
                <a:gd name="T77" fmla="*/ 56 h 510"/>
                <a:gd name="T78" fmla="*/ 492 w 596"/>
                <a:gd name="T79" fmla="*/ 31 h 510"/>
                <a:gd name="T80" fmla="*/ 492 w 596"/>
                <a:gd name="T81" fmla="*/ 23 h 510"/>
                <a:gd name="T82" fmla="*/ 426 w 596"/>
                <a:gd name="T83" fmla="*/ 23 h 510"/>
                <a:gd name="T84" fmla="*/ 428 w 596"/>
                <a:gd name="T85" fmla="*/ 14 h 510"/>
                <a:gd name="T86" fmla="*/ 416 w 596"/>
                <a:gd name="T87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6" h="510">
                  <a:moveTo>
                    <a:pt x="416" y="0"/>
                  </a:moveTo>
                  <a:cubicBezTo>
                    <a:pt x="416" y="0"/>
                    <a:pt x="416" y="0"/>
                    <a:pt x="416" y="0"/>
                  </a:cubicBezTo>
                  <a:cubicBezTo>
                    <a:pt x="389" y="4"/>
                    <a:pt x="358" y="2"/>
                    <a:pt x="337" y="15"/>
                  </a:cubicBezTo>
                  <a:cubicBezTo>
                    <a:pt x="326" y="23"/>
                    <a:pt x="317" y="29"/>
                    <a:pt x="307" y="29"/>
                  </a:cubicBezTo>
                  <a:cubicBezTo>
                    <a:pt x="302" y="29"/>
                    <a:pt x="296" y="27"/>
                    <a:pt x="289" y="22"/>
                  </a:cubicBezTo>
                  <a:cubicBezTo>
                    <a:pt x="288" y="22"/>
                    <a:pt x="288" y="21"/>
                    <a:pt x="287" y="21"/>
                  </a:cubicBezTo>
                  <a:cubicBezTo>
                    <a:pt x="285" y="21"/>
                    <a:pt x="283" y="22"/>
                    <a:pt x="282" y="22"/>
                  </a:cubicBezTo>
                  <a:cubicBezTo>
                    <a:pt x="281" y="22"/>
                    <a:pt x="281" y="23"/>
                    <a:pt x="281" y="23"/>
                  </a:cubicBezTo>
                  <a:cubicBezTo>
                    <a:pt x="279" y="33"/>
                    <a:pt x="278" y="43"/>
                    <a:pt x="277" y="49"/>
                  </a:cubicBezTo>
                  <a:cubicBezTo>
                    <a:pt x="277" y="49"/>
                    <a:pt x="277" y="50"/>
                    <a:pt x="276" y="50"/>
                  </a:cubicBezTo>
                  <a:cubicBezTo>
                    <a:pt x="276" y="50"/>
                    <a:pt x="276" y="50"/>
                    <a:pt x="276" y="50"/>
                  </a:cubicBezTo>
                  <a:cubicBezTo>
                    <a:pt x="261" y="46"/>
                    <a:pt x="248" y="43"/>
                    <a:pt x="235" y="40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2" y="50"/>
                    <a:pt x="232" y="57"/>
                    <a:pt x="230" y="69"/>
                  </a:cubicBezTo>
                  <a:cubicBezTo>
                    <a:pt x="230" y="70"/>
                    <a:pt x="229" y="70"/>
                    <a:pt x="229" y="70"/>
                  </a:cubicBezTo>
                  <a:cubicBezTo>
                    <a:pt x="229" y="70"/>
                    <a:pt x="228" y="70"/>
                    <a:pt x="228" y="70"/>
                  </a:cubicBezTo>
                  <a:cubicBezTo>
                    <a:pt x="222" y="61"/>
                    <a:pt x="219" y="57"/>
                    <a:pt x="215" y="53"/>
                  </a:cubicBezTo>
                  <a:cubicBezTo>
                    <a:pt x="211" y="49"/>
                    <a:pt x="207" y="44"/>
                    <a:pt x="202" y="43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3"/>
                    <a:pt x="195" y="49"/>
                    <a:pt x="192" y="52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83" y="50"/>
                    <a:pt x="174" y="44"/>
                    <a:pt x="167" y="44"/>
                  </a:cubicBezTo>
                  <a:cubicBezTo>
                    <a:pt x="165" y="44"/>
                    <a:pt x="164" y="44"/>
                    <a:pt x="163" y="44"/>
                  </a:cubicBezTo>
                  <a:cubicBezTo>
                    <a:pt x="147" y="49"/>
                    <a:pt x="127" y="52"/>
                    <a:pt x="118" y="72"/>
                  </a:cubicBezTo>
                  <a:cubicBezTo>
                    <a:pt x="115" y="77"/>
                    <a:pt x="104" y="80"/>
                    <a:pt x="97" y="80"/>
                  </a:cubicBezTo>
                  <a:cubicBezTo>
                    <a:pt x="84" y="81"/>
                    <a:pt x="75" y="84"/>
                    <a:pt x="76" y="101"/>
                  </a:cubicBezTo>
                  <a:cubicBezTo>
                    <a:pt x="77" y="105"/>
                    <a:pt x="73" y="112"/>
                    <a:pt x="69" y="114"/>
                  </a:cubicBezTo>
                  <a:cubicBezTo>
                    <a:pt x="49" y="124"/>
                    <a:pt x="28" y="132"/>
                    <a:pt x="7" y="142"/>
                  </a:cubicBezTo>
                  <a:cubicBezTo>
                    <a:pt x="4" y="143"/>
                    <a:pt x="3" y="147"/>
                    <a:pt x="1" y="150"/>
                  </a:cubicBezTo>
                  <a:cubicBezTo>
                    <a:pt x="0" y="151"/>
                    <a:pt x="0" y="151"/>
                    <a:pt x="1" y="152"/>
                  </a:cubicBezTo>
                  <a:cubicBezTo>
                    <a:pt x="4" y="154"/>
                    <a:pt x="8" y="158"/>
                    <a:pt x="12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9" y="158"/>
                    <a:pt x="25" y="154"/>
                    <a:pt x="32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9" y="154"/>
                    <a:pt x="45" y="157"/>
                    <a:pt x="52" y="159"/>
                  </a:cubicBezTo>
                  <a:cubicBezTo>
                    <a:pt x="52" y="159"/>
                    <a:pt x="53" y="160"/>
                    <a:pt x="52" y="160"/>
                  </a:cubicBezTo>
                  <a:cubicBezTo>
                    <a:pt x="52" y="162"/>
                    <a:pt x="51" y="164"/>
                    <a:pt x="51" y="165"/>
                  </a:cubicBezTo>
                  <a:cubicBezTo>
                    <a:pt x="51" y="166"/>
                    <a:pt x="51" y="166"/>
                    <a:pt x="50" y="166"/>
                  </a:cubicBezTo>
                  <a:cubicBezTo>
                    <a:pt x="40" y="167"/>
                    <a:pt x="29" y="169"/>
                    <a:pt x="16" y="170"/>
                  </a:cubicBezTo>
                  <a:cubicBezTo>
                    <a:pt x="15" y="170"/>
                    <a:pt x="15" y="171"/>
                    <a:pt x="15" y="172"/>
                  </a:cubicBezTo>
                  <a:cubicBezTo>
                    <a:pt x="29" y="189"/>
                    <a:pt x="45" y="195"/>
                    <a:pt x="62" y="195"/>
                  </a:cubicBezTo>
                  <a:cubicBezTo>
                    <a:pt x="69" y="195"/>
                    <a:pt x="76" y="194"/>
                    <a:pt x="83" y="193"/>
                  </a:cubicBezTo>
                  <a:cubicBezTo>
                    <a:pt x="90" y="191"/>
                    <a:pt x="97" y="191"/>
                    <a:pt x="102" y="191"/>
                  </a:cubicBezTo>
                  <a:cubicBezTo>
                    <a:pt x="123" y="191"/>
                    <a:pt x="133" y="200"/>
                    <a:pt x="142" y="227"/>
                  </a:cubicBezTo>
                  <a:cubicBezTo>
                    <a:pt x="147" y="243"/>
                    <a:pt x="151" y="260"/>
                    <a:pt x="155" y="277"/>
                  </a:cubicBezTo>
                  <a:cubicBezTo>
                    <a:pt x="156" y="285"/>
                    <a:pt x="163" y="290"/>
                    <a:pt x="170" y="290"/>
                  </a:cubicBezTo>
                  <a:cubicBezTo>
                    <a:pt x="170" y="290"/>
                    <a:pt x="171" y="289"/>
                    <a:pt x="172" y="289"/>
                  </a:cubicBezTo>
                  <a:cubicBezTo>
                    <a:pt x="172" y="289"/>
                    <a:pt x="173" y="289"/>
                    <a:pt x="173" y="289"/>
                  </a:cubicBezTo>
                  <a:cubicBezTo>
                    <a:pt x="177" y="289"/>
                    <a:pt x="180" y="292"/>
                    <a:pt x="179" y="302"/>
                  </a:cubicBezTo>
                  <a:cubicBezTo>
                    <a:pt x="179" y="302"/>
                    <a:pt x="179" y="303"/>
                    <a:pt x="178" y="303"/>
                  </a:cubicBezTo>
                  <a:cubicBezTo>
                    <a:pt x="175" y="304"/>
                    <a:pt x="172" y="305"/>
                    <a:pt x="169" y="306"/>
                  </a:cubicBezTo>
                  <a:cubicBezTo>
                    <a:pt x="164" y="307"/>
                    <a:pt x="163" y="314"/>
                    <a:pt x="167" y="317"/>
                  </a:cubicBezTo>
                  <a:cubicBezTo>
                    <a:pt x="168" y="317"/>
                    <a:pt x="168" y="317"/>
                    <a:pt x="168" y="317"/>
                  </a:cubicBezTo>
                  <a:cubicBezTo>
                    <a:pt x="174" y="321"/>
                    <a:pt x="181" y="326"/>
                    <a:pt x="187" y="330"/>
                  </a:cubicBezTo>
                  <a:cubicBezTo>
                    <a:pt x="188" y="331"/>
                    <a:pt x="188" y="331"/>
                    <a:pt x="187" y="332"/>
                  </a:cubicBezTo>
                  <a:cubicBezTo>
                    <a:pt x="182" y="339"/>
                    <a:pt x="177" y="347"/>
                    <a:pt x="170" y="352"/>
                  </a:cubicBezTo>
                  <a:cubicBezTo>
                    <a:pt x="156" y="360"/>
                    <a:pt x="150" y="373"/>
                    <a:pt x="156" y="386"/>
                  </a:cubicBezTo>
                  <a:cubicBezTo>
                    <a:pt x="176" y="425"/>
                    <a:pt x="167" y="478"/>
                    <a:pt x="220" y="501"/>
                  </a:cubicBezTo>
                  <a:cubicBezTo>
                    <a:pt x="230" y="506"/>
                    <a:pt x="237" y="510"/>
                    <a:pt x="243" y="510"/>
                  </a:cubicBezTo>
                  <a:cubicBezTo>
                    <a:pt x="250" y="510"/>
                    <a:pt x="254" y="504"/>
                    <a:pt x="260" y="488"/>
                  </a:cubicBezTo>
                  <a:cubicBezTo>
                    <a:pt x="265" y="473"/>
                    <a:pt x="273" y="459"/>
                    <a:pt x="280" y="444"/>
                  </a:cubicBezTo>
                  <a:cubicBezTo>
                    <a:pt x="282" y="439"/>
                    <a:pt x="285" y="433"/>
                    <a:pt x="284" y="428"/>
                  </a:cubicBezTo>
                  <a:cubicBezTo>
                    <a:pt x="282" y="412"/>
                    <a:pt x="291" y="408"/>
                    <a:pt x="304" y="406"/>
                  </a:cubicBezTo>
                  <a:cubicBezTo>
                    <a:pt x="314" y="405"/>
                    <a:pt x="323" y="403"/>
                    <a:pt x="332" y="402"/>
                  </a:cubicBezTo>
                  <a:cubicBezTo>
                    <a:pt x="351" y="401"/>
                    <a:pt x="365" y="395"/>
                    <a:pt x="368" y="373"/>
                  </a:cubicBezTo>
                  <a:cubicBezTo>
                    <a:pt x="369" y="362"/>
                    <a:pt x="376" y="357"/>
                    <a:pt x="385" y="357"/>
                  </a:cubicBezTo>
                  <a:cubicBezTo>
                    <a:pt x="388" y="357"/>
                    <a:pt x="391" y="358"/>
                    <a:pt x="394" y="358"/>
                  </a:cubicBezTo>
                  <a:cubicBezTo>
                    <a:pt x="399" y="359"/>
                    <a:pt x="403" y="360"/>
                    <a:pt x="408" y="360"/>
                  </a:cubicBezTo>
                  <a:cubicBezTo>
                    <a:pt x="437" y="360"/>
                    <a:pt x="465" y="342"/>
                    <a:pt x="479" y="312"/>
                  </a:cubicBezTo>
                  <a:cubicBezTo>
                    <a:pt x="480" y="311"/>
                    <a:pt x="479" y="311"/>
                    <a:pt x="479" y="311"/>
                  </a:cubicBezTo>
                  <a:cubicBezTo>
                    <a:pt x="464" y="308"/>
                    <a:pt x="450" y="306"/>
                    <a:pt x="435" y="303"/>
                  </a:cubicBezTo>
                  <a:cubicBezTo>
                    <a:pt x="434" y="303"/>
                    <a:pt x="434" y="302"/>
                    <a:pt x="434" y="302"/>
                  </a:cubicBezTo>
                  <a:cubicBezTo>
                    <a:pt x="438" y="292"/>
                    <a:pt x="442" y="286"/>
                    <a:pt x="448" y="286"/>
                  </a:cubicBezTo>
                  <a:cubicBezTo>
                    <a:pt x="451" y="286"/>
                    <a:pt x="455" y="288"/>
                    <a:pt x="460" y="292"/>
                  </a:cubicBezTo>
                  <a:cubicBezTo>
                    <a:pt x="463" y="295"/>
                    <a:pt x="467" y="299"/>
                    <a:pt x="471" y="301"/>
                  </a:cubicBezTo>
                  <a:cubicBezTo>
                    <a:pt x="477" y="303"/>
                    <a:pt x="483" y="303"/>
                    <a:pt x="488" y="303"/>
                  </a:cubicBezTo>
                  <a:cubicBezTo>
                    <a:pt x="488" y="303"/>
                    <a:pt x="488" y="303"/>
                    <a:pt x="488" y="303"/>
                  </a:cubicBezTo>
                  <a:cubicBezTo>
                    <a:pt x="489" y="303"/>
                    <a:pt x="489" y="303"/>
                    <a:pt x="489" y="302"/>
                  </a:cubicBezTo>
                  <a:cubicBezTo>
                    <a:pt x="490" y="296"/>
                    <a:pt x="493" y="288"/>
                    <a:pt x="490" y="283"/>
                  </a:cubicBezTo>
                  <a:cubicBezTo>
                    <a:pt x="486" y="277"/>
                    <a:pt x="476" y="273"/>
                    <a:pt x="470" y="267"/>
                  </a:cubicBezTo>
                  <a:cubicBezTo>
                    <a:pt x="467" y="264"/>
                    <a:pt x="465" y="260"/>
                    <a:pt x="462" y="256"/>
                  </a:cubicBezTo>
                  <a:cubicBezTo>
                    <a:pt x="462" y="255"/>
                    <a:pt x="462" y="254"/>
                    <a:pt x="463" y="254"/>
                  </a:cubicBezTo>
                  <a:cubicBezTo>
                    <a:pt x="467" y="253"/>
                    <a:pt x="471" y="252"/>
                    <a:pt x="475" y="251"/>
                  </a:cubicBezTo>
                  <a:cubicBezTo>
                    <a:pt x="481" y="250"/>
                    <a:pt x="487" y="250"/>
                    <a:pt x="492" y="247"/>
                  </a:cubicBezTo>
                  <a:cubicBezTo>
                    <a:pt x="503" y="241"/>
                    <a:pt x="513" y="234"/>
                    <a:pt x="523" y="226"/>
                  </a:cubicBezTo>
                  <a:cubicBezTo>
                    <a:pt x="528" y="221"/>
                    <a:pt x="530" y="214"/>
                    <a:pt x="533" y="208"/>
                  </a:cubicBezTo>
                  <a:cubicBezTo>
                    <a:pt x="533" y="207"/>
                    <a:pt x="533" y="207"/>
                    <a:pt x="533" y="206"/>
                  </a:cubicBezTo>
                  <a:cubicBezTo>
                    <a:pt x="506" y="193"/>
                    <a:pt x="506" y="190"/>
                    <a:pt x="526" y="173"/>
                  </a:cubicBezTo>
                  <a:cubicBezTo>
                    <a:pt x="529" y="170"/>
                    <a:pt x="531" y="163"/>
                    <a:pt x="530" y="158"/>
                  </a:cubicBezTo>
                  <a:cubicBezTo>
                    <a:pt x="530" y="155"/>
                    <a:pt x="524" y="151"/>
                    <a:pt x="520" y="150"/>
                  </a:cubicBezTo>
                  <a:cubicBezTo>
                    <a:pt x="517" y="150"/>
                    <a:pt x="513" y="150"/>
                    <a:pt x="510" y="150"/>
                  </a:cubicBezTo>
                  <a:cubicBezTo>
                    <a:pt x="505" y="150"/>
                    <a:pt x="501" y="150"/>
                    <a:pt x="497" y="150"/>
                  </a:cubicBezTo>
                  <a:cubicBezTo>
                    <a:pt x="495" y="145"/>
                    <a:pt x="495" y="145"/>
                    <a:pt x="493" y="141"/>
                  </a:cubicBezTo>
                  <a:cubicBezTo>
                    <a:pt x="505" y="130"/>
                    <a:pt x="517" y="119"/>
                    <a:pt x="529" y="107"/>
                  </a:cubicBezTo>
                  <a:cubicBezTo>
                    <a:pt x="529" y="107"/>
                    <a:pt x="529" y="106"/>
                    <a:pt x="529" y="106"/>
                  </a:cubicBezTo>
                  <a:cubicBezTo>
                    <a:pt x="524" y="103"/>
                    <a:pt x="520" y="100"/>
                    <a:pt x="515" y="97"/>
                  </a:cubicBezTo>
                  <a:cubicBezTo>
                    <a:pt x="514" y="97"/>
                    <a:pt x="515" y="96"/>
                    <a:pt x="515" y="96"/>
                  </a:cubicBezTo>
                  <a:cubicBezTo>
                    <a:pt x="542" y="85"/>
                    <a:pt x="572" y="88"/>
                    <a:pt x="595" y="61"/>
                  </a:cubicBezTo>
                  <a:cubicBezTo>
                    <a:pt x="596" y="60"/>
                    <a:pt x="596" y="60"/>
                    <a:pt x="595" y="59"/>
                  </a:cubicBezTo>
                  <a:cubicBezTo>
                    <a:pt x="583" y="55"/>
                    <a:pt x="572" y="53"/>
                    <a:pt x="561" y="53"/>
                  </a:cubicBezTo>
                  <a:cubicBezTo>
                    <a:pt x="533" y="53"/>
                    <a:pt x="509" y="65"/>
                    <a:pt x="487" y="81"/>
                  </a:cubicBezTo>
                  <a:cubicBezTo>
                    <a:pt x="484" y="78"/>
                    <a:pt x="484" y="79"/>
                    <a:pt x="482" y="76"/>
                  </a:cubicBezTo>
                  <a:cubicBezTo>
                    <a:pt x="487" y="69"/>
                    <a:pt x="492" y="62"/>
                    <a:pt x="497" y="55"/>
                  </a:cubicBezTo>
                  <a:cubicBezTo>
                    <a:pt x="497" y="54"/>
                    <a:pt x="497" y="54"/>
                    <a:pt x="497" y="54"/>
                  </a:cubicBezTo>
                  <a:cubicBezTo>
                    <a:pt x="496" y="52"/>
                    <a:pt x="495" y="51"/>
                    <a:pt x="494" y="49"/>
                  </a:cubicBezTo>
                  <a:cubicBezTo>
                    <a:pt x="494" y="49"/>
                    <a:pt x="493" y="49"/>
                    <a:pt x="493" y="49"/>
                  </a:cubicBezTo>
                  <a:cubicBezTo>
                    <a:pt x="493" y="49"/>
                    <a:pt x="493" y="49"/>
                    <a:pt x="493" y="49"/>
                  </a:cubicBezTo>
                  <a:cubicBezTo>
                    <a:pt x="481" y="54"/>
                    <a:pt x="470" y="59"/>
                    <a:pt x="456" y="65"/>
                  </a:cubicBezTo>
                  <a:cubicBezTo>
                    <a:pt x="456" y="65"/>
                    <a:pt x="456" y="65"/>
                    <a:pt x="456" y="65"/>
                  </a:cubicBezTo>
                  <a:cubicBezTo>
                    <a:pt x="455" y="65"/>
                    <a:pt x="455" y="65"/>
                    <a:pt x="455" y="64"/>
                  </a:cubicBezTo>
                  <a:cubicBezTo>
                    <a:pt x="455" y="44"/>
                    <a:pt x="455" y="44"/>
                    <a:pt x="455" y="44"/>
                  </a:cubicBezTo>
                  <a:cubicBezTo>
                    <a:pt x="455" y="43"/>
                    <a:pt x="454" y="43"/>
                    <a:pt x="454" y="43"/>
                  </a:cubicBezTo>
                  <a:cubicBezTo>
                    <a:pt x="454" y="43"/>
                    <a:pt x="454" y="43"/>
                    <a:pt x="454" y="43"/>
                  </a:cubicBezTo>
                  <a:cubicBezTo>
                    <a:pt x="433" y="48"/>
                    <a:pt x="413" y="52"/>
                    <a:pt x="394" y="56"/>
                  </a:cubicBezTo>
                  <a:cubicBezTo>
                    <a:pt x="394" y="56"/>
                    <a:pt x="394" y="56"/>
                    <a:pt x="394" y="56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2" y="53"/>
                    <a:pt x="392" y="51"/>
                    <a:pt x="392" y="49"/>
                  </a:cubicBezTo>
                  <a:cubicBezTo>
                    <a:pt x="392" y="49"/>
                    <a:pt x="392" y="48"/>
                    <a:pt x="392" y="48"/>
                  </a:cubicBezTo>
                  <a:cubicBezTo>
                    <a:pt x="426" y="42"/>
                    <a:pt x="459" y="37"/>
                    <a:pt x="492" y="31"/>
                  </a:cubicBezTo>
                  <a:cubicBezTo>
                    <a:pt x="492" y="31"/>
                    <a:pt x="493" y="31"/>
                    <a:pt x="493" y="30"/>
                  </a:cubicBezTo>
                  <a:cubicBezTo>
                    <a:pt x="493" y="28"/>
                    <a:pt x="493" y="26"/>
                    <a:pt x="493" y="24"/>
                  </a:cubicBezTo>
                  <a:cubicBezTo>
                    <a:pt x="493" y="23"/>
                    <a:pt x="493" y="23"/>
                    <a:pt x="492" y="23"/>
                  </a:cubicBezTo>
                  <a:cubicBezTo>
                    <a:pt x="481" y="20"/>
                    <a:pt x="470" y="16"/>
                    <a:pt x="460" y="16"/>
                  </a:cubicBezTo>
                  <a:cubicBezTo>
                    <a:pt x="460" y="16"/>
                    <a:pt x="459" y="16"/>
                    <a:pt x="459" y="16"/>
                  </a:cubicBezTo>
                  <a:cubicBezTo>
                    <a:pt x="448" y="16"/>
                    <a:pt x="437" y="20"/>
                    <a:pt x="426" y="23"/>
                  </a:cubicBezTo>
                  <a:cubicBezTo>
                    <a:pt x="425" y="23"/>
                    <a:pt x="425" y="23"/>
                    <a:pt x="425" y="23"/>
                  </a:cubicBezTo>
                  <a:cubicBezTo>
                    <a:pt x="424" y="18"/>
                    <a:pt x="424" y="20"/>
                    <a:pt x="423" y="15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9" y="14"/>
                    <a:pt x="429" y="13"/>
                    <a:pt x="429" y="12"/>
                  </a:cubicBezTo>
                  <a:cubicBezTo>
                    <a:pt x="426" y="8"/>
                    <a:pt x="425" y="5"/>
                    <a:pt x="423" y="4"/>
                  </a:cubicBezTo>
                  <a:cubicBezTo>
                    <a:pt x="421" y="2"/>
                    <a:pt x="418" y="0"/>
                    <a:pt x="4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8C2C95AC-B6F5-49E1-AEF9-D17AF00AC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41" y="1989138"/>
              <a:ext cx="547688" cy="496888"/>
            </a:xfrm>
            <a:custGeom>
              <a:avLst/>
              <a:gdLst>
                <a:gd name="T0" fmla="*/ 78 w 271"/>
                <a:gd name="T1" fmla="*/ 0 h 244"/>
                <a:gd name="T2" fmla="*/ 49 w 271"/>
                <a:gd name="T3" fmla="*/ 29 h 244"/>
                <a:gd name="T4" fmla="*/ 42 w 271"/>
                <a:gd name="T5" fmla="*/ 26 h 244"/>
                <a:gd name="T6" fmla="*/ 46 w 271"/>
                <a:gd name="T7" fmla="*/ 8 h 244"/>
                <a:gd name="T8" fmla="*/ 43 w 271"/>
                <a:gd name="T9" fmla="*/ 3 h 244"/>
                <a:gd name="T10" fmla="*/ 18 w 271"/>
                <a:gd name="T11" fmla="*/ 65 h 244"/>
                <a:gd name="T12" fmla="*/ 19 w 271"/>
                <a:gd name="T13" fmla="*/ 80 h 244"/>
                <a:gd name="T14" fmla="*/ 25 w 271"/>
                <a:gd name="T15" fmla="*/ 85 h 244"/>
                <a:gd name="T16" fmla="*/ 60 w 271"/>
                <a:gd name="T17" fmla="*/ 81 h 244"/>
                <a:gd name="T18" fmla="*/ 85 w 271"/>
                <a:gd name="T19" fmla="*/ 91 h 244"/>
                <a:gd name="T20" fmla="*/ 106 w 271"/>
                <a:gd name="T21" fmla="*/ 85 h 244"/>
                <a:gd name="T22" fmla="*/ 125 w 271"/>
                <a:gd name="T23" fmla="*/ 107 h 244"/>
                <a:gd name="T24" fmla="*/ 156 w 271"/>
                <a:gd name="T25" fmla="*/ 126 h 244"/>
                <a:gd name="T26" fmla="*/ 123 w 271"/>
                <a:gd name="T27" fmla="*/ 173 h 244"/>
                <a:gd name="T28" fmla="*/ 95 w 271"/>
                <a:gd name="T29" fmla="*/ 191 h 244"/>
                <a:gd name="T30" fmla="*/ 112 w 271"/>
                <a:gd name="T31" fmla="*/ 206 h 244"/>
                <a:gd name="T32" fmla="*/ 131 w 271"/>
                <a:gd name="T33" fmla="*/ 200 h 244"/>
                <a:gd name="T34" fmla="*/ 207 w 271"/>
                <a:gd name="T35" fmla="*/ 244 h 244"/>
                <a:gd name="T36" fmla="*/ 210 w 271"/>
                <a:gd name="T37" fmla="*/ 238 h 244"/>
                <a:gd name="T38" fmla="*/ 208 w 271"/>
                <a:gd name="T39" fmla="*/ 220 h 244"/>
                <a:gd name="T40" fmla="*/ 211 w 271"/>
                <a:gd name="T41" fmla="*/ 222 h 244"/>
                <a:gd name="T42" fmla="*/ 222 w 271"/>
                <a:gd name="T43" fmla="*/ 229 h 244"/>
                <a:gd name="T44" fmla="*/ 212 w 271"/>
                <a:gd name="T45" fmla="*/ 179 h 244"/>
                <a:gd name="T46" fmla="*/ 212 w 271"/>
                <a:gd name="T47" fmla="*/ 156 h 244"/>
                <a:gd name="T48" fmla="*/ 225 w 271"/>
                <a:gd name="T49" fmla="*/ 160 h 244"/>
                <a:gd name="T50" fmla="*/ 253 w 271"/>
                <a:gd name="T51" fmla="*/ 184 h 244"/>
                <a:gd name="T52" fmla="*/ 271 w 271"/>
                <a:gd name="T53" fmla="*/ 149 h 244"/>
                <a:gd name="T54" fmla="*/ 214 w 271"/>
                <a:gd name="T55" fmla="*/ 115 h 244"/>
                <a:gd name="T56" fmla="*/ 199 w 271"/>
                <a:gd name="T57" fmla="*/ 65 h 244"/>
                <a:gd name="T58" fmla="*/ 155 w 271"/>
                <a:gd name="T59" fmla="*/ 36 h 244"/>
                <a:gd name="T60" fmla="*/ 122 w 271"/>
                <a:gd name="T61" fmla="*/ 19 h 244"/>
                <a:gd name="T62" fmla="*/ 99 w 271"/>
                <a:gd name="T63" fmla="*/ 30 h 244"/>
                <a:gd name="T64" fmla="*/ 95 w 271"/>
                <a:gd name="T65" fmla="*/ 2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44">
                  <a:moveTo>
                    <a:pt x="81" y="0"/>
                  </a:moveTo>
                  <a:cubicBezTo>
                    <a:pt x="80" y="0"/>
                    <a:pt x="79" y="0"/>
                    <a:pt x="78" y="0"/>
                  </a:cubicBezTo>
                  <a:cubicBezTo>
                    <a:pt x="62" y="1"/>
                    <a:pt x="57" y="12"/>
                    <a:pt x="52" y="25"/>
                  </a:cubicBezTo>
                  <a:cubicBezTo>
                    <a:pt x="52" y="26"/>
                    <a:pt x="51" y="28"/>
                    <a:pt x="49" y="29"/>
                  </a:cubicBezTo>
                  <a:cubicBezTo>
                    <a:pt x="49" y="30"/>
                    <a:pt x="47" y="30"/>
                    <a:pt x="46" y="30"/>
                  </a:cubicBezTo>
                  <a:cubicBezTo>
                    <a:pt x="44" y="30"/>
                    <a:pt x="42" y="29"/>
                    <a:pt x="42" y="26"/>
                  </a:cubicBezTo>
                  <a:cubicBezTo>
                    <a:pt x="42" y="24"/>
                    <a:pt x="42" y="22"/>
                    <a:pt x="42" y="21"/>
                  </a:cubicBezTo>
                  <a:cubicBezTo>
                    <a:pt x="43" y="17"/>
                    <a:pt x="45" y="13"/>
                    <a:pt x="46" y="8"/>
                  </a:cubicBezTo>
                  <a:cubicBezTo>
                    <a:pt x="48" y="6"/>
                    <a:pt x="46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3" y="3"/>
                    <a:pt x="13" y="13"/>
                    <a:pt x="8" y="29"/>
                  </a:cubicBezTo>
                  <a:cubicBezTo>
                    <a:pt x="3" y="44"/>
                    <a:pt x="0" y="59"/>
                    <a:pt x="18" y="65"/>
                  </a:cubicBezTo>
                  <a:cubicBezTo>
                    <a:pt x="20" y="66"/>
                    <a:pt x="21" y="68"/>
                    <a:pt x="21" y="70"/>
                  </a:cubicBezTo>
                  <a:cubicBezTo>
                    <a:pt x="20" y="73"/>
                    <a:pt x="20" y="76"/>
                    <a:pt x="19" y="80"/>
                  </a:cubicBezTo>
                  <a:cubicBezTo>
                    <a:pt x="18" y="82"/>
                    <a:pt x="20" y="85"/>
                    <a:pt x="23" y="85"/>
                  </a:cubicBezTo>
                  <a:cubicBezTo>
                    <a:pt x="23" y="85"/>
                    <a:pt x="24" y="85"/>
                    <a:pt x="25" y="85"/>
                  </a:cubicBezTo>
                  <a:cubicBezTo>
                    <a:pt x="31" y="85"/>
                    <a:pt x="36" y="84"/>
                    <a:pt x="42" y="83"/>
                  </a:cubicBezTo>
                  <a:cubicBezTo>
                    <a:pt x="48" y="82"/>
                    <a:pt x="54" y="81"/>
                    <a:pt x="60" y="81"/>
                  </a:cubicBezTo>
                  <a:cubicBezTo>
                    <a:pt x="68" y="81"/>
                    <a:pt x="77" y="83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7" y="91"/>
                    <a:pt x="93" y="86"/>
                    <a:pt x="98" y="85"/>
                  </a:cubicBezTo>
                  <a:cubicBezTo>
                    <a:pt x="100" y="85"/>
                    <a:pt x="103" y="85"/>
                    <a:pt x="106" y="85"/>
                  </a:cubicBezTo>
                  <a:cubicBezTo>
                    <a:pt x="111" y="85"/>
                    <a:pt x="115" y="85"/>
                    <a:pt x="117" y="88"/>
                  </a:cubicBezTo>
                  <a:cubicBezTo>
                    <a:pt x="122" y="94"/>
                    <a:pt x="124" y="102"/>
                    <a:pt x="125" y="107"/>
                  </a:cubicBezTo>
                  <a:cubicBezTo>
                    <a:pt x="126" y="108"/>
                    <a:pt x="126" y="109"/>
                    <a:pt x="127" y="110"/>
                  </a:cubicBezTo>
                  <a:cubicBezTo>
                    <a:pt x="139" y="116"/>
                    <a:pt x="153" y="119"/>
                    <a:pt x="156" y="126"/>
                  </a:cubicBezTo>
                  <a:cubicBezTo>
                    <a:pt x="159" y="135"/>
                    <a:pt x="155" y="150"/>
                    <a:pt x="149" y="159"/>
                  </a:cubicBezTo>
                  <a:cubicBezTo>
                    <a:pt x="144" y="166"/>
                    <a:pt x="132" y="169"/>
                    <a:pt x="123" y="173"/>
                  </a:cubicBezTo>
                  <a:cubicBezTo>
                    <a:pt x="118" y="175"/>
                    <a:pt x="110" y="172"/>
                    <a:pt x="107" y="175"/>
                  </a:cubicBezTo>
                  <a:cubicBezTo>
                    <a:pt x="102" y="179"/>
                    <a:pt x="99" y="185"/>
                    <a:pt x="95" y="191"/>
                  </a:cubicBezTo>
                  <a:cubicBezTo>
                    <a:pt x="94" y="193"/>
                    <a:pt x="95" y="195"/>
                    <a:pt x="97" y="197"/>
                  </a:cubicBezTo>
                  <a:cubicBezTo>
                    <a:pt x="102" y="201"/>
                    <a:pt x="109" y="206"/>
                    <a:pt x="112" y="206"/>
                  </a:cubicBezTo>
                  <a:cubicBezTo>
                    <a:pt x="112" y="206"/>
                    <a:pt x="113" y="206"/>
                    <a:pt x="113" y="206"/>
                  </a:cubicBezTo>
                  <a:cubicBezTo>
                    <a:pt x="120" y="202"/>
                    <a:pt x="125" y="200"/>
                    <a:pt x="131" y="200"/>
                  </a:cubicBezTo>
                  <a:cubicBezTo>
                    <a:pt x="144" y="200"/>
                    <a:pt x="154" y="211"/>
                    <a:pt x="165" y="221"/>
                  </a:cubicBezTo>
                  <a:cubicBezTo>
                    <a:pt x="176" y="230"/>
                    <a:pt x="187" y="244"/>
                    <a:pt x="207" y="244"/>
                  </a:cubicBezTo>
                  <a:cubicBezTo>
                    <a:pt x="207" y="244"/>
                    <a:pt x="207" y="244"/>
                    <a:pt x="207" y="244"/>
                  </a:cubicBezTo>
                  <a:cubicBezTo>
                    <a:pt x="210" y="244"/>
                    <a:pt x="212" y="241"/>
                    <a:pt x="210" y="238"/>
                  </a:cubicBezTo>
                  <a:cubicBezTo>
                    <a:pt x="208" y="234"/>
                    <a:pt x="206" y="230"/>
                    <a:pt x="204" y="226"/>
                  </a:cubicBezTo>
                  <a:cubicBezTo>
                    <a:pt x="202" y="223"/>
                    <a:pt x="205" y="220"/>
                    <a:pt x="208" y="220"/>
                  </a:cubicBezTo>
                  <a:cubicBezTo>
                    <a:pt x="209" y="220"/>
                    <a:pt x="209" y="221"/>
                    <a:pt x="210" y="221"/>
                  </a:cubicBezTo>
                  <a:cubicBezTo>
                    <a:pt x="211" y="222"/>
                    <a:pt x="211" y="222"/>
                    <a:pt x="211" y="222"/>
                  </a:cubicBezTo>
                  <a:cubicBezTo>
                    <a:pt x="214" y="224"/>
                    <a:pt x="217" y="226"/>
                    <a:pt x="219" y="228"/>
                  </a:cubicBezTo>
                  <a:cubicBezTo>
                    <a:pt x="220" y="229"/>
                    <a:pt x="221" y="229"/>
                    <a:pt x="222" y="229"/>
                  </a:cubicBezTo>
                  <a:cubicBezTo>
                    <a:pt x="223" y="229"/>
                    <a:pt x="224" y="228"/>
                    <a:pt x="225" y="227"/>
                  </a:cubicBezTo>
                  <a:cubicBezTo>
                    <a:pt x="241" y="205"/>
                    <a:pt x="236" y="190"/>
                    <a:pt x="212" y="179"/>
                  </a:cubicBezTo>
                  <a:cubicBezTo>
                    <a:pt x="209" y="177"/>
                    <a:pt x="205" y="171"/>
                    <a:pt x="205" y="168"/>
                  </a:cubicBezTo>
                  <a:cubicBezTo>
                    <a:pt x="205" y="163"/>
                    <a:pt x="208" y="157"/>
                    <a:pt x="212" y="156"/>
                  </a:cubicBezTo>
                  <a:cubicBezTo>
                    <a:pt x="212" y="155"/>
                    <a:pt x="213" y="155"/>
                    <a:pt x="214" y="155"/>
                  </a:cubicBezTo>
                  <a:cubicBezTo>
                    <a:pt x="217" y="155"/>
                    <a:pt x="222" y="157"/>
                    <a:pt x="225" y="160"/>
                  </a:cubicBezTo>
                  <a:cubicBezTo>
                    <a:pt x="230" y="165"/>
                    <a:pt x="233" y="173"/>
                    <a:pt x="239" y="178"/>
                  </a:cubicBezTo>
                  <a:cubicBezTo>
                    <a:pt x="242" y="181"/>
                    <a:pt x="250" y="184"/>
                    <a:pt x="253" y="184"/>
                  </a:cubicBezTo>
                  <a:cubicBezTo>
                    <a:pt x="254" y="184"/>
                    <a:pt x="254" y="183"/>
                    <a:pt x="254" y="183"/>
                  </a:cubicBezTo>
                  <a:cubicBezTo>
                    <a:pt x="261" y="173"/>
                    <a:pt x="270" y="161"/>
                    <a:pt x="271" y="149"/>
                  </a:cubicBezTo>
                  <a:cubicBezTo>
                    <a:pt x="271" y="145"/>
                    <a:pt x="255" y="138"/>
                    <a:pt x="246" y="133"/>
                  </a:cubicBezTo>
                  <a:cubicBezTo>
                    <a:pt x="236" y="127"/>
                    <a:pt x="225" y="121"/>
                    <a:pt x="214" y="115"/>
                  </a:cubicBezTo>
                  <a:cubicBezTo>
                    <a:pt x="212" y="114"/>
                    <a:pt x="212" y="111"/>
                    <a:pt x="213" y="109"/>
                  </a:cubicBezTo>
                  <a:cubicBezTo>
                    <a:pt x="229" y="85"/>
                    <a:pt x="225" y="75"/>
                    <a:pt x="199" y="65"/>
                  </a:cubicBezTo>
                  <a:cubicBezTo>
                    <a:pt x="191" y="62"/>
                    <a:pt x="182" y="60"/>
                    <a:pt x="175" y="56"/>
                  </a:cubicBezTo>
                  <a:cubicBezTo>
                    <a:pt x="167" y="50"/>
                    <a:pt x="158" y="44"/>
                    <a:pt x="155" y="36"/>
                  </a:cubicBezTo>
                  <a:cubicBezTo>
                    <a:pt x="150" y="23"/>
                    <a:pt x="142" y="18"/>
                    <a:pt x="133" y="18"/>
                  </a:cubicBezTo>
                  <a:cubicBezTo>
                    <a:pt x="130" y="18"/>
                    <a:pt x="126" y="18"/>
                    <a:pt x="122" y="19"/>
                  </a:cubicBezTo>
                  <a:cubicBezTo>
                    <a:pt x="115" y="22"/>
                    <a:pt x="108" y="25"/>
                    <a:pt x="101" y="29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6" y="30"/>
                    <a:pt x="93" y="27"/>
                    <a:pt x="95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103" y="8"/>
                    <a:pt x="98" y="0"/>
                    <a:pt x="8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BC5CEE94-73DA-4843-8864-F29605310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91" y="1560513"/>
              <a:ext cx="577851" cy="341313"/>
            </a:xfrm>
            <a:custGeom>
              <a:avLst/>
              <a:gdLst>
                <a:gd name="T0" fmla="*/ 205 w 287"/>
                <a:gd name="T1" fmla="*/ 0 h 168"/>
                <a:gd name="T2" fmla="*/ 165 w 287"/>
                <a:gd name="T3" fmla="*/ 18 h 168"/>
                <a:gd name="T4" fmla="*/ 162 w 287"/>
                <a:gd name="T5" fmla="*/ 19 h 168"/>
                <a:gd name="T6" fmla="*/ 160 w 287"/>
                <a:gd name="T7" fmla="*/ 17 h 168"/>
                <a:gd name="T8" fmla="*/ 159 w 287"/>
                <a:gd name="T9" fmla="*/ 17 h 168"/>
                <a:gd name="T10" fmla="*/ 144 w 287"/>
                <a:gd name="T11" fmla="*/ 7 h 168"/>
                <a:gd name="T12" fmla="*/ 140 w 287"/>
                <a:gd name="T13" fmla="*/ 8 h 168"/>
                <a:gd name="T14" fmla="*/ 129 w 287"/>
                <a:gd name="T15" fmla="*/ 9 h 168"/>
                <a:gd name="T16" fmla="*/ 125 w 287"/>
                <a:gd name="T17" fmla="*/ 9 h 168"/>
                <a:gd name="T18" fmla="*/ 116 w 287"/>
                <a:gd name="T19" fmla="*/ 8 h 168"/>
                <a:gd name="T20" fmla="*/ 97 w 287"/>
                <a:gd name="T21" fmla="*/ 19 h 168"/>
                <a:gd name="T22" fmla="*/ 85 w 287"/>
                <a:gd name="T23" fmla="*/ 28 h 168"/>
                <a:gd name="T24" fmla="*/ 72 w 287"/>
                <a:gd name="T25" fmla="*/ 22 h 168"/>
                <a:gd name="T26" fmla="*/ 57 w 287"/>
                <a:gd name="T27" fmla="*/ 18 h 168"/>
                <a:gd name="T28" fmla="*/ 53 w 287"/>
                <a:gd name="T29" fmla="*/ 18 h 168"/>
                <a:gd name="T30" fmla="*/ 28 w 287"/>
                <a:gd name="T31" fmla="*/ 31 h 168"/>
                <a:gd name="T32" fmla="*/ 23 w 287"/>
                <a:gd name="T33" fmla="*/ 48 h 168"/>
                <a:gd name="T34" fmla="*/ 57 w 287"/>
                <a:gd name="T35" fmla="*/ 69 h 168"/>
                <a:gd name="T36" fmla="*/ 95 w 287"/>
                <a:gd name="T37" fmla="*/ 62 h 168"/>
                <a:gd name="T38" fmla="*/ 96 w 287"/>
                <a:gd name="T39" fmla="*/ 62 h 168"/>
                <a:gd name="T40" fmla="*/ 97 w 287"/>
                <a:gd name="T41" fmla="*/ 68 h 168"/>
                <a:gd name="T42" fmla="*/ 90 w 287"/>
                <a:gd name="T43" fmla="*/ 70 h 168"/>
                <a:gd name="T44" fmla="*/ 76 w 287"/>
                <a:gd name="T45" fmla="*/ 83 h 168"/>
                <a:gd name="T46" fmla="*/ 73 w 287"/>
                <a:gd name="T47" fmla="*/ 87 h 168"/>
                <a:gd name="T48" fmla="*/ 72 w 287"/>
                <a:gd name="T49" fmla="*/ 87 h 168"/>
                <a:gd name="T50" fmla="*/ 48 w 287"/>
                <a:gd name="T51" fmla="*/ 78 h 168"/>
                <a:gd name="T52" fmla="*/ 47 w 287"/>
                <a:gd name="T53" fmla="*/ 78 h 168"/>
                <a:gd name="T54" fmla="*/ 44 w 287"/>
                <a:gd name="T55" fmla="*/ 82 h 168"/>
                <a:gd name="T56" fmla="*/ 52 w 287"/>
                <a:gd name="T57" fmla="*/ 110 h 168"/>
                <a:gd name="T58" fmla="*/ 51 w 287"/>
                <a:gd name="T59" fmla="*/ 114 h 168"/>
                <a:gd name="T60" fmla="*/ 8 w 287"/>
                <a:gd name="T61" fmla="*/ 140 h 168"/>
                <a:gd name="T62" fmla="*/ 7 w 287"/>
                <a:gd name="T63" fmla="*/ 162 h 168"/>
                <a:gd name="T64" fmla="*/ 14 w 287"/>
                <a:gd name="T65" fmla="*/ 165 h 168"/>
                <a:gd name="T66" fmla="*/ 57 w 287"/>
                <a:gd name="T67" fmla="*/ 168 h 168"/>
                <a:gd name="T68" fmla="*/ 89 w 287"/>
                <a:gd name="T69" fmla="*/ 166 h 168"/>
                <a:gd name="T70" fmla="*/ 107 w 287"/>
                <a:gd name="T71" fmla="*/ 138 h 168"/>
                <a:gd name="T72" fmla="*/ 107 w 287"/>
                <a:gd name="T73" fmla="*/ 134 h 168"/>
                <a:gd name="T74" fmla="*/ 151 w 287"/>
                <a:gd name="T75" fmla="*/ 92 h 168"/>
                <a:gd name="T76" fmla="*/ 173 w 287"/>
                <a:gd name="T77" fmla="*/ 83 h 168"/>
                <a:gd name="T78" fmla="*/ 175 w 287"/>
                <a:gd name="T79" fmla="*/ 83 h 168"/>
                <a:gd name="T80" fmla="*/ 187 w 287"/>
                <a:gd name="T81" fmla="*/ 85 h 168"/>
                <a:gd name="T82" fmla="*/ 229 w 287"/>
                <a:gd name="T83" fmla="*/ 38 h 168"/>
                <a:gd name="T84" fmla="*/ 232 w 287"/>
                <a:gd name="T85" fmla="*/ 35 h 168"/>
                <a:gd name="T86" fmla="*/ 284 w 287"/>
                <a:gd name="T87" fmla="*/ 25 h 168"/>
                <a:gd name="T88" fmla="*/ 286 w 287"/>
                <a:gd name="T89" fmla="*/ 22 h 168"/>
                <a:gd name="T90" fmla="*/ 287 w 287"/>
                <a:gd name="T91" fmla="*/ 19 h 168"/>
                <a:gd name="T92" fmla="*/ 286 w 287"/>
                <a:gd name="T93" fmla="*/ 16 h 168"/>
                <a:gd name="T94" fmla="*/ 268 w 287"/>
                <a:gd name="T95" fmla="*/ 4 h 168"/>
                <a:gd name="T96" fmla="*/ 268 w 287"/>
                <a:gd name="T97" fmla="*/ 4 h 168"/>
                <a:gd name="T98" fmla="*/ 256 w 287"/>
                <a:gd name="T99" fmla="*/ 5 h 168"/>
                <a:gd name="T100" fmla="*/ 231 w 287"/>
                <a:gd name="T101" fmla="*/ 2 h 168"/>
                <a:gd name="T102" fmla="*/ 205 w 287"/>
                <a:gd name="T10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" h="168">
                  <a:moveTo>
                    <a:pt x="205" y="0"/>
                  </a:moveTo>
                  <a:cubicBezTo>
                    <a:pt x="191" y="0"/>
                    <a:pt x="177" y="4"/>
                    <a:pt x="165" y="18"/>
                  </a:cubicBezTo>
                  <a:cubicBezTo>
                    <a:pt x="164" y="19"/>
                    <a:pt x="163" y="19"/>
                    <a:pt x="162" y="19"/>
                  </a:cubicBezTo>
                  <a:cubicBezTo>
                    <a:pt x="161" y="19"/>
                    <a:pt x="160" y="19"/>
                    <a:pt x="160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6" y="11"/>
                    <a:pt x="150" y="7"/>
                    <a:pt x="144" y="7"/>
                  </a:cubicBezTo>
                  <a:cubicBezTo>
                    <a:pt x="143" y="7"/>
                    <a:pt x="142" y="8"/>
                    <a:pt x="140" y="8"/>
                  </a:cubicBezTo>
                  <a:cubicBezTo>
                    <a:pt x="136" y="8"/>
                    <a:pt x="132" y="9"/>
                    <a:pt x="129" y="9"/>
                  </a:cubicBezTo>
                  <a:cubicBezTo>
                    <a:pt x="127" y="9"/>
                    <a:pt x="126" y="9"/>
                    <a:pt x="125" y="9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109" y="8"/>
                    <a:pt x="102" y="11"/>
                    <a:pt x="97" y="19"/>
                  </a:cubicBezTo>
                  <a:cubicBezTo>
                    <a:pt x="94" y="25"/>
                    <a:pt x="89" y="28"/>
                    <a:pt x="85" y="28"/>
                  </a:cubicBezTo>
                  <a:cubicBezTo>
                    <a:pt x="81" y="28"/>
                    <a:pt x="76" y="26"/>
                    <a:pt x="72" y="22"/>
                  </a:cubicBezTo>
                  <a:cubicBezTo>
                    <a:pt x="68" y="20"/>
                    <a:pt x="62" y="18"/>
                    <a:pt x="57" y="18"/>
                  </a:cubicBezTo>
                  <a:cubicBezTo>
                    <a:pt x="56" y="18"/>
                    <a:pt x="54" y="18"/>
                    <a:pt x="53" y="18"/>
                  </a:cubicBezTo>
                  <a:cubicBezTo>
                    <a:pt x="44" y="21"/>
                    <a:pt x="36" y="26"/>
                    <a:pt x="28" y="31"/>
                  </a:cubicBezTo>
                  <a:cubicBezTo>
                    <a:pt x="22" y="34"/>
                    <a:pt x="19" y="42"/>
                    <a:pt x="23" y="48"/>
                  </a:cubicBezTo>
                  <a:cubicBezTo>
                    <a:pt x="32" y="64"/>
                    <a:pt x="44" y="69"/>
                    <a:pt x="57" y="69"/>
                  </a:cubicBezTo>
                  <a:cubicBezTo>
                    <a:pt x="69" y="69"/>
                    <a:pt x="82" y="65"/>
                    <a:pt x="95" y="62"/>
                  </a:cubicBezTo>
                  <a:cubicBezTo>
                    <a:pt x="95" y="62"/>
                    <a:pt x="96" y="62"/>
                    <a:pt x="96" y="62"/>
                  </a:cubicBezTo>
                  <a:cubicBezTo>
                    <a:pt x="99" y="62"/>
                    <a:pt x="100" y="67"/>
                    <a:pt x="97" y="68"/>
                  </a:cubicBezTo>
                  <a:cubicBezTo>
                    <a:pt x="95" y="68"/>
                    <a:pt x="92" y="69"/>
                    <a:pt x="90" y="70"/>
                  </a:cubicBezTo>
                  <a:cubicBezTo>
                    <a:pt x="82" y="72"/>
                    <a:pt x="73" y="72"/>
                    <a:pt x="76" y="83"/>
                  </a:cubicBezTo>
                  <a:cubicBezTo>
                    <a:pt x="76" y="85"/>
                    <a:pt x="75" y="87"/>
                    <a:pt x="73" y="87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64" y="84"/>
                    <a:pt x="57" y="81"/>
                    <a:pt x="48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5" y="78"/>
                    <a:pt x="43" y="80"/>
                    <a:pt x="44" y="82"/>
                  </a:cubicBezTo>
                  <a:cubicBezTo>
                    <a:pt x="47" y="92"/>
                    <a:pt x="49" y="100"/>
                    <a:pt x="52" y="110"/>
                  </a:cubicBezTo>
                  <a:cubicBezTo>
                    <a:pt x="53" y="112"/>
                    <a:pt x="52" y="113"/>
                    <a:pt x="51" y="114"/>
                  </a:cubicBezTo>
                  <a:cubicBezTo>
                    <a:pt x="38" y="122"/>
                    <a:pt x="24" y="131"/>
                    <a:pt x="8" y="140"/>
                  </a:cubicBezTo>
                  <a:cubicBezTo>
                    <a:pt x="0" y="145"/>
                    <a:pt x="0" y="156"/>
                    <a:pt x="7" y="162"/>
                  </a:cubicBezTo>
                  <a:cubicBezTo>
                    <a:pt x="9" y="164"/>
                    <a:pt x="12" y="165"/>
                    <a:pt x="14" y="165"/>
                  </a:cubicBezTo>
                  <a:cubicBezTo>
                    <a:pt x="28" y="167"/>
                    <a:pt x="43" y="168"/>
                    <a:pt x="57" y="168"/>
                  </a:cubicBezTo>
                  <a:cubicBezTo>
                    <a:pt x="68" y="168"/>
                    <a:pt x="79" y="167"/>
                    <a:pt x="89" y="166"/>
                  </a:cubicBezTo>
                  <a:cubicBezTo>
                    <a:pt x="109" y="163"/>
                    <a:pt x="113" y="150"/>
                    <a:pt x="107" y="138"/>
                  </a:cubicBezTo>
                  <a:cubicBezTo>
                    <a:pt x="106" y="137"/>
                    <a:pt x="106" y="135"/>
                    <a:pt x="107" y="134"/>
                  </a:cubicBezTo>
                  <a:cubicBezTo>
                    <a:pt x="122" y="120"/>
                    <a:pt x="136" y="105"/>
                    <a:pt x="151" y="92"/>
                  </a:cubicBezTo>
                  <a:cubicBezTo>
                    <a:pt x="157" y="88"/>
                    <a:pt x="166" y="83"/>
                    <a:pt x="173" y="83"/>
                  </a:cubicBezTo>
                  <a:cubicBezTo>
                    <a:pt x="173" y="83"/>
                    <a:pt x="174" y="83"/>
                    <a:pt x="175" y="83"/>
                  </a:cubicBezTo>
                  <a:cubicBezTo>
                    <a:pt x="179" y="84"/>
                    <a:pt x="183" y="85"/>
                    <a:pt x="187" y="85"/>
                  </a:cubicBezTo>
                  <a:cubicBezTo>
                    <a:pt x="213" y="85"/>
                    <a:pt x="232" y="66"/>
                    <a:pt x="229" y="38"/>
                  </a:cubicBezTo>
                  <a:cubicBezTo>
                    <a:pt x="229" y="37"/>
                    <a:pt x="230" y="35"/>
                    <a:pt x="232" y="35"/>
                  </a:cubicBezTo>
                  <a:cubicBezTo>
                    <a:pt x="249" y="32"/>
                    <a:pt x="267" y="28"/>
                    <a:pt x="284" y="25"/>
                  </a:cubicBezTo>
                  <a:cubicBezTo>
                    <a:pt x="285" y="25"/>
                    <a:pt x="286" y="24"/>
                    <a:pt x="286" y="22"/>
                  </a:cubicBezTo>
                  <a:cubicBezTo>
                    <a:pt x="287" y="21"/>
                    <a:pt x="287" y="20"/>
                    <a:pt x="287" y="19"/>
                  </a:cubicBezTo>
                  <a:cubicBezTo>
                    <a:pt x="287" y="17"/>
                    <a:pt x="287" y="16"/>
                    <a:pt x="286" y="16"/>
                  </a:cubicBezTo>
                  <a:cubicBezTo>
                    <a:pt x="280" y="11"/>
                    <a:pt x="273" y="4"/>
                    <a:pt x="268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4" y="5"/>
                    <a:pt x="260" y="5"/>
                    <a:pt x="256" y="5"/>
                  </a:cubicBezTo>
                  <a:cubicBezTo>
                    <a:pt x="247" y="5"/>
                    <a:pt x="239" y="4"/>
                    <a:pt x="231" y="2"/>
                  </a:cubicBezTo>
                  <a:cubicBezTo>
                    <a:pt x="222" y="1"/>
                    <a:pt x="214" y="0"/>
                    <a:pt x="2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D51527E0-1A4E-46EC-99CE-7AE94AFC5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1692" y="4183063"/>
              <a:ext cx="292100" cy="306387"/>
            </a:xfrm>
            <a:custGeom>
              <a:avLst/>
              <a:gdLst>
                <a:gd name="T0" fmla="*/ 102 w 145"/>
                <a:gd name="T1" fmla="*/ 0 h 151"/>
                <a:gd name="T2" fmla="*/ 66 w 145"/>
                <a:gd name="T3" fmla="*/ 40 h 151"/>
                <a:gd name="T4" fmla="*/ 40 w 145"/>
                <a:gd name="T5" fmla="*/ 59 h 151"/>
                <a:gd name="T6" fmla="*/ 21 w 145"/>
                <a:gd name="T7" fmla="*/ 71 h 151"/>
                <a:gd name="T8" fmla="*/ 9 w 145"/>
                <a:gd name="T9" fmla="*/ 95 h 151"/>
                <a:gd name="T10" fmla="*/ 26 w 145"/>
                <a:gd name="T11" fmla="*/ 123 h 151"/>
                <a:gd name="T12" fmla="*/ 49 w 145"/>
                <a:gd name="T13" fmla="*/ 143 h 151"/>
                <a:gd name="T14" fmla="*/ 66 w 145"/>
                <a:gd name="T15" fmla="*/ 137 h 151"/>
                <a:gd name="T16" fmla="*/ 87 w 145"/>
                <a:gd name="T17" fmla="*/ 151 h 151"/>
                <a:gd name="T18" fmla="*/ 88 w 145"/>
                <a:gd name="T19" fmla="*/ 151 h 151"/>
                <a:gd name="T20" fmla="*/ 104 w 145"/>
                <a:gd name="T21" fmla="*/ 130 h 151"/>
                <a:gd name="T22" fmla="*/ 128 w 145"/>
                <a:gd name="T23" fmla="*/ 85 h 151"/>
                <a:gd name="T24" fmla="*/ 128 w 145"/>
                <a:gd name="T25" fmla="*/ 70 h 151"/>
                <a:gd name="T26" fmla="*/ 132 w 145"/>
                <a:gd name="T27" fmla="*/ 34 h 151"/>
                <a:gd name="T28" fmla="*/ 128 w 145"/>
                <a:gd name="T29" fmla="*/ 10 h 151"/>
                <a:gd name="T30" fmla="*/ 102 w 145"/>
                <a:gd name="T3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51">
                  <a:moveTo>
                    <a:pt x="102" y="0"/>
                  </a:moveTo>
                  <a:cubicBezTo>
                    <a:pt x="89" y="15"/>
                    <a:pt x="78" y="28"/>
                    <a:pt x="66" y="40"/>
                  </a:cubicBezTo>
                  <a:cubicBezTo>
                    <a:pt x="58" y="48"/>
                    <a:pt x="49" y="53"/>
                    <a:pt x="40" y="59"/>
                  </a:cubicBezTo>
                  <a:cubicBezTo>
                    <a:pt x="34" y="64"/>
                    <a:pt x="28" y="70"/>
                    <a:pt x="21" y="71"/>
                  </a:cubicBezTo>
                  <a:cubicBezTo>
                    <a:pt x="5" y="72"/>
                    <a:pt x="0" y="80"/>
                    <a:pt x="9" y="95"/>
                  </a:cubicBezTo>
                  <a:cubicBezTo>
                    <a:pt x="14" y="104"/>
                    <a:pt x="22" y="113"/>
                    <a:pt x="26" y="123"/>
                  </a:cubicBezTo>
                  <a:cubicBezTo>
                    <a:pt x="32" y="137"/>
                    <a:pt x="40" y="143"/>
                    <a:pt x="49" y="143"/>
                  </a:cubicBezTo>
                  <a:cubicBezTo>
                    <a:pt x="54" y="143"/>
                    <a:pt x="60" y="141"/>
                    <a:pt x="66" y="137"/>
                  </a:cubicBezTo>
                  <a:cubicBezTo>
                    <a:pt x="74" y="143"/>
                    <a:pt x="82" y="151"/>
                    <a:pt x="87" y="151"/>
                  </a:cubicBezTo>
                  <a:cubicBezTo>
                    <a:pt x="87" y="151"/>
                    <a:pt x="87" y="151"/>
                    <a:pt x="88" y="151"/>
                  </a:cubicBezTo>
                  <a:cubicBezTo>
                    <a:pt x="95" y="147"/>
                    <a:pt x="100" y="138"/>
                    <a:pt x="104" y="130"/>
                  </a:cubicBezTo>
                  <a:cubicBezTo>
                    <a:pt x="113" y="115"/>
                    <a:pt x="121" y="100"/>
                    <a:pt x="128" y="85"/>
                  </a:cubicBezTo>
                  <a:cubicBezTo>
                    <a:pt x="130" y="80"/>
                    <a:pt x="131" y="72"/>
                    <a:pt x="128" y="70"/>
                  </a:cubicBezTo>
                  <a:cubicBezTo>
                    <a:pt x="112" y="55"/>
                    <a:pt x="116" y="45"/>
                    <a:pt x="132" y="34"/>
                  </a:cubicBezTo>
                  <a:cubicBezTo>
                    <a:pt x="145" y="23"/>
                    <a:pt x="143" y="16"/>
                    <a:pt x="128" y="10"/>
                  </a:cubicBezTo>
                  <a:cubicBezTo>
                    <a:pt x="118" y="7"/>
                    <a:pt x="109" y="3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F47B56D1-25B7-404C-B7F4-8746E118B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4467" y="4414837"/>
              <a:ext cx="415925" cy="242887"/>
            </a:xfrm>
            <a:custGeom>
              <a:avLst/>
              <a:gdLst>
                <a:gd name="T0" fmla="*/ 54 w 206"/>
                <a:gd name="T1" fmla="*/ 0 h 120"/>
                <a:gd name="T2" fmla="*/ 48 w 206"/>
                <a:gd name="T3" fmla="*/ 1 h 120"/>
                <a:gd name="T4" fmla="*/ 0 w 206"/>
                <a:gd name="T5" fmla="*/ 33 h 120"/>
                <a:gd name="T6" fmla="*/ 14 w 206"/>
                <a:gd name="T7" fmla="*/ 37 h 120"/>
                <a:gd name="T8" fmla="*/ 55 w 206"/>
                <a:gd name="T9" fmla="*/ 63 h 120"/>
                <a:gd name="T10" fmla="*/ 47 w 206"/>
                <a:gd name="T11" fmla="*/ 94 h 120"/>
                <a:gd name="T12" fmla="*/ 79 w 206"/>
                <a:gd name="T13" fmla="*/ 100 h 120"/>
                <a:gd name="T14" fmla="*/ 95 w 206"/>
                <a:gd name="T15" fmla="*/ 105 h 120"/>
                <a:gd name="T16" fmla="*/ 114 w 206"/>
                <a:gd name="T17" fmla="*/ 92 h 120"/>
                <a:gd name="T18" fmla="*/ 129 w 206"/>
                <a:gd name="T19" fmla="*/ 81 h 120"/>
                <a:gd name="T20" fmla="*/ 144 w 206"/>
                <a:gd name="T21" fmla="*/ 92 h 120"/>
                <a:gd name="T22" fmla="*/ 155 w 206"/>
                <a:gd name="T23" fmla="*/ 108 h 120"/>
                <a:gd name="T24" fmla="*/ 182 w 206"/>
                <a:gd name="T25" fmla="*/ 120 h 120"/>
                <a:gd name="T26" fmla="*/ 206 w 206"/>
                <a:gd name="T27" fmla="*/ 113 h 120"/>
                <a:gd name="T28" fmla="*/ 184 w 206"/>
                <a:gd name="T29" fmla="*/ 97 h 120"/>
                <a:gd name="T30" fmla="*/ 170 w 206"/>
                <a:gd name="T31" fmla="*/ 83 h 120"/>
                <a:gd name="T32" fmla="*/ 148 w 206"/>
                <a:gd name="T33" fmla="*/ 43 h 120"/>
                <a:gd name="T34" fmla="*/ 138 w 206"/>
                <a:gd name="T35" fmla="*/ 29 h 120"/>
                <a:gd name="T36" fmla="*/ 68 w 206"/>
                <a:gd name="T37" fmla="*/ 3 h 120"/>
                <a:gd name="T38" fmla="*/ 54 w 206"/>
                <a:gd name="T3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" h="120">
                  <a:moveTo>
                    <a:pt x="54" y="0"/>
                  </a:moveTo>
                  <a:cubicBezTo>
                    <a:pt x="52" y="0"/>
                    <a:pt x="50" y="0"/>
                    <a:pt x="48" y="1"/>
                  </a:cubicBezTo>
                  <a:cubicBezTo>
                    <a:pt x="32" y="10"/>
                    <a:pt x="18" y="21"/>
                    <a:pt x="0" y="33"/>
                  </a:cubicBezTo>
                  <a:cubicBezTo>
                    <a:pt x="5" y="34"/>
                    <a:pt x="10" y="35"/>
                    <a:pt x="14" y="37"/>
                  </a:cubicBezTo>
                  <a:cubicBezTo>
                    <a:pt x="28" y="45"/>
                    <a:pt x="44" y="52"/>
                    <a:pt x="55" y="63"/>
                  </a:cubicBezTo>
                  <a:cubicBezTo>
                    <a:pt x="58" y="66"/>
                    <a:pt x="50" y="81"/>
                    <a:pt x="47" y="94"/>
                  </a:cubicBezTo>
                  <a:cubicBezTo>
                    <a:pt x="56" y="95"/>
                    <a:pt x="70" y="94"/>
                    <a:pt x="79" y="100"/>
                  </a:cubicBezTo>
                  <a:cubicBezTo>
                    <a:pt x="85" y="103"/>
                    <a:pt x="90" y="105"/>
                    <a:pt x="95" y="105"/>
                  </a:cubicBezTo>
                  <a:cubicBezTo>
                    <a:pt x="102" y="105"/>
                    <a:pt x="108" y="100"/>
                    <a:pt x="114" y="92"/>
                  </a:cubicBezTo>
                  <a:cubicBezTo>
                    <a:pt x="119" y="85"/>
                    <a:pt x="124" y="81"/>
                    <a:pt x="129" y="81"/>
                  </a:cubicBezTo>
                  <a:cubicBezTo>
                    <a:pt x="134" y="81"/>
                    <a:pt x="139" y="85"/>
                    <a:pt x="144" y="92"/>
                  </a:cubicBezTo>
                  <a:cubicBezTo>
                    <a:pt x="148" y="97"/>
                    <a:pt x="151" y="103"/>
                    <a:pt x="155" y="108"/>
                  </a:cubicBezTo>
                  <a:cubicBezTo>
                    <a:pt x="162" y="116"/>
                    <a:pt x="171" y="120"/>
                    <a:pt x="182" y="120"/>
                  </a:cubicBezTo>
                  <a:cubicBezTo>
                    <a:pt x="189" y="120"/>
                    <a:pt x="198" y="118"/>
                    <a:pt x="206" y="113"/>
                  </a:cubicBezTo>
                  <a:cubicBezTo>
                    <a:pt x="198" y="107"/>
                    <a:pt x="190" y="102"/>
                    <a:pt x="184" y="97"/>
                  </a:cubicBezTo>
                  <a:cubicBezTo>
                    <a:pt x="178" y="93"/>
                    <a:pt x="169" y="86"/>
                    <a:pt x="170" y="83"/>
                  </a:cubicBezTo>
                  <a:cubicBezTo>
                    <a:pt x="174" y="63"/>
                    <a:pt x="155" y="56"/>
                    <a:pt x="148" y="43"/>
                  </a:cubicBezTo>
                  <a:cubicBezTo>
                    <a:pt x="145" y="36"/>
                    <a:pt x="139" y="31"/>
                    <a:pt x="138" y="29"/>
                  </a:cubicBezTo>
                  <a:cubicBezTo>
                    <a:pt x="111" y="19"/>
                    <a:pt x="90" y="10"/>
                    <a:pt x="68" y="3"/>
                  </a:cubicBezTo>
                  <a:cubicBezTo>
                    <a:pt x="64" y="1"/>
                    <a:pt x="58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00DF793-810F-4627-9093-AE665359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90" y="2025651"/>
              <a:ext cx="344488" cy="190500"/>
            </a:xfrm>
            <a:custGeom>
              <a:avLst/>
              <a:gdLst>
                <a:gd name="T0" fmla="*/ 124 w 171"/>
                <a:gd name="T1" fmla="*/ 0 h 93"/>
                <a:gd name="T2" fmla="*/ 121 w 171"/>
                <a:gd name="T3" fmla="*/ 1 h 93"/>
                <a:gd name="T4" fmla="*/ 108 w 171"/>
                <a:gd name="T5" fmla="*/ 24 h 93"/>
                <a:gd name="T6" fmla="*/ 91 w 171"/>
                <a:gd name="T7" fmla="*/ 6 h 93"/>
                <a:gd name="T8" fmla="*/ 80 w 171"/>
                <a:gd name="T9" fmla="*/ 15 h 93"/>
                <a:gd name="T10" fmla="*/ 60 w 171"/>
                <a:gd name="T11" fmla="*/ 6 h 93"/>
                <a:gd name="T12" fmla="*/ 32 w 171"/>
                <a:gd name="T13" fmla="*/ 21 h 93"/>
                <a:gd name="T14" fmla="*/ 15 w 171"/>
                <a:gd name="T15" fmla="*/ 33 h 93"/>
                <a:gd name="T16" fmla="*/ 12 w 171"/>
                <a:gd name="T17" fmla="*/ 33 h 93"/>
                <a:gd name="T18" fmla="*/ 11 w 171"/>
                <a:gd name="T19" fmla="*/ 33 h 93"/>
                <a:gd name="T20" fmla="*/ 0 w 171"/>
                <a:gd name="T21" fmla="*/ 42 h 93"/>
                <a:gd name="T22" fmla="*/ 12 w 171"/>
                <a:gd name="T23" fmla="*/ 50 h 93"/>
                <a:gd name="T24" fmla="*/ 23 w 171"/>
                <a:gd name="T25" fmla="*/ 51 h 93"/>
                <a:gd name="T26" fmla="*/ 39 w 171"/>
                <a:gd name="T27" fmla="*/ 51 h 93"/>
                <a:gd name="T28" fmla="*/ 39 w 171"/>
                <a:gd name="T29" fmla="*/ 55 h 93"/>
                <a:gd name="T30" fmla="*/ 1 w 171"/>
                <a:gd name="T31" fmla="*/ 65 h 93"/>
                <a:gd name="T32" fmla="*/ 112 w 171"/>
                <a:gd name="T33" fmla="*/ 93 h 93"/>
                <a:gd name="T34" fmla="*/ 158 w 171"/>
                <a:gd name="T35" fmla="*/ 81 h 93"/>
                <a:gd name="T36" fmla="*/ 152 w 171"/>
                <a:gd name="T37" fmla="*/ 64 h 93"/>
                <a:gd name="T38" fmla="*/ 171 w 171"/>
                <a:gd name="T39" fmla="*/ 58 h 93"/>
                <a:gd name="T40" fmla="*/ 144 w 171"/>
                <a:gd name="T41" fmla="*/ 4 h 93"/>
                <a:gd name="T42" fmla="*/ 124 w 171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93">
                  <a:moveTo>
                    <a:pt x="124" y="0"/>
                  </a:moveTo>
                  <a:cubicBezTo>
                    <a:pt x="123" y="0"/>
                    <a:pt x="121" y="0"/>
                    <a:pt x="121" y="1"/>
                  </a:cubicBezTo>
                  <a:cubicBezTo>
                    <a:pt x="114" y="6"/>
                    <a:pt x="112" y="16"/>
                    <a:pt x="108" y="24"/>
                  </a:cubicBezTo>
                  <a:cubicBezTo>
                    <a:pt x="101" y="23"/>
                    <a:pt x="99" y="6"/>
                    <a:pt x="91" y="6"/>
                  </a:cubicBezTo>
                  <a:cubicBezTo>
                    <a:pt x="88" y="6"/>
                    <a:pt x="84" y="9"/>
                    <a:pt x="80" y="15"/>
                  </a:cubicBezTo>
                  <a:cubicBezTo>
                    <a:pt x="75" y="9"/>
                    <a:pt x="68" y="6"/>
                    <a:pt x="60" y="6"/>
                  </a:cubicBezTo>
                  <a:cubicBezTo>
                    <a:pt x="50" y="6"/>
                    <a:pt x="39" y="11"/>
                    <a:pt x="32" y="21"/>
                  </a:cubicBezTo>
                  <a:cubicBezTo>
                    <a:pt x="27" y="29"/>
                    <a:pt x="23" y="33"/>
                    <a:pt x="15" y="33"/>
                  </a:cubicBezTo>
                  <a:cubicBezTo>
                    <a:pt x="14" y="33"/>
                    <a:pt x="13" y="33"/>
                    <a:pt x="12" y="33"/>
                  </a:cubicBezTo>
                  <a:cubicBezTo>
                    <a:pt x="12" y="33"/>
                    <a:pt x="11" y="33"/>
                    <a:pt x="11" y="33"/>
                  </a:cubicBezTo>
                  <a:cubicBezTo>
                    <a:pt x="8" y="33"/>
                    <a:pt x="4" y="39"/>
                    <a:pt x="0" y="42"/>
                  </a:cubicBezTo>
                  <a:cubicBezTo>
                    <a:pt x="4" y="45"/>
                    <a:pt x="8" y="50"/>
                    <a:pt x="12" y="50"/>
                  </a:cubicBezTo>
                  <a:cubicBezTo>
                    <a:pt x="16" y="51"/>
                    <a:pt x="20" y="51"/>
                    <a:pt x="23" y="51"/>
                  </a:cubicBezTo>
                  <a:cubicBezTo>
                    <a:pt x="29" y="51"/>
                    <a:pt x="34" y="51"/>
                    <a:pt x="39" y="51"/>
                  </a:cubicBezTo>
                  <a:cubicBezTo>
                    <a:pt x="39" y="52"/>
                    <a:pt x="39" y="54"/>
                    <a:pt x="39" y="55"/>
                  </a:cubicBezTo>
                  <a:cubicBezTo>
                    <a:pt x="28" y="58"/>
                    <a:pt x="16" y="61"/>
                    <a:pt x="1" y="65"/>
                  </a:cubicBezTo>
                  <a:cubicBezTo>
                    <a:pt x="21" y="82"/>
                    <a:pt x="73" y="93"/>
                    <a:pt x="112" y="93"/>
                  </a:cubicBezTo>
                  <a:cubicBezTo>
                    <a:pt x="136" y="93"/>
                    <a:pt x="154" y="89"/>
                    <a:pt x="158" y="81"/>
                  </a:cubicBezTo>
                  <a:cubicBezTo>
                    <a:pt x="156" y="76"/>
                    <a:pt x="154" y="70"/>
                    <a:pt x="152" y="64"/>
                  </a:cubicBezTo>
                  <a:cubicBezTo>
                    <a:pt x="158" y="62"/>
                    <a:pt x="163" y="61"/>
                    <a:pt x="171" y="58"/>
                  </a:cubicBezTo>
                  <a:cubicBezTo>
                    <a:pt x="152" y="44"/>
                    <a:pt x="126" y="36"/>
                    <a:pt x="144" y="4"/>
                  </a:cubicBezTo>
                  <a:cubicBezTo>
                    <a:pt x="137" y="3"/>
                    <a:pt x="129" y="0"/>
                    <a:pt x="1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55ACA4D-09A8-4243-B05B-D9CE476B1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92" y="4778376"/>
              <a:ext cx="212725" cy="388937"/>
            </a:xfrm>
            <a:custGeom>
              <a:avLst/>
              <a:gdLst>
                <a:gd name="T0" fmla="*/ 73 w 105"/>
                <a:gd name="T1" fmla="*/ 0 h 191"/>
                <a:gd name="T2" fmla="*/ 72 w 105"/>
                <a:gd name="T3" fmla="*/ 10 h 191"/>
                <a:gd name="T4" fmla="*/ 42 w 105"/>
                <a:gd name="T5" fmla="*/ 50 h 191"/>
                <a:gd name="T6" fmla="*/ 14 w 105"/>
                <a:gd name="T7" fmla="*/ 96 h 191"/>
                <a:gd name="T8" fmla="*/ 8 w 105"/>
                <a:gd name="T9" fmla="*/ 133 h 191"/>
                <a:gd name="T10" fmla="*/ 0 w 105"/>
                <a:gd name="T11" fmla="*/ 151 h 191"/>
                <a:gd name="T12" fmla="*/ 10 w 105"/>
                <a:gd name="T13" fmla="*/ 186 h 191"/>
                <a:gd name="T14" fmla="*/ 28 w 105"/>
                <a:gd name="T15" fmla="*/ 191 h 191"/>
                <a:gd name="T16" fmla="*/ 31 w 105"/>
                <a:gd name="T17" fmla="*/ 191 h 191"/>
                <a:gd name="T18" fmla="*/ 57 w 105"/>
                <a:gd name="T19" fmla="*/ 174 h 191"/>
                <a:gd name="T20" fmla="*/ 82 w 105"/>
                <a:gd name="T21" fmla="*/ 90 h 191"/>
                <a:gd name="T22" fmla="*/ 97 w 105"/>
                <a:gd name="T23" fmla="*/ 50 h 191"/>
                <a:gd name="T24" fmla="*/ 73 w 105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91">
                  <a:moveTo>
                    <a:pt x="73" y="0"/>
                  </a:moveTo>
                  <a:cubicBezTo>
                    <a:pt x="73" y="3"/>
                    <a:pt x="74" y="8"/>
                    <a:pt x="72" y="10"/>
                  </a:cubicBezTo>
                  <a:cubicBezTo>
                    <a:pt x="63" y="24"/>
                    <a:pt x="55" y="44"/>
                    <a:pt x="42" y="50"/>
                  </a:cubicBezTo>
                  <a:cubicBezTo>
                    <a:pt x="21" y="58"/>
                    <a:pt x="3" y="77"/>
                    <a:pt x="14" y="96"/>
                  </a:cubicBezTo>
                  <a:cubicBezTo>
                    <a:pt x="24" y="113"/>
                    <a:pt x="16" y="122"/>
                    <a:pt x="8" y="133"/>
                  </a:cubicBezTo>
                  <a:cubicBezTo>
                    <a:pt x="4" y="138"/>
                    <a:pt x="2" y="145"/>
                    <a:pt x="0" y="151"/>
                  </a:cubicBezTo>
                  <a:cubicBezTo>
                    <a:pt x="20" y="157"/>
                    <a:pt x="4" y="173"/>
                    <a:pt x="10" y="186"/>
                  </a:cubicBezTo>
                  <a:cubicBezTo>
                    <a:pt x="15" y="187"/>
                    <a:pt x="22" y="191"/>
                    <a:pt x="28" y="191"/>
                  </a:cubicBezTo>
                  <a:cubicBezTo>
                    <a:pt x="29" y="191"/>
                    <a:pt x="30" y="191"/>
                    <a:pt x="31" y="191"/>
                  </a:cubicBezTo>
                  <a:cubicBezTo>
                    <a:pt x="41" y="188"/>
                    <a:pt x="52" y="182"/>
                    <a:pt x="57" y="174"/>
                  </a:cubicBezTo>
                  <a:cubicBezTo>
                    <a:pt x="73" y="149"/>
                    <a:pt x="65" y="116"/>
                    <a:pt x="82" y="90"/>
                  </a:cubicBezTo>
                  <a:cubicBezTo>
                    <a:pt x="90" y="78"/>
                    <a:pt x="91" y="63"/>
                    <a:pt x="97" y="50"/>
                  </a:cubicBezTo>
                  <a:cubicBezTo>
                    <a:pt x="105" y="32"/>
                    <a:pt x="92" y="2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3E89DEBD-19A2-4219-A22E-8E3E89B06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6" y="2600326"/>
              <a:ext cx="174625" cy="304800"/>
            </a:xfrm>
            <a:custGeom>
              <a:avLst/>
              <a:gdLst>
                <a:gd name="T0" fmla="*/ 19 w 86"/>
                <a:gd name="T1" fmla="*/ 0 h 150"/>
                <a:gd name="T2" fmla="*/ 13 w 86"/>
                <a:gd name="T3" fmla="*/ 4 h 150"/>
                <a:gd name="T4" fmla="*/ 3 w 86"/>
                <a:gd name="T5" fmla="*/ 29 h 150"/>
                <a:gd name="T6" fmla="*/ 0 w 86"/>
                <a:gd name="T7" fmla="*/ 52 h 150"/>
                <a:gd name="T8" fmla="*/ 36 w 86"/>
                <a:gd name="T9" fmla="*/ 85 h 150"/>
                <a:gd name="T10" fmla="*/ 16 w 86"/>
                <a:gd name="T11" fmla="*/ 93 h 150"/>
                <a:gd name="T12" fmla="*/ 14 w 86"/>
                <a:gd name="T13" fmla="*/ 120 h 150"/>
                <a:gd name="T14" fmla="*/ 22 w 86"/>
                <a:gd name="T15" fmla="*/ 123 h 150"/>
                <a:gd name="T16" fmla="*/ 3 w 86"/>
                <a:gd name="T17" fmla="*/ 150 h 150"/>
                <a:gd name="T18" fmla="*/ 52 w 86"/>
                <a:gd name="T19" fmla="*/ 142 h 150"/>
                <a:gd name="T20" fmla="*/ 84 w 86"/>
                <a:gd name="T21" fmla="*/ 115 h 150"/>
                <a:gd name="T22" fmla="*/ 79 w 86"/>
                <a:gd name="T23" fmla="*/ 99 h 150"/>
                <a:gd name="T24" fmla="*/ 67 w 86"/>
                <a:gd name="T25" fmla="*/ 82 h 150"/>
                <a:gd name="T26" fmla="*/ 40 w 86"/>
                <a:gd name="T27" fmla="*/ 32 h 150"/>
                <a:gd name="T28" fmla="*/ 47 w 86"/>
                <a:gd name="T29" fmla="*/ 17 h 150"/>
                <a:gd name="T30" fmla="*/ 28 w 86"/>
                <a:gd name="T31" fmla="*/ 13 h 150"/>
                <a:gd name="T32" fmla="*/ 19 w 86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0">
                  <a:moveTo>
                    <a:pt x="19" y="0"/>
                  </a:moveTo>
                  <a:cubicBezTo>
                    <a:pt x="18" y="0"/>
                    <a:pt x="15" y="1"/>
                    <a:pt x="13" y="4"/>
                  </a:cubicBezTo>
                  <a:cubicBezTo>
                    <a:pt x="7" y="9"/>
                    <a:pt x="5" y="20"/>
                    <a:pt x="3" y="29"/>
                  </a:cubicBezTo>
                  <a:cubicBezTo>
                    <a:pt x="1" y="35"/>
                    <a:pt x="1" y="41"/>
                    <a:pt x="0" y="52"/>
                  </a:cubicBezTo>
                  <a:cubicBezTo>
                    <a:pt x="10" y="61"/>
                    <a:pt x="22" y="72"/>
                    <a:pt x="36" y="85"/>
                  </a:cubicBezTo>
                  <a:cubicBezTo>
                    <a:pt x="28" y="88"/>
                    <a:pt x="21" y="91"/>
                    <a:pt x="16" y="93"/>
                  </a:cubicBezTo>
                  <a:cubicBezTo>
                    <a:pt x="15" y="103"/>
                    <a:pt x="15" y="111"/>
                    <a:pt x="14" y="120"/>
                  </a:cubicBezTo>
                  <a:cubicBezTo>
                    <a:pt x="16" y="121"/>
                    <a:pt x="19" y="122"/>
                    <a:pt x="22" y="123"/>
                  </a:cubicBezTo>
                  <a:cubicBezTo>
                    <a:pt x="16" y="132"/>
                    <a:pt x="10" y="140"/>
                    <a:pt x="3" y="150"/>
                  </a:cubicBezTo>
                  <a:cubicBezTo>
                    <a:pt x="22" y="147"/>
                    <a:pt x="37" y="145"/>
                    <a:pt x="52" y="142"/>
                  </a:cubicBezTo>
                  <a:cubicBezTo>
                    <a:pt x="66" y="138"/>
                    <a:pt x="77" y="128"/>
                    <a:pt x="84" y="115"/>
                  </a:cubicBezTo>
                  <a:cubicBezTo>
                    <a:pt x="86" y="112"/>
                    <a:pt x="82" y="104"/>
                    <a:pt x="79" y="99"/>
                  </a:cubicBezTo>
                  <a:cubicBezTo>
                    <a:pt x="76" y="93"/>
                    <a:pt x="70" y="88"/>
                    <a:pt x="67" y="82"/>
                  </a:cubicBezTo>
                  <a:cubicBezTo>
                    <a:pt x="57" y="66"/>
                    <a:pt x="49" y="48"/>
                    <a:pt x="40" y="32"/>
                  </a:cubicBezTo>
                  <a:cubicBezTo>
                    <a:pt x="42" y="28"/>
                    <a:pt x="44" y="23"/>
                    <a:pt x="47" y="17"/>
                  </a:cubicBezTo>
                  <a:cubicBezTo>
                    <a:pt x="38" y="15"/>
                    <a:pt x="28" y="15"/>
                    <a:pt x="28" y="13"/>
                  </a:cubicBezTo>
                  <a:cubicBezTo>
                    <a:pt x="26" y="6"/>
                    <a:pt x="24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30DD8DAE-570B-4A2A-80A2-A5F902168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055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2AE1D96E-9DDF-4308-8C3C-7D61DEBC8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055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2329B75E-65A3-4FBC-BF1F-0259587E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4667" y="4221163"/>
              <a:ext cx="312738" cy="312737"/>
            </a:xfrm>
            <a:custGeom>
              <a:avLst/>
              <a:gdLst>
                <a:gd name="T0" fmla="*/ 16 w 155"/>
                <a:gd name="T1" fmla="*/ 0 h 154"/>
                <a:gd name="T2" fmla="*/ 0 w 155"/>
                <a:gd name="T3" fmla="*/ 11 h 154"/>
                <a:gd name="T4" fmla="*/ 19 w 155"/>
                <a:gd name="T5" fmla="*/ 23 h 154"/>
                <a:gd name="T6" fmla="*/ 54 w 155"/>
                <a:gd name="T7" fmla="*/ 57 h 154"/>
                <a:gd name="T8" fmla="*/ 113 w 155"/>
                <a:gd name="T9" fmla="*/ 146 h 154"/>
                <a:gd name="T10" fmla="*/ 129 w 155"/>
                <a:gd name="T11" fmla="*/ 154 h 154"/>
                <a:gd name="T12" fmla="*/ 131 w 155"/>
                <a:gd name="T13" fmla="*/ 153 h 154"/>
                <a:gd name="T14" fmla="*/ 141 w 155"/>
                <a:gd name="T15" fmla="*/ 135 h 154"/>
                <a:gd name="T16" fmla="*/ 148 w 155"/>
                <a:gd name="T17" fmla="*/ 106 h 154"/>
                <a:gd name="T18" fmla="*/ 155 w 155"/>
                <a:gd name="T19" fmla="*/ 105 h 154"/>
                <a:gd name="T20" fmla="*/ 139 w 155"/>
                <a:gd name="T21" fmla="*/ 91 h 154"/>
                <a:gd name="T22" fmla="*/ 126 w 155"/>
                <a:gd name="T23" fmla="*/ 102 h 154"/>
                <a:gd name="T24" fmla="*/ 125 w 155"/>
                <a:gd name="T25" fmla="*/ 102 h 154"/>
                <a:gd name="T26" fmla="*/ 114 w 155"/>
                <a:gd name="T27" fmla="*/ 89 h 154"/>
                <a:gd name="T28" fmla="*/ 89 w 155"/>
                <a:gd name="T29" fmla="*/ 47 h 154"/>
                <a:gd name="T30" fmla="*/ 89 w 155"/>
                <a:gd name="T31" fmla="*/ 47 h 154"/>
                <a:gd name="T32" fmla="*/ 89 w 155"/>
                <a:gd name="T33" fmla="*/ 47 h 154"/>
                <a:gd name="T34" fmla="*/ 32 w 155"/>
                <a:gd name="T35" fmla="*/ 7 h 154"/>
                <a:gd name="T36" fmla="*/ 16 w 155"/>
                <a:gd name="T3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4">
                  <a:moveTo>
                    <a:pt x="16" y="0"/>
                  </a:moveTo>
                  <a:cubicBezTo>
                    <a:pt x="11" y="0"/>
                    <a:pt x="6" y="3"/>
                    <a:pt x="0" y="11"/>
                  </a:cubicBezTo>
                  <a:cubicBezTo>
                    <a:pt x="7" y="16"/>
                    <a:pt x="14" y="19"/>
                    <a:pt x="19" y="23"/>
                  </a:cubicBezTo>
                  <a:cubicBezTo>
                    <a:pt x="31" y="34"/>
                    <a:pt x="50" y="43"/>
                    <a:pt x="54" y="57"/>
                  </a:cubicBezTo>
                  <a:cubicBezTo>
                    <a:pt x="64" y="94"/>
                    <a:pt x="91" y="118"/>
                    <a:pt x="113" y="146"/>
                  </a:cubicBezTo>
                  <a:cubicBezTo>
                    <a:pt x="116" y="150"/>
                    <a:pt x="123" y="154"/>
                    <a:pt x="129" y="154"/>
                  </a:cubicBezTo>
                  <a:cubicBezTo>
                    <a:pt x="130" y="154"/>
                    <a:pt x="131" y="153"/>
                    <a:pt x="131" y="153"/>
                  </a:cubicBezTo>
                  <a:cubicBezTo>
                    <a:pt x="136" y="151"/>
                    <a:pt x="139" y="142"/>
                    <a:pt x="141" y="135"/>
                  </a:cubicBezTo>
                  <a:cubicBezTo>
                    <a:pt x="144" y="126"/>
                    <a:pt x="146" y="116"/>
                    <a:pt x="148" y="106"/>
                  </a:cubicBezTo>
                  <a:cubicBezTo>
                    <a:pt x="151" y="106"/>
                    <a:pt x="153" y="106"/>
                    <a:pt x="155" y="105"/>
                  </a:cubicBezTo>
                  <a:cubicBezTo>
                    <a:pt x="150" y="100"/>
                    <a:pt x="144" y="96"/>
                    <a:pt x="139" y="91"/>
                  </a:cubicBezTo>
                  <a:cubicBezTo>
                    <a:pt x="134" y="95"/>
                    <a:pt x="128" y="102"/>
                    <a:pt x="126" y="102"/>
                  </a:cubicBezTo>
                  <a:cubicBezTo>
                    <a:pt x="126" y="102"/>
                    <a:pt x="126" y="102"/>
                    <a:pt x="125" y="102"/>
                  </a:cubicBezTo>
                  <a:cubicBezTo>
                    <a:pt x="121" y="99"/>
                    <a:pt x="117" y="94"/>
                    <a:pt x="114" y="89"/>
                  </a:cubicBezTo>
                  <a:cubicBezTo>
                    <a:pt x="105" y="75"/>
                    <a:pt x="97" y="61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70" y="34"/>
                    <a:pt x="50" y="22"/>
                    <a:pt x="32" y="7"/>
                  </a:cubicBezTo>
                  <a:cubicBezTo>
                    <a:pt x="26" y="3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E56D72E9-29B2-4562-AE46-F8597B927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9" y="1870076"/>
              <a:ext cx="344488" cy="285750"/>
            </a:xfrm>
            <a:custGeom>
              <a:avLst/>
              <a:gdLst>
                <a:gd name="T0" fmla="*/ 150 w 170"/>
                <a:gd name="T1" fmla="*/ 0 h 141"/>
                <a:gd name="T2" fmla="*/ 136 w 170"/>
                <a:gd name="T3" fmla="*/ 5 h 141"/>
                <a:gd name="T4" fmla="*/ 113 w 170"/>
                <a:gd name="T5" fmla="*/ 16 h 141"/>
                <a:gd name="T6" fmla="*/ 27 w 170"/>
                <a:gd name="T7" fmla="*/ 64 h 141"/>
                <a:gd name="T8" fmla="*/ 22 w 170"/>
                <a:gd name="T9" fmla="*/ 130 h 141"/>
                <a:gd name="T10" fmla="*/ 46 w 170"/>
                <a:gd name="T11" fmla="*/ 141 h 141"/>
                <a:gd name="T12" fmla="*/ 66 w 170"/>
                <a:gd name="T13" fmla="*/ 132 h 141"/>
                <a:gd name="T14" fmla="*/ 76 w 170"/>
                <a:gd name="T15" fmla="*/ 60 h 141"/>
                <a:gd name="T16" fmla="*/ 148 w 170"/>
                <a:gd name="T17" fmla="*/ 22 h 141"/>
                <a:gd name="T18" fmla="*/ 170 w 170"/>
                <a:gd name="T19" fmla="*/ 12 h 141"/>
                <a:gd name="T20" fmla="*/ 150 w 170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141">
                  <a:moveTo>
                    <a:pt x="150" y="0"/>
                  </a:moveTo>
                  <a:cubicBezTo>
                    <a:pt x="146" y="0"/>
                    <a:pt x="141" y="2"/>
                    <a:pt x="136" y="5"/>
                  </a:cubicBezTo>
                  <a:cubicBezTo>
                    <a:pt x="129" y="10"/>
                    <a:pt x="121" y="14"/>
                    <a:pt x="113" y="16"/>
                  </a:cubicBezTo>
                  <a:cubicBezTo>
                    <a:pt x="80" y="24"/>
                    <a:pt x="47" y="28"/>
                    <a:pt x="27" y="64"/>
                  </a:cubicBezTo>
                  <a:cubicBezTo>
                    <a:pt x="14" y="87"/>
                    <a:pt x="0" y="105"/>
                    <a:pt x="22" y="130"/>
                  </a:cubicBezTo>
                  <a:cubicBezTo>
                    <a:pt x="29" y="137"/>
                    <a:pt x="37" y="141"/>
                    <a:pt x="46" y="141"/>
                  </a:cubicBezTo>
                  <a:cubicBezTo>
                    <a:pt x="53" y="141"/>
                    <a:pt x="60" y="139"/>
                    <a:pt x="66" y="132"/>
                  </a:cubicBezTo>
                  <a:cubicBezTo>
                    <a:pt x="36" y="99"/>
                    <a:pt x="36" y="86"/>
                    <a:pt x="76" y="60"/>
                  </a:cubicBezTo>
                  <a:cubicBezTo>
                    <a:pt x="98" y="44"/>
                    <a:pt x="123" y="34"/>
                    <a:pt x="148" y="22"/>
                  </a:cubicBezTo>
                  <a:cubicBezTo>
                    <a:pt x="154" y="18"/>
                    <a:pt x="161" y="16"/>
                    <a:pt x="170" y="12"/>
                  </a:cubicBezTo>
                  <a:cubicBezTo>
                    <a:pt x="163" y="4"/>
                    <a:pt x="157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26CF9B75-D268-4656-8059-D0C0DD96E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5" y="1965326"/>
              <a:ext cx="217489" cy="158750"/>
            </a:xfrm>
            <a:custGeom>
              <a:avLst/>
              <a:gdLst>
                <a:gd name="T0" fmla="*/ 54 w 108"/>
                <a:gd name="T1" fmla="*/ 0 h 78"/>
                <a:gd name="T2" fmla="*/ 48 w 108"/>
                <a:gd name="T3" fmla="*/ 1 h 78"/>
                <a:gd name="T4" fmla="*/ 41 w 108"/>
                <a:gd name="T5" fmla="*/ 4 h 78"/>
                <a:gd name="T6" fmla="*/ 25 w 108"/>
                <a:gd name="T7" fmla="*/ 12 h 78"/>
                <a:gd name="T8" fmla="*/ 4 w 108"/>
                <a:gd name="T9" fmla="*/ 47 h 78"/>
                <a:gd name="T10" fmla="*/ 5 w 108"/>
                <a:gd name="T11" fmla="*/ 66 h 78"/>
                <a:gd name="T12" fmla="*/ 24 w 108"/>
                <a:gd name="T13" fmla="*/ 78 h 78"/>
                <a:gd name="T14" fmla="*/ 49 w 108"/>
                <a:gd name="T15" fmla="*/ 68 h 78"/>
                <a:gd name="T16" fmla="*/ 94 w 108"/>
                <a:gd name="T17" fmla="*/ 46 h 78"/>
                <a:gd name="T18" fmla="*/ 98 w 108"/>
                <a:gd name="T19" fmla="*/ 44 h 78"/>
                <a:gd name="T20" fmla="*/ 99 w 108"/>
                <a:gd name="T21" fmla="*/ 17 h 78"/>
                <a:gd name="T22" fmla="*/ 94 w 108"/>
                <a:gd name="T23" fmla="*/ 14 h 78"/>
                <a:gd name="T24" fmla="*/ 59 w 108"/>
                <a:gd name="T25" fmla="*/ 1 h 78"/>
                <a:gd name="T26" fmla="*/ 54 w 108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78">
                  <a:moveTo>
                    <a:pt x="54" y="0"/>
                  </a:moveTo>
                  <a:cubicBezTo>
                    <a:pt x="52" y="0"/>
                    <a:pt x="50" y="0"/>
                    <a:pt x="48" y="1"/>
                  </a:cubicBezTo>
                  <a:cubicBezTo>
                    <a:pt x="46" y="2"/>
                    <a:pt x="43" y="3"/>
                    <a:pt x="41" y="4"/>
                  </a:cubicBezTo>
                  <a:cubicBezTo>
                    <a:pt x="35" y="6"/>
                    <a:pt x="28" y="8"/>
                    <a:pt x="25" y="12"/>
                  </a:cubicBezTo>
                  <a:cubicBezTo>
                    <a:pt x="17" y="23"/>
                    <a:pt x="11" y="35"/>
                    <a:pt x="4" y="47"/>
                  </a:cubicBezTo>
                  <a:cubicBezTo>
                    <a:pt x="0" y="53"/>
                    <a:pt x="1" y="60"/>
                    <a:pt x="5" y="66"/>
                  </a:cubicBezTo>
                  <a:cubicBezTo>
                    <a:pt x="11" y="74"/>
                    <a:pt x="17" y="78"/>
                    <a:pt x="24" y="78"/>
                  </a:cubicBezTo>
                  <a:cubicBezTo>
                    <a:pt x="31" y="78"/>
                    <a:pt x="39" y="74"/>
                    <a:pt x="49" y="68"/>
                  </a:cubicBezTo>
                  <a:cubicBezTo>
                    <a:pt x="63" y="59"/>
                    <a:pt x="79" y="54"/>
                    <a:pt x="94" y="46"/>
                  </a:cubicBezTo>
                  <a:cubicBezTo>
                    <a:pt x="96" y="45"/>
                    <a:pt x="97" y="45"/>
                    <a:pt x="98" y="44"/>
                  </a:cubicBezTo>
                  <a:cubicBezTo>
                    <a:pt x="107" y="38"/>
                    <a:pt x="108" y="24"/>
                    <a:pt x="99" y="17"/>
                  </a:cubicBezTo>
                  <a:cubicBezTo>
                    <a:pt x="98" y="16"/>
                    <a:pt x="96" y="15"/>
                    <a:pt x="94" y="14"/>
                  </a:cubicBezTo>
                  <a:cubicBezTo>
                    <a:pt x="84" y="8"/>
                    <a:pt x="72" y="5"/>
                    <a:pt x="59" y="1"/>
                  </a:cubicBezTo>
                  <a:cubicBezTo>
                    <a:pt x="58" y="0"/>
                    <a:pt x="56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5B3686B6-A489-469D-9586-ED24F692F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4" y="1870076"/>
              <a:ext cx="288925" cy="166688"/>
            </a:xfrm>
            <a:custGeom>
              <a:avLst/>
              <a:gdLst>
                <a:gd name="T0" fmla="*/ 73 w 143"/>
                <a:gd name="T1" fmla="*/ 0 h 82"/>
                <a:gd name="T2" fmla="*/ 50 w 143"/>
                <a:gd name="T3" fmla="*/ 15 h 82"/>
                <a:gd name="T4" fmla="*/ 16 w 143"/>
                <a:gd name="T5" fmla="*/ 4 h 82"/>
                <a:gd name="T6" fmla="*/ 12 w 143"/>
                <a:gd name="T7" fmla="*/ 34 h 82"/>
                <a:gd name="T8" fmla="*/ 23 w 143"/>
                <a:gd name="T9" fmla="*/ 43 h 82"/>
                <a:gd name="T10" fmla="*/ 48 w 143"/>
                <a:gd name="T11" fmla="*/ 32 h 82"/>
                <a:gd name="T12" fmla="*/ 76 w 143"/>
                <a:gd name="T13" fmla="*/ 82 h 82"/>
                <a:gd name="T14" fmla="*/ 102 w 143"/>
                <a:gd name="T15" fmla="*/ 45 h 82"/>
                <a:gd name="T16" fmla="*/ 106 w 143"/>
                <a:gd name="T17" fmla="*/ 65 h 82"/>
                <a:gd name="T18" fmla="*/ 120 w 143"/>
                <a:gd name="T19" fmla="*/ 65 h 82"/>
                <a:gd name="T20" fmla="*/ 129 w 143"/>
                <a:gd name="T21" fmla="*/ 64 h 82"/>
                <a:gd name="T22" fmla="*/ 142 w 143"/>
                <a:gd name="T23" fmla="*/ 57 h 82"/>
                <a:gd name="T24" fmla="*/ 136 w 143"/>
                <a:gd name="T25" fmla="*/ 44 h 82"/>
                <a:gd name="T26" fmla="*/ 111 w 143"/>
                <a:gd name="T27" fmla="*/ 32 h 82"/>
                <a:gd name="T28" fmla="*/ 90 w 143"/>
                <a:gd name="T29" fmla="*/ 15 h 82"/>
                <a:gd name="T30" fmla="*/ 73 w 143"/>
                <a:gd name="T31" fmla="*/ 0 h 82"/>
                <a:gd name="T32" fmla="*/ 73 w 143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82">
                  <a:moveTo>
                    <a:pt x="73" y="0"/>
                  </a:moveTo>
                  <a:cubicBezTo>
                    <a:pt x="67" y="0"/>
                    <a:pt x="60" y="8"/>
                    <a:pt x="50" y="15"/>
                  </a:cubicBezTo>
                  <a:cubicBezTo>
                    <a:pt x="43" y="13"/>
                    <a:pt x="32" y="9"/>
                    <a:pt x="16" y="4"/>
                  </a:cubicBezTo>
                  <a:cubicBezTo>
                    <a:pt x="0" y="9"/>
                    <a:pt x="7" y="24"/>
                    <a:pt x="12" y="34"/>
                  </a:cubicBezTo>
                  <a:cubicBezTo>
                    <a:pt x="16" y="41"/>
                    <a:pt x="19" y="43"/>
                    <a:pt x="23" y="43"/>
                  </a:cubicBezTo>
                  <a:cubicBezTo>
                    <a:pt x="31" y="43"/>
                    <a:pt x="39" y="33"/>
                    <a:pt x="48" y="32"/>
                  </a:cubicBezTo>
                  <a:cubicBezTo>
                    <a:pt x="42" y="57"/>
                    <a:pt x="54" y="77"/>
                    <a:pt x="76" y="82"/>
                  </a:cubicBezTo>
                  <a:cubicBezTo>
                    <a:pt x="81" y="68"/>
                    <a:pt x="77" y="47"/>
                    <a:pt x="102" y="45"/>
                  </a:cubicBezTo>
                  <a:cubicBezTo>
                    <a:pt x="103" y="52"/>
                    <a:pt x="105" y="58"/>
                    <a:pt x="106" y="65"/>
                  </a:cubicBezTo>
                  <a:cubicBezTo>
                    <a:pt x="111" y="65"/>
                    <a:pt x="116" y="65"/>
                    <a:pt x="120" y="65"/>
                  </a:cubicBezTo>
                  <a:cubicBezTo>
                    <a:pt x="123" y="65"/>
                    <a:pt x="126" y="65"/>
                    <a:pt x="129" y="64"/>
                  </a:cubicBezTo>
                  <a:cubicBezTo>
                    <a:pt x="134" y="63"/>
                    <a:pt x="141" y="60"/>
                    <a:pt x="142" y="57"/>
                  </a:cubicBezTo>
                  <a:cubicBezTo>
                    <a:pt x="143" y="53"/>
                    <a:pt x="140" y="46"/>
                    <a:pt x="136" y="44"/>
                  </a:cubicBezTo>
                  <a:cubicBezTo>
                    <a:pt x="128" y="39"/>
                    <a:pt x="119" y="37"/>
                    <a:pt x="111" y="32"/>
                  </a:cubicBezTo>
                  <a:cubicBezTo>
                    <a:pt x="103" y="28"/>
                    <a:pt x="97" y="21"/>
                    <a:pt x="90" y="15"/>
                  </a:cubicBezTo>
                  <a:cubicBezTo>
                    <a:pt x="84" y="10"/>
                    <a:pt x="79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1605DCE7-BCD6-4313-AE51-F316BCDD9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81" y="3178176"/>
              <a:ext cx="228600" cy="234950"/>
            </a:xfrm>
            <a:custGeom>
              <a:avLst/>
              <a:gdLst>
                <a:gd name="T0" fmla="*/ 92 w 113"/>
                <a:gd name="T1" fmla="*/ 0 h 116"/>
                <a:gd name="T2" fmla="*/ 91 w 113"/>
                <a:gd name="T3" fmla="*/ 0 h 116"/>
                <a:gd name="T4" fmla="*/ 82 w 113"/>
                <a:gd name="T5" fmla="*/ 9 h 116"/>
                <a:gd name="T6" fmla="*/ 82 w 113"/>
                <a:gd name="T7" fmla="*/ 24 h 116"/>
                <a:gd name="T8" fmla="*/ 53 w 113"/>
                <a:gd name="T9" fmla="*/ 62 h 116"/>
                <a:gd name="T10" fmla="*/ 52 w 113"/>
                <a:gd name="T11" fmla="*/ 62 h 116"/>
                <a:gd name="T12" fmla="*/ 48 w 113"/>
                <a:gd name="T13" fmla="*/ 80 h 116"/>
                <a:gd name="T14" fmla="*/ 45 w 113"/>
                <a:gd name="T15" fmla="*/ 76 h 116"/>
                <a:gd name="T16" fmla="*/ 0 w 113"/>
                <a:gd name="T17" fmla="*/ 100 h 116"/>
                <a:gd name="T18" fmla="*/ 27 w 113"/>
                <a:gd name="T19" fmla="*/ 116 h 116"/>
                <a:gd name="T20" fmla="*/ 51 w 113"/>
                <a:gd name="T21" fmla="*/ 111 h 116"/>
                <a:gd name="T22" fmla="*/ 53 w 113"/>
                <a:gd name="T23" fmla="*/ 102 h 116"/>
                <a:gd name="T24" fmla="*/ 78 w 113"/>
                <a:gd name="T25" fmla="*/ 103 h 116"/>
                <a:gd name="T26" fmla="*/ 90 w 113"/>
                <a:gd name="T27" fmla="*/ 101 h 116"/>
                <a:gd name="T28" fmla="*/ 106 w 113"/>
                <a:gd name="T29" fmla="*/ 61 h 116"/>
                <a:gd name="T30" fmla="*/ 113 w 113"/>
                <a:gd name="T31" fmla="*/ 37 h 116"/>
                <a:gd name="T32" fmla="*/ 101 w 113"/>
                <a:gd name="T33" fmla="*/ 8 h 116"/>
                <a:gd name="T34" fmla="*/ 92 w 113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16">
                  <a:moveTo>
                    <a:pt x="92" y="0"/>
                  </a:moveTo>
                  <a:cubicBezTo>
                    <a:pt x="92" y="0"/>
                    <a:pt x="91" y="0"/>
                    <a:pt x="91" y="0"/>
                  </a:cubicBezTo>
                  <a:cubicBezTo>
                    <a:pt x="88" y="0"/>
                    <a:pt x="83" y="5"/>
                    <a:pt x="82" y="9"/>
                  </a:cubicBezTo>
                  <a:cubicBezTo>
                    <a:pt x="80" y="13"/>
                    <a:pt x="82" y="19"/>
                    <a:pt x="82" y="24"/>
                  </a:cubicBezTo>
                  <a:cubicBezTo>
                    <a:pt x="82" y="55"/>
                    <a:pt x="77" y="62"/>
                    <a:pt x="53" y="62"/>
                  </a:cubicBezTo>
                  <a:cubicBezTo>
                    <a:pt x="53" y="62"/>
                    <a:pt x="53" y="62"/>
                    <a:pt x="52" y="62"/>
                  </a:cubicBezTo>
                  <a:cubicBezTo>
                    <a:pt x="51" y="68"/>
                    <a:pt x="49" y="74"/>
                    <a:pt x="48" y="80"/>
                  </a:cubicBezTo>
                  <a:cubicBezTo>
                    <a:pt x="47" y="78"/>
                    <a:pt x="46" y="77"/>
                    <a:pt x="45" y="76"/>
                  </a:cubicBezTo>
                  <a:cubicBezTo>
                    <a:pt x="31" y="83"/>
                    <a:pt x="17" y="91"/>
                    <a:pt x="0" y="100"/>
                  </a:cubicBezTo>
                  <a:cubicBezTo>
                    <a:pt x="13" y="108"/>
                    <a:pt x="21" y="113"/>
                    <a:pt x="27" y="116"/>
                  </a:cubicBezTo>
                  <a:cubicBezTo>
                    <a:pt x="36" y="114"/>
                    <a:pt x="43" y="113"/>
                    <a:pt x="51" y="111"/>
                  </a:cubicBezTo>
                  <a:cubicBezTo>
                    <a:pt x="52" y="108"/>
                    <a:pt x="52" y="103"/>
                    <a:pt x="53" y="102"/>
                  </a:cubicBezTo>
                  <a:cubicBezTo>
                    <a:pt x="61" y="102"/>
                    <a:pt x="70" y="103"/>
                    <a:pt x="78" y="103"/>
                  </a:cubicBezTo>
                  <a:cubicBezTo>
                    <a:pt x="82" y="103"/>
                    <a:pt x="86" y="103"/>
                    <a:pt x="90" y="101"/>
                  </a:cubicBezTo>
                  <a:cubicBezTo>
                    <a:pt x="104" y="93"/>
                    <a:pt x="112" y="80"/>
                    <a:pt x="106" y="61"/>
                  </a:cubicBezTo>
                  <a:cubicBezTo>
                    <a:pt x="104" y="55"/>
                    <a:pt x="110" y="45"/>
                    <a:pt x="113" y="37"/>
                  </a:cubicBezTo>
                  <a:cubicBezTo>
                    <a:pt x="110" y="29"/>
                    <a:pt x="106" y="18"/>
                    <a:pt x="101" y="8"/>
                  </a:cubicBezTo>
                  <a:cubicBezTo>
                    <a:pt x="100" y="4"/>
                    <a:pt x="95" y="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354A8648-AEC7-45D9-A599-7ECAE4D1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8" y="2260601"/>
              <a:ext cx="239713" cy="123825"/>
            </a:xfrm>
            <a:custGeom>
              <a:avLst/>
              <a:gdLst>
                <a:gd name="T0" fmla="*/ 102 w 119"/>
                <a:gd name="T1" fmla="*/ 0 h 61"/>
                <a:gd name="T2" fmla="*/ 85 w 119"/>
                <a:gd name="T3" fmla="*/ 3 h 61"/>
                <a:gd name="T4" fmla="*/ 33 w 119"/>
                <a:gd name="T5" fmla="*/ 6 h 61"/>
                <a:gd name="T6" fmla="*/ 33 w 119"/>
                <a:gd name="T7" fmla="*/ 6 h 61"/>
                <a:gd name="T8" fmla="*/ 24 w 119"/>
                <a:gd name="T9" fmla="*/ 4 h 61"/>
                <a:gd name="T10" fmla="*/ 17 w 119"/>
                <a:gd name="T11" fmla="*/ 2 h 61"/>
                <a:gd name="T12" fmla="*/ 16 w 119"/>
                <a:gd name="T13" fmla="*/ 2 h 61"/>
                <a:gd name="T14" fmla="*/ 0 w 119"/>
                <a:gd name="T15" fmla="*/ 32 h 61"/>
                <a:gd name="T16" fmla="*/ 28 w 119"/>
                <a:gd name="T17" fmla="*/ 26 h 61"/>
                <a:gd name="T18" fmla="*/ 24 w 119"/>
                <a:gd name="T19" fmla="*/ 47 h 61"/>
                <a:gd name="T20" fmla="*/ 66 w 119"/>
                <a:gd name="T21" fmla="*/ 61 h 61"/>
                <a:gd name="T22" fmla="*/ 95 w 119"/>
                <a:gd name="T23" fmla="*/ 49 h 61"/>
                <a:gd name="T24" fmla="*/ 114 w 119"/>
                <a:gd name="T25" fmla="*/ 10 h 61"/>
                <a:gd name="T26" fmla="*/ 102 w 119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61">
                  <a:moveTo>
                    <a:pt x="102" y="0"/>
                  </a:moveTo>
                  <a:cubicBezTo>
                    <a:pt x="97" y="0"/>
                    <a:pt x="91" y="2"/>
                    <a:pt x="85" y="3"/>
                  </a:cubicBezTo>
                  <a:cubicBezTo>
                    <a:pt x="68" y="5"/>
                    <a:pt x="50" y="5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6"/>
                    <a:pt x="27" y="5"/>
                    <a:pt x="24" y="4"/>
                  </a:cubicBezTo>
                  <a:cubicBezTo>
                    <a:pt x="21" y="3"/>
                    <a:pt x="19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0" y="9"/>
                    <a:pt x="7" y="19"/>
                    <a:pt x="0" y="32"/>
                  </a:cubicBezTo>
                  <a:cubicBezTo>
                    <a:pt x="13" y="29"/>
                    <a:pt x="20" y="28"/>
                    <a:pt x="28" y="26"/>
                  </a:cubicBezTo>
                  <a:cubicBezTo>
                    <a:pt x="26" y="37"/>
                    <a:pt x="25" y="44"/>
                    <a:pt x="24" y="47"/>
                  </a:cubicBezTo>
                  <a:cubicBezTo>
                    <a:pt x="39" y="52"/>
                    <a:pt x="53" y="56"/>
                    <a:pt x="66" y="61"/>
                  </a:cubicBezTo>
                  <a:cubicBezTo>
                    <a:pt x="75" y="57"/>
                    <a:pt x="85" y="52"/>
                    <a:pt x="95" y="49"/>
                  </a:cubicBezTo>
                  <a:cubicBezTo>
                    <a:pt x="110" y="44"/>
                    <a:pt x="119" y="27"/>
                    <a:pt x="114" y="10"/>
                  </a:cubicBezTo>
                  <a:cubicBezTo>
                    <a:pt x="111" y="2"/>
                    <a:pt x="107" y="0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DE388AED-F906-4A16-8E1F-FCC20A87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3" y="1843088"/>
              <a:ext cx="273050" cy="136525"/>
            </a:xfrm>
            <a:custGeom>
              <a:avLst/>
              <a:gdLst>
                <a:gd name="T0" fmla="*/ 27 w 135"/>
                <a:gd name="T1" fmla="*/ 0 h 67"/>
                <a:gd name="T2" fmla="*/ 2 w 135"/>
                <a:gd name="T3" fmla="*/ 13 h 67"/>
                <a:gd name="T4" fmla="*/ 1 w 135"/>
                <a:gd name="T5" fmla="*/ 27 h 67"/>
                <a:gd name="T6" fmla="*/ 61 w 135"/>
                <a:gd name="T7" fmla="*/ 63 h 67"/>
                <a:gd name="T8" fmla="*/ 73 w 135"/>
                <a:gd name="T9" fmla="*/ 62 h 67"/>
                <a:gd name="T10" fmla="*/ 82 w 135"/>
                <a:gd name="T11" fmla="*/ 62 h 67"/>
                <a:gd name="T12" fmla="*/ 118 w 135"/>
                <a:gd name="T13" fmla="*/ 66 h 67"/>
                <a:gd name="T14" fmla="*/ 127 w 135"/>
                <a:gd name="T15" fmla="*/ 67 h 67"/>
                <a:gd name="T16" fmla="*/ 130 w 135"/>
                <a:gd name="T17" fmla="*/ 66 h 67"/>
                <a:gd name="T18" fmla="*/ 133 w 135"/>
                <a:gd name="T19" fmla="*/ 53 h 67"/>
                <a:gd name="T20" fmla="*/ 115 w 135"/>
                <a:gd name="T21" fmla="*/ 39 h 67"/>
                <a:gd name="T22" fmla="*/ 106 w 135"/>
                <a:gd name="T23" fmla="*/ 38 h 67"/>
                <a:gd name="T24" fmla="*/ 95 w 135"/>
                <a:gd name="T25" fmla="*/ 38 h 67"/>
                <a:gd name="T26" fmla="*/ 84 w 135"/>
                <a:gd name="T27" fmla="*/ 39 h 67"/>
                <a:gd name="T28" fmla="*/ 78 w 135"/>
                <a:gd name="T29" fmla="*/ 39 h 67"/>
                <a:gd name="T30" fmla="*/ 42 w 135"/>
                <a:gd name="T31" fmla="*/ 13 h 67"/>
                <a:gd name="T32" fmla="*/ 27 w 135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67">
                  <a:moveTo>
                    <a:pt x="27" y="0"/>
                  </a:moveTo>
                  <a:cubicBezTo>
                    <a:pt x="18" y="5"/>
                    <a:pt x="9" y="8"/>
                    <a:pt x="2" y="13"/>
                  </a:cubicBezTo>
                  <a:cubicBezTo>
                    <a:pt x="0" y="15"/>
                    <a:pt x="0" y="23"/>
                    <a:pt x="1" y="27"/>
                  </a:cubicBezTo>
                  <a:cubicBezTo>
                    <a:pt x="13" y="51"/>
                    <a:pt x="35" y="63"/>
                    <a:pt x="61" y="63"/>
                  </a:cubicBezTo>
                  <a:cubicBezTo>
                    <a:pt x="65" y="63"/>
                    <a:pt x="69" y="63"/>
                    <a:pt x="73" y="62"/>
                  </a:cubicBezTo>
                  <a:cubicBezTo>
                    <a:pt x="76" y="62"/>
                    <a:pt x="79" y="62"/>
                    <a:pt x="82" y="62"/>
                  </a:cubicBezTo>
                  <a:cubicBezTo>
                    <a:pt x="94" y="62"/>
                    <a:pt x="106" y="65"/>
                    <a:pt x="118" y="66"/>
                  </a:cubicBezTo>
                  <a:cubicBezTo>
                    <a:pt x="121" y="66"/>
                    <a:pt x="125" y="67"/>
                    <a:pt x="127" y="67"/>
                  </a:cubicBezTo>
                  <a:cubicBezTo>
                    <a:pt x="129" y="67"/>
                    <a:pt x="129" y="66"/>
                    <a:pt x="130" y="66"/>
                  </a:cubicBezTo>
                  <a:cubicBezTo>
                    <a:pt x="132" y="62"/>
                    <a:pt x="135" y="55"/>
                    <a:pt x="133" y="53"/>
                  </a:cubicBezTo>
                  <a:cubicBezTo>
                    <a:pt x="128" y="47"/>
                    <a:pt x="121" y="40"/>
                    <a:pt x="115" y="39"/>
                  </a:cubicBezTo>
                  <a:cubicBezTo>
                    <a:pt x="112" y="38"/>
                    <a:pt x="109" y="38"/>
                    <a:pt x="106" y="38"/>
                  </a:cubicBezTo>
                  <a:cubicBezTo>
                    <a:pt x="102" y="38"/>
                    <a:pt x="99" y="38"/>
                    <a:pt x="95" y="38"/>
                  </a:cubicBezTo>
                  <a:cubicBezTo>
                    <a:pt x="91" y="39"/>
                    <a:pt x="88" y="39"/>
                    <a:pt x="84" y="39"/>
                  </a:cubicBezTo>
                  <a:cubicBezTo>
                    <a:pt x="82" y="39"/>
                    <a:pt x="80" y="39"/>
                    <a:pt x="78" y="39"/>
                  </a:cubicBezTo>
                  <a:cubicBezTo>
                    <a:pt x="62" y="37"/>
                    <a:pt x="44" y="37"/>
                    <a:pt x="42" y="13"/>
                  </a:cubicBezTo>
                  <a:cubicBezTo>
                    <a:pt x="41" y="9"/>
                    <a:pt x="33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26">
              <a:extLst>
                <a:ext uri="{FF2B5EF4-FFF2-40B4-BE49-F238E27FC236}">
                  <a16:creationId xmlns:a16="http://schemas.microsoft.com/office/drawing/2014/main" id="{2C511A5E-1501-499C-9B29-500F6F229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278" y="1654176"/>
              <a:ext cx="160339" cy="152400"/>
            </a:xfrm>
            <a:custGeom>
              <a:avLst/>
              <a:gdLst>
                <a:gd name="T0" fmla="*/ 29 w 79"/>
                <a:gd name="T1" fmla="*/ 0 h 75"/>
                <a:gd name="T2" fmla="*/ 24 w 79"/>
                <a:gd name="T3" fmla="*/ 1 h 75"/>
                <a:gd name="T4" fmla="*/ 4 w 79"/>
                <a:gd name="T5" fmla="*/ 40 h 75"/>
                <a:gd name="T6" fmla="*/ 11 w 79"/>
                <a:gd name="T7" fmla="*/ 46 h 75"/>
                <a:gd name="T8" fmla="*/ 18 w 79"/>
                <a:gd name="T9" fmla="*/ 51 h 75"/>
                <a:gd name="T10" fmla="*/ 40 w 79"/>
                <a:gd name="T11" fmla="*/ 75 h 75"/>
                <a:gd name="T12" fmla="*/ 52 w 79"/>
                <a:gd name="T13" fmla="*/ 74 h 75"/>
                <a:gd name="T14" fmla="*/ 74 w 79"/>
                <a:gd name="T15" fmla="*/ 53 h 75"/>
                <a:gd name="T16" fmla="*/ 73 w 79"/>
                <a:gd name="T17" fmla="*/ 31 h 75"/>
                <a:gd name="T18" fmla="*/ 44 w 79"/>
                <a:gd name="T19" fmla="*/ 5 h 75"/>
                <a:gd name="T20" fmla="*/ 29 w 79"/>
                <a:gd name="T2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75">
                  <a:moveTo>
                    <a:pt x="29" y="0"/>
                  </a:moveTo>
                  <a:cubicBezTo>
                    <a:pt x="26" y="0"/>
                    <a:pt x="25" y="1"/>
                    <a:pt x="24" y="1"/>
                  </a:cubicBezTo>
                  <a:cubicBezTo>
                    <a:pt x="16" y="13"/>
                    <a:pt x="0" y="26"/>
                    <a:pt x="4" y="40"/>
                  </a:cubicBezTo>
                  <a:cubicBezTo>
                    <a:pt x="6" y="45"/>
                    <a:pt x="9" y="44"/>
                    <a:pt x="11" y="46"/>
                  </a:cubicBezTo>
                  <a:cubicBezTo>
                    <a:pt x="14" y="48"/>
                    <a:pt x="18" y="49"/>
                    <a:pt x="18" y="51"/>
                  </a:cubicBezTo>
                  <a:cubicBezTo>
                    <a:pt x="18" y="70"/>
                    <a:pt x="29" y="75"/>
                    <a:pt x="40" y="75"/>
                  </a:cubicBezTo>
                  <a:cubicBezTo>
                    <a:pt x="45" y="75"/>
                    <a:pt x="49" y="75"/>
                    <a:pt x="52" y="74"/>
                  </a:cubicBezTo>
                  <a:cubicBezTo>
                    <a:pt x="60" y="71"/>
                    <a:pt x="66" y="63"/>
                    <a:pt x="74" y="53"/>
                  </a:cubicBezTo>
                  <a:cubicBezTo>
                    <a:pt x="79" y="46"/>
                    <a:pt x="79" y="37"/>
                    <a:pt x="73" y="31"/>
                  </a:cubicBezTo>
                  <a:cubicBezTo>
                    <a:pt x="63" y="21"/>
                    <a:pt x="54" y="12"/>
                    <a:pt x="44" y="5"/>
                  </a:cubicBezTo>
                  <a:cubicBezTo>
                    <a:pt x="41" y="2"/>
                    <a:pt x="33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6F11C565-FB00-42A1-9EA7-DAB8AB72A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6106" y="5372101"/>
              <a:ext cx="204789" cy="220663"/>
            </a:xfrm>
            <a:custGeom>
              <a:avLst/>
              <a:gdLst>
                <a:gd name="T0" fmla="*/ 86 w 101"/>
                <a:gd name="T1" fmla="*/ 0 h 108"/>
                <a:gd name="T2" fmla="*/ 78 w 101"/>
                <a:gd name="T3" fmla="*/ 2 h 108"/>
                <a:gd name="T4" fmla="*/ 23 w 101"/>
                <a:gd name="T5" fmla="*/ 51 h 108"/>
                <a:gd name="T6" fmla="*/ 4 w 101"/>
                <a:gd name="T7" fmla="*/ 64 h 108"/>
                <a:gd name="T8" fmla="*/ 2 w 101"/>
                <a:gd name="T9" fmla="*/ 85 h 108"/>
                <a:gd name="T10" fmla="*/ 22 w 101"/>
                <a:gd name="T11" fmla="*/ 108 h 108"/>
                <a:gd name="T12" fmla="*/ 47 w 101"/>
                <a:gd name="T13" fmla="*/ 78 h 108"/>
                <a:gd name="T14" fmla="*/ 60 w 101"/>
                <a:gd name="T15" fmla="*/ 60 h 108"/>
                <a:gd name="T16" fmla="*/ 100 w 101"/>
                <a:gd name="T17" fmla="*/ 18 h 108"/>
                <a:gd name="T18" fmla="*/ 93 w 101"/>
                <a:gd name="T19" fmla="*/ 2 h 108"/>
                <a:gd name="T20" fmla="*/ 86 w 101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08">
                  <a:moveTo>
                    <a:pt x="86" y="0"/>
                  </a:moveTo>
                  <a:cubicBezTo>
                    <a:pt x="82" y="0"/>
                    <a:pt x="79" y="0"/>
                    <a:pt x="78" y="2"/>
                  </a:cubicBezTo>
                  <a:cubicBezTo>
                    <a:pt x="67" y="26"/>
                    <a:pt x="48" y="42"/>
                    <a:pt x="23" y="51"/>
                  </a:cubicBezTo>
                  <a:cubicBezTo>
                    <a:pt x="16" y="53"/>
                    <a:pt x="8" y="58"/>
                    <a:pt x="4" y="64"/>
                  </a:cubicBezTo>
                  <a:cubicBezTo>
                    <a:pt x="1" y="70"/>
                    <a:pt x="0" y="80"/>
                    <a:pt x="2" y="85"/>
                  </a:cubicBezTo>
                  <a:cubicBezTo>
                    <a:pt x="5" y="93"/>
                    <a:pt x="13" y="99"/>
                    <a:pt x="22" y="108"/>
                  </a:cubicBezTo>
                  <a:cubicBezTo>
                    <a:pt x="32" y="96"/>
                    <a:pt x="40" y="87"/>
                    <a:pt x="47" y="78"/>
                  </a:cubicBezTo>
                  <a:cubicBezTo>
                    <a:pt x="51" y="72"/>
                    <a:pt x="54" y="61"/>
                    <a:pt x="60" y="60"/>
                  </a:cubicBezTo>
                  <a:cubicBezTo>
                    <a:pt x="83" y="55"/>
                    <a:pt x="83" y="29"/>
                    <a:pt x="100" y="18"/>
                  </a:cubicBezTo>
                  <a:cubicBezTo>
                    <a:pt x="101" y="18"/>
                    <a:pt x="97" y="6"/>
                    <a:pt x="93" y="2"/>
                  </a:cubicBezTo>
                  <a:cubicBezTo>
                    <a:pt x="92" y="0"/>
                    <a:pt x="89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29B8F869-3692-4C3E-89AE-BE03C5CBA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92" y="4330700"/>
              <a:ext cx="157163" cy="206375"/>
            </a:xfrm>
            <a:custGeom>
              <a:avLst/>
              <a:gdLst>
                <a:gd name="T0" fmla="*/ 77 w 78"/>
                <a:gd name="T1" fmla="*/ 0 h 101"/>
                <a:gd name="T2" fmla="*/ 44 w 78"/>
                <a:gd name="T3" fmla="*/ 3 h 101"/>
                <a:gd name="T4" fmla="*/ 40 w 78"/>
                <a:gd name="T5" fmla="*/ 2 h 101"/>
                <a:gd name="T6" fmla="*/ 32 w 78"/>
                <a:gd name="T7" fmla="*/ 2 h 101"/>
                <a:gd name="T8" fmla="*/ 17 w 78"/>
                <a:gd name="T9" fmla="*/ 16 h 101"/>
                <a:gd name="T10" fmla="*/ 3 w 78"/>
                <a:gd name="T11" fmla="*/ 49 h 101"/>
                <a:gd name="T12" fmla="*/ 2 w 78"/>
                <a:gd name="T13" fmla="*/ 75 h 101"/>
                <a:gd name="T14" fmla="*/ 19 w 78"/>
                <a:gd name="T15" fmla="*/ 96 h 101"/>
                <a:gd name="T16" fmla="*/ 29 w 78"/>
                <a:gd name="T17" fmla="*/ 75 h 101"/>
                <a:gd name="T18" fmla="*/ 50 w 78"/>
                <a:gd name="T19" fmla="*/ 101 h 101"/>
                <a:gd name="T20" fmla="*/ 59 w 78"/>
                <a:gd name="T21" fmla="*/ 95 h 101"/>
                <a:gd name="T22" fmla="*/ 49 w 78"/>
                <a:gd name="T23" fmla="*/ 69 h 101"/>
                <a:gd name="T24" fmla="*/ 47 w 78"/>
                <a:gd name="T25" fmla="*/ 51 h 101"/>
                <a:gd name="T26" fmla="*/ 54 w 78"/>
                <a:gd name="T27" fmla="*/ 33 h 101"/>
                <a:gd name="T28" fmla="*/ 32 w 78"/>
                <a:gd name="T29" fmla="*/ 34 h 101"/>
                <a:gd name="T30" fmla="*/ 28 w 78"/>
                <a:gd name="T31" fmla="*/ 19 h 101"/>
                <a:gd name="T32" fmla="*/ 78 w 78"/>
                <a:gd name="T33" fmla="*/ 9 h 101"/>
                <a:gd name="T34" fmla="*/ 77 w 78"/>
                <a:gd name="T3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1">
                  <a:moveTo>
                    <a:pt x="77" y="0"/>
                  </a:moveTo>
                  <a:cubicBezTo>
                    <a:pt x="63" y="1"/>
                    <a:pt x="54" y="3"/>
                    <a:pt x="44" y="3"/>
                  </a:cubicBezTo>
                  <a:cubicBezTo>
                    <a:pt x="43" y="3"/>
                    <a:pt x="41" y="3"/>
                    <a:pt x="40" y="2"/>
                  </a:cubicBezTo>
                  <a:cubicBezTo>
                    <a:pt x="37" y="2"/>
                    <a:pt x="35" y="2"/>
                    <a:pt x="32" y="2"/>
                  </a:cubicBezTo>
                  <a:cubicBezTo>
                    <a:pt x="24" y="2"/>
                    <a:pt x="19" y="4"/>
                    <a:pt x="17" y="16"/>
                  </a:cubicBezTo>
                  <a:cubicBezTo>
                    <a:pt x="15" y="28"/>
                    <a:pt x="6" y="38"/>
                    <a:pt x="3" y="49"/>
                  </a:cubicBezTo>
                  <a:cubicBezTo>
                    <a:pt x="0" y="57"/>
                    <a:pt x="0" y="68"/>
                    <a:pt x="2" y="75"/>
                  </a:cubicBezTo>
                  <a:cubicBezTo>
                    <a:pt x="5" y="83"/>
                    <a:pt x="14" y="90"/>
                    <a:pt x="19" y="96"/>
                  </a:cubicBezTo>
                  <a:cubicBezTo>
                    <a:pt x="23" y="88"/>
                    <a:pt x="27" y="80"/>
                    <a:pt x="29" y="75"/>
                  </a:cubicBezTo>
                  <a:cubicBezTo>
                    <a:pt x="36" y="83"/>
                    <a:pt x="43" y="92"/>
                    <a:pt x="50" y="101"/>
                  </a:cubicBezTo>
                  <a:cubicBezTo>
                    <a:pt x="53" y="99"/>
                    <a:pt x="56" y="97"/>
                    <a:pt x="59" y="95"/>
                  </a:cubicBezTo>
                  <a:cubicBezTo>
                    <a:pt x="56" y="86"/>
                    <a:pt x="52" y="78"/>
                    <a:pt x="49" y="69"/>
                  </a:cubicBezTo>
                  <a:cubicBezTo>
                    <a:pt x="47" y="64"/>
                    <a:pt x="46" y="57"/>
                    <a:pt x="47" y="51"/>
                  </a:cubicBezTo>
                  <a:cubicBezTo>
                    <a:pt x="48" y="45"/>
                    <a:pt x="52" y="39"/>
                    <a:pt x="54" y="33"/>
                  </a:cubicBezTo>
                  <a:cubicBezTo>
                    <a:pt x="47" y="33"/>
                    <a:pt x="40" y="34"/>
                    <a:pt x="32" y="34"/>
                  </a:cubicBezTo>
                  <a:cubicBezTo>
                    <a:pt x="31" y="28"/>
                    <a:pt x="29" y="21"/>
                    <a:pt x="28" y="19"/>
                  </a:cubicBezTo>
                  <a:cubicBezTo>
                    <a:pt x="47" y="15"/>
                    <a:pt x="63" y="13"/>
                    <a:pt x="78" y="9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24C84E61-9F9D-49E5-9148-5685BE3AB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4" y="1868488"/>
              <a:ext cx="203200" cy="111124"/>
            </a:xfrm>
            <a:custGeom>
              <a:avLst/>
              <a:gdLst>
                <a:gd name="T0" fmla="*/ 62 w 101"/>
                <a:gd name="T1" fmla="*/ 0 h 55"/>
                <a:gd name="T2" fmla="*/ 48 w 101"/>
                <a:gd name="T3" fmla="*/ 9 h 55"/>
                <a:gd name="T4" fmla="*/ 14 w 101"/>
                <a:gd name="T5" fmla="*/ 29 h 55"/>
                <a:gd name="T6" fmla="*/ 6 w 101"/>
                <a:gd name="T7" fmla="*/ 34 h 55"/>
                <a:gd name="T8" fmla="*/ 3 w 101"/>
                <a:gd name="T9" fmla="*/ 49 h 55"/>
                <a:gd name="T10" fmla="*/ 11 w 101"/>
                <a:gd name="T11" fmla="*/ 55 h 55"/>
                <a:gd name="T12" fmla="*/ 16 w 101"/>
                <a:gd name="T13" fmla="*/ 55 h 55"/>
                <a:gd name="T14" fmla="*/ 49 w 101"/>
                <a:gd name="T15" fmla="*/ 51 h 55"/>
                <a:gd name="T16" fmla="*/ 89 w 101"/>
                <a:gd name="T17" fmla="*/ 45 h 55"/>
                <a:gd name="T18" fmla="*/ 95 w 101"/>
                <a:gd name="T19" fmla="*/ 27 h 55"/>
                <a:gd name="T20" fmla="*/ 89 w 101"/>
                <a:gd name="T21" fmla="*/ 21 h 55"/>
                <a:gd name="T22" fmla="*/ 72 w 101"/>
                <a:gd name="T23" fmla="*/ 10 h 55"/>
                <a:gd name="T24" fmla="*/ 62 w 101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5">
                  <a:moveTo>
                    <a:pt x="62" y="0"/>
                  </a:moveTo>
                  <a:cubicBezTo>
                    <a:pt x="58" y="0"/>
                    <a:pt x="54" y="4"/>
                    <a:pt x="48" y="9"/>
                  </a:cubicBezTo>
                  <a:cubicBezTo>
                    <a:pt x="39" y="18"/>
                    <a:pt x="25" y="22"/>
                    <a:pt x="14" y="29"/>
                  </a:cubicBezTo>
                  <a:cubicBezTo>
                    <a:pt x="11" y="30"/>
                    <a:pt x="8" y="32"/>
                    <a:pt x="6" y="34"/>
                  </a:cubicBezTo>
                  <a:cubicBezTo>
                    <a:pt x="1" y="37"/>
                    <a:pt x="0" y="44"/>
                    <a:pt x="3" y="49"/>
                  </a:cubicBezTo>
                  <a:cubicBezTo>
                    <a:pt x="6" y="52"/>
                    <a:pt x="8" y="55"/>
                    <a:pt x="11" y="55"/>
                  </a:cubicBezTo>
                  <a:cubicBezTo>
                    <a:pt x="13" y="55"/>
                    <a:pt x="14" y="55"/>
                    <a:pt x="16" y="55"/>
                  </a:cubicBezTo>
                  <a:cubicBezTo>
                    <a:pt x="27" y="55"/>
                    <a:pt x="38" y="53"/>
                    <a:pt x="49" y="51"/>
                  </a:cubicBezTo>
                  <a:cubicBezTo>
                    <a:pt x="62" y="49"/>
                    <a:pt x="74" y="47"/>
                    <a:pt x="89" y="45"/>
                  </a:cubicBezTo>
                  <a:cubicBezTo>
                    <a:pt x="98" y="43"/>
                    <a:pt x="101" y="33"/>
                    <a:pt x="95" y="27"/>
                  </a:cubicBezTo>
                  <a:cubicBezTo>
                    <a:pt x="93" y="25"/>
                    <a:pt x="91" y="23"/>
                    <a:pt x="89" y="21"/>
                  </a:cubicBezTo>
                  <a:cubicBezTo>
                    <a:pt x="84" y="17"/>
                    <a:pt x="76" y="15"/>
                    <a:pt x="72" y="10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1066910B-872B-4A4F-94E4-A1697F49A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3" y="2886076"/>
              <a:ext cx="153989" cy="153988"/>
            </a:xfrm>
            <a:custGeom>
              <a:avLst/>
              <a:gdLst>
                <a:gd name="T0" fmla="*/ 36 w 76"/>
                <a:gd name="T1" fmla="*/ 0 h 75"/>
                <a:gd name="T2" fmla="*/ 25 w 76"/>
                <a:gd name="T3" fmla="*/ 7 h 75"/>
                <a:gd name="T4" fmla="*/ 7 w 76"/>
                <a:gd name="T5" fmla="*/ 25 h 75"/>
                <a:gd name="T6" fmla="*/ 0 w 76"/>
                <a:gd name="T7" fmla="*/ 52 h 75"/>
                <a:gd name="T8" fmla="*/ 22 w 76"/>
                <a:gd name="T9" fmla="*/ 54 h 75"/>
                <a:gd name="T10" fmla="*/ 22 w 76"/>
                <a:gd name="T11" fmla="*/ 54 h 75"/>
                <a:gd name="T12" fmla="*/ 32 w 76"/>
                <a:gd name="T13" fmla="*/ 52 h 75"/>
                <a:gd name="T14" fmla="*/ 41 w 76"/>
                <a:gd name="T15" fmla="*/ 73 h 75"/>
                <a:gd name="T16" fmla="*/ 49 w 76"/>
                <a:gd name="T17" fmla="*/ 63 h 75"/>
                <a:gd name="T18" fmla="*/ 64 w 76"/>
                <a:gd name="T19" fmla="*/ 75 h 75"/>
                <a:gd name="T20" fmla="*/ 50 w 76"/>
                <a:gd name="T21" fmla="*/ 20 h 75"/>
                <a:gd name="T22" fmla="*/ 43 w 76"/>
                <a:gd name="T23" fmla="*/ 11 h 75"/>
                <a:gd name="T24" fmla="*/ 36 w 76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5">
                  <a:moveTo>
                    <a:pt x="36" y="0"/>
                  </a:moveTo>
                  <a:cubicBezTo>
                    <a:pt x="33" y="0"/>
                    <a:pt x="29" y="3"/>
                    <a:pt x="25" y="7"/>
                  </a:cubicBezTo>
                  <a:cubicBezTo>
                    <a:pt x="19" y="12"/>
                    <a:pt x="11" y="17"/>
                    <a:pt x="7" y="25"/>
                  </a:cubicBezTo>
                  <a:cubicBezTo>
                    <a:pt x="3" y="33"/>
                    <a:pt x="2" y="43"/>
                    <a:pt x="0" y="52"/>
                  </a:cubicBezTo>
                  <a:cubicBezTo>
                    <a:pt x="7" y="53"/>
                    <a:pt x="14" y="53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5" y="54"/>
                    <a:pt x="29" y="53"/>
                    <a:pt x="32" y="52"/>
                  </a:cubicBezTo>
                  <a:cubicBezTo>
                    <a:pt x="34" y="59"/>
                    <a:pt x="37" y="65"/>
                    <a:pt x="41" y="73"/>
                  </a:cubicBezTo>
                  <a:cubicBezTo>
                    <a:pt x="44" y="68"/>
                    <a:pt x="47" y="65"/>
                    <a:pt x="49" y="63"/>
                  </a:cubicBezTo>
                  <a:cubicBezTo>
                    <a:pt x="54" y="66"/>
                    <a:pt x="58" y="70"/>
                    <a:pt x="64" y="75"/>
                  </a:cubicBezTo>
                  <a:cubicBezTo>
                    <a:pt x="76" y="51"/>
                    <a:pt x="69" y="28"/>
                    <a:pt x="50" y="20"/>
                  </a:cubicBezTo>
                  <a:cubicBezTo>
                    <a:pt x="47" y="18"/>
                    <a:pt x="44" y="14"/>
                    <a:pt x="43" y="11"/>
                  </a:cubicBezTo>
                  <a:cubicBezTo>
                    <a:pt x="42" y="3"/>
                    <a:pt x="39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55A90AE2-0113-4F6D-BE40-76DF335E3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92" y="5183188"/>
              <a:ext cx="131763" cy="219075"/>
            </a:xfrm>
            <a:custGeom>
              <a:avLst/>
              <a:gdLst>
                <a:gd name="T0" fmla="*/ 9 w 66"/>
                <a:gd name="T1" fmla="*/ 0 h 108"/>
                <a:gd name="T2" fmla="*/ 13 w 66"/>
                <a:gd name="T3" fmla="*/ 20 h 108"/>
                <a:gd name="T4" fmla="*/ 10 w 66"/>
                <a:gd name="T5" fmla="*/ 67 h 108"/>
                <a:gd name="T6" fmla="*/ 18 w 66"/>
                <a:gd name="T7" fmla="*/ 108 h 108"/>
                <a:gd name="T8" fmla="*/ 50 w 66"/>
                <a:gd name="T9" fmla="*/ 78 h 108"/>
                <a:gd name="T10" fmla="*/ 66 w 66"/>
                <a:gd name="T11" fmla="*/ 52 h 108"/>
                <a:gd name="T12" fmla="*/ 60 w 66"/>
                <a:gd name="T13" fmla="*/ 47 h 108"/>
                <a:gd name="T14" fmla="*/ 55 w 66"/>
                <a:gd name="T15" fmla="*/ 47 h 108"/>
                <a:gd name="T16" fmla="*/ 9 w 66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08">
                  <a:moveTo>
                    <a:pt x="9" y="0"/>
                  </a:moveTo>
                  <a:cubicBezTo>
                    <a:pt x="11" y="9"/>
                    <a:pt x="10" y="16"/>
                    <a:pt x="13" y="20"/>
                  </a:cubicBezTo>
                  <a:cubicBezTo>
                    <a:pt x="24" y="37"/>
                    <a:pt x="25" y="51"/>
                    <a:pt x="10" y="67"/>
                  </a:cubicBezTo>
                  <a:cubicBezTo>
                    <a:pt x="0" y="79"/>
                    <a:pt x="11" y="105"/>
                    <a:pt x="18" y="108"/>
                  </a:cubicBezTo>
                  <a:cubicBezTo>
                    <a:pt x="31" y="97"/>
                    <a:pt x="41" y="88"/>
                    <a:pt x="50" y="78"/>
                  </a:cubicBezTo>
                  <a:cubicBezTo>
                    <a:pt x="56" y="71"/>
                    <a:pt x="60" y="61"/>
                    <a:pt x="66" y="52"/>
                  </a:cubicBezTo>
                  <a:cubicBezTo>
                    <a:pt x="64" y="50"/>
                    <a:pt x="62" y="49"/>
                    <a:pt x="60" y="47"/>
                  </a:cubicBezTo>
                  <a:cubicBezTo>
                    <a:pt x="58" y="47"/>
                    <a:pt x="57" y="47"/>
                    <a:pt x="55" y="47"/>
                  </a:cubicBezTo>
                  <a:cubicBezTo>
                    <a:pt x="27" y="47"/>
                    <a:pt x="36" y="8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D1BBD5EC-C362-4CEE-8EC6-56A03DF5F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4541" y="4532313"/>
              <a:ext cx="228600" cy="79374"/>
            </a:xfrm>
            <a:custGeom>
              <a:avLst/>
              <a:gdLst>
                <a:gd name="T0" fmla="*/ 17 w 113"/>
                <a:gd name="T1" fmla="*/ 0 h 39"/>
                <a:gd name="T2" fmla="*/ 0 w 113"/>
                <a:gd name="T3" fmla="*/ 15 h 39"/>
                <a:gd name="T4" fmla="*/ 18 w 113"/>
                <a:gd name="T5" fmla="*/ 26 h 39"/>
                <a:gd name="T6" fmla="*/ 35 w 113"/>
                <a:gd name="T7" fmla="*/ 28 h 39"/>
                <a:gd name="T8" fmla="*/ 87 w 113"/>
                <a:gd name="T9" fmla="*/ 39 h 39"/>
                <a:gd name="T10" fmla="*/ 113 w 113"/>
                <a:gd name="T11" fmla="*/ 34 h 39"/>
                <a:gd name="T12" fmla="*/ 78 w 113"/>
                <a:gd name="T13" fmla="*/ 10 h 39"/>
                <a:gd name="T14" fmla="*/ 18 w 113"/>
                <a:gd name="T15" fmla="*/ 0 h 39"/>
                <a:gd name="T16" fmla="*/ 17 w 113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39">
                  <a:moveTo>
                    <a:pt x="17" y="0"/>
                  </a:moveTo>
                  <a:cubicBezTo>
                    <a:pt x="12" y="0"/>
                    <a:pt x="6" y="10"/>
                    <a:pt x="0" y="15"/>
                  </a:cubicBezTo>
                  <a:cubicBezTo>
                    <a:pt x="6" y="19"/>
                    <a:pt x="12" y="23"/>
                    <a:pt x="18" y="26"/>
                  </a:cubicBezTo>
                  <a:cubicBezTo>
                    <a:pt x="24" y="28"/>
                    <a:pt x="30" y="27"/>
                    <a:pt x="35" y="28"/>
                  </a:cubicBezTo>
                  <a:cubicBezTo>
                    <a:pt x="52" y="32"/>
                    <a:pt x="69" y="39"/>
                    <a:pt x="87" y="39"/>
                  </a:cubicBezTo>
                  <a:cubicBezTo>
                    <a:pt x="96" y="39"/>
                    <a:pt x="104" y="38"/>
                    <a:pt x="113" y="34"/>
                  </a:cubicBezTo>
                  <a:cubicBezTo>
                    <a:pt x="108" y="15"/>
                    <a:pt x="94" y="12"/>
                    <a:pt x="78" y="10"/>
                  </a:cubicBezTo>
                  <a:cubicBezTo>
                    <a:pt x="58" y="8"/>
                    <a:pt x="38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0197D595-860B-4174-8E2E-A3593860F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404" y="2724151"/>
              <a:ext cx="128589" cy="136525"/>
            </a:xfrm>
            <a:custGeom>
              <a:avLst/>
              <a:gdLst>
                <a:gd name="T0" fmla="*/ 41 w 64"/>
                <a:gd name="T1" fmla="*/ 0 h 67"/>
                <a:gd name="T2" fmla="*/ 0 w 64"/>
                <a:gd name="T3" fmla="*/ 24 h 67"/>
                <a:gd name="T4" fmla="*/ 3 w 64"/>
                <a:gd name="T5" fmla="*/ 67 h 67"/>
                <a:gd name="T6" fmla="*/ 36 w 64"/>
                <a:gd name="T7" fmla="*/ 56 h 67"/>
                <a:gd name="T8" fmla="*/ 52 w 64"/>
                <a:gd name="T9" fmla="*/ 19 h 67"/>
                <a:gd name="T10" fmla="*/ 49 w 64"/>
                <a:gd name="T11" fmla="*/ 4 h 67"/>
                <a:gd name="T12" fmla="*/ 44 w 64"/>
                <a:gd name="T13" fmla="*/ 1 h 67"/>
                <a:gd name="T14" fmla="*/ 41 w 64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7">
                  <a:moveTo>
                    <a:pt x="41" y="0"/>
                  </a:moveTo>
                  <a:cubicBezTo>
                    <a:pt x="30" y="0"/>
                    <a:pt x="1" y="16"/>
                    <a:pt x="0" y="24"/>
                  </a:cubicBezTo>
                  <a:cubicBezTo>
                    <a:pt x="0" y="37"/>
                    <a:pt x="2" y="51"/>
                    <a:pt x="3" y="67"/>
                  </a:cubicBezTo>
                  <a:cubicBezTo>
                    <a:pt x="15" y="63"/>
                    <a:pt x="25" y="57"/>
                    <a:pt x="36" y="56"/>
                  </a:cubicBezTo>
                  <a:cubicBezTo>
                    <a:pt x="64" y="53"/>
                    <a:pt x="42" y="30"/>
                    <a:pt x="52" y="19"/>
                  </a:cubicBezTo>
                  <a:cubicBezTo>
                    <a:pt x="54" y="16"/>
                    <a:pt x="51" y="9"/>
                    <a:pt x="49" y="4"/>
                  </a:cubicBezTo>
                  <a:cubicBezTo>
                    <a:pt x="49" y="3"/>
                    <a:pt x="46" y="1"/>
                    <a:pt x="44" y="1"/>
                  </a:cubicBezTo>
                  <a:cubicBezTo>
                    <a:pt x="43" y="1"/>
                    <a:pt x="42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1A7F0A3E-1E74-413E-9472-F4C3A5835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8" y="3743325"/>
              <a:ext cx="246063" cy="114300"/>
            </a:xfrm>
            <a:custGeom>
              <a:avLst/>
              <a:gdLst>
                <a:gd name="T0" fmla="*/ 32 w 122"/>
                <a:gd name="T1" fmla="*/ 0 h 56"/>
                <a:gd name="T2" fmla="*/ 0 w 122"/>
                <a:gd name="T3" fmla="*/ 18 h 56"/>
                <a:gd name="T4" fmla="*/ 16 w 122"/>
                <a:gd name="T5" fmla="*/ 15 h 56"/>
                <a:gd name="T6" fmla="*/ 29 w 122"/>
                <a:gd name="T7" fmla="*/ 13 h 56"/>
                <a:gd name="T8" fmla="*/ 80 w 122"/>
                <a:gd name="T9" fmla="*/ 49 h 56"/>
                <a:gd name="T10" fmla="*/ 98 w 122"/>
                <a:gd name="T11" fmla="*/ 56 h 56"/>
                <a:gd name="T12" fmla="*/ 100 w 122"/>
                <a:gd name="T13" fmla="*/ 56 h 56"/>
                <a:gd name="T14" fmla="*/ 122 w 122"/>
                <a:gd name="T15" fmla="*/ 46 h 56"/>
                <a:gd name="T16" fmla="*/ 109 w 122"/>
                <a:gd name="T17" fmla="*/ 31 h 56"/>
                <a:gd name="T18" fmla="*/ 61 w 122"/>
                <a:gd name="T19" fmla="*/ 8 h 56"/>
                <a:gd name="T20" fmla="*/ 32 w 122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56">
                  <a:moveTo>
                    <a:pt x="32" y="0"/>
                  </a:moveTo>
                  <a:cubicBezTo>
                    <a:pt x="19" y="0"/>
                    <a:pt x="10" y="6"/>
                    <a:pt x="0" y="18"/>
                  </a:cubicBezTo>
                  <a:cubicBezTo>
                    <a:pt x="7" y="17"/>
                    <a:pt x="11" y="15"/>
                    <a:pt x="16" y="15"/>
                  </a:cubicBezTo>
                  <a:cubicBezTo>
                    <a:pt x="20" y="14"/>
                    <a:pt x="25" y="13"/>
                    <a:pt x="29" y="13"/>
                  </a:cubicBezTo>
                  <a:cubicBezTo>
                    <a:pt x="52" y="13"/>
                    <a:pt x="70" y="26"/>
                    <a:pt x="80" y="49"/>
                  </a:cubicBezTo>
                  <a:cubicBezTo>
                    <a:pt x="82" y="53"/>
                    <a:pt x="91" y="56"/>
                    <a:pt x="98" y="56"/>
                  </a:cubicBezTo>
                  <a:cubicBezTo>
                    <a:pt x="98" y="56"/>
                    <a:pt x="99" y="56"/>
                    <a:pt x="100" y="56"/>
                  </a:cubicBezTo>
                  <a:cubicBezTo>
                    <a:pt x="107" y="55"/>
                    <a:pt x="115" y="50"/>
                    <a:pt x="122" y="46"/>
                  </a:cubicBezTo>
                  <a:cubicBezTo>
                    <a:pt x="118" y="41"/>
                    <a:pt x="115" y="34"/>
                    <a:pt x="109" y="31"/>
                  </a:cubicBezTo>
                  <a:cubicBezTo>
                    <a:pt x="94" y="22"/>
                    <a:pt x="77" y="14"/>
                    <a:pt x="61" y="8"/>
                  </a:cubicBezTo>
                  <a:cubicBezTo>
                    <a:pt x="49" y="3"/>
                    <a:pt x="40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90D8E6D4-5FF1-42E2-A04A-577984E4F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3" y="1985964"/>
              <a:ext cx="123825" cy="122238"/>
            </a:xfrm>
            <a:custGeom>
              <a:avLst/>
              <a:gdLst>
                <a:gd name="T0" fmla="*/ 42 w 61"/>
                <a:gd name="T1" fmla="*/ 0 h 60"/>
                <a:gd name="T2" fmla="*/ 42 w 61"/>
                <a:gd name="T3" fmla="*/ 0 h 60"/>
                <a:gd name="T4" fmla="*/ 26 w 61"/>
                <a:gd name="T5" fmla="*/ 14 h 60"/>
                <a:gd name="T6" fmla="*/ 28 w 61"/>
                <a:gd name="T7" fmla="*/ 33 h 60"/>
                <a:gd name="T8" fmla="*/ 7 w 61"/>
                <a:gd name="T9" fmla="*/ 22 h 60"/>
                <a:gd name="T10" fmla="*/ 31 w 61"/>
                <a:gd name="T11" fmla="*/ 58 h 60"/>
                <a:gd name="T12" fmla="*/ 42 w 61"/>
                <a:gd name="T13" fmla="*/ 60 h 60"/>
                <a:gd name="T14" fmla="*/ 50 w 61"/>
                <a:gd name="T15" fmla="*/ 59 h 60"/>
                <a:gd name="T16" fmla="*/ 60 w 61"/>
                <a:gd name="T17" fmla="*/ 36 h 60"/>
                <a:gd name="T18" fmla="*/ 57 w 61"/>
                <a:gd name="T19" fmla="*/ 13 h 60"/>
                <a:gd name="T20" fmla="*/ 42 w 61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6" y="1"/>
                    <a:pt x="30" y="8"/>
                    <a:pt x="26" y="14"/>
                  </a:cubicBezTo>
                  <a:cubicBezTo>
                    <a:pt x="24" y="18"/>
                    <a:pt x="27" y="25"/>
                    <a:pt x="28" y="33"/>
                  </a:cubicBezTo>
                  <a:cubicBezTo>
                    <a:pt x="20" y="29"/>
                    <a:pt x="15" y="26"/>
                    <a:pt x="7" y="22"/>
                  </a:cubicBezTo>
                  <a:cubicBezTo>
                    <a:pt x="0" y="46"/>
                    <a:pt x="27" y="44"/>
                    <a:pt x="31" y="58"/>
                  </a:cubicBezTo>
                  <a:cubicBezTo>
                    <a:pt x="32" y="59"/>
                    <a:pt x="37" y="60"/>
                    <a:pt x="42" y="60"/>
                  </a:cubicBezTo>
                  <a:cubicBezTo>
                    <a:pt x="46" y="60"/>
                    <a:pt x="49" y="60"/>
                    <a:pt x="50" y="59"/>
                  </a:cubicBezTo>
                  <a:cubicBezTo>
                    <a:pt x="56" y="53"/>
                    <a:pt x="59" y="44"/>
                    <a:pt x="60" y="36"/>
                  </a:cubicBezTo>
                  <a:cubicBezTo>
                    <a:pt x="61" y="28"/>
                    <a:pt x="60" y="20"/>
                    <a:pt x="57" y="13"/>
                  </a:cubicBezTo>
                  <a:cubicBezTo>
                    <a:pt x="54" y="8"/>
                    <a:pt x="47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6CA99C61-200C-404F-AC3F-81062AF42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3517" y="3033713"/>
              <a:ext cx="107950" cy="119063"/>
            </a:xfrm>
            <a:custGeom>
              <a:avLst/>
              <a:gdLst>
                <a:gd name="T0" fmla="*/ 13 w 54"/>
                <a:gd name="T1" fmla="*/ 0 h 59"/>
                <a:gd name="T2" fmla="*/ 1 w 54"/>
                <a:gd name="T3" fmla="*/ 48 h 59"/>
                <a:gd name="T4" fmla="*/ 12 w 54"/>
                <a:gd name="T5" fmla="*/ 58 h 59"/>
                <a:gd name="T6" fmla="*/ 23 w 54"/>
                <a:gd name="T7" fmla="*/ 59 h 59"/>
                <a:gd name="T8" fmla="*/ 42 w 54"/>
                <a:gd name="T9" fmla="*/ 58 h 59"/>
                <a:gd name="T10" fmla="*/ 52 w 54"/>
                <a:gd name="T11" fmla="*/ 45 h 59"/>
                <a:gd name="T12" fmla="*/ 49 w 54"/>
                <a:gd name="T13" fmla="*/ 25 h 59"/>
                <a:gd name="T14" fmla="*/ 13 w 54"/>
                <a:gd name="T1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9">
                  <a:moveTo>
                    <a:pt x="13" y="0"/>
                  </a:moveTo>
                  <a:cubicBezTo>
                    <a:pt x="9" y="13"/>
                    <a:pt x="4" y="30"/>
                    <a:pt x="1" y="48"/>
                  </a:cubicBezTo>
                  <a:cubicBezTo>
                    <a:pt x="0" y="51"/>
                    <a:pt x="7" y="57"/>
                    <a:pt x="12" y="58"/>
                  </a:cubicBezTo>
                  <a:cubicBezTo>
                    <a:pt x="15" y="59"/>
                    <a:pt x="19" y="59"/>
                    <a:pt x="23" y="59"/>
                  </a:cubicBezTo>
                  <a:cubicBezTo>
                    <a:pt x="29" y="59"/>
                    <a:pt x="35" y="58"/>
                    <a:pt x="42" y="58"/>
                  </a:cubicBezTo>
                  <a:cubicBezTo>
                    <a:pt x="44" y="56"/>
                    <a:pt x="51" y="51"/>
                    <a:pt x="52" y="45"/>
                  </a:cubicBezTo>
                  <a:cubicBezTo>
                    <a:pt x="54" y="39"/>
                    <a:pt x="53" y="29"/>
                    <a:pt x="49" y="25"/>
                  </a:cubicBezTo>
                  <a:cubicBezTo>
                    <a:pt x="37" y="15"/>
                    <a:pt x="23" y="7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D4B79EE8-6EBE-4A45-B47D-B29B2B42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92" y="3844925"/>
              <a:ext cx="88900" cy="136525"/>
            </a:xfrm>
            <a:custGeom>
              <a:avLst/>
              <a:gdLst>
                <a:gd name="T0" fmla="*/ 29 w 44"/>
                <a:gd name="T1" fmla="*/ 0 h 67"/>
                <a:gd name="T2" fmla="*/ 28 w 44"/>
                <a:gd name="T3" fmla="*/ 0 h 67"/>
                <a:gd name="T4" fmla="*/ 14 w 44"/>
                <a:gd name="T5" fmla="*/ 11 h 67"/>
                <a:gd name="T6" fmla="*/ 2 w 44"/>
                <a:gd name="T7" fmla="*/ 40 h 67"/>
                <a:gd name="T8" fmla="*/ 7 w 44"/>
                <a:gd name="T9" fmla="*/ 57 h 67"/>
                <a:gd name="T10" fmla="*/ 44 w 44"/>
                <a:gd name="T11" fmla="*/ 67 h 67"/>
                <a:gd name="T12" fmla="*/ 38 w 44"/>
                <a:gd name="T13" fmla="*/ 12 h 67"/>
                <a:gd name="T14" fmla="*/ 29 w 44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67"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17" y="6"/>
                    <a:pt x="14" y="11"/>
                  </a:cubicBezTo>
                  <a:cubicBezTo>
                    <a:pt x="9" y="20"/>
                    <a:pt x="4" y="30"/>
                    <a:pt x="2" y="40"/>
                  </a:cubicBezTo>
                  <a:cubicBezTo>
                    <a:pt x="0" y="45"/>
                    <a:pt x="3" y="56"/>
                    <a:pt x="7" y="57"/>
                  </a:cubicBezTo>
                  <a:cubicBezTo>
                    <a:pt x="18" y="62"/>
                    <a:pt x="29" y="64"/>
                    <a:pt x="44" y="67"/>
                  </a:cubicBezTo>
                  <a:cubicBezTo>
                    <a:pt x="41" y="43"/>
                    <a:pt x="41" y="27"/>
                    <a:pt x="38" y="12"/>
                  </a:cubicBezTo>
                  <a:cubicBezTo>
                    <a:pt x="37" y="8"/>
                    <a:pt x="31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6B70212D-D206-46B1-973A-A1882E98C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9" y="1849438"/>
              <a:ext cx="158750" cy="69850"/>
            </a:xfrm>
            <a:custGeom>
              <a:avLst/>
              <a:gdLst>
                <a:gd name="T0" fmla="*/ 24 w 78"/>
                <a:gd name="T1" fmla="*/ 0 h 34"/>
                <a:gd name="T2" fmla="*/ 0 w 78"/>
                <a:gd name="T3" fmla="*/ 8 h 34"/>
                <a:gd name="T4" fmla="*/ 16 w 78"/>
                <a:gd name="T5" fmla="*/ 30 h 34"/>
                <a:gd name="T6" fmla="*/ 32 w 78"/>
                <a:gd name="T7" fmla="*/ 34 h 34"/>
                <a:gd name="T8" fmla="*/ 78 w 78"/>
                <a:gd name="T9" fmla="*/ 5 h 34"/>
                <a:gd name="T10" fmla="*/ 24 w 78"/>
                <a:gd name="T11" fmla="*/ 0 h 34"/>
                <a:gd name="T12" fmla="*/ 24 w 78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34">
                  <a:moveTo>
                    <a:pt x="24" y="0"/>
                  </a:moveTo>
                  <a:cubicBezTo>
                    <a:pt x="16" y="0"/>
                    <a:pt x="8" y="5"/>
                    <a:pt x="0" y="8"/>
                  </a:cubicBezTo>
                  <a:cubicBezTo>
                    <a:pt x="5" y="15"/>
                    <a:pt x="9" y="26"/>
                    <a:pt x="16" y="30"/>
                  </a:cubicBezTo>
                  <a:cubicBezTo>
                    <a:pt x="21" y="33"/>
                    <a:pt x="27" y="34"/>
                    <a:pt x="32" y="34"/>
                  </a:cubicBezTo>
                  <a:cubicBezTo>
                    <a:pt x="49" y="34"/>
                    <a:pt x="67" y="23"/>
                    <a:pt x="78" y="5"/>
                  </a:cubicBezTo>
                  <a:cubicBezTo>
                    <a:pt x="58" y="3"/>
                    <a:pt x="4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C6107AEE-329B-4BF3-A826-BD0D603F0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6154" y="1970088"/>
              <a:ext cx="161925" cy="61913"/>
            </a:xfrm>
            <a:custGeom>
              <a:avLst/>
              <a:gdLst>
                <a:gd name="T0" fmla="*/ 53 w 80"/>
                <a:gd name="T1" fmla="*/ 0 h 31"/>
                <a:gd name="T2" fmla="*/ 37 w 80"/>
                <a:gd name="T3" fmla="*/ 12 h 31"/>
                <a:gd name="T4" fmla="*/ 30 w 80"/>
                <a:gd name="T5" fmla="*/ 8 h 31"/>
                <a:gd name="T6" fmla="*/ 7 w 80"/>
                <a:gd name="T7" fmla="*/ 1 h 31"/>
                <a:gd name="T8" fmla="*/ 7 w 80"/>
                <a:gd name="T9" fmla="*/ 1 h 31"/>
                <a:gd name="T10" fmla="*/ 1 w 80"/>
                <a:gd name="T11" fmla="*/ 12 h 31"/>
                <a:gd name="T12" fmla="*/ 16 w 80"/>
                <a:gd name="T13" fmla="*/ 30 h 31"/>
                <a:gd name="T14" fmla="*/ 23 w 80"/>
                <a:gd name="T15" fmla="*/ 31 h 31"/>
                <a:gd name="T16" fmla="*/ 79 w 80"/>
                <a:gd name="T17" fmla="*/ 27 h 31"/>
                <a:gd name="T18" fmla="*/ 80 w 80"/>
                <a:gd name="T19" fmla="*/ 21 h 31"/>
                <a:gd name="T20" fmla="*/ 79 w 80"/>
                <a:gd name="T21" fmla="*/ 21 h 31"/>
                <a:gd name="T22" fmla="*/ 66 w 80"/>
                <a:gd name="T23" fmla="*/ 10 h 31"/>
                <a:gd name="T24" fmla="*/ 53 w 80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31">
                  <a:moveTo>
                    <a:pt x="53" y="0"/>
                  </a:moveTo>
                  <a:cubicBezTo>
                    <a:pt x="49" y="0"/>
                    <a:pt x="44" y="3"/>
                    <a:pt x="37" y="12"/>
                  </a:cubicBezTo>
                  <a:cubicBezTo>
                    <a:pt x="35" y="11"/>
                    <a:pt x="32" y="9"/>
                    <a:pt x="30" y="8"/>
                  </a:cubicBezTo>
                  <a:cubicBezTo>
                    <a:pt x="22" y="5"/>
                    <a:pt x="15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0" y="10"/>
                    <a:pt x="1" y="12"/>
                  </a:cubicBezTo>
                  <a:cubicBezTo>
                    <a:pt x="5" y="19"/>
                    <a:pt x="11" y="30"/>
                    <a:pt x="16" y="30"/>
                  </a:cubicBezTo>
                  <a:cubicBezTo>
                    <a:pt x="18" y="31"/>
                    <a:pt x="21" y="31"/>
                    <a:pt x="23" y="31"/>
                  </a:cubicBezTo>
                  <a:cubicBezTo>
                    <a:pt x="42" y="31"/>
                    <a:pt x="60" y="28"/>
                    <a:pt x="79" y="27"/>
                  </a:cubicBezTo>
                  <a:cubicBezTo>
                    <a:pt x="79" y="27"/>
                    <a:pt x="79" y="24"/>
                    <a:pt x="80" y="21"/>
                  </a:cubicBezTo>
                  <a:cubicBezTo>
                    <a:pt x="80" y="21"/>
                    <a:pt x="79" y="21"/>
                    <a:pt x="79" y="21"/>
                  </a:cubicBezTo>
                  <a:cubicBezTo>
                    <a:pt x="74" y="21"/>
                    <a:pt x="70" y="16"/>
                    <a:pt x="66" y="10"/>
                  </a:cubicBezTo>
                  <a:cubicBezTo>
                    <a:pt x="62" y="5"/>
                    <a:pt x="58" y="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7C0EF1BC-E493-41A1-9F83-64EDAAA15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603" y="1833564"/>
              <a:ext cx="141289" cy="96838"/>
            </a:xfrm>
            <a:custGeom>
              <a:avLst/>
              <a:gdLst>
                <a:gd name="T0" fmla="*/ 62 w 70"/>
                <a:gd name="T1" fmla="*/ 0 h 48"/>
                <a:gd name="T2" fmla="*/ 51 w 70"/>
                <a:gd name="T3" fmla="*/ 2 h 48"/>
                <a:gd name="T4" fmla="*/ 12 w 70"/>
                <a:gd name="T5" fmla="*/ 19 h 48"/>
                <a:gd name="T6" fmla="*/ 7 w 70"/>
                <a:gd name="T7" fmla="*/ 22 h 48"/>
                <a:gd name="T8" fmla="*/ 7 w 70"/>
                <a:gd name="T9" fmla="*/ 44 h 48"/>
                <a:gd name="T10" fmla="*/ 16 w 70"/>
                <a:gd name="T11" fmla="*/ 48 h 48"/>
                <a:gd name="T12" fmla="*/ 24 w 70"/>
                <a:gd name="T13" fmla="*/ 45 h 48"/>
                <a:gd name="T14" fmla="*/ 37 w 70"/>
                <a:gd name="T15" fmla="*/ 36 h 48"/>
                <a:gd name="T16" fmla="*/ 56 w 70"/>
                <a:gd name="T17" fmla="*/ 24 h 48"/>
                <a:gd name="T18" fmla="*/ 69 w 70"/>
                <a:gd name="T19" fmla="*/ 17 h 48"/>
                <a:gd name="T20" fmla="*/ 67 w 70"/>
                <a:gd name="T21" fmla="*/ 2 h 48"/>
                <a:gd name="T22" fmla="*/ 62 w 70"/>
                <a:gd name="T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8">
                  <a:moveTo>
                    <a:pt x="62" y="0"/>
                  </a:moveTo>
                  <a:cubicBezTo>
                    <a:pt x="58" y="0"/>
                    <a:pt x="54" y="1"/>
                    <a:pt x="51" y="2"/>
                  </a:cubicBezTo>
                  <a:cubicBezTo>
                    <a:pt x="38" y="7"/>
                    <a:pt x="24" y="13"/>
                    <a:pt x="12" y="19"/>
                  </a:cubicBezTo>
                  <a:cubicBezTo>
                    <a:pt x="10" y="20"/>
                    <a:pt x="9" y="21"/>
                    <a:pt x="7" y="22"/>
                  </a:cubicBezTo>
                  <a:cubicBezTo>
                    <a:pt x="0" y="27"/>
                    <a:pt x="0" y="39"/>
                    <a:pt x="7" y="44"/>
                  </a:cubicBezTo>
                  <a:cubicBezTo>
                    <a:pt x="10" y="46"/>
                    <a:pt x="13" y="48"/>
                    <a:pt x="16" y="48"/>
                  </a:cubicBezTo>
                  <a:cubicBezTo>
                    <a:pt x="19" y="48"/>
                    <a:pt x="22" y="47"/>
                    <a:pt x="24" y="45"/>
                  </a:cubicBezTo>
                  <a:cubicBezTo>
                    <a:pt x="29" y="41"/>
                    <a:pt x="33" y="39"/>
                    <a:pt x="37" y="36"/>
                  </a:cubicBezTo>
                  <a:cubicBezTo>
                    <a:pt x="44" y="32"/>
                    <a:pt x="50" y="28"/>
                    <a:pt x="56" y="24"/>
                  </a:cubicBezTo>
                  <a:cubicBezTo>
                    <a:pt x="60" y="22"/>
                    <a:pt x="67" y="20"/>
                    <a:pt x="69" y="17"/>
                  </a:cubicBezTo>
                  <a:cubicBezTo>
                    <a:pt x="70" y="13"/>
                    <a:pt x="70" y="4"/>
                    <a:pt x="67" y="2"/>
                  </a:cubicBezTo>
                  <a:cubicBezTo>
                    <a:pt x="65" y="1"/>
                    <a:pt x="64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41">
              <a:extLst>
                <a:ext uri="{FF2B5EF4-FFF2-40B4-BE49-F238E27FC236}">
                  <a16:creationId xmlns:a16="http://schemas.microsoft.com/office/drawing/2014/main" id="{10D5F18B-4F41-45CB-A494-0E1175E59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79" y="1878014"/>
              <a:ext cx="125413" cy="77788"/>
            </a:xfrm>
            <a:custGeom>
              <a:avLst/>
              <a:gdLst>
                <a:gd name="T0" fmla="*/ 5 w 62"/>
                <a:gd name="T1" fmla="*/ 0 h 38"/>
                <a:gd name="T2" fmla="*/ 0 w 62"/>
                <a:gd name="T3" fmla="*/ 8 h 38"/>
                <a:gd name="T4" fmla="*/ 24 w 62"/>
                <a:gd name="T5" fmla="*/ 36 h 38"/>
                <a:gd name="T6" fmla="*/ 30 w 62"/>
                <a:gd name="T7" fmla="*/ 38 h 38"/>
                <a:gd name="T8" fmla="*/ 57 w 62"/>
                <a:gd name="T9" fmla="*/ 29 h 38"/>
                <a:gd name="T10" fmla="*/ 59 w 62"/>
                <a:gd name="T11" fmla="*/ 8 h 38"/>
                <a:gd name="T12" fmla="*/ 42 w 62"/>
                <a:gd name="T13" fmla="*/ 2 h 38"/>
                <a:gd name="T14" fmla="*/ 41 w 62"/>
                <a:gd name="T15" fmla="*/ 2 h 38"/>
                <a:gd name="T16" fmla="*/ 33 w 62"/>
                <a:gd name="T17" fmla="*/ 4 h 38"/>
                <a:gd name="T18" fmla="*/ 25 w 62"/>
                <a:gd name="T19" fmla="*/ 6 h 38"/>
                <a:gd name="T20" fmla="*/ 18 w 62"/>
                <a:gd name="T21" fmla="*/ 5 h 38"/>
                <a:gd name="T22" fmla="*/ 5 w 62"/>
                <a:gd name="T23" fmla="*/ 0 h 38"/>
                <a:gd name="T24" fmla="*/ 5 w 62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38">
                  <a:moveTo>
                    <a:pt x="5" y="0"/>
                  </a:moveTo>
                  <a:cubicBezTo>
                    <a:pt x="4" y="0"/>
                    <a:pt x="0" y="7"/>
                    <a:pt x="0" y="8"/>
                  </a:cubicBezTo>
                  <a:cubicBezTo>
                    <a:pt x="8" y="18"/>
                    <a:pt x="14" y="32"/>
                    <a:pt x="24" y="36"/>
                  </a:cubicBezTo>
                  <a:cubicBezTo>
                    <a:pt x="26" y="37"/>
                    <a:pt x="28" y="38"/>
                    <a:pt x="30" y="38"/>
                  </a:cubicBezTo>
                  <a:cubicBezTo>
                    <a:pt x="39" y="38"/>
                    <a:pt x="49" y="33"/>
                    <a:pt x="57" y="29"/>
                  </a:cubicBezTo>
                  <a:cubicBezTo>
                    <a:pt x="61" y="27"/>
                    <a:pt x="62" y="14"/>
                    <a:pt x="59" y="8"/>
                  </a:cubicBezTo>
                  <a:cubicBezTo>
                    <a:pt x="58" y="4"/>
                    <a:pt x="49" y="2"/>
                    <a:pt x="42" y="2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38" y="2"/>
                    <a:pt x="35" y="3"/>
                    <a:pt x="33" y="4"/>
                  </a:cubicBezTo>
                  <a:cubicBezTo>
                    <a:pt x="30" y="6"/>
                    <a:pt x="27" y="6"/>
                    <a:pt x="25" y="6"/>
                  </a:cubicBezTo>
                  <a:cubicBezTo>
                    <a:pt x="22" y="6"/>
                    <a:pt x="20" y="6"/>
                    <a:pt x="18" y="5"/>
                  </a:cubicBezTo>
                  <a:cubicBezTo>
                    <a:pt x="13" y="3"/>
                    <a:pt x="9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42">
              <a:extLst>
                <a:ext uri="{FF2B5EF4-FFF2-40B4-BE49-F238E27FC236}">
                  <a16:creationId xmlns:a16="http://schemas.microsoft.com/office/drawing/2014/main" id="{B3EEA36A-D724-4D4A-B11D-9410F10BF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067" y="2754313"/>
              <a:ext cx="92075" cy="182563"/>
            </a:xfrm>
            <a:custGeom>
              <a:avLst/>
              <a:gdLst>
                <a:gd name="T0" fmla="*/ 5 w 46"/>
                <a:gd name="T1" fmla="*/ 0 h 90"/>
                <a:gd name="T2" fmla="*/ 0 w 46"/>
                <a:gd name="T3" fmla="*/ 3 h 90"/>
                <a:gd name="T4" fmla="*/ 22 w 46"/>
                <a:gd name="T5" fmla="*/ 90 h 90"/>
                <a:gd name="T6" fmla="*/ 46 w 46"/>
                <a:gd name="T7" fmla="*/ 85 h 90"/>
                <a:gd name="T8" fmla="*/ 32 w 46"/>
                <a:gd name="T9" fmla="*/ 38 h 90"/>
                <a:gd name="T10" fmla="*/ 17 w 46"/>
                <a:gd name="T11" fmla="*/ 10 h 90"/>
                <a:gd name="T12" fmla="*/ 5 w 46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0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0"/>
                    <a:pt x="14" y="58"/>
                    <a:pt x="22" y="90"/>
                  </a:cubicBezTo>
                  <a:cubicBezTo>
                    <a:pt x="30" y="88"/>
                    <a:pt x="38" y="86"/>
                    <a:pt x="46" y="85"/>
                  </a:cubicBezTo>
                  <a:cubicBezTo>
                    <a:pt x="42" y="69"/>
                    <a:pt x="37" y="53"/>
                    <a:pt x="32" y="38"/>
                  </a:cubicBezTo>
                  <a:cubicBezTo>
                    <a:pt x="28" y="28"/>
                    <a:pt x="23" y="19"/>
                    <a:pt x="17" y="10"/>
                  </a:cubicBezTo>
                  <a:cubicBezTo>
                    <a:pt x="14" y="6"/>
                    <a:pt x="9" y="3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43">
              <a:extLst>
                <a:ext uri="{FF2B5EF4-FFF2-40B4-BE49-F238E27FC236}">
                  <a16:creationId xmlns:a16="http://schemas.microsoft.com/office/drawing/2014/main" id="{FC69CF5E-C10E-4C65-B9D8-1937395F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3" y="3829051"/>
              <a:ext cx="165100" cy="66674"/>
            </a:xfrm>
            <a:custGeom>
              <a:avLst/>
              <a:gdLst>
                <a:gd name="T0" fmla="*/ 30 w 82"/>
                <a:gd name="T1" fmla="*/ 0 h 33"/>
                <a:gd name="T2" fmla="*/ 20 w 82"/>
                <a:gd name="T3" fmla="*/ 19 h 33"/>
                <a:gd name="T4" fmla="*/ 0 w 82"/>
                <a:gd name="T5" fmla="*/ 21 h 33"/>
                <a:gd name="T6" fmla="*/ 40 w 82"/>
                <a:gd name="T7" fmla="*/ 33 h 33"/>
                <a:gd name="T8" fmla="*/ 82 w 82"/>
                <a:gd name="T9" fmla="*/ 22 h 33"/>
                <a:gd name="T10" fmla="*/ 30 w 82"/>
                <a:gd name="T11" fmla="*/ 0 h 33"/>
                <a:gd name="T12" fmla="*/ 30 w 8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3">
                  <a:moveTo>
                    <a:pt x="30" y="0"/>
                  </a:moveTo>
                  <a:cubicBezTo>
                    <a:pt x="29" y="0"/>
                    <a:pt x="24" y="11"/>
                    <a:pt x="20" y="19"/>
                  </a:cubicBezTo>
                  <a:cubicBezTo>
                    <a:pt x="16" y="19"/>
                    <a:pt x="8" y="20"/>
                    <a:pt x="0" y="21"/>
                  </a:cubicBezTo>
                  <a:cubicBezTo>
                    <a:pt x="6" y="28"/>
                    <a:pt x="23" y="33"/>
                    <a:pt x="40" y="33"/>
                  </a:cubicBezTo>
                  <a:cubicBezTo>
                    <a:pt x="56" y="33"/>
                    <a:pt x="73" y="29"/>
                    <a:pt x="82" y="22"/>
                  </a:cubicBezTo>
                  <a:cubicBezTo>
                    <a:pt x="63" y="13"/>
                    <a:pt x="47" y="6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44">
              <a:extLst>
                <a:ext uri="{FF2B5EF4-FFF2-40B4-BE49-F238E27FC236}">
                  <a16:creationId xmlns:a16="http://schemas.microsoft.com/office/drawing/2014/main" id="{20D541C3-3DA4-4937-87AA-30B5F3F42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7" y="5545137"/>
              <a:ext cx="96838" cy="93663"/>
            </a:xfrm>
            <a:custGeom>
              <a:avLst/>
              <a:gdLst>
                <a:gd name="T0" fmla="*/ 27 w 48"/>
                <a:gd name="T1" fmla="*/ 0 h 46"/>
                <a:gd name="T2" fmla="*/ 0 w 48"/>
                <a:gd name="T3" fmla="*/ 24 h 46"/>
                <a:gd name="T4" fmla="*/ 17 w 48"/>
                <a:gd name="T5" fmla="*/ 46 h 46"/>
                <a:gd name="T6" fmla="*/ 18 w 48"/>
                <a:gd name="T7" fmla="*/ 46 h 46"/>
                <a:gd name="T8" fmla="*/ 46 w 48"/>
                <a:gd name="T9" fmla="*/ 15 h 46"/>
                <a:gd name="T10" fmla="*/ 27 w 48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6">
                  <a:moveTo>
                    <a:pt x="27" y="0"/>
                  </a:moveTo>
                  <a:cubicBezTo>
                    <a:pt x="6" y="4"/>
                    <a:pt x="1" y="8"/>
                    <a:pt x="0" y="24"/>
                  </a:cubicBezTo>
                  <a:cubicBezTo>
                    <a:pt x="0" y="36"/>
                    <a:pt x="2" y="46"/>
                    <a:pt x="17" y="46"/>
                  </a:cubicBezTo>
                  <a:cubicBezTo>
                    <a:pt x="17" y="46"/>
                    <a:pt x="17" y="46"/>
                    <a:pt x="18" y="46"/>
                  </a:cubicBezTo>
                  <a:cubicBezTo>
                    <a:pt x="30" y="46"/>
                    <a:pt x="48" y="30"/>
                    <a:pt x="46" y="15"/>
                  </a:cubicBezTo>
                  <a:cubicBezTo>
                    <a:pt x="45" y="10"/>
                    <a:pt x="34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45">
              <a:extLst>
                <a:ext uri="{FF2B5EF4-FFF2-40B4-BE49-F238E27FC236}">
                  <a16:creationId xmlns:a16="http://schemas.microsoft.com/office/drawing/2014/main" id="{497FF244-DFB4-4B53-86D4-052E322C5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90" y="1987551"/>
              <a:ext cx="114300" cy="95250"/>
            </a:xfrm>
            <a:custGeom>
              <a:avLst/>
              <a:gdLst>
                <a:gd name="T0" fmla="*/ 28 w 57"/>
                <a:gd name="T1" fmla="*/ 0 h 47"/>
                <a:gd name="T2" fmla="*/ 0 w 57"/>
                <a:gd name="T3" fmla="*/ 42 h 47"/>
                <a:gd name="T4" fmla="*/ 5 w 57"/>
                <a:gd name="T5" fmla="*/ 47 h 47"/>
                <a:gd name="T6" fmla="*/ 7 w 57"/>
                <a:gd name="T7" fmla="*/ 46 h 47"/>
                <a:gd name="T8" fmla="*/ 54 w 57"/>
                <a:gd name="T9" fmla="*/ 14 h 47"/>
                <a:gd name="T10" fmla="*/ 53 w 57"/>
                <a:gd name="T11" fmla="*/ 6 h 47"/>
                <a:gd name="T12" fmla="*/ 28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28" y="0"/>
                  </a:moveTo>
                  <a:cubicBezTo>
                    <a:pt x="10" y="0"/>
                    <a:pt x="2" y="13"/>
                    <a:pt x="0" y="42"/>
                  </a:cubicBezTo>
                  <a:cubicBezTo>
                    <a:pt x="0" y="45"/>
                    <a:pt x="2" y="47"/>
                    <a:pt x="5" y="47"/>
                  </a:cubicBezTo>
                  <a:cubicBezTo>
                    <a:pt x="6" y="47"/>
                    <a:pt x="7" y="46"/>
                    <a:pt x="7" y="46"/>
                  </a:cubicBezTo>
                  <a:cubicBezTo>
                    <a:pt x="24" y="35"/>
                    <a:pt x="38" y="25"/>
                    <a:pt x="54" y="14"/>
                  </a:cubicBezTo>
                  <a:cubicBezTo>
                    <a:pt x="57" y="12"/>
                    <a:pt x="56" y="7"/>
                    <a:pt x="53" y="6"/>
                  </a:cubicBezTo>
                  <a:cubicBezTo>
                    <a:pt x="43" y="2"/>
                    <a:pt x="35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46">
              <a:extLst>
                <a:ext uri="{FF2B5EF4-FFF2-40B4-BE49-F238E27FC236}">
                  <a16:creationId xmlns:a16="http://schemas.microsoft.com/office/drawing/2014/main" id="{2F622BE4-5A71-41C1-9725-00A54EB3B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92" y="1703388"/>
              <a:ext cx="122239" cy="76200"/>
            </a:xfrm>
            <a:custGeom>
              <a:avLst/>
              <a:gdLst>
                <a:gd name="T0" fmla="*/ 35 w 60"/>
                <a:gd name="T1" fmla="*/ 0 h 38"/>
                <a:gd name="T2" fmla="*/ 30 w 60"/>
                <a:gd name="T3" fmla="*/ 0 h 38"/>
                <a:gd name="T4" fmla="*/ 0 w 60"/>
                <a:gd name="T5" fmla="*/ 18 h 38"/>
                <a:gd name="T6" fmla="*/ 20 w 60"/>
                <a:gd name="T7" fmla="*/ 38 h 38"/>
                <a:gd name="T8" fmla="*/ 46 w 60"/>
                <a:gd name="T9" fmla="*/ 30 h 38"/>
                <a:gd name="T10" fmla="*/ 53 w 60"/>
                <a:gd name="T11" fmla="*/ 6 h 38"/>
                <a:gd name="T12" fmla="*/ 35 w 6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8">
                  <a:moveTo>
                    <a:pt x="35" y="0"/>
                  </a:moveTo>
                  <a:cubicBezTo>
                    <a:pt x="33" y="0"/>
                    <a:pt x="32" y="0"/>
                    <a:pt x="30" y="0"/>
                  </a:cubicBezTo>
                  <a:cubicBezTo>
                    <a:pt x="20" y="3"/>
                    <a:pt x="11" y="11"/>
                    <a:pt x="0" y="18"/>
                  </a:cubicBezTo>
                  <a:cubicBezTo>
                    <a:pt x="8" y="32"/>
                    <a:pt x="12" y="38"/>
                    <a:pt x="20" y="38"/>
                  </a:cubicBezTo>
                  <a:cubicBezTo>
                    <a:pt x="26" y="38"/>
                    <a:pt x="34" y="35"/>
                    <a:pt x="46" y="30"/>
                  </a:cubicBezTo>
                  <a:cubicBezTo>
                    <a:pt x="60" y="23"/>
                    <a:pt x="60" y="14"/>
                    <a:pt x="53" y="6"/>
                  </a:cubicBezTo>
                  <a:cubicBezTo>
                    <a:pt x="49" y="2"/>
                    <a:pt x="41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47">
              <a:extLst>
                <a:ext uri="{FF2B5EF4-FFF2-40B4-BE49-F238E27FC236}">
                  <a16:creationId xmlns:a16="http://schemas.microsoft.com/office/drawing/2014/main" id="{E338CBFB-7FB5-4E1A-A0FD-FC52E623E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90" y="1749426"/>
              <a:ext cx="106363" cy="85724"/>
            </a:xfrm>
            <a:custGeom>
              <a:avLst/>
              <a:gdLst>
                <a:gd name="T0" fmla="*/ 18 w 53"/>
                <a:gd name="T1" fmla="*/ 0 h 42"/>
                <a:gd name="T2" fmla="*/ 13 w 53"/>
                <a:gd name="T3" fmla="*/ 1 h 42"/>
                <a:gd name="T4" fmla="*/ 1 w 53"/>
                <a:gd name="T5" fmla="*/ 11 h 42"/>
                <a:gd name="T6" fmla="*/ 9 w 53"/>
                <a:gd name="T7" fmla="*/ 27 h 42"/>
                <a:gd name="T8" fmla="*/ 31 w 53"/>
                <a:gd name="T9" fmla="*/ 41 h 42"/>
                <a:gd name="T10" fmla="*/ 37 w 53"/>
                <a:gd name="T11" fmla="*/ 42 h 42"/>
                <a:gd name="T12" fmla="*/ 45 w 53"/>
                <a:gd name="T13" fmla="*/ 41 h 42"/>
                <a:gd name="T14" fmla="*/ 53 w 53"/>
                <a:gd name="T15" fmla="*/ 32 h 42"/>
                <a:gd name="T16" fmla="*/ 51 w 53"/>
                <a:gd name="T17" fmla="*/ 21 h 42"/>
                <a:gd name="T18" fmla="*/ 23 w 53"/>
                <a:gd name="T19" fmla="*/ 1 h 42"/>
                <a:gd name="T20" fmla="*/ 18 w 53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2">
                  <a:moveTo>
                    <a:pt x="18" y="0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7" y="5"/>
                    <a:pt x="2" y="8"/>
                    <a:pt x="1" y="11"/>
                  </a:cubicBezTo>
                  <a:cubicBezTo>
                    <a:pt x="0" y="16"/>
                    <a:pt x="5" y="23"/>
                    <a:pt x="9" y="27"/>
                  </a:cubicBezTo>
                  <a:cubicBezTo>
                    <a:pt x="15" y="33"/>
                    <a:pt x="23" y="38"/>
                    <a:pt x="31" y="41"/>
                  </a:cubicBezTo>
                  <a:cubicBezTo>
                    <a:pt x="33" y="42"/>
                    <a:pt x="35" y="42"/>
                    <a:pt x="37" y="42"/>
                  </a:cubicBezTo>
                  <a:cubicBezTo>
                    <a:pt x="40" y="42"/>
                    <a:pt x="42" y="41"/>
                    <a:pt x="45" y="41"/>
                  </a:cubicBezTo>
                  <a:cubicBezTo>
                    <a:pt x="50" y="40"/>
                    <a:pt x="53" y="36"/>
                    <a:pt x="53" y="32"/>
                  </a:cubicBezTo>
                  <a:cubicBezTo>
                    <a:pt x="53" y="27"/>
                    <a:pt x="53" y="23"/>
                    <a:pt x="51" y="21"/>
                  </a:cubicBezTo>
                  <a:cubicBezTo>
                    <a:pt x="43" y="14"/>
                    <a:pt x="33" y="8"/>
                    <a:pt x="23" y="1"/>
                  </a:cubicBezTo>
                  <a:cubicBezTo>
                    <a:pt x="21" y="0"/>
                    <a:pt x="20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48">
              <a:extLst>
                <a:ext uri="{FF2B5EF4-FFF2-40B4-BE49-F238E27FC236}">
                  <a16:creationId xmlns:a16="http://schemas.microsoft.com/office/drawing/2014/main" id="{8B267636-9E29-460C-AA82-4DBFE0343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9830" y="4105276"/>
              <a:ext cx="125413" cy="115888"/>
            </a:xfrm>
            <a:custGeom>
              <a:avLst/>
              <a:gdLst>
                <a:gd name="T0" fmla="*/ 39 w 62"/>
                <a:gd name="T1" fmla="*/ 0 h 57"/>
                <a:gd name="T2" fmla="*/ 24 w 62"/>
                <a:gd name="T3" fmla="*/ 11 h 57"/>
                <a:gd name="T4" fmla="*/ 36 w 62"/>
                <a:gd name="T5" fmla="*/ 57 h 57"/>
                <a:gd name="T6" fmla="*/ 49 w 62"/>
                <a:gd name="T7" fmla="*/ 5 h 57"/>
                <a:gd name="T8" fmla="*/ 39 w 6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7">
                  <a:moveTo>
                    <a:pt x="39" y="0"/>
                  </a:moveTo>
                  <a:cubicBezTo>
                    <a:pt x="33" y="0"/>
                    <a:pt x="28" y="6"/>
                    <a:pt x="24" y="11"/>
                  </a:cubicBezTo>
                  <a:cubicBezTo>
                    <a:pt x="0" y="35"/>
                    <a:pt x="35" y="39"/>
                    <a:pt x="36" y="57"/>
                  </a:cubicBezTo>
                  <a:cubicBezTo>
                    <a:pt x="58" y="37"/>
                    <a:pt x="62" y="19"/>
                    <a:pt x="49" y="5"/>
                  </a:cubicBezTo>
                  <a:cubicBezTo>
                    <a:pt x="45" y="2"/>
                    <a:pt x="42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49">
              <a:extLst>
                <a:ext uri="{FF2B5EF4-FFF2-40B4-BE49-F238E27FC236}">
                  <a16:creationId xmlns:a16="http://schemas.microsoft.com/office/drawing/2014/main" id="{B9E8B0E1-5EB3-4818-B010-FBB53AD52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5" y="2357438"/>
              <a:ext cx="98425" cy="87313"/>
            </a:xfrm>
            <a:custGeom>
              <a:avLst/>
              <a:gdLst>
                <a:gd name="T0" fmla="*/ 22 w 49"/>
                <a:gd name="T1" fmla="*/ 0 h 43"/>
                <a:gd name="T2" fmla="*/ 8 w 49"/>
                <a:gd name="T3" fmla="*/ 5 h 43"/>
                <a:gd name="T4" fmla="*/ 1 w 49"/>
                <a:gd name="T5" fmla="*/ 25 h 43"/>
                <a:gd name="T6" fmla="*/ 11 w 49"/>
                <a:gd name="T7" fmla="*/ 43 h 43"/>
                <a:gd name="T8" fmla="*/ 12 w 49"/>
                <a:gd name="T9" fmla="*/ 43 h 43"/>
                <a:gd name="T10" fmla="*/ 26 w 49"/>
                <a:gd name="T11" fmla="*/ 35 h 43"/>
                <a:gd name="T12" fmla="*/ 49 w 49"/>
                <a:gd name="T13" fmla="*/ 20 h 43"/>
                <a:gd name="T14" fmla="*/ 22 w 4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3">
                  <a:moveTo>
                    <a:pt x="22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3" y="9"/>
                    <a:pt x="0" y="19"/>
                    <a:pt x="1" y="25"/>
                  </a:cubicBezTo>
                  <a:cubicBezTo>
                    <a:pt x="1" y="32"/>
                    <a:pt x="6" y="39"/>
                    <a:pt x="11" y="43"/>
                  </a:cubicBezTo>
                  <a:cubicBezTo>
                    <a:pt x="11" y="43"/>
                    <a:pt x="12" y="43"/>
                    <a:pt x="12" y="43"/>
                  </a:cubicBezTo>
                  <a:cubicBezTo>
                    <a:pt x="15" y="43"/>
                    <a:pt x="22" y="38"/>
                    <a:pt x="26" y="35"/>
                  </a:cubicBezTo>
                  <a:cubicBezTo>
                    <a:pt x="34" y="30"/>
                    <a:pt x="41" y="25"/>
                    <a:pt x="49" y="20"/>
                  </a:cubicBezTo>
                  <a:cubicBezTo>
                    <a:pt x="44" y="8"/>
                    <a:pt x="3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50">
              <a:extLst>
                <a:ext uri="{FF2B5EF4-FFF2-40B4-BE49-F238E27FC236}">
                  <a16:creationId xmlns:a16="http://schemas.microsoft.com/office/drawing/2014/main" id="{43DFB097-6942-40C9-88AE-66754311C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9" y="1760538"/>
              <a:ext cx="115888" cy="68263"/>
            </a:xfrm>
            <a:custGeom>
              <a:avLst/>
              <a:gdLst>
                <a:gd name="T0" fmla="*/ 36 w 58"/>
                <a:gd name="T1" fmla="*/ 0 h 34"/>
                <a:gd name="T2" fmla="*/ 0 w 58"/>
                <a:gd name="T3" fmla="*/ 20 h 34"/>
                <a:gd name="T4" fmla="*/ 41 w 58"/>
                <a:gd name="T5" fmla="*/ 34 h 34"/>
                <a:gd name="T6" fmla="*/ 58 w 58"/>
                <a:gd name="T7" fmla="*/ 30 h 34"/>
                <a:gd name="T8" fmla="*/ 36 w 5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4">
                  <a:moveTo>
                    <a:pt x="36" y="0"/>
                  </a:moveTo>
                  <a:cubicBezTo>
                    <a:pt x="29" y="0"/>
                    <a:pt x="19" y="7"/>
                    <a:pt x="0" y="20"/>
                  </a:cubicBezTo>
                  <a:cubicBezTo>
                    <a:pt x="14" y="26"/>
                    <a:pt x="27" y="34"/>
                    <a:pt x="41" y="34"/>
                  </a:cubicBezTo>
                  <a:cubicBezTo>
                    <a:pt x="46" y="34"/>
                    <a:pt x="52" y="33"/>
                    <a:pt x="58" y="30"/>
                  </a:cubicBezTo>
                  <a:cubicBezTo>
                    <a:pt x="48" y="10"/>
                    <a:pt x="44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51">
              <a:extLst>
                <a:ext uri="{FF2B5EF4-FFF2-40B4-BE49-F238E27FC236}">
                  <a16:creationId xmlns:a16="http://schemas.microsoft.com/office/drawing/2014/main" id="{74FF3DF1-A34C-4134-9433-FF52A74D9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6" y="1731964"/>
              <a:ext cx="103188" cy="76200"/>
            </a:xfrm>
            <a:custGeom>
              <a:avLst/>
              <a:gdLst>
                <a:gd name="T0" fmla="*/ 17 w 51"/>
                <a:gd name="T1" fmla="*/ 0 h 38"/>
                <a:gd name="T2" fmla="*/ 7 w 51"/>
                <a:gd name="T3" fmla="*/ 1 h 38"/>
                <a:gd name="T4" fmla="*/ 5 w 51"/>
                <a:gd name="T5" fmla="*/ 33 h 38"/>
                <a:gd name="T6" fmla="*/ 18 w 51"/>
                <a:gd name="T7" fmla="*/ 38 h 38"/>
                <a:gd name="T8" fmla="*/ 42 w 51"/>
                <a:gd name="T9" fmla="*/ 27 h 38"/>
                <a:gd name="T10" fmla="*/ 17 w 51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8">
                  <a:moveTo>
                    <a:pt x="17" y="0"/>
                  </a:moveTo>
                  <a:cubicBezTo>
                    <a:pt x="14" y="0"/>
                    <a:pt x="11" y="1"/>
                    <a:pt x="7" y="1"/>
                  </a:cubicBezTo>
                  <a:cubicBezTo>
                    <a:pt x="6" y="12"/>
                    <a:pt x="0" y="25"/>
                    <a:pt x="5" y="33"/>
                  </a:cubicBezTo>
                  <a:cubicBezTo>
                    <a:pt x="7" y="37"/>
                    <a:pt x="12" y="38"/>
                    <a:pt x="18" y="38"/>
                  </a:cubicBezTo>
                  <a:cubicBezTo>
                    <a:pt x="28" y="38"/>
                    <a:pt x="39" y="34"/>
                    <a:pt x="42" y="27"/>
                  </a:cubicBezTo>
                  <a:cubicBezTo>
                    <a:pt x="51" y="1"/>
                    <a:pt x="21" y="1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52">
              <a:extLst>
                <a:ext uri="{FF2B5EF4-FFF2-40B4-BE49-F238E27FC236}">
                  <a16:creationId xmlns:a16="http://schemas.microsoft.com/office/drawing/2014/main" id="{4C054DA9-D062-4636-9A4F-DA869B6CC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066" y="4105276"/>
              <a:ext cx="58738" cy="107950"/>
            </a:xfrm>
            <a:custGeom>
              <a:avLst/>
              <a:gdLst>
                <a:gd name="T0" fmla="*/ 1 w 29"/>
                <a:gd name="T1" fmla="*/ 0 h 53"/>
                <a:gd name="T2" fmla="*/ 2 w 29"/>
                <a:gd name="T3" fmla="*/ 45 h 53"/>
                <a:gd name="T4" fmla="*/ 13 w 29"/>
                <a:gd name="T5" fmla="*/ 53 h 53"/>
                <a:gd name="T6" fmla="*/ 14 w 29"/>
                <a:gd name="T7" fmla="*/ 53 h 53"/>
                <a:gd name="T8" fmla="*/ 26 w 29"/>
                <a:gd name="T9" fmla="*/ 44 h 53"/>
                <a:gd name="T10" fmla="*/ 1 w 2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3">
                  <a:moveTo>
                    <a:pt x="1" y="0"/>
                  </a:moveTo>
                  <a:cubicBezTo>
                    <a:pt x="1" y="17"/>
                    <a:pt x="0" y="31"/>
                    <a:pt x="2" y="45"/>
                  </a:cubicBezTo>
                  <a:cubicBezTo>
                    <a:pt x="2" y="48"/>
                    <a:pt x="9" y="53"/>
                    <a:pt x="13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8" y="53"/>
                    <a:pt x="25" y="48"/>
                    <a:pt x="26" y="44"/>
                  </a:cubicBezTo>
                  <a:cubicBezTo>
                    <a:pt x="29" y="26"/>
                    <a:pt x="26" y="1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53">
              <a:extLst>
                <a:ext uri="{FF2B5EF4-FFF2-40B4-BE49-F238E27FC236}">
                  <a16:creationId xmlns:a16="http://schemas.microsoft.com/office/drawing/2014/main" id="{C580A426-054D-433D-8FD8-36F2D01A0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5" y="5983287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54">
              <a:extLst>
                <a:ext uri="{FF2B5EF4-FFF2-40B4-BE49-F238E27FC236}">
                  <a16:creationId xmlns:a16="http://schemas.microsoft.com/office/drawing/2014/main" id="{F97C9D8B-6E78-49E9-BF9C-3B647477F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5" y="5983287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55">
              <a:extLst>
                <a:ext uri="{FF2B5EF4-FFF2-40B4-BE49-F238E27FC236}">
                  <a16:creationId xmlns:a16="http://schemas.microsoft.com/office/drawing/2014/main" id="{359CA3C4-2BDE-4570-A425-DC5307DFB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5" y="5976937"/>
              <a:ext cx="112713" cy="68263"/>
            </a:xfrm>
            <a:custGeom>
              <a:avLst/>
              <a:gdLst>
                <a:gd name="T0" fmla="*/ 22 w 56"/>
                <a:gd name="T1" fmla="*/ 0 h 34"/>
                <a:gd name="T2" fmla="*/ 10 w 56"/>
                <a:gd name="T3" fmla="*/ 4 h 34"/>
                <a:gd name="T4" fmla="*/ 10 w 56"/>
                <a:gd name="T5" fmla="*/ 4 h 34"/>
                <a:gd name="T6" fmla="*/ 10 w 56"/>
                <a:gd name="T7" fmla="*/ 4 h 34"/>
                <a:gd name="T8" fmla="*/ 16 w 56"/>
                <a:gd name="T9" fmla="*/ 30 h 34"/>
                <a:gd name="T10" fmla="*/ 27 w 56"/>
                <a:gd name="T11" fmla="*/ 34 h 34"/>
                <a:gd name="T12" fmla="*/ 41 w 56"/>
                <a:gd name="T13" fmla="*/ 30 h 34"/>
                <a:gd name="T14" fmla="*/ 54 w 56"/>
                <a:gd name="T15" fmla="*/ 25 h 34"/>
                <a:gd name="T16" fmla="*/ 56 w 56"/>
                <a:gd name="T17" fmla="*/ 25 h 34"/>
                <a:gd name="T18" fmla="*/ 22 w 5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4">
                  <a:moveTo>
                    <a:pt x="22" y="0"/>
                  </a:moveTo>
                  <a:cubicBezTo>
                    <a:pt x="19" y="0"/>
                    <a:pt x="15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0" y="15"/>
                    <a:pt x="5" y="22"/>
                    <a:pt x="16" y="30"/>
                  </a:cubicBezTo>
                  <a:cubicBezTo>
                    <a:pt x="20" y="33"/>
                    <a:pt x="24" y="34"/>
                    <a:pt x="27" y="34"/>
                  </a:cubicBezTo>
                  <a:cubicBezTo>
                    <a:pt x="32" y="34"/>
                    <a:pt x="36" y="32"/>
                    <a:pt x="41" y="30"/>
                  </a:cubicBezTo>
                  <a:cubicBezTo>
                    <a:pt x="45" y="27"/>
                    <a:pt x="49" y="25"/>
                    <a:pt x="54" y="25"/>
                  </a:cubicBezTo>
                  <a:cubicBezTo>
                    <a:pt x="55" y="25"/>
                    <a:pt x="56" y="25"/>
                    <a:pt x="56" y="25"/>
                  </a:cubicBezTo>
                  <a:cubicBezTo>
                    <a:pt x="43" y="19"/>
                    <a:pt x="37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56">
              <a:extLst>
                <a:ext uri="{FF2B5EF4-FFF2-40B4-BE49-F238E27FC236}">
                  <a16:creationId xmlns:a16="http://schemas.microsoft.com/office/drawing/2014/main" id="{57163BF9-6503-4CBB-B549-5B4771510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03" y="1768476"/>
              <a:ext cx="71438" cy="65088"/>
            </a:xfrm>
            <a:custGeom>
              <a:avLst/>
              <a:gdLst>
                <a:gd name="T0" fmla="*/ 15 w 35"/>
                <a:gd name="T1" fmla="*/ 0 h 32"/>
                <a:gd name="T2" fmla="*/ 15 w 35"/>
                <a:gd name="T3" fmla="*/ 0 h 32"/>
                <a:gd name="T4" fmla="*/ 0 w 35"/>
                <a:gd name="T5" fmla="*/ 16 h 32"/>
                <a:gd name="T6" fmla="*/ 15 w 35"/>
                <a:gd name="T7" fmla="*/ 32 h 32"/>
                <a:gd name="T8" fmla="*/ 15 w 35"/>
                <a:gd name="T9" fmla="*/ 32 h 32"/>
                <a:gd name="T10" fmla="*/ 33 w 35"/>
                <a:gd name="T11" fmla="*/ 20 h 32"/>
                <a:gd name="T12" fmla="*/ 33 w 35"/>
                <a:gd name="T13" fmla="*/ 12 h 32"/>
                <a:gd name="T14" fmla="*/ 15 w 35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2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9" y="1"/>
                    <a:pt x="0" y="10"/>
                    <a:pt x="0" y="16"/>
                  </a:cubicBezTo>
                  <a:cubicBezTo>
                    <a:pt x="0" y="22"/>
                    <a:pt x="9" y="31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0" y="32"/>
                    <a:pt x="25" y="26"/>
                    <a:pt x="33" y="20"/>
                  </a:cubicBezTo>
                  <a:cubicBezTo>
                    <a:pt x="35" y="18"/>
                    <a:pt x="35" y="14"/>
                    <a:pt x="33" y="12"/>
                  </a:cubicBezTo>
                  <a:cubicBezTo>
                    <a:pt x="25" y="6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57">
              <a:extLst>
                <a:ext uri="{FF2B5EF4-FFF2-40B4-BE49-F238E27FC236}">
                  <a16:creationId xmlns:a16="http://schemas.microsoft.com/office/drawing/2014/main" id="{BEC639D4-1A93-4C70-84DD-70AFE5FD1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978" y="5907087"/>
              <a:ext cx="95250" cy="44450"/>
            </a:xfrm>
            <a:custGeom>
              <a:avLst/>
              <a:gdLst>
                <a:gd name="T0" fmla="*/ 24 w 47"/>
                <a:gd name="T1" fmla="*/ 0 h 22"/>
                <a:gd name="T2" fmla="*/ 6 w 47"/>
                <a:gd name="T3" fmla="*/ 1 h 22"/>
                <a:gd name="T4" fmla="*/ 0 w 47"/>
                <a:gd name="T5" fmla="*/ 22 h 22"/>
                <a:gd name="T6" fmla="*/ 47 w 47"/>
                <a:gd name="T7" fmla="*/ 10 h 22"/>
                <a:gd name="T8" fmla="*/ 45 w 47"/>
                <a:gd name="T9" fmla="*/ 0 h 22"/>
                <a:gd name="T10" fmla="*/ 24 w 4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2">
                  <a:moveTo>
                    <a:pt x="24" y="0"/>
                  </a:moveTo>
                  <a:cubicBezTo>
                    <a:pt x="18" y="0"/>
                    <a:pt x="12" y="0"/>
                    <a:pt x="6" y="1"/>
                  </a:cubicBezTo>
                  <a:cubicBezTo>
                    <a:pt x="3" y="1"/>
                    <a:pt x="2" y="13"/>
                    <a:pt x="0" y="22"/>
                  </a:cubicBezTo>
                  <a:cubicBezTo>
                    <a:pt x="18" y="17"/>
                    <a:pt x="32" y="14"/>
                    <a:pt x="47" y="10"/>
                  </a:cubicBezTo>
                  <a:cubicBezTo>
                    <a:pt x="46" y="7"/>
                    <a:pt x="46" y="3"/>
                    <a:pt x="45" y="0"/>
                  </a:cubicBezTo>
                  <a:cubicBezTo>
                    <a:pt x="38" y="0"/>
                    <a:pt x="31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58">
              <a:extLst>
                <a:ext uri="{FF2B5EF4-FFF2-40B4-BE49-F238E27FC236}">
                  <a16:creationId xmlns:a16="http://schemas.microsoft.com/office/drawing/2014/main" id="{C32751DA-9E83-4371-94EA-9261D1E80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430" y="3392488"/>
              <a:ext cx="58738" cy="100013"/>
            </a:xfrm>
            <a:custGeom>
              <a:avLst/>
              <a:gdLst>
                <a:gd name="T0" fmla="*/ 25 w 29"/>
                <a:gd name="T1" fmla="*/ 0 h 49"/>
                <a:gd name="T2" fmla="*/ 2 w 29"/>
                <a:gd name="T3" fmla="*/ 21 h 49"/>
                <a:gd name="T4" fmla="*/ 2 w 29"/>
                <a:gd name="T5" fmla="*/ 33 h 49"/>
                <a:gd name="T6" fmla="*/ 7 w 29"/>
                <a:gd name="T7" fmla="*/ 32 h 49"/>
                <a:gd name="T8" fmla="*/ 16 w 29"/>
                <a:gd name="T9" fmla="*/ 40 h 49"/>
                <a:gd name="T10" fmla="*/ 29 w 29"/>
                <a:gd name="T11" fmla="*/ 49 h 49"/>
                <a:gd name="T12" fmla="*/ 29 w 29"/>
                <a:gd name="T13" fmla="*/ 49 h 49"/>
                <a:gd name="T14" fmla="*/ 25 w 29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9">
                  <a:moveTo>
                    <a:pt x="25" y="0"/>
                  </a:moveTo>
                  <a:cubicBezTo>
                    <a:pt x="14" y="10"/>
                    <a:pt x="7" y="15"/>
                    <a:pt x="2" y="21"/>
                  </a:cubicBezTo>
                  <a:cubicBezTo>
                    <a:pt x="0" y="24"/>
                    <a:pt x="2" y="29"/>
                    <a:pt x="2" y="33"/>
                  </a:cubicBezTo>
                  <a:cubicBezTo>
                    <a:pt x="4" y="32"/>
                    <a:pt x="6" y="32"/>
                    <a:pt x="7" y="32"/>
                  </a:cubicBezTo>
                  <a:cubicBezTo>
                    <a:pt x="12" y="32"/>
                    <a:pt x="14" y="36"/>
                    <a:pt x="16" y="40"/>
                  </a:cubicBezTo>
                  <a:cubicBezTo>
                    <a:pt x="18" y="45"/>
                    <a:pt x="21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35"/>
                    <a:pt x="27" y="2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59">
              <a:extLst>
                <a:ext uri="{FF2B5EF4-FFF2-40B4-BE49-F238E27FC236}">
                  <a16:creationId xmlns:a16="http://schemas.microsoft.com/office/drawing/2014/main" id="{6BFA5BEC-DB5E-4210-863A-83456751E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7" y="3659188"/>
              <a:ext cx="58738" cy="96838"/>
            </a:xfrm>
            <a:custGeom>
              <a:avLst/>
              <a:gdLst>
                <a:gd name="T0" fmla="*/ 24 w 29"/>
                <a:gd name="T1" fmla="*/ 0 h 47"/>
                <a:gd name="T2" fmla="*/ 29 w 29"/>
                <a:gd name="T3" fmla="*/ 47 h 47"/>
                <a:gd name="T4" fmla="*/ 24 w 29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47">
                  <a:moveTo>
                    <a:pt x="24" y="0"/>
                  </a:moveTo>
                  <a:cubicBezTo>
                    <a:pt x="0" y="24"/>
                    <a:pt x="1" y="37"/>
                    <a:pt x="29" y="47"/>
                  </a:cubicBezTo>
                  <a:cubicBezTo>
                    <a:pt x="27" y="31"/>
                    <a:pt x="26" y="18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60">
              <a:extLst>
                <a:ext uri="{FF2B5EF4-FFF2-40B4-BE49-F238E27FC236}">
                  <a16:creationId xmlns:a16="http://schemas.microsoft.com/office/drawing/2014/main" id="{6A11EBE9-E438-47C5-B9B9-37A1336DE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690" y="1757364"/>
              <a:ext cx="90488" cy="49213"/>
            </a:xfrm>
            <a:custGeom>
              <a:avLst/>
              <a:gdLst>
                <a:gd name="T0" fmla="*/ 25 w 45"/>
                <a:gd name="T1" fmla="*/ 0 h 24"/>
                <a:gd name="T2" fmla="*/ 22 w 45"/>
                <a:gd name="T3" fmla="*/ 1 h 24"/>
                <a:gd name="T4" fmla="*/ 1 w 45"/>
                <a:gd name="T5" fmla="*/ 16 h 24"/>
                <a:gd name="T6" fmla="*/ 1 w 45"/>
                <a:gd name="T7" fmla="*/ 19 h 24"/>
                <a:gd name="T8" fmla="*/ 11 w 45"/>
                <a:gd name="T9" fmla="*/ 23 h 24"/>
                <a:gd name="T10" fmla="*/ 16 w 45"/>
                <a:gd name="T11" fmla="*/ 24 h 24"/>
                <a:gd name="T12" fmla="*/ 21 w 45"/>
                <a:gd name="T13" fmla="*/ 23 h 24"/>
                <a:gd name="T14" fmla="*/ 45 w 45"/>
                <a:gd name="T15" fmla="*/ 8 h 24"/>
                <a:gd name="T16" fmla="*/ 45 w 45"/>
                <a:gd name="T17" fmla="*/ 7 h 24"/>
                <a:gd name="T18" fmla="*/ 43 w 45"/>
                <a:gd name="T19" fmla="*/ 5 h 24"/>
                <a:gd name="T20" fmla="*/ 25 w 45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24">
                  <a:moveTo>
                    <a:pt x="25" y="0"/>
                  </a:moveTo>
                  <a:cubicBezTo>
                    <a:pt x="24" y="0"/>
                    <a:pt x="23" y="0"/>
                    <a:pt x="22" y="1"/>
                  </a:cubicBezTo>
                  <a:cubicBezTo>
                    <a:pt x="14" y="3"/>
                    <a:pt x="8" y="11"/>
                    <a:pt x="1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7" y="22"/>
                    <a:pt x="11" y="23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18" y="24"/>
                    <a:pt x="19" y="24"/>
                    <a:pt x="21" y="23"/>
                  </a:cubicBezTo>
                  <a:cubicBezTo>
                    <a:pt x="35" y="18"/>
                    <a:pt x="24" y="14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4" y="6"/>
                    <a:pt x="43" y="5"/>
                  </a:cubicBezTo>
                  <a:cubicBezTo>
                    <a:pt x="37" y="3"/>
                    <a:pt x="30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61">
              <a:extLst>
                <a:ext uri="{FF2B5EF4-FFF2-40B4-BE49-F238E27FC236}">
                  <a16:creationId xmlns:a16="http://schemas.microsoft.com/office/drawing/2014/main" id="{1B60549C-BF62-46D1-A000-D4BDB9A50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7" y="2160588"/>
              <a:ext cx="69850" cy="60324"/>
            </a:xfrm>
            <a:custGeom>
              <a:avLst/>
              <a:gdLst>
                <a:gd name="T0" fmla="*/ 17 w 35"/>
                <a:gd name="T1" fmla="*/ 0 h 30"/>
                <a:gd name="T2" fmla="*/ 0 w 35"/>
                <a:gd name="T3" fmla="*/ 30 h 30"/>
                <a:gd name="T4" fmla="*/ 35 w 35"/>
                <a:gd name="T5" fmla="*/ 17 h 30"/>
                <a:gd name="T6" fmla="*/ 22 w 35"/>
                <a:gd name="T7" fmla="*/ 1 h 30"/>
                <a:gd name="T8" fmla="*/ 17 w 3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17" y="0"/>
                  </a:moveTo>
                  <a:cubicBezTo>
                    <a:pt x="5" y="0"/>
                    <a:pt x="3" y="12"/>
                    <a:pt x="0" y="30"/>
                  </a:cubicBezTo>
                  <a:cubicBezTo>
                    <a:pt x="14" y="25"/>
                    <a:pt x="25" y="21"/>
                    <a:pt x="35" y="17"/>
                  </a:cubicBezTo>
                  <a:cubicBezTo>
                    <a:pt x="31" y="12"/>
                    <a:pt x="28" y="2"/>
                    <a:pt x="22" y="1"/>
                  </a:cubicBezTo>
                  <a:cubicBezTo>
                    <a:pt x="21" y="0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62">
              <a:extLst>
                <a:ext uri="{FF2B5EF4-FFF2-40B4-BE49-F238E27FC236}">
                  <a16:creationId xmlns:a16="http://schemas.microsoft.com/office/drawing/2014/main" id="{0ADF1E1A-03FA-4572-B075-C4D409A7D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92" y="1995488"/>
              <a:ext cx="98425" cy="36513"/>
            </a:xfrm>
            <a:custGeom>
              <a:avLst/>
              <a:gdLst>
                <a:gd name="T0" fmla="*/ 0 w 49"/>
                <a:gd name="T1" fmla="*/ 0 h 18"/>
                <a:gd name="T2" fmla="*/ 26 w 49"/>
                <a:gd name="T3" fmla="*/ 18 h 18"/>
                <a:gd name="T4" fmla="*/ 48 w 49"/>
                <a:gd name="T5" fmla="*/ 12 h 18"/>
                <a:gd name="T6" fmla="*/ 49 w 49"/>
                <a:gd name="T7" fmla="*/ 4 h 18"/>
                <a:gd name="T8" fmla="*/ 0 w 4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">
                  <a:moveTo>
                    <a:pt x="0" y="0"/>
                  </a:moveTo>
                  <a:cubicBezTo>
                    <a:pt x="8" y="12"/>
                    <a:pt x="15" y="18"/>
                    <a:pt x="26" y="18"/>
                  </a:cubicBezTo>
                  <a:cubicBezTo>
                    <a:pt x="32" y="18"/>
                    <a:pt x="39" y="16"/>
                    <a:pt x="48" y="12"/>
                  </a:cubicBezTo>
                  <a:cubicBezTo>
                    <a:pt x="48" y="10"/>
                    <a:pt x="49" y="7"/>
                    <a:pt x="49" y="4"/>
                  </a:cubicBezTo>
                  <a:cubicBezTo>
                    <a:pt x="33" y="3"/>
                    <a:pt x="18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9E56E898-26C8-48EE-9CE4-6D5B53CAA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92" y="4287837"/>
              <a:ext cx="49213" cy="93663"/>
            </a:xfrm>
            <a:custGeom>
              <a:avLst/>
              <a:gdLst>
                <a:gd name="T0" fmla="*/ 25 w 25"/>
                <a:gd name="T1" fmla="*/ 0 h 46"/>
                <a:gd name="T2" fmla="*/ 25 w 25"/>
                <a:gd name="T3" fmla="*/ 46 h 46"/>
                <a:gd name="T4" fmla="*/ 25 w 25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0" y="36"/>
                    <a:pt x="1" y="37"/>
                    <a:pt x="25" y="46"/>
                  </a:cubicBezTo>
                  <a:cubicBezTo>
                    <a:pt x="25" y="32"/>
                    <a:pt x="25" y="18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64">
              <a:extLst>
                <a:ext uri="{FF2B5EF4-FFF2-40B4-BE49-F238E27FC236}">
                  <a16:creationId xmlns:a16="http://schemas.microsoft.com/office/drawing/2014/main" id="{E54285A1-2AE5-4096-9EDA-F2AB1A2B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991" y="3811588"/>
              <a:ext cx="55563" cy="79374"/>
            </a:xfrm>
            <a:custGeom>
              <a:avLst/>
              <a:gdLst>
                <a:gd name="T0" fmla="*/ 14 w 27"/>
                <a:gd name="T1" fmla="*/ 0 h 39"/>
                <a:gd name="T2" fmla="*/ 0 w 27"/>
                <a:gd name="T3" fmla="*/ 32 h 39"/>
                <a:gd name="T4" fmla="*/ 9 w 27"/>
                <a:gd name="T5" fmla="*/ 39 h 39"/>
                <a:gd name="T6" fmla="*/ 24 w 27"/>
                <a:gd name="T7" fmla="*/ 23 h 39"/>
                <a:gd name="T8" fmla="*/ 23 w 27"/>
                <a:gd name="T9" fmla="*/ 1 h 39"/>
                <a:gd name="T10" fmla="*/ 14 w 2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9">
                  <a:moveTo>
                    <a:pt x="14" y="0"/>
                  </a:moveTo>
                  <a:cubicBezTo>
                    <a:pt x="9" y="11"/>
                    <a:pt x="4" y="21"/>
                    <a:pt x="0" y="32"/>
                  </a:cubicBezTo>
                  <a:cubicBezTo>
                    <a:pt x="3" y="34"/>
                    <a:pt x="6" y="37"/>
                    <a:pt x="9" y="39"/>
                  </a:cubicBezTo>
                  <a:cubicBezTo>
                    <a:pt x="14" y="34"/>
                    <a:pt x="22" y="30"/>
                    <a:pt x="24" y="23"/>
                  </a:cubicBezTo>
                  <a:cubicBezTo>
                    <a:pt x="27" y="17"/>
                    <a:pt x="23" y="9"/>
                    <a:pt x="23" y="1"/>
                  </a:cubicBezTo>
                  <a:cubicBezTo>
                    <a:pt x="20" y="1"/>
                    <a:pt x="17" y="1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65">
              <a:extLst>
                <a:ext uri="{FF2B5EF4-FFF2-40B4-BE49-F238E27FC236}">
                  <a16:creationId xmlns:a16="http://schemas.microsoft.com/office/drawing/2014/main" id="{BB4C0525-A8ED-41C3-B69F-2A3E78416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42" y="4056063"/>
              <a:ext cx="61913" cy="106363"/>
            </a:xfrm>
            <a:custGeom>
              <a:avLst/>
              <a:gdLst>
                <a:gd name="T0" fmla="*/ 24 w 31"/>
                <a:gd name="T1" fmla="*/ 0 h 52"/>
                <a:gd name="T2" fmla="*/ 6 w 31"/>
                <a:gd name="T3" fmla="*/ 52 h 52"/>
                <a:gd name="T4" fmla="*/ 31 w 31"/>
                <a:gd name="T5" fmla="*/ 3 h 52"/>
                <a:gd name="T6" fmla="*/ 24 w 31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52">
                  <a:moveTo>
                    <a:pt x="24" y="0"/>
                  </a:moveTo>
                  <a:cubicBezTo>
                    <a:pt x="0" y="36"/>
                    <a:pt x="0" y="36"/>
                    <a:pt x="6" y="52"/>
                  </a:cubicBezTo>
                  <a:cubicBezTo>
                    <a:pt x="16" y="33"/>
                    <a:pt x="23" y="18"/>
                    <a:pt x="31" y="3"/>
                  </a:cubicBezTo>
                  <a:cubicBezTo>
                    <a:pt x="28" y="2"/>
                    <a:pt x="26" y="1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66">
              <a:extLst>
                <a:ext uri="{FF2B5EF4-FFF2-40B4-BE49-F238E27FC236}">
                  <a16:creationId xmlns:a16="http://schemas.microsoft.com/office/drawing/2014/main" id="{4DB7B13B-5B5F-47AD-BBDB-4811B2EF6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040" y="1816101"/>
              <a:ext cx="74613" cy="55563"/>
            </a:xfrm>
            <a:custGeom>
              <a:avLst/>
              <a:gdLst>
                <a:gd name="T0" fmla="*/ 26 w 37"/>
                <a:gd name="T1" fmla="*/ 0 h 27"/>
                <a:gd name="T2" fmla="*/ 2 w 37"/>
                <a:gd name="T3" fmla="*/ 27 h 27"/>
                <a:gd name="T4" fmla="*/ 37 w 37"/>
                <a:gd name="T5" fmla="*/ 6 h 27"/>
                <a:gd name="T6" fmla="*/ 32 w 37"/>
                <a:gd name="T7" fmla="*/ 0 h 27"/>
                <a:gd name="T8" fmla="*/ 26 w 3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7">
                  <a:moveTo>
                    <a:pt x="26" y="0"/>
                  </a:moveTo>
                  <a:cubicBezTo>
                    <a:pt x="0" y="0"/>
                    <a:pt x="0" y="2"/>
                    <a:pt x="2" y="27"/>
                  </a:cubicBezTo>
                  <a:cubicBezTo>
                    <a:pt x="14" y="19"/>
                    <a:pt x="26" y="13"/>
                    <a:pt x="37" y="6"/>
                  </a:cubicBezTo>
                  <a:cubicBezTo>
                    <a:pt x="36" y="4"/>
                    <a:pt x="34" y="2"/>
                    <a:pt x="32" y="0"/>
                  </a:cubicBezTo>
                  <a:cubicBezTo>
                    <a:pt x="30" y="0"/>
                    <a:pt x="28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67">
              <a:extLst>
                <a:ext uri="{FF2B5EF4-FFF2-40B4-BE49-F238E27FC236}">
                  <a16:creationId xmlns:a16="http://schemas.microsoft.com/office/drawing/2014/main" id="{CCC0C295-1C23-44BF-AAED-62C74D8DF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6280" y="2081214"/>
              <a:ext cx="61913" cy="50800"/>
            </a:xfrm>
            <a:custGeom>
              <a:avLst/>
              <a:gdLst>
                <a:gd name="T0" fmla="*/ 17 w 31"/>
                <a:gd name="T1" fmla="*/ 0 h 25"/>
                <a:gd name="T2" fmla="*/ 1 w 31"/>
                <a:gd name="T3" fmla="*/ 25 h 25"/>
                <a:gd name="T4" fmla="*/ 31 w 31"/>
                <a:gd name="T5" fmla="*/ 13 h 25"/>
                <a:gd name="T6" fmla="*/ 22 w 31"/>
                <a:gd name="T7" fmla="*/ 1 h 25"/>
                <a:gd name="T8" fmla="*/ 17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7" y="0"/>
                  </a:moveTo>
                  <a:cubicBezTo>
                    <a:pt x="6" y="0"/>
                    <a:pt x="0" y="8"/>
                    <a:pt x="1" y="25"/>
                  </a:cubicBezTo>
                  <a:cubicBezTo>
                    <a:pt x="11" y="21"/>
                    <a:pt x="21" y="17"/>
                    <a:pt x="31" y="13"/>
                  </a:cubicBezTo>
                  <a:cubicBezTo>
                    <a:pt x="28" y="8"/>
                    <a:pt x="26" y="1"/>
                    <a:pt x="22" y="1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68">
              <a:extLst>
                <a:ext uri="{FF2B5EF4-FFF2-40B4-BE49-F238E27FC236}">
                  <a16:creationId xmlns:a16="http://schemas.microsoft.com/office/drawing/2014/main" id="{3E1FBAB7-5313-4A30-8CBC-F6EAA5B5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2767" y="4483100"/>
              <a:ext cx="71438" cy="58738"/>
            </a:xfrm>
            <a:custGeom>
              <a:avLst/>
              <a:gdLst>
                <a:gd name="T0" fmla="*/ 31 w 36"/>
                <a:gd name="T1" fmla="*/ 0 h 29"/>
                <a:gd name="T2" fmla="*/ 0 w 36"/>
                <a:gd name="T3" fmla="*/ 20 h 29"/>
                <a:gd name="T4" fmla="*/ 2 w 36"/>
                <a:gd name="T5" fmla="*/ 29 h 29"/>
                <a:gd name="T6" fmla="*/ 28 w 36"/>
                <a:gd name="T7" fmla="*/ 22 h 29"/>
                <a:gd name="T8" fmla="*/ 36 w 36"/>
                <a:gd name="T9" fmla="*/ 3 h 29"/>
                <a:gd name="T10" fmla="*/ 31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31" y="0"/>
                  </a:moveTo>
                  <a:cubicBezTo>
                    <a:pt x="20" y="7"/>
                    <a:pt x="10" y="13"/>
                    <a:pt x="0" y="20"/>
                  </a:cubicBezTo>
                  <a:cubicBezTo>
                    <a:pt x="1" y="23"/>
                    <a:pt x="1" y="26"/>
                    <a:pt x="2" y="29"/>
                  </a:cubicBezTo>
                  <a:cubicBezTo>
                    <a:pt x="11" y="27"/>
                    <a:pt x="21" y="27"/>
                    <a:pt x="28" y="22"/>
                  </a:cubicBezTo>
                  <a:cubicBezTo>
                    <a:pt x="33" y="19"/>
                    <a:pt x="34" y="9"/>
                    <a:pt x="36" y="3"/>
                  </a:cubicBezTo>
                  <a:cubicBezTo>
                    <a:pt x="34" y="2"/>
                    <a:pt x="33" y="1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69">
              <a:extLst>
                <a:ext uri="{FF2B5EF4-FFF2-40B4-BE49-F238E27FC236}">
                  <a16:creationId xmlns:a16="http://schemas.microsoft.com/office/drawing/2014/main" id="{4906C12B-E721-4D61-A2A4-55A447A12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0342" y="4392613"/>
              <a:ext cx="71438" cy="47624"/>
            </a:xfrm>
            <a:custGeom>
              <a:avLst/>
              <a:gdLst>
                <a:gd name="T0" fmla="*/ 12 w 35"/>
                <a:gd name="T1" fmla="*/ 0 h 24"/>
                <a:gd name="T2" fmla="*/ 0 w 35"/>
                <a:gd name="T3" fmla="*/ 24 h 24"/>
                <a:gd name="T4" fmla="*/ 35 w 35"/>
                <a:gd name="T5" fmla="*/ 10 h 24"/>
                <a:gd name="T6" fmla="*/ 12 w 3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4">
                  <a:moveTo>
                    <a:pt x="12" y="0"/>
                  </a:moveTo>
                  <a:cubicBezTo>
                    <a:pt x="5" y="0"/>
                    <a:pt x="3" y="7"/>
                    <a:pt x="0" y="24"/>
                  </a:cubicBezTo>
                  <a:cubicBezTo>
                    <a:pt x="12" y="19"/>
                    <a:pt x="22" y="15"/>
                    <a:pt x="35" y="10"/>
                  </a:cubicBezTo>
                  <a:cubicBezTo>
                    <a:pt x="24" y="4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70">
              <a:extLst>
                <a:ext uri="{FF2B5EF4-FFF2-40B4-BE49-F238E27FC236}">
                  <a16:creationId xmlns:a16="http://schemas.microsoft.com/office/drawing/2014/main" id="{902CFB9A-1A18-41E6-BA3B-6443C78A6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40" y="1927226"/>
              <a:ext cx="53974" cy="33338"/>
            </a:xfrm>
            <a:custGeom>
              <a:avLst/>
              <a:gdLst>
                <a:gd name="T0" fmla="*/ 24 w 27"/>
                <a:gd name="T1" fmla="*/ 0 h 17"/>
                <a:gd name="T2" fmla="*/ 24 w 27"/>
                <a:gd name="T3" fmla="*/ 0 h 17"/>
                <a:gd name="T4" fmla="*/ 5 w 27"/>
                <a:gd name="T5" fmla="*/ 4 h 17"/>
                <a:gd name="T6" fmla="*/ 1 w 27"/>
                <a:gd name="T7" fmla="*/ 11 h 17"/>
                <a:gd name="T8" fmla="*/ 1 w 27"/>
                <a:gd name="T9" fmla="*/ 12 h 17"/>
                <a:gd name="T10" fmla="*/ 7 w 27"/>
                <a:gd name="T11" fmla="*/ 17 h 17"/>
                <a:gd name="T12" fmla="*/ 8 w 27"/>
                <a:gd name="T13" fmla="*/ 17 h 17"/>
                <a:gd name="T14" fmla="*/ 22 w 27"/>
                <a:gd name="T15" fmla="*/ 14 h 17"/>
                <a:gd name="T16" fmla="*/ 26 w 27"/>
                <a:gd name="T17" fmla="*/ 7 h 17"/>
                <a:gd name="T18" fmla="*/ 24 w 2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8" y="1"/>
                    <a:pt x="12" y="3"/>
                    <a:pt x="5" y="4"/>
                  </a:cubicBezTo>
                  <a:cubicBezTo>
                    <a:pt x="2" y="5"/>
                    <a:pt x="0" y="8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5"/>
                    <a:pt x="5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3" y="16"/>
                    <a:pt x="17" y="15"/>
                    <a:pt x="22" y="14"/>
                  </a:cubicBezTo>
                  <a:cubicBezTo>
                    <a:pt x="25" y="14"/>
                    <a:pt x="27" y="10"/>
                    <a:pt x="26" y="7"/>
                  </a:cubicBezTo>
                  <a:cubicBezTo>
                    <a:pt x="25" y="3"/>
                    <a:pt x="25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71">
              <a:extLst>
                <a:ext uri="{FF2B5EF4-FFF2-40B4-BE49-F238E27FC236}">
                  <a16:creationId xmlns:a16="http://schemas.microsoft.com/office/drawing/2014/main" id="{7ABE76C1-CC10-4FA4-A65E-609AB5652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9917" y="4408487"/>
              <a:ext cx="50800" cy="73024"/>
            </a:xfrm>
            <a:custGeom>
              <a:avLst/>
              <a:gdLst>
                <a:gd name="T0" fmla="*/ 4 w 25"/>
                <a:gd name="T1" fmla="*/ 0 h 36"/>
                <a:gd name="T2" fmla="*/ 0 w 25"/>
                <a:gd name="T3" fmla="*/ 5 h 36"/>
                <a:gd name="T4" fmla="*/ 17 w 25"/>
                <a:gd name="T5" fmla="*/ 36 h 36"/>
                <a:gd name="T6" fmla="*/ 24 w 25"/>
                <a:gd name="T7" fmla="*/ 34 h 36"/>
                <a:gd name="T8" fmla="*/ 22 w 25"/>
                <a:gd name="T9" fmla="*/ 12 h 36"/>
                <a:gd name="T10" fmla="*/ 4 w 2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4" y="0"/>
                  </a:moveTo>
                  <a:cubicBezTo>
                    <a:pt x="2" y="2"/>
                    <a:pt x="1" y="4"/>
                    <a:pt x="0" y="5"/>
                  </a:cubicBezTo>
                  <a:cubicBezTo>
                    <a:pt x="6" y="15"/>
                    <a:pt x="11" y="26"/>
                    <a:pt x="17" y="36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4" y="27"/>
                    <a:pt x="25" y="18"/>
                    <a:pt x="22" y="12"/>
                  </a:cubicBezTo>
                  <a:cubicBezTo>
                    <a:pt x="18" y="7"/>
                    <a:pt x="10" y="4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72">
              <a:extLst>
                <a:ext uri="{FF2B5EF4-FFF2-40B4-BE49-F238E27FC236}">
                  <a16:creationId xmlns:a16="http://schemas.microsoft.com/office/drawing/2014/main" id="{F1F2FB7E-68E0-40E6-96EA-61909ABD3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7" y="2671763"/>
              <a:ext cx="42863" cy="46038"/>
            </a:xfrm>
            <a:custGeom>
              <a:avLst/>
              <a:gdLst>
                <a:gd name="T0" fmla="*/ 11 w 21"/>
                <a:gd name="T1" fmla="*/ 0 h 23"/>
                <a:gd name="T2" fmla="*/ 4 w 21"/>
                <a:gd name="T3" fmla="*/ 3 h 23"/>
                <a:gd name="T4" fmla="*/ 1 w 21"/>
                <a:gd name="T5" fmla="*/ 9 h 23"/>
                <a:gd name="T6" fmla="*/ 1 w 21"/>
                <a:gd name="T7" fmla="*/ 18 h 23"/>
                <a:gd name="T8" fmla="*/ 9 w 21"/>
                <a:gd name="T9" fmla="*/ 23 h 23"/>
                <a:gd name="T10" fmla="*/ 10 w 21"/>
                <a:gd name="T11" fmla="*/ 23 h 23"/>
                <a:gd name="T12" fmla="*/ 18 w 21"/>
                <a:gd name="T13" fmla="*/ 13 h 23"/>
                <a:gd name="T14" fmla="*/ 14 w 21"/>
                <a:gd name="T15" fmla="*/ 1 h 23"/>
                <a:gd name="T16" fmla="*/ 14 w 21"/>
                <a:gd name="T17" fmla="*/ 1 h 23"/>
                <a:gd name="T18" fmla="*/ 11 w 2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11" y="0"/>
                  </a:moveTo>
                  <a:cubicBezTo>
                    <a:pt x="8" y="0"/>
                    <a:pt x="6" y="1"/>
                    <a:pt x="4" y="3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0" y="12"/>
                    <a:pt x="0" y="16"/>
                    <a:pt x="1" y="18"/>
                  </a:cubicBezTo>
                  <a:cubicBezTo>
                    <a:pt x="3" y="21"/>
                    <a:pt x="8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3" y="20"/>
                    <a:pt x="15" y="16"/>
                    <a:pt x="18" y="13"/>
                  </a:cubicBezTo>
                  <a:cubicBezTo>
                    <a:pt x="21" y="9"/>
                    <a:pt x="19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73">
              <a:extLst>
                <a:ext uri="{FF2B5EF4-FFF2-40B4-BE49-F238E27FC236}">
                  <a16:creationId xmlns:a16="http://schemas.microsoft.com/office/drawing/2014/main" id="{C55F73A4-9B64-4223-946C-9719BFF06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3" y="1697038"/>
              <a:ext cx="46038" cy="46038"/>
            </a:xfrm>
            <a:custGeom>
              <a:avLst/>
              <a:gdLst>
                <a:gd name="T0" fmla="*/ 11 w 23"/>
                <a:gd name="T1" fmla="*/ 0 h 23"/>
                <a:gd name="T2" fmla="*/ 8 w 23"/>
                <a:gd name="T3" fmla="*/ 1 h 23"/>
                <a:gd name="T4" fmla="*/ 0 w 23"/>
                <a:gd name="T5" fmla="*/ 13 h 23"/>
                <a:gd name="T6" fmla="*/ 7 w 23"/>
                <a:gd name="T7" fmla="*/ 22 h 23"/>
                <a:gd name="T8" fmla="*/ 9 w 23"/>
                <a:gd name="T9" fmla="*/ 23 h 23"/>
                <a:gd name="T10" fmla="*/ 11 w 23"/>
                <a:gd name="T11" fmla="*/ 23 h 23"/>
                <a:gd name="T12" fmla="*/ 21 w 23"/>
                <a:gd name="T13" fmla="*/ 15 h 23"/>
                <a:gd name="T14" fmla="*/ 21 w 23"/>
                <a:gd name="T15" fmla="*/ 10 h 23"/>
                <a:gd name="T16" fmla="*/ 13 w 23"/>
                <a:gd name="T17" fmla="*/ 1 h 23"/>
                <a:gd name="T18" fmla="*/ 11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4" y="6"/>
                    <a:pt x="0" y="9"/>
                    <a:pt x="0" y="13"/>
                  </a:cubicBezTo>
                  <a:cubicBezTo>
                    <a:pt x="0" y="16"/>
                    <a:pt x="4" y="19"/>
                    <a:pt x="7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4" y="20"/>
                    <a:pt x="18" y="17"/>
                    <a:pt x="21" y="15"/>
                  </a:cubicBezTo>
                  <a:cubicBezTo>
                    <a:pt x="22" y="14"/>
                    <a:pt x="23" y="12"/>
                    <a:pt x="21" y="10"/>
                  </a:cubicBezTo>
                  <a:cubicBezTo>
                    <a:pt x="19" y="8"/>
                    <a:pt x="16" y="5"/>
                    <a:pt x="13" y="1"/>
                  </a:cubicBezTo>
                  <a:cubicBezTo>
                    <a:pt x="12" y="0"/>
                    <a:pt x="12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74">
              <a:extLst>
                <a:ext uri="{FF2B5EF4-FFF2-40B4-BE49-F238E27FC236}">
                  <a16:creationId xmlns:a16="http://schemas.microsoft.com/office/drawing/2014/main" id="{091C949A-F2FD-4E0C-8170-C3C77B68A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0751" y="4684713"/>
              <a:ext cx="901700" cy="822325"/>
            </a:xfrm>
            <a:custGeom>
              <a:avLst/>
              <a:gdLst>
                <a:gd name="T0" fmla="*/ 324 w 447"/>
                <a:gd name="T1" fmla="*/ 0 h 404"/>
                <a:gd name="T2" fmla="*/ 323 w 447"/>
                <a:gd name="T3" fmla="*/ 0 h 404"/>
                <a:gd name="T4" fmla="*/ 321 w 447"/>
                <a:gd name="T5" fmla="*/ 0 h 404"/>
                <a:gd name="T6" fmla="*/ 321 w 447"/>
                <a:gd name="T7" fmla="*/ 0 h 404"/>
                <a:gd name="T8" fmla="*/ 308 w 447"/>
                <a:gd name="T9" fmla="*/ 90 h 404"/>
                <a:gd name="T10" fmla="*/ 262 w 447"/>
                <a:gd name="T11" fmla="*/ 7 h 404"/>
                <a:gd name="T12" fmla="*/ 201 w 447"/>
                <a:gd name="T13" fmla="*/ 15 h 404"/>
                <a:gd name="T14" fmla="*/ 173 w 447"/>
                <a:gd name="T15" fmla="*/ 49 h 404"/>
                <a:gd name="T16" fmla="*/ 149 w 447"/>
                <a:gd name="T17" fmla="*/ 30 h 404"/>
                <a:gd name="T18" fmla="*/ 97 w 447"/>
                <a:gd name="T19" fmla="*/ 95 h 404"/>
                <a:gd name="T20" fmla="*/ 79 w 447"/>
                <a:gd name="T21" fmla="*/ 114 h 404"/>
                <a:gd name="T22" fmla="*/ 39 w 447"/>
                <a:gd name="T23" fmla="*/ 130 h 404"/>
                <a:gd name="T24" fmla="*/ 2 w 447"/>
                <a:gd name="T25" fmla="*/ 179 h 404"/>
                <a:gd name="T26" fmla="*/ 15 w 447"/>
                <a:gd name="T27" fmla="*/ 244 h 404"/>
                <a:gd name="T28" fmla="*/ 25 w 447"/>
                <a:gd name="T29" fmla="*/ 308 h 404"/>
                <a:gd name="T30" fmla="*/ 29 w 447"/>
                <a:gd name="T31" fmla="*/ 330 h 404"/>
                <a:gd name="T32" fmla="*/ 46 w 447"/>
                <a:gd name="T33" fmla="*/ 333 h 404"/>
                <a:gd name="T34" fmla="*/ 59 w 447"/>
                <a:gd name="T35" fmla="*/ 332 h 404"/>
                <a:gd name="T36" fmla="*/ 99 w 447"/>
                <a:gd name="T37" fmla="*/ 321 h 404"/>
                <a:gd name="T38" fmla="*/ 121 w 447"/>
                <a:gd name="T39" fmla="*/ 312 h 404"/>
                <a:gd name="T40" fmla="*/ 180 w 447"/>
                <a:gd name="T41" fmla="*/ 289 h 404"/>
                <a:gd name="T42" fmla="*/ 248 w 447"/>
                <a:gd name="T43" fmla="*/ 329 h 404"/>
                <a:gd name="T44" fmla="*/ 268 w 447"/>
                <a:gd name="T45" fmla="*/ 316 h 404"/>
                <a:gd name="T46" fmla="*/ 267 w 447"/>
                <a:gd name="T47" fmla="*/ 337 h 404"/>
                <a:gd name="T48" fmla="*/ 295 w 447"/>
                <a:gd name="T49" fmla="*/ 375 h 404"/>
                <a:gd name="T50" fmla="*/ 332 w 447"/>
                <a:gd name="T51" fmla="*/ 397 h 404"/>
                <a:gd name="T52" fmla="*/ 351 w 447"/>
                <a:gd name="T53" fmla="*/ 392 h 404"/>
                <a:gd name="T54" fmla="*/ 366 w 447"/>
                <a:gd name="T55" fmla="*/ 404 h 404"/>
                <a:gd name="T56" fmla="*/ 398 w 447"/>
                <a:gd name="T57" fmla="*/ 382 h 404"/>
                <a:gd name="T58" fmla="*/ 435 w 447"/>
                <a:gd name="T59" fmla="*/ 299 h 404"/>
                <a:gd name="T60" fmla="*/ 444 w 447"/>
                <a:gd name="T61" fmla="*/ 239 h 404"/>
                <a:gd name="T62" fmla="*/ 374 w 447"/>
                <a:gd name="T63" fmla="*/ 108 h 404"/>
                <a:gd name="T64" fmla="*/ 368 w 447"/>
                <a:gd name="T65" fmla="*/ 94 h 404"/>
                <a:gd name="T66" fmla="*/ 326 w 447"/>
                <a:gd name="T67" fmla="*/ 1 h 404"/>
                <a:gd name="T68" fmla="*/ 324 w 447"/>
                <a:gd name="T6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7" h="404">
                  <a:moveTo>
                    <a:pt x="324" y="0"/>
                  </a:moveTo>
                  <a:cubicBezTo>
                    <a:pt x="324" y="0"/>
                    <a:pt x="323" y="0"/>
                    <a:pt x="323" y="0"/>
                  </a:cubicBezTo>
                  <a:cubicBezTo>
                    <a:pt x="322" y="0"/>
                    <a:pt x="321" y="0"/>
                    <a:pt x="32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16" y="30"/>
                    <a:pt x="312" y="59"/>
                    <a:pt x="308" y="90"/>
                  </a:cubicBezTo>
                  <a:cubicBezTo>
                    <a:pt x="255" y="63"/>
                    <a:pt x="250" y="53"/>
                    <a:pt x="262" y="7"/>
                  </a:cubicBezTo>
                  <a:cubicBezTo>
                    <a:pt x="240" y="9"/>
                    <a:pt x="219" y="8"/>
                    <a:pt x="201" y="15"/>
                  </a:cubicBezTo>
                  <a:cubicBezTo>
                    <a:pt x="189" y="20"/>
                    <a:pt x="183" y="36"/>
                    <a:pt x="173" y="49"/>
                  </a:cubicBezTo>
                  <a:cubicBezTo>
                    <a:pt x="166" y="44"/>
                    <a:pt x="160" y="38"/>
                    <a:pt x="149" y="30"/>
                  </a:cubicBezTo>
                  <a:cubicBezTo>
                    <a:pt x="131" y="53"/>
                    <a:pt x="115" y="74"/>
                    <a:pt x="97" y="95"/>
                  </a:cubicBezTo>
                  <a:cubicBezTo>
                    <a:pt x="92" y="102"/>
                    <a:pt x="86" y="110"/>
                    <a:pt x="79" y="114"/>
                  </a:cubicBezTo>
                  <a:cubicBezTo>
                    <a:pt x="66" y="120"/>
                    <a:pt x="52" y="124"/>
                    <a:pt x="39" y="130"/>
                  </a:cubicBezTo>
                  <a:cubicBezTo>
                    <a:pt x="19" y="140"/>
                    <a:pt x="0" y="154"/>
                    <a:pt x="2" y="179"/>
                  </a:cubicBezTo>
                  <a:cubicBezTo>
                    <a:pt x="3" y="201"/>
                    <a:pt x="11" y="223"/>
                    <a:pt x="15" y="244"/>
                  </a:cubicBezTo>
                  <a:cubicBezTo>
                    <a:pt x="19" y="265"/>
                    <a:pt x="22" y="287"/>
                    <a:pt x="25" y="308"/>
                  </a:cubicBezTo>
                  <a:cubicBezTo>
                    <a:pt x="26" y="315"/>
                    <a:pt x="25" y="328"/>
                    <a:pt x="29" y="330"/>
                  </a:cubicBezTo>
                  <a:cubicBezTo>
                    <a:pt x="34" y="332"/>
                    <a:pt x="40" y="333"/>
                    <a:pt x="46" y="333"/>
                  </a:cubicBezTo>
                  <a:cubicBezTo>
                    <a:pt x="50" y="333"/>
                    <a:pt x="55" y="332"/>
                    <a:pt x="59" y="332"/>
                  </a:cubicBezTo>
                  <a:cubicBezTo>
                    <a:pt x="72" y="329"/>
                    <a:pt x="86" y="325"/>
                    <a:pt x="99" y="321"/>
                  </a:cubicBezTo>
                  <a:cubicBezTo>
                    <a:pt x="106" y="318"/>
                    <a:pt x="115" y="317"/>
                    <a:pt x="121" y="312"/>
                  </a:cubicBezTo>
                  <a:cubicBezTo>
                    <a:pt x="141" y="297"/>
                    <a:pt x="161" y="289"/>
                    <a:pt x="180" y="289"/>
                  </a:cubicBezTo>
                  <a:cubicBezTo>
                    <a:pt x="205" y="289"/>
                    <a:pt x="228" y="302"/>
                    <a:pt x="248" y="329"/>
                  </a:cubicBezTo>
                  <a:cubicBezTo>
                    <a:pt x="254" y="325"/>
                    <a:pt x="260" y="321"/>
                    <a:pt x="268" y="316"/>
                  </a:cubicBezTo>
                  <a:cubicBezTo>
                    <a:pt x="267" y="325"/>
                    <a:pt x="265" y="333"/>
                    <a:pt x="267" y="337"/>
                  </a:cubicBezTo>
                  <a:cubicBezTo>
                    <a:pt x="275" y="350"/>
                    <a:pt x="287" y="361"/>
                    <a:pt x="295" y="375"/>
                  </a:cubicBezTo>
                  <a:cubicBezTo>
                    <a:pt x="302" y="388"/>
                    <a:pt x="317" y="397"/>
                    <a:pt x="332" y="397"/>
                  </a:cubicBezTo>
                  <a:cubicBezTo>
                    <a:pt x="338" y="397"/>
                    <a:pt x="345" y="395"/>
                    <a:pt x="351" y="392"/>
                  </a:cubicBezTo>
                  <a:cubicBezTo>
                    <a:pt x="357" y="396"/>
                    <a:pt x="363" y="401"/>
                    <a:pt x="366" y="404"/>
                  </a:cubicBezTo>
                  <a:cubicBezTo>
                    <a:pt x="380" y="394"/>
                    <a:pt x="391" y="386"/>
                    <a:pt x="398" y="382"/>
                  </a:cubicBezTo>
                  <a:cubicBezTo>
                    <a:pt x="412" y="352"/>
                    <a:pt x="426" y="326"/>
                    <a:pt x="435" y="299"/>
                  </a:cubicBezTo>
                  <a:cubicBezTo>
                    <a:pt x="442" y="280"/>
                    <a:pt x="447" y="259"/>
                    <a:pt x="444" y="239"/>
                  </a:cubicBezTo>
                  <a:cubicBezTo>
                    <a:pt x="437" y="188"/>
                    <a:pt x="412" y="144"/>
                    <a:pt x="374" y="108"/>
                  </a:cubicBezTo>
                  <a:cubicBezTo>
                    <a:pt x="370" y="105"/>
                    <a:pt x="370" y="99"/>
                    <a:pt x="368" y="94"/>
                  </a:cubicBezTo>
                  <a:cubicBezTo>
                    <a:pt x="354" y="63"/>
                    <a:pt x="340" y="32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0A445AD-32F7-43D2-B2F3-AE51B9949E9A}"/>
              </a:ext>
            </a:extLst>
          </p:cNvPr>
          <p:cNvSpPr/>
          <p:nvPr/>
        </p:nvSpPr>
        <p:spPr>
          <a:xfrm>
            <a:off x="4257962" y="4662444"/>
            <a:ext cx="2574394" cy="2193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0CDC256-3598-4802-821B-409F21195579}"/>
              </a:ext>
            </a:extLst>
          </p:cNvPr>
          <p:cNvSpPr txBox="1"/>
          <p:nvPr/>
        </p:nvSpPr>
        <p:spPr>
          <a:xfrm>
            <a:off x="4578650" y="5508784"/>
            <a:ext cx="205562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E73F58A-D424-4386-94A8-BC79359BCDC3}"/>
              </a:ext>
            </a:extLst>
          </p:cNvPr>
          <p:cNvSpPr txBox="1"/>
          <p:nvPr/>
        </p:nvSpPr>
        <p:spPr>
          <a:xfrm>
            <a:off x="4578650" y="5046125"/>
            <a:ext cx="17459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Asia and Africa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8182386-B1CF-48EA-BE42-F9C56DCD1086}"/>
              </a:ext>
            </a:extLst>
          </p:cNvPr>
          <p:cNvGrpSpPr/>
          <p:nvPr/>
        </p:nvGrpSpPr>
        <p:grpSpPr>
          <a:xfrm>
            <a:off x="6044683" y="6266448"/>
            <a:ext cx="351192" cy="201683"/>
            <a:chOff x="1" y="1588"/>
            <a:chExt cx="715961" cy="411163"/>
          </a:xfrm>
        </p:grpSpPr>
        <p:sp>
          <p:nvSpPr>
            <p:cNvPr id="114" name="Rectangle 5">
              <a:extLst>
                <a:ext uri="{FF2B5EF4-FFF2-40B4-BE49-F238E27FC236}">
                  <a16:creationId xmlns:a16="http://schemas.microsoft.com/office/drawing/2014/main" id="{1C3E6C3E-7A9C-4AE7-BA89-AD8F08802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15" name="Freeform 6">
              <a:extLst>
                <a:ext uri="{FF2B5EF4-FFF2-40B4-BE49-F238E27FC236}">
                  <a16:creationId xmlns:a16="http://schemas.microsoft.com/office/drawing/2014/main" id="{010C1E75-B3FD-4873-A24B-DF265A9DD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C344EFB8-64CA-49F3-9D43-204620D311F8}"/>
              </a:ext>
            </a:extLst>
          </p:cNvPr>
          <p:cNvSpPr txBox="1"/>
          <p:nvPr/>
        </p:nvSpPr>
        <p:spPr>
          <a:xfrm>
            <a:off x="4578651" y="6256120"/>
            <a:ext cx="664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Detail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6D25119-E5F9-4F03-884E-62E8FD0CD746}"/>
              </a:ext>
            </a:extLst>
          </p:cNvPr>
          <p:cNvSpPr txBox="1"/>
          <p:nvPr/>
        </p:nvSpPr>
        <p:spPr>
          <a:xfrm>
            <a:off x="4578650" y="5295298"/>
            <a:ext cx="2055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Mining Location</a:t>
            </a:r>
          </a:p>
        </p:txBody>
      </p:sp>
    </p:spTree>
    <p:extLst>
      <p:ext uri="{BB962C8B-B14F-4D97-AF65-F5344CB8AC3E}">
        <p14:creationId xmlns:p14="http://schemas.microsoft.com/office/powerpoint/2010/main" val="33157026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build="p"/>
      <p:bldP spid="40" grpId="0"/>
      <p:bldP spid="41" grpId="0"/>
      <p:bldP spid="116" grpId="0" animBg="1"/>
      <p:bldP spid="117" grpId="0"/>
      <p:bldP spid="118" grpId="0"/>
      <p:bldP spid="119" grpId="0"/>
      <p:bldP spid="1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65C61-94AB-4C6D-BBA8-BB82940DD5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FF739-B806-4F49-BBB2-13926496AE77}"/>
              </a:ext>
            </a:extLst>
          </p:cNvPr>
          <p:cNvSpPr/>
          <p:nvPr/>
        </p:nvSpPr>
        <p:spPr>
          <a:xfrm>
            <a:off x="0" y="1"/>
            <a:ext cx="9144000" cy="6843032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C37D34-8044-4476-9313-C2FB06E28743}"/>
              </a:ext>
            </a:extLst>
          </p:cNvPr>
          <p:cNvGrpSpPr/>
          <p:nvPr/>
        </p:nvGrpSpPr>
        <p:grpSpPr>
          <a:xfrm>
            <a:off x="3475745" y="2100835"/>
            <a:ext cx="2212394" cy="595031"/>
            <a:chOff x="9890690" y="2099634"/>
            <a:chExt cx="1043035" cy="28052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C46996-2BD1-4BE8-B6B7-7F4FA3D35B3F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17" name="Freeform 541">
                <a:extLst>
                  <a:ext uri="{FF2B5EF4-FFF2-40B4-BE49-F238E27FC236}">
                    <a16:creationId xmlns:a16="http://schemas.microsoft.com/office/drawing/2014/main" id="{E1F0D824-E20F-44FF-AE84-708842BEF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42">
                <a:extLst>
                  <a:ext uri="{FF2B5EF4-FFF2-40B4-BE49-F238E27FC236}">
                    <a16:creationId xmlns:a16="http://schemas.microsoft.com/office/drawing/2014/main" id="{97D57D55-F077-481F-A050-9C8B34E94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9" name="Freeform 543">
                <a:extLst>
                  <a:ext uri="{FF2B5EF4-FFF2-40B4-BE49-F238E27FC236}">
                    <a16:creationId xmlns:a16="http://schemas.microsoft.com/office/drawing/2014/main" id="{9151C84C-5CE4-403E-A1D1-921538385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0" name="Freeform 544">
                <a:extLst>
                  <a:ext uri="{FF2B5EF4-FFF2-40B4-BE49-F238E27FC236}">
                    <a16:creationId xmlns:a16="http://schemas.microsoft.com/office/drawing/2014/main" id="{F58A4344-FD37-4A4E-9F15-0FA4F070E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1" name="Freeform 545">
                <a:extLst>
                  <a:ext uri="{FF2B5EF4-FFF2-40B4-BE49-F238E27FC236}">
                    <a16:creationId xmlns:a16="http://schemas.microsoft.com/office/drawing/2014/main" id="{CDE5EEC7-B9F0-4989-A261-1F1617DF0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2" name="Freeform 546">
                <a:extLst>
                  <a:ext uri="{FF2B5EF4-FFF2-40B4-BE49-F238E27FC236}">
                    <a16:creationId xmlns:a16="http://schemas.microsoft.com/office/drawing/2014/main" id="{F122011A-7D47-4E1B-B71F-7409DF8FF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3" name="Freeform 547">
                <a:extLst>
                  <a:ext uri="{FF2B5EF4-FFF2-40B4-BE49-F238E27FC236}">
                    <a16:creationId xmlns:a16="http://schemas.microsoft.com/office/drawing/2014/main" id="{68FE66E3-1C90-46AC-AA3B-A78457BB0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18CEF3-E648-471D-BDB8-681D7DA8444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12" name="Freeform 551">
                <a:extLst>
                  <a:ext uri="{FF2B5EF4-FFF2-40B4-BE49-F238E27FC236}">
                    <a16:creationId xmlns:a16="http://schemas.microsoft.com/office/drawing/2014/main" id="{29CA11F3-EF31-412D-B12E-B41005278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3" name="Freeform 552">
                <a:extLst>
                  <a:ext uri="{FF2B5EF4-FFF2-40B4-BE49-F238E27FC236}">
                    <a16:creationId xmlns:a16="http://schemas.microsoft.com/office/drawing/2014/main" id="{A7421631-DA55-47E3-B8D1-D1F0A9DF07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4" name="Freeform 553">
                <a:extLst>
                  <a:ext uri="{FF2B5EF4-FFF2-40B4-BE49-F238E27FC236}">
                    <a16:creationId xmlns:a16="http://schemas.microsoft.com/office/drawing/2014/main" id="{86EE0EC2-060C-4D60-82D7-074422002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" name="Freeform 554">
                <a:extLst>
                  <a:ext uri="{FF2B5EF4-FFF2-40B4-BE49-F238E27FC236}">
                    <a16:creationId xmlns:a16="http://schemas.microsoft.com/office/drawing/2014/main" id="{C1889155-7EDD-4517-9872-4D297C4975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6" name="Freeform 555">
                <a:extLst>
                  <a:ext uri="{FF2B5EF4-FFF2-40B4-BE49-F238E27FC236}">
                    <a16:creationId xmlns:a16="http://schemas.microsoft.com/office/drawing/2014/main" id="{210B63B2-E64D-49CA-817A-AE004A3ED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29A044D-1660-4AE3-A8AC-F76DF566E242}"/>
              </a:ext>
            </a:extLst>
          </p:cNvPr>
          <p:cNvSpPr txBox="1"/>
          <p:nvPr/>
        </p:nvSpPr>
        <p:spPr>
          <a:xfrm>
            <a:off x="1705356" y="3003352"/>
            <a:ext cx="5733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2"/>
                </a:solidFill>
                <a:latin typeface="+mj-lt"/>
              </a:rPr>
              <a:t>THANK YOU</a:t>
            </a:r>
            <a:endParaRPr lang="en-ID" sz="5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490536-7A94-45FF-82AA-71FBED4CBCC1}"/>
              </a:ext>
            </a:extLst>
          </p:cNvPr>
          <p:cNvSpPr txBox="1"/>
          <p:nvPr/>
        </p:nvSpPr>
        <p:spPr>
          <a:xfrm>
            <a:off x="3211689" y="4045974"/>
            <a:ext cx="2720622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</p:spTree>
    <p:extLst>
      <p:ext uri="{BB962C8B-B14F-4D97-AF65-F5344CB8AC3E}">
        <p14:creationId xmlns:p14="http://schemas.microsoft.com/office/powerpoint/2010/main" val="42930775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C604A-7F79-40C5-AD3D-7013782A41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en-US" dirty="0"/>
              <a:t> and Columns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FC129-6AAA-484D-8998-27186877D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953E21-37F0-4B47-9DEF-AB2C6DD7F80F}"/>
              </a:ext>
            </a:extLst>
          </p:cNvPr>
          <p:cNvSpPr txBox="1"/>
          <p:nvPr/>
        </p:nvSpPr>
        <p:spPr>
          <a:xfrm>
            <a:off x="447293" y="2183130"/>
            <a:ext cx="3329940" cy="297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 I should be incapable of drawing a single stroke at the present moment; and yet I feel that I never was a greater artist than now. </a:t>
            </a:r>
          </a:p>
          <a:p>
            <a:pPr>
              <a:lnSpc>
                <a:spcPct val="150000"/>
              </a:lnSpc>
            </a:pPr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900" dirty="0"/>
              <a:t>When, while the lovely valley teems with </a:t>
            </a:r>
            <a:r>
              <a:rPr lang="en-US" sz="900" dirty="0" err="1"/>
              <a:t>vapour</a:t>
            </a:r>
            <a:r>
              <a:rPr lang="en-US" sz="900" dirty="0"/>
              <a:t> around me, and the meridian sun strikes the upper surface of the impenetrable foliage of my trees, and but a few stray gleams steal into the inner sanctuary, </a:t>
            </a:r>
            <a:endParaRPr lang="en-ID" sz="9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D9C8E8-C57A-46EB-9B5D-14F2E4D35490}"/>
              </a:ext>
            </a:extLst>
          </p:cNvPr>
          <p:cNvSpPr txBox="1"/>
          <p:nvPr/>
        </p:nvSpPr>
        <p:spPr>
          <a:xfrm>
            <a:off x="4095787" y="2183130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A7FDA7-DCA2-42B2-B889-8B96E5BC170E}"/>
              </a:ext>
            </a:extLst>
          </p:cNvPr>
          <p:cNvSpPr txBox="1"/>
          <p:nvPr/>
        </p:nvSpPr>
        <p:spPr>
          <a:xfrm>
            <a:off x="4112513" y="2434590"/>
            <a:ext cx="3329940" cy="152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throw myself down among the tall grass by the trickling stream; and, as I lie close to the earth, a thousand unknown plants are noticed by me: when I hear the buzz of the little world among the stalks, and grow familiar with the countless indescribable forms of the insects and flies, then I feel the presence of the Almighty, who formed us in his own image, and the breath</a:t>
            </a:r>
            <a:endParaRPr lang="en-ID" sz="900" dirty="0"/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43563CA8-26EC-41C7-979C-4887821A9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230" y="4586107"/>
            <a:ext cx="495300" cy="49291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30200" dist="50800" dir="5400000" algn="ctr" rotWithShape="0">
              <a:srgbClr val="000000">
                <a:alpha val="17000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6B56979F-D1EE-43CF-9540-9F4004763E89}"/>
              </a:ext>
            </a:extLst>
          </p:cNvPr>
          <p:cNvSpPr>
            <a:spLocks/>
          </p:cNvSpPr>
          <p:nvPr/>
        </p:nvSpPr>
        <p:spPr bwMode="auto">
          <a:xfrm>
            <a:off x="5093614" y="4732553"/>
            <a:ext cx="138113" cy="200025"/>
          </a:xfrm>
          <a:custGeom>
            <a:avLst/>
            <a:gdLst>
              <a:gd name="T0" fmla="*/ 0 w 116"/>
              <a:gd name="T1" fmla="*/ 168 h 168"/>
              <a:gd name="T2" fmla="*/ 0 w 116"/>
              <a:gd name="T3" fmla="*/ 0 h 168"/>
              <a:gd name="T4" fmla="*/ 116 w 116"/>
              <a:gd name="T5" fmla="*/ 84 h 168"/>
              <a:gd name="T6" fmla="*/ 0 w 116"/>
              <a:gd name="T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" h="168">
                <a:moveTo>
                  <a:pt x="0" y="168"/>
                </a:moveTo>
                <a:lnTo>
                  <a:pt x="0" y="0"/>
                </a:lnTo>
                <a:lnTo>
                  <a:pt x="116" y="84"/>
                </a:lnTo>
                <a:lnTo>
                  <a:pt x="0" y="16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6E6321-424E-4630-8653-CFE24912CAFF}"/>
              </a:ext>
            </a:extLst>
          </p:cNvPr>
          <p:cNvSpPr txBox="1"/>
          <p:nvPr/>
        </p:nvSpPr>
        <p:spPr>
          <a:xfrm>
            <a:off x="6220279" y="4153519"/>
            <a:ext cx="1992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Documentation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A3D1CA-6A5D-4134-85B3-6552AEEB2D53}"/>
              </a:ext>
            </a:extLst>
          </p:cNvPr>
          <p:cNvSpPr txBox="1"/>
          <p:nvPr/>
        </p:nvSpPr>
        <p:spPr>
          <a:xfrm>
            <a:off x="6237005" y="4354923"/>
            <a:ext cx="1522836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/>
              <a:t>I throw myself down among the tall grass by the trickling stream</a:t>
            </a:r>
            <a:endParaRPr lang="en-ID" sz="7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9A75E5-7225-43D8-8A92-B577E4CA2BA4}"/>
              </a:ext>
            </a:extLst>
          </p:cNvPr>
          <p:cNvSpPr txBox="1"/>
          <p:nvPr/>
        </p:nvSpPr>
        <p:spPr>
          <a:xfrm>
            <a:off x="6237005" y="4941670"/>
            <a:ext cx="1522836" cy="24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b="1" dirty="0"/>
              <a:t>Time: </a:t>
            </a:r>
            <a:r>
              <a:rPr lang="en-US" sz="750" dirty="0"/>
              <a:t>14.23 </a:t>
            </a:r>
            <a:endParaRPr lang="en-ID" sz="750" dirty="0"/>
          </a:p>
        </p:txBody>
      </p:sp>
    </p:spTree>
    <p:extLst>
      <p:ext uri="{BB962C8B-B14F-4D97-AF65-F5344CB8AC3E}">
        <p14:creationId xmlns:p14="http://schemas.microsoft.com/office/powerpoint/2010/main" val="31574267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3" grpId="0"/>
      <p:bldP spid="27" grpId="0"/>
      <p:bldP spid="28" grpId="0"/>
      <p:bldP spid="36" grpId="0" animBg="1"/>
      <p:bldP spid="37" grpId="0" animBg="1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3DE0CF67-0901-4B86-89AD-8BB37243F82C}"/>
              </a:ext>
            </a:extLst>
          </p:cNvPr>
          <p:cNvSpPr/>
          <p:nvPr/>
        </p:nvSpPr>
        <p:spPr>
          <a:xfrm>
            <a:off x="326572" y="3901440"/>
            <a:ext cx="3999005" cy="1661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082E3D-3B17-4124-BA25-EA376C418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 the Team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EFC01-124A-4837-952D-8DA6AAA8A8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0E535D-5494-4177-9CBA-2B6B3731ED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9BCC52-9CCE-4A9D-9563-2727EC5DF5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14A9816-4CF2-46CA-B88A-6C4F8D3BCA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80C41B-2BEC-4B2E-9072-171F6F34A0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C7AF0E-C3C7-4E5F-9713-7CCB069A17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DB4E28-1C55-4786-BDFA-BF80E9876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9408DDD-8352-4537-81E6-23A077B1AA88}"/>
              </a:ext>
            </a:extLst>
          </p:cNvPr>
          <p:cNvGrpSpPr/>
          <p:nvPr/>
        </p:nvGrpSpPr>
        <p:grpSpPr>
          <a:xfrm>
            <a:off x="4879919" y="5092636"/>
            <a:ext cx="284502" cy="183429"/>
            <a:chOff x="3857626" y="2489201"/>
            <a:chExt cx="241300" cy="155575"/>
          </a:xfrm>
          <a:solidFill>
            <a:schemeClr val="accent1"/>
          </a:solidFill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F0F2E823-1120-4582-8A7B-1F1D964B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26" y="2489201"/>
              <a:ext cx="158750" cy="155575"/>
            </a:xfrm>
            <a:custGeom>
              <a:avLst/>
              <a:gdLst>
                <a:gd name="T0" fmla="*/ 4 w 80"/>
                <a:gd name="T1" fmla="*/ 78 h 78"/>
                <a:gd name="T2" fmla="*/ 10 w 80"/>
                <a:gd name="T3" fmla="*/ 64 h 78"/>
                <a:gd name="T4" fmla="*/ 30 w 80"/>
                <a:gd name="T5" fmla="*/ 46 h 78"/>
                <a:gd name="T6" fmla="*/ 20 w 80"/>
                <a:gd name="T7" fmla="*/ 24 h 78"/>
                <a:gd name="T8" fmla="*/ 41 w 80"/>
                <a:gd name="T9" fmla="*/ 0 h 78"/>
                <a:gd name="T10" fmla="*/ 61 w 80"/>
                <a:gd name="T11" fmla="*/ 27 h 78"/>
                <a:gd name="T12" fmla="*/ 51 w 80"/>
                <a:gd name="T13" fmla="*/ 47 h 78"/>
                <a:gd name="T14" fmla="*/ 73 w 80"/>
                <a:gd name="T15" fmla="*/ 63 h 78"/>
                <a:gd name="T16" fmla="*/ 80 w 80"/>
                <a:gd name="T17" fmla="*/ 78 h 78"/>
                <a:gd name="T18" fmla="*/ 4 w 80"/>
                <a:gd name="T1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8">
                  <a:moveTo>
                    <a:pt x="4" y="78"/>
                  </a:moveTo>
                  <a:cubicBezTo>
                    <a:pt x="4" y="78"/>
                    <a:pt x="0" y="67"/>
                    <a:pt x="10" y="64"/>
                  </a:cubicBezTo>
                  <a:cubicBezTo>
                    <a:pt x="20" y="61"/>
                    <a:pt x="30" y="57"/>
                    <a:pt x="30" y="46"/>
                  </a:cubicBezTo>
                  <a:cubicBezTo>
                    <a:pt x="30" y="46"/>
                    <a:pt x="20" y="42"/>
                    <a:pt x="20" y="24"/>
                  </a:cubicBezTo>
                  <a:cubicBezTo>
                    <a:pt x="20" y="9"/>
                    <a:pt x="28" y="0"/>
                    <a:pt x="41" y="0"/>
                  </a:cubicBezTo>
                  <a:cubicBezTo>
                    <a:pt x="54" y="0"/>
                    <a:pt x="61" y="10"/>
                    <a:pt x="61" y="27"/>
                  </a:cubicBezTo>
                  <a:cubicBezTo>
                    <a:pt x="61" y="27"/>
                    <a:pt x="58" y="43"/>
                    <a:pt x="51" y="47"/>
                  </a:cubicBezTo>
                  <a:cubicBezTo>
                    <a:pt x="52" y="49"/>
                    <a:pt x="50" y="59"/>
                    <a:pt x="73" y="63"/>
                  </a:cubicBezTo>
                  <a:cubicBezTo>
                    <a:pt x="80" y="64"/>
                    <a:pt x="80" y="71"/>
                    <a:pt x="80" y="78"/>
                  </a:cubicBezTo>
                  <a:lnTo>
                    <a:pt x="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EA9381BC-0052-4478-9272-D6BFBF621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2511426"/>
              <a:ext cx="100013" cy="133350"/>
            </a:xfrm>
            <a:custGeom>
              <a:avLst/>
              <a:gdLst>
                <a:gd name="T0" fmla="*/ 15 w 51"/>
                <a:gd name="T1" fmla="*/ 67 h 67"/>
                <a:gd name="T2" fmla="*/ 51 w 51"/>
                <a:gd name="T3" fmla="*/ 67 h 67"/>
                <a:gd name="T4" fmla="*/ 45 w 51"/>
                <a:gd name="T5" fmla="*/ 54 h 67"/>
                <a:gd name="T6" fmla="*/ 27 w 51"/>
                <a:gd name="T7" fmla="*/ 40 h 67"/>
                <a:gd name="T8" fmla="*/ 35 w 51"/>
                <a:gd name="T9" fmla="*/ 22 h 67"/>
                <a:gd name="T10" fmla="*/ 18 w 51"/>
                <a:gd name="T11" fmla="*/ 0 h 67"/>
                <a:gd name="T12" fmla="*/ 0 w 51"/>
                <a:gd name="T13" fmla="*/ 21 h 67"/>
                <a:gd name="T14" fmla="*/ 8 w 51"/>
                <a:gd name="T15" fmla="*/ 39 h 67"/>
                <a:gd name="T16" fmla="*/ 5 w 51"/>
                <a:gd name="T17" fmla="*/ 47 h 67"/>
                <a:gd name="T18" fmla="*/ 14 w 51"/>
                <a:gd name="T19" fmla="*/ 56 h 67"/>
                <a:gd name="T20" fmla="*/ 15 w 51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7">
                  <a:moveTo>
                    <a:pt x="15" y="67"/>
                  </a:moveTo>
                  <a:cubicBezTo>
                    <a:pt x="51" y="67"/>
                    <a:pt x="51" y="67"/>
                    <a:pt x="51" y="67"/>
                  </a:cubicBezTo>
                  <a:cubicBezTo>
                    <a:pt x="51" y="60"/>
                    <a:pt x="51" y="54"/>
                    <a:pt x="45" y="54"/>
                  </a:cubicBezTo>
                  <a:cubicBezTo>
                    <a:pt x="25" y="51"/>
                    <a:pt x="27" y="42"/>
                    <a:pt x="27" y="40"/>
                  </a:cubicBezTo>
                  <a:cubicBezTo>
                    <a:pt x="33" y="36"/>
                    <a:pt x="35" y="22"/>
                    <a:pt x="35" y="22"/>
                  </a:cubicBezTo>
                  <a:cubicBezTo>
                    <a:pt x="35" y="8"/>
                    <a:pt x="29" y="0"/>
                    <a:pt x="18" y="0"/>
                  </a:cubicBezTo>
                  <a:cubicBezTo>
                    <a:pt x="7" y="0"/>
                    <a:pt x="0" y="7"/>
                    <a:pt x="0" y="21"/>
                  </a:cubicBezTo>
                  <a:cubicBezTo>
                    <a:pt x="0" y="35"/>
                    <a:pt x="8" y="39"/>
                    <a:pt x="8" y="39"/>
                  </a:cubicBezTo>
                  <a:cubicBezTo>
                    <a:pt x="8" y="44"/>
                    <a:pt x="7" y="46"/>
                    <a:pt x="5" y="47"/>
                  </a:cubicBezTo>
                  <a:cubicBezTo>
                    <a:pt x="5" y="47"/>
                    <a:pt x="12" y="49"/>
                    <a:pt x="14" y="56"/>
                  </a:cubicBezTo>
                  <a:cubicBezTo>
                    <a:pt x="16" y="60"/>
                    <a:pt x="15" y="67"/>
                    <a:pt x="1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AF69870-D832-44F3-9834-9B7F9199F77A}"/>
              </a:ext>
            </a:extLst>
          </p:cNvPr>
          <p:cNvSpPr txBox="1"/>
          <p:nvPr/>
        </p:nvSpPr>
        <p:spPr>
          <a:xfrm>
            <a:off x="5235296" y="5034162"/>
            <a:ext cx="205562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People who manage this team, each division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B8D082-7921-4322-86BB-49DADE422E92}"/>
              </a:ext>
            </a:extLst>
          </p:cNvPr>
          <p:cNvSpPr txBox="1"/>
          <p:nvPr/>
        </p:nvSpPr>
        <p:spPr>
          <a:xfrm>
            <a:off x="945813" y="2519836"/>
            <a:ext cx="3462902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69F718-B1FB-4A99-A1DE-57F4D2546BBD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4CCC5DE-253E-452B-A621-DCBB2E091FB9}"/>
              </a:ext>
            </a:extLst>
          </p:cNvPr>
          <p:cNvSpPr/>
          <p:nvPr/>
        </p:nvSpPr>
        <p:spPr>
          <a:xfrm>
            <a:off x="455542" y="4020750"/>
            <a:ext cx="3760116" cy="1411862"/>
          </a:xfrm>
          <a:prstGeom prst="rect">
            <a:avLst/>
          </a:prstGeom>
          <a:solidFill>
            <a:schemeClr val="tx2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B0D28B4-A044-40BE-BB5D-C1DEA5F6AE5B}"/>
              </a:ext>
            </a:extLst>
          </p:cNvPr>
          <p:cNvSpPr txBox="1"/>
          <p:nvPr/>
        </p:nvSpPr>
        <p:spPr>
          <a:xfrm>
            <a:off x="1979131" y="5118840"/>
            <a:ext cx="17859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2"/>
                </a:solidFill>
              </a:rPr>
              <a:t>Whole team in vehicle division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EAEB97-925D-4929-B120-4376D3C7AEEC}"/>
              </a:ext>
            </a:extLst>
          </p:cNvPr>
          <p:cNvGrpSpPr/>
          <p:nvPr/>
        </p:nvGrpSpPr>
        <p:grpSpPr>
          <a:xfrm>
            <a:off x="3649228" y="5121873"/>
            <a:ext cx="351192" cy="201683"/>
            <a:chOff x="1" y="1588"/>
            <a:chExt cx="715961" cy="411163"/>
          </a:xfrm>
        </p:grpSpPr>
        <p:sp>
          <p:nvSpPr>
            <p:cNvPr id="81" name="Rectangle 5">
              <a:extLst>
                <a:ext uri="{FF2B5EF4-FFF2-40B4-BE49-F238E27FC236}">
                  <a16:creationId xmlns:a16="http://schemas.microsoft.com/office/drawing/2014/main" id="{CCC1A8A8-C5E0-4B76-BB51-7DAD4609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C2A35702-70C3-4D0E-95BD-D7BD4675B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776607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" grpId="0" build="p"/>
      <p:bldP spid="60" grpId="0"/>
      <p:bldP spid="61" grpId="0"/>
      <p:bldP spid="62" grpId="0"/>
      <p:bldP spid="70" grpId="0" animBg="1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F3E6A-E346-4871-96FC-FE96219454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 Team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65C03-23C4-4CE7-90C1-766A774E78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1B4E1-1BEB-4541-A018-018E187E57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2B6820-5988-4F0B-B58E-708CCBB007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478EA-BDD0-46B2-BE8E-AB9CBB7A84AE}"/>
              </a:ext>
            </a:extLst>
          </p:cNvPr>
          <p:cNvSpPr/>
          <p:nvPr/>
        </p:nvSpPr>
        <p:spPr>
          <a:xfrm>
            <a:off x="2686273" y="3556854"/>
            <a:ext cx="1424762" cy="852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2FFC679-1CBA-43BD-9076-92527B6B045A}"/>
              </a:ext>
            </a:extLst>
          </p:cNvPr>
          <p:cNvSpPr txBox="1"/>
          <p:nvPr/>
        </p:nvSpPr>
        <p:spPr>
          <a:xfrm>
            <a:off x="2602744" y="2183130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Your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D48A2A-4C0C-46F6-9DEE-DF1253D46E7D}"/>
              </a:ext>
            </a:extLst>
          </p:cNvPr>
          <p:cNvSpPr txBox="1"/>
          <p:nvPr/>
        </p:nvSpPr>
        <p:spPr>
          <a:xfrm>
            <a:off x="2619469" y="2434590"/>
            <a:ext cx="1866806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throw myself down among the tall grass by the trickling stream; and, as I lie close.</a:t>
            </a:r>
            <a:endParaRPr lang="en-ID" sz="9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855ADD-C666-4382-B678-BFD40098FE34}"/>
              </a:ext>
            </a:extLst>
          </p:cNvPr>
          <p:cNvSpPr txBox="1"/>
          <p:nvPr/>
        </p:nvSpPr>
        <p:spPr>
          <a:xfrm>
            <a:off x="2619470" y="3241949"/>
            <a:ext cx="1188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Personality</a:t>
            </a:r>
            <a:endParaRPr lang="en-ID" sz="105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28BB689-3DCD-4B8B-BBC0-9584FE8BEA71}"/>
              </a:ext>
            </a:extLst>
          </p:cNvPr>
          <p:cNvSpPr/>
          <p:nvPr/>
        </p:nvSpPr>
        <p:spPr>
          <a:xfrm>
            <a:off x="2686274" y="3556854"/>
            <a:ext cx="1138917" cy="85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509FB9-DCB5-48FB-9B6E-07F1D6B46C5C}"/>
              </a:ext>
            </a:extLst>
          </p:cNvPr>
          <p:cNvSpPr txBox="1"/>
          <p:nvPr/>
        </p:nvSpPr>
        <p:spPr>
          <a:xfrm>
            <a:off x="4091937" y="3502531"/>
            <a:ext cx="477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87%</a:t>
            </a:r>
            <a:endParaRPr lang="en-ID" sz="9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E19640-4BC7-4787-B0B4-5CDCE3B2D453}"/>
              </a:ext>
            </a:extLst>
          </p:cNvPr>
          <p:cNvSpPr txBox="1"/>
          <p:nvPr/>
        </p:nvSpPr>
        <p:spPr>
          <a:xfrm>
            <a:off x="2619470" y="3746911"/>
            <a:ext cx="1188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Language</a:t>
            </a:r>
            <a:endParaRPr lang="en-ID" sz="105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9E6E4C3-6B90-4C7A-AAB3-93BFF0664B43}"/>
              </a:ext>
            </a:extLst>
          </p:cNvPr>
          <p:cNvSpPr/>
          <p:nvPr/>
        </p:nvSpPr>
        <p:spPr>
          <a:xfrm>
            <a:off x="2686273" y="4061817"/>
            <a:ext cx="1424762" cy="852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B93ED52-FA15-492B-B9BD-47C5881E2EE9}"/>
              </a:ext>
            </a:extLst>
          </p:cNvPr>
          <p:cNvSpPr/>
          <p:nvPr/>
        </p:nvSpPr>
        <p:spPr>
          <a:xfrm>
            <a:off x="2686273" y="4061817"/>
            <a:ext cx="643880" cy="85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1F4E8B0-3C6B-4F9E-AC96-16CB266380FE}"/>
              </a:ext>
            </a:extLst>
          </p:cNvPr>
          <p:cNvSpPr txBox="1"/>
          <p:nvPr/>
        </p:nvSpPr>
        <p:spPr>
          <a:xfrm>
            <a:off x="4091937" y="4007493"/>
            <a:ext cx="477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87%</a:t>
            </a:r>
            <a:endParaRPr lang="en-ID" sz="9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886683A-9BB9-49E4-998F-374AE9031881}"/>
              </a:ext>
            </a:extLst>
          </p:cNvPr>
          <p:cNvSpPr/>
          <p:nvPr/>
        </p:nvSpPr>
        <p:spPr>
          <a:xfrm>
            <a:off x="1578750" y="5224351"/>
            <a:ext cx="2907525" cy="1297494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82EF4A-902F-496F-9074-8F5253CCCD62}"/>
              </a:ext>
            </a:extLst>
          </p:cNvPr>
          <p:cNvSpPr txBox="1"/>
          <p:nvPr/>
        </p:nvSpPr>
        <p:spPr>
          <a:xfrm>
            <a:off x="2343151" y="5400689"/>
            <a:ext cx="1878806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66497B9E-A053-48E0-8A7E-B824A77E572E}"/>
              </a:ext>
            </a:extLst>
          </p:cNvPr>
          <p:cNvSpPr>
            <a:spLocks noEditPoints="1"/>
          </p:cNvSpPr>
          <p:nvPr/>
        </p:nvSpPr>
        <p:spPr bwMode="auto">
          <a:xfrm>
            <a:off x="1824199" y="5463945"/>
            <a:ext cx="397508" cy="261335"/>
          </a:xfrm>
          <a:custGeom>
            <a:avLst/>
            <a:gdLst>
              <a:gd name="T0" fmla="*/ 0 w 97"/>
              <a:gd name="T1" fmla="*/ 46 h 63"/>
              <a:gd name="T2" fmla="*/ 17 w 97"/>
              <a:gd name="T3" fmla="*/ 37 h 63"/>
              <a:gd name="T4" fmla="*/ 0 w 97"/>
              <a:gd name="T5" fmla="*/ 20 h 63"/>
              <a:gd name="T6" fmla="*/ 20 w 97"/>
              <a:gd name="T7" fmla="*/ 0 h 63"/>
              <a:gd name="T8" fmla="*/ 41 w 97"/>
              <a:gd name="T9" fmla="*/ 23 h 63"/>
              <a:gd name="T10" fmla="*/ 0 w 97"/>
              <a:gd name="T11" fmla="*/ 63 h 63"/>
              <a:gd name="T12" fmla="*/ 0 w 97"/>
              <a:gd name="T13" fmla="*/ 46 h 63"/>
              <a:gd name="T14" fmla="*/ 57 w 97"/>
              <a:gd name="T15" fmla="*/ 46 h 63"/>
              <a:gd name="T16" fmla="*/ 73 w 97"/>
              <a:gd name="T17" fmla="*/ 37 h 63"/>
              <a:gd name="T18" fmla="*/ 56 w 97"/>
              <a:gd name="T19" fmla="*/ 20 h 63"/>
              <a:gd name="T20" fmla="*/ 76 w 97"/>
              <a:gd name="T21" fmla="*/ 0 h 63"/>
              <a:gd name="T22" fmla="*/ 97 w 97"/>
              <a:gd name="T23" fmla="*/ 23 h 63"/>
              <a:gd name="T24" fmla="*/ 57 w 97"/>
              <a:gd name="T25" fmla="*/ 63 h 63"/>
              <a:gd name="T26" fmla="*/ 57 w 97"/>
              <a:gd name="T27" fmla="*/ 4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63">
                <a:moveTo>
                  <a:pt x="0" y="46"/>
                </a:moveTo>
                <a:cubicBezTo>
                  <a:pt x="7" y="44"/>
                  <a:pt x="13" y="42"/>
                  <a:pt x="17" y="37"/>
                </a:cubicBezTo>
                <a:cubicBezTo>
                  <a:pt x="8" y="37"/>
                  <a:pt x="0" y="29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33" y="0"/>
                  <a:pt x="41" y="11"/>
                  <a:pt x="41" y="23"/>
                </a:cubicBezTo>
                <a:cubicBezTo>
                  <a:pt x="41" y="44"/>
                  <a:pt x="19" y="58"/>
                  <a:pt x="0" y="63"/>
                </a:cubicBezTo>
                <a:lnTo>
                  <a:pt x="0" y="46"/>
                </a:lnTo>
                <a:close/>
                <a:moveTo>
                  <a:pt x="57" y="46"/>
                </a:moveTo>
                <a:cubicBezTo>
                  <a:pt x="63" y="44"/>
                  <a:pt x="69" y="42"/>
                  <a:pt x="73" y="37"/>
                </a:cubicBezTo>
                <a:cubicBezTo>
                  <a:pt x="64" y="37"/>
                  <a:pt x="56" y="29"/>
                  <a:pt x="56" y="20"/>
                </a:cubicBezTo>
                <a:cubicBezTo>
                  <a:pt x="56" y="8"/>
                  <a:pt x="65" y="0"/>
                  <a:pt x="76" y="0"/>
                </a:cubicBezTo>
                <a:cubicBezTo>
                  <a:pt x="89" y="0"/>
                  <a:pt x="97" y="11"/>
                  <a:pt x="97" y="23"/>
                </a:cubicBezTo>
                <a:cubicBezTo>
                  <a:pt x="97" y="44"/>
                  <a:pt x="75" y="58"/>
                  <a:pt x="57" y="63"/>
                </a:cubicBezTo>
                <a:lnTo>
                  <a:pt x="57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59AACC2-A0A1-4D46-A381-4CDCD42B39B7}"/>
              </a:ext>
            </a:extLst>
          </p:cNvPr>
          <p:cNvSpPr txBox="1"/>
          <p:nvPr/>
        </p:nvSpPr>
        <p:spPr>
          <a:xfrm>
            <a:off x="6712004" y="2062337"/>
            <a:ext cx="117742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Designer</a:t>
            </a:r>
            <a:endParaRPr lang="en-ID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7FF891F-B7D2-467D-B3B7-281E14831756}"/>
              </a:ext>
            </a:extLst>
          </p:cNvPr>
          <p:cNvSpPr txBox="1"/>
          <p:nvPr/>
        </p:nvSpPr>
        <p:spPr>
          <a:xfrm>
            <a:off x="6712004" y="1856142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Your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D3DC811-6423-4BB4-AA07-2F857CFE869C}"/>
              </a:ext>
            </a:extLst>
          </p:cNvPr>
          <p:cNvSpPr txBox="1"/>
          <p:nvPr/>
        </p:nvSpPr>
        <p:spPr>
          <a:xfrm>
            <a:off x="6716468" y="2306273"/>
            <a:ext cx="145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Documentation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4A4C4DF-8DF3-44FB-8B21-CC66248DF68C}"/>
              </a:ext>
            </a:extLst>
          </p:cNvPr>
          <p:cNvSpPr txBox="1"/>
          <p:nvPr/>
        </p:nvSpPr>
        <p:spPr>
          <a:xfrm>
            <a:off x="6733194" y="2507676"/>
            <a:ext cx="1727155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/>
              <a:t>I throw myself down among the tall grass by the trickling stream</a:t>
            </a:r>
            <a:endParaRPr lang="en-ID" sz="75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8809AA5-7CF7-4739-B4C1-AD043CBE6ECA}"/>
              </a:ext>
            </a:extLst>
          </p:cNvPr>
          <p:cNvGrpSpPr/>
          <p:nvPr/>
        </p:nvGrpSpPr>
        <p:grpSpPr>
          <a:xfrm>
            <a:off x="7716650" y="3161076"/>
            <a:ext cx="351192" cy="201683"/>
            <a:chOff x="1" y="1588"/>
            <a:chExt cx="715961" cy="411163"/>
          </a:xfrm>
        </p:grpSpPr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CE417BA3-4FE3-4E0E-85AC-F62A4714A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3430A8A-5AEE-4BC1-ABC9-FFCB4F8CC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7CA48163-B8D9-4B1E-94E0-825FE733353A}"/>
              </a:ext>
            </a:extLst>
          </p:cNvPr>
          <p:cNvSpPr txBox="1"/>
          <p:nvPr/>
        </p:nvSpPr>
        <p:spPr>
          <a:xfrm>
            <a:off x="6733194" y="3177844"/>
            <a:ext cx="664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Detail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07E4703-F7E6-4BE4-A342-F9D24EA90EFE}"/>
              </a:ext>
            </a:extLst>
          </p:cNvPr>
          <p:cNvSpPr txBox="1"/>
          <p:nvPr/>
        </p:nvSpPr>
        <p:spPr>
          <a:xfrm>
            <a:off x="6712004" y="4301950"/>
            <a:ext cx="117742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Designer</a:t>
            </a:r>
            <a:endParaRPr lang="en-ID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8973D94-174B-4F56-80E5-15C2A8C9DFC5}"/>
              </a:ext>
            </a:extLst>
          </p:cNvPr>
          <p:cNvSpPr txBox="1"/>
          <p:nvPr/>
        </p:nvSpPr>
        <p:spPr>
          <a:xfrm>
            <a:off x="6712004" y="4095755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Your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2B83C55-FD41-4E86-A3E6-1A096BF93A2F}"/>
              </a:ext>
            </a:extLst>
          </p:cNvPr>
          <p:cNvSpPr txBox="1"/>
          <p:nvPr/>
        </p:nvSpPr>
        <p:spPr>
          <a:xfrm>
            <a:off x="6716468" y="4545886"/>
            <a:ext cx="145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Documentation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421E065-5900-4AB2-BBF3-0C3516A48F0F}"/>
              </a:ext>
            </a:extLst>
          </p:cNvPr>
          <p:cNvSpPr txBox="1"/>
          <p:nvPr/>
        </p:nvSpPr>
        <p:spPr>
          <a:xfrm>
            <a:off x="6733194" y="4747289"/>
            <a:ext cx="1727155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/>
              <a:t>I throw myself down among the tall grass by the trickling stream</a:t>
            </a:r>
            <a:endParaRPr lang="en-ID" sz="75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2027B65-6BFA-4A35-8118-7DA007E2D0B7}"/>
              </a:ext>
            </a:extLst>
          </p:cNvPr>
          <p:cNvGrpSpPr/>
          <p:nvPr/>
        </p:nvGrpSpPr>
        <p:grpSpPr>
          <a:xfrm>
            <a:off x="7716650" y="5400689"/>
            <a:ext cx="351192" cy="201683"/>
            <a:chOff x="1" y="1588"/>
            <a:chExt cx="715961" cy="411163"/>
          </a:xfrm>
        </p:grpSpPr>
        <p:sp>
          <p:nvSpPr>
            <p:cNvPr id="85" name="Rectangle 5">
              <a:extLst>
                <a:ext uri="{FF2B5EF4-FFF2-40B4-BE49-F238E27FC236}">
                  <a16:creationId xmlns:a16="http://schemas.microsoft.com/office/drawing/2014/main" id="{0940C41E-4E88-4414-9CFE-E8C63BF72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57EEA1B6-9E42-4A01-8C28-E74AA21F7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6E4C583C-802F-4AD4-BC09-7E7AF6A76379}"/>
              </a:ext>
            </a:extLst>
          </p:cNvPr>
          <p:cNvSpPr txBox="1"/>
          <p:nvPr/>
        </p:nvSpPr>
        <p:spPr>
          <a:xfrm>
            <a:off x="6733194" y="5417457"/>
            <a:ext cx="664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34102077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0" grpId="0" animBg="1"/>
      <p:bldP spid="57" grpId="0"/>
      <p:bldP spid="58" grpId="0"/>
      <p:bldP spid="59" grpId="0"/>
      <p:bldP spid="61" grpId="0" animBg="1"/>
      <p:bldP spid="62" grpId="0"/>
      <p:bldP spid="63" grpId="0"/>
      <p:bldP spid="64" grpId="0" animBg="1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/>
      <p:bldP spid="74" grpId="0"/>
      <p:bldP spid="75" grpId="0"/>
      <p:bldP spid="79" grpId="0"/>
      <p:bldP spid="80" grpId="0"/>
      <p:bldP spid="81" grpId="0"/>
      <p:bldP spid="82" grpId="0"/>
      <p:bldP spid="83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C09FC553-EEA6-40FD-BC3B-ADC89F184343}"/>
              </a:ext>
            </a:extLst>
          </p:cNvPr>
          <p:cNvSpPr>
            <a:spLocks/>
          </p:cNvSpPr>
          <p:nvPr/>
        </p:nvSpPr>
        <p:spPr bwMode="auto">
          <a:xfrm>
            <a:off x="4266742" y="0"/>
            <a:ext cx="4877258" cy="6853210"/>
          </a:xfrm>
          <a:custGeom>
            <a:avLst/>
            <a:gdLst>
              <a:gd name="T0" fmla="*/ 529 w 1884"/>
              <a:gd name="T1" fmla="*/ 1985 h 1985"/>
              <a:gd name="T2" fmla="*/ 1884 w 1884"/>
              <a:gd name="T3" fmla="*/ 1985 h 1985"/>
              <a:gd name="T4" fmla="*/ 1884 w 1884"/>
              <a:gd name="T5" fmla="*/ 0 h 1985"/>
              <a:gd name="T6" fmla="*/ 0 w 1884"/>
              <a:gd name="T7" fmla="*/ 0 h 1985"/>
              <a:gd name="T8" fmla="*/ 529 w 1884"/>
              <a:gd name="T9" fmla="*/ 1985 h 1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4" h="1985">
                <a:moveTo>
                  <a:pt x="529" y="1985"/>
                </a:moveTo>
                <a:lnTo>
                  <a:pt x="1884" y="1985"/>
                </a:lnTo>
                <a:lnTo>
                  <a:pt x="1884" y="0"/>
                </a:lnTo>
                <a:lnTo>
                  <a:pt x="0" y="0"/>
                </a:lnTo>
                <a:lnTo>
                  <a:pt x="529" y="1985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7BCCE-BF88-4E4C-8609-7436182FF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8680A77-24ED-454B-90DB-F5C8D3B4F0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Services</a:t>
            </a:r>
            <a:endParaRPr lang="en-ID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D1E2B2F-87DB-4934-81CC-F4D7BB4EA0CA}"/>
              </a:ext>
            </a:extLst>
          </p:cNvPr>
          <p:cNvSpPr>
            <a:spLocks/>
          </p:cNvSpPr>
          <p:nvPr/>
        </p:nvSpPr>
        <p:spPr bwMode="auto">
          <a:xfrm>
            <a:off x="3280417" y="6371"/>
            <a:ext cx="5863583" cy="6845260"/>
          </a:xfrm>
          <a:custGeom>
            <a:avLst/>
            <a:gdLst>
              <a:gd name="T0" fmla="*/ 2265 w 2265"/>
              <a:gd name="T1" fmla="*/ 0 h 1985"/>
              <a:gd name="T2" fmla="*/ 900 w 2265"/>
              <a:gd name="T3" fmla="*/ 0 h 1985"/>
              <a:gd name="T4" fmla="*/ 0 w 2265"/>
              <a:gd name="T5" fmla="*/ 1985 h 1985"/>
              <a:gd name="T6" fmla="*/ 2265 w 2265"/>
              <a:gd name="T7" fmla="*/ 1985 h 1985"/>
              <a:gd name="T8" fmla="*/ 2265 w 2265"/>
              <a:gd name="T9" fmla="*/ 0 h 1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5" h="1985">
                <a:moveTo>
                  <a:pt x="2265" y="0"/>
                </a:moveTo>
                <a:lnTo>
                  <a:pt x="900" y="0"/>
                </a:lnTo>
                <a:lnTo>
                  <a:pt x="0" y="1985"/>
                </a:lnTo>
                <a:lnTo>
                  <a:pt x="2265" y="1985"/>
                </a:lnTo>
                <a:lnTo>
                  <a:pt x="2265" y="0"/>
                </a:lnTo>
                <a:close/>
              </a:path>
            </a:pathLst>
          </a:custGeom>
          <a:solidFill>
            <a:schemeClr val="tx2">
              <a:alpha val="49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AD804-CB73-470A-8341-FD9CFFE03682}"/>
              </a:ext>
            </a:extLst>
          </p:cNvPr>
          <p:cNvSpPr/>
          <p:nvPr/>
        </p:nvSpPr>
        <p:spPr>
          <a:xfrm>
            <a:off x="7442453" y="-6371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A318A7-F690-474E-83FB-55A4AE3331BF}"/>
              </a:ext>
            </a:extLst>
          </p:cNvPr>
          <p:cNvGrpSpPr/>
          <p:nvPr/>
        </p:nvGrpSpPr>
        <p:grpSpPr>
          <a:xfrm>
            <a:off x="7678073" y="149371"/>
            <a:ext cx="782276" cy="210397"/>
            <a:chOff x="9890690" y="2099634"/>
            <a:chExt cx="1043035" cy="28052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00F183-4F52-4C47-976C-5899F2C8A3E4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21" name="Freeform 541">
                <a:extLst>
                  <a:ext uri="{FF2B5EF4-FFF2-40B4-BE49-F238E27FC236}">
                    <a16:creationId xmlns:a16="http://schemas.microsoft.com/office/drawing/2014/main" id="{F524E919-CB2F-4623-9DCE-AC95D94E4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2" name="Freeform 542">
                <a:extLst>
                  <a:ext uri="{FF2B5EF4-FFF2-40B4-BE49-F238E27FC236}">
                    <a16:creationId xmlns:a16="http://schemas.microsoft.com/office/drawing/2014/main" id="{C84856A3-B48D-40F0-8C4D-06056A666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3" name="Freeform 543">
                <a:extLst>
                  <a:ext uri="{FF2B5EF4-FFF2-40B4-BE49-F238E27FC236}">
                    <a16:creationId xmlns:a16="http://schemas.microsoft.com/office/drawing/2014/main" id="{FB395143-DD03-4F3C-9574-A71FABCB8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4" name="Freeform 544">
                <a:extLst>
                  <a:ext uri="{FF2B5EF4-FFF2-40B4-BE49-F238E27FC236}">
                    <a16:creationId xmlns:a16="http://schemas.microsoft.com/office/drawing/2014/main" id="{6CA65D0A-3A06-4E39-B2C7-4CDF7BF4D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5" name="Freeform 545">
                <a:extLst>
                  <a:ext uri="{FF2B5EF4-FFF2-40B4-BE49-F238E27FC236}">
                    <a16:creationId xmlns:a16="http://schemas.microsoft.com/office/drawing/2014/main" id="{736F4EAB-3365-48EC-944A-EDD0A6480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6" name="Freeform 546">
                <a:extLst>
                  <a:ext uri="{FF2B5EF4-FFF2-40B4-BE49-F238E27FC236}">
                    <a16:creationId xmlns:a16="http://schemas.microsoft.com/office/drawing/2014/main" id="{E0AAF147-B308-466F-A38D-224BA9A72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7" name="Freeform 547">
                <a:extLst>
                  <a:ext uri="{FF2B5EF4-FFF2-40B4-BE49-F238E27FC236}">
                    <a16:creationId xmlns:a16="http://schemas.microsoft.com/office/drawing/2014/main" id="{A2A8F0A5-4354-40DC-BECE-7DF33210E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0962A2-A83B-4C96-B207-701521B85CE3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16" name="Freeform 551">
                <a:extLst>
                  <a:ext uri="{FF2B5EF4-FFF2-40B4-BE49-F238E27FC236}">
                    <a16:creationId xmlns:a16="http://schemas.microsoft.com/office/drawing/2014/main" id="{BC8DC1B2-A7C6-486F-8B30-33F040A44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7" name="Freeform 552">
                <a:extLst>
                  <a:ext uri="{FF2B5EF4-FFF2-40B4-BE49-F238E27FC236}">
                    <a16:creationId xmlns:a16="http://schemas.microsoft.com/office/drawing/2014/main" id="{B8108E9C-F8A2-48FC-AC59-A52BD3B170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53">
                <a:extLst>
                  <a:ext uri="{FF2B5EF4-FFF2-40B4-BE49-F238E27FC236}">
                    <a16:creationId xmlns:a16="http://schemas.microsoft.com/office/drawing/2014/main" id="{09599013-2FA7-4235-BF24-CF4F40C57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9" name="Freeform 554">
                <a:extLst>
                  <a:ext uri="{FF2B5EF4-FFF2-40B4-BE49-F238E27FC236}">
                    <a16:creationId xmlns:a16="http://schemas.microsoft.com/office/drawing/2014/main" id="{F03081B6-C4D1-4C74-BEED-5842C1C32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0" name="Freeform 555">
                <a:extLst>
                  <a:ext uri="{FF2B5EF4-FFF2-40B4-BE49-F238E27FC236}">
                    <a16:creationId xmlns:a16="http://schemas.microsoft.com/office/drawing/2014/main" id="{FBD135F3-4061-46B4-A522-06399A6C5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BACB9E2-A12A-47B3-8B4D-EBD2CF06E6B1}"/>
              </a:ext>
            </a:extLst>
          </p:cNvPr>
          <p:cNvSpPr/>
          <p:nvPr/>
        </p:nvSpPr>
        <p:spPr>
          <a:xfrm>
            <a:off x="4995712" y="1996872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4FFF92B-9206-4EE2-B976-4D95992AA009}"/>
              </a:ext>
            </a:extLst>
          </p:cNvPr>
          <p:cNvGrpSpPr/>
          <p:nvPr/>
        </p:nvGrpSpPr>
        <p:grpSpPr>
          <a:xfrm>
            <a:off x="5124381" y="2126137"/>
            <a:ext cx="176213" cy="175022"/>
            <a:chOff x="3671888" y="1716087"/>
            <a:chExt cx="234950" cy="233363"/>
          </a:xfrm>
          <a:solidFill>
            <a:schemeClr val="bg2"/>
          </a:solidFill>
        </p:grpSpPr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CD707946-206D-455D-882E-ABE11C41D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12925"/>
              <a:ext cx="76200" cy="98425"/>
            </a:xfrm>
            <a:custGeom>
              <a:avLst/>
              <a:gdLst>
                <a:gd name="T0" fmla="*/ 31 w 39"/>
                <a:gd name="T1" fmla="*/ 18 h 51"/>
                <a:gd name="T2" fmla="*/ 39 w 39"/>
                <a:gd name="T3" fmla="*/ 22 h 51"/>
                <a:gd name="T4" fmla="*/ 27 w 39"/>
                <a:gd name="T5" fmla="*/ 0 h 51"/>
                <a:gd name="T6" fmla="*/ 2 w 39"/>
                <a:gd name="T7" fmla="*/ 0 h 51"/>
                <a:gd name="T8" fmla="*/ 9 w 39"/>
                <a:gd name="T9" fmla="*/ 5 h 51"/>
                <a:gd name="T10" fmla="*/ 3 w 39"/>
                <a:gd name="T11" fmla="*/ 15 h 51"/>
                <a:gd name="T12" fmla="*/ 3 w 39"/>
                <a:gd name="T13" fmla="*/ 26 h 51"/>
                <a:gd name="T14" fmla="*/ 17 w 39"/>
                <a:gd name="T15" fmla="*/ 51 h 51"/>
                <a:gd name="T16" fmla="*/ 19 w 39"/>
                <a:gd name="T17" fmla="*/ 39 h 51"/>
                <a:gd name="T18" fmla="*/ 31 w 39"/>
                <a:gd name="T1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51">
                  <a:moveTo>
                    <a:pt x="31" y="18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20"/>
                    <a:pt x="3" y="26"/>
                    <a:pt x="3" y="26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47"/>
                    <a:pt x="19" y="39"/>
                    <a:pt x="19" y="39"/>
                  </a:cubicBezTo>
                  <a:lnTo>
                    <a:pt x="3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A3E06765-2CBD-4CA3-9D48-C3FECB1A7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1885950"/>
              <a:ext cx="80963" cy="47625"/>
            </a:xfrm>
            <a:custGeom>
              <a:avLst/>
              <a:gdLst>
                <a:gd name="T0" fmla="*/ 24 w 42"/>
                <a:gd name="T1" fmla="*/ 25 h 25"/>
                <a:gd name="T2" fmla="*/ 42 w 42"/>
                <a:gd name="T3" fmla="*/ 25 h 25"/>
                <a:gd name="T4" fmla="*/ 42 w 42"/>
                <a:gd name="T5" fmla="*/ 0 h 25"/>
                <a:gd name="T6" fmla="*/ 11 w 42"/>
                <a:gd name="T7" fmla="*/ 0 h 25"/>
                <a:gd name="T8" fmla="*/ 24 w 4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24" y="25"/>
                  </a:moveTo>
                  <a:cubicBezTo>
                    <a:pt x="42" y="25"/>
                    <a:pt x="42" y="25"/>
                    <a:pt x="42" y="2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22"/>
                    <a:pt x="2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A82AF9ED-436A-4CFC-BDB9-225E118E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1733550"/>
              <a:ext cx="101600" cy="63500"/>
            </a:xfrm>
            <a:custGeom>
              <a:avLst/>
              <a:gdLst>
                <a:gd name="T0" fmla="*/ 40 w 52"/>
                <a:gd name="T1" fmla="*/ 33 h 33"/>
                <a:gd name="T2" fmla="*/ 52 w 52"/>
                <a:gd name="T3" fmla="*/ 11 h 33"/>
                <a:gd name="T4" fmla="*/ 45 w 52"/>
                <a:gd name="T5" fmla="*/ 15 h 33"/>
                <a:gd name="T6" fmla="*/ 38 w 52"/>
                <a:gd name="T7" fmla="*/ 5 h 33"/>
                <a:gd name="T8" fmla="*/ 29 w 52"/>
                <a:gd name="T9" fmla="*/ 0 h 33"/>
                <a:gd name="T10" fmla="*/ 0 w 52"/>
                <a:gd name="T11" fmla="*/ 0 h 33"/>
                <a:gd name="T12" fmla="*/ 10 w 52"/>
                <a:gd name="T13" fmla="*/ 8 h 33"/>
                <a:gd name="T14" fmla="*/ 23 w 52"/>
                <a:gd name="T15" fmla="*/ 28 h 33"/>
                <a:gd name="T16" fmla="*/ 15 w 52"/>
                <a:gd name="T17" fmla="*/ 33 h 33"/>
                <a:gd name="T18" fmla="*/ 40 w 52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3">
                  <a:moveTo>
                    <a:pt x="40" y="33"/>
                  </a:moveTo>
                  <a:cubicBezTo>
                    <a:pt x="52" y="11"/>
                    <a:pt x="52" y="11"/>
                    <a:pt x="52" y="11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8"/>
                    <a:pt x="10" y="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5" y="33"/>
                    <a:pt x="15" y="33"/>
                    <a:pt x="15" y="33"/>
                  </a:cubicBezTo>
                  <a:lnTo>
                    <a:pt x="4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A833552D-EE1F-4957-B123-64478609A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3" y="1716087"/>
              <a:ext cx="69850" cy="92075"/>
            </a:xfrm>
            <a:custGeom>
              <a:avLst/>
              <a:gdLst>
                <a:gd name="T0" fmla="*/ 36 w 36"/>
                <a:gd name="T1" fmla="*/ 22 h 48"/>
                <a:gd name="T2" fmla="*/ 8 w 36"/>
                <a:gd name="T3" fmla="*/ 20 h 48"/>
                <a:gd name="T4" fmla="*/ 0 w 36"/>
                <a:gd name="T5" fmla="*/ 36 h 48"/>
                <a:gd name="T6" fmla="*/ 22 w 36"/>
                <a:gd name="T7" fmla="*/ 48 h 48"/>
                <a:gd name="T8" fmla="*/ 36 w 36"/>
                <a:gd name="T9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8">
                  <a:moveTo>
                    <a:pt x="36" y="22"/>
                  </a:moveTo>
                  <a:cubicBezTo>
                    <a:pt x="36" y="22"/>
                    <a:pt x="22" y="0"/>
                    <a:pt x="8" y="2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" y="48"/>
                    <a:pt x="22" y="48"/>
                    <a:pt x="22" y="48"/>
                  </a:cubicBezTo>
                  <a:lnTo>
                    <a:pt x="3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42CE7B1B-C228-4B52-83BC-0D4B332F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5" y="1866900"/>
              <a:ext cx="93663" cy="82550"/>
            </a:xfrm>
            <a:custGeom>
              <a:avLst/>
              <a:gdLst>
                <a:gd name="T0" fmla="*/ 37 w 48"/>
                <a:gd name="T1" fmla="*/ 8 h 43"/>
                <a:gd name="T2" fmla="*/ 13 w 48"/>
                <a:gd name="T3" fmla="*/ 9 h 43"/>
                <a:gd name="T4" fmla="*/ 12 w 48"/>
                <a:gd name="T5" fmla="*/ 0 h 43"/>
                <a:gd name="T6" fmla="*/ 0 w 48"/>
                <a:gd name="T7" fmla="*/ 22 h 43"/>
                <a:gd name="T8" fmla="*/ 14 w 48"/>
                <a:gd name="T9" fmla="*/ 43 h 43"/>
                <a:gd name="T10" fmla="*/ 14 w 48"/>
                <a:gd name="T11" fmla="*/ 35 h 43"/>
                <a:gd name="T12" fmla="*/ 26 w 48"/>
                <a:gd name="T13" fmla="*/ 34 h 43"/>
                <a:gd name="T14" fmla="*/ 34 w 48"/>
                <a:gd name="T15" fmla="*/ 28 h 43"/>
                <a:gd name="T16" fmla="*/ 48 w 48"/>
                <a:gd name="T17" fmla="*/ 2 h 43"/>
                <a:gd name="T18" fmla="*/ 37 w 48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3">
                  <a:moveTo>
                    <a:pt x="37" y="8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31" y="33"/>
                    <a:pt x="34" y="28"/>
                    <a:pt x="34" y="28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5" y="7"/>
                    <a:pt x="37" y="8"/>
                    <a:pt x="3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6169C5E3-3536-48DF-8A30-2DDA39450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1798638"/>
              <a:ext cx="79375" cy="76200"/>
            </a:xfrm>
            <a:custGeom>
              <a:avLst/>
              <a:gdLst>
                <a:gd name="T0" fmla="*/ 16 w 41"/>
                <a:gd name="T1" fmla="*/ 39 h 39"/>
                <a:gd name="T2" fmla="*/ 31 w 41"/>
                <a:gd name="T3" fmla="*/ 14 h 39"/>
                <a:gd name="T4" fmla="*/ 21 w 41"/>
                <a:gd name="T5" fmla="*/ 0 h 39"/>
                <a:gd name="T6" fmla="*/ 0 w 41"/>
                <a:gd name="T7" fmla="*/ 13 h 39"/>
                <a:gd name="T8" fmla="*/ 16 w 41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9">
                  <a:moveTo>
                    <a:pt x="16" y="39"/>
                  </a:moveTo>
                  <a:cubicBezTo>
                    <a:pt x="16" y="39"/>
                    <a:pt x="41" y="36"/>
                    <a:pt x="31" y="1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1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D84B176-3A54-47AA-AAB2-E6ADBF086CA6}"/>
              </a:ext>
            </a:extLst>
          </p:cNvPr>
          <p:cNvSpPr txBox="1"/>
          <p:nvPr/>
        </p:nvSpPr>
        <p:spPr>
          <a:xfrm>
            <a:off x="5525732" y="1915280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60DADD-5E31-4F4D-BA0A-B7D653674D55}"/>
              </a:ext>
            </a:extLst>
          </p:cNvPr>
          <p:cNvSpPr txBox="1"/>
          <p:nvPr/>
        </p:nvSpPr>
        <p:spPr>
          <a:xfrm>
            <a:off x="5542458" y="2166739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125EF25-FA88-4666-A382-E30F576065EA}"/>
              </a:ext>
            </a:extLst>
          </p:cNvPr>
          <p:cNvSpPr/>
          <p:nvPr/>
        </p:nvSpPr>
        <p:spPr>
          <a:xfrm>
            <a:off x="4995712" y="2888669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F0B7090-27D7-45EB-BC4F-2A5AD207124F}"/>
              </a:ext>
            </a:extLst>
          </p:cNvPr>
          <p:cNvSpPr txBox="1"/>
          <p:nvPr/>
        </p:nvSpPr>
        <p:spPr>
          <a:xfrm>
            <a:off x="5525732" y="2807076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66E10D-97C9-4A4D-8926-339CCF059768}"/>
              </a:ext>
            </a:extLst>
          </p:cNvPr>
          <p:cNvSpPr txBox="1"/>
          <p:nvPr/>
        </p:nvSpPr>
        <p:spPr>
          <a:xfrm>
            <a:off x="5542458" y="3058536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08DC2F0-6E89-4C70-82CB-77884E8DC82B}"/>
              </a:ext>
            </a:extLst>
          </p:cNvPr>
          <p:cNvSpPr/>
          <p:nvPr/>
        </p:nvSpPr>
        <p:spPr>
          <a:xfrm>
            <a:off x="4995712" y="3772137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8BF00ED-763D-4B46-B428-C309F7A81EBB}"/>
              </a:ext>
            </a:extLst>
          </p:cNvPr>
          <p:cNvSpPr txBox="1"/>
          <p:nvPr/>
        </p:nvSpPr>
        <p:spPr>
          <a:xfrm>
            <a:off x="5525732" y="3690545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1D372E6-FCA4-4EE1-82EB-D5039CB121F6}"/>
              </a:ext>
            </a:extLst>
          </p:cNvPr>
          <p:cNvSpPr txBox="1"/>
          <p:nvPr/>
        </p:nvSpPr>
        <p:spPr>
          <a:xfrm>
            <a:off x="5542458" y="3942004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FF3CC03-DAFE-410D-B4E0-D4AF8F397F1B}"/>
              </a:ext>
            </a:extLst>
          </p:cNvPr>
          <p:cNvSpPr/>
          <p:nvPr/>
        </p:nvSpPr>
        <p:spPr>
          <a:xfrm>
            <a:off x="4995712" y="4668144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0BA48AC-B168-4CD2-A54A-2A17CD2093ED}"/>
              </a:ext>
            </a:extLst>
          </p:cNvPr>
          <p:cNvSpPr txBox="1"/>
          <p:nvPr/>
        </p:nvSpPr>
        <p:spPr>
          <a:xfrm>
            <a:off x="5525732" y="4586551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E6C8A9F-4340-4B0F-8C3B-74677739F904}"/>
              </a:ext>
            </a:extLst>
          </p:cNvPr>
          <p:cNvSpPr txBox="1"/>
          <p:nvPr/>
        </p:nvSpPr>
        <p:spPr>
          <a:xfrm>
            <a:off x="5542458" y="4838011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E5286770-2E49-49A9-89A1-1BE586EA5FBB}"/>
              </a:ext>
            </a:extLst>
          </p:cNvPr>
          <p:cNvSpPr>
            <a:spLocks noEditPoints="1"/>
          </p:cNvSpPr>
          <p:nvPr/>
        </p:nvSpPr>
        <p:spPr bwMode="auto">
          <a:xfrm>
            <a:off x="5123785" y="3006648"/>
            <a:ext cx="177404" cy="178594"/>
          </a:xfrm>
          <a:custGeom>
            <a:avLst/>
            <a:gdLst>
              <a:gd name="T0" fmla="*/ 0 w 123"/>
              <a:gd name="T1" fmla="*/ 62 h 124"/>
              <a:gd name="T2" fmla="*/ 123 w 123"/>
              <a:gd name="T3" fmla="*/ 62 h 124"/>
              <a:gd name="T4" fmla="*/ 115 w 123"/>
              <a:gd name="T5" fmla="*/ 86 h 124"/>
              <a:gd name="T6" fmla="*/ 106 w 123"/>
              <a:gd name="T7" fmla="*/ 101 h 124"/>
              <a:gd name="T8" fmla="*/ 86 w 123"/>
              <a:gd name="T9" fmla="*/ 107 h 124"/>
              <a:gd name="T10" fmla="*/ 86 w 123"/>
              <a:gd name="T11" fmla="*/ 82 h 124"/>
              <a:gd name="T12" fmla="*/ 74 w 123"/>
              <a:gd name="T13" fmla="*/ 82 h 124"/>
              <a:gd name="T14" fmla="*/ 74 w 123"/>
              <a:gd name="T15" fmla="*/ 64 h 124"/>
              <a:gd name="T16" fmla="*/ 96 w 123"/>
              <a:gd name="T17" fmla="*/ 63 h 124"/>
              <a:gd name="T18" fmla="*/ 112 w 123"/>
              <a:gd name="T19" fmla="*/ 70 h 124"/>
              <a:gd name="T20" fmla="*/ 116 w 123"/>
              <a:gd name="T21" fmla="*/ 72 h 124"/>
              <a:gd name="T22" fmla="*/ 112 w 123"/>
              <a:gd name="T23" fmla="*/ 59 h 124"/>
              <a:gd name="T24" fmla="*/ 111 w 123"/>
              <a:gd name="T25" fmla="*/ 54 h 124"/>
              <a:gd name="T26" fmla="*/ 104 w 123"/>
              <a:gd name="T27" fmla="*/ 47 h 124"/>
              <a:gd name="T28" fmla="*/ 98 w 123"/>
              <a:gd name="T29" fmla="*/ 49 h 124"/>
              <a:gd name="T30" fmla="*/ 92 w 123"/>
              <a:gd name="T31" fmla="*/ 52 h 124"/>
              <a:gd name="T32" fmla="*/ 87 w 123"/>
              <a:gd name="T33" fmla="*/ 49 h 124"/>
              <a:gd name="T34" fmla="*/ 79 w 123"/>
              <a:gd name="T35" fmla="*/ 55 h 124"/>
              <a:gd name="T36" fmla="*/ 84 w 123"/>
              <a:gd name="T37" fmla="*/ 45 h 124"/>
              <a:gd name="T38" fmla="*/ 81 w 123"/>
              <a:gd name="T39" fmla="*/ 41 h 124"/>
              <a:gd name="T40" fmla="*/ 91 w 123"/>
              <a:gd name="T41" fmla="*/ 38 h 124"/>
              <a:gd name="T42" fmla="*/ 101 w 123"/>
              <a:gd name="T43" fmla="*/ 26 h 124"/>
              <a:gd name="T44" fmla="*/ 92 w 123"/>
              <a:gd name="T45" fmla="*/ 33 h 124"/>
              <a:gd name="T46" fmla="*/ 94 w 123"/>
              <a:gd name="T47" fmla="*/ 23 h 124"/>
              <a:gd name="T48" fmla="*/ 103 w 123"/>
              <a:gd name="T49" fmla="*/ 20 h 124"/>
              <a:gd name="T50" fmla="*/ 116 w 123"/>
              <a:gd name="T51" fmla="*/ 86 h 124"/>
              <a:gd name="T52" fmla="*/ 51 w 123"/>
              <a:gd name="T53" fmla="*/ 108 h 124"/>
              <a:gd name="T54" fmla="*/ 33 w 123"/>
              <a:gd name="T55" fmla="*/ 114 h 124"/>
              <a:gd name="T56" fmla="*/ 29 w 123"/>
              <a:gd name="T57" fmla="*/ 100 h 124"/>
              <a:gd name="T58" fmla="*/ 23 w 123"/>
              <a:gd name="T59" fmla="*/ 79 h 124"/>
              <a:gd name="T60" fmla="*/ 10 w 123"/>
              <a:gd name="T61" fmla="*/ 64 h 124"/>
              <a:gd name="T62" fmla="*/ 39 w 123"/>
              <a:gd name="T63" fmla="*/ 7 h 124"/>
              <a:gd name="T64" fmla="*/ 38 w 123"/>
              <a:gd name="T65" fmla="*/ 18 h 124"/>
              <a:gd name="T66" fmla="*/ 46 w 123"/>
              <a:gd name="T67" fmla="*/ 28 h 124"/>
              <a:gd name="T68" fmla="*/ 35 w 123"/>
              <a:gd name="T69" fmla="*/ 23 h 124"/>
              <a:gd name="T70" fmla="*/ 26 w 123"/>
              <a:gd name="T71" fmla="*/ 31 h 124"/>
              <a:gd name="T72" fmla="*/ 36 w 123"/>
              <a:gd name="T73" fmla="*/ 37 h 124"/>
              <a:gd name="T74" fmla="*/ 50 w 123"/>
              <a:gd name="T75" fmla="*/ 38 h 124"/>
              <a:gd name="T76" fmla="*/ 38 w 123"/>
              <a:gd name="T77" fmla="*/ 51 h 124"/>
              <a:gd name="T78" fmla="*/ 29 w 123"/>
              <a:gd name="T79" fmla="*/ 63 h 124"/>
              <a:gd name="T80" fmla="*/ 20 w 123"/>
              <a:gd name="T81" fmla="*/ 63 h 124"/>
              <a:gd name="T82" fmla="*/ 22 w 123"/>
              <a:gd name="T83" fmla="*/ 74 h 124"/>
              <a:gd name="T84" fmla="*/ 32 w 123"/>
              <a:gd name="T85" fmla="*/ 80 h 124"/>
              <a:gd name="T86" fmla="*/ 59 w 123"/>
              <a:gd name="T87" fmla="*/ 92 h 124"/>
              <a:gd name="T88" fmla="*/ 71 w 123"/>
              <a:gd name="T89" fmla="*/ 13 h 124"/>
              <a:gd name="T90" fmla="*/ 58 w 123"/>
              <a:gd name="T91" fmla="*/ 31 h 124"/>
              <a:gd name="T92" fmla="*/ 50 w 123"/>
              <a:gd name="T93" fmla="*/ 10 h 124"/>
              <a:gd name="T94" fmla="*/ 62 w 123"/>
              <a:gd name="T95" fmla="*/ 3 h 124"/>
              <a:gd name="T96" fmla="*/ 71 w 123"/>
              <a:gd name="T97" fmla="*/ 1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3" y="96"/>
                  <a:pt x="123" y="62"/>
                </a:cubicBezTo>
                <a:cubicBezTo>
                  <a:pt x="123" y="28"/>
                  <a:pt x="96" y="0"/>
                  <a:pt x="62" y="0"/>
                </a:cubicBezTo>
                <a:close/>
                <a:moveTo>
                  <a:pt x="115" y="86"/>
                </a:moveTo>
                <a:cubicBezTo>
                  <a:pt x="113" y="87"/>
                  <a:pt x="110" y="90"/>
                  <a:pt x="107" y="94"/>
                </a:cubicBezTo>
                <a:cubicBezTo>
                  <a:pt x="105" y="97"/>
                  <a:pt x="106" y="99"/>
                  <a:pt x="106" y="101"/>
                </a:cubicBezTo>
                <a:cubicBezTo>
                  <a:pt x="100" y="107"/>
                  <a:pt x="94" y="112"/>
                  <a:pt x="87" y="115"/>
                </a:cubicBezTo>
                <a:cubicBezTo>
                  <a:pt x="86" y="114"/>
                  <a:pt x="86" y="110"/>
                  <a:pt x="86" y="107"/>
                </a:cubicBezTo>
                <a:cubicBezTo>
                  <a:pt x="86" y="102"/>
                  <a:pt x="89" y="100"/>
                  <a:pt x="89" y="98"/>
                </a:cubicBezTo>
                <a:cubicBezTo>
                  <a:pt x="89" y="97"/>
                  <a:pt x="87" y="87"/>
                  <a:pt x="86" y="82"/>
                </a:cubicBezTo>
                <a:cubicBezTo>
                  <a:pt x="86" y="82"/>
                  <a:pt x="81" y="83"/>
                  <a:pt x="79" y="83"/>
                </a:cubicBezTo>
                <a:cubicBezTo>
                  <a:pt x="78" y="83"/>
                  <a:pt x="76" y="82"/>
                  <a:pt x="74" y="82"/>
                </a:cubicBezTo>
                <a:cubicBezTo>
                  <a:pt x="73" y="82"/>
                  <a:pt x="71" y="79"/>
                  <a:pt x="69" y="75"/>
                </a:cubicBezTo>
                <a:cubicBezTo>
                  <a:pt x="68" y="71"/>
                  <a:pt x="74" y="64"/>
                  <a:pt x="74" y="64"/>
                </a:cubicBezTo>
                <a:cubicBezTo>
                  <a:pt x="74" y="64"/>
                  <a:pt x="78" y="61"/>
                  <a:pt x="81" y="59"/>
                </a:cubicBezTo>
                <a:cubicBezTo>
                  <a:pt x="84" y="58"/>
                  <a:pt x="87" y="59"/>
                  <a:pt x="96" y="63"/>
                </a:cubicBezTo>
                <a:cubicBezTo>
                  <a:pt x="96" y="63"/>
                  <a:pt x="106" y="64"/>
                  <a:pt x="109" y="64"/>
                </a:cubicBezTo>
                <a:cubicBezTo>
                  <a:pt x="112" y="65"/>
                  <a:pt x="112" y="68"/>
                  <a:pt x="112" y="70"/>
                </a:cubicBezTo>
                <a:cubicBezTo>
                  <a:pt x="112" y="72"/>
                  <a:pt x="112" y="77"/>
                  <a:pt x="112" y="77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3" y="61"/>
                  <a:pt x="112" y="59"/>
                </a:cubicBezTo>
                <a:cubicBezTo>
                  <a:pt x="112" y="56"/>
                  <a:pt x="109" y="58"/>
                  <a:pt x="104" y="55"/>
                </a:cubicBezTo>
                <a:cubicBezTo>
                  <a:pt x="104" y="55"/>
                  <a:pt x="107" y="54"/>
                  <a:pt x="111" y="54"/>
                </a:cubicBezTo>
                <a:cubicBezTo>
                  <a:pt x="115" y="53"/>
                  <a:pt x="113" y="51"/>
                  <a:pt x="110" y="46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1" y="52"/>
                  <a:pt x="101" y="52"/>
                  <a:pt x="98" y="49"/>
                </a:cubicBezTo>
                <a:cubicBezTo>
                  <a:pt x="98" y="49"/>
                  <a:pt x="98" y="49"/>
                  <a:pt x="96" y="49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2" y="52"/>
                  <a:pt x="92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1" y="55"/>
                  <a:pt x="79" y="55"/>
                </a:cubicBezTo>
                <a:cubicBezTo>
                  <a:pt x="77" y="55"/>
                  <a:pt x="78" y="50"/>
                  <a:pt x="78" y="50"/>
                </a:cubicBezTo>
                <a:cubicBezTo>
                  <a:pt x="78" y="50"/>
                  <a:pt x="83" y="49"/>
                  <a:pt x="84" y="45"/>
                </a:cubicBezTo>
                <a:cubicBezTo>
                  <a:pt x="86" y="41"/>
                  <a:pt x="87" y="41"/>
                  <a:pt x="87" y="41"/>
                </a:cubicBezTo>
                <a:cubicBezTo>
                  <a:pt x="87" y="41"/>
                  <a:pt x="87" y="41"/>
                  <a:pt x="81" y="41"/>
                </a:cubicBezTo>
                <a:cubicBezTo>
                  <a:pt x="76" y="41"/>
                  <a:pt x="81" y="34"/>
                  <a:pt x="83" y="34"/>
                </a:cubicBezTo>
                <a:cubicBezTo>
                  <a:pt x="85" y="34"/>
                  <a:pt x="87" y="38"/>
                  <a:pt x="91" y="38"/>
                </a:cubicBezTo>
                <a:cubicBezTo>
                  <a:pt x="91" y="38"/>
                  <a:pt x="96" y="40"/>
                  <a:pt x="100" y="38"/>
                </a:cubicBezTo>
                <a:cubicBezTo>
                  <a:pt x="104" y="35"/>
                  <a:pt x="101" y="31"/>
                  <a:pt x="101" y="26"/>
                </a:cubicBezTo>
                <a:cubicBezTo>
                  <a:pt x="100" y="21"/>
                  <a:pt x="97" y="26"/>
                  <a:pt x="96" y="31"/>
                </a:cubicBezTo>
                <a:cubicBezTo>
                  <a:pt x="96" y="36"/>
                  <a:pt x="92" y="33"/>
                  <a:pt x="92" y="33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28"/>
                  <a:pt x="91" y="23"/>
                  <a:pt x="94" y="23"/>
                </a:cubicBezTo>
                <a:cubicBezTo>
                  <a:pt x="96" y="23"/>
                  <a:pt x="98" y="16"/>
                  <a:pt x="98" y="16"/>
                </a:cubicBezTo>
                <a:cubicBezTo>
                  <a:pt x="98" y="16"/>
                  <a:pt x="100" y="17"/>
                  <a:pt x="103" y="20"/>
                </a:cubicBezTo>
                <a:cubicBezTo>
                  <a:pt x="114" y="30"/>
                  <a:pt x="121" y="45"/>
                  <a:pt x="121" y="62"/>
                </a:cubicBezTo>
                <a:cubicBezTo>
                  <a:pt x="121" y="71"/>
                  <a:pt x="119" y="79"/>
                  <a:pt x="116" y="86"/>
                </a:cubicBezTo>
                <a:cubicBezTo>
                  <a:pt x="116" y="86"/>
                  <a:pt x="116" y="86"/>
                  <a:pt x="115" y="86"/>
                </a:cubicBezTo>
                <a:close/>
                <a:moveTo>
                  <a:pt x="51" y="108"/>
                </a:moveTo>
                <a:cubicBezTo>
                  <a:pt x="47" y="113"/>
                  <a:pt x="45" y="117"/>
                  <a:pt x="45" y="119"/>
                </a:cubicBezTo>
                <a:cubicBezTo>
                  <a:pt x="41" y="117"/>
                  <a:pt x="37" y="116"/>
                  <a:pt x="33" y="114"/>
                </a:cubicBezTo>
                <a:cubicBezTo>
                  <a:pt x="33" y="114"/>
                  <a:pt x="33" y="113"/>
                  <a:pt x="33" y="113"/>
                </a:cubicBezTo>
                <a:cubicBezTo>
                  <a:pt x="33" y="109"/>
                  <a:pt x="33" y="107"/>
                  <a:pt x="29" y="100"/>
                </a:cubicBezTo>
                <a:cubicBezTo>
                  <a:pt x="25" y="93"/>
                  <a:pt x="28" y="89"/>
                  <a:pt x="30" y="88"/>
                </a:cubicBezTo>
                <a:cubicBezTo>
                  <a:pt x="33" y="87"/>
                  <a:pt x="33" y="83"/>
                  <a:pt x="23" y="79"/>
                </a:cubicBezTo>
                <a:cubicBezTo>
                  <a:pt x="21" y="78"/>
                  <a:pt x="19" y="75"/>
                  <a:pt x="14" y="75"/>
                </a:cubicBezTo>
                <a:cubicBezTo>
                  <a:pt x="8" y="76"/>
                  <a:pt x="11" y="68"/>
                  <a:pt x="10" y="64"/>
                </a:cubicBezTo>
                <a:cubicBezTo>
                  <a:pt x="10" y="60"/>
                  <a:pt x="7" y="58"/>
                  <a:pt x="3" y="56"/>
                </a:cubicBezTo>
                <a:cubicBezTo>
                  <a:pt x="5" y="34"/>
                  <a:pt x="19" y="16"/>
                  <a:pt x="39" y="7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38" y="13"/>
                  <a:pt x="38" y="18"/>
                </a:cubicBezTo>
                <a:cubicBezTo>
                  <a:pt x="39" y="20"/>
                  <a:pt x="38" y="18"/>
                  <a:pt x="46" y="23"/>
                </a:cubicBezTo>
                <a:cubicBezTo>
                  <a:pt x="49" y="25"/>
                  <a:pt x="46" y="26"/>
                  <a:pt x="46" y="28"/>
                </a:cubicBezTo>
                <a:cubicBezTo>
                  <a:pt x="45" y="29"/>
                  <a:pt x="43" y="28"/>
                  <a:pt x="39" y="25"/>
                </a:cubicBezTo>
                <a:cubicBezTo>
                  <a:pt x="39" y="25"/>
                  <a:pt x="39" y="25"/>
                  <a:pt x="35" y="23"/>
                </a:cubicBezTo>
                <a:cubicBezTo>
                  <a:pt x="32" y="24"/>
                  <a:pt x="35" y="23"/>
                  <a:pt x="32" y="28"/>
                </a:cubicBezTo>
                <a:cubicBezTo>
                  <a:pt x="32" y="28"/>
                  <a:pt x="29" y="29"/>
                  <a:pt x="26" y="31"/>
                </a:cubicBezTo>
                <a:cubicBezTo>
                  <a:pt x="23" y="34"/>
                  <a:pt x="28" y="36"/>
                  <a:pt x="34" y="43"/>
                </a:cubicBezTo>
                <a:cubicBezTo>
                  <a:pt x="36" y="44"/>
                  <a:pt x="35" y="39"/>
                  <a:pt x="36" y="37"/>
                </a:cubicBezTo>
                <a:cubicBezTo>
                  <a:pt x="37" y="35"/>
                  <a:pt x="38" y="34"/>
                  <a:pt x="43" y="34"/>
                </a:cubicBezTo>
                <a:cubicBezTo>
                  <a:pt x="45" y="34"/>
                  <a:pt x="46" y="37"/>
                  <a:pt x="50" y="38"/>
                </a:cubicBezTo>
                <a:cubicBezTo>
                  <a:pt x="54" y="39"/>
                  <a:pt x="50" y="42"/>
                  <a:pt x="43" y="49"/>
                </a:cubicBezTo>
                <a:cubicBezTo>
                  <a:pt x="42" y="51"/>
                  <a:pt x="38" y="51"/>
                  <a:pt x="38" y="51"/>
                </a:cubicBezTo>
                <a:cubicBezTo>
                  <a:pt x="38" y="51"/>
                  <a:pt x="35" y="54"/>
                  <a:pt x="33" y="56"/>
                </a:cubicBezTo>
                <a:cubicBezTo>
                  <a:pt x="30" y="57"/>
                  <a:pt x="30" y="59"/>
                  <a:pt x="29" y="63"/>
                </a:cubicBezTo>
                <a:cubicBezTo>
                  <a:pt x="28" y="67"/>
                  <a:pt x="27" y="65"/>
                  <a:pt x="25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17" y="66"/>
                  <a:pt x="17" y="71"/>
                </a:cubicBezTo>
                <a:cubicBezTo>
                  <a:pt x="17" y="71"/>
                  <a:pt x="19" y="74"/>
                  <a:pt x="22" y="74"/>
                </a:cubicBezTo>
                <a:cubicBezTo>
                  <a:pt x="24" y="74"/>
                  <a:pt x="28" y="76"/>
                  <a:pt x="28" y="76"/>
                </a:cubicBezTo>
                <a:cubicBezTo>
                  <a:pt x="28" y="76"/>
                  <a:pt x="28" y="80"/>
                  <a:pt x="32" y="80"/>
                </a:cubicBezTo>
                <a:cubicBezTo>
                  <a:pt x="35" y="80"/>
                  <a:pt x="41" y="79"/>
                  <a:pt x="44" y="83"/>
                </a:cubicBezTo>
                <a:cubicBezTo>
                  <a:pt x="47" y="87"/>
                  <a:pt x="50" y="87"/>
                  <a:pt x="59" y="92"/>
                </a:cubicBezTo>
                <a:cubicBezTo>
                  <a:pt x="68" y="96"/>
                  <a:pt x="58" y="100"/>
                  <a:pt x="51" y="108"/>
                </a:cubicBezTo>
                <a:close/>
                <a:moveTo>
                  <a:pt x="71" y="13"/>
                </a:moveTo>
                <a:cubicBezTo>
                  <a:pt x="69" y="16"/>
                  <a:pt x="69" y="20"/>
                  <a:pt x="64" y="23"/>
                </a:cubicBezTo>
                <a:cubicBezTo>
                  <a:pt x="60" y="25"/>
                  <a:pt x="58" y="31"/>
                  <a:pt x="58" y="31"/>
                </a:cubicBezTo>
                <a:cubicBezTo>
                  <a:pt x="51" y="32"/>
                  <a:pt x="53" y="19"/>
                  <a:pt x="52" y="16"/>
                </a:cubicBezTo>
                <a:cubicBezTo>
                  <a:pt x="51" y="14"/>
                  <a:pt x="53" y="11"/>
                  <a:pt x="50" y="10"/>
                </a:cubicBezTo>
                <a:cubicBezTo>
                  <a:pt x="47" y="9"/>
                  <a:pt x="45" y="9"/>
                  <a:pt x="46" y="5"/>
                </a:cubicBezTo>
                <a:cubicBezTo>
                  <a:pt x="51" y="4"/>
                  <a:pt x="56" y="3"/>
                  <a:pt x="62" y="3"/>
                </a:cubicBezTo>
                <a:cubicBezTo>
                  <a:pt x="65" y="3"/>
                  <a:pt x="68" y="3"/>
                  <a:pt x="71" y="4"/>
                </a:cubicBezTo>
                <a:cubicBezTo>
                  <a:pt x="71" y="5"/>
                  <a:pt x="72" y="10"/>
                  <a:pt x="71" y="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F72B5F-C3BC-4261-82AC-4F7140C47E53}"/>
              </a:ext>
            </a:extLst>
          </p:cNvPr>
          <p:cNvGrpSpPr/>
          <p:nvPr/>
        </p:nvGrpSpPr>
        <p:grpSpPr>
          <a:xfrm>
            <a:off x="5133906" y="3905569"/>
            <a:ext cx="157163" cy="166688"/>
            <a:chOff x="1112837" y="2224088"/>
            <a:chExt cx="209551" cy="222250"/>
          </a:xfrm>
          <a:solidFill>
            <a:schemeClr val="bg2"/>
          </a:solidFill>
        </p:grpSpPr>
        <p:sp>
          <p:nvSpPr>
            <p:cNvPr id="49" name="Oval 23">
              <a:extLst>
                <a:ext uri="{FF2B5EF4-FFF2-40B4-BE49-F238E27FC236}">
                  <a16:creationId xmlns:a16="http://schemas.microsoft.com/office/drawing/2014/main" id="{FB0A936D-E2BD-482C-8848-F7AD9EB86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088" y="2362200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3F587766-A420-4D7E-BFAF-7634DD351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837" y="2281238"/>
              <a:ext cx="209551" cy="165100"/>
            </a:xfrm>
            <a:custGeom>
              <a:avLst/>
              <a:gdLst>
                <a:gd name="T0" fmla="*/ 106 w 106"/>
                <a:gd name="T1" fmla="*/ 27 h 83"/>
                <a:gd name="T2" fmla="*/ 97 w 106"/>
                <a:gd name="T3" fmla="*/ 13 h 83"/>
                <a:gd name="T4" fmla="*/ 90 w 106"/>
                <a:gd name="T5" fmla="*/ 17 h 83"/>
                <a:gd name="T6" fmla="*/ 82 w 106"/>
                <a:gd name="T7" fmla="*/ 13 h 83"/>
                <a:gd name="T8" fmla="*/ 73 w 106"/>
                <a:gd name="T9" fmla="*/ 27 h 83"/>
                <a:gd name="T10" fmla="*/ 86 w 106"/>
                <a:gd name="T11" fmla="*/ 27 h 83"/>
                <a:gd name="T12" fmla="*/ 89 w 106"/>
                <a:gd name="T13" fmla="*/ 42 h 83"/>
                <a:gd name="T14" fmla="*/ 77 w 106"/>
                <a:gd name="T15" fmla="*/ 68 h 83"/>
                <a:gd name="T16" fmla="*/ 71 w 106"/>
                <a:gd name="T17" fmla="*/ 63 h 83"/>
                <a:gd name="T18" fmla="*/ 60 w 106"/>
                <a:gd name="T19" fmla="*/ 68 h 83"/>
                <a:gd name="T20" fmla="*/ 49 w 106"/>
                <a:gd name="T21" fmla="*/ 63 h 83"/>
                <a:gd name="T22" fmla="*/ 43 w 106"/>
                <a:gd name="T23" fmla="*/ 68 h 83"/>
                <a:gd name="T24" fmla="*/ 30 w 106"/>
                <a:gd name="T25" fmla="*/ 42 h 83"/>
                <a:gd name="T26" fmla="*/ 34 w 106"/>
                <a:gd name="T27" fmla="*/ 27 h 83"/>
                <a:gd name="T28" fmla="*/ 64 w 106"/>
                <a:gd name="T29" fmla="*/ 27 h 83"/>
                <a:gd name="T30" fmla="*/ 46 w 106"/>
                <a:gd name="T31" fmla="*/ 0 h 83"/>
                <a:gd name="T32" fmla="*/ 32 w 106"/>
                <a:gd name="T33" fmla="*/ 7 h 83"/>
                <a:gd name="T34" fmla="*/ 18 w 106"/>
                <a:gd name="T35" fmla="*/ 0 h 83"/>
                <a:gd name="T36" fmla="*/ 0 w 106"/>
                <a:gd name="T37" fmla="*/ 27 h 83"/>
                <a:gd name="T38" fmla="*/ 24 w 106"/>
                <a:gd name="T39" fmla="*/ 27 h 83"/>
                <a:gd name="T40" fmla="*/ 21 w 106"/>
                <a:gd name="T41" fmla="*/ 42 h 83"/>
                <a:gd name="T42" fmla="*/ 38 w 106"/>
                <a:gd name="T43" fmla="*/ 74 h 83"/>
                <a:gd name="T44" fmla="*/ 35 w 106"/>
                <a:gd name="T45" fmla="*/ 83 h 83"/>
                <a:gd name="T46" fmla="*/ 85 w 106"/>
                <a:gd name="T47" fmla="*/ 83 h 83"/>
                <a:gd name="T48" fmla="*/ 82 w 106"/>
                <a:gd name="T49" fmla="*/ 74 h 83"/>
                <a:gd name="T50" fmla="*/ 98 w 106"/>
                <a:gd name="T51" fmla="*/ 42 h 83"/>
                <a:gd name="T52" fmla="*/ 95 w 106"/>
                <a:gd name="T53" fmla="*/ 27 h 83"/>
                <a:gd name="T54" fmla="*/ 106 w 106"/>
                <a:gd name="T55" fmla="*/ 2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" h="83">
                  <a:moveTo>
                    <a:pt x="106" y="27"/>
                  </a:moveTo>
                  <a:cubicBezTo>
                    <a:pt x="105" y="21"/>
                    <a:pt x="102" y="16"/>
                    <a:pt x="97" y="13"/>
                  </a:cubicBezTo>
                  <a:cubicBezTo>
                    <a:pt x="95" y="15"/>
                    <a:pt x="92" y="17"/>
                    <a:pt x="90" y="17"/>
                  </a:cubicBezTo>
                  <a:cubicBezTo>
                    <a:pt x="87" y="17"/>
                    <a:pt x="84" y="15"/>
                    <a:pt x="82" y="13"/>
                  </a:cubicBezTo>
                  <a:cubicBezTo>
                    <a:pt x="77" y="16"/>
                    <a:pt x="74" y="21"/>
                    <a:pt x="73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8" y="31"/>
                    <a:pt x="89" y="37"/>
                    <a:pt x="89" y="42"/>
                  </a:cubicBezTo>
                  <a:cubicBezTo>
                    <a:pt x="89" y="52"/>
                    <a:pt x="85" y="62"/>
                    <a:pt x="77" y="68"/>
                  </a:cubicBezTo>
                  <a:cubicBezTo>
                    <a:pt x="75" y="66"/>
                    <a:pt x="73" y="64"/>
                    <a:pt x="71" y="63"/>
                  </a:cubicBezTo>
                  <a:cubicBezTo>
                    <a:pt x="68" y="66"/>
                    <a:pt x="64" y="68"/>
                    <a:pt x="60" y="68"/>
                  </a:cubicBezTo>
                  <a:cubicBezTo>
                    <a:pt x="55" y="68"/>
                    <a:pt x="52" y="66"/>
                    <a:pt x="49" y="63"/>
                  </a:cubicBezTo>
                  <a:cubicBezTo>
                    <a:pt x="46" y="64"/>
                    <a:pt x="44" y="66"/>
                    <a:pt x="43" y="68"/>
                  </a:cubicBezTo>
                  <a:cubicBezTo>
                    <a:pt x="35" y="62"/>
                    <a:pt x="30" y="52"/>
                    <a:pt x="30" y="42"/>
                  </a:cubicBezTo>
                  <a:cubicBezTo>
                    <a:pt x="30" y="36"/>
                    <a:pt x="31" y="31"/>
                    <a:pt x="3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3" y="15"/>
                    <a:pt x="56" y="5"/>
                    <a:pt x="46" y="0"/>
                  </a:cubicBezTo>
                  <a:cubicBezTo>
                    <a:pt x="43" y="4"/>
                    <a:pt x="37" y="7"/>
                    <a:pt x="32" y="7"/>
                  </a:cubicBezTo>
                  <a:cubicBezTo>
                    <a:pt x="26" y="7"/>
                    <a:pt x="21" y="4"/>
                    <a:pt x="18" y="0"/>
                  </a:cubicBezTo>
                  <a:cubicBezTo>
                    <a:pt x="8" y="5"/>
                    <a:pt x="1" y="15"/>
                    <a:pt x="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2" y="31"/>
                    <a:pt x="21" y="36"/>
                    <a:pt x="21" y="42"/>
                  </a:cubicBezTo>
                  <a:cubicBezTo>
                    <a:pt x="21" y="55"/>
                    <a:pt x="28" y="67"/>
                    <a:pt x="38" y="74"/>
                  </a:cubicBezTo>
                  <a:cubicBezTo>
                    <a:pt x="36" y="77"/>
                    <a:pt x="35" y="80"/>
                    <a:pt x="3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0"/>
                    <a:pt x="83" y="77"/>
                    <a:pt x="82" y="74"/>
                  </a:cubicBezTo>
                  <a:cubicBezTo>
                    <a:pt x="92" y="67"/>
                    <a:pt x="98" y="55"/>
                    <a:pt x="98" y="42"/>
                  </a:cubicBezTo>
                  <a:cubicBezTo>
                    <a:pt x="98" y="37"/>
                    <a:pt x="97" y="32"/>
                    <a:pt x="95" y="27"/>
                  </a:cubicBezTo>
                  <a:lnTo>
                    <a:pt x="106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1" name="Oval 25">
              <a:extLst>
                <a:ext uri="{FF2B5EF4-FFF2-40B4-BE49-F238E27FC236}">
                  <a16:creationId xmlns:a16="http://schemas.microsoft.com/office/drawing/2014/main" id="{61B3C682-88B1-4794-8690-8C0D57E0F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763" y="2279650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2" name="Oval 26">
              <a:extLst>
                <a:ext uri="{FF2B5EF4-FFF2-40B4-BE49-F238E27FC236}">
                  <a16:creationId xmlns:a16="http://schemas.microsoft.com/office/drawing/2014/main" id="{3B5C834B-74CA-4AE5-8A0A-9DF2C3DAE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588" y="2224088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67DDEB-11F7-4B8E-B51F-0F3C4A8E201C}"/>
              </a:ext>
            </a:extLst>
          </p:cNvPr>
          <p:cNvGrpSpPr/>
          <p:nvPr/>
        </p:nvGrpSpPr>
        <p:grpSpPr>
          <a:xfrm>
            <a:off x="5076514" y="4816919"/>
            <a:ext cx="272898" cy="135999"/>
            <a:chOff x="500062" y="3563938"/>
            <a:chExt cx="481013" cy="239713"/>
          </a:xfrm>
          <a:solidFill>
            <a:schemeClr val="bg2"/>
          </a:solidFill>
        </p:grpSpPr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5B5EF50E-7C23-4F73-B76E-48E7637EF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062" y="3563938"/>
              <a:ext cx="481013" cy="239713"/>
            </a:xfrm>
            <a:custGeom>
              <a:avLst/>
              <a:gdLst>
                <a:gd name="T0" fmla="*/ 221 w 249"/>
                <a:gd name="T1" fmla="*/ 87 h 124"/>
                <a:gd name="T2" fmla="*/ 211 w 249"/>
                <a:gd name="T3" fmla="*/ 95 h 124"/>
                <a:gd name="T4" fmla="*/ 199 w 249"/>
                <a:gd name="T5" fmla="*/ 77 h 124"/>
                <a:gd name="T6" fmla="*/ 186 w 249"/>
                <a:gd name="T7" fmla="*/ 68 h 124"/>
                <a:gd name="T8" fmla="*/ 185 w 249"/>
                <a:gd name="T9" fmla="*/ 65 h 124"/>
                <a:gd name="T10" fmla="*/ 182 w 249"/>
                <a:gd name="T11" fmla="*/ 62 h 124"/>
                <a:gd name="T12" fmla="*/ 173 w 249"/>
                <a:gd name="T13" fmla="*/ 54 h 124"/>
                <a:gd name="T14" fmla="*/ 167 w 249"/>
                <a:gd name="T15" fmla="*/ 54 h 124"/>
                <a:gd name="T16" fmla="*/ 161 w 249"/>
                <a:gd name="T17" fmla="*/ 57 h 124"/>
                <a:gd name="T18" fmla="*/ 150 w 249"/>
                <a:gd name="T19" fmla="*/ 55 h 124"/>
                <a:gd name="T20" fmla="*/ 146 w 249"/>
                <a:gd name="T21" fmla="*/ 22 h 124"/>
                <a:gd name="T22" fmla="*/ 144 w 249"/>
                <a:gd name="T23" fmla="*/ 21 h 124"/>
                <a:gd name="T24" fmla="*/ 142 w 249"/>
                <a:gd name="T25" fmla="*/ 23 h 124"/>
                <a:gd name="T26" fmla="*/ 145 w 249"/>
                <a:gd name="T27" fmla="*/ 54 h 124"/>
                <a:gd name="T28" fmla="*/ 137 w 249"/>
                <a:gd name="T29" fmla="*/ 52 h 124"/>
                <a:gd name="T30" fmla="*/ 134 w 249"/>
                <a:gd name="T31" fmla="*/ 48 h 124"/>
                <a:gd name="T32" fmla="*/ 130 w 249"/>
                <a:gd name="T33" fmla="*/ 31 h 124"/>
                <a:gd name="T34" fmla="*/ 129 w 249"/>
                <a:gd name="T35" fmla="*/ 18 h 124"/>
                <a:gd name="T36" fmla="*/ 76 w 249"/>
                <a:gd name="T37" fmla="*/ 16 h 124"/>
                <a:gd name="T38" fmla="*/ 74 w 249"/>
                <a:gd name="T39" fmla="*/ 24 h 124"/>
                <a:gd name="T40" fmla="*/ 75 w 249"/>
                <a:gd name="T41" fmla="*/ 27 h 124"/>
                <a:gd name="T42" fmla="*/ 71 w 249"/>
                <a:gd name="T43" fmla="*/ 40 h 124"/>
                <a:gd name="T44" fmla="*/ 41 w 249"/>
                <a:gd name="T45" fmla="*/ 10 h 124"/>
                <a:gd name="T46" fmla="*/ 30 w 249"/>
                <a:gd name="T47" fmla="*/ 5 h 124"/>
                <a:gd name="T48" fmla="*/ 2 w 249"/>
                <a:gd name="T49" fmla="*/ 62 h 124"/>
                <a:gd name="T50" fmla="*/ 24 w 249"/>
                <a:gd name="T51" fmla="*/ 80 h 124"/>
                <a:gd name="T52" fmla="*/ 37 w 249"/>
                <a:gd name="T53" fmla="*/ 55 h 124"/>
                <a:gd name="T54" fmla="*/ 12 w 249"/>
                <a:gd name="T55" fmla="*/ 62 h 124"/>
                <a:gd name="T56" fmla="*/ 36 w 249"/>
                <a:gd name="T57" fmla="*/ 27 h 124"/>
                <a:gd name="T58" fmla="*/ 65 w 249"/>
                <a:gd name="T59" fmla="*/ 61 h 124"/>
                <a:gd name="T60" fmla="*/ 65 w 249"/>
                <a:gd name="T61" fmla="*/ 61 h 124"/>
                <a:gd name="T62" fmla="*/ 75 w 249"/>
                <a:gd name="T63" fmla="*/ 59 h 124"/>
                <a:gd name="T64" fmla="*/ 99 w 249"/>
                <a:gd name="T65" fmla="*/ 64 h 124"/>
                <a:gd name="T66" fmla="*/ 104 w 249"/>
                <a:gd name="T67" fmla="*/ 66 h 124"/>
                <a:gd name="T68" fmla="*/ 126 w 249"/>
                <a:gd name="T69" fmla="*/ 71 h 124"/>
                <a:gd name="T70" fmla="*/ 125 w 249"/>
                <a:gd name="T71" fmla="*/ 71 h 124"/>
                <a:gd name="T72" fmla="*/ 184 w 249"/>
                <a:gd name="T73" fmla="*/ 85 h 124"/>
                <a:gd name="T74" fmla="*/ 190 w 249"/>
                <a:gd name="T75" fmla="*/ 87 h 124"/>
                <a:gd name="T76" fmla="*/ 190 w 249"/>
                <a:gd name="T77" fmla="*/ 84 h 124"/>
                <a:gd name="T78" fmla="*/ 208 w 249"/>
                <a:gd name="T79" fmla="*/ 101 h 124"/>
                <a:gd name="T80" fmla="*/ 207 w 249"/>
                <a:gd name="T81" fmla="*/ 106 h 124"/>
                <a:gd name="T82" fmla="*/ 249 w 249"/>
                <a:gd name="T83" fmla="*/ 118 h 124"/>
                <a:gd name="T84" fmla="*/ 221 w 249"/>
                <a:gd name="T85" fmla="*/ 87 h 124"/>
                <a:gd name="T86" fmla="*/ 102 w 249"/>
                <a:gd name="T87" fmla="*/ 58 h 124"/>
                <a:gd name="T88" fmla="*/ 86 w 249"/>
                <a:gd name="T89" fmla="*/ 58 h 124"/>
                <a:gd name="T90" fmla="*/ 83 w 249"/>
                <a:gd name="T91" fmla="*/ 57 h 124"/>
                <a:gd name="T92" fmla="*/ 86 w 249"/>
                <a:gd name="T93" fmla="*/ 24 h 124"/>
                <a:gd name="T94" fmla="*/ 93 w 249"/>
                <a:gd name="T95" fmla="*/ 22 h 124"/>
                <a:gd name="T96" fmla="*/ 102 w 249"/>
                <a:gd name="T97" fmla="*/ 22 h 124"/>
                <a:gd name="T98" fmla="*/ 102 w 249"/>
                <a:gd name="T99" fmla="*/ 58 h 124"/>
                <a:gd name="T100" fmla="*/ 105 w 249"/>
                <a:gd name="T101" fmla="*/ 59 h 124"/>
                <a:gd name="T102" fmla="*/ 105 w 249"/>
                <a:gd name="T103" fmla="*/ 23 h 124"/>
                <a:gd name="T104" fmla="*/ 121 w 249"/>
                <a:gd name="T105" fmla="*/ 23 h 124"/>
                <a:gd name="T106" fmla="*/ 125 w 249"/>
                <a:gd name="T107" fmla="*/ 31 h 124"/>
                <a:gd name="T108" fmla="*/ 132 w 249"/>
                <a:gd name="T109" fmla="*/ 67 h 124"/>
                <a:gd name="T110" fmla="*/ 105 w 249"/>
                <a:gd name="T111" fmla="*/ 5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9" h="124">
                  <a:moveTo>
                    <a:pt x="221" y="87"/>
                  </a:moveTo>
                  <a:cubicBezTo>
                    <a:pt x="217" y="90"/>
                    <a:pt x="213" y="93"/>
                    <a:pt x="211" y="95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6" y="71"/>
                    <a:pt x="190" y="69"/>
                    <a:pt x="186" y="68"/>
                  </a:cubicBezTo>
                  <a:cubicBezTo>
                    <a:pt x="186" y="66"/>
                    <a:pt x="185" y="65"/>
                    <a:pt x="185" y="65"/>
                  </a:cubicBezTo>
                  <a:cubicBezTo>
                    <a:pt x="185" y="63"/>
                    <a:pt x="183" y="62"/>
                    <a:pt x="182" y="62"/>
                  </a:cubicBezTo>
                  <a:cubicBezTo>
                    <a:pt x="181" y="57"/>
                    <a:pt x="178" y="54"/>
                    <a:pt x="173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4" y="54"/>
                    <a:pt x="162" y="55"/>
                    <a:pt x="161" y="57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1"/>
                    <a:pt x="145" y="21"/>
                    <a:pt x="144" y="21"/>
                  </a:cubicBezTo>
                  <a:cubicBezTo>
                    <a:pt x="143" y="21"/>
                    <a:pt x="142" y="22"/>
                    <a:pt x="142" y="23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5" y="51"/>
                    <a:pt x="134" y="48"/>
                    <a:pt x="134" y="48"/>
                  </a:cubicBezTo>
                  <a:cubicBezTo>
                    <a:pt x="134" y="47"/>
                    <a:pt x="130" y="31"/>
                    <a:pt x="130" y="31"/>
                  </a:cubicBezTo>
                  <a:cubicBezTo>
                    <a:pt x="139" y="22"/>
                    <a:pt x="129" y="18"/>
                    <a:pt x="129" y="18"/>
                  </a:cubicBezTo>
                  <a:cubicBezTo>
                    <a:pt x="123" y="13"/>
                    <a:pt x="76" y="16"/>
                    <a:pt x="76" y="16"/>
                  </a:cubicBezTo>
                  <a:cubicBezTo>
                    <a:pt x="67" y="16"/>
                    <a:pt x="74" y="24"/>
                    <a:pt x="74" y="24"/>
                  </a:cubicBezTo>
                  <a:cubicBezTo>
                    <a:pt x="76" y="24"/>
                    <a:pt x="75" y="27"/>
                    <a:pt x="75" y="27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4" y="34"/>
                    <a:pt x="39" y="11"/>
                    <a:pt x="41" y="10"/>
                  </a:cubicBezTo>
                  <a:cubicBezTo>
                    <a:pt x="41" y="10"/>
                    <a:pt x="43" y="0"/>
                    <a:pt x="30" y="5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0" y="82"/>
                    <a:pt x="24" y="80"/>
                  </a:cubicBezTo>
                  <a:cubicBezTo>
                    <a:pt x="24" y="80"/>
                    <a:pt x="36" y="78"/>
                    <a:pt x="37" y="55"/>
                  </a:cubicBezTo>
                  <a:cubicBezTo>
                    <a:pt x="37" y="55"/>
                    <a:pt x="18" y="65"/>
                    <a:pt x="12" y="62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55" y="54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70" y="59"/>
                    <a:pt x="75" y="59"/>
                    <a:pt x="75" y="5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101" y="65"/>
                    <a:pt x="103" y="65"/>
                    <a:pt x="104" y="66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6" y="85"/>
                    <a:pt x="188" y="86"/>
                    <a:pt x="190" y="87"/>
                  </a:cubicBezTo>
                  <a:cubicBezTo>
                    <a:pt x="190" y="86"/>
                    <a:pt x="190" y="85"/>
                    <a:pt x="190" y="84"/>
                  </a:cubicBezTo>
                  <a:cubicBezTo>
                    <a:pt x="196" y="87"/>
                    <a:pt x="203" y="95"/>
                    <a:pt x="208" y="101"/>
                  </a:cubicBezTo>
                  <a:cubicBezTo>
                    <a:pt x="206" y="104"/>
                    <a:pt x="207" y="106"/>
                    <a:pt x="207" y="106"/>
                  </a:cubicBezTo>
                  <a:cubicBezTo>
                    <a:pt x="217" y="124"/>
                    <a:pt x="249" y="118"/>
                    <a:pt x="249" y="118"/>
                  </a:cubicBezTo>
                  <a:cubicBezTo>
                    <a:pt x="234" y="110"/>
                    <a:pt x="221" y="87"/>
                    <a:pt x="221" y="87"/>
                  </a:cubicBezTo>
                  <a:close/>
                  <a:moveTo>
                    <a:pt x="102" y="58"/>
                  </a:moveTo>
                  <a:cubicBezTo>
                    <a:pt x="99" y="57"/>
                    <a:pt x="93" y="57"/>
                    <a:pt x="86" y="58"/>
                  </a:cubicBezTo>
                  <a:cubicBezTo>
                    <a:pt x="86" y="58"/>
                    <a:pt x="83" y="59"/>
                    <a:pt x="83" y="5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4"/>
                    <a:pt x="87" y="22"/>
                    <a:pt x="93" y="22"/>
                  </a:cubicBezTo>
                  <a:cubicBezTo>
                    <a:pt x="102" y="22"/>
                    <a:pt x="102" y="22"/>
                    <a:pt x="102" y="22"/>
                  </a:cubicBezTo>
                  <a:lnTo>
                    <a:pt x="102" y="58"/>
                  </a:lnTo>
                  <a:close/>
                  <a:moveTo>
                    <a:pt x="105" y="59"/>
                  </a:moveTo>
                  <a:cubicBezTo>
                    <a:pt x="105" y="23"/>
                    <a:pt x="105" y="23"/>
                    <a:pt x="105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23"/>
                    <a:pt x="124" y="23"/>
                    <a:pt x="125" y="31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18" y="63"/>
                    <a:pt x="106" y="59"/>
                    <a:pt x="10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FA72B2C6-6737-4018-9BFE-EBD665DC5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3" y="3725863"/>
              <a:ext cx="149225" cy="55563"/>
            </a:xfrm>
            <a:custGeom>
              <a:avLst/>
              <a:gdLst>
                <a:gd name="T0" fmla="*/ 3 w 77"/>
                <a:gd name="T1" fmla="*/ 0 h 29"/>
                <a:gd name="T2" fmla="*/ 7 w 77"/>
                <a:gd name="T3" fmla="*/ 12 h 29"/>
                <a:gd name="T4" fmla="*/ 0 w 77"/>
                <a:gd name="T5" fmla="*/ 29 h 29"/>
                <a:gd name="T6" fmla="*/ 76 w 77"/>
                <a:gd name="T7" fmla="*/ 29 h 29"/>
                <a:gd name="T8" fmla="*/ 74 w 77"/>
                <a:gd name="T9" fmla="*/ 24 h 29"/>
                <a:gd name="T10" fmla="*/ 77 w 77"/>
                <a:gd name="T11" fmla="*/ 18 h 29"/>
                <a:gd name="T12" fmla="*/ 3 w 77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29">
                  <a:moveTo>
                    <a:pt x="3" y="0"/>
                  </a:moveTo>
                  <a:cubicBezTo>
                    <a:pt x="6" y="4"/>
                    <a:pt x="7" y="8"/>
                    <a:pt x="7" y="12"/>
                  </a:cubicBezTo>
                  <a:cubicBezTo>
                    <a:pt x="7" y="19"/>
                    <a:pt x="4" y="25"/>
                    <a:pt x="0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5" y="27"/>
                    <a:pt x="74" y="26"/>
                    <a:pt x="74" y="24"/>
                  </a:cubicBezTo>
                  <a:cubicBezTo>
                    <a:pt x="74" y="22"/>
                    <a:pt x="75" y="20"/>
                    <a:pt x="77" y="18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D19C2C8F-1178-4DCF-AAEA-8CEDE965A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600" y="3690938"/>
              <a:ext cx="274638" cy="112713"/>
            </a:xfrm>
            <a:custGeom>
              <a:avLst/>
              <a:gdLst>
                <a:gd name="T0" fmla="*/ 126 w 142"/>
                <a:gd name="T1" fmla="*/ 24 h 58"/>
                <a:gd name="T2" fmla="*/ 29 w 142"/>
                <a:gd name="T3" fmla="*/ 4 h 58"/>
                <a:gd name="T4" fmla="*/ 3 w 142"/>
                <a:gd name="T5" fmla="*/ 15 h 58"/>
                <a:gd name="T6" fmla="*/ 2 w 142"/>
                <a:gd name="T7" fmla="*/ 18 h 58"/>
                <a:gd name="T8" fmla="*/ 1 w 142"/>
                <a:gd name="T9" fmla="*/ 22 h 58"/>
                <a:gd name="T10" fmla="*/ 0 w 142"/>
                <a:gd name="T11" fmla="*/ 26 h 58"/>
                <a:gd name="T12" fmla="*/ 0 w 142"/>
                <a:gd name="T13" fmla="*/ 29 h 58"/>
                <a:gd name="T14" fmla="*/ 0 w 142"/>
                <a:gd name="T15" fmla="*/ 33 h 58"/>
                <a:gd name="T16" fmla="*/ 0 w 142"/>
                <a:gd name="T17" fmla="*/ 37 h 58"/>
                <a:gd name="T18" fmla="*/ 1 w 142"/>
                <a:gd name="T19" fmla="*/ 41 h 58"/>
                <a:gd name="T20" fmla="*/ 22 w 142"/>
                <a:gd name="T21" fmla="*/ 58 h 58"/>
                <a:gd name="T22" fmla="*/ 126 w 142"/>
                <a:gd name="T23" fmla="*/ 58 h 58"/>
                <a:gd name="T24" fmla="*/ 142 w 142"/>
                <a:gd name="T25" fmla="*/ 41 h 58"/>
                <a:gd name="T26" fmla="*/ 126 w 142"/>
                <a:gd name="T27" fmla="*/ 24 h 58"/>
                <a:gd name="T28" fmla="*/ 126 w 142"/>
                <a:gd name="T29" fmla="*/ 52 h 58"/>
                <a:gd name="T30" fmla="*/ 123 w 142"/>
                <a:gd name="T31" fmla="*/ 51 h 58"/>
                <a:gd name="T32" fmla="*/ 32 w 142"/>
                <a:gd name="T33" fmla="*/ 51 h 58"/>
                <a:gd name="T34" fmla="*/ 28 w 142"/>
                <a:gd name="T35" fmla="*/ 52 h 58"/>
                <a:gd name="T36" fmla="*/ 7 w 142"/>
                <a:gd name="T37" fmla="*/ 30 h 58"/>
                <a:gd name="T38" fmla="*/ 28 w 142"/>
                <a:gd name="T39" fmla="*/ 9 h 58"/>
                <a:gd name="T40" fmla="*/ 38 w 142"/>
                <a:gd name="T41" fmla="*/ 12 h 58"/>
                <a:gd name="T42" fmla="*/ 125 w 142"/>
                <a:gd name="T43" fmla="*/ 33 h 58"/>
                <a:gd name="T44" fmla="*/ 126 w 142"/>
                <a:gd name="T45" fmla="*/ 33 h 58"/>
                <a:gd name="T46" fmla="*/ 135 w 142"/>
                <a:gd name="T47" fmla="*/ 42 h 58"/>
                <a:gd name="T48" fmla="*/ 126 w 142"/>
                <a:gd name="T4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58">
                  <a:moveTo>
                    <a:pt x="126" y="2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13" y="0"/>
                    <a:pt x="3" y="15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4" y="56"/>
                    <a:pt x="22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8"/>
                    <a:pt x="140" y="58"/>
                    <a:pt x="142" y="41"/>
                  </a:cubicBezTo>
                  <a:cubicBezTo>
                    <a:pt x="142" y="41"/>
                    <a:pt x="142" y="26"/>
                    <a:pt x="126" y="24"/>
                  </a:cubicBezTo>
                  <a:close/>
                  <a:moveTo>
                    <a:pt x="126" y="52"/>
                  </a:moveTo>
                  <a:cubicBezTo>
                    <a:pt x="125" y="52"/>
                    <a:pt x="124" y="51"/>
                    <a:pt x="12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0" y="52"/>
                    <a:pt x="28" y="52"/>
                  </a:cubicBezTo>
                  <a:cubicBezTo>
                    <a:pt x="16" y="52"/>
                    <a:pt x="7" y="42"/>
                    <a:pt x="7" y="30"/>
                  </a:cubicBezTo>
                  <a:cubicBezTo>
                    <a:pt x="7" y="19"/>
                    <a:pt x="16" y="9"/>
                    <a:pt x="28" y="9"/>
                  </a:cubicBezTo>
                  <a:cubicBezTo>
                    <a:pt x="31" y="9"/>
                    <a:pt x="35" y="10"/>
                    <a:pt x="38" y="12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6" y="33"/>
                  </a:cubicBezTo>
                  <a:cubicBezTo>
                    <a:pt x="131" y="33"/>
                    <a:pt x="135" y="37"/>
                    <a:pt x="135" y="42"/>
                  </a:cubicBezTo>
                  <a:cubicBezTo>
                    <a:pt x="135" y="47"/>
                    <a:pt x="131" y="52"/>
                    <a:pt x="12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698C8AB2-DA03-42D9-9E62-2CE6CC585008}"/>
              </a:ext>
            </a:extLst>
          </p:cNvPr>
          <p:cNvSpPr txBox="1"/>
          <p:nvPr/>
        </p:nvSpPr>
        <p:spPr>
          <a:xfrm>
            <a:off x="945813" y="2519836"/>
            <a:ext cx="2823900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5E33D50-CAFF-426B-8D14-A72748B9A848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8D92E-70F6-403A-A596-4EE624EB901D}"/>
              </a:ext>
            </a:extLst>
          </p:cNvPr>
          <p:cNvSpPr txBox="1"/>
          <p:nvPr/>
        </p:nvSpPr>
        <p:spPr>
          <a:xfrm>
            <a:off x="945813" y="4173318"/>
            <a:ext cx="282390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38E2DA3-E34C-48EB-93CC-F9588A4C7B03}"/>
              </a:ext>
            </a:extLst>
          </p:cNvPr>
          <p:cNvSpPr txBox="1"/>
          <p:nvPr/>
        </p:nvSpPr>
        <p:spPr>
          <a:xfrm>
            <a:off x="929087" y="3917429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Rate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9" name="Star: 5 Points 98">
            <a:extLst>
              <a:ext uri="{FF2B5EF4-FFF2-40B4-BE49-F238E27FC236}">
                <a16:creationId xmlns:a16="http://schemas.microsoft.com/office/drawing/2014/main" id="{77E15951-6662-498F-8ECF-469D1C1CFA92}"/>
              </a:ext>
            </a:extLst>
          </p:cNvPr>
          <p:cNvSpPr/>
          <p:nvPr/>
        </p:nvSpPr>
        <p:spPr>
          <a:xfrm>
            <a:off x="1024128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0" name="Star: 5 Points 99">
            <a:extLst>
              <a:ext uri="{FF2B5EF4-FFF2-40B4-BE49-F238E27FC236}">
                <a16:creationId xmlns:a16="http://schemas.microsoft.com/office/drawing/2014/main" id="{C21EC7C5-899F-4210-9C4A-2E1813E85572}"/>
              </a:ext>
            </a:extLst>
          </p:cNvPr>
          <p:cNvSpPr/>
          <p:nvPr/>
        </p:nvSpPr>
        <p:spPr>
          <a:xfrm>
            <a:off x="1364177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1" name="Star: 5 Points 100">
            <a:extLst>
              <a:ext uri="{FF2B5EF4-FFF2-40B4-BE49-F238E27FC236}">
                <a16:creationId xmlns:a16="http://schemas.microsoft.com/office/drawing/2014/main" id="{FB8BAEC1-0743-44A7-9924-937975375593}"/>
              </a:ext>
            </a:extLst>
          </p:cNvPr>
          <p:cNvSpPr/>
          <p:nvPr/>
        </p:nvSpPr>
        <p:spPr>
          <a:xfrm>
            <a:off x="1706216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2" name="Star: 5 Points 101">
            <a:extLst>
              <a:ext uri="{FF2B5EF4-FFF2-40B4-BE49-F238E27FC236}">
                <a16:creationId xmlns:a16="http://schemas.microsoft.com/office/drawing/2014/main" id="{DF49E544-52E6-479F-8429-056C4FE756A6}"/>
              </a:ext>
            </a:extLst>
          </p:cNvPr>
          <p:cNvSpPr/>
          <p:nvPr/>
        </p:nvSpPr>
        <p:spPr>
          <a:xfrm>
            <a:off x="2046266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3" name="Star: 5 Points 102">
            <a:extLst>
              <a:ext uri="{FF2B5EF4-FFF2-40B4-BE49-F238E27FC236}">
                <a16:creationId xmlns:a16="http://schemas.microsoft.com/office/drawing/2014/main" id="{F5A8691B-7AFF-4C3B-BCB4-FA54CB003AA5}"/>
              </a:ext>
            </a:extLst>
          </p:cNvPr>
          <p:cNvSpPr/>
          <p:nvPr/>
        </p:nvSpPr>
        <p:spPr>
          <a:xfrm>
            <a:off x="2389425" y="4734306"/>
            <a:ext cx="261498" cy="261498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9FD21AB-DF1E-4A2A-BE2F-2582E8E00D96}"/>
              </a:ext>
            </a:extLst>
          </p:cNvPr>
          <p:cNvSpPr txBox="1"/>
          <p:nvPr/>
        </p:nvSpPr>
        <p:spPr>
          <a:xfrm>
            <a:off x="2769533" y="4749649"/>
            <a:ext cx="5366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4/5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19448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32" grpId="0" animBg="1"/>
      <p:bldP spid="55" grpId="0"/>
      <p:bldP spid="56" grpId="0"/>
      <p:bldP spid="59" grpId="0" animBg="1"/>
      <p:bldP spid="61" grpId="0"/>
      <p:bldP spid="62" grpId="0"/>
      <p:bldP spid="70" grpId="0" animBg="1"/>
      <p:bldP spid="72" grpId="0"/>
      <p:bldP spid="73" grpId="0"/>
      <p:bldP spid="82" grpId="0" animBg="1"/>
      <p:bldP spid="84" grpId="0"/>
      <p:bldP spid="85" grpId="0"/>
      <p:bldP spid="36" grpId="0" animBg="1"/>
      <p:bldP spid="95" grpId="0"/>
      <p:bldP spid="96" grpId="0"/>
      <p:bldP spid="97" grpId="0"/>
      <p:bldP spid="98" grpId="0"/>
      <p:bldP spid="99" grpId="0" animBg="1"/>
      <p:bldP spid="100" grpId="0" animBg="1"/>
      <p:bldP spid="101" grpId="0" animBg="1"/>
      <p:bldP spid="102" grpId="0" animBg="1"/>
      <p:bldP spid="103" grpId="0" animBg="1"/>
      <p:bldP spid="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A9A9B-997E-4780-B6D8-45A972E3A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Price List</a:t>
            </a:r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8B17A2A-9917-4C70-8D86-312775E3B3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0E1B756-19A2-4FCD-B2A4-E0B35E402C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E93CE-6856-458F-8C44-B1D88CD6F1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42096-90E5-4CEC-9754-261899BD8786}"/>
              </a:ext>
            </a:extLst>
          </p:cNvPr>
          <p:cNvSpPr/>
          <p:nvPr/>
        </p:nvSpPr>
        <p:spPr>
          <a:xfrm>
            <a:off x="564618" y="2137873"/>
            <a:ext cx="2123788" cy="3608504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EAA3F-A2C3-4F93-8555-F27191E7F1D5}"/>
              </a:ext>
            </a:extLst>
          </p:cNvPr>
          <p:cNvSpPr/>
          <p:nvPr/>
        </p:nvSpPr>
        <p:spPr>
          <a:xfrm>
            <a:off x="1487164" y="4927890"/>
            <a:ext cx="1423701" cy="1270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297DD9-7A1C-4858-89A1-1ABC37479DFB}"/>
              </a:ext>
            </a:extLst>
          </p:cNvPr>
          <p:cNvSpPr/>
          <p:nvPr/>
        </p:nvSpPr>
        <p:spPr>
          <a:xfrm>
            <a:off x="3398877" y="2137873"/>
            <a:ext cx="2123788" cy="3608504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6E9B2C-4FD9-4310-8588-F4CA5D0245C3}"/>
              </a:ext>
            </a:extLst>
          </p:cNvPr>
          <p:cNvSpPr/>
          <p:nvPr/>
        </p:nvSpPr>
        <p:spPr>
          <a:xfrm>
            <a:off x="4321423" y="4927890"/>
            <a:ext cx="1423701" cy="1270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4405F0-45CB-4B41-911A-88C1E9A943F2}"/>
              </a:ext>
            </a:extLst>
          </p:cNvPr>
          <p:cNvSpPr/>
          <p:nvPr/>
        </p:nvSpPr>
        <p:spPr>
          <a:xfrm>
            <a:off x="6233136" y="2137873"/>
            <a:ext cx="2123788" cy="3608504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372617-47E8-4D65-8429-8340C851F4C2}"/>
              </a:ext>
            </a:extLst>
          </p:cNvPr>
          <p:cNvSpPr/>
          <p:nvPr/>
        </p:nvSpPr>
        <p:spPr>
          <a:xfrm>
            <a:off x="7155682" y="4927890"/>
            <a:ext cx="1423701" cy="1270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6D449-F062-4928-9D05-E723473D49C2}"/>
              </a:ext>
            </a:extLst>
          </p:cNvPr>
          <p:cNvSpPr txBox="1"/>
          <p:nvPr/>
        </p:nvSpPr>
        <p:spPr>
          <a:xfrm>
            <a:off x="1487164" y="5120252"/>
            <a:ext cx="14237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$35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26853E-4468-44B2-9861-7AF5A61F6B44}"/>
              </a:ext>
            </a:extLst>
          </p:cNvPr>
          <p:cNvSpPr txBox="1"/>
          <p:nvPr/>
        </p:nvSpPr>
        <p:spPr>
          <a:xfrm>
            <a:off x="4321423" y="5120252"/>
            <a:ext cx="14237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$57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ECF59F-666E-4FA9-95BF-780A25AC525E}"/>
              </a:ext>
            </a:extLst>
          </p:cNvPr>
          <p:cNvSpPr txBox="1"/>
          <p:nvPr/>
        </p:nvSpPr>
        <p:spPr>
          <a:xfrm>
            <a:off x="7150654" y="5120252"/>
            <a:ext cx="14237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$78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62817D-DB9F-4832-BC63-F7D223EC12AF}"/>
              </a:ext>
            </a:extLst>
          </p:cNvPr>
          <p:cNvSpPr txBox="1"/>
          <p:nvPr/>
        </p:nvSpPr>
        <p:spPr>
          <a:xfrm>
            <a:off x="1292316" y="2636459"/>
            <a:ext cx="12131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Bronze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1CFDE2-FEAA-49B3-A242-B1D5454F819C}"/>
              </a:ext>
            </a:extLst>
          </p:cNvPr>
          <p:cNvSpPr txBox="1"/>
          <p:nvPr/>
        </p:nvSpPr>
        <p:spPr>
          <a:xfrm>
            <a:off x="4126574" y="2636459"/>
            <a:ext cx="1192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Silver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BBA2A3-8222-4586-82BE-DFD8005FA7A5}"/>
              </a:ext>
            </a:extLst>
          </p:cNvPr>
          <p:cNvSpPr txBox="1"/>
          <p:nvPr/>
        </p:nvSpPr>
        <p:spPr>
          <a:xfrm>
            <a:off x="6931749" y="2636459"/>
            <a:ext cx="11159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Gold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D244CD-2C7F-4A09-8BB4-1D482598D00B}"/>
              </a:ext>
            </a:extLst>
          </p:cNvPr>
          <p:cNvSpPr txBox="1"/>
          <p:nvPr/>
        </p:nvSpPr>
        <p:spPr>
          <a:xfrm>
            <a:off x="1672758" y="5757723"/>
            <a:ext cx="706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/month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CFDA40-35D0-48D7-9E1E-E81023DF698B}"/>
              </a:ext>
            </a:extLst>
          </p:cNvPr>
          <p:cNvSpPr txBox="1"/>
          <p:nvPr/>
        </p:nvSpPr>
        <p:spPr>
          <a:xfrm>
            <a:off x="4507017" y="5757723"/>
            <a:ext cx="706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/month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BF3B00-AA03-4B18-8D4E-2F927028211B}"/>
              </a:ext>
            </a:extLst>
          </p:cNvPr>
          <p:cNvSpPr txBox="1"/>
          <p:nvPr/>
        </p:nvSpPr>
        <p:spPr>
          <a:xfrm>
            <a:off x="7341276" y="5757723"/>
            <a:ext cx="706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/month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319D7F-8BD2-4A37-A6B0-60449CDFE725}"/>
              </a:ext>
            </a:extLst>
          </p:cNvPr>
          <p:cNvSpPr txBox="1"/>
          <p:nvPr/>
        </p:nvSpPr>
        <p:spPr>
          <a:xfrm>
            <a:off x="764487" y="3364885"/>
            <a:ext cx="171620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mornings.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700600-077A-40FD-AA45-56D20DA84FBE}"/>
              </a:ext>
            </a:extLst>
          </p:cNvPr>
          <p:cNvSpPr txBox="1"/>
          <p:nvPr/>
        </p:nvSpPr>
        <p:spPr>
          <a:xfrm>
            <a:off x="3602667" y="3364885"/>
            <a:ext cx="171620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mornings.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B359E9-0789-417D-A8D1-BB1956465CD9}"/>
              </a:ext>
            </a:extLst>
          </p:cNvPr>
          <p:cNvSpPr txBox="1"/>
          <p:nvPr/>
        </p:nvSpPr>
        <p:spPr>
          <a:xfrm>
            <a:off x="6456335" y="3364885"/>
            <a:ext cx="171620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mornings.</a:t>
            </a:r>
            <a:endParaRPr lang="en-ID" sz="900" dirty="0">
              <a:solidFill>
                <a:schemeClr val="bg2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8C39A6-E3AD-42EA-B9FF-1BD413E8C277}"/>
              </a:ext>
            </a:extLst>
          </p:cNvPr>
          <p:cNvGrpSpPr/>
          <p:nvPr/>
        </p:nvGrpSpPr>
        <p:grpSpPr>
          <a:xfrm>
            <a:off x="6446124" y="2682502"/>
            <a:ext cx="401544" cy="271422"/>
            <a:chOff x="2557463" y="1670050"/>
            <a:chExt cx="798512" cy="539751"/>
          </a:xfrm>
          <a:solidFill>
            <a:schemeClr val="accent1"/>
          </a:solidFill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3D061C69-CCED-4BA2-A7DA-05C00B98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563" y="1670050"/>
              <a:ext cx="295275" cy="85725"/>
            </a:xfrm>
            <a:custGeom>
              <a:avLst/>
              <a:gdLst>
                <a:gd name="T0" fmla="*/ 94 w 186"/>
                <a:gd name="T1" fmla="*/ 0 h 54"/>
                <a:gd name="T2" fmla="*/ 0 w 186"/>
                <a:gd name="T3" fmla="*/ 54 h 54"/>
                <a:gd name="T4" fmla="*/ 186 w 186"/>
                <a:gd name="T5" fmla="*/ 54 h 54"/>
                <a:gd name="T6" fmla="*/ 94 w 18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54">
                  <a:moveTo>
                    <a:pt x="94" y="0"/>
                  </a:moveTo>
                  <a:lnTo>
                    <a:pt x="0" y="54"/>
                  </a:lnTo>
                  <a:lnTo>
                    <a:pt x="186" y="54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C00B4618-76B5-479F-ABA8-79941AB97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463" y="1744663"/>
              <a:ext cx="798512" cy="465138"/>
            </a:xfrm>
            <a:custGeom>
              <a:avLst/>
              <a:gdLst>
                <a:gd name="T0" fmla="*/ 284 w 290"/>
                <a:gd name="T1" fmla="*/ 0 h 169"/>
                <a:gd name="T2" fmla="*/ 237 w 290"/>
                <a:gd name="T3" fmla="*/ 0 h 169"/>
                <a:gd name="T4" fmla="*/ 232 w 290"/>
                <a:gd name="T5" fmla="*/ 3 h 169"/>
                <a:gd name="T6" fmla="*/ 221 w 290"/>
                <a:gd name="T7" fmla="*/ 20 h 169"/>
                <a:gd name="T8" fmla="*/ 0 w 290"/>
                <a:gd name="T9" fmla="*/ 20 h 169"/>
                <a:gd name="T10" fmla="*/ 39 w 290"/>
                <a:gd name="T11" fmla="*/ 107 h 169"/>
                <a:gd name="T12" fmla="*/ 48 w 290"/>
                <a:gd name="T13" fmla="*/ 164 h 169"/>
                <a:gd name="T14" fmla="*/ 53 w 290"/>
                <a:gd name="T15" fmla="*/ 169 h 169"/>
                <a:gd name="T16" fmla="*/ 54 w 290"/>
                <a:gd name="T17" fmla="*/ 169 h 169"/>
                <a:gd name="T18" fmla="*/ 59 w 290"/>
                <a:gd name="T19" fmla="*/ 166 h 169"/>
                <a:gd name="T20" fmla="*/ 87 w 290"/>
                <a:gd name="T21" fmla="*/ 120 h 169"/>
                <a:gd name="T22" fmla="*/ 112 w 290"/>
                <a:gd name="T23" fmla="*/ 122 h 169"/>
                <a:gd name="T24" fmla="*/ 167 w 290"/>
                <a:gd name="T25" fmla="*/ 69 h 169"/>
                <a:gd name="T26" fmla="*/ 201 w 290"/>
                <a:gd name="T27" fmla="*/ 83 h 169"/>
                <a:gd name="T28" fmla="*/ 240 w 290"/>
                <a:gd name="T29" fmla="*/ 20 h 169"/>
                <a:gd name="T30" fmla="*/ 236 w 290"/>
                <a:gd name="T31" fmla="*/ 20 h 169"/>
                <a:gd name="T32" fmla="*/ 241 w 290"/>
                <a:gd name="T33" fmla="*/ 12 h 169"/>
                <a:gd name="T34" fmla="*/ 284 w 290"/>
                <a:gd name="T35" fmla="*/ 12 h 169"/>
                <a:gd name="T36" fmla="*/ 290 w 290"/>
                <a:gd name="T37" fmla="*/ 6 h 169"/>
                <a:gd name="T38" fmla="*/ 284 w 290"/>
                <a:gd name="T39" fmla="*/ 0 h 169"/>
                <a:gd name="T40" fmla="*/ 57 w 290"/>
                <a:gd name="T41" fmla="*/ 146 h 169"/>
                <a:gd name="T42" fmla="*/ 52 w 290"/>
                <a:gd name="T43" fmla="*/ 113 h 169"/>
                <a:gd name="T44" fmla="*/ 74 w 290"/>
                <a:gd name="T45" fmla="*/ 119 h 169"/>
                <a:gd name="T46" fmla="*/ 57 w 290"/>
                <a:gd name="T47" fmla="*/ 14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0" h="169">
                  <a:moveTo>
                    <a:pt x="284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5" y="0"/>
                    <a:pt x="234" y="1"/>
                    <a:pt x="232" y="3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68"/>
                    <a:pt x="16" y="94"/>
                    <a:pt x="39" y="107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8" y="166"/>
                    <a:pt x="50" y="168"/>
                    <a:pt x="53" y="169"/>
                  </a:cubicBezTo>
                  <a:cubicBezTo>
                    <a:pt x="53" y="169"/>
                    <a:pt x="53" y="169"/>
                    <a:pt x="54" y="169"/>
                  </a:cubicBezTo>
                  <a:cubicBezTo>
                    <a:pt x="56" y="169"/>
                    <a:pt x="58" y="168"/>
                    <a:pt x="59" y="166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5" y="121"/>
                    <a:pt x="104" y="122"/>
                    <a:pt x="112" y="122"/>
                  </a:cubicBezTo>
                  <a:cubicBezTo>
                    <a:pt x="114" y="93"/>
                    <a:pt x="138" y="69"/>
                    <a:pt x="167" y="69"/>
                  </a:cubicBezTo>
                  <a:cubicBezTo>
                    <a:pt x="180" y="69"/>
                    <a:pt x="192" y="75"/>
                    <a:pt x="201" y="83"/>
                  </a:cubicBezTo>
                  <a:cubicBezTo>
                    <a:pt x="226" y="54"/>
                    <a:pt x="240" y="20"/>
                    <a:pt x="240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1" y="12"/>
                    <a:pt x="241" y="12"/>
                    <a:pt x="241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7" y="12"/>
                    <a:pt x="290" y="9"/>
                    <a:pt x="290" y="6"/>
                  </a:cubicBezTo>
                  <a:cubicBezTo>
                    <a:pt x="290" y="3"/>
                    <a:pt x="287" y="0"/>
                    <a:pt x="284" y="0"/>
                  </a:cubicBezTo>
                  <a:close/>
                  <a:moveTo>
                    <a:pt x="57" y="146"/>
                  </a:moveTo>
                  <a:cubicBezTo>
                    <a:pt x="52" y="113"/>
                    <a:pt x="52" y="113"/>
                    <a:pt x="52" y="113"/>
                  </a:cubicBezTo>
                  <a:cubicBezTo>
                    <a:pt x="59" y="116"/>
                    <a:pt x="66" y="117"/>
                    <a:pt x="74" y="119"/>
                  </a:cubicBezTo>
                  <a:lnTo>
                    <a:pt x="5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62A104B0-44FA-4BAD-ACC8-532534C9F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1966913"/>
              <a:ext cx="234950" cy="234950"/>
            </a:xfrm>
            <a:custGeom>
              <a:avLst/>
              <a:gdLst>
                <a:gd name="T0" fmla="*/ 42 w 85"/>
                <a:gd name="T1" fmla="*/ 0 h 85"/>
                <a:gd name="T2" fmla="*/ 0 w 85"/>
                <a:gd name="T3" fmla="*/ 42 h 85"/>
                <a:gd name="T4" fmla="*/ 42 w 85"/>
                <a:gd name="T5" fmla="*/ 85 h 85"/>
                <a:gd name="T6" fmla="*/ 85 w 85"/>
                <a:gd name="T7" fmla="*/ 42 h 85"/>
                <a:gd name="T8" fmla="*/ 42 w 85"/>
                <a:gd name="T9" fmla="*/ 0 h 85"/>
                <a:gd name="T10" fmla="*/ 42 w 85"/>
                <a:gd name="T11" fmla="*/ 58 h 85"/>
                <a:gd name="T12" fmla="*/ 27 w 85"/>
                <a:gd name="T13" fmla="*/ 42 h 85"/>
                <a:gd name="T14" fmla="*/ 42 w 85"/>
                <a:gd name="T15" fmla="*/ 27 h 85"/>
                <a:gd name="T16" fmla="*/ 58 w 85"/>
                <a:gd name="T17" fmla="*/ 42 h 85"/>
                <a:gd name="T18" fmla="*/ 42 w 85"/>
                <a:gd name="T19" fmla="*/ 5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42" y="58"/>
                  </a:moveTo>
                  <a:cubicBezTo>
                    <a:pt x="34" y="58"/>
                    <a:pt x="27" y="51"/>
                    <a:pt x="27" y="42"/>
                  </a:cubicBezTo>
                  <a:cubicBezTo>
                    <a:pt x="27" y="34"/>
                    <a:pt x="34" y="27"/>
                    <a:pt x="42" y="27"/>
                  </a:cubicBezTo>
                  <a:cubicBezTo>
                    <a:pt x="51" y="27"/>
                    <a:pt x="58" y="34"/>
                    <a:pt x="58" y="42"/>
                  </a:cubicBezTo>
                  <a:cubicBezTo>
                    <a:pt x="58" y="51"/>
                    <a:pt x="51" y="58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7" name="Freeform 11">
            <a:extLst>
              <a:ext uri="{FF2B5EF4-FFF2-40B4-BE49-F238E27FC236}">
                <a16:creationId xmlns:a16="http://schemas.microsoft.com/office/drawing/2014/main" id="{F1794FA9-51C6-4FAB-9238-973B1261090B}"/>
              </a:ext>
            </a:extLst>
          </p:cNvPr>
          <p:cNvSpPr>
            <a:spLocks noEditPoints="1"/>
          </p:cNvSpPr>
          <p:nvPr/>
        </p:nvSpPr>
        <p:spPr bwMode="auto">
          <a:xfrm>
            <a:off x="3607049" y="2657754"/>
            <a:ext cx="321715" cy="320918"/>
          </a:xfrm>
          <a:custGeom>
            <a:avLst/>
            <a:gdLst>
              <a:gd name="T0" fmla="*/ 234 w 234"/>
              <a:gd name="T1" fmla="*/ 114 h 232"/>
              <a:gd name="T2" fmla="*/ 234 w 234"/>
              <a:gd name="T3" fmla="*/ 114 h 232"/>
              <a:gd name="T4" fmla="*/ 221 w 234"/>
              <a:gd name="T5" fmla="*/ 61 h 232"/>
              <a:gd name="T6" fmla="*/ 198 w 234"/>
              <a:gd name="T7" fmla="*/ 73 h 232"/>
              <a:gd name="T8" fmla="*/ 174 w 234"/>
              <a:gd name="T9" fmla="*/ 43 h 232"/>
              <a:gd name="T10" fmla="*/ 190 w 234"/>
              <a:gd name="T11" fmla="*/ 23 h 232"/>
              <a:gd name="T12" fmla="*/ 141 w 234"/>
              <a:gd name="T13" fmla="*/ 0 h 232"/>
              <a:gd name="T14" fmla="*/ 136 w 234"/>
              <a:gd name="T15" fmla="*/ 26 h 232"/>
              <a:gd name="T16" fmla="*/ 97 w 234"/>
              <a:gd name="T17" fmla="*/ 26 h 232"/>
              <a:gd name="T18" fmla="*/ 91 w 234"/>
              <a:gd name="T19" fmla="*/ 1 h 232"/>
              <a:gd name="T20" fmla="*/ 42 w 234"/>
              <a:gd name="T21" fmla="*/ 25 h 232"/>
              <a:gd name="T22" fmla="*/ 59 w 234"/>
              <a:gd name="T23" fmla="*/ 45 h 232"/>
              <a:gd name="T24" fmla="*/ 35 w 234"/>
              <a:gd name="T25" fmla="*/ 75 h 232"/>
              <a:gd name="T26" fmla="*/ 11 w 234"/>
              <a:gd name="T27" fmla="*/ 64 h 232"/>
              <a:gd name="T28" fmla="*/ 0 w 234"/>
              <a:gd name="T29" fmla="*/ 115 h 232"/>
              <a:gd name="T30" fmla="*/ 0 w 234"/>
              <a:gd name="T31" fmla="*/ 117 h 232"/>
              <a:gd name="T32" fmla="*/ 26 w 234"/>
              <a:gd name="T33" fmla="*/ 116 h 232"/>
              <a:gd name="T34" fmla="*/ 35 w 234"/>
              <a:gd name="T35" fmla="*/ 154 h 232"/>
              <a:gd name="T36" fmla="*/ 12 w 234"/>
              <a:gd name="T37" fmla="*/ 166 h 232"/>
              <a:gd name="T38" fmla="*/ 46 w 234"/>
              <a:gd name="T39" fmla="*/ 208 h 232"/>
              <a:gd name="T40" fmla="*/ 62 w 234"/>
              <a:gd name="T41" fmla="*/ 187 h 232"/>
              <a:gd name="T42" fmla="*/ 97 w 234"/>
              <a:gd name="T43" fmla="*/ 204 h 232"/>
              <a:gd name="T44" fmla="*/ 91 w 234"/>
              <a:gd name="T45" fmla="*/ 229 h 232"/>
              <a:gd name="T46" fmla="*/ 117 w 234"/>
              <a:gd name="T47" fmla="*/ 232 h 232"/>
              <a:gd name="T48" fmla="*/ 145 w 234"/>
              <a:gd name="T49" fmla="*/ 228 h 232"/>
              <a:gd name="T50" fmla="*/ 139 w 234"/>
              <a:gd name="T51" fmla="*/ 203 h 232"/>
              <a:gd name="T52" fmla="*/ 174 w 234"/>
              <a:gd name="T53" fmla="*/ 186 h 232"/>
              <a:gd name="T54" fmla="*/ 190 w 234"/>
              <a:gd name="T55" fmla="*/ 206 h 232"/>
              <a:gd name="T56" fmla="*/ 223 w 234"/>
              <a:gd name="T57" fmla="*/ 164 h 232"/>
              <a:gd name="T58" fmla="*/ 199 w 234"/>
              <a:gd name="T59" fmla="*/ 153 h 232"/>
              <a:gd name="T60" fmla="*/ 207 w 234"/>
              <a:gd name="T61" fmla="*/ 115 h 232"/>
              <a:gd name="T62" fmla="*/ 207 w 234"/>
              <a:gd name="T63" fmla="*/ 114 h 232"/>
              <a:gd name="T64" fmla="*/ 234 w 234"/>
              <a:gd name="T65" fmla="*/ 114 h 232"/>
              <a:gd name="T66" fmla="*/ 116 w 234"/>
              <a:gd name="T67" fmla="*/ 162 h 232"/>
              <a:gd name="T68" fmla="*/ 70 w 234"/>
              <a:gd name="T69" fmla="*/ 116 h 232"/>
              <a:gd name="T70" fmla="*/ 116 w 234"/>
              <a:gd name="T71" fmla="*/ 70 h 232"/>
              <a:gd name="T72" fmla="*/ 162 w 234"/>
              <a:gd name="T73" fmla="*/ 116 h 232"/>
              <a:gd name="T74" fmla="*/ 116 w 234"/>
              <a:gd name="T75" fmla="*/ 16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4" h="232">
                <a:moveTo>
                  <a:pt x="234" y="114"/>
                </a:moveTo>
                <a:cubicBezTo>
                  <a:pt x="234" y="114"/>
                  <a:pt x="234" y="114"/>
                  <a:pt x="234" y="114"/>
                </a:cubicBezTo>
                <a:cubicBezTo>
                  <a:pt x="234" y="95"/>
                  <a:pt x="229" y="77"/>
                  <a:pt x="221" y="61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2" y="62"/>
                  <a:pt x="184" y="51"/>
                  <a:pt x="174" y="43"/>
                </a:cubicBezTo>
                <a:cubicBezTo>
                  <a:pt x="190" y="23"/>
                  <a:pt x="190" y="23"/>
                  <a:pt x="190" y="23"/>
                </a:cubicBezTo>
                <a:cubicBezTo>
                  <a:pt x="176" y="12"/>
                  <a:pt x="159" y="4"/>
                  <a:pt x="141" y="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23" y="23"/>
                  <a:pt x="109" y="23"/>
                  <a:pt x="97" y="26"/>
                </a:cubicBezTo>
                <a:cubicBezTo>
                  <a:pt x="91" y="1"/>
                  <a:pt x="91" y="1"/>
                  <a:pt x="91" y="1"/>
                </a:cubicBezTo>
                <a:cubicBezTo>
                  <a:pt x="73" y="5"/>
                  <a:pt x="56" y="13"/>
                  <a:pt x="42" y="25"/>
                </a:cubicBezTo>
                <a:cubicBezTo>
                  <a:pt x="59" y="45"/>
                  <a:pt x="59" y="45"/>
                  <a:pt x="59" y="45"/>
                </a:cubicBezTo>
                <a:cubicBezTo>
                  <a:pt x="49" y="53"/>
                  <a:pt x="41" y="64"/>
                  <a:pt x="35" y="75"/>
                </a:cubicBezTo>
                <a:cubicBezTo>
                  <a:pt x="11" y="64"/>
                  <a:pt x="11" y="64"/>
                  <a:pt x="11" y="64"/>
                </a:cubicBezTo>
                <a:cubicBezTo>
                  <a:pt x="4" y="80"/>
                  <a:pt x="0" y="97"/>
                  <a:pt x="0" y="115"/>
                </a:cubicBezTo>
                <a:cubicBezTo>
                  <a:pt x="0" y="116"/>
                  <a:pt x="0" y="116"/>
                  <a:pt x="0" y="117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30"/>
                  <a:pt x="29" y="143"/>
                  <a:pt x="35" y="154"/>
                </a:cubicBezTo>
                <a:cubicBezTo>
                  <a:pt x="12" y="166"/>
                  <a:pt x="12" y="166"/>
                  <a:pt x="12" y="166"/>
                </a:cubicBezTo>
                <a:cubicBezTo>
                  <a:pt x="20" y="182"/>
                  <a:pt x="31" y="196"/>
                  <a:pt x="46" y="208"/>
                </a:cubicBezTo>
                <a:cubicBezTo>
                  <a:pt x="62" y="187"/>
                  <a:pt x="62" y="187"/>
                  <a:pt x="62" y="187"/>
                </a:cubicBezTo>
                <a:cubicBezTo>
                  <a:pt x="72" y="195"/>
                  <a:pt x="84" y="201"/>
                  <a:pt x="97" y="204"/>
                </a:cubicBezTo>
                <a:cubicBezTo>
                  <a:pt x="91" y="229"/>
                  <a:pt x="91" y="229"/>
                  <a:pt x="91" y="229"/>
                </a:cubicBezTo>
                <a:cubicBezTo>
                  <a:pt x="99" y="231"/>
                  <a:pt x="108" y="232"/>
                  <a:pt x="117" y="232"/>
                </a:cubicBezTo>
                <a:cubicBezTo>
                  <a:pt x="127" y="232"/>
                  <a:pt x="136" y="231"/>
                  <a:pt x="145" y="228"/>
                </a:cubicBezTo>
                <a:cubicBezTo>
                  <a:pt x="139" y="203"/>
                  <a:pt x="139" y="203"/>
                  <a:pt x="139" y="203"/>
                </a:cubicBezTo>
                <a:cubicBezTo>
                  <a:pt x="152" y="200"/>
                  <a:pt x="163" y="194"/>
                  <a:pt x="174" y="186"/>
                </a:cubicBezTo>
                <a:cubicBezTo>
                  <a:pt x="190" y="206"/>
                  <a:pt x="190" y="206"/>
                  <a:pt x="190" y="206"/>
                </a:cubicBezTo>
                <a:cubicBezTo>
                  <a:pt x="204" y="195"/>
                  <a:pt x="216" y="180"/>
                  <a:pt x="223" y="164"/>
                </a:cubicBezTo>
                <a:cubicBezTo>
                  <a:pt x="199" y="153"/>
                  <a:pt x="199" y="153"/>
                  <a:pt x="199" y="153"/>
                </a:cubicBezTo>
                <a:cubicBezTo>
                  <a:pt x="205" y="141"/>
                  <a:pt x="207" y="128"/>
                  <a:pt x="207" y="115"/>
                </a:cubicBezTo>
                <a:cubicBezTo>
                  <a:pt x="207" y="114"/>
                  <a:pt x="207" y="114"/>
                  <a:pt x="207" y="114"/>
                </a:cubicBezTo>
                <a:lnTo>
                  <a:pt x="234" y="114"/>
                </a:lnTo>
                <a:close/>
                <a:moveTo>
                  <a:pt x="116" y="162"/>
                </a:moveTo>
                <a:cubicBezTo>
                  <a:pt x="91" y="162"/>
                  <a:pt x="70" y="141"/>
                  <a:pt x="70" y="116"/>
                </a:cubicBezTo>
                <a:cubicBezTo>
                  <a:pt x="70" y="90"/>
                  <a:pt x="91" y="70"/>
                  <a:pt x="116" y="70"/>
                </a:cubicBezTo>
                <a:cubicBezTo>
                  <a:pt x="142" y="70"/>
                  <a:pt x="162" y="90"/>
                  <a:pt x="162" y="116"/>
                </a:cubicBezTo>
                <a:cubicBezTo>
                  <a:pt x="162" y="141"/>
                  <a:pt x="142" y="162"/>
                  <a:pt x="116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9FA695-4686-4DBB-BFE9-98BEE47F03AB}"/>
              </a:ext>
            </a:extLst>
          </p:cNvPr>
          <p:cNvGrpSpPr/>
          <p:nvPr/>
        </p:nvGrpSpPr>
        <p:grpSpPr>
          <a:xfrm>
            <a:off x="750880" y="2690884"/>
            <a:ext cx="403940" cy="254658"/>
            <a:chOff x="4543425" y="1624013"/>
            <a:chExt cx="803275" cy="506412"/>
          </a:xfrm>
          <a:solidFill>
            <a:schemeClr val="accent1"/>
          </a:solidFill>
        </p:grpSpPr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D968F5DF-A5A4-4B05-B75F-0F9099A8F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425" y="1624013"/>
              <a:ext cx="803275" cy="506412"/>
            </a:xfrm>
            <a:custGeom>
              <a:avLst/>
              <a:gdLst>
                <a:gd name="T0" fmla="*/ 289 w 294"/>
                <a:gd name="T1" fmla="*/ 172 h 184"/>
                <a:gd name="T2" fmla="*/ 235 w 294"/>
                <a:gd name="T3" fmla="*/ 107 h 184"/>
                <a:gd name="T4" fmla="*/ 232 w 294"/>
                <a:gd name="T5" fmla="*/ 101 h 184"/>
                <a:gd name="T6" fmla="*/ 226 w 294"/>
                <a:gd name="T7" fmla="*/ 102 h 184"/>
                <a:gd name="T8" fmla="*/ 197 w 294"/>
                <a:gd name="T9" fmla="*/ 125 h 184"/>
                <a:gd name="T10" fmla="*/ 192 w 294"/>
                <a:gd name="T11" fmla="*/ 120 h 184"/>
                <a:gd name="T12" fmla="*/ 192 w 294"/>
                <a:gd name="T13" fmla="*/ 84 h 184"/>
                <a:gd name="T14" fmla="*/ 161 w 294"/>
                <a:gd name="T15" fmla="*/ 84 h 184"/>
                <a:gd name="T16" fmla="*/ 155 w 294"/>
                <a:gd name="T17" fmla="*/ 80 h 184"/>
                <a:gd name="T18" fmla="*/ 127 w 294"/>
                <a:gd name="T19" fmla="*/ 0 h 184"/>
                <a:gd name="T20" fmla="*/ 52 w 294"/>
                <a:gd name="T21" fmla="*/ 0 h 184"/>
                <a:gd name="T22" fmla="*/ 52 w 294"/>
                <a:gd name="T23" fmla="*/ 66 h 184"/>
                <a:gd name="T24" fmla="*/ 46 w 294"/>
                <a:gd name="T25" fmla="*/ 72 h 184"/>
                <a:gd name="T26" fmla="*/ 8 w 294"/>
                <a:gd name="T27" fmla="*/ 72 h 184"/>
                <a:gd name="T28" fmla="*/ 8 w 294"/>
                <a:gd name="T29" fmla="*/ 125 h 184"/>
                <a:gd name="T30" fmla="*/ 0 w 294"/>
                <a:gd name="T31" fmla="*/ 148 h 184"/>
                <a:gd name="T32" fmla="*/ 36 w 294"/>
                <a:gd name="T33" fmla="*/ 184 h 184"/>
                <a:gd name="T34" fmla="*/ 169 w 294"/>
                <a:gd name="T35" fmla="*/ 184 h 184"/>
                <a:gd name="T36" fmla="*/ 176 w 294"/>
                <a:gd name="T37" fmla="*/ 184 h 184"/>
                <a:gd name="T38" fmla="*/ 288 w 294"/>
                <a:gd name="T39" fmla="*/ 184 h 184"/>
                <a:gd name="T40" fmla="*/ 294 w 294"/>
                <a:gd name="T41" fmla="*/ 179 h 184"/>
                <a:gd name="T42" fmla="*/ 289 w 294"/>
                <a:gd name="T43" fmla="*/ 172 h 184"/>
                <a:gd name="T44" fmla="*/ 88 w 294"/>
                <a:gd name="T45" fmla="*/ 60 h 184"/>
                <a:gd name="T46" fmla="*/ 88 w 294"/>
                <a:gd name="T47" fmla="*/ 28 h 184"/>
                <a:gd name="T48" fmla="*/ 120 w 294"/>
                <a:gd name="T49" fmla="*/ 28 h 184"/>
                <a:gd name="T50" fmla="*/ 120 w 294"/>
                <a:gd name="T51" fmla="*/ 60 h 184"/>
                <a:gd name="T52" fmla="*/ 88 w 294"/>
                <a:gd name="T53" fmla="*/ 60 h 184"/>
                <a:gd name="T54" fmla="*/ 12 w 294"/>
                <a:gd name="T55" fmla="*/ 148 h 184"/>
                <a:gd name="T56" fmla="*/ 36 w 294"/>
                <a:gd name="T57" fmla="*/ 124 h 184"/>
                <a:gd name="T58" fmla="*/ 169 w 294"/>
                <a:gd name="T59" fmla="*/ 124 h 184"/>
                <a:gd name="T60" fmla="*/ 193 w 294"/>
                <a:gd name="T61" fmla="*/ 148 h 184"/>
                <a:gd name="T62" fmla="*/ 174 w 294"/>
                <a:gd name="T63" fmla="*/ 172 h 184"/>
                <a:gd name="T64" fmla="*/ 172 w 294"/>
                <a:gd name="T65" fmla="*/ 172 h 184"/>
                <a:gd name="T66" fmla="*/ 169 w 294"/>
                <a:gd name="T67" fmla="*/ 172 h 184"/>
                <a:gd name="T68" fmla="*/ 169 w 294"/>
                <a:gd name="T69" fmla="*/ 172 h 184"/>
                <a:gd name="T70" fmla="*/ 36 w 294"/>
                <a:gd name="T71" fmla="*/ 172 h 184"/>
                <a:gd name="T72" fmla="*/ 12 w 294"/>
                <a:gd name="T73" fmla="*/ 148 h 184"/>
                <a:gd name="T74" fmla="*/ 196 w 294"/>
                <a:gd name="T75" fmla="*/ 172 h 184"/>
                <a:gd name="T76" fmla="*/ 205 w 294"/>
                <a:gd name="T77" fmla="*/ 148 h 184"/>
                <a:gd name="T78" fmla="*/ 203 w 294"/>
                <a:gd name="T79" fmla="*/ 135 h 184"/>
                <a:gd name="T80" fmla="*/ 225 w 294"/>
                <a:gd name="T81" fmla="*/ 118 h 184"/>
                <a:gd name="T82" fmla="*/ 258 w 294"/>
                <a:gd name="T83" fmla="*/ 172 h 184"/>
                <a:gd name="T84" fmla="*/ 196 w 294"/>
                <a:gd name="T85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4" h="184">
                  <a:moveTo>
                    <a:pt x="289" y="172"/>
                  </a:moveTo>
                  <a:cubicBezTo>
                    <a:pt x="237" y="161"/>
                    <a:pt x="235" y="109"/>
                    <a:pt x="235" y="107"/>
                  </a:cubicBezTo>
                  <a:cubicBezTo>
                    <a:pt x="235" y="104"/>
                    <a:pt x="234" y="102"/>
                    <a:pt x="232" y="101"/>
                  </a:cubicBezTo>
                  <a:cubicBezTo>
                    <a:pt x="230" y="100"/>
                    <a:pt x="227" y="101"/>
                    <a:pt x="226" y="102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5" y="123"/>
                    <a:pt x="194" y="121"/>
                    <a:pt x="192" y="120"/>
                  </a:cubicBezTo>
                  <a:cubicBezTo>
                    <a:pt x="192" y="84"/>
                    <a:pt x="192" y="84"/>
                    <a:pt x="192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58" y="84"/>
                    <a:pt x="156" y="82"/>
                    <a:pt x="155" y="8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9"/>
                    <a:pt x="49" y="72"/>
                    <a:pt x="4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3" y="131"/>
                    <a:pt x="0" y="139"/>
                    <a:pt x="0" y="148"/>
                  </a:cubicBezTo>
                  <a:cubicBezTo>
                    <a:pt x="0" y="168"/>
                    <a:pt x="16" y="184"/>
                    <a:pt x="36" y="184"/>
                  </a:cubicBezTo>
                  <a:cubicBezTo>
                    <a:pt x="169" y="184"/>
                    <a:pt x="169" y="184"/>
                    <a:pt x="169" y="184"/>
                  </a:cubicBezTo>
                  <a:cubicBezTo>
                    <a:pt x="171" y="184"/>
                    <a:pt x="173" y="184"/>
                    <a:pt x="176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91" y="184"/>
                    <a:pt x="294" y="182"/>
                    <a:pt x="294" y="179"/>
                  </a:cubicBezTo>
                  <a:cubicBezTo>
                    <a:pt x="294" y="176"/>
                    <a:pt x="292" y="173"/>
                    <a:pt x="289" y="172"/>
                  </a:cubicBezTo>
                  <a:close/>
                  <a:moveTo>
                    <a:pt x="88" y="60"/>
                  </a:moveTo>
                  <a:cubicBezTo>
                    <a:pt x="88" y="28"/>
                    <a:pt x="88" y="28"/>
                    <a:pt x="88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60"/>
                    <a:pt x="120" y="60"/>
                    <a:pt x="120" y="60"/>
                  </a:cubicBezTo>
                  <a:lnTo>
                    <a:pt x="88" y="60"/>
                  </a:lnTo>
                  <a:close/>
                  <a:moveTo>
                    <a:pt x="12" y="148"/>
                  </a:moveTo>
                  <a:cubicBezTo>
                    <a:pt x="12" y="134"/>
                    <a:pt x="23" y="124"/>
                    <a:pt x="36" y="124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82" y="124"/>
                    <a:pt x="193" y="135"/>
                    <a:pt x="193" y="148"/>
                  </a:cubicBezTo>
                  <a:cubicBezTo>
                    <a:pt x="193" y="160"/>
                    <a:pt x="185" y="169"/>
                    <a:pt x="174" y="172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1" y="172"/>
                    <a:pt x="170" y="172"/>
                    <a:pt x="169" y="172"/>
                  </a:cubicBezTo>
                  <a:cubicBezTo>
                    <a:pt x="169" y="172"/>
                    <a:pt x="169" y="172"/>
                    <a:pt x="169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23" y="172"/>
                    <a:pt x="12" y="162"/>
                    <a:pt x="12" y="148"/>
                  </a:cubicBezTo>
                  <a:close/>
                  <a:moveTo>
                    <a:pt x="196" y="172"/>
                  </a:moveTo>
                  <a:cubicBezTo>
                    <a:pt x="202" y="166"/>
                    <a:pt x="205" y="157"/>
                    <a:pt x="205" y="148"/>
                  </a:cubicBezTo>
                  <a:cubicBezTo>
                    <a:pt x="205" y="143"/>
                    <a:pt x="205" y="139"/>
                    <a:pt x="203" y="135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7" y="132"/>
                    <a:pt x="235" y="156"/>
                    <a:pt x="258" y="172"/>
                  </a:cubicBezTo>
                  <a:lnTo>
                    <a:pt x="19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0" name="Oval 13">
              <a:extLst>
                <a:ext uri="{FF2B5EF4-FFF2-40B4-BE49-F238E27FC236}">
                  <a16:creationId xmlns:a16="http://schemas.microsoft.com/office/drawing/2014/main" id="{BE70DF24-768B-4814-ABF4-2B7C44D44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19986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1" name="Oval 14">
              <a:extLst>
                <a:ext uri="{FF2B5EF4-FFF2-40B4-BE49-F238E27FC236}">
                  <a16:creationId xmlns:a16="http://schemas.microsoft.com/office/drawing/2014/main" id="{040BB8E1-EE13-4128-A99A-AAA578FF6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513" y="1998663"/>
              <a:ext cx="58737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2" name="Oval 15">
              <a:extLst>
                <a:ext uri="{FF2B5EF4-FFF2-40B4-BE49-F238E27FC236}">
                  <a16:creationId xmlns:a16="http://schemas.microsoft.com/office/drawing/2014/main" id="{6027221F-514A-4D91-86FA-D1D429275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463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3" name="Oval 16">
              <a:extLst>
                <a:ext uri="{FF2B5EF4-FFF2-40B4-BE49-F238E27FC236}">
                  <a16:creationId xmlns:a16="http://schemas.microsoft.com/office/drawing/2014/main" id="{D1E6CB0F-A97B-4805-A39F-697ACAA9F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175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4CDEF24-D29A-48CC-AC3A-B252AC928189}"/>
              </a:ext>
            </a:extLst>
          </p:cNvPr>
          <p:cNvGrpSpPr/>
          <p:nvPr/>
        </p:nvGrpSpPr>
        <p:grpSpPr>
          <a:xfrm>
            <a:off x="6529147" y="4996078"/>
            <a:ext cx="351192" cy="201683"/>
            <a:chOff x="1" y="1588"/>
            <a:chExt cx="715961" cy="411163"/>
          </a:xfrm>
        </p:grpSpPr>
        <p:sp>
          <p:nvSpPr>
            <p:cNvPr id="74" name="Rectangle 5">
              <a:extLst>
                <a:ext uri="{FF2B5EF4-FFF2-40B4-BE49-F238E27FC236}">
                  <a16:creationId xmlns:a16="http://schemas.microsoft.com/office/drawing/2014/main" id="{947A47B7-D603-4AFA-A7DC-B5470F651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28831813-52AB-4E59-9FD9-E6643E9AA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F05F1E1-A17C-4452-8D26-5E9087D11F77}"/>
              </a:ext>
            </a:extLst>
          </p:cNvPr>
          <p:cNvGrpSpPr/>
          <p:nvPr/>
        </p:nvGrpSpPr>
        <p:grpSpPr>
          <a:xfrm>
            <a:off x="3694888" y="4996078"/>
            <a:ext cx="351192" cy="201683"/>
            <a:chOff x="1" y="1588"/>
            <a:chExt cx="715961" cy="411163"/>
          </a:xfrm>
        </p:grpSpPr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FE08CF89-0EC1-4479-BC3F-3F9393C64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0580D1F2-AAC2-4009-9C0E-FF1E856B9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B74DF81-945C-4BDB-BE75-683ADBE0411B}"/>
              </a:ext>
            </a:extLst>
          </p:cNvPr>
          <p:cNvGrpSpPr/>
          <p:nvPr/>
        </p:nvGrpSpPr>
        <p:grpSpPr>
          <a:xfrm>
            <a:off x="860629" y="4996078"/>
            <a:ext cx="351192" cy="201683"/>
            <a:chOff x="1" y="1588"/>
            <a:chExt cx="715961" cy="411163"/>
          </a:xfrm>
        </p:grpSpPr>
        <p:sp>
          <p:nvSpPr>
            <p:cNvPr id="80" name="Rectangle 5">
              <a:extLst>
                <a:ext uri="{FF2B5EF4-FFF2-40B4-BE49-F238E27FC236}">
                  <a16:creationId xmlns:a16="http://schemas.microsoft.com/office/drawing/2014/main" id="{AFEF96F6-E184-4917-B0AE-BFA96008A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04E90E46-E411-4470-958C-283A9F4A3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3075015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18" grpId="0" animBg="1"/>
      <p:bldP spid="19" grpId="0" animBg="1"/>
      <p:bldP spid="21" grpId="0" animBg="1"/>
      <p:bldP spid="22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F446874-1C36-4A0F-9C93-B779DF3B2B8D}"/>
              </a:ext>
            </a:extLst>
          </p:cNvPr>
          <p:cNvGrpSpPr/>
          <p:nvPr/>
        </p:nvGrpSpPr>
        <p:grpSpPr>
          <a:xfrm>
            <a:off x="3341087" y="2235911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6D5642-9D3F-447F-8A5F-4183A5789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BF7A376-5B1D-4B03-B030-D0BD3B959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87590A8-1BB2-4117-BDBD-FAFE59D8C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78269C9-BAFA-426E-9C47-66A7BDBCB3CC}"/>
              </a:ext>
            </a:extLst>
          </p:cNvPr>
          <p:cNvSpPr txBox="1"/>
          <p:nvPr/>
        </p:nvSpPr>
        <p:spPr>
          <a:xfrm>
            <a:off x="3571474" y="2416009"/>
            <a:ext cx="22314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 inventore veritatis et quasi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E121B-6A5A-4458-B635-1F65860BF737}"/>
              </a:ext>
            </a:extLst>
          </p:cNvPr>
          <p:cNvSpPr txBox="1"/>
          <p:nvPr/>
        </p:nvSpPr>
        <p:spPr>
          <a:xfrm>
            <a:off x="3571474" y="2178225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Fourth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907886-E501-40E9-91C5-F73EBB078D5C}"/>
              </a:ext>
            </a:extLst>
          </p:cNvPr>
          <p:cNvGrpSpPr/>
          <p:nvPr/>
        </p:nvGrpSpPr>
        <p:grpSpPr>
          <a:xfrm>
            <a:off x="3341087" y="3422957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F6C12B7-25CE-471D-A3FF-45CBFABD0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7669093-7633-4B9A-90BF-D6AD22C6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CCF3325-2056-4115-B849-49F9329A3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C67E53F-CCBC-4C77-994F-E228F7C2E849}"/>
              </a:ext>
            </a:extLst>
          </p:cNvPr>
          <p:cNvSpPr txBox="1"/>
          <p:nvPr/>
        </p:nvSpPr>
        <p:spPr>
          <a:xfrm>
            <a:off x="3571474" y="3603054"/>
            <a:ext cx="22314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3C1D4E-A60B-4726-B394-5377B2F8241F}"/>
              </a:ext>
            </a:extLst>
          </p:cNvPr>
          <p:cNvSpPr txBox="1"/>
          <p:nvPr/>
        </p:nvSpPr>
        <p:spPr>
          <a:xfrm>
            <a:off x="3571474" y="3365271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Fifth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3EF9C2-DD9F-4258-8DA3-72A9957540B0}"/>
              </a:ext>
            </a:extLst>
          </p:cNvPr>
          <p:cNvGrpSpPr/>
          <p:nvPr/>
        </p:nvGrpSpPr>
        <p:grpSpPr>
          <a:xfrm>
            <a:off x="3341087" y="4426586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C0A4028-7018-4DC6-8E58-EF7DEC0F6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41214F6-AEC0-4D7F-B98C-A4383DED1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F8B9D688-7864-4804-B479-0999CB702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C429528-792B-4E55-9071-C23B8FFB6711}"/>
              </a:ext>
            </a:extLst>
          </p:cNvPr>
          <p:cNvSpPr txBox="1"/>
          <p:nvPr/>
        </p:nvSpPr>
        <p:spPr>
          <a:xfrm>
            <a:off x="3571474" y="4606684"/>
            <a:ext cx="223144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91794C-6F45-4A48-8D2C-F9440059DC4D}"/>
              </a:ext>
            </a:extLst>
          </p:cNvPr>
          <p:cNvSpPr txBox="1"/>
          <p:nvPr/>
        </p:nvSpPr>
        <p:spPr>
          <a:xfrm>
            <a:off x="3571474" y="4368900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</a:t>
            </a:r>
            <a:r>
              <a:rPr lang="en-GB" sz="1500" b="1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Sisxth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FA27BB-B8F9-4AE6-91C6-B88F455B4013}"/>
              </a:ext>
            </a:extLst>
          </p:cNvPr>
          <p:cNvGrpSpPr/>
          <p:nvPr/>
        </p:nvGrpSpPr>
        <p:grpSpPr>
          <a:xfrm>
            <a:off x="669537" y="2235911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17FBEA9-3F37-41D7-BDFA-9F6334F44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5F801156-8247-4EC1-A232-4EEF66ECD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7AB843F-0962-439F-B3FB-2C06501E9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52A1B49-CE6F-41D3-BB66-DCF730FADEBB}"/>
              </a:ext>
            </a:extLst>
          </p:cNvPr>
          <p:cNvSpPr txBox="1"/>
          <p:nvPr/>
        </p:nvSpPr>
        <p:spPr>
          <a:xfrm>
            <a:off x="899924" y="2416009"/>
            <a:ext cx="22314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 inventore veritatis et quasi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8FDA07-2B3F-4A05-AAF0-77A1DAC14840}"/>
              </a:ext>
            </a:extLst>
          </p:cNvPr>
          <p:cNvSpPr txBox="1"/>
          <p:nvPr/>
        </p:nvSpPr>
        <p:spPr>
          <a:xfrm>
            <a:off x="899924" y="2178225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First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566CAD-9DA3-4653-820E-D05316593069}"/>
              </a:ext>
            </a:extLst>
          </p:cNvPr>
          <p:cNvGrpSpPr/>
          <p:nvPr/>
        </p:nvGrpSpPr>
        <p:grpSpPr>
          <a:xfrm>
            <a:off x="669537" y="3422957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14BE486-9A2F-41E2-9EA7-94F210024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2320C9AC-A204-43D6-BEE9-3C8D972E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468BE99-40D0-4A99-A388-1395BFCF3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15E52F9-8DFE-4BD2-803A-65AB7271370C}"/>
              </a:ext>
            </a:extLst>
          </p:cNvPr>
          <p:cNvSpPr txBox="1"/>
          <p:nvPr/>
        </p:nvSpPr>
        <p:spPr>
          <a:xfrm>
            <a:off x="899924" y="3603054"/>
            <a:ext cx="22314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4E0068-BEDD-488F-BB3F-1D1940012684}"/>
              </a:ext>
            </a:extLst>
          </p:cNvPr>
          <p:cNvSpPr txBox="1"/>
          <p:nvPr/>
        </p:nvSpPr>
        <p:spPr>
          <a:xfrm>
            <a:off x="899924" y="3365271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Second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81CDFA5-C493-4214-9018-B7FFA19633B2}"/>
              </a:ext>
            </a:extLst>
          </p:cNvPr>
          <p:cNvGrpSpPr/>
          <p:nvPr/>
        </p:nvGrpSpPr>
        <p:grpSpPr>
          <a:xfrm>
            <a:off x="669537" y="4426586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59CD415D-563D-468D-8565-6CB2E9256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770112DB-601B-42A5-8FAE-28DDB0296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88BFA4F-E7CE-45E2-B026-BACA6AAF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9E123D5-4FAB-4A07-85AB-794BE747A1B4}"/>
              </a:ext>
            </a:extLst>
          </p:cNvPr>
          <p:cNvSpPr txBox="1"/>
          <p:nvPr/>
        </p:nvSpPr>
        <p:spPr>
          <a:xfrm>
            <a:off x="899924" y="4606684"/>
            <a:ext cx="223144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7F3585-E0E0-4B4D-B28E-81B87C61CCF8}"/>
              </a:ext>
            </a:extLst>
          </p:cNvPr>
          <p:cNvSpPr txBox="1"/>
          <p:nvPr/>
        </p:nvSpPr>
        <p:spPr>
          <a:xfrm>
            <a:off x="899924" y="4368900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Third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A8405A-5572-4061-816B-D93126F5186F}"/>
              </a:ext>
            </a:extLst>
          </p:cNvPr>
          <p:cNvGrpSpPr/>
          <p:nvPr/>
        </p:nvGrpSpPr>
        <p:grpSpPr>
          <a:xfrm>
            <a:off x="6012636" y="2235911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02C7CBB7-0ABB-42C3-B649-77F42164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BF99CD9-3C54-4C1E-B99D-080B5C37A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AF327D6F-EC4B-4D79-BBD4-55C89CA4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1292957-24D2-413F-A42E-670FD1EF5439}"/>
              </a:ext>
            </a:extLst>
          </p:cNvPr>
          <p:cNvSpPr txBox="1"/>
          <p:nvPr/>
        </p:nvSpPr>
        <p:spPr>
          <a:xfrm>
            <a:off x="6243023" y="2416009"/>
            <a:ext cx="22314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 inventore veritatis et quasi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F4C12D-1905-4657-AFD7-688868EF1396}"/>
              </a:ext>
            </a:extLst>
          </p:cNvPr>
          <p:cNvSpPr txBox="1"/>
          <p:nvPr/>
        </p:nvSpPr>
        <p:spPr>
          <a:xfrm>
            <a:off x="6243023" y="2178225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Seventh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1C554C1-2FA2-44D1-9FB9-E5D44A31A25B}"/>
              </a:ext>
            </a:extLst>
          </p:cNvPr>
          <p:cNvGrpSpPr/>
          <p:nvPr/>
        </p:nvGrpSpPr>
        <p:grpSpPr>
          <a:xfrm>
            <a:off x="6012636" y="3422957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D212BD24-0EC3-48BB-91E9-12B772775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653BC04C-6DC9-4B3E-A47C-4A51F4FEE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6A5F2DAE-9298-4576-B272-0A5FC9274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9E0BF12-F2C7-4CA3-8911-CF2E9ADC2863}"/>
              </a:ext>
            </a:extLst>
          </p:cNvPr>
          <p:cNvSpPr txBox="1"/>
          <p:nvPr/>
        </p:nvSpPr>
        <p:spPr>
          <a:xfrm>
            <a:off x="6243023" y="3603054"/>
            <a:ext cx="22314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342238-54C2-400E-84CB-80E4F441250A}"/>
              </a:ext>
            </a:extLst>
          </p:cNvPr>
          <p:cNvSpPr txBox="1"/>
          <p:nvPr/>
        </p:nvSpPr>
        <p:spPr>
          <a:xfrm>
            <a:off x="6243023" y="3365271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Eighth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EC1458F-206C-47D9-9ED9-BDFB90B1CF1E}"/>
              </a:ext>
            </a:extLst>
          </p:cNvPr>
          <p:cNvGrpSpPr/>
          <p:nvPr/>
        </p:nvGrpSpPr>
        <p:grpSpPr>
          <a:xfrm>
            <a:off x="6012636" y="4426586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E7D87B3A-4B35-4AD8-A3BD-4534BDA54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DF0CE39D-A2A6-47FD-B70F-5010A55A7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137A47F3-804B-4CF5-95EA-157508E75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7C3B94E-5C5C-42F0-8D19-A6F1547EAEA1}"/>
              </a:ext>
            </a:extLst>
          </p:cNvPr>
          <p:cNvSpPr txBox="1"/>
          <p:nvPr/>
        </p:nvSpPr>
        <p:spPr>
          <a:xfrm>
            <a:off x="6243023" y="4606684"/>
            <a:ext cx="223144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2661257-B6CD-4D65-9925-88B78A24F404}"/>
              </a:ext>
            </a:extLst>
          </p:cNvPr>
          <p:cNvSpPr txBox="1"/>
          <p:nvPr/>
        </p:nvSpPr>
        <p:spPr>
          <a:xfrm>
            <a:off x="6243023" y="4368900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</a:t>
            </a:r>
            <a:r>
              <a:rPr lang="en-GB" sz="1500" b="1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Nineth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0C8AD8CC-F288-41A1-B76C-784E4D3A7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Achievement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213710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22" grpId="0"/>
      <p:bldP spid="23" grpId="0"/>
      <p:bldP spid="28" grpId="0"/>
      <p:bldP spid="29" grpId="0"/>
      <p:bldP spid="34" grpId="0"/>
      <p:bldP spid="35" grpId="0"/>
      <p:bldP spid="40" grpId="0"/>
      <p:bldP spid="41" grpId="0"/>
      <p:bldP spid="46" grpId="0"/>
      <p:bldP spid="47" grpId="0"/>
      <p:bldP spid="52" grpId="0"/>
      <p:bldP spid="53" grpId="0"/>
      <p:bldP spid="58" grpId="0"/>
      <p:bldP spid="59" grpId="0"/>
      <p:bldP spid="6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Gradient Orange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FF6800"/>
      </a:accent1>
      <a:accent2>
        <a:srgbClr val="FF7200"/>
      </a:accent2>
      <a:accent3>
        <a:srgbClr val="FF7D00"/>
      </a:accent3>
      <a:accent4>
        <a:srgbClr val="FF8700"/>
      </a:accent4>
      <a:accent5>
        <a:srgbClr val="FF9100"/>
      </a:accent5>
      <a:accent6>
        <a:srgbClr val="FF9A00"/>
      </a:accent6>
      <a:hlink>
        <a:srgbClr val="2F8299"/>
      </a:hlink>
      <a:folHlink>
        <a:srgbClr val="8C8C8C"/>
      </a:folHlink>
    </a:clrScheme>
    <a:fontScheme name="LOGAM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2726</TotalTime>
  <Words>2293</Words>
  <Application>Microsoft Office PowerPoint</Application>
  <PresentationFormat>On-screen Show (4:3)</PresentationFormat>
  <Paragraphs>307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Montserrat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muse</cp:lastModifiedBy>
  <cp:revision>191</cp:revision>
  <dcterms:created xsi:type="dcterms:W3CDTF">2018-12-05T18:19:15Z</dcterms:created>
  <dcterms:modified xsi:type="dcterms:W3CDTF">2019-01-17T11:56:06Z</dcterms:modified>
</cp:coreProperties>
</file>