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jSsKa5E3nsTyruEPoaX5tDIPJ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ề Bản chiếu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ống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ội dung với Chú thích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4" name="Google Shape;8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ề và Văn bản Dọc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ề Dọc và Văn bản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̉nh với Chú thích" type="picTx">
  <p:cSld name="PICTURE_WITH_CAPTION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1" name="Google Shape;2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̉nh với Chú thích" type="picTx">
  <p:cSld name="PICTURE_WITH_CAPTIO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ề Bản chiếu" type="title">
  <p:cSld name="TITL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êu đề và Nội dung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Đầu trang của Phần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ai Nội dung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ép so sánh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ỉ Tiêu đề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1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 b="0" l="0" r="0" t="15413"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4">
              <a:alphaModFix amt="27000"/>
            </a:blip>
            <a:tile algn="ctr" flip="xy" tx="0" sx="92000" ty="-25400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>
            <p:ph type="ctrTitle"/>
          </p:nvPr>
        </p:nvSpPr>
        <p:spPr>
          <a:xfrm>
            <a:off x="1470329" y="832723"/>
            <a:ext cx="9966960" cy="2552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Calibri"/>
              <a:buNone/>
            </a:pPr>
            <a:r>
              <a:rPr b="1" lang="en-US" sz="8000">
                <a:solidFill>
                  <a:srgbClr val="C00000"/>
                </a:solidFill>
              </a:rPr>
              <a:t>BA CỐNG HIẾN VĨ ĐẠI CỦA CÁC-MÁC</a:t>
            </a:r>
            <a:endParaRPr b="1" sz="8000">
              <a:solidFill>
                <a:srgbClr val="C00000"/>
              </a:solidFill>
            </a:endParaRPr>
          </a:p>
        </p:txBody>
      </p:sp>
      <p:sp>
        <p:nvSpPr>
          <p:cNvPr id="107" name="Google Shape;107;p1"/>
          <p:cNvSpPr txBox="1"/>
          <p:nvPr>
            <p:ph idx="1" type="subTitle"/>
          </p:nvPr>
        </p:nvSpPr>
        <p:spPr>
          <a:xfrm>
            <a:off x="3104520" y="3428999"/>
            <a:ext cx="7891272" cy="7074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A35"/>
              </a:buClr>
              <a:buSzPts val="4800"/>
              <a:buNone/>
            </a:pPr>
            <a:r>
              <a:rPr b="1" lang="en-US" sz="4800">
                <a:solidFill>
                  <a:srgbClr val="222A35"/>
                </a:solidFill>
              </a:rPr>
              <a:t>ĂNG-GHEN</a:t>
            </a:r>
            <a:endParaRPr b="1" sz="4800">
              <a:solidFill>
                <a:srgbClr val="222A35"/>
              </a:solidFill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984504" y="1955749"/>
            <a:ext cx="10222992" cy="80683"/>
          </a:xfrm>
          <a:prstGeom prst="rect">
            <a:avLst/>
          </a:prstGeom>
          <a:blipFill rotWithShape="1">
            <a:blip r:embed="rId5">
              <a:alphaModFix amt="85000"/>
            </a:blip>
            <a:tile algn="ctr" flip="xy" tx="0" sx="92000" ty="-76200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984504" y="4808342"/>
            <a:ext cx="10222992" cy="80683"/>
          </a:xfrm>
          <a:prstGeom prst="rect">
            <a:avLst/>
          </a:prstGeom>
          <a:blipFill rotWithShape="1">
            <a:blip r:embed="rId5">
              <a:alphaModFix amt="85000"/>
            </a:blip>
            <a:tile algn="ctr" flip="xy" tx="0" sx="92000" ty="-7175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0" y="0"/>
            <a:ext cx="3932237" cy="775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4400" u="sng"/>
              <a:t>2. Tác phẩm</a:t>
            </a:r>
            <a:endParaRPr b="1" sz="4400"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190431" y="987425"/>
            <a:ext cx="4792386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Times New Roman"/>
                <a:ea typeface="Times New Roman"/>
                <a:cs typeface="Times New Roman"/>
                <a:sym typeface="Times New Roman"/>
              </a:rPr>
              <a:t>- Hoàn cảnh sáng tác</a:t>
            </a:r>
            <a:r>
              <a:rPr b="1" lang="en-US" sz="400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4000">
                <a:latin typeface="Times New Roman"/>
                <a:ea typeface="Times New Roman"/>
                <a:cs typeface="Times New Roman"/>
                <a:sym typeface="Times New Roman"/>
              </a:rPr>
              <a:t> “Ba cống hiến vĩ đại của Các-mác” là bài điếu văn của Ăng-ghen đọc trước mộ Mác. Được sáng tác vào tháng 3/1883, sau khi Các-mác qua đời.</a:t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6" name="Google Shape;116;p4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9767" r="9767" t="0"/>
          <a:stretch/>
        </p:blipFill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1414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>
            <p:ph type="title"/>
          </p:nvPr>
        </p:nvSpPr>
        <p:spPr>
          <a:xfrm>
            <a:off x="185225" y="775190"/>
            <a:ext cx="531453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Times New Roman"/>
              <a:buNone/>
            </a:pPr>
            <a:r>
              <a:rPr b="1" lang="en-US" sz="3959">
                <a:latin typeface="Times New Roman"/>
                <a:ea typeface="Times New Roman"/>
                <a:cs typeface="Times New Roman"/>
                <a:sym typeface="Times New Roman"/>
              </a:rPr>
              <a:t>I. </a:t>
            </a:r>
            <a:r>
              <a:rPr b="1" lang="en-US" sz="3959" u="sng">
                <a:latin typeface="Times New Roman"/>
                <a:ea typeface="Times New Roman"/>
                <a:cs typeface="Times New Roman"/>
                <a:sym typeface="Times New Roman"/>
              </a:rPr>
              <a:t>TÌM HIỂU CHUNG:</a:t>
            </a:r>
            <a:br>
              <a:rPr lang="en-US" sz="3959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959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2"/>
          <p:cNvSpPr txBox="1"/>
          <p:nvPr>
            <p:ph idx="1" type="body"/>
          </p:nvPr>
        </p:nvSpPr>
        <p:spPr>
          <a:xfrm>
            <a:off x="381998" y="2279018"/>
            <a:ext cx="6117102" cy="337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Char char="•"/>
            </a:pPr>
            <a:r>
              <a:rPr b="1" lang="en-US" sz="4000"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b="1" lang="en-US" sz="4000" u="sng">
                <a:latin typeface="Times New Roman"/>
                <a:ea typeface="Times New Roman"/>
                <a:cs typeface="Times New Roman"/>
                <a:sym typeface="Times New Roman"/>
              </a:rPr>
              <a:t>Tác giả</a:t>
            </a:r>
            <a:r>
              <a:rPr b="1" lang="en-US" sz="400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/>
          </a:p>
          <a:p>
            <a:pPr indent="-2540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Char char="•"/>
            </a:pPr>
            <a:r>
              <a:rPr b="1" i="1" lang="en-US" sz="4000">
                <a:latin typeface="Times New Roman"/>
                <a:ea typeface="Times New Roman"/>
                <a:cs typeface="Times New Roman"/>
                <a:sym typeface="Times New Roman"/>
              </a:rPr>
              <a:t> a. Ăng-ghen</a:t>
            </a:r>
            <a:r>
              <a:rPr b="1" lang="en-US" sz="4000">
                <a:latin typeface="Times New Roman"/>
                <a:ea typeface="Times New Roman"/>
                <a:cs typeface="Times New Roman"/>
                <a:sym typeface="Times New Roman"/>
              </a:rPr>
              <a:t> (1820-1895) sinh ra ở Đức, là nhà triết học, nhà lí luận, và hoạt động cách mạng, lãnh tụ của giai cấp vô sản toàn thế giới.</a:t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 flipH="1">
            <a:off x="6582780" y="-2008"/>
            <a:ext cx="5609220" cy="5840278"/>
          </a:xfrm>
          <a:custGeom>
            <a:rect b="b" l="l" r="r" t="t"/>
            <a:pathLst>
              <a:path extrusionOk="0" h="5840278" w="560922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Ảnh có chứa người, người đàn ông, tường, trong nhà&#10;&#10;Mô tả được tạo tự động" id="124" name="Google Shape;124;p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10113" l="0" r="1" t="0"/>
          <a:stretch/>
        </p:blipFill>
        <p:spPr>
          <a:xfrm>
            <a:off x="6750141" y="-2"/>
            <a:ext cx="5441859" cy="5654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 txBox="1"/>
          <p:nvPr>
            <p:ph type="title"/>
          </p:nvPr>
        </p:nvSpPr>
        <p:spPr>
          <a:xfrm>
            <a:off x="562134" y="3414308"/>
            <a:ext cx="4981734" cy="121231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br>
              <a:rPr lang="en-US" sz="40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30" name="Google Shape;130;p3"/>
          <p:cNvCxnSpPr/>
          <p:nvPr/>
        </p:nvCxnSpPr>
        <p:spPr>
          <a:xfrm>
            <a:off x="1008782" y="1701532"/>
            <a:ext cx="45720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1" name="Google Shape;131;p3"/>
          <p:cNvSpPr txBox="1"/>
          <p:nvPr>
            <p:ph idx="1" type="body"/>
          </p:nvPr>
        </p:nvSpPr>
        <p:spPr>
          <a:xfrm>
            <a:off x="811178" y="1914915"/>
            <a:ext cx="4981734" cy="43129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i="1" lang="en-US" sz="4400">
                <a:latin typeface="Times New Roman"/>
                <a:ea typeface="Times New Roman"/>
                <a:cs typeface="Times New Roman"/>
                <a:sym typeface="Times New Roman"/>
              </a:rPr>
              <a:t>b. Các-mác </a:t>
            </a: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(1818-1883) là người Đức, là nhà triết học, nhà lí luận, và hoạt động cách mạng, lãnh tụ của giai cấp vô sản toàn thế giới.</a:t>
            </a:r>
            <a:endParaRPr sz="4400"/>
          </a:p>
        </p:txBody>
      </p:sp>
      <p:sp>
        <p:nvSpPr>
          <p:cNvPr id="132" name="Google Shape;132;p3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6560677" y="485775"/>
            <a:ext cx="2203222" cy="28627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Ảnh có chứa cây, ngoài trời, cỏ, công viên&#10;&#10;Mô tả được tạo tự động" id="134" name="Google Shape;134;p3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20078" l="0" r="0" t="20078"/>
          <a:stretch/>
        </p:blipFill>
        <p:spPr>
          <a:xfrm>
            <a:off x="6715643" y="1171237"/>
            <a:ext cx="1883664" cy="1487356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"/>
          <p:cNvSpPr/>
          <p:nvPr/>
        </p:nvSpPr>
        <p:spPr>
          <a:xfrm flipH="1">
            <a:off x="8946169" y="481265"/>
            <a:ext cx="2212848" cy="1880508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/>
          <p:nvPr/>
        </p:nvSpPr>
        <p:spPr>
          <a:xfrm flipH="1">
            <a:off x="6551051" y="3509435"/>
            <a:ext cx="2212848" cy="2857076"/>
          </a:xfrm>
          <a:prstGeom prst="rect">
            <a:avLst/>
          </a:prstGeom>
          <a:solidFill>
            <a:srgbClr val="00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8943561" y="2514599"/>
            <a:ext cx="2783884" cy="38519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Ảnh có chứa tòa nhà, ảnh, ngoài trời, đen&#10;&#10;Mô tả được tạo tự động" id="138" name="Google Shape;13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05635" y="2745096"/>
            <a:ext cx="2459736" cy="336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2019-03-24T15:19:00Z</dcterms:created>
  <dc:creator>Nguyen</dc:creator>
</cp:coreProperties>
</file>