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46" r:id="rId6"/>
    <p:sldMasterId id="2147483758" r:id="rId7"/>
    <p:sldMasterId id="2147483762" r:id="rId8"/>
    <p:sldMasterId id="2147483774" r:id="rId9"/>
  </p:sldMasterIdLst>
  <p:notesMasterIdLst>
    <p:notesMasterId r:id="rId34"/>
  </p:notesMasterIdLst>
  <p:sldIdLst>
    <p:sldId id="257" r:id="rId10"/>
    <p:sldId id="474" r:id="rId11"/>
    <p:sldId id="264" r:id="rId12"/>
    <p:sldId id="258" r:id="rId13"/>
    <p:sldId id="470" r:id="rId14"/>
    <p:sldId id="473" r:id="rId15"/>
    <p:sldId id="471" r:id="rId16"/>
    <p:sldId id="310" r:id="rId17"/>
    <p:sldId id="485" r:id="rId18"/>
    <p:sldId id="467" r:id="rId19"/>
    <p:sldId id="477" r:id="rId20"/>
    <p:sldId id="498" r:id="rId21"/>
    <p:sldId id="500" r:id="rId22"/>
    <p:sldId id="504" r:id="rId23"/>
    <p:sldId id="506" r:id="rId24"/>
    <p:sldId id="508" r:id="rId25"/>
    <p:sldId id="516" r:id="rId26"/>
    <p:sldId id="518" r:id="rId27"/>
    <p:sldId id="512" r:id="rId28"/>
    <p:sldId id="514" r:id="rId29"/>
    <p:sldId id="519" r:id="rId30"/>
    <p:sldId id="523" r:id="rId31"/>
    <p:sldId id="525" r:id="rId32"/>
    <p:sldId id="4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78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7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4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629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702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12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84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97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94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41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0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0463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48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00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5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80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1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1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372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47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1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5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5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817084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2021/8/24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9.gif"/><Relationship Id="rId1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0.gif"/><Relationship Id="rId17" Type="http://schemas.openxmlformats.org/officeDocument/2006/relationships/image" Target="../media/image28.gif"/><Relationship Id="rId2" Type="http://schemas.openxmlformats.org/officeDocument/2006/relationships/audio" Target="../media/media2.mp3"/><Relationship Id="rId16" Type="http://schemas.openxmlformats.org/officeDocument/2006/relationships/image" Target="../media/image27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3.xml"/><Relationship Id="rId5" Type="http://schemas.microsoft.com/office/2007/relationships/media" Target="../media/media4.mp3"/><Relationship Id="rId15" Type="http://schemas.openxmlformats.org/officeDocument/2006/relationships/image" Target="../media/image26.gif"/><Relationship Id="rId10" Type="http://schemas.openxmlformats.org/officeDocument/2006/relationships/audio" Target="../media/media6.mp3"/><Relationship Id="rId19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gif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30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3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gif"/><Relationship Id="rId11" Type="http://schemas.openxmlformats.org/officeDocument/2006/relationships/image" Target="../media/image28.gif"/><Relationship Id="rId5" Type="http://schemas.openxmlformats.org/officeDocument/2006/relationships/image" Target="../media/image29.gif"/><Relationship Id="rId15" Type="http://schemas.microsoft.com/office/2007/relationships/hdphoto" Target="../media/hdphoto2.wdp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gif"/><Relationship Id="rId11" Type="http://schemas.openxmlformats.org/officeDocument/2006/relationships/image" Target="../media/image32.png"/><Relationship Id="rId5" Type="http://schemas.openxmlformats.org/officeDocument/2006/relationships/image" Target="../media/image29.gif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28.gif"/><Relationship Id="rId14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=""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=""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3" y="35063"/>
            <a:ext cx="3643159" cy="707886"/>
            <a:chOff x="2470108" y="1920879"/>
            <a:chExt cx="581183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931686" y="1920879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Bài</a:t>
              </a:r>
              <a:r>
                <a:rPr kumimoji="0" lang="en-US" altLang="zh-CN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2753888" y="10654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892681" y="43689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6" y="919127"/>
            <a:ext cx="4984397" cy="39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7374" y="1240077"/>
            <a:ext cx="59602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Ó… o…”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1974" y="167397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1604" y="1240077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7961" y="1673972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4424" y="210951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1316" y="2525537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8346" y="2519996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6834" y="4229281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8661824" y="128164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8165830" y="1715539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7668063" y="2155625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8632311" y="2595711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7558224" y="3035797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7838361" y="3440679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7341200" y="386672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8699924" y="386672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8403017" y="427084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9042792" y="471093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8660191" y="5151020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10022864" y="5143631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84BC162-1694-4503-BF44-CF32A7774A92}"/>
              </a:ext>
            </a:extLst>
          </p:cNvPr>
          <p:cNvGrpSpPr/>
          <p:nvPr/>
        </p:nvGrpSpPr>
        <p:grpSpPr>
          <a:xfrm>
            <a:off x="5682791" y="5742213"/>
            <a:ext cx="5386363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6AD77EA-041E-481B-A2BA-C3B29EDA86D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193EB1-0BC5-45F9-BAC6-FD290924A265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3" grpId="0"/>
      <p:bldP spid="14" grpId="0"/>
      <p:bldP spid="16" grpId="0"/>
      <p:bldP spid="17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6969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3" y="35063"/>
            <a:ext cx="3643159" cy="707886"/>
            <a:chOff x="2470108" y="1920879"/>
            <a:chExt cx="581183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931686" y="1920879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Bài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2753888" y="10654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892681" y="43689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6" y="919127"/>
            <a:ext cx="4984397" cy="39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7374" y="1240077"/>
            <a:ext cx="59602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Ó… o…”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>
            <a:extLst>
              <a:ext uri="{FF2B5EF4-FFF2-40B4-BE49-F238E27FC236}">
                <a16:creationId xmlns=""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792342"/>
            <a:ext cx="413861" cy="218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5047716" y="1693465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=""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44" y="2555311"/>
            <a:ext cx="545122" cy="288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5047716" y="4040382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5243488" y="5787883"/>
            <a:ext cx="5392346" cy="769441"/>
            <a:chOff x="708943" y="6018639"/>
            <a:chExt cx="5825836" cy="76944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61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6969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3" y="35063"/>
            <a:ext cx="3643159" cy="707886"/>
            <a:chOff x="2470108" y="1920879"/>
            <a:chExt cx="581183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931686" y="1920879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Bài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2753888" y="10654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892681" y="43689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6" y="919127"/>
            <a:ext cx="4984397" cy="39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7374" y="1240077"/>
            <a:ext cx="59602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Ó… o…”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5243488" y="5787883"/>
            <a:ext cx="5392346" cy="769441"/>
            <a:chOff x="708943" y="6018639"/>
            <a:chExt cx="5825836" cy="76944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4400" dirty="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79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6969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3" y="35063"/>
            <a:ext cx="3643159" cy="707886"/>
            <a:chOff x="2470108" y="1920879"/>
            <a:chExt cx="581183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931686" y="1920879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hiểu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892681" y="43689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61" y="1240076"/>
            <a:ext cx="59602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Ó… o…”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73602" y="1183523"/>
            <a:ext cx="5284058" cy="47412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8334" y="2340579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3301" y="2879589"/>
            <a:ext cx="53046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ái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chổi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,</a:t>
            </a:r>
          </a:p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vở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rá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than,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;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3864" y="1240076"/>
            <a:ext cx="4703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5879" y="4264584"/>
            <a:ext cx="28007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4019" y="5003248"/>
            <a:ext cx="3648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mướp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02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4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6969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3" y="35063"/>
            <a:ext cx="3643159" cy="707886"/>
            <a:chOff x="2470108" y="1920879"/>
            <a:chExt cx="581183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931686" y="1920879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hiểu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892681" y="43689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61" y="1240076"/>
            <a:ext cx="59602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Ó… o…”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4707" y="969691"/>
            <a:ext cx="6126031" cy="52933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0656" y="2356369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6013" y="2917458"/>
            <a:ext cx="5614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0656" y="1240076"/>
            <a:ext cx="6009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8912" y="3402809"/>
            <a:ext cx="5561138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gáy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báo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dậy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……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7594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4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6969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3" y="35063"/>
            <a:ext cx="3643159" cy="707886"/>
            <a:chOff x="2470108" y="1920879"/>
            <a:chExt cx="581183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931686" y="1920879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hiểu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892681" y="43689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Mỗi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61" y="1240076"/>
            <a:ext cx="59602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Ó… o…”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4707" y="969691"/>
            <a:ext cx="6126031" cy="52933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572" y="2356369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5482" y="2917458"/>
            <a:ext cx="5335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985" y="1240076"/>
            <a:ext cx="6343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4815" y="3738455"/>
            <a:ext cx="5801588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nấu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cơm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phơi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quần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áo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……</a:t>
            </a:r>
            <a:endParaRPr lang="en-US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870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4" grpId="0" animBg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05159" y="2230120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lang="en-US" sz="9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46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?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07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80827" y="43688"/>
            <a:ext cx="3371870" cy="707886"/>
            <a:chOff x="2470108" y="1920880"/>
            <a:chExt cx="5379055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4376154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498906" y="1920880"/>
              <a:ext cx="5350257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Luyện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tập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445DE5-0F34-4A90-8C97-28952B46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0"/>
            <a:ext cx="868680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80827" y="1347012"/>
            <a:ext cx="11056477" cy="16383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than,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376" y="700681"/>
            <a:ext cx="832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6">
            <a:extLst>
              <a:ext uri="{FF2B5EF4-FFF2-40B4-BE49-F238E27FC236}">
                <a16:creationId xmlns="" xmlns:a16="http://schemas.microsoft.com/office/drawing/2014/main" id="{913F2B3C-459B-4222-B97D-5F7F67E0B5A2}"/>
              </a:ext>
            </a:extLst>
          </p:cNvPr>
          <p:cNvSpPr/>
          <p:nvPr/>
        </p:nvSpPr>
        <p:spPr>
          <a:xfrm>
            <a:off x="0" y="43689"/>
            <a:ext cx="893632" cy="781688"/>
          </a:xfrm>
          <a:custGeom>
            <a:avLst/>
            <a:gdLst>
              <a:gd name="connsiteX0" fmla="*/ 724918 w 1425587"/>
              <a:gd name="connsiteY0" fmla="*/ 126948 h 1247005"/>
              <a:gd name="connsiteX1" fmla="*/ 698669 w 1425587"/>
              <a:gd name="connsiteY1" fmla="*/ 127403 h 1247005"/>
              <a:gd name="connsiteX2" fmla="*/ 682523 w 1425587"/>
              <a:gd name="connsiteY2" fmla="*/ 134262 h 1247005"/>
              <a:gd name="connsiteX3" fmla="*/ 682492 w 1425587"/>
              <a:gd name="connsiteY3" fmla="*/ 134241 h 1247005"/>
              <a:gd name="connsiteX4" fmla="*/ 287866 w 1425587"/>
              <a:gd name="connsiteY4" fmla="*/ 331554 h 1247005"/>
              <a:gd name="connsiteX5" fmla="*/ 278988 w 1425587"/>
              <a:gd name="connsiteY5" fmla="*/ 339062 h 1247005"/>
              <a:gd name="connsiteX6" fmla="*/ 266985 w 1425587"/>
              <a:gd name="connsiteY6" fmla="*/ 362410 h 1247005"/>
              <a:gd name="connsiteX7" fmla="*/ 265400 w 1425587"/>
              <a:gd name="connsiteY7" fmla="*/ 379880 h 1247005"/>
              <a:gd name="connsiteX8" fmla="*/ 264826 w 1425587"/>
              <a:gd name="connsiteY8" fmla="*/ 380196 h 1247005"/>
              <a:gd name="connsiteX9" fmla="*/ 264826 w 1425587"/>
              <a:gd name="connsiteY9" fmla="*/ 902103 h 1247005"/>
              <a:gd name="connsiteX10" fmla="*/ 268187 w 1425587"/>
              <a:gd name="connsiteY10" fmla="*/ 918750 h 1247005"/>
              <a:gd name="connsiteX11" fmla="*/ 282863 w 1425587"/>
              <a:gd name="connsiteY11" fmla="*/ 940517 h 1247005"/>
              <a:gd name="connsiteX12" fmla="*/ 297408 w 1425587"/>
              <a:gd name="connsiteY12" fmla="*/ 950324 h 1247005"/>
              <a:gd name="connsiteX13" fmla="*/ 297408 w 1425587"/>
              <a:gd name="connsiteY13" fmla="*/ 950681 h 1247005"/>
              <a:gd name="connsiteX14" fmla="*/ 690681 w 1425587"/>
              <a:gd name="connsiteY14" fmla="*/ 1147318 h 1247005"/>
              <a:gd name="connsiteX15" fmla="*/ 681190 w 1425587"/>
              <a:gd name="connsiteY15" fmla="*/ 1141150 h 1247005"/>
              <a:gd name="connsiteX16" fmla="*/ 701216 w 1425587"/>
              <a:gd name="connsiteY16" fmla="*/ 1149080 h 1247005"/>
              <a:gd name="connsiteX17" fmla="*/ 727465 w 1425587"/>
              <a:gd name="connsiteY17" fmla="*/ 1148636 h 1247005"/>
              <a:gd name="connsiteX18" fmla="*/ 743613 w 1425587"/>
              <a:gd name="connsiteY18" fmla="*/ 1141783 h 1247005"/>
              <a:gd name="connsiteX19" fmla="*/ 744397 w 1425587"/>
              <a:gd name="connsiteY19" fmla="*/ 1142292 h 1247005"/>
              <a:gd name="connsiteX20" fmla="*/ 741193 w 1425587"/>
              <a:gd name="connsiteY20" fmla="*/ 1144173 h 1247005"/>
              <a:gd name="connsiteX21" fmla="*/ 1137772 w 1425587"/>
              <a:gd name="connsiteY21" fmla="*/ 945884 h 1247005"/>
              <a:gd name="connsiteX22" fmla="*/ 1146771 w 1425587"/>
              <a:gd name="connsiteY22" fmla="*/ 938118 h 1247005"/>
              <a:gd name="connsiteX23" fmla="*/ 1158539 w 1425587"/>
              <a:gd name="connsiteY23" fmla="*/ 914651 h 1247005"/>
              <a:gd name="connsiteX24" fmla="*/ 1159948 w 1425587"/>
              <a:gd name="connsiteY24" fmla="*/ 897165 h 1247005"/>
              <a:gd name="connsiteX25" fmla="*/ 1160760 w 1425587"/>
              <a:gd name="connsiteY25" fmla="*/ 896708 h 1247005"/>
              <a:gd name="connsiteX26" fmla="*/ 1160760 w 1425587"/>
              <a:gd name="connsiteY26" fmla="*/ 371357 h 1247005"/>
              <a:gd name="connsiteX27" fmla="*/ 1158060 w 1425587"/>
              <a:gd name="connsiteY27" fmla="*/ 357984 h 1247005"/>
              <a:gd name="connsiteX28" fmla="*/ 1143384 w 1425587"/>
              <a:gd name="connsiteY28" fmla="*/ 336217 h 1247005"/>
              <a:gd name="connsiteX29" fmla="*/ 1132874 w 1425587"/>
              <a:gd name="connsiteY29" fmla="*/ 329132 h 1247005"/>
              <a:gd name="connsiteX30" fmla="*/ 742090 w 1425587"/>
              <a:gd name="connsiteY30" fmla="*/ 133740 h 1247005"/>
              <a:gd name="connsiteX31" fmla="*/ 341644 w 1425587"/>
              <a:gd name="connsiteY31" fmla="*/ 0 h 1247005"/>
              <a:gd name="connsiteX32" fmla="*/ 1072853 w 1425587"/>
              <a:gd name="connsiteY32" fmla="*/ 0 h 1247005"/>
              <a:gd name="connsiteX33" fmla="*/ 1073490 w 1425587"/>
              <a:gd name="connsiteY33" fmla="*/ 1130 h 1247005"/>
              <a:gd name="connsiteX34" fmla="*/ 1097827 w 1425587"/>
              <a:gd name="connsiteY34" fmla="*/ 3091 h 1247005"/>
              <a:gd name="connsiteX35" fmla="*/ 1130490 w 1425587"/>
              <a:gd name="connsiteY35" fmla="*/ 19471 h 1247005"/>
              <a:gd name="connsiteX36" fmla="*/ 1141300 w 1425587"/>
              <a:gd name="connsiteY36" fmla="*/ 31995 h 1247005"/>
              <a:gd name="connsiteX37" fmla="*/ 1417288 w 1425587"/>
              <a:gd name="connsiteY37" fmla="*/ 583973 h 1247005"/>
              <a:gd name="connsiteX38" fmla="*/ 1414670 w 1425587"/>
              <a:gd name="connsiteY38" fmla="*/ 579514 h 1247005"/>
              <a:gd name="connsiteX39" fmla="*/ 1413961 w 1425587"/>
              <a:gd name="connsiteY39" fmla="*/ 580605 h 1247005"/>
              <a:gd name="connsiteX40" fmla="*/ 1423500 w 1425587"/>
              <a:gd name="connsiteY40" fmla="*/ 603081 h 1247005"/>
              <a:gd name="connsiteX41" fmla="*/ 1424118 w 1425587"/>
              <a:gd name="connsiteY41" fmla="*/ 639616 h 1247005"/>
              <a:gd name="connsiteX42" fmla="*/ 1413081 w 1425587"/>
              <a:gd name="connsiteY42" fmla="*/ 667489 h 1247005"/>
              <a:gd name="connsiteX43" fmla="*/ 1421665 w 1425587"/>
              <a:gd name="connsiteY43" fmla="*/ 654279 h 1247005"/>
              <a:gd name="connsiteX44" fmla="*/ 1147977 w 1425587"/>
              <a:gd name="connsiteY44" fmla="*/ 1201656 h 1247005"/>
              <a:gd name="connsiteX45" fmla="*/ 1147479 w 1425587"/>
              <a:gd name="connsiteY45" fmla="*/ 1201656 h 1247005"/>
              <a:gd name="connsiteX46" fmla="*/ 1133830 w 1425587"/>
              <a:gd name="connsiteY46" fmla="*/ 1221900 h 1247005"/>
              <a:gd name="connsiteX47" fmla="*/ 1103533 w 1425587"/>
              <a:gd name="connsiteY47" fmla="*/ 1242327 h 1247005"/>
              <a:gd name="connsiteX48" fmla="*/ 1080363 w 1425587"/>
              <a:gd name="connsiteY48" fmla="*/ 1247005 h 1247005"/>
              <a:gd name="connsiteX49" fmla="*/ 353947 w 1425587"/>
              <a:gd name="connsiteY49" fmla="*/ 1247005 h 1247005"/>
              <a:gd name="connsiteX50" fmla="*/ 353507 w 1425587"/>
              <a:gd name="connsiteY50" fmla="*/ 1246206 h 1247005"/>
              <a:gd name="connsiteX51" fmla="*/ 329191 w 1425587"/>
              <a:gd name="connsiteY51" fmla="*/ 1243999 h 1247005"/>
              <a:gd name="connsiteX52" fmla="*/ 296694 w 1425587"/>
              <a:gd name="connsiteY52" fmla="*/ 1227293 h 1247005"/>
              <a:gd name="connsiteX53" fmla="*/ 286245 w 1425587"/>
              <a:gd name="connsiteY53" fmla="*/ 1214937 h 1247005"/>
              <a:gd name="connsiteX54" fmla="*/ 11615 w 1425587"/>
              <a:gd name="connsiteY54" fmla="*/ 665677 h 1247005"/>
              <a:gd name="connsiteX55" fmla="*/ 11644 w 1425587"/>
              <a:gd name="connsiteY55" fmla="*/ 665633 h 1247005"/>
              <a:gd name="connsiteX56" fmla="*/ 2097 w 1425587"/>
              <a:gd name="connsiteY56" fmla="*/ 643161 h 1247005"/>
              <a:gd name="connsiteX57" fmla="*/ 1463 w 1425587"/>
              <a:gd name="connsiteY57" fmla="*/ 606626 h 1247005"/>
              <a:gd name="connsiteX58" fmla="*/ 10917 w 1425587"/>
              <a:gd name="connsiteY58" fmla="*/ 582725 h 1247005"/>
              <a:gd name="connsiteX59" fmla="*/ 282873 w 1425587"/>
              <a:gd name="connsiteY59" fmla="*/ 38813 h 1247005"/>
              <a:gd name="connsiteX60" fmla="*/ 292735 w 1425587"/>
              <a:gd name="connsiteY60" fmla="*/ 24185 h 1247005"/>
              <a:gd name="connsiteX61" fmla="*/ 323031 w 1425587"/>
              <a:gd name="connsiteY61" fmla="*/ 3758 h 124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25587" h="1247005">
                <a:moveTo>
                  <a:pt x="724918" y="126948"/>
                </a:moveTo>
                <a:cubicBezTo>
                  <a:pt x="716159" y="125392"/>
                  <a:pt x="707241" y="125579"/>
                  <a:pt x="698669" y="127403"/>
                </a:cubicBezTo>
                <a:lnTo>
                  <a:pt x="682523" y="134262"/>
                </a:lnTo>
                <a:lnTo>
                  <a:pt x="682492" y="134241"/>
                </a:lnTo>
                <a:lnTo>
                  <a:pt x="287866" y="331554"/>
                </a:lnTo>
                <a:lnTo>
                  <a:pt x="278988" y="339062"/>
                </a:lnTo>
                <a:cubicBezTo>
                  <a:pt x="273478" y="346046"/>
                  <a:pt x="269429" y="353994"/>
                  <a:pt x="266985" y="362410"/>
                </a:cubicBezTo>
                <a:lnTo>
                  <a:pt x="265400" y="379880"/>
                </a:lnTo>
                <a:lnTo>
                  <a:pt x="264826" y="380196"/>
                </a:lnTo>
                <a:lnTo>
                  <a:pt x="264826" y="902103"/>
                </a:lnTo>
                <a:lnTo>
                  <a:pt x="268187" y="918750"/>
                </a:lnTo>
                <a:cubicBezTo>
                  <a:pt x="271652" y="926943"/>
                  <a:pt x="276666" y="934321"/>
                  <a:pt x="282863" y="940517"/>
                </a:cubicBezTo>
                <a:lnTo>
                  <a:pt x="297408" y="950324"/>
                </a:lnTo>
                <a:lnTo>
                  <a:pt x="297408" y="950681"/>
                </a:lnTo>
                <a:lnTo>
                  <a:pt x="690681" y="1147318"/>
                </a:lnTo>
                <a:lnTo>
                  <a:pt x="681190" y="1141150"/>
                </a:lnTo>
                <a:lnTo>
                  <a:pt x="701216" y="1149080"/>
                </a:lnTo>
                <a:cubicBezTo>
                  <a:pt x="709974" y="1150639"/>
                  <a:pt x="718892" y="1150455"/>
                  <a:pt x="727465" y="1148636"/>
                </a:cubicBezTo>
                <a:lnTo>
                  <a:pt x="743613" y="1141783"/>
                </a:lnTo>
                <a:lnTo>
                  <a:pt x="744397" y="1142292"/>
                </a:lnTo>
                <a:lnTo>
                  <a:pt x="741193" y="1144173"/>
                </a:lnTo>
                <a:lnTo>
                  <a:pt x="1137772" y="945884"/>
                </a:lnTo>
                <a:lnTo>
                  <a:pt x="1146771" y="938118"/>
                </a:lnTo>
                <a:cubicBezTo>
                  <a:pt x="1152210" y="931079"/>
                  <a:pt x="1156179" y="923090"/>
                  <a:pt x="1158539" y="914651"/>
                </a:cubicBezTo>
                <a:lnTo>
                  <a:pt x="1159948" y="897165"/>
                </a:lnTo>
                <a:lnTo>
                  <a:pt x="1160760" y="896708"/>
                </a:lnTo>
                <a:lnTo>
                  <a:pt x="1160760" y="371357"/>
                </a:lnTo>
                <a:lnTo>
                  <a:pt x="1158060" y="357984"/>
                </a:lnTo>
                <a:cubicBezTo>
                  <a:pt x="1154595" y="349791"/>
                  <a:pt x="1149580" y="342413"/>
                  <a:pt x="1143384" y="336217"/>
                </a:cubicBezTo>
                <a:lnTo>
                  <a:pt x="1132874" y="329132"/>
                </a:lnTo>
                <a:lnTo>
                  <a:pt x="742090" y="133740"/>
                </a:lnTo>
                <a:close/>
                <a:moveTo>
                  <a:pt x="341644" y="0"/>
                </a:moveTo>
                <a:lnTo>
                  <a:pt x="1072853" y="0"/>
                </a:lnTo>
                <a:lnTo>
                  <a:pt x="1073490" y="1130"/>
                </a:lnTo>
                <a:lnTo>
                  <a:pt x="1097827" y="3091"/>
                </a:lnTo>
                <a:cubicBezTo>
                  <a:pt x="1109574" y="6376"/>
                  <a:pt x="1120693" y="11899"/>
                  <a:pt x="1130490" y="19471"/>
                </a:cubicBezTo>
                <a:lnTo>
                  <a:pt x="1141300" y="31995"/>
                </a:lnTo>
                <a:lnTo>
                  <a:pt x="1417288" y="583973"/>
                </a:lnTo>
                <a:lnTo>
                  <a:pt x="1414670" y="579514"/>
                </a:lnTo>
                <a:lnTo>
                  <a:pt x="1413961" y="580605"/>
                </a:lnTo>
                <a:lnTo>
                  <a:pt x="1423500" y="603081"/>
                </a:lnTo>
                <a:cubicBezTo>
                  <a:pt x="1426032" y="615013"/>
                  <a:pt x="1426288" y="627426"/>
                  <a:pt x="1424118" y="639616"/>
                </a:cubicBezTo>
                <a:lnTo>
                  <a:pt x="1413081" y="667489"/>
                </a:lnTo>
                <a:lnTo>
                  <a:pt x="1421665" y="654279"/>
                </a:lnTo>
                <a:lnTo>
                  <a:pt x="1147977" y="1201656"/>
                </a:lnTo>
                <a:lnTo>
                  <a:pt x="1147479" y="1201656"/>
                </a:lnTo>
                <a:lnTo>
                  <a:pt x="1133830" y="1221900"/>
                </a:lnTo>
                <a:cubicBezTo>
                  <a:pt x="1125206" y="1230525"/>
                  <a:pt x="1114937" y="1237504"/>
                  <a:pt x="1103533" y="1242327"/>
                </a:cubicBezTo>
                <a:lnTo>
                  <a:pt x="1080363" y="1247005"/>
                </a:lnTo>
                <a:lnTo>
                  <a:pt x="353947" y="1247005"/>
                </a:lnTo>
                <a:lnTo>
                  <a:pt x="353507" y="1246206"/>
                </a:lnTo>
                <a:lnTo>
                  <a:pt x="329191" y="1243999"/>
                </a:lnTo>
                <a:cubicBezTo>
                  <a:pt x="317478" y="1240599"/>
                  <a:pt x="306415" y="1234962"/>
                  <a:pt x="296694" y="1227293"/>
                </a:cubicBezTo>
                <a:lnTo>
                  <a:pt x="286245" y="1214937"/>
                </a:lnTo>
                <a:lnTo>
                  <a:pt x="11615" y="665677"/>
                </a:lnTo>
                <a:lnTo>
                  <a:pt x="11644" y="665633"/>
                </a:lnTo>
                <a:lnTo>
                  <a:pt x="2097" y="643161"/>
                </a:lnTo>
                <a:cubicBezTo>
                  <a:pt x="-442" y="631230"/>
                  <a:pt x="-702" y="618817"/>
                  <a:pt x="1463" y="606626"/>
                </a:cubicBezTo>
                <a:lnTo>
                  <a:pt x="10917" y="582725"/>
                </a:lnTo>
                <a:lnTo>
                  <a:pt x="282873" y="38813"/>
                </a:lnTo>
                <a:lnTo>
                  <a:pt x="292735" y="24185"/>
                </a:lnTo>
                <a:cubicBezTo>
                  <a:pt x="301359" y="15560"/>
                  <a:pt x="311628" y="8581"/>
                  <a:pt x="323031" y="3758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  <a:sym typeface="+mn-lt"/>
              </a:rPr>
              <a:t>?</a:t>
            </a:r>
            <a:endParaRPr lang="zh-CN" altLang="en-US" sz="5400" b="1" dirty="0">
              <a:solidFill>
                <a:prstClr val="black"/>
              </a:solidFill>
              <a:latin typeface="Times New Roman" pitchFamily="18" charset="0"/>
              <a:ea typeface="Arial-Rounded" panose="020B0604020202020204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5417" y="3239223"/>
            <a:ext cx="2055257" cy="361877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49139" y="3239223"/>
            <a:ext cx="2316741" cy="36187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2806" y="3218846"/>
            <a:ext cx="2199448" cy="36274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985337" y="3274228"/>
            <a:ext cx="2279007" cy="35720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0462" y="3605371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9139" y="3698207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9088" y="4263539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9139" y="4822218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8000" y="5398468"/>
            <a:ext cx="712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0897" y="3698207"/>
            <a:ext cx="138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4834" y="426779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8645" y="4822218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9688" y="5395524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8440" y="6103410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5680" y="3698207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93507" y="4388548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82411" y="3698207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412" y="3239223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685" y="323922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9948" y="3239223"/>
            <a:ext cx="1765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VẬT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4582" y="3239223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</p:spTree>
    <p:extLst>
      <p:ext uri="{BB962C8B-B14F-4D97-AF65-F5344CB8AC3E}">
        <p14:creationId xmlns:p14="http://schemas.microsoft.com/office/powerpoint/2010/main" val="3858669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0" grpId="0" animBg="1"/>
      <p:bldP spid="11" grpId="0" animBg="1"/>
      <p:bldP spid="12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" grpId="0"/>
      <p:bldP spid="6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6927" y="1277655"/>
            <a:ext cx="9970718" cy="404590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Các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từ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chỉ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người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,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vật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, con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vật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,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thời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gian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,...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được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gọi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chung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là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các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từ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ngữ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chỉ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Times New Roman"/>
                <a:ea typeface="Calibri"/>
                <a:sym typeface="Arial"/>
              </a:rPr>
              <a:t>sự</a:t>
            </a:r>
            <a:r>
              <a:rPr lang="en-US" sz="5400" b="1" i="1" kern="0" dirty="0" smtClean="0">
                <a:solidFill>
                  <a:srgbClr val="FF0000"/>
                </a:solidFill>
                <a:latin typeface="Times New Roman"/>
                <a:ea typeface="Calibri"/>
                <a:sym typeface="Arial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Times New Roman"/>
                <a:ea typeface="Calibri"/>
                <a:sym typeface="Arial"/>
              </a:rPr>
              <a:t>vật</a:t>
            </a:r>
            <a:r>
              <a:rPr lang="en-US" sz="5400" b="1" i="1" kern="0" dirty="0" smtClean="0">
                <a:solidFill>
                  <a:srgbClr val="0070C0"/>
                </a:solidFill>
                <a:latin typeface="Times New Roman"/>
                <a:ea typeface="Calibri"/>
                <a:sym typeface="Arial"/>
              </a:rPr>
              <a:t>.</a:t>
            </a:r>
            <a:endParaRPr lang="en-US" sz="5400" kern="0" dirty="0">
              <a:solidFill>
                <a:srgbClr val="0070C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2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57" y="377651"/>
            <a:ext cx="10515600" cy="132556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737" y="1841325"/>
            <a:ext cx="8693049" cy="21236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1369" y="4516098"/>
            <a:ext cx="6221431" cy="2009963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Chổi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mướp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than,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"/>
          <p:cNvSpPr/>
          <p:nvPr/>
        </p:nvSpPr>
        <p:spPr>
          <a:xfrm>
            <a:off x="355507" y="1645610"/>
            <a:ext cx="5970137" cy="958147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>
              <a:buClr>
                <a:srgbClr val="000000"/>
              </a:buClr>
              <a:buFont typeface="Arial"/>
              <a:buAutoNum type="alphaLcParenR"/>
            </a:pPr>
            <a:endParaRPr lang="en-US" sz="2800" b="1" kern="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308049" y="3285325"/>
            <a:ext cx="5970137" cy="1142423"/>
          </a:xfrm>
          <a:prstGeom prst="flowChartAlternateProcess">
            <a:avLst/>
          </a:prstGeom>
          <a:solidFill>
            <a:srgbClr val="D9578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453929" y="4946206"/>
            <a:ext cx="5970137" cy="1036660"/>
          </a:xfrm>
          <a:prstGeom prst="flowChartAlternateProcess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22"/>
          <p:cNvSpPr/>
          <p:nvPr/>
        </p:nvSpPr>
        <p:spPr>
          <a:xfrm flipH="1">
            <a:off x="1081571" y="2110844"/>
            <a:ext cx="7096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</a:t>
            </a:r>
            <a:endParaRPr sz="2800" b="1" kern="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898687" y="3904568"/>
            <a:ext cx="16767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gà</a:t>
            </a:r>
            <a:endParaRPr sz="2800" b="1" kern="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602561" y="5501768"/>
            <a:ext cx="13532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Chổi</a:t>
            </a:r>
            <a:endParaRPr sz="2800" b="1" kern="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9132307" y="1327760"/>
            <a:ext cx="1954060" cy="16791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25" y="2110844"/>
            <a:ext cx="76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137153"/>
            <a:ext cx="11423635" cy="119060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Chổi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mướp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than,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(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497" y="1601464"/>
            <a:ext cx="5376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>
              <a:buClr>
                <a:srgbClr val="000000"/>
              </a:buClr>
              <a:buFont typeface="Arial"/>
              <a:buAutoNum type="alphaLcParenR"/>
            </a:pP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800" b="1" kern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en-US" sz="2800" b="1" kern="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07" y="3285325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929" y="4946206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1221" y="5464536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186" y="545964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27AC83D-52B4-4134-854F-EB8DC70FF719}"/>
              </a:ext>
            </a:extLst>
          </p:cNvPr>
          <p:cNvCxnSpPr>
            <a:cxnSpLocks/>
          </p:cNvCxnSpPr>
          <p:nvPr/>
        </p:nvCxnSpPr>
        <p:spPr>
          <a:xfrm>
            <a:off x="5498926" y="1954061"/>
            <a:ext cx="3633381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Explosion 1 13"/>
          <p:cNvSpPr/>
          <p:nvPr/>
        </p:nvSpPr>
        <p:spPr>
          <a:xfrm>
            <a:off x="8893478" y="2849744"/>
            <a:ext cx="2768254" cy="19176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27AC83D-52B4-4134-854F-EB8DC70FF71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711817" y="3546935"/>
            <a:ext cx="3181661" cy="6763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Hexagon 17"/>
          <p:cNvSpPr/>
          <p:nvPr/>
        </p:nvSpPr>
        <p:spPr>
          <a:xfrm>
            <a:off x="9132307" y="4767345"/>
            <a:ext cx="2153746" cy="15042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27AC83D-52B4-4134-854F-EB8DC70FF719}"/>
              </a:ext>
            </a:extLst>
          </p:cNvPr>
          <p:cNvCxnSpPr>
            <a:cxnSpLocks/>
          </p:cNvCxnSpPr>
          <p:nvPr/>
        </p:nvCxnSpPr>
        <p:spPr>
          <a:xfrm>
            <a:off x="5950544" y="5388647"/>
            <a:ext cx="3181661" cy="6763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080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1" grpId="0" animBg="1"/>
      <p:bldP spid="382" grpId="0" animBg="1"/>
      <p:bldP spid="384" grpId="0"/>
      <p:bldP spid="385" grpId="0"/>
      <p:bldP spid="386" grpId="0"/>
      <p:bldP spid="2" grpId="0" animBg="1"/>
      <p:bldP spid="3" grpId="0"/>
      <p:bldP spid="15" grpId="0" animBg="1"/>
      <p:bldP spid="4" grpId="0"/>
      <p:bldP spid="5" grpId="0"/>
      <p:bldP spid="6" grpId="0"/>
      <p:bldP spid="7" grpId="0"/>
      <p:bldP spid="8" grpId="0"/>
      <p:bldP spid="14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/>
          <p:nvPr/>
        </p:nvSpPr>
        <p:spPr>
          <a:xfrm>
            <a:off x="308048" y="1744624"/>
            <a:ext cx="11478943" cy="4054927"/>
          </a:xfrm>
          <a:prstGeom prst="flowChartAlternateProcess">
            <a:avLst/>
          </a:prstGeom>
          <a:solidFill>
            <a:srgbClr val="D9578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AI?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3600" b="1" kern="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CON VẬT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CON GÌ?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3600" b="1" kern="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CÁI GÌ?</a:t>
            </a:r>
            <a:endParaRPr sz="3600" b="1" kern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308049" y="374206"/>
            <a:ext cx="5970137" cy="1036660"/>
          </a:xfrm>
          <a:prstGeom prst="flowChartAlternateProcess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</a:t>
            </a:r>
            <a:endParaRPr sz="5400" b="1" kern="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6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/>
      <p:bldP spid="3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95621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8971" y="3144915"/>
            <a:ext cx="2263295" cy="3827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E4042C-3CEA-44E7-933F-7BDDDC6F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00387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5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6" y="1411497"/>
            <a:ext cx="6572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cảnh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sắc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mùa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xuân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4" y="6050477"/>
            <a:ext cx="879123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B                       C      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6" y="1905641"/>
            <a:ext cx="6372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cảnh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sắc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mùa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hè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637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cảnh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sắc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mùa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637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cảnh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sắc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mùa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đông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704214" y="8859"/>
            <a:ext cx="773518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luôn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luôn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lúc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04214" y="6179509"/>
            <a:ext cx="820401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B                            C 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làm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quét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nhà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bận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rộn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thật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915448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04421" y="144397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thỏ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gà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88910" y="1905641"/>
            <a:ext cx="7975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gà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tu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hú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cành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đào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04421" y="243226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chó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thỏ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cành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đào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89775" y="2964812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mèo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tu</a:t>
            </a:r>
            <a:r>
              <a:rPr lang="en-US" sz="24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hú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A2A2EE-1BCD-4A02-8DA1-F979DC9C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18" y="372862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503123" y="1640907"/>
            <a:ext cx="9725649" cy="22672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1317</Words>
  <Application>Microsoft Office PowerPoint</Application>
  <PresentationFormat>Custom</PresentationFormat>
  <Paragraphs>216</Paragraphs>
  <Slides>24</Slides>
  <Notes>15</Notes>
  <HiddenSlides>0</HiddenSlides>
  <MMClips>6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1_Office Theme</vt:lpstr>
      <vt:lpstr>Office Theme</vt:lpstr>
      <vt:lpstr>2_Office Theme</vt:lpstr>
      <vt:lpstr>Default Design</vt:lpstr>
      <vt:lpstr>3_Office Theme</vt:lpstr>
      <vt:lpstr>Trek</vt:lpstr>
      <vt:lpstr>4_Office Theme</vt:lpstr>
      <vt:lpstr>1_Trek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trong các từ trên: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51</cp:revision>
  <dcterms:created xsi:type="dcterms:W3CDTF">2021-05-21T10:43:38Z</dcterms:created>
  <dcterms:modified xsi:type="dcterms:W3CDTF">2021-08-24T14:24:45Z</dcterms:modified>
</cp:coreProperties>
</file>