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</p:sldIdLst>
  <p:sldSz cx="12192000" cy="6858000"/>
  <p:notesSz cx="6858000" cy="9144000"/>
  <p:embeddedFontLst>
    <p:embeddedFont>
      <p:font typeface="VNI-Avo" pitchFamily="2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libri Light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206" y="5403178"/>
            <a:ext cx="10932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VNI-Avo" pitchFamily="2" charset="0"/>
              </a:rPr>
              <a:t>    Ñoâi veït ríu rít maõi khoâng heát chuyeän.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94383" y="5424198"/>
            <a:ext cx="671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et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6788" y="5424198"/>
            <a:ext cx="692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eât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2276" y="5424198"/>
            <a:ext cx="465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it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60" y="387193"/>
            <a:ext cx="10578429" cy="46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et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eât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it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178524"/>
              </p:ext>
            </p:extLst>
          </p:nvPr>
        </p:nvGraphicFramePr>
        <p:xfrm>
          <a:off x="4266135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v</a:t>
                      </a:r>
                      <a:endParaRPr lang="en-US" sz="44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et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veït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2637" y="233377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keùt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4032" y="233993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seùt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5427" y="23375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veït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854" y="6038643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con veït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380" y="6041822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boà keát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9924" y="6016169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quaû mít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2637" y="299160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deät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4032" y="2997766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neát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5427" y="299539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teát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2637" y="357666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lít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4032" y="35828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mít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55427" y="358044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vòt</a:t>
            </a:r>
            <a:endParaRPr lang="en-US" sz="4400" dirty="0"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60" y="4346101"/>
            <a:ext cx="1967460" cy="1773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876" y="4299904"/>
            <a:ext cx="2368417" cy="16032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1541" y="3859066"/>
            <a:ext cx="2025281" cy="21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1939"/>
            <a:ext cx="20164786" cy="540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801" y="4610234"/>
            <a:ext cx="11849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    </a:t>
            </a:r>
            <a:r>
              <a:rPr lang="en-US" sz="3200" b="1" dirty="0" err="1" smtClean="0">
                <a:latin typeface="VNI-Avo" pitchFamily="2" charset="0"/>
              </a:rPr>
              <a:t>Teát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ñeán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thaät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gaàn</a:t>
            </a:r>
            <a:r>
              <a:rPr lang="en-US" sz="3200" b="1" dirty="0" smtClean="0">
                <a:latin typeface="VNI-Avo" pitchFamily="2" charset="0"/>
              </a:rPr>
              <a:t>. </a:t>
            </a:r>
            <a:r>
              <a:rPr lang="en-US" sz="3200" b="1" dirty="0" err="1" smtClean="0">
                <a:latin typeface="VNI-Avo" pitchFamily="2" charset="0"/>
              </a:rPr>
              <a:t>Caùi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reùt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vaãn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ñaäm</a:t>
            </a:r>
            <a:r>
              <a:rPr lang="en-US" sz="3200" b="1" dirty="0" smtClean="0">
                <a:latin typeface="VNI-Avo" pitchFamily="2" charset="0"/>
              </a:rPr>
              <a:t>. </a:t>
            </a:r>
            <a:r>
              <a:rPr lang="en-US" sz="3200" b="1" dirty="0" err="1" smtClean="0">
                <a:latin typeface="VNI-Avo" pitchFamily="2" charset="0"/>
              </a:rPr>
              <a:t>Maáy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caây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ñaøo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ñaõ</a:t>
            </a:r>
            <a:r>
              <a:rPr lang="en-US" sz="3200" b="1" dirty="0" smtClean="0">
                <a:latin typeface="VNI-Avo" pitchFamily="2" charset="0"/>
              </a:rPr>
              <a:t> chi </a:t>
            </a:r>
            <a:r>
              <a:rPr lang="en-US" sz="3200" b="1" dirty="0" err="1" smtClean="0">
                <a:latin typeface="VNI-Avo" pitchFamily="2" charset="0"/>
              </a:rPr>
              <a:t>chít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loäc</a:t>
            </a:r>
            <a:r>
              <a:rPr lang="en-US" sz="3200" b="1" dirty="0" smtClean="0">
                <a:latin typeface="VNI-Avo" pitchFamily="2" charset="0"/>
              </a:rPr>
              <a:t> non. </a:t>
            </a:r>
            <a:r>
              <a:rPr lang="en-US" sz="3200" b="1" dirty="0" err="1" smtClean="0">
                <a:latin typeface="VNI-Avo" pitchFamily="2" charset="0"/>
              </a:rPr>
              <a:t>Vaøi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nuï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troøn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ñoû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thaém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vöøa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heù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nôû</a:t>
            </a:r>
            <a:r>
              <a:rPr lang="en-US" sz="3200" b="1" dirty="0" smtClean="0">
                <a:latin typeface="VNI-Avo" pitchFamily="2" charset="0"/>
              </a:rPr>
              <a:t>. </a:t>
            </a:r>
            <a:r>
              <a:rPr lang="en-US" sz="3200" b="1" dirty="0" err="1" smtClean="0">
                <a:latin typeface="VNI-Avo" pitchFamily="2" charset="0"/>
              </a:rPr>
              <a:t>Roài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trôøi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aám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daàn</a:t>
            </a:r>
            <a:r>
              <a:rPr lang="en-US" sz="3200" b="1" dirty="0" smtClean="0">
                <a:latin typeface="VNI-Avo" pitchFamily="2" charset="0"/>
              </a:rPr>
              <a:t>, </a:t>
            </a:r>
            <a:r>
              <a:rPr lang="en-US" sz="3200" b="1" dirty="0" err="1" smtClean="0">
                <a:latin typeface="VNI-Avo" pitchFamily="2" charset="0"/>
              </a:rPr>
              <a:t>ñaøn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eùn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nhoû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laïi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ríu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rít</a:t>
            </a:r>
            <a:r>
              <a:rPr lang="en-US" sz="3200" b="1" dirty="0" smtClean="0">
                <a:latin typeface="VNI-Avo" pitchFamily="2" charset="0"/>
              </a:rPr>
              <a:t> bay </a:t>
            </a:r>
            <a:r>
              <a:rPr lang="en-US" sz="3200" b="1" dirty="0" err="1" smtClean="0">
                <a:latin typeface="VNI-Avo" pitchFamily="2" charset="0"/>
              </a:rPr>
              <a:t>veà</a:t>
            </a:r>
            <a:r>
              <a:rPr lang="en-US" sz="3200" b="1" dirty="0" smtClean="0">
                <a:latin typeface="VNI-Avo" pitchFamily="2" charset="0"/>
              </a:rPr>
              <a:t>, </a:t>
            </a:r>
            <a:r>
              <a:rPr lang="en-US" sz="3200" b="1" dirty="0" err="1" smtClean="0">
                <a:latin typeface="VNI-Avo" pitchFamily="2" charset="0"/>
              </a:rPr>
              <a:t>naùo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nöùc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ñoùn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chaøo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naêm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môùi</a:t>
            </a:r>
            <a:r>
              <a:rPr lang="en-US" sz="3200" b="1" dirty="0" smtClean="0">
                <a:latin typeface="VNI-Avo" pitchFamily="2" charset="0"/>
              </a:rPr>
              <a:t>.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8138" y="4622812"/>
            <a:ext cx="590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eât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7821" y="4622812"/>
            <a:ext cx="574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VNI-Avo" pitchFamily="2" charset="0"/>
              </a:rPr>
              <a:t>et</a:t>
            </a:r>
            <a:endParaRPr lang="en-US" sz="3200" dirty="0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31448" y="5632103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it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982" y="349960"/>
            <a:ext cx="8640381" cy="40201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70087" y="5123812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it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261257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VNI-Avo" pitchFamily="2" charset="0"/>
              </a:rPr>
              <a:t>Thôøi tieát</a:t>
            </a:r>
            <a:endParaRPr lang="en-US" sz="3600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584" y="1199209"/>
            <a:ext cx="8536022" cy="545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et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eât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it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945950"/>
              </p:ext>
            </p:extLst>
          </p:nvPr>
        </p:nvGraphicFramePr>
        <p:xfrm>
          <a:off x="4266135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v</a:t>
                      </a:r>
                      <a:endParaRPr lang="en-US" sz="44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et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veït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8975" y="246272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VNI-Avo" pitchFamily="2" charset="0"/>
              </a:rPr>
              <a:t>keùt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6366" y="246888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VNI-Avo" pitchFamily="2" charset="0"/>
              </a:rPr>
              <a:t>seùt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9751" y="245479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VNI-Avo" pitchFamily="2" charset="0"/>
              </a:rPr>
              <a:t>veït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508" y="3249185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con </a:t>
            </a:r>
            <a:r>
              <a:rPr lang="en-US" sz="4400" b="1" dirty="0" err="1" smtClean="0">
                <a:latin typeface="VNI-Avo" pitchFamily="2" charset="0"/>
              </a:rPr>
              <a:t>veït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19328" y="3250300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VNI-Avo" pitchFamily="2" charset="0"/>
              </a:rPr>
              <a:t>boà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keát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5534" y="3343315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VNI-Avo" pitchFamily="2" charset="0"/>
              </a:rPr>
              <a:t>quaû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mít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04234" y="245479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VNI-Avo" pitchFamily="2" charset="0"/>
              </a:rPr>
              <a:t>deät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7951" y="258388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VNI-Avo" pitchFamily="2" charset="0"/>
              </a:rPr>
              <a:t>neát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03775" y="2566446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VNI-Avo" pitchFamily="2" charset="0"/>
              </a:rPr>
              <a:t>teát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1333" y="256756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VNI-Avo" pitchFamily="2" charset="0"/>
              </a:rPr>
              <a:t>lít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43473" y="256772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VNI-Avo" pitchFamily="2" charset="0"/>
              </a:rPr>
              <a:t>mít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2781" y="258388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VNI-Avo" pitchFamily="2" charset="0"/>
              </a:rPr>
              <a:t>vòt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801" y="4035807"/>
            <a:ext cx="11849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    </a:t>
            </a:r>
            <a:r>
              <a:rPr lang="en-US" sz="4000" b="1" dirty="0" err="1" smtClean="0">
                <a:latin typeface="VNI-Avo" pitchFamily="2" charset="0"/>
              </a:rPr>
              <a:t>Teát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ñeán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thaät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gaàn</a:t>
            </a:r>
            <a:r>
              <a:rPr lang="en-US" sz="4000" b="1" dirty="0" smtClean="0">
                <a:latin typeface="VNI-Avo" pitchFamily="2" charset="0"/>
              </a:rPr>
              <a:t>. </a:t>
            </a:r>
            <a:r>
              <a:rPr lang="en-US" sz="4000" b="1" dirty="0" err="1" smtClean="0">
                <a:latin typeface="VNI-Avo" pitchFamily="2" charset="0"/>
              </a:rPr>
              <a:t>Caùi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reùt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vaãn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ñaäm</a:t>
            </a:r>
            <a:r>
              <a:rPr lang="en-US" sz="4000" b="1" dirty="0" smtClean="0">
                <a:latin typeface="VNI-Avo" pitchFamily="2" charset="0"/>
              </a:rPr>
              <a:t>. </a:t>
            </a:r>
            <a:r>
              <a:rPr lang="en-US" sz="4000" b="1" dirty="0" err="1" smtClean="0">
                <a:latin typeface="VNI-Avo" pitchFamily="2" charset="0"/>
              </a:rPr>
              <a:t>Maáy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caây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ñaøo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ñaõ</a:t>
            </a:r>
            <a:r>
              <a:rPr lang="en-US" sz="4000" b="1" dirty="0" smtClean="0">
                <a:latin typeface="VNI-Avo" pitchFamily="2" charset="0"/>
              </a:rPr>
              <a:t> chi </a:t>
            </a:r>
            <a:r>
              <a:rPr lang="en-US" sz="4000" b="1" dirty="0" err="1" smtClean="0">
                <a:latin typeface="VNI-Avo" pitchFamily="2" charset="0"/>
              </a:rPr>
              <a:t>chít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loäc</a:t>
            </a:r>
            <a:r>
              <a:rPr lang="en-US" sz="4000" b="1" dirty="0" smtClean="0">
                <a:latin typeface="VNI-Avo" pitchFamily="2" charset="0"/>
              </a:rPr>
              <a:t> non. </a:t>
            </a:r>
            <a:r>
              <a:rPr lang="en-US" sz="4000" b="1" dirty="0" err="1" smtClean="0">
                <a:latin typeface="VNI-Avo" pitchFamily="2" charset="0"/>
              </a:rPr>
              <a:t>Vaøi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nuï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troøn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ñoû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thaém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vöøa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heù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nôû</a:t>
            </a:r>
            <a:r>
              <a:rPr lang="en-US" sz="4000" b="1" dirty="0" smtClean="0">
                <a:latin typeface="VNI-Avo" pitchFamily="2" charset="0"/>
              </a:rPr>
              <a:t>. </a:t>
            </a:r>
            <a:r>
              <a:rPr lang="en-US" sz="4000" b="1" dirty="0" err="1" smtClean="0">
                <a:latin typeface="VNI-Avo" pitchFamily="2" charset="0"/>
              </a:rPr>
              <a:t>Roài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trôøi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aám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daàn</a:t>
            </a:r>
            <a:r>
              <a:rPr lang="en-US" sz="4000" b="1" dirty="0" smtClean="0">
                <a:latin typeface="VNI-Avo" pitchFamily="2" charset="0"/>
              </a:rPr>
              <a:t>, </a:t>
            </a:r>
            <a:r>
              <a:rPr lang="en-US" sz="4000" b="1" dirty="0" err="1" smtClean="0">
                <a:latin typeface="VNI-Avo" pitchFamily="2" charset="0"/>
              </a:rPr>
              <a:t>ñaøn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eùn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nhoû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laïi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ríu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rít</a:t>
            </a:r>
            <a:r>
              <a:rPr lang="en-US" sz="4000" b="1" dirty="0" smtClean="0">
                <a:latin typeface="VNI-Avo" pitchFamily="2" charset="0"/>
              </a:rPr>
              <a:t> bay </a:t>
            </a:r>
            <a:r>
              <a:rPr lang="en-US" sz="4000" b="1" dirty="0" err="1" smtClean="0">
                <a:latin typeface="VNI-Avo" pitchFamily="2" charset="0"/>
              </a:rPr>
              <a:t>veà</a:t>
            </a:r>
            <a:r>
              <a:rPr lang="en-US" sz="4000" b="1" dirty="0" smtClean="0">
                <a:latin typeface="VNI-Avo" pitchFamily="2" charset="0"/>
              </a:rPr>
              <a:t>, </a:t>
            </a:r>
            <a:r>
              <a:rPr lang="en-US" sz="4000" b="1" dirty="0" err="1" smtClean="0">
                <a:latin typeface="VNI-Avo" pitchFamily="2" charset="0"/>
              </a:rPr>
              <a:t>naùo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nöùc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ñoùn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chaøo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naêm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môùi</a:t>
            </a:r>
            <a:r>
              <a:rPr lang="en-US" sz="4000" b="1" dirty="0" smtClean="0">
                <a:latin typeface="VNI-Avo" pitchFamily="2" charset="0"/>
              </a:rPr>
              <a:t>.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32260" y="4071831"/>
            <a:ext cx="692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eât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77351" y="4048385"/>
            <a:ext cx="671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FF"/>
                </a:solidFill>
                <a:latin typeface="VNI-Avo" pitchFamily="2" charset="0"/>
              </a:rPr>
              <a:t>et</a:t>
            </a:r>
            <a:endParaRPr lang="en-US" sz="4000" dirty="0">
              <a:solidFill>
                <a:srgbClr val="FF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51206" y="4721102"/>
            <a:ext cx="465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VNI-Avo" pitchFamily="2" charset="0"/>
              </a:rPr>
              <a:t>it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97969" y="5918466"/>
            <a:ext cx="465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VNI-Avo" pitchFamily="2" charset="0"/>
              </a:rPr>
              <a:t>it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4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  <p:bldP spid="23" grpId="0"/>
      <p:bldP spid="24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062" y="1441939"/>
            <a:ext cx="21501209" cy="540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330</TotalTime>
  <Words>193</Words>
  <PresentationFormat>Custom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VNI-Avo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2020-10-19T12:51:54Z</dcterms:created>
  <dcterms:modified xsi:type="dcterms:W3CDTF">2020-11-20T08:23:45Z</dcterms:modified>
</cp:coreProperties>
</file>