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91" r:id="rId2"/>
    <p:sldId id="329" r:id="rId3"/>
    <p:sldId id="285" r:id="rId4"/>
    <p:sldId id="281" r:id="rId5"/>
    <p:sldId id="335" r:id="rId6"/>
    <p:sldId id="288" r:id="rId7"/>
    <p:sldId id="302" r:id="rId8"/>
    <p:sldId id="313" r:id="rId9"/>
    <p:sldId id="298" r:id="rId10"/>
    <p:sldId id="261" r:id="rId11"/>
    <p:sldId id="318" r:id="rId12"/>
    <p:sldId id="317" r:id="rId13"/>
    <p:sldId id="310" r:id="rId14"/>
    <p:sldId id="312" r:id="rId15"/>
    <p:sldId id="337" r:id="rId16"/>
    <p:sldId id="338" r:id="rId17"/>
    <p:sldId id="339" r:id="rId18"/>
    <p:sldId id="340" r:id="rId19"/>
    <p:sldId id="341" r:id="rId20"/>
    <p:sldId id="308" r:id="rId21"/>
    <p:sldId id="311" r:id="rId22"/>
    <p:sldId id="315" r:id="rId23"/>
    <p:sldId id="296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FF66"/>
    <a:srgbClr val="FFFFFF"/>
    <a:srgbClr val="E9A5C2"/>
    <a:srgbClr val="DF31BE"/>
    <a:srgbClr val="ECB2CB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rass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191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FLWRVRT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500313"/>
            <a:ext cx="43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948113"/>
            <a:ext cx="1973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7630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C¸c thÇy c« gi¸o tíi dù giê  </a:t>
            </a:r>
          </a:p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fani HeavyH" panose="020B7200000000000000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F0000"/>
                </a:solidFill>
                <a:latin typeface=".VnCommercial Script" panose="020B7200000000000000" pitchFamily="34" charset="0"/>
              </a:rPr>
              <a:t>NhiÖt liÖt chµo mõng</a:t>
            </a:r>
            <a:r>
              <a:rPr lang="en-US" altLang="en-US" sz="2400">
                <a:solidFill>
                  <a:srgbClr val="CC00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8382000" y="6096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8" name="32-Point Star 2"/>
          <p:cNvSpPr>
            <a:spLocks noChangeArrowheads="1"/>
          </p:cNvSpPr>
          <p:nvPr/>
        </p:nvSpPr>
        <p:spPr bwMode="auto">
          <a:xfrm>
            <a:off x="6573838" y="4702175"/>
            <a:ext cx="609600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6362700" y="1831975"/>
            <a:ext cx="838200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381000" y="3810000"/>
            <a:ext cx="685800" cy="7620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1" name="32-Point Star 2"/>
          <p:cNvSpPr>
            <a:spLocks noChangeArrowheads="1"/>
          </p:cNvSpPr>
          <p:nvPr/>
        </p:nvSpPr>
        <p:spPr bwMode="auto">
          <a:xfrm>
            <a:off x="3924300" y="1474788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2" name="32-Point Star 2"/>
          <p:cNvSpPr>
            <a:spLocks noChangeArrowheads="1"/>
          </p:cNvSpPr>
          <p:nvPr/>
        </p:nvSpPr>
        <p:spPr bwMode="auto">
          <a:xfrm>
            <a:off x="190500" y="92075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 b="1">
              <a:latin typeface="Calibri" panose="020F0502020204030204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2295525" y="3810000"/>
            <a:ext cx="4486275" cy="1055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Môn</a:t>
            </a:r>
            <a:r>
              <a:rPr lang="en-US" sz="24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: </a:t>
            </a:r>
            <a:r>
              <a:rPr lang="en-US" sz="24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Tiếng</a:t>
            </a:r>
            <a:r>
              <a:rPr lang="en-US" sz="24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24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Việt</a:t>
            </a:r>
            <a:endParaRPr lang="en-US" sz="24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92263" y="5264150"/>
            <a:ext cx="7932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"/>
            <a:ext cx="8763000" cy="120032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H¸i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¶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trªn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c©y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xÕp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vµo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hai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ræ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óng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5" y="1429139"/>
            <a:ext cx="7010400" cy="49716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019300" y="2969075"/>
            <a:ext cx="571500" cy="1097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38400" y="2362200"/>
            <a:ext cx="838200" cy="15974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76500" y="2209800"/>
            <a:ext cx="3200400" cy="1749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76500" y="2743200"/>
            <a:ext cx="4114800" cy="1367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51485" y="2698492"/>
            <a:ext cx="2057400" cy="136887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76800" y="1827437"/>
            <a:ext cx="2209800" cy="228327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6" y="990600"/>
            <a:ext cx="735141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5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64325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nÕp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,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tÎ</a:t>
            </a:r>
            <a:endParaRPr lang="en-US" sz="4400" dirty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cho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nã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thua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kÐm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v× </a:t>
            </a:r>
            <a:r>
              <a:rPr lang="en-US" sz="4400" dirty="0" err="1" smtClean="0">
                <a:latin typeface=".VnAvant" pitchFamily="34" charset="0"/>
              </a:rPr>
              <a:t>trÎ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em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­</a:t>
            </a:r>
            <a:r>
              <a:rPr lang="en-US" sz="4400" dirty="0" err="1" smtClean="0">
                <a:latin typeface=".VnAvant" pitchFamily="34" charset="0"/>
              </a:rPr>
              <a:t>ư­a</a:t>
            </a:r>
            <a:r>
              <a:rPr lang="en-US" sz="4400" dirty="0" smtClean="0">
                <a:latin typeface=".VnAvant" pitchFamily="34" charset="0"/>
              </a:rPr>
              <a:t> ®å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. §ªm ®ã, </a:t>
            </a:r>
            <a:r>
              <a:rPr lang="en-US" sz="4400" dirty="0" err="1" smtClean="0">
                <a:latin typeface=".VnAvant" pitchFamily="34" charset="0"/>
              </a:rPr>
              <a:t>nghe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thæ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lé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®¸p: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- </a:t>
            </a:r>
            <a:r>
              <a:rPr lang="en-US" sz="4400" dirty="0" err="1" smtClean="0">
                <a:latin typeface=".VnAvant" pitchFamily="34" charset="0"/>
              </a:rPr>
              <a:t>ChÞ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nhÇm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vua</a:t>
            </a:r>
            <a:r>
              <a:rPr lang="en-US" sz="4400" dirty="0" smtClean="0">
                <a:latin typeface=".VnAvant" pitchFamily="34" charset="0"/>
              </a:rPr>
              <a:t> c¶ </a:t>
            </a:r>
            <a:r>
              <a:rPr lang="en-US" sz="4400" dirty="0" err="1" smtClean="0">
                <a:latin typeface=".VnAvant" pitchFamily="34" charset="0"/>
              </a:rPr>
              <a:t>n¨m</a:t>
            </a:r>
            <a:r>
              <a:rPr lang="en-US" sz="4400" dirty="0" smtClean="0">
                <a:latin typeface=".VnAvant" pitchFamily="34" charset="0"/>
              </a:rPr>
              <a:t>. §å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b÷a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phô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4400" dirty="0" smtClean="0">
              <a:latin typeface=".VnAvant" pitchFamily="34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1152" y="3267670"/>
            <a:ext cx="194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64325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nÕp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,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tÎ</a:t>
            </a:r>
            <a:endParaRPr lang="en-US" sz="4400" dirty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cho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nã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thua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kÐm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v× </a:t>
            </a:r>
            <a:r>
              <a:rPr lang="en-US" sz="4400" dirty="0" err="1" smtClean="0">
                <a:latin typeface=".VnAvant" pitchFamily="34" charset="0"/>
              </a:rPr>
              <a:t>trÎ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em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­</a:t>
            </a:r>
            <a:r>
              <a:rPr lang="en-US" sz="4400" dirty="0" err="1" smtClean="0">
                <a:latin typeface=".VnAvant" pitchFamily="34" charset="0"/>
              </a:rPr>
              <a:t>ư­a</a:t>
            </a:r>
            <a:r>
              <a:rPr lang="en-US" sz="4400" dirty="0" smtClean="0">
                <a:latin typeface=".VnAvant" pitchFamily="34" charset="0"/>
              </a:rPr>
              <a:t> ®å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. §ªm ®ã, </a:t>
            </a:r>
            <a:r>
              <a:rPr lang="en-US" sz="4400" dirty="0" err="1" smtClean="0">
                <a:latin typeface=".VnAvant" pitchFamily="34" charset="0"/>
              </a:rPr>
              <a:t>nghe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thæ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lé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®¸p: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- </a:t>
            </a:r>
            <a:r>
              <a:rPr lang="en-US" sz="4400" dirty="0" err="1" smtClean="0">
                <a:latin typeface=".VnAvant" pitchFamily="34" charset="0"/>
              </a:rPr>
              <a:t>ChÞ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nhÇm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vua</a:t>
            </a:r>
            <a:r>
              <a:rPr lang="en-US" sz="4400" dirty="0" smtClean="0">
                <a:latin typeface=".VnAvant" pitchFamily="34" charset="0"/>
              </a:rPr>
              <a:t> c¶ </a:t>
            </a:r>
            <a:r>
              <a:rPr lang="en-US" sz="4400" dirty="0" err="1" smtClean="0">
                <a:latin typeface=".VnAvant" pitchFamily="34" charset="0"/>
              </a:rPr>
              <a:t>n¨m</a:t>
            </a:r>
            <a:r>
              <a:rPr lang="en-US" sz="4400" dirty="0" smtClean="0">
                <a:latin typeface=".VnAvant" pitchFamily="34" charset="0"/>
              </a:rPr>
              <a:t>. §å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b÷a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phô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4400" dirty="0" smtClean="0">
              <a:latin typeface=".VnAvant" pitchFamily="34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3323492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25407" y="3329354"/>
            <a:ext cx="1104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1854" y="3985848"/>
            <a:ext cx="11811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" y="4689231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30770" y="60198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64325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nÕp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,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tÎ</a:t>
            </a:r>
            <a:endParaRPr lang="en-US" sz="4400" dirty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cho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nã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thua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kÐm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v× </a:t>
            </a:r>
            <a:r>
              <a:rPr lang="en-US" sz="4400" dirty="0" err="1" smtClean="0">
                <a:latin typeface=".VnAvant" pitchFamily="34" charset="0"/>
              </a:rPr>
              <a:t>trÎ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em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­</a:t>
            </a:r>
            <a:r>
              <a:rPr lang="en-US" sz="4400" dirty="0" err="1" smtClean="0">
                <a:latin typeface=".VnAvant" pitchFamily="34" charset="0"/>
              </a:rPr>
              <a:t>ư­a</a:t>
            </a:r>
            <a:r>
              <a:rPr lang="en-US" sz="4400" dirty="0" smtClean="0">
                <a:latin typeface=".VnAvant" pitchFamily="34" charset="0"/>
              </a:rPr>
              <a:t> ®å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. §ªm ®ã, </a:t>
            </a:r>
            <a:r>
              <a:rPr lang="en-US" sz="4400" dirty="0" err="1" smtClean="0">
                <a:latin typeface=".VnAvant" pitchFamily="34" charset="0"/>
              </a:rPr>
              <a:t>nghe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thổ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lé</a:t>
            </a:r>
            <a:r>
              <a:rPr lang="en-US" sz="4400" dirty="0">
                <a:latin typeface=".VnAvant" pitchFamily="34" charset="0"/>
              </a:rPr>
              <a:t>,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®¸p: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- </a:t>
            </a:r>
            <a:r>
              <a:rPr lang="en-US" sz="4400" dirty="0" err="1" smtClean="0">
                <a:latin typeface=".VnAvant" pitchFamily="34" charset="0"/>
              </a:rPr>
              <a:t>ChÞ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nhÇm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vua</a:t>
            </a:r>
            <a:r>
              <a:rPr lang="en-US" sz="4400" dirty="0" smtClean="0">
                <a:latin typeface=".VnAvant" pitchFamily="34" charset="0"/>
              </a:rPr>
              <a:t> c¶ </a:t>
            </a:r>
            <a:r>
              <a:rPr lang="en-US" sz="4400" dirty="0" err="1" smtClean="0">
                <a:latin typeface=".VnAvant" pitchFamily="34" charset="0"/>
              </a:rPr>
              <a:t>n¨m</a:t>
            </a:r>
            <a:r>
              <a:rPr lang="en-US" sz="4400" dirty="0" smtClean="0">
                <a:latin typeface=".VnAvant" pitchFamily="34" charset="0"/>
              </a:rPr>
              <a:t>. §å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b÷a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phô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4400" dirty="0" smtClean="0">
              <a:latin typeface=".VnAvant" pitchFamily="34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831" y="1981200"/>
            <a:ext cx="19050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tÎ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4814" y="2020668"/>
            <a:ext cx="14478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59567"/>
            <a:ext cx="1295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Õp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768" y="2022231"/>
            <a:ext cx="2860432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thua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kÐm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716967"/>
            <a:ext cx="19050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tÎ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352800"/>
            <a:ext cx="18288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óa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tÎ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4646" y="2696308"/>
            <a:ext cx="22098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®å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nÕp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3430" y="3362952"/>
            <a:ext cx="1295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013582"/>
            <a:ext cx="1295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Õp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358661"/>
            <a:ext cx="1676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hổ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lộ</a:t>
            </a:r>
            <a:endParaRPr lang="en-US" sz="4400" dirty="0" smtClean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5380892"/>
            <a:ext cx="25908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ữa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phụ</a:t>
            </a:r>
            <a:endParaRPr lang="en-US" sz="4400" dirty="0" smtClean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64325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nÕp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,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tÎ</a:t>
            </a:r>
            <a:endParaRPr lang="en-US" sz="4400" dirty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cho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nã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thua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kÐm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v× </a:t>
            </a:r>
            <a:r>
              <a:rPr lang="en-US" sz="4400" dirty="0" err="1" smtClean="0">
                <a:latin typeface=".VnAvant" pitchFamily="34" charset="0"/>
              </a:rPr>
              <a:t>trÎ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em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­</a:t>
            </a:r>
            <a:r>
              <a:rPr lang="en-US" sz="4400" dirty="0" err="1" smtClean="0">
                <a:latin typeface=".VnAvant" pitchFamily="34" charset="0"/>
              </a:rPr>
              <a:t>ư­a</a:t>
            </a:r>
            <a:r>
              <a:rPr lang="en-US" sz="4400" dirty="0" smtClean="0">
                <a:latin typeface=".VnAvant" pitchFamily="34" charset="0"/>
              </a:rPr>
              <a:t> ®å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.              §ªm ®ã, </a:t>
            </a:r>
            <a:r>
              <a:rPr lang="en-US" sz="4400" dirty="0" err="1" smtClean="0">
                <a:latin typeface=".VnAvant" pitchFamily="34" charset="0"/>
              </a:rPr>
              <a:t>nghe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thæ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lé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®¸p: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- </a:t>
            </a:r>
            <a:r>
              <a:rPr lang="en-US" sz="4400" dirty="0" err="1" smtClean="0">
                <a:latin typeface=".VnAvant" pitchFamily="34" charset="0"/>
              </a:rPr>
              <a:t>ChÞ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nhÇm</a:t>
            </a:r>
            <a:r>
              <a:rPr lang="en-US" sz="4400" dirty="0" smtClean="0">
                <a:latin typeface=".VnAvant" pitchFamily="34" charset="0"/>
              </a:rPr>
              <a:t>. 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vua</a:t>
            </a:r>
            <a:r>
              <a:rPr lang="en-US" sz="4400" dirty="0" smtClean="0">
                <a:latin typeface=".VnAvant" pitchFamily="34" charset="0"/>
              </a:rPr>
              <a:t> c¶ </a:t>
            </a:r>
            <a:r>
              <a:rPr lang="en-US" sz="4400" dirty="0" err="1" smtClean="0">
                <a:latin typeface=".VnAvant" pitchFamily="34" charset="0"/>
              </a:rPr>
              <a:t>n¨m</a:t>
            </a:r>
            <a:r>
              <a:rPr lang="en-US" sz="4400" dirty="0" smtClean="0">
                <a:latin typeface=".VnAvant" pitchFamily="34" charset="0"/>
              </a:rPr>
              <a:t>.  §å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b÷a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phô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4400" dirty="0" smtClean="0">
              <a:latin typeface=".VnAvant" pitchFamily="34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002" y="2133600"/>
            <a:ext cx="32371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3429000"/>
            <a:ext cx="25060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94521" y="4952805"/>
            <a:ext cx="349541" cy="234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687132" y="5486400"/>
            <a:ext cx="370268" cy="33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4835640"/>
            <a:ext cx="381000" cy="28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22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124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57745"/>
            <a:ext cx="8839200" cy="64325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nÕp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,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lóa</a:t>
            </a:r>
            <a:r>
              <a:rPr lang="en-US" sz="4400" dirty="0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.VnAvant" pitchFamily="34" charset="0"/>
              </a:rPr>
              <a:t>tÎ</a:t>
            </a:r>
            <a:endParaRPr lang="en-US" sz="4400" dirty="0">
              <a:solidFill>
                <a:schemeClr val="accent6"/>
              </a:solidFill>
              <a:latin typeface=".VnAvant" pitchFamily="34" charset="0"/>
            </a:endParaRPr>
          </a:p>
          <a:p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cho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nã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thua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kÐm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v× </a:t>
            </a:r>
            <a:r>
              <a:rPr lang="en-US" sz="4400" dirty="0" err="1" smtClean="0">
                <a:latin typeface=".VnAvant" pitchFamily="34" charset="0"/>
              </a:rPr>
              <a:t>trÎ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em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­</a:t>
            </a:r>
            <a:r>
              <a:rPr lang="en-US" sz="4400" dirty="0" err="1" smtClean="0">
                <a:latin typeface=".VnAvant" pitchFamily="34" charset="0"/>
              </a:rPr>
              <a:t>ư­a</a:t>
            </a:r>
            <a:r>
              <a:rPr lang="en-US" sz="4400" dirty="0" smtClean="0">
                <a:latin typeface=".VnAvant" pitchFamily="34" charset="0"/>
              </a:rPr>
              <a:t> ®å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. §ªm ®ã, </a:t>
            </a:r>
            <a:r>
              <a:rPr lang="en-US" sz="4400" dirty="0" err="1" smtClean="0">
                <a:latin typeface=".VnAvant" pitchFamily="34" charset="0"/>
              </a:rPr>
              <a:t>nghe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thæ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lé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®¸p:</a:t>
            </a:r>
          </a:p>
          <a:p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  - </a:t>
            </a:r>
            <a:r>
              <a:rPr lang="en-US" sz="4400" dirty="0" err="1" smtClean="0">
                <a:latin typeface=".VnAvant" pitchFamily="34" charset="0"/>
              </a:rPr>
              <a:t>ChÞ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nhÇm</a:t>
            </a:r>
            <a:r>
              <a:rPr lang="en-US" sz="4400" dirty="0" smtClean="0">
                <a:latin typeface=".VnAvant" pitchFamily="34" charset="0"/>
              </a:rPr>
              <a:t>. </a:t>
            </a:r>
            <a:r>
              <a:rPr lang="en-US" sz="4400" dirty="0" err="1" smtClean="0">
                <a:latin typeface=".VnAvant" pitchFamily="34" charset="0"/>
              </a:rPr>
              <a:t>Lóa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tÎ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vua</a:t>
            </a:r>
            <a:r>
              <a:rPr lang="en-US" sz="4400" dirty="0" smtClean="0">
                <a:latin typeface=".VnAvant" pitchFamily="34" charset="0"/>
              </a:rPr>
              <a:t> c¶ </a:t>
            </a:r>
            <a:r>
              <a:rPr lang="en-US" sz="4400" dirty="0" err="1" smtClean="0">
                <a:latin typeface=".VnAvant" pitchFamily="34" charset="0"/>
              </a:rPr>
              <a:t>n¨m</a:t>
            </a:r>
            <a:r>
              <a:rPr lang="en-US" sz="4400" dirty="0" smtClean="0">
                <a:latin typeface=".VnAvant" pitchFamily="34" charset="0"/>
              </a:rPr>
              <a:t>. §å </a:t>
            </a:r>
            <a:r>
              <a:rPr lang="en-US" sz="4400" dirty="0" err="1" smtClean="0">
                <a:latin typeface=".VnAvant" pitchFamily="34" charset="0"/>
              </a:rPr>
              <a:t>nÕp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 smtClean="0">
                <a:latin typeface=".VnAvant" pitchFamily="34" charset="0"/>
              </a:rPr>
              <a:t> lµ </a:t>
            </a:r>
            <a:r>
              <a:rPr lang="en-US" sz="4400" dirty="0" err="1" smtClean="0">
                <a:latin typeface=".VnAvant" pitchFamily="34" charset="0"/>
              </a:rPr>
              <a:t>b÷a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phô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pPr algn="ctr"/>
            <a:endParaRPr lang="en-US" sz="4400" dirty="0" smtClean="0">
              <a:latin typeface=".VnAvant" pitchFamily="34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T×m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hiÓu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bµi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.VnAvant" pitchFamily="34" charset="0"/>
              </a:rPr>
              <a:t>Khi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lóa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tẻ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là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kÐm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lóa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nếp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lóa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nếp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nãi</a:t>
            </a:r>
            <a:r>
              <a:rPr lang="en-US" dirty="0" smtClean="0">
                <a:latin typeface=".VnAvant" pitchFamily="34" charset="0"/>
              </a:rPr>
              <a:t> g×?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620000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ChÞ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nhÇm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Lóa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tÎ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vua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c¶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. §å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nÕp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chØ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lµ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b÷a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phô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457200" y="3324769"/>
            <a:ext cx="8458200" cy="1323431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4000" b="1" dirty="0" smtClean="0">
                <a:latin typeface=".VnAvant" pitchFamily="34" charset="0"/>
              </a:rPr>
              <a:t>  C¸ </a:t>
            </a:r>
            <a:r>
              <a:rPr lang="es-ES_tradnl" sz="4000" b="1" dirty="0" err="1" smtClean="0">
                <a:latin typeface=".VnAvant" pitchFamily="34" charset="0"/>
              </a:rPr>
              <a:t>chÐp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vÏ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nã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lµm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vua</a:t>
            </a:r>
            <a:r>
              <a:rPr lang="es-ES_tradnl" sz="4000" b="1" dirty="0" smtClean="0">
                <a:latin typeface=".VnAvant" pitchFamily="34" charset="0"/>
              </a:rPr>
              <a:t>. Gµ </a:t>
            </a:r>
            <a:r>
              <a:rPr lang="es-ES_tradnl" sz="4000" b="1" dirty="0" err="1" smtClean="0">
                <a:latin typeface=".VnAvant" pitchFamily="34" charset="0"/>
              </a:rPr>
              <a:t>nhÐp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vÏ</a:t>
            </a:r>
            <a:r>
              <a:rPr lang="es-ES_tradnl" sz="4000" b="1" dirty="0" smtClean="0">
                <a:latin typeface=".VnAvant" pitchFamily="34" charset="0"/>
              </a:rPr>
              <a:t> gµ </a:t>
            </a:r>
            <a:r>
              <a:rPr lang="es-ES_tradnl" sz="4000" b="1" dirty="0" err="1" smtClean="0">
                <a:latin typeface=".VnAvant" pitchFamily="34" charset="0"/>
              </a:rPr>
              <a:t>mÑ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ch¨m</a:t>
            </a:r>
            <a:r>
              <a:rPr lang="es-ES_tradnl" sz="4000" b="1" dirty="0" smtClean="0">
                <a:latin typeface=".VnAvant" pitchFamily="34" charset="0"/>
              </a:rPr>
              <a:t> </a:t>
            </a:r>
            <a:r>
              <a:rPr lang="es-ES_tradnl" sz="4000" b="1" dirty="0" err="1" smtClean="0">
                <a:latin typeface=".VnAvant" pitchFamily="34" charset="0"/>
              </a:rPr>
              <a:t>lò</a:t>
            </a:r>
            <a:r>
              <a:rPr lang="es-ES_tradnl" sz="4000" b="1" dirty="0" smtClean="0">
                <a:latin typeface=".VnAvant" pitchFamily="34" charset="0"/>
              </a:rPr>
              <a:t> gµ con.</a:t>
            </a:r>
            <a:endParaRPr lang="es-ES" sz="4000" b="1" dirty="0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981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atin typeface=".VnAvant" pitchFamily="34" charset="0"/>
              </a:rPr>
              <a:t>       </a:t>
            </a:r>
            <a:r>
              <a:rPr lang="es-ES_tradnl" sz="3600" b="1" dirty="0" err="1" smtClean="0">
                <a:latin typeface=".VnAvant" pitchFamily="34" charset="0"/>
              </a:rPr>
              <a:t>kem</a:t>
            </a:r>
            <a:r>
              <a:rPr lang="es-ES_tradnl" sz="3600" b="1" dirty="0" smtClean="0">
                <a:latin typeface=".VnAvant" pitchFamily="34" charset="0"/>
              </a:rPr>
              <a:t>                          </a:t>
            </a:r>
            <a:r>
              <a:rPr lang="es-ES_tradnl" sz="3600" b="1" dirty="0" err="1" smtClean="0">
                <a:latin typeface=".VnAvant" pitchFamily="34" charset="0"/>
              </a:rPr>
              <a:t>dÐp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35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1784"/>
            <a:ext cx="8229600" cy="584767"/>
          </a:xfrm>
          <a:prstGeom prst="rect">
            <a:avLst/>
          </a:prstGeom>
          <a:solidFill>
            <a:schemeClr val="bg2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Mãn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¨n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d­ưíi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®©y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tõ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lo¹i g¹o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32" y="450698"/>
            <a:ext cx="522668" cy="41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81" y="1143000"/>
            <a:ext cx="7168347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38400" y="2057399"/>
            <a:ext cx="3124200" cy="1295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00200" y="4038601"/>
            <a:ext cx="1905000" cy="608134"/>
          </a:xfrm>
          <a:prstGeom prst="straightConnector1">
            <a:avLst/>
          </a:prstGeom>
          <a:ln w="381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715000" y="3810000"/>
            <a:ext cx="1600200" cy="144779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72200" y="1981200"/>
            <a:ext cx="1143000" cy="1447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196862" y="3811466"/>
            <a:ext cx="609600" cy="1295398"/>
          </a:xfrm>
          <a:prstGeom prst="straightConnector1">
            <a:avLst/>
          </a:prstGeom>
          <a:ln w="381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62400" y="1600200"/>
            <a:ext cx="533400" cy="1600200"/>
          </a:xfrm>
          <a:prstGeom prst="straightConnector1">
            <a:avLst/>
          </a:prstGeom>
          <a:ln w="381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96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7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2" name="Picture 4" descr="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-188181">
            <a:off x="1143000" y="16764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882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TMC-Ong Do"/>
              </a:rPr>
              <a:t>Chúc các thầy cô mạnh khỏe!</a:t>
            </a:r>
          </a:p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882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TMC-Ong Do"/>
              </a:rPr>
              <a:t>Chúc các em chăm ngoan học giỏi!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7239000" y="3886200"/>
            <a:ext cx="457200" cy="9144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266700" y="3162300"/>
            <a:ext cx="982663" cy="105886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95400" y="1143000"/>
            <a:ext cx="533400" cy="514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352800" y="381000"/>
            <a:ext cx="1524000" cy="1200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467600" y="685800"/>
            <a:ext cx="990600" cy="7620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0226833">
            <a:off x="5257800" y="44958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0226833">
            <a:off x="1981200" y="47244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20226833">
            <a:off x="4038600" y="57912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775063"/>
            <a:ext cx="3886200" cy="35052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308463"/>
            <a:ext cx="3048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ª</a:t>
            </a:r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m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814252"/>
            <a:ext cx="3886200" cy="3505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347652"/>
            <a:ext cx="3505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ª</a:t>
            </a:r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p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65578" y="3581400"/>
            <a:ext cx="372145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latin typeface=".VnAvant" pitchFamily="34" charset="0"/>
              </a:rPr>
              <a:t>®</a:t>
            </a: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ªm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7757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579" y="4572000"/>
            <a:ext cx="1905000" cy="1015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latin typeface=".VnAvant" pitchFamily="34" charset="0"/>
              </a:rPr>
              <a:t>®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8237" y="4572000"/>
            <a:ext cx="1828800" cy="1015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98" y="1083102"/>
            <a:ext cx="2901102" cy="2590799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4145349"/>
            <a:ext cx="3733800" cy="1015655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err="1"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Õp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löa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165945"/>
            <a:ext cx="3733800" cy="1015655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Õp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3678" y="5155337"/>
            <a:ext cx="2052033" cy="1015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latin typeface=".VnAvant" pitchFamily="34" charset="0"/>
              </a:rPr>
              <a:t> b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5713" y="5161004"/>
            <a:ext cx="1668888" cy="1015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Õ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415517" cy="337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630382"/>
            <a:ext cx="24384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795622"/>
            <a:ext cx="28194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latin typeface=".VnAvant" pitchFamily="34" charset="0"/>
              </a:rPr>
              <a:t>®</a:t>
            </a: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ªm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743279"/>
            <a:ext cx="4267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latin typeface=".VnAvant" pitchFamily="34" charset="0"/>
              </a:rPr>
              <a:t> </a:t>
            </a:r>
            <a:r>
              <a:rPr lang="en-US" sz="7200" dirty="0" err="1" smtClean="0">
                <a:latin typeface=".VnAvant" pitchFamily="34" charset="0"/>
              </a:rPr>
              <a:t>bÕp</a:t>
            </a:r>
            <a:r>
              <a:rPr lang="en-US" sz="7200" dirty="0" smtClean="0">
                <a:latin typeface=".VnAvant" pitchFamily="34" charset="0"/>
              </a:rPr>
              <a:t> </a:t>
            </a:r>
            <a:r>
              <a:rPr lang="en-US" sz="7200" dirty="0" err="1" smtClean="0">
                <a:latin typeface=".VnAvant" pitchFamily="34" charset="0"/>
              </a:rPr>
              <a:t>löa</a:t>
            </a:r>
            <a:endParaRPr lang="en-US" sz="7200" dirty="0">
              <a:latin typeface=".VnAvan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8" y="2209801"/>
            <a:ext cx="2901102" cy="2590799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38" y="2204824"/>
            <a:ext cx="3271139" cy="25907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661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962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Th­ư</a:t>
            </a:r>
            <a:r>
              <a:rPr lang="en-US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en-US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14400"/>
            <a:ext cx="1905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700" y="948745"/>
            <a:ext cx="21717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524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T×m hiÓu bµi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Quan Vu</cp:lastModifiedBy>
  <cp:revision>150</cp:revision>
  <dcterms:created xsi:type="dcterms:W3CDTF">2020-05-18T12:48:51Z</dcterms:created>
  <dcterms:modified xsi:type="dcterms:W3CDTF">2020-09-07T14:09:40Z</dcterms:modified>
</cp:coreProperties>
</file>