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92" r:id="rId2"/>
    <p:sldId id="393" r:id="rId3"/>
    <p:sldId id="359" r:id="rId4"/>
    <p:sldId id="295" r:id="rId5"/>
    <p:sldId id="395" r:id="rId6"/>
    <p:sldId id="353" r:id="rId7"/>
    <p:sldId id="394" r:id="rId8"/>
    <p:sldId id="354" r:id="rId9"/>
    <p:sldId id="358" r:id="rId10"/>
    <p:sldId id="396" r:id="rId11"/>
    <p:sldId id="397" r:id="rId12"/>
    <p:sldId id="401" r:id="rId13"/>
    <p:sldId id="400" r:id="rId14"/>
    <p:sldId id="398" r:id="rId15"/>
    <p:sldId id="402" r:id="rId16"/>
    <p:sldId id="405" r:id="rId17"/>
    <p:sldId id="407" r:id="rId18"/>
    <p:sldId id="382" r:id="rId19"/>
    <p:sldId id="408" r:id="rId20"/>
    <p:sldId id="414" r:id="rId21"/>
    <p:sldId id="415" r:id="rId22"/>
    <p:sldId id="416" r:id="rId23"/>
    <p:sldId id="417" r:id="rId24"/>
    <p:sldId id="387" r:id="rId25"/>
    <p:sldId id="418" r:id="rId26"/>
    <p:sldId id="419" r:id="rId27"/>
    <p:sldId id="389" r:id="rId28"/>
    <p:sldId id="390" r:id="rId29"/>
    <p:sldId id="391" r:id="rId3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2" autoAdjust="0"/>
  </p:normalViewPr>
  <p:slideViewPr>
    <p:cSldViewPr>
      <p:cViewPr varScale="1">
        <p:scale>
          <a:sx n="42" d="100"/>
          <a:sy n="42" d="100"/>
        </p:scale>
        <p:origin x="9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6EBA5-95F5-4279-9171-22A530BFA331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D057A-F2E5-4AD0-91B9-0C2FC66C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D057A-F2E5-4AD0-91B9-0C2FC66CA0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4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769583"/>
      </p:ext>
    </p:extLst>
  </p:cSld>
  <p:clrMapOvr>
    <a:masterClrMapping/>
  </p:clrMapOvr>
  <p:transition spd="slow" advClick="0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qq4bR5EFm0?si=A7tiTUWCSmfYnLJ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youtu.be/Z-GGAwBBj7Y?si=_wiBwg-4JPw_i09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5EC95-AC0E-4D8F-924F-AD7806F1685A}"/>
              </a:ext>
            </a:extLst>
          </p:cNvPr>
          <p:cNvSpPr txBox="1"/>
          <p:nvPr/>
        </p:nvSpPr>
        <p:spPr>
          <a:xfrm>
            <a:off x="1213448" y="-37813"/>
            <a:ext cx="15856527" cy="19930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CHƯƠNG 7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CÔNG NGHỆ THỨC ĂN THỦY SẢN</a:t>
            </a:r>
          </a:p>
        </p:txBody>
      </p:sp>
      <p:pic>
        <p:nvPicPr>
          <p:cNvPr id="1026" name="Picture 2" descr="Ngành, nghề đầu tư kinh doanh có điều ...">
            <a:extLst>
              <a:ext uri="{FF2B5EF4-FFF2-40B4-BE49-F238E27FC236}">
                <a16:creationId xmlns:a16="http://schemas.microsoft.com/office/drawing/2014/main" id="{4D408C58-14F4-46F1-AB6E-5F16A952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5" b="1"/>
          <a:stretch/>
        </p:blipFill>
        <p:spPr bwMode="auto">
          <a:xfrm>
            <a:off x="9301216" y="2705100"/>
            <a:ext cx="8704984" cy="583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Tìm Hiểu Về Ngành Sản Xuất Thức Ăn Gia ...">
            <a:extLst>
              <a:ext uri="{FF2B5EF4-FFF2-40B4-BE49-F238E27FC236}">
                <a16:creationId xmlns:a16="http://schemas.microsoft.com/office/drawing/2014/main" id="{E066F81D-86E0-4E9A-8861-F8C9076B1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0" y="2248712"/>
            <a:ext cx="8445508" cy="75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5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0AC9BA-5017-4261-99B4-6A3765951514}"/>
              </a:ext>
            </a:extLst>
          </p:cNvPr>
          <p:cNvSpPr txBox="1"/>
          <p:nvPr/>
        </p:nvSpPr>
        <p:spPr>
          <a:xfrm>
            <a:off x="1066800" y="571500"/>
            <a:ext cx="14935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I.Thành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IÁ TRỊ VÀ Ý NGHĨA CỦA VIỆC ĐỌC SÁCH">
            <a:extLst>
              <a:ext uri="{FF2B5EF4-FFF2-40B4-BE49-F238E27FC236}">
                <a16:creationId xmlns:a16="http://schemas.microsoft.com/office/drawing/2014/main" id="{2E6DCA30-9813-4192-8E20-02ADEC017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840"/>
            <a:ext cx="3729370" cy="31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ìm hiểu” trong tiếng Anh: Định nghĩa ...">
            <a:extLst>
              <a:ext uri="{FF2B5EF4-FFF2-40B4-BE49-F238E27FC236}">
                <a16:creationId xmlns:a16="http://schemas.microsoft.com/office/drawing/2014/main" id="{CE0D6EE3-6C5B-4B24-9CD3-34779DDE9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6833"/>
            <a:ext cx="434849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51821-F8AB-4250-AC6E-A4E82E064E34}"/>
              </a:ext>
            </a:extLst>
          </p:cNvPr>
          <p:cNvSpPr txBox="1"/>
          <p:nvPr/>
        </p:nvSpPr>
        <p:spPr>
          <a:xfrm>
            <a:off x="4267200" y="1805996"/>
            <a:ext cx="13030200" cy="476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15000"/>
              </a:lnSpc>
              <a:buAutoNum type="arabicPeriod"/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7200">
              <a:lnSpc>
                <a:spcPct val="115000"/>
              </a:lnSpc>
            </a:pPr>
            <a:r>
              <a:rPr lang="en-US" sz="4400" spc="-15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bao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sung,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15000"/>
              </a:lnSpc>
            </a:pP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2" descr="CareerViet.vn">
            <a:extLst>
              <a:ext uri="{FF2B5EF4-FFF2-40B4-BE49-F238E27FC236}">
                <a16:creationId xmlns:a16="http://schemas.microsoft.com/office/drawing/2014/main" id="{38081B96-42C3-4C64-8E61-B1B61564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r="10363"/>
          <a:stretch/>
        </p:blipFill>
        <p:spPr bwMode="auto">
          <a:xfrm>
            <a:off x="13159863" y="5143500"/>
            <a:ext cx="5904429" cy="5904430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23384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0AC9BA-5017-4261-99B4-6A3765951514}"/>
              </a:ext>
            </a:extLst>
          </p:cNvPr>
          <p:cNvSpPr txBox="1"/>
          <p:nvPr/>
        </p:nvSpPr>
        <p:spPr>
          <a:xfrm>
            <a:off x="589118" y="161731"/>
            <a:ext cx="16611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I.Thành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IÁ TRỊ VÀ Ý NGHĨA CỦA VIỆC ĐỌC SÁCH">
            <a:extLst>
              <a:ext uri="{FF2B5EF4-FFF2-40B4-BE49-F238E27FC236}">
                <a16:creationId xmlns:a16="http://schemas.microsoft.com/office/drawing/2014/main" id="{2E6DCA30-9813-4192-8E20-02ADEC017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" y="1784278"/>
            <a:ext cx="4839738" cy="25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02AF39-D638-497F-B69A-193F69C0CC60}"/>
              </a:ext>
            </a:extLst>
          </p:cNvPr>
          <p:cNvSpPr txBox="1"/>
          <p:nvPr/>
        </p:nvSpPr>
        <p:spPr>
          <a:xfrm>
            <a:off x="5964082" y="1085061"/>
            <a:ext cx="12095318" cy="895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sz="3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Hầu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protein, lipid, carbohydrate, vitamin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,...),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du)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protein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sung,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3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Bí Kíp Tổ Chức Hoạt Động Nhóm Hiệu Quả ...">
            <a:extLst>
              <a:ext uri="{FF2B5EF4-FFF2-40B4-BE49-F238E27FC236}">
                <a16:creationId xmlns:a16="http://schemas.microsoft.com/office/drawing/2014/main" id="{9BE370D7-5373-4A71-8ED1-F9948971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" y="4838700"/>
            <a:ext cx="51974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7576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8660C-9CC6-45A3-82F4-7E3040108715}"/>
              </a:ext>
            </a:extLst>
          </p:cNvPr>
          <p:cNvSpPr txBox="1"/>
          <p:nvPr/>
        </p:nvSpPr>
        <p:spPr>
          <a:xfrm>
            <a:off x="1828800" y="648060"/>
            <a:ext cx="5317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THẢO LUẬN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Bí Kíp Tổ Chức Hoạt Động Nhóm Hiệu Quả ...">
            <a:extLst>
              <a:ext uri="{FF2B5EF4-FFF2-40B4-BE49-F238E27FC236}">
                <a16:creationId xmlns:a16="http://schemas.microsoft.com/office/drawing/2014/main" id="{D07D2A3A-5FDB-4041-9251-6364CE906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2800"/>
            <a:ext cx="6324600" cy="786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Ảnh miễn phí trên Pixabay ...">
            <a:extLst>
              <a:ext uri="{FF2B5EF4-FFF2-40B4-BE49-F238E27FC236}">
                <a16:creationId xmlns:a16="http://schemas.microsoft.com/office/drawing/2014/main" id="{3A568D7E-DB9B-4BB6-A14B-E6359EDE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87" y="514201"/>
            <a:ext cx="1658517" cy="16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705B4D-1164-42DD-9BA1-9A2F12C42E04}"/>
              </a:ext>
            </a:extLst>
          </p:cNvPr>
          <p:cNvSpPr txBox="1"/>
          <p:nvPr/>
        </p:nvSpPr>
        <p:spPr>
          <a:xfrm>
            <a:off x="9308608" y="271864"/>
            <a:ext cx="94491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tươi </a:t>
            </a:r>
            <a:r>
              <a:rPr lang="en-US" sz="4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800" dirty="0"/>
          </a:p>
        </p:txBody>
      </p:sp>
      <p:pic>
        <p:nvPicPr>
          <p:cNvPr id="4098" name="Picture 2" descr="Cách diệt rong rêu trong ao nuôi - Công ...">
            <a:extLst>
              <a:ext uri="{FF2B5EF4-FFF2-40B4-BE49-F238E27FC236}">
                <a16:creationId xmlns:a16="http://schemas.microsoft.com/office/drawing/2014/main" id="{592993A3-250E-4707-9647-D920C5508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25" y="2220132"/>
            <a:ext cx="3425169" cy="53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C64B72-7199-43DC-A8BA-B005CFCF5157}"/>
              </a:ext>
            </a:extLst>
          </p:cNvPr>
          <p:cNvSpPr txBox="1"/>
          <p:nvPr/>
        </p:nvSpPr>
        <p:spPr>
          <a:xfrm>
            <a:off x="7179364" y="6770082"/>
            <a:ext cx="26193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Ốc vặn là ốc gì? Các món ngon từ ốc vặn">
            <a:extLst>
              <a:ext uri="{FF2B5EF4-FFF2-40B4-BE49-F238E27FC236}">
                <a16:creationId xmlns:a16="http://schemas.microsoft.com/office/drawing/2014/main" id="{98C56B70-3AD4-453B-ADC3-A25B0824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419" y="3145741"/>
            <a:ext cx="3665781" cy="616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079A5D-D38C-4F0E-8358-5AF2B1F73EB1}"/>
              </a:ext>
            </a:extLst>
          </p:cNvPr>
          <p:cNvSpPr txBox="1"/>
          <p:nvPr/>
        </p:nvSpPr>
        <p:spPr>
          <a:xfrm>
            <a:off x="11409824" y="8482237"/>
            <a:ext cx="180975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Quản lý sinh vật phù du trong ao nuôi ...">
            <a:extLst>
              <a:ext uri="{FF2B5EF4-FFF2-40B4-BE49-F238E27FC236}">
                <a16:creationId xmlns:a16="http://schemas.microsoft.com/office/drawing/2014/main" id="{E267111D-5D8E-48E0-9146-18C96AF29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963" y="3920558"/>
            <a:ext cx="3643801" cy="60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5D27AB-D2CA-47D9-AF5B-056B4EAFCC3E}"/>
              </a:ext>
            </a:extLst>
          </p:cNvPr>
          <p:cNvSpPr txBox="1"/>
          <p:nvPr/>
        </p:nvSpPr>
        <p:spPr>
          <a:xfrm>
            <a:off x="14462431" y="8978310"/>
            <a:ext cx="394536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</a:p>
        </p:txBody>
      </p:sp>
    </p:spTree>
    <p:extLst>
      <p:ext uri="{BB962C8B-B14F-4D97-AF65-F5344CB8AC3E}">
        <p14:creationId xmlns:p14="http://schemas.microsoft.com/office/powerpoint/2010/main" val="10466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8660C-9CC6-45A3-82F4-7E3040108715}"/>
              </a:ext>
            </a:extLst>
          </p:cNvPr>
          <p:cNvSpPr txBox="1"/>
          <p:nvPr/>
        </p:nvSpPr>
        <p:spPr>
          <a:xfrm>
            <a:off x="1828800" y="648060"/>
            <a:ext cx="5317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THẢO LUẬN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Bí Kíp Tổ Chức Hoạt Động Nhóm Hiệu Quả ...">
            <a:extLst>
              <a:ext uri="{FF2B5EF4-FFF2-40B4-BE49-F238E27FC236}">
                <a16:creationId xmlns:a16="http://schemas.microsoft.com/office/drawing/2014/main" id="{D07D2A3A-5FDB-4041-9251-6364CE906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2800"/>
            <a:ext cx="6324600" cy="786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Ảnh miễn phí trên Pixabay ...">
            <a:extLst>
              <a:ext uri="{FF2B5EF4-FFF2-40B4-BE49-F238E27FC236}">
                <a16:creationId xmlns:a16="http://schemas.microsoft.com/office/drawing/2014/main" id="{3A568D7E-DB9B-4BB6-A14B-E6359EDE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7" y="1294388"/>
            <a:ext cx="2385348" cy="23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CA9944-10AF-4ED7-B7F0-508B03645055}"/>
              </a:ext>
            </a:extLst>
          </p:cNvPr>
          <p:cNvSpPr txBox="1"/>
          <p:nvPr/>
        </p:nvSpPr>
        <p:spPr>
          <a:xfrm>
            <a:off x="8646478" y="1283668"/>
            <a:ext cx="94491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iệc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97A8FE-CF41-4C18-A42A-9C8A35056202}"/>
              </a:ext>
            </a:extLst>
          </p:cNvPr>
          <p:cNvSpPr txBox="1"/>
          <p:nvPr/>
        </p:nvSpPr>
        <p:spPr>
          <a:xfrm>
            <a:off x="9027478" y="4394337"/>
            <a:ext cx="90681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/>
          </a:p>
        </p:txBody>
      </p:sp>
      <p:pic>
        <p:nvPicPr>
          <p:cNvPr id="2054" name="Picture 6" descr="Hình ảnh Dấu Kiểm Màu Xanh Lá Cây Lỗi ...">
            <a:extLst>
              <a:ext uri="{FF2B5EF4-FFF2-40B4-BE49-F238E27FC236}">
                <a16:creationId xmlns:a16="http://schemas.microsoft.com/office/drawing/2014/main" id="{486AF81D-757A-41DF-B595-D378EFF5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50" y="4610100"/>
            <a:ext cx="1895609" cy="181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01E8FA-DC60-4670-8E0F-DCD6D5E72518}"/>
              </a:ext>
            </a:extLst>
          </p:cNvPr>
          <p:cNvSpPr txBox="1"/>
          <p:nvPr/>
        </p:nvSpPr>
        <p:spPr>
          <a:xfrm>
            <a:off x="6019800" y="419100"/>
            <a:ext cx="11582401" cy="7038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protein, lipid, carbohydrate, vitamin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Thức ăn hỗn hợp cho cá | Kỹ thuật nuôi ...">
            <a:extLst>
              <a:ext uri="{FF2B5EF4-FFF2-40B4-BE49-F238E27FC236}">
                <a16:creationId xmlns:a16="http://schemas.microsoft.com/office/drawing/2014/main" id="{CAD264A3-3831-49BE-A41A-3A85D218F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86300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í Kíp Tổ Chức Hoạt Động Nhóm Hiệu Quả ...">
            <a:extLst>
              <a:ext uri="{FF2B5EF4-FFF2-40B4-BE49-F238E27FC236}">
                <a16:creationId xmlns:a16="http://schemas.microsoft.com/office/drawing/2014/main" id="{8171B019-9FFA-47A5-9212-47243EAA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38100"/>
            <a:ext cx="5943599" cy="47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9947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01E8FA-DC60-4670-8E0F-DCD6D5E72518}"/>
              </a:ext>
            </a:extLst>
          </p:cNvPr>
          <p:cNvSpPr txBox="1"/>
          <p:nvPr/>
        </p:nvSpPr>
        <p:spPr>
          <a:xfrm>
            <a:off x="11307561" y="212206"/>
            <a:ext cx="6809930" cy="191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II.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Vai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thức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nuôi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thủy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48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126" name="Picture 6" descr="SỨC MẠNH CHO CÁ">
            <a:extLst>
              <a:ext uri="{FF2B5EF4-FFF2-40B4-BE49-F238E27FC236}">
                <a16:creationId xmlns:a16="http://schemas.microsoft.com/office/drawing/2014/main" id="{E710EE03-E53E-4438-A127-1741FF0C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7226" y="3337015"/>
            <a:ext cx="3053289" cy="343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80440" y="-1"/>
            <a:ext cx="0" cy="6857999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Vitamin C Bổ Sung Cho Cá - Nova C Cá ...">
            <a:extLst>
              <a:ext uri="{FF2B5EF4-FFF2-40B4-BE49-F238E27FC236}">
                <a16:creationId xmlns:a16="http://schemas.microsoft.com/office/drawing/2014/main" id="{09F30D6E-57DC-478B-A2DF-78434C931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5464" y="601862"/>
            <a:ext cx="2844580" cy="24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80440" y="3343155"/>
            <a:ext cx="431555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í Kíp Tổ Chức Hoạt Động Nhóm Hiệu Quả ...">
            <a:extLst>
              <a:ext uri="{FF2B5EF4-FFF2-40B4-BE49-F238E27FC236}">
                <a16:creationId xmlns:a16="http://schemas.microsoft.com/office/drawing/2014/main" id="{8171B019-9FFA-47A5-9212-47243EAA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648" y="570600"/>
            <a:ext cx="5527690" cy="555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7" name="Straight Connector 5136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851857"/>
            <a:ext cx="1129599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fish feed binder trên Alibaba ...">
            <a:extLst>
              <a:ext uri="{FF2B5EF4-FFF2-40B4-BE49-F238E27FC236}">
                <a16:creationId xmlns:a16="http://schemas.microsoft.com/office/drawing/2014/main" id="{AA6629E9-1298-40B2-A760-C610974D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3688" y="7367749"/>
            <a:ext cx="2637261" cy="26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ướng dẫn trộn Vitamin C và Khoáng vào thức ăn cá Koi.">
            <a:extLst>
              <a:ext uri="{FF2B5EF4-FFF2-40B4-BE49-F238E27FC236}">
                <a16:creationId xmlns:a16="http://schemas.microsoft.com/office/drawing/2014/main" id="{6BB64D75-3734-4C5C-AFB3-BEA31DB3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6834" y="7367748"/>
            <a:ext cx="4688471" cy="26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5AE39-B3C4-4DE6-8F35-1C739C49A1CA}"/>
              </a:ext>
            </a:extLst>
          </p:cNvPr>
          <p:cNvSpPr txBox="1"/>
          <p:nvPr/>
        </p:nvSpPr>
        <p:spPr>
          <a:xfrm>
            <a:off x="11681096" y="2216646"/>
            <a:ext cx="6367152" cy="5853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  <a:endParaRPr lang="en-US" sz="4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2595393" y="8560218"/>
            <a:ext cx="3429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12272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01E8FA-DC60-4670-8E0F-DCD6D5E72518}"/>
              </a:ext>
            </a:extLst>
          </p:cNvPr>
          <p:cNvSpPr txBox="1"/>
          <p:nvPr/>
        </p:nvSpPr>
        <p:spPr>
          <a:xfrm>
            <a:off x="3733800" y="-82837"/>
            <a:ext cx="14283836" cy="1101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II.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Vai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nuôi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thủy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377F9-2AD7-4E3D-8658-24C113F13EB7}"/>
              </a:ext>
            </a:extLst>
          </p:cNvPr>
          <p:cNvSpPr txBox="1"/>
          <p:nvPr/>
        </p:nvSpPr>
        <p:spPr>
          <a:xfrm>
            <a:off x="5729143" y="1026940"/>
            <a:ext cx="12460437" cy="55656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 (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artemia,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copepoda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....).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2" name="Picture 4" descr="thức ăn tươi bo bo">
            <a:extLst>
              <a:ext uri="{FF2B5EF4-FFF2-40B4-BE49-F238E27FC236}">
                <a16:creationId xmlns:a16="http://schemas.microsoft.com/office/drawing/2014/main" id="{4219E863-6C23-40C9-A4D0-9F3E7D20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4" y="6520915"/>
            <a:ext cx="5341233" cy="33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7525D3-9119-4582-8FA8-AC6D7B9DDE27}"/>
              </a:ext>
            </a:extLst>
          </p:cNvPr>
          <p:cNvSpPr txBox="1"/>
          <p:nvPr/>
        </p:nvSpPr>
        <p:spPr>
          <a:xfrm>
            <a:off x="441960" y="9098459"/>
            <a:ext cx="232954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Tiêu đề ảnh thức ăn cho cá Bảy Màu ảnh 2">
            <a:extLst>
              <a:ext uri="{FF2B5EF4-FFF2-40B4-BE49-F238E27FC236}">
                <a16:creationId xmlns:a16="http://schemas.microsoft.com/office/drawing/2014/main" id="{2F5C4577-D3F1-40BE-9581-386FA272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8" y="3326677"/>
            <a:ext cx="5366657" cy="28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iêu đề ảnh thức ăn cho cá Bảy Màu ảnh 3">
            <a:extLst>
              <a:ext uri="{FF2B5EF4-FFF2-40B4-BE49-F238E27FC236}">
                <a16:creationId xmlns:a16="http://schemas.microsoft.com/office/drawing/2014/main" id="{9F33C6C8-4074-4F2E-AE94-6F1F12CF7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6940622"/>
            <a:ext cx="7262543" cy="314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ond life photomicrographs: Copepoda">
            <a:extLst>
              <a:ext uri="{FF2B5EF4-FFF2-40B4-BE49-F238E27FC236}">
                <a16:creationId xmlns:a16="http://schemas.microsoft.com/office/drawing/2014/main" id="{954E8358-2AD1-49F9-817D-EBCEBEB9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983" y="6968562"/>
            <a:ext cx="5164190" cy="314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6B5D8F-C329-401B-8B53-594059A52FD3}"/>
              </a:ext>
            </a:extLst>
          </p:cNvPr>
          <p:cNvSpPr txBox="1"/>
          <p:nvPr/>
        </p:nvSpPr>
        <p:spPr>
          <a:xfrm>
            <a:off x="680880" y="5567574"/>
            <a:ext cx="19697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Artemia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45C2EB-4724-44D6-9D78-FA3CD6C4FD31}"/>
              </a:ext>
            </a:extLst>
          </p:cNvPr>
          <p:cNvSpPr txBox="1"/>
          <p:nvPr/>
        </p:nvSpPr>
        <p:spPr>
          <a:xfrm>
            <a:off x="5547359" y="9280177"/>
            <a:ext cx="25777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ùn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B57E68-4BAD-4EC0-B2A5-3516AD0778C3}"/>
              </a:ext>
            </a:extLst>
          </p:cNvPr>
          <p:cNvSpPr txBox="1"/>
          <p:nvPr/>
        </p:nvSpPr>
        <p:spPr>
          <a:xfrm>
            <a:off x="15189197" y="9347774"/>
            <a:ext cx="309880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Copepoda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Giải Bài 8: Đọc mở rộng Chủ đề Hoạt ...">
            <a:extLst>
              <a:ext uri="{FF2B5EF4-FFF2-40B4-BE49-F238E27FC236}">
                <a16:creationId xmlns:a16="http://schemas.microsoft.com/office/drawing/2014/main" id="{6FF3DB91-2695-4571-8552-7EC20F1FD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" y="386468"/>
            <a:ext cx="4086497" cy="263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97824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01E8FA-DC60-4670-8E0F-DCD6D5E72518}"/>
              </a:ext>
            </a:extLst>
          </p:cNvPr>
          <p:cNvSpPr txBox="1"/>
          <p:nvPr/>
        </p:nvSpPr>
        <p:spPr>
          <a:xfrm>
            <a:off x="-37214" y="0"/>
            <a:ext cx="6515100" cy="193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nuôi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thủy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D9811-DC75-435C-8376-16B24E21CF2D}"/>
              </a:ext>
            </a:extLst>
          </p:cNvPr>
          <p:cNvSpPr txBox="1"/>
          <p:nvPr/>
        </p:nvSpPr>
        <p:spPr>
          <a:xfrm>
            <a:off x="6866742" y="1356378"/>
            <a:ext cx="11192656" cy="2894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vitamin,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pic>
        <p:nvPicPr>
          <p:cNvPr id="8194" name="Picture 2" descr="Lý thuyết quy trình kĩ thuật nuôi thuỷ sản - Công nghệ 7 | SGK Công nghệ 7  - Chân trời sáng tạo">
            <a:extLst>
              <a:ext uri="{FF2B5EF4-FFF2-40B4-BE49-F238E27FC236}">
                <a16:creationId xmlns:a16="http://schemas.microsoft.com/office/drawing/2014/main" id="{3026DEA3-019E-4202-9947-29705A794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4540" y="5298171"/>
            <a:ext cx="11887200" cy="502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ghị luận về lợi ích của việc học nhóm ...">
            <a:extLst>
              <a:ext uri="{FF2B5EF4-FFF2-40B4-BE49-F238E27FC236}">
                <a16:creationId xmlns:a16="http://schemas.microsoft.com/office/drawing/2014/main" id="{33439447-5B6F-49E1-AABE-B12CE491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8081"/>
            <a:ext cx="6644540" cy="38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1548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AA2AF3-0207-42B8-8858-F340B074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pic>
        <p:nvPicPr>
          <p:cNvPr id="5" name="图片 4" descr="图片包含 物体&#10;&#10;自动生成的说明">
            <a:extLst>
              <a:ext uri="{FF2B5EF4-FFF2-40B4-BE49-F238E27FC236}">
                <a16:creationId xmlns:a16="http://schemas.microsoft.com/office/drawing/2014/main" id="{49F5C1ED-B68D-41A0-AE3F-4B2680157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2" y="381596"/>
            <a:ext cx="17142857" cy="95238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E59916-D908-46E5-B5BB-2D2536CC5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9" t="43578" r="443" b="-365"/>
          <a:stretch/>
        </p:blipFill>
        <p:spPr>
          <a:xfrm>
            <a:off x="13611828" y="4878729"/>
            <a:ext cx="4389885" cy="54082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55D8927-D35D-4B9F-A83D-89BC4369A9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44" y="920189"/>
            <a:ext cx="3963485" cy="2802669"/>
          </a:xfrm>
          <a:prstGeom prst="rect">
            <a:avLst/>
          </a:prstGeom>
        </p:spPr>
      </p:pic>
      <p:pic>
        <p:nvPicPr>
          <p:cNvPr id="10" name="图片 9" descr="图片包含 玩具, 玩偶&#10;&#10;自动生成的说明">
            <a:extLst>
              <a:ext uri="{FF2B5EF4-FFF2-40B4-BE49-F238E27FC236}">
                <a16:creationId xmlns:a16="http://schemas.microsoft.com/office/drawing/2014/main" id="{B4A60235-364B-4F8F-BC85-9B778D38A7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756" y="4800599"/>
            <a:ext cx="7658283" cy="5408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394628-DF64-400A-91DB-E95F17B2A5BA}"/>
              </a:ext>
            </a:extLst>
          </p:cNvPr>
          <p:cNvSpPr txBox="1"/>
          <p:nvPr/>
        </p:nvSpPr>
        <p:spPr>
          <a:xfrm>
            <a:off x="4008008" y="3563216"/>
            <a:ext cx="102719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  <a:p>
            <a:pPr algn="ctr" defTabSz="685800">
              <a:defRPr/>
            </a:pPr>
            <a:endParaRPr lang="en-US" sz="1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ất tần tật về tiếng Việt lớp 4 câu hỏi ...">
            <a:extLst>
              <a:ext uri="{FF2B5EF4-FFF2-40B4-BE49-F238E27FC236}">
                <a16:creationId xmlns:a16="http://schemas.microsoft.com/office/drawing/2014/main" id="{F863EF8D-091C-418F-889A-6132A66D4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r="22414" b="1"/>
          <a:stretch/>
        </p:blipFill>
        <p:spPr bwMode="auto">
          <a:xfrm>
            <a:off x="228600" y="1435417"/>
            <a:ext cx="7416161" cy="741616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Ảnh miễn phí trên Pixabay ...">
            <a:extLst>
              <a:ext uri="{FF2B5EF4-FFF2-40B4-BE49-F238E27FC236}">
                <a16:creationId xmlns:a16="http://schemas.microsoft.com/office/drawing/2014/main" id="{BF930372-0A28-40A2-A5C3-CE9EADDF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4989510" y="-12700"/>
            <a:ext cx="2628261" cy="262826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A1B05E-71D1-4E75-A045-053622C303DC}"/>
              </a:ext>
            </a:extLst>
          </p:cNvPr>
          <p:cNvSpPr txBox="1"/>
          <p:nvPr/>
        </p:nvSpPr>
        <p:spPr>
          <a:xfrm>
            <a:off x="6791960" y="723900"/>
            <a:ext cx="11724640" cy="5970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lnSpc>
                <a:spcPct val="115000"/>
              </a:lnSpc>
            </a:pP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800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carbohydrate, vitamin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800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protein, lipid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4800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vitamin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800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protein, lipid, carbohydrate, vitamin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box symbol. Stock Vector | Adobe Stock">
            <a:extLst>
              <a:ext uri="{FF2B5EF4-FFF2-40B4-BE49-F238E27FC236}">
                <a16:creationId xmlns:a16="http://schemas.microsoft.com/office/drawing/2014/main" id="{603D7EC6-7122-42A5-889F-18AA50D4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71" y="5003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3518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E9CE0-277E-401E-B522-92402EA9094A}"/>
              </a:ext>
            </a:extLst>
          </p:cNvPr>
          <p:cNvSpPr txBox="1"/>
          <p:nvPr/>
        </p:nvSpPr>
        <p:spPr>
          <a:xfrm>
            <a:off x="1257299" y="547686"/>
            <a:ext cx="16758849" cy="2881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16</a:t>
            </a:r>
            <a:r>
              <a:rPr lang="en-US" sz="6600" b="1" kern="1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6600" b="1" kern="120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 PHẦN DINH DƯỠNG CỦA THỨC ĂN ĐỘNG VẬT THỦY SẢN (</a:t>
            </a:r>
            <a:r>
              <a:rPr lang="en-US" sz="6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lang="en-US" sz="66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lang="en-US" sz="6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52" name="Picture 4" descr="Thức ăn thủy sản - Giải pháp nuôi trồng ...">
            <a:extLst>
              <a:ext uri="{FF2B5EF4-FFF2-40B4-BE49-F238E27FC236}">
                <a16:creationId xmlns:a16="http://schemas.microsoft.com/office/drawing/2014/main" id="{04A0D614-F330-4DEB-96A2-3B22DF62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781300"/>
            <a:ext cx="6987513" cy="667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UY ĐỊNH MỚI VỀ LƯU HÀNH THỨC ĂN THỦY SẢN">
            <a:extLst>
              <a:ext uri="{FF2B5EF4-FFF2-40B4-BE49-F238E27FC236}">
                <a16:creationId xmlns:a16="http://schemas.microsoft.com/office/drawing/2014/main" id="{59B96AF7-3992-415C-BB51-1AF158DEF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3757" y="4343716"/>
            <a:ext cx="8742392" cy="431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27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ất tần tật về tiếng Việt lớp 4 câu hỏi ...">
            <a:extLst>
              <a:ext uri="{FF2B5EF4-FFF2-40B4-BE49-F238E27FC236}">
                <a16:creationId xmlns:a16="http://schemas.microsoft.com/office/drawing/2014/main" id="{F863EF8D-091C-418F-889A-6132A66D4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r="22414" b="1"/>
          <a:stretch/>
        </p:blipFill>
        <p:spPr bwMode="auto">
          <a:xfrm>
            <a:off x="228600" y="1435417"/>
            <a:ext cx="7416161" cy="741616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Ảnh miễn phí trên Pixabay ...">
            <a:extLst>
              <a:ext uri="{FF2B5EF4-FFF2-40B4-BE49-F238E27FC236}">
                <a16:creationId xmlns:a16="http://schemas.microsoft.com/office/drawing/2014/main" id="{BF930372-0A28-40A2-A5C3-CE9EADDF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6134739" y="238761"/>
            <a:ext cx="2628261" cy="262826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A1B05E-71D1-4E75-A045-053622C303DC}"/>
              </a:ext>
            </a:extLst>
          </p:cNvPr>
          <p:cNvSpPr txBox="1"/>
          <p:nvPr/>
        </p:nvSpPr>
        <p:spPr>
          <a:xfrm>
            <a:off x="8229600" y="571500"/>
            <a:ext cx="10058400" cy="9368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protein, lipid, carbohydrate, vitamin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khoáng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4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</a:t>
            </a:r>
          </a:p>
          <a:p>
            <a:pPr>
              <a:lnSpc>
                <a:spcPct val="115000"/>
              </a:lnSpc>
            </a:pPr>
            <a:r>
              <a:rPr lang="en-US" sz="4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4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box symbol. Stock Vector | Adobe Stock">
            <a:extLst>
              <a:ext uri="{FF2B5EF4-FFF2-40B4-BE49-F238E27FC236}">
                <a16:creationId xmlns:a16="http://schemas.microsoft.com/office/drawing/2014/main" id="{603D7EC6-7122-42A5-889F-18AA50D4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401" y="56769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7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ất tần tật về tiếng Việt lớp 4 câu hỏi ...">
            <a:extLst>
              <a:ext uri="{FF2B5EF4-FFF2-40B4-BE49-F238E27FC236}">
                <a16:creationId xmlns:a16="http://schemas.microsoft.com/office/drawing/2014/main" id="{F863EF8D-091C-418F-889A-6132A66D4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r="22414" b="1"/>
          <a:stretch/>
        </p:blipFill>
        <p:spPr bwMode="auto">
          <a:xfrm>
            <a:off x="228600" y="1435417"/>
            <a:ext cx="7416161" cy="741616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Ảnh miễn phí trên Pixabay ...">
            <a:extLst>
              <a:ext uri="{FF2B5EF4-FFF2-40B4-BE49-F238E27FC236}">
                <a16:creationId xmlns:a16="http://schemas.microsoft.com/office/drawing/2014/main" id="{BF930372-0A28-40A2-A5C3-CE9EADDF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6134739" y="238761"/>
            <a:ext cx="2628261" cy="262826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ox symbol. Stock Vector | Adobe Stock">
            <a:extLst>
              <a:ext uri="{FF2B5EF4-FFF2-40B4-BE49-F238E27FC236}">
                <a16:creationId xmlns:a16="http://schemas.microsoft.com/office/drawing/2014/main" id="{603D7EC6-7122-42A5-889F-18AA50D4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1" y="3648443"/>
            <a:ext cx="1804039" cy="11638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9E893A-6F4A-4CED-89CB-542C9C6FFCDE}"/>
              </a:ext>
            </a:extLst>
          </p:cNvPr>
          <p:cNvSpPr txBox="1"/>
          <p:nvPr/>
        </p:nvSpPr>
        <p:spPr>
          <a:xfrm>
            <a:off x="8229600" y="876300"/>
            <a:ext cx="9296400" cy="5749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sz="5400" b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5400" b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 </a:t>
            </a:r>
            <a:r>
              <a:rPr lang="en-US" sz="54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5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5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5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5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5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5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5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5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endParaRPr lang="en-US" sz="5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5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5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400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rùn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du..</a:t>
            </a:r>
          </a:p>
          <a:p>
            <a:pPr>
              <a:lnSpc>
                <a:spcPct val="115000"/>
              </a:lnSpc>
            </a:pPr>
            <a:r>
              <a:rPr lang="en-US" sz="5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5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400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ột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5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chuối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sắn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		</a:t>
            </a:r>
          </a:p>
          <a:p>
            <a:pPr>
              <a:lnSpc>
                <a:spcPct val="115000"/>
              </a:lnSpc>
            </a:pPr>
            <a:r>
              <a:rPr lang="en-US" sz="5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5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8219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ất tần tật về tiếng Việt lớp 4 câu hỏi ...">
            <a:extLst>
              <a:ext uri="{FF2B5EF4-FFF2-40B4-BE49-F238E27FC236}">
                <a16:creationId xmlns:a16="http://schemas.microsoft.com/office/drawing/2014/main" id="{F863EF8D-091C-418F-889A-6132A66D4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r="22414" b="1"/>
          <a:stretch/>
        </p:blipFill>
        <p:spPr bwMode="auto">
          <a:xfrm>
            <a:off x="228600" y="1435417"/>
            <a:ext cx="7416161" cy="741616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Ảnh miễn phí trên Pixabay ...">
            <a:extLst>
              <a:ext uri="{FF2B5EF4-FFF2-40B4-BE49-F238E27FC236}">
                <a16:creationId xmlns:a16="http://schemas.microsoft.com/office/drawing/2014/main" id="{BF930372-0A28-40A2-A5C3-CE9EADDF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6134739" y="238761"/>
            <a:ext cx="2628261" cy="262826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ox symbol. Stock Vector | Adobe Stock">
            <a:extLst>
              <a:ext uri="{FF2B5EF4-FFF2-40B4-BE49-F238E27FC236}">
                <a16:creationId xmlns:a16="http://schemas.microsoft.com/office/drawing/2014/main" id="{603D7EC6-7122-42A5-889F-18AA50D4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61" y="5105399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8B9DE9-452F-46AD-A73D-444544B9C91E}"/>
              </a:ext>
            </a:extLst>
          </p:cNvPr>
          <p:cNvSpPr txBox="1"/>
          <p:nvPr/>
        </p:nvSpPr>
        <p:spPr>
          <a:xfrm>
            <a:off x="8153400" y="952501"/>
            <a:ext cx="9613899" cy="5970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sz="4800" b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b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1765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ất tần tật về tiếng Việt lớp 4 câu hỏi ...">
            <a:extLst>
              <a:ext uri="{FF2B5EF4-FFF2-40B4-BE49-F238E27FC236}">
                <a16:creationId xmlns:a16="http://schemas.microsoft.com/office/drawing/2014/main" id="{F863EF8D-091C-418F-889A-6132A66D4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r="22414" b="1"/>
          <a:stretch/>
        </p:blipFill>
        <p:spPr bwMode="auto">
          <a:xfrm>
            <a:off x="228600" y="1435417"/>
            <a:ext cx="7416161" cy="741616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Ảnh miễn phí trên Pixabay ...">
            <a:extLst>
              <a:ext uri="{FF2B5EF4-FFF2-40B4-BE49-F238E27FC236}">
                <a16:creationId xmlns:a16="http://schemas.microsoft.com/office/drawing/2014/main" id="{BF930372-0A28-40A2-A5C3-CE9EADDF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6134739" y="238761"/>
            <a:ext cx="2628261" cy="262826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ox symbol. Stock Vector | Adobe Stock">
            <a:extLst>
              <a:ext uri="{FF2B5EF4-FFF2-40B4-BE49-F238E27FC236}">
                <a16:creationId xmlns:a16="http://schemas.microsoft.com/office/drawing/2014/main" id="{603D7EC6-7122-42A5-889F-18AA50D4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3" y="2446411"/>
            <a:ext cx="1279095" cy="10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0859F8-433A-48FE-B347-6E115CA9BBC3}"/>
              </a:ext>
            </a:extLst>
          </p:cNvPr>
          <p:cNvSpPr txBox="1"/>
          <p:nvPr/>
        </p:nvSpPr>
        <p:spPr>
          <a:xfrm>
            <a:off x="7924800" y="884063"/>
            <a:ext cx="10363200" cy="8518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sz="4800" b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b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Protein?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4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4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3730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AA2AF3-0207-42B8-8858-F340B074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pic>
        <p:nvPicPr>
          <p:cNvPr id="5" name="图片 4" descr="图片包含 物体&#10;&#10;自动生成的说明">
            <a:extLst>
              <a:ext uri="{FF2B5EF4-FFF2-40B4-BE49-F238E27FC236}">
                <a16:creationId xmlns:a16="http://schemas.microsoft.com/office/drawing/2014/main" id="{49F5C1ED-B68D-41A0-AE3F-4B2680157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2" y="381596"/>
            <a:ext cx="17142857" cy="95238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E59916-D908-46E5-B5BB-2D2536CC5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9" t="43578" r="443" b="-365"/>
          <a:stretch/>
        </p:blipFill>
        <p:spPr>
          <a:xfrm>
            <a:off x="13611828" y="4878729"/>
            <a:ext cx="4389885" cy="54082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55D8927-D35D-4B9F-A83D-89BC4369A9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44" y="920189"/>
            <a:ext cx="3963485" cy="2802669"/>
          </a:xfrm>
          <a:prstGeom prst="rect">
            <a:avLst/>
          </a:prstGeom>
        </p:spPr>
      </p:pic>
      <p:pic>
        <p:nvPicPr>
          <p:cNvPr id="10" name="图片 9" descr="图片包含 玩具, 玩偶&#10;&#10;自动生成的说明">
            <a:extLst>
              <a:ext uri="{FF2B5EF4-FFF2-40B4-BE49-F238E27FC236}">
                <a16:creationId xmlns:a16="http://schemas.microsoft.com/office/drawing/2014/main" id="{B4A60235-364B-4F8F-BC85-9B778D38A7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756" y="4800599"/>
            <a:ext cx="7658283" cy="5408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394628-DF64-400A-91DB-E95F17B2A5BA}"/>
              </a:ext>
            </a:extLst>
          </p:cNvPr>
          <p:cNvSpPr txBox="1"/>
          <p:nvPr/>
        </p:nvSpPr>
        <p:spPr>
          <a:xfrm>
            <a:off x="4008008" y="3563216"/>
            <a:ext cx="102719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1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1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Cám cho cá Tra F - 0126 FEEDONE">
            <a:extLst>
              <a:ext uri="{FF2B5EF4-FFF2-40B4-BE49-F238E27FC236}">
                <a16:creationId xmlns:a16="http://schemas.microsoft.com/office/drawing/2014/main" id="{44E5E026-FA2E-45BD-8C87-071198B9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31" y="1251601"/>
            <a:ext cx="7587342" cy="998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90AD4A-0171-4FD1-8038-378C3CE6773D}"/>
              </a:ext>
            </a:extLst>
          </p:cNvPr>
          <p:cNvSpPr txBox="1"/>
          <p:nvPr/>
        </p:nvSpPr>
        <p:spPr>
          <a:xfrm>
            <a:off x="2434221" y="23852"/>
            <a:ext cx="151495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54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54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54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54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1270" name="Picture 6" descr="Quy định về những thông tin cần có trên bao bì sản phẩm năm 2023 – Bao Bì  Tâm Đức Phát">
            <a:extLst>
              <a:ext uri="{FF2B5EF4-FFF2-40B4-BE49-F238E27FC236}">
                <a16:creationId xmlns:a16="http://schemas.microsoft.com/office/drawing/2014/main" id="{2F865A7F-A7A1-41C8-8618-A44B94A65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1" y="6667500"/>
            <a:ext cx="4572000" cy="32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Ảnh miễn phí trên Pixabay ...">
            <a:extLst>
              <a:ext uri="{FF2B5EF4-FFF2-40B4-BE49-F238E27FC236}">
                <a16:creationId xmlns:a16="http://schemas.microsoft.com/office/drawing/2014/main" id="{34424612-C1F7-4264-99EF-CB0AD0312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-113661" y="-19087"/>
            <a:ext cx="2628261" cy="262826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>
            <a:extLst>
              <a:ext uri="{FF2B5EF4-FFF2-40B4-BE49-F238E27FC236}">
                <a16:creationId xmlns:a16="http://schemas.microsoft.com/office/drawing/2014/main" id="{617DBDF4-063E-4339-8095-C1A0B21E5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399" y="2180310"/>
            <a:ext cx="8123784" cy="812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Horizon TESOL">
            <a:extLst>
              <a:ext uri="{FF2B5EF4-FFF2-40B4-BE49-F238E27FC236}">
                <a16:creationId xmlns:a16="http://schemas.microsoft.com/office/drawing/2014/main" id="{AB2D91C0-5D4E-4696-9C2B-A51CAE9CE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1" y="3005625"/>
            <a:ext cx="4572000" cy="32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9483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>
            <a:extLst>
              <a:ext uri="{FF2B5EF4-FFF2-40B4-BE49-F238E27FC236}">
                <a16:creationId xmlns:a16="http://schemas.microsoft.com/office/drawing/2014/main" id="{C3B07491-8B00-413B-B858-85896C6AD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0"/>
            <a:ext cx="20345400" cy="129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6654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8204" name="Freeform: Shape 8200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7161" y="0"/>
            <a:ext cx="14320836" cy="10287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03" name="Freeform: Shape 8202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18309" y="0"/>
            <a:ext cx="3794584" cy="10287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05" name="Freeform: Shape 8204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6326" y="0"/>
            <a:ext cx="3804651" cy="10287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194" name="Picture 2" descr="Thank You Cute Clipart Vector, Cute ...">
            <a:extLst>
              <a:ext uri="{FF2B5EF4-FFF2-40B4-BE49-F238E27FC236}">
                <a16:creationId xmlns:a16="http://schemas.microsoft.com/office/drawing/2014/main" id="{5C66D571-2547-4DA1-92DA-62CE84270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5550" y="1617259"/>
            <a:ext cx="7001301" cy="700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9" name="Rectangle 923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1" name="Rectangle 924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3" name="Freeform: Shape 924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9329737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Trung tâm Dịch vụ">
            <a:extLst>
              <a:ext uri="{FF2B5EF4-FFF2-40B4-BE49-F238E27FC236}">
                <a16:creationId xmlns:a16="http://schemas.microsoft.com/office/drawing/2014/main" id="{7067AFB8-7A12-4D24-98BF-BA2EEFC6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71" b="-1"/>
          <a:stretch/>
        </p:blipFill>
        <p:spPr bwMode="auto">
          <a:xfrm>
            <a:off x="3915412" y="342900"/>
            <a:ext cx="10342876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1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C9DADB-3BAB-439B-8786-33B1C5E090CE}"/>
              </a:ext>
            </a:extLst>
          </p:cNvPr>
          <p:cNvSpPr txBox="1"/>
          <p:nvPr/>
        </p:nvSpPr>
        <p:spPr>
          <a:xfrm>
            <a:off x="2057400" y="3467100"/>
            <a:ext cx="13639800" cy="1596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viên soạn :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 THPT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huyện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tỉnh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1347654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ướng dẫn các bước để THIẾT LẬP MỤC ...">
            <a:extLst>
              <a:ext uri="{FF2B5EF4-FFF2-40B4-BE49-F238E27FC236}">
                <a16:creationId xmlns:a16="http://schemas.microsoft.com/office/drawing/2014/main" id="{F89624CB-AEB9-4B5E-A5F8-D04B62BCB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" y="1707297"/>
            <a:ext cx="6553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7E7EB7-0CAF-46C2-BD94-120D0D3F609E}"/>
              </a:ext>
            </a:extLst>
          </p:cNvPr>
          <p:cNvSpPr txBox="1"/>
          <p:nvPr/>
        </p:nvSpPr>
        <p:spPr>
          <a:xfrm>
            <a:off x="571500" y="647700"/>
            <a:ext cx="689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E657083D-C6AB-4E63-9505-7E79AB41781C}"/>
              </a:ext>
            </a:extLst>
          </p:cNvPr>
          <p:cNvSpPr/>
          <p:nvPr/>
        </p:nvSpPr>
        <p:spPr>
          <a:xfrm>
            <a:off x="7467600" y="419100"/>
            <a:ext cx="10248900" cy="2743200"/>
          </a:xfrm>
          <a:prstGeom prst="flowChartAlternateProcess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4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27FE6279-56D6-4C63-9B42-4B2822FC96E4}"/>
              </a:ext>
            </a:extLst>
          </p:cNvPr>
          <p:cNvSpPr/>
          <p:nvPr/>
        </p:nvSpPr>
        <p:spPr>
          <a:xfrm>
            <a:off x="7493000" y="3390900"/>
            <a:ext cx="10248900" cy="3429000"/>
          </a:xfrm>
          <a:prstGeom prst="flowChartAlternateProcess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431197A4-53A7-4E9E-81CE-2645C4ABC555}"/>
              </a:ext>
            </a:extLst>
          </p:cNvPr>
          <p:cNvSpPr/>
          <p:nvPr/>
        </p:nvSpPr>
        <p:spPr>
          <a:xfrm>
            <a:off x="7467600" y="7124700"/>
            <a:ext cx="10248900" cy="2743200"/>
          </a:xfrm>
          <a:prstGeom prst="flowChartAlternateProcess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82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AA2AF3-0207-42B8-8858-F340B074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pic>
        <p:nvPicPr>
          <p:cNvPr id="5" name="图片 4" descr="图片包含 物体&#10;&#10;自动生成的说明">
            <a:extLst>
              <a:ext uri="{FF2B5EF4-FFF2-40B4-BE49-F238E27FC236}">
                <a16:creationId xmlns:a16="http://schemas.microsoft.com/office/drawing/2014/main" id="{49F5C1ED-B68D-41A0-AE3F-4B2680157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2" y="381596"/>
            <a:ext cx="17142857" cy="95238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E59916-D908-46E5-B5BB-2D2536CC5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9" t="43578" r="443" b="-365"/>
          <a:stretch/>
        </p:blipFill>
        <p:spPr>
          <a:xfrm>
            <a:off x="13611828" y="4878729"/>
            <a:ext cx="4389885" cy="54082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55D8927-D35D-4B9F-A83D-89BC4369A9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44" y="920189"/>
            <a:ext cx="3963485" cy="2802669"/>
          </a:xfrm>
          <a:prstGeom prst="rect">
            <a:avLst/>
          </a:prstGeom>
        </p:spPr>
      </p:pic>
      <p:pic>
        <p:nvPicPr>
          <p:cNvPr id="10" name="图片 9" descr="图片包含 玩具, 玩偶&#10;&#10;自动生成的说明">
            <a:extLst>
              <a:ext uri="{FF2B5EF4-FFF2-40B4-BE49-F238E27FC236}">
                <a16:creationId xmlns:a16="http://schemas.microsoft.com/office/drawing/2014/main" id="{B4A60235-364B-4F8F-BC85-9B778D38A7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756" y="4800599"/>
            <a:ext cx="7658283" cy="5408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394628-DF64-400A-91DB-E95F17B2A5BA}"/>
              </a:ext>
            </a:extLst>
          </p:cNvPr>
          <p:cNvSpPr txBox="1"/>
          <p:nvPr/>
        </p:nvSpPr>
        <p:spPr>
          <a:xfrm>
            <a:off x="4008008" y="3563216"/>
            <a:ext cx="102719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  <a:p>
            <a:pPr algn="ctr" defTabSz="685800">
              <a:defRPr/>
            </a:pPr>
            <a:endParaRPr lang="en-US" sz="1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6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em.Video">
            <a:extLst>
              <a:ext uri="{FF2B5EF4-FFF2-40B4-BE49-F238E27FC236}">
                <a16:creationId xmlns:a16="http://schemas.microsoft.com/office/drawing/2014/main" id="{8AFEB603-31F0-4E60-8290-C0F83BF7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76500"/>
            <a:ext cx="5791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3F816B-55B5-4816-8655-4C5550D18EA4}"/>
              </a:ext>
            </a:extLst>
          </p:cNvPr>
          <p:cNvSpPr txBox="1"/>
          <p:nvPr/>
        </p:nvSpPr>
        <p:spPr>
          <a:xfrm>
            <a:off x="7787640" y="1599337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linkClick r:id="rId3"/>
              </a:rPr>
              <a:t>https://youtu.be/jqq4bR5EFm0?si=A7tiTUWCSmfYnLJU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C6DA7-A415-4FE8-A0DB-F99C3E16BE51}"/>
              </a:ext>
            </a:extLst>
          </p:cNvPr>
          <p:cNvSpPr txBox="1"/>
          <p:nvPr/>
        </p:nvSpPr>
        <p:spPr>
          <a:xfrm>
            <a:off x="7787640" y="3695700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linkClick r:id="rId4"/>
              </a:rPr>
              <a:t>https://youtu.be/Z-GGAwBBj7Y?si=_wiBwg-4JPw_i093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469590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ELTS Reading - 16 câu hỏi thường gặp ...">
            <a:extLst>
              <a:ext uri="{FF2B5EF4-FFF2-40B4-BE49-F238E27FC236}">
                <a16:creationId xmlns:a16="http://schemas.microsoft.com/office/drawing/2014/main" id="{0966725B-5706-42A8-9C9A-5A3CD0320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11" y="114404"/>
            <a:ext cx="6842013" cy="904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8C7EF67-3C95-48EF-B9A5-E825EA5C6CAC}"/>
              </a:ext>
            </a:extLst>
          </p:cNvPr>
          <p:cNvSpPr/>
          <p:nvPr/>
        </p:nvSpPr>
        <p:spPr>
          <a:xfrm>
            <a:off x="7789344" y="396086"/>
            <a:ext cx="6842014" cy="3184642"/>
          </a:xfrm>
          <a:prstGeom prst="wedgeEllipseCallout">
            <a:avLst>
              <a:gd name="adj1" fmla="val -70348"/>
              <a:gd name="adj2" fmla="val 115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002060"/>
                </a:solidFill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622F2B1-BFB1-4205-9518-747B6BACE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48409"/>
            <a:ext cx="12420600" cy="766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áy chế biến thức ăn cho cá giúp chăn nuôi thủy sản hiệu quả Máy móc nông  ngư nghiệp – Điện Máy Trâu Vàng">
            <a:extLst>
              <a:ext uri="{FF2B5EF4-FFF2-40B4-BE49-F238E27FC236}">
                <a16:creationId xmlns:a16="http://schemas.microsoft.com/office/drawing/2014/main" id="{5CEAFA27-4B79-468D-8654-7357AA7FC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68368"/>
            <a:ext cx="12420600" cy="842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738C88-5858-4E44-B602-7738CB920BC9}"/>
              </a:ext>
            </a:extLst>
          </p:cNvPr>
          <p:cNvSpPr txBox="1"/>
          <p:nvPr/>
        </p:nvSpPr>
        <p:spPr>
          <a:xfrm>
            <a:off x="6879381" y="178749"/>
            <a:ext cx="10496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TỰ NHIÊN, TƯƠI SỐNG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TỰ CHẾ BIẾN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98A66-3113-4ECA-AFC9-D04AA9EC0FFD}"/>
              </a:ext>
            </a:extLst>
          </p:cNvPr>
          <p:cNvSpPr txBox="1"/>
          <p:nvPr/>
        </p:nvSpPr>
        <p:spPr>
          <a:xfrm>
            <a:off x="6879381" y="577912"/>
            <a:ext cx="9275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CÔNG NGHIỆP</a:t>
            </a:r>
          </a:p>
        </p:txBody>
      </p:sp>
    </p:spTree>
    <p:extLst>
      <p:ext uri="{BB962C8B-B14F-4D97-AF65-F5344CB8AC3E}">
        <p14:creationId xmlns:p14="http://schemas.microsoft.com/office/powerpoint/2010/main" val="20760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05692F0-B386-4D11-9870-47AE92312436}"/>
              </a:ext>
            </a:extLst>
          </p:cNvPr>
          <p:cNvSpPr/>
          <p:nvPr/>
        </p:nvSpPr>
        <p:spPr>
          <a:xfrm>
            <a:off x="8305800" y="0"/>
            <a:ext cx="9525000" cy="4229100"/>
          </a:xfrm>
          <a:prstGeom prst="wedgeEllipseCallout">
            <a:avLst>
              <a:gd name="adj1" fmla="val -93457"/>
              <a:gd name="adj2" fmla="val -31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thực tế kết hợp với SGK, em hãy cho biết trong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100" name="Picture 4" descr="Tất tần tật về tiếng Việt lớp 4 câu hỏi ...">
            <a:extLst>
              <a:ext uri="{FF2B5EF4-FFF2-40B4-BE49-F238E27FC236}">
                <a16:creationId xmlns:a16="http://schemas.microsoft.com/office/drawing/2014/main" id="{B50441BC-0A80-4312-AC83-47CED7471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3040"/>
            <a:ext cx="6781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Checklist: Đánh giá nhanh ý tưởng qua các câu hỏi - MarketingTrips">
            <a:extLst>
              <a:ext uri="{FF2B5EF4-FFF2-40B4-BE49-F238E27FC236}">
                <a16:creationId xmlns:a16="http://schemas.microsoft.com/office/drawing/2014/main" id="{592C04FA-DE7C-479C-9068-73A088260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485900"/>
            <a:ext cx="4521200" cy="391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75" name="Straight Connector 1127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19937" y="1714500"/>
            <a:ext cx="0" cy="6858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https://lh7-us.googleusercontent.com/vNzQqxONyRmQmVwH7HcYrWv9tJ-lTi9wBAKSfUG9ph-81wvSLP2uvcltrnpz5mYieKwn4p6zC_2z-gKj_DlCOonOYFQPadznG2Kj_AgyCII4s84hXe9HVtpTfg0lMtUAOypYjVMDh-IrpBwIC8h_b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4410"/>
            <a:ext cx="12238481" cy="6511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AA2AF3-0207-42B8-8858-F340B074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pic>
        <p:nvPicPr>
          <p:cNvPr id="5" name="图片 4" descr="图片包含 物体&#10;&#10;自动生成的说明">
            <a:extLst>
              <a:ext uri="{FF2B5EF4-FFF2-40B4-BE49-F238E27FC236}">
                <a16:creationId xmlns:a16="http://schemas.microsoft.com/office/drawing/2014/main" id="{49F5C1ED-B68D-41A0-AE3F-4B2680157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2" y="381596"/>
            <a:ext cx="17142857" cy="95238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E59916-D908-46E5-B5BB-2D2536CC5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9" t="43578" r="443" b="-365"/>
          <a:stretch/>
        </p:blipFill>
        <p:spPr>
          <a:xfrm>
            <a:off x="13611828" y="4878729"/>
            <a:ext cx="4389885" cy="54082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55D8927-D35D-4B9F-A83D-89BC4369A9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44" y="920189"/>
            <a:ext cx="3963485" cy="2802669"/>
          </a:xfrm>
          <a:prstGeom prst="rect">
            <a:avLst/>
          </a:prstGeom>
        </p:spPr>
      </p:pic>
      <p:pic>
        <p:nvPicPr>
          <p:cNvPr id="10" name="图片 9" descr="图片包含 玩具, 玩偶&#10;&#10;自动生成的说明">
            <a:extLst>
              <a:ext uri="{FF2B5EF4-FFF2-40B4-BE49-F238E27FC236}">
                <a16:creationId xmlns:a16="http://schemas.microsoft.com/office/drawing/2014/main" id="{B4A60235-364B-4F8F-BC85-9B778D38A7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756" y="4800599"/>
            <a:ext cx="7658283" cy="5408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394628-DF64-400A-91DB-E95F17B2A5BA}"/>
              </a:ext>
            </a:extLst>
          </p:cNvPr>
          <p:cNvSpPr txBox="1"/>
          <p:nvPr/>
        </p:nvSpPr>
        <p:spPr>
          <a:xfrm>
            <a:off x="4008008" y="3563216"/>
            <a:ext cx="102719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  <a:p>
            <a:pPr algn="ctr" defTabSz="685800">
              <a:defRPr/>
            </a:pPr>
            <a:endParaRPr lang="en-US" sz="1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1206</Words>
  <PresentationFormat>Custom</PresentationFormat>
  <Paragraphs>87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Meiryo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2024-07-26T13:33:44Z</dcterms:modified>
  <dc:identifier>DAF6k2prNZA</dc:identifier>
</cp:coreProperties>
</file>