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38" r:id="rId2"/>
    <p:sldId id="3139" r:id="rId3"/>
    <p:sldId id="259" r:id="rId4"/>
    <p:sldId id="3120" r:id="rId5"/>
    <p:sldId id="3123" r:id="rId6"/>
    <p:sldId id="3129" r:id="rId7"/>
    <p:sldId id="3131" r:id="rId8"/>
    <p:sldId id="3140" r:id="rId9"/>
    <p:sldId id="3133" r:id="rId10"/>
    <p:sldId id="3124" r:id="rId11"/>
    <p:sldId id="3135" r:id="rId12"/>
    <p:sldId id="3136" r:id="rId13"/>
    <p:sldId id="31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4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Con%20duong%20den%20lop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8613" name="Con duong den 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239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thầy cô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giáo </a:t>
            </a:r>
            <a:endParaRPr lang="en-US" sz="2800" b="1" kern="10" dirty="0" smtClean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về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dự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lớp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249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12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9812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1812"/>
                            </p:stCondLst>
                            <p:childTnLst>
                              <p:par>
                                <p:cTn id="16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audio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686290" y="2346094"/>
            <a:ext cx="28255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6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88" name="Picture 18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34"/>
            <a:ext cx="7050792" cy="4371530"/>
          </a:xfrm>
          <a:prstGeom prst="rect">
            <a:avLst/>
          </a:prstGeom>
        </p:spPr>
      </p:pic>
      <p:sp>
        <p:nvSpPr>
          <p:cNvPr id="191" name="TextBox 4"/>
          <p:cNvSpPr txBox="1">
            <a:spLocks noChangeArrowheads="1"/>
          </p:cNvSpPr>
          <p:nvPr/>
        </p:nvSpPr>
        <p:spPr bwMode="auto">
          <a:xfrm>
            <a:off x="409575" y="4542073"/>
            <a:ext cx="864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916763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MÙA XUÂN CỦA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49" y="2091271"/>
            <a:ext cx="6826102" cy="45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686290" y="2346094"/>
            <a:ext cx="28255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6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6" y="-48616"/>
            <a:ext cx="11333439" cy="69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684687" y="2346094"/>
            <a:ext cx="28287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6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2</a:t>
            </a:r>
            <a:endParaRPr lang="en-US" altLang="zh-CN" sz="66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13020" r="5863" b="9108"/>
          <a:stretch/>
        </p:blipFill>
        <p:spPr>
          <a:xfrm>
            <a:off x="3114644" y="719138"/>
            <a:ext cx="6427237" cy="398527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85775" y="5035346"/>
            <a:ext cx="111026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9176" y="190736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658" y="1076403"/>
            <a:ext cx="114164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4148" y="172008"/>
            <a:ext cx="10031246" cy="6225198"/>
            <a:chOff x="534148" y="172008"/>
            <a:chExt cx="10031246" cy="622519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201" y="172008"/>
              <a:ext cx="10022193" cy="622519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4148" y="172008"/>
              <a:ext cx="796698" cy="977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88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3604" r="3471" b="10603"/>
          <a:stretch/>
        </p:blipFill>
        <p:spPr>
          <a:xfrm>
            <a:off x="205119" y="684174"/>
            <a:ext cx="5649362" cy="529627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88518" y="1309548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4812" y="1510141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623696" y="1265883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607387" y="1789103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566853" y="282965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96705" y="5040497"/>
            <a:ext cx="109728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915</Words>
  <Application>Microsoft Office PowerPoint</Application>
  <PresentationFormat>Custom</PresentationFormat>
  <Paragraphs>220</Paragraphs>
  <Slides>13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35</cp:revision>
  <dcterms:created xsi:type="dcterms:W3CDTF">2020-08-07T07:15:00Z</dcterms:created>
  <dcterms:modified xsi:type="dcterms:W3CDTF">2020-08-23T09:33:21Z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