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60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65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56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44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85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097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96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55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31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9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178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29CC1-5255-4A5F-970C-1FE4BC216F8A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868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Relationship Id="rId9" Type="http://schemas.openxmlformats.org/officeDocument/2006/relationships/slide" Target="slide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gioithieu.azota.v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947052" y="1866894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H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188023" y="1866894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60709" y="1866889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A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774366" y="1866894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601680" y="1866891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Y</a:t>
            </a:r>
          </a:p>
        </p:txBody>
      </p:sp>
      <p:sp>
        <p:nvSpPr>
          <p:cNvPr id="88" name="Rectangle 87"/>
          <p:cNvSpPr/>
          <p:nvPr/>
        </p:nvSpPr>
        <p:spPr>
          <a:xfrm>
            <a:off x="2188022" y="2411179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</a:t>
            </a:r>
          </a:p>
        </p:txBody>
      </p:sp>
      <p:sp>
        <p:nvSpPr>
          <p:cNvPr id="89" name="Rectangle 88"/>
          <p:cNvSpPr/>
          <p:nvPr/>
        </p:nvSpPr>
        <p:spPr>
          <a:xfrm>
            <a:off x="1360708" y="2411174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O</a:t>
            </a:r>
          </a:p>
        </p:txBody>
      </p:sp>
      <p:sp>
        <p:nvSpPr>
          <p:cNvPr id="90" name="Rectangle 89"/>
          <p:cNvSpPr/>
          <p:nvPr/>
        </p:nvSpPr>
        <p:spPr>
          <a:xfrm>
            <a:off x="1774365" y="2411179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</a:t>
            </a:r>
          </a:p>
        </p:txBody>
      </p:sp>
      <p:sp>
        <p:nvSpPr>
          <p:cNvPr id="91" name="Rectangle 90"/>
          <p:cNvSpPr/>
          <p:nvPr/>
        </p:nvSpPr>
        <p:spPr>
          <a:xfrm>
            <a:off x="3015336" y="2411173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S</a:t>
            </a:r>
          </a:p>
        </p:txBody>
      </p:sp>
      <p:sp>
        <p:nvSpPr>
          <p:cNvPr id="92" name="Rectangle 91"/>
          <p:cNvSpPr/>
          <p:nvPr/>
        </p:nvSpPr>
        <p:spPr>
          <a:xfrm>
            <a:off x="2601679" y="241117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O</a:t>
            </a:r>
          </a:p>
        </p:txBody>
      </p:sp>
      <p:sp>
        <p:nvSpPr>
          <p:cNvPr id="93" name="Rectangle 92"/>
          <p:cNvSpPr/>
          <p:nvPr/>
        </p:nvSpPr>
        <p:spPr>
          <a:xfrm>
            <a:off x="4256307" y="2411179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</a:t>
            </a:r>
          </a:p>
        </p:txBody>
      </p:sp>
      <p:sp>
        <p:nvSpPr>
          <p:cNvPr id="94" name="Rectangle 93"/>
          <p:cNvSpPr/>
          <p:nvPr/>
        </p:nvSpPr>
        <p:spPr>
          <a:xfrm>
            <a:off x="3842650" y="2411173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</a:t>
            </a:r>
          </a:p>
        </p:txBody>
      </p:sp>
      <p:sp>
        <p:nvSpPr>
          <p:cNvPr id="95" name="Rectangle 94"/>
          <p:cNvSpPr/>
          <p:nvPr/>
        </p:nvSpPr>
        <p:spPr>
          <a:xfrm>
            <a:off x="3428993" y="2411173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I</a:t>
            </a:r>
          </a:p>
        </p:txBody>
      </p:sp>
      <p:sp>
        <p:nvSpPr>
          <p:cNvPr id="97" name="Rectangle 96"/>
          <p:cNvSpPr/>
          <p:nvPr/>
        </p:nvSpPr>
        <p:spPr>
          <a:xfrm>
            <a:off x="2204354" y="2977220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</a:t>
            </a:r>
          </a:p>
        </p:txBody>
      </p:sp>
      <p:sp>
        <p:nvSpPr>
          <p:cNvPr id="98" name="Rectangle 97"/>
          <p:cNvSpPr/>
          <p:nvPr/>
        </p:nvSpPr>
        <p:spPr>
          <a:xfrm>
            <a:off x="1377040" y="2977215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H</a:t>
            </a:r>
          </a:p>
        </p:txBody>
      </p:sp>
      <p:sp>
        <p:nvSpPr>
          <p:cNvPr id="99" name="Rectangle 98"/>
          <p:cNvSpPr/>
          <p:nvPr/>
        </p:nvSpPr>
        <p:spPr>
          <a:xfrm>
            <a:off x="1790697" y="2977220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O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947053" y="3586820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2188024" y="3586820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1360710" y="3586815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A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1774367" y="3586820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S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2204354" y="4196419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G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1377040" y="4196414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H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1790697" y="4196419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I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2618011" y="419641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H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2204354" y="4729820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H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1790697" y="4729820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</a:t>
            </a:r>
          </a:p>
        </p:txBody>
      </p:sp>
      <p:sp>
        <p:nvSpPr>
          <p:cNvPr id="127" name="Rectangle 126"/>
          <p:cNvSpPr/>
          <p:nvPr/>
        </p:nvSpPr>
        <p:spPr>
          <a:xfrm>
            <a:off x="3031668" y="4729814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N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2618011" y="4729817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I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2204354" y="5263220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A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1377040" y="5263215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H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1790697" y="5263220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3031668" y="5263214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2618011" y="5263217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L</a:t>
            </a:r>
          </a:p>
        </p:txBody>
      </p:sp>
      <p:sp>
        <p:nvSpPr>
          <p:cNvPr id="139" name="Rectangle 138"/>
          <p:cNvSpPr/>
          <p:nvPr/>
        </p:nvSpPr>
        <p:spPr>
          <a:xfrm>
            <a:off x="3858982" y="5263214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Y</a:t>
            </a:r>
          </a:p>
        </p:txBody>
      </p:sp>
      <p:sp>
        <p:nvSpPr>
          <p:cNvPr id="140" name="Rectangle 139"/>
          <p:cNvSpPr/>
          <p:nvPr/>
        </p:nvSpPr>
        <p:spPr>
          <a:xfrm>
            <a:off x="3445325" y="5263214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H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2188023" y="1311723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O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1360709" y="1311718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G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1774366" y="1311723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O</a:t>
            </a:r>
          </a:p>
        </p:txBody>
      </p:sp>
      <p:sp>
        <p:nvSpPr>
          <p:cNvPr id="146" name="Rectangle 145"/>
          <p:cNvSpPr/>
          <p:nvPr/>
        </p:nvSpPr>
        <p:spPr>
          <a:xfrm>
            <a:off x="2601680" y="1311720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D</a:t>
            </a:r>
          </a:p>
          <a:p>
            <a:pPr algn="ctr"/>
            <a:endParaRPr lang="en-US" sz="1200" dirty="0"/>
          </a:p>
        </p:txBody>
      </p:sp>
      <p:sp>
        <p:nvSpPr>
          <p:cNvPr id="151" name="Flowchart: Connector 150"/>
          <p:cNvSpPr/>
          <p:nvPr/>
        </p:nvSpPr>
        <p:spPr>
          <a:xfrm>
            <a:off x="381000" y="1300818"/>
            <a:ext cx="381000" cy="391885"/>
          </a:xfrm>
          <a:prstGeom prst="flowChartConnector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61" name="Flowchart: Connector 160"/>
          <p:cNvSpPr/>
          <p:nvPr/>
        </p:nvSpPr>
        <p:spPr>
          <a:xfrm>
            <a:off x="397329" y="1855992"/>
            <a:ext cx="381000" cy="391885"/>
          </a:xfrm>
          <a:prstGeom prst="flowChartConnector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62" name="Flowchart: Connector 161"/>
          <p:cNvSpPr/>
          <p:nvPr/>
        </p:nvSpPr>
        <p:spPr>
          <a:xfrm>
            <a:off x="397329" y="2411160"/>
            <a:ext cx="381000" cy="391885"/>
          </a:xfrm>
          <a:prstGeom prst="flowChartConnector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63" name="Flowchart: Connector 162"/>
          <p:cNvSpPr/>
          <p:nvPr/>
        </p:nvSpPr>
        <p:spPr>
          <a:xfrm>
            <a:off x="408215" y="2988111"/>
            <a:ext cx="381000" cy="391885"/>
          </a:xfrm>
          <a:prstGeom prst="flowChartConnector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64" name="Flowchart: Connector 163"/>
          <p:cNvSpPr/>
          <p:nvPr/>
        </p:nvSpPr>
        <p:spPr>
          <a:xfrm>
            <a:off x="408215" y="3597704"/>
            <a:ext cx="381000" cy="391885"/>
          </a:xfrm>
          <a:prstGeom prst="flowChartConnector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65" name="Flowchart: Connector 164"/>
          <p:cNvSpPr/>
          <p:nvPr/>
        </p:nvSpPr>
        <p:spPr>
          <a:xfrm>
            <a:off x="397329" y="4207310"/>
            <a:ext cx="381000" cy="391885"/>
          </a:xfrm>
          <a:prstGeom prst="flowChartConnector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66" name="Flowchart: Connector 165"/>
          <p:cNvSpPr/>
          <p:nvPr/>
        </p:nvSpPr>
        <p:spPr>
          <a:xfrm>
            <a:off x="408215" y="4740704"/>
            <a:ext cx="381000" cy="391885"/>
          </a:xfrm>
          <a:prstGeom prst="flowChartConnector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167" name="Flowchart: Connector 166"/>
          <p:cNvSpPr/>
          <p:nvPr/>
        </p:nvSpPr>
        <p:spPr>
          <a:xfrm>
            <a:off x="408215" y="5274111"/>
            <a:ext cx="381000" cy="391885"/>
          </a:xfrm>
          <a:prstGeom prst="flowChartConnector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68" name="8-Point Star 167"/>
          <p:cNvSpPr/>
          <p:nvPr/>
        </p:nvSpPr>
        <p:spPr>
          <a:xfrm>
            <a:off x="5029200" y="1284468"/>
            <a:ext cx="457200" cy="402778"/>
          </a:xfrm>
          <a:prstGeom prst="star8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2" action="ppaction://hlinksldjump"/>
              </a:rPr>
              <a:t>1</a:t>
            </a:r>
            <a:endParaRPr lang="en-US" dirty="0"/>
          </a:p>
        </p:txBody>
      </p:sp>
      <p:sp>
        <p:nvSpPr>
          <p:cNvPr id="170" name="8-Point Star 169">
            <a:hlinkClick r:id="rId3" action="ppaction://hlinksldjump"/>
          </p:cNvPr>
          <p:cNvSpPr/>
          <p:nvPr/>
        </p:nvSpPr>
        <p:spPr>
          <a:xfrm>
            <a:off x="5029200" y="2394811"/>
            <a:ext cx="457200" cy="402778"/>
          </a:xfrm>
          <a:prstGeom prst="star8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3" action="ppaction://hlinksldjump"/>
              </a:rPr>
              <a:t>3</a:t>
            </a:r>
            <a:endParaRPr lang="en-US" dirty="0"/>
          </a:p>
        </p:txBody>
      </p:sp>
      <p:sp>
        <p:nvSpPr>
          <p:cNvPr id="171" name="8-Point Star 170">
            <a:hlinkClick r:id="rId4" action="ppaction://hlinksldjump"/>
          </p:cNvPr>
          <p:cNvSpPr/>
          <p:nvPr/>
        </p:nvSpPr>
        <p:spPr>
          <a:xfrm>
            <a:off x="5029200" y="2977200"/>
            <a:ext cx="457200" cy="402778"/>
          </a:xfrm>
          <a:prstGeom prst="star8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4" action="ppaction://hlinksldjump"/>
              </a:rPr>
              <a:t>4</a:t>
            </a:r>
            <a:endParaRPr lang="en-US" dirty="0"/>
          </a:p>
        </p:txBody>
      </p:sp>
      <p:sp>
        <p:nvSpPr>
          <p:cNvPr id="172" name="8-Point Star 171"/>
          <p:cNvSpPr/>
          <p:nvPr/>
        </p:nvSpPr>
        <p:spPr>
          <a:xfrm>
            <a:off x="5029200" y="3581361"/>
            <a:ext cx="457200" cy="402778"/>
          </a:xfrm>
          <a:prstGeom prst="star8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5" action="ppaction://hlinksldjump"/>
              </a:rPr>
              <a:t>5</a:t>
            </a:r>
            <a:endParaRPr lang="en-US" dirty="0"/>
          </a:p>
        </p:txBody>
      </p:sp>
      <p:sp>
        <p:nvSpPr>
          <p:cNvPr id="173" name="8-Point Star 172"/>
          <p:cNvSpPr/>
          <p:nvPr/>
        </p:nvSpPr>
        <p:spPr>
          <a:xfrm>
            <a:off x="5029200" y="4190954"/>
            <a:ext cx="457200" cy="402778"/>
          </a:xfrm>
          <a:prstGeom prst="star8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6" action="ppaction://hlinksldjump"/>
              </a:rPr>
              <a:t>6</a:t>
            </a:r>
            <a:endParaRPr lang="en-US" dirty="0"/>
          </a:p>
        </p:txBody>
      </p:sp>
      <p:sp>
        <p:nvSpPr>
          <p:cNvPr id="174" name="8-Point Star 173"/>
          <p:cNvSpPr/>
          <p:nvPr/>
        </p:nvSpPr>
        <p:spPr>
          <a:xfrm>
            <a:off x="5029200" y="4724361"/>
            <a:ext cx="457200" cy="402778"/>
          </a:xfrm>
          <a:prstGeom prst="star8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7" action="ppaction://hlinksldjump"/>
              </a:rPr>
              <a:t>7</a:t>
            </a:r>
            <a:endParaRPr lang="en-US" dirty="0"/>
          </a:p>
        </p:txBody>
      </p:sp>
      <p:sp>
        <p:nvSpPr>
          <p:cNvPr id="175" name="8-Point Star 174"/>
          <p:cNvSpPr/>
          <p:nvPr/>
        </p:nvSpPr>
        <p:spPr>
          <a:xfrm>
            <a:off x="5029200" y="5263200"/>
            <a:ext cx="457200" cy="402778"/>
          </a:xfrm>
          <a:prstGeom prst="star8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8" action="ppaction://hlinksldjump"/>
              </a:rPr>
              <a:t>8</a:t>
            </a:r>
            <a:endParaRPr lang="en-US" dirty="0"/>
          </a:p>
        </p:txBody>
      </p:sp>
      <p:sp>
        <p:nvSpPr>
          <p:cNvPr id="178" name="8-Point Star 177"/>
          <p:cNvSpPr/>
          <p:nvPr/>
        </p:nvSpPr>
        <p:spPr>
          <a:xfrm>
            <a:off x="5029200" y="1855992"/>
            <a:ext cx="457200" cy="402778"/>
          </a:xfrm>
          <a:prstGeom prst="star8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9" action="ppaction://hlinksldjump"/>
              </a:rPr>
              <a:t>2</a:t>
            </a:r>
            <a:endParaRPr lang="en-US" dirty="0"/>
          </a:p>
        </p:txBody>
      </p:sp>
      <p:sp>
        <p:nvSpPr>
          <p:cNvPr id="218" name="Rectangle 217"/>
          <p:cNvSpPr/>
          <p:nvPr/>
        </p:nvSpPr>
        <p:spPr>
          <a:xfrm>
            <a:off x="2204354" y="1300817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19" name="Rectangle 218"/>
          <p:cNvSpPr/>
          <p:nvPr/>
        </p:nvSpPr>
        <p:spPr>
          <a:xfrm>
            <a:off x="1360709" y="1300817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20" name="Rectangle 219"/>
          <p:cNvSpPr/>
          <p:nvPr/>
        </p:nvSpPr>
        <p:spPr>
          <a:xfrm>
            <a:off x="1790697" y="1300817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21" name="Rectangle 220"/>
          <p:cNvSpPr/>
          <p:nvPr/>
        </p:nvSpPr>
        <p:spPr>
          <a:xfrm>
            <a:off x="2618011" y="1300814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  <a:p>
            <a:pPr algn="ctr"/>
            <a:endParaRPr lang="en-US" sz="1200" dirty="0"/>
          </a:p>
        </p:txBody>
      </p:sp>
      <p:sp>
        <p:nvSpPr>
          <p:cNvPr id="257" name="Rectangle 256"/>
          <p:cNvSpPr/>
          <p:nvPr/>
        </p:nvSpPr>
        <p:spPr>
          <a:xfrm>
            <a:off x="2220685" y="2982662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58" name="Rectangle 257"/>
          <p:cNvSpPr/>
          <p:nvPr/>
        </p:nvSpPr>
        <p:spPr>
          <a:xfrm>
            <a:off x="1393371" y="2982657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59" name="Rectangle 258"/>
          <p:cNvSpPr/>
          <p:nvPr/>
        </p:nvSpPr>
        <p:spPr>
          <a:xfrm>
            <a:off x="1807028" y="2982662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0" name="Rectangle 259"/>
          <p:cNvSpPr/>
          <p:nvPr/>
        </p:nvSpPr>
        <p:spPr>
          <a:xfrm>
            <a:off x="963384" y="3592262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1" name="Rectangle 260"/>
          <p:cNvSpPr/>
          <p:nvPr/>
        </p:nvSpPr>
        <p:spPr>
          <a:xfrm>
            <a:off x="2204355" y="3592262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2" name="Rectangle 261"/>
          <p:cNvSpPr/>
          <p:nvPr/>
        </p:nvSpPr>
        <p:spPr>
          <a:xfrm>
            <a:off x="1377041" y="3592257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3" name="Rectangle 262"/>
          <p:cNvSpPr/>
          <p:nvPr/>
        </p:nvSpPr>
        <p:spPr>
          <a:xfrm>
            <a:off x="1790698" y="3592262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4" name="Rectangle 263"/>
          <p:cNvSpPr/>
          <p:nvPr/>
        </p:nvSpPr>
        <p:spPr>
          <a:xfrm>
            <a:off x="2220685" y="4201861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5" name="Rectangle 264"/>
          <p:cNvSpPr/>
          <p:nvPr/>
        </p:nvSpPr>
        <p:spPr>
          <a:xfrm>
            <a:off x="1393371" y="420185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6" name="Rectangle 265"/>
          <p:cNvSpPr/>
          <p:nvPr/>
        </p:nvSpPr>
        <p:spPr>
          <a:xfrm>
            <a:off x="1807028" y="4201861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7" name="Rectangle 266"/>
          <p:cNvSpPr/>
          <p:nvPr/>
        </p:nvSpPr>
        <p:spPr>
          <a:xfrm>
            <a:off x="2634342" y="4201858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8" name="Rectangle 267"/>
          <p:cNvSpPr/>
          <p:nvPr/>
        </p:nvSpPr>
        <p:spPr>
          <a:xfrm>
            <a:off x="2220685" y="4735262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9" name="Rectangle 268"/>
          <p:cNvSpPr/>
          <p:nvPr/>
        </p:nvSpPr>
        <p:spPr>
          <a:xfrm>
            <a:off x="1807028" y="4735262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0" name="Rectangle 269"/>
          <p:cNvSpPr/>
          <p:nvPr/>
        </p:nvSpPr>
        <p:spPr>
          <a:xfrm>
            <a:off x="3047999" y="473525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1" name="Rectangle 270"/>
          <p:cNvSpPr/>
          <p:nvPr/>
        </p:nvSpPr>
        <p:spPr>
          <a:xfrm>
            <a:off x="2634342" y="4735259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2" name="Rectangle 271"/>
          <p:cNvSpPr/>
          <p:nvPr/>
        </p:nvSpPr>
        <p:spPr>
          <a:xfrm>
            <a:off x="2220685" y="5268662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3" name="Rectangle 272"/>
          <p:cNvSpPr/>
          <p:nvPr/>
        </p:nvSpPr>
        <p:spPr>
          <a:xfrm>
            <a:off x="1393371" y="5268657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4" name="Rectangle 273"/>
          <p:cNvSpPr/>
          <p:nvPr/>
        </p:nvSpPr>
        <p:spPr>
          <a:xfrm>
            <a:off x="1807028" y="5268662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5" name="Rectangle 274"/>
          <p:cNvSpPr/>
          <p:nvPr/>
        </p:nvSpPr>
        <p:spPr>
          <a:xfrm>
            <a:off x="3047999" y="526865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6" name="Rectangle 275"/>
          <p:cNvSpPr/>
          <p:nvPr/>
        </p:nvSpPr>
        <p:spPr>
          <a:xfrm>
            <a:off x="2634342" y="5268659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7" name="Rectangle 276"/>
          <p:cNvSpPr/>
          <p:nvPr/>
        </p:nvSpPr>
        <p:spPr>
          <a:xfrm>
            <a:off x="3875313" y="526865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8" name="Rectangle 277"/>
          <p:cNvSpPr/>
          <p:nvPr/>
        </p:nvSpPr>
        <p:spPr>
          <a:xfrm>
            <a:off x="3461656" y="526865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9" name="Rectangle 278"/>
          <p:cNvSpPr/>
          <p:nvPr/>
        </p:nvSpPr>
        <p:spPr>
          <a:xfrm>
            <a:off x="963383" y="187233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0" name="Rectangle 279"/>
          <p:cNvSpPr/>
          <p:nvPr/>
        </p:nvSpPr>
        <p:spPr>
          <a:xfrm>
            <a:off x="2204354" y="187233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1" name="Rectangle 280"/>
          <p:cNvSpPr/>
          <p:nvPr/>
        </p:nvSpPr>
        <p:spPr>
          <a:xfrm>
            <a:off x="1377040" y="1872331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2" name="Rectangle 281"/>
          <p:cNvSpPr/>
          <p:nvPr/>
        </p:nvSpPr>
        <p:spPr>
          <a:xfrm>
            <a:off x="1790697" y="187233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3" name="Rectangle 282"/>
          <p:cNvSpPr/>
          <p:nvPr/>
        </p:nvSpPr>
        <p:spPr>
          <a:xfrm>
            <a:off x="2618011" y="1872333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4" name="Rectangle 283"/>
          <p:cNvSpPr/>
          <p:nvPr/>
        </p:nvSpPr>
        <p:spPr>
          <a:xfrm>
            <a:off x="2204353" y="2416621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5" name="Rectangle 284"/>
          <p:cNvSpPr/>
          <p:nvPr/>
        </p:nvSpPr>
        <p:spPr>
          <a:xfrm>
            <a:off x="1377039" y="241661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6" name="Rectangle 285"/>
          <p:cNvSpPr/>
          <p:nvPr/>
        </p:nvSpPr>
        <p:spPr>
          <a:xfrm>
            <a:off x="1790696" y="2416621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7" name="Rectangle 286"/>
          <p:cNvSpPr/>
          <p:nvPr/>
        </p:nvSpPr>
        <p:spPr>
          <a:xfrm>
            <a:off x="3031667" y="2416615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8" name="Rectangle 287"/>
          <p:cNvSpPr/>
          <p:nvPr/>
        </p:nvSpPr>
        <p:spPr>
          <a:xfrm>
            <a:off x="2618010" y="2416618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9" name="Rectangle 288"/>
          <p:cNvSpPr/>
          <p:nvPr/>
        </p:nvSpPr>
        <p:spPr>
          <a:xfrm>
            <a:off x="4272638" y="2416621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90" name="Rectangle 289"/>
          <p:cNvSpPr/>
          <p:nvPr/>
        </p:nvSpPr>
        <p:spPr>
          <a:xfrm>
            <a:off x="3858981" y="2416615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91" name="Rectangle 290"/>
          <p:cNvSpPr/>
          <p:nvPr/>
        </p:nvSpPr>
        <p:spPr>
          <a:xfrm>
            <a:off x="3445324" y="2416615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92" name="Rectangle 291"/>
          <p:cNvSpPr/>
          <p:nvPr/>
        </p:nvSpPr>
        <p:spPr>
          <a:xfrm>
            <a:off x="1360708" y="304800"/>
            <a:ext cx="3325587" cy="4572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TRÒ CHƠI Ô CHỮ</a:t>
            </a:r>
          </a:p>
        </p:txBody>
      </p:sp>
    </p:spTree>
    <p:extLst>
      <p:ext uri="{BB962C8B-B14F-4D97-AF65-F5344CB8AC3E}">
        <p14:creationId xmlns:p14="http://schemas.microsoft.com/office/powerpoint/2010/main" val="301496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" grpId="0" animBg="1"/>
      <p:bldP spid="219" grpId="0" animBg="1"/>
      <p:bldP spid="220" grpId="0" animBg="1"/>
      <p:bldP spid="221" grpId="0" animBg="1"/>
      <p:bldP spid="257" grpId="0" animBg="1"/>
      <p:bldP spid="258" grpId="0" animBg="1"/>
      <p:bldP spid="259" grpId="0" animBg="1"/>
      <p:bldP spid="260" grpId="0" animBg="1"/>
      <p:bldP spid="261" grpId="0" animBg="1"/>
      <p:bldP spid="262" grpId="0" animBg="1"/>
      <p:bldP spid="263" grpId="0" animBg="1"/>
      <p:bldP spid="264" grpId="0" animBg="1"/>
      <p:bldP spid="265" grpId="0" animBg="1"/>
      <p:bldP spid="266" grpId="0" animBg="1"/>
      <p:bldP spid="267" grpId="0" animBg="1"/>
      <p:bldP spid="268" grpId="0" animBg="1"/>
      <p:bldP spid="269" grpId="0" animBg="1"/>
      <p:bldP spid="270" grpId="0" animBg="1"/>
      <p:bldP spid="271" grpId="0" animBg="1"/>
      <p:bldP spid="272" grpId="0" animBg="1"/>
      <p:bldP spid="273" grpId="0" animBg="1"/>
      <p:bldP spid="274" grpId="0" animBg="1"/>
      <p:bldP spid="275" grpId="0" animBg="1"/>
      <p:bldP spid="276" grpId="0" animBg="1"/>
      <p:bldP spid="277" grpId="0" animBg="1"/>
      <p:bldP spid="278" grpId="0" animBg="1"/>
      <p:bldP spid="279" grpId="0" animBg="1"/>
      <p:bldP spid="280" grpId="0" animBg="1"/>
      <p:bldP spid="281" grpId="0" animBg="1"/>
      <p:bldP spid="282" grpId="0" animBg="1"/>
      <p:bldP spid="283" grpId="0" animBg="1"/>
      <p:bldP spid="284" grpId="0" animBg="1"/>
      <p:bldP spid="285" grpId="0" animBg="1"/>
      <p:bldP spid="286" grpId="0" animBg="1"/>
      <p:bldP spid="287" grpId="0" animBg="1"/>
      <p:bldP spid="288" grpId="0" animBg="1"/>
      <p:bldP spid="289" grpId="0" animBg="1"/>
      <p:bldP spid="290" grpId="0" animBg="1"/>
      <p:bldP spid="29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2204354" y="2977220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8" name="Rectangle 17"/>
          <p:cNvSpPr/>
          <p:nvPr/>
        </p:nvSpPr>
        <p:spPr>
          <a:xfrm>
            <a:off x="1377040" y="2977215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9" name="Rectangle 18"/>
          <p:cNvSpPr/>
          <p:nvPr/>
        </p:nvSpPr>
        <p:spPr>
          <a:xfrm>
            <a:off x="1790697" y="2977220"/>
            <a:ext cx="413657" cy="3918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0" name="Rectangle 19"/>
          <p:cNvSpPr/>
          <p:nvPr/>
        </p:nvSpPr>
        <p:spPr>
          <a:xfrm>
            <a:off x="947053" y="3586820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1" name="Rectangle 20"/>
          <p:cNvSpPr/>
          <p:nvPr/>
        </p:nvSpPr>
        <p:spPr>
          <a:xfrm>
            <a:off x="2188024" y="3586820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2" name="Rectangle 21"/>
          <p:cNvSpPr/>
          <p:nvPr/>
        </p:nvSpPr>
        <p:spPr>
          <a:xfrm>
            <a:off x="1360710" y="3586815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3" name="Rectangle 22"/>
          <p:cNvSpPr/>
          <p:nvPr/>
        </p:nvSpPr>
        <p:spPr>
          <a:xfrm>
            <a:off x="1774367" y="3586820"/>
            <a:ext cx="413657" cy="3918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4" name="Rectangle 23"/>
          <p:cNvSpPr/>
          <p:nvPr/>
        </p:nvSpPr>
        <p:spPr>
          <a:xfrm>
            <a:off x="2204354" y="4196419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5" name="Rectangle 24"/>
          <p:cNvSpPr/>
          <p:nvPr/>
        </p:nvSpPr>
        <p:spPr>
          <a:xfrm>
            <a:off x="1377040" y="4196414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" name="Rectangle 25"/>
          <p:cNvSpPr/>
          <p:nvPr/>
        </p:nvSpPr>
        <p:spPr>
          <a:xfrm>
            <a:off x="1790697" y="4196419"/>
            <a:ext cx="413657" cy="3918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" name="Rectangle 26"/>
          <p:cNvSpPr/>
          <p:nvPr/>
        </p:nvSpPr>
        <p:spPr>
          <a:xfrm>
            <a:off x="2618011" y="4196416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" name="Rectangle 27"/>
          <p:cNvSpPr/>
          <p:nvPr/>
        </p:nvSpPr>
        <p:spPr>
          <a:xfrm>
            <a:off x="2204354" y="4729820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9" name="Rectangle 28"/>
          <p:cNvSpPr/>
          <p:nvPr/>
        </p:nvSpPr>
        <p:spPr>
          <a:xfrm>
            <a:off x="1790697" y="4729820"/>
            <a:ext cx="413657" cy="3918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0" name="Rectangle 29"/>
          <p:cNvSpPr/>
          <p:nvPr/>
        </p:nvSpPr>
        <p:spPr>
          <a:xfrm>
            <a:off x="3031668" y="4729814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2618011" y="4729817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2" name="Rectangle 31"/>
          <p:cNvSpPr/>
          <p:nvPr/>
        </p:nvSpPr>
        <p:spPr>
          <a:xfrm>
            <a:off x="2204354" y="5263220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3" name="Rectangle 32"/>
          <p:cNvSpPr/>
          <p:nvPr/>
        </p:nvSpPr>
        <p:spPr>
          <a:xfrm>
            <a:off x="1377040" y="5263215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4" name="Rectangle 33"/>
          <p:cNvSpPr/>
          <p:nvPr/>
        </p:nvSpPr>
        <p:spPr>
          <a:xfrm>
            <a:off x="1790697" y="5263220"/>
            <a:ext cx="413657" cy="3918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5" name="Rectangle 34"/>
          <p:cNvSpPr/>
          <p:nvPr/>
        </p:nvSpPr>
        <p:spPr>
          <a:xfrm>
            <a:off x="3031668" y="5263214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6" name="Rectangle 35"/>
          <p:cNvSpPr/>
          <p:nvPr/>
        </p:nvSpPr>
        <p:spPr>
          <a:xfrm>
            <a:off x="2618011" y="5263217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7" name="Rectangle 36"/>
          <p:cNvSpPr/>
          <p:nvPr/>
        </p:nvSpPr>
        <p:spPr>
          <a:xfrm>
            <a:off x="3858982" y="5263214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8" name="Rectangle 37"/>
          <p:cNvSpPr/>
          <p:nvPr/>
        </p:nvSpPr>
        <p:spPr>
          <a:xfrm>
            <a:off x="3445325" y="5263214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43" name="Rectangle 42"/>
          <p:cNvSpPr/>
          <p:nvPr/>
        </p:nvSpPr>
        <p:spPr>
          <a:xfrm>
            <a:off x="947052" y="1866894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44" name="Rectangle 43"/>
          <p:cNvSpPr/>
          <p:nvPr/>
        </p:nvSpPr>
        <p:spPr>
          <a:xfrm>
            <a:off x="2188023" y="1866894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45" name="Rectangle 44"/>
          <p:cNvSpPr/>
          <p:nvPr/>
        </p:nvSpPr>
        <p:spPr>
          <a:xfrm>
            <a:off x="1360709" y="1866889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46" name="Rectangle 45"/>
          <p:cNvSpPr/>
          <p:nvPr/>
        </p:nvSpPr>
        <p:spPr>
          <a:xfrm>
            <a:off x="1774366" y="1866894"/>
            <a:ext cx="413657" cy="3918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47" name="Rectangle 46"/>
          <p:cNvSpPr/>
          <p:nvPr/>
        </p:nvSpPr>
        <p:spPr>
          <a:xfrm>
            <a:off x="2601680" y="1866891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48" name="Rectangle 47"/>
          <p:cNvSpPr/>
          <p:nvPr/>
        </p:nvSpPr>
        <p:spPr>
          <a:xfrm>
            <a:off x="2188022" y="2411179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49" name="Rectangle 48"/>
          <p:cNvSpPr/>
          <p:nvPr/>
        </p:nvSpPr>
        <p:spPr>
          <a:xfrm>
            <a:off x="1360708" y="2411174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50" name="Rectangle 49"/>
          <p:cNvSpPr/>
          <p:nvPr/>
        </p:nvSpPr>
        <p:spPr>
          <a:xfrm>
            <a:off x="1774365" y="2411179"/>
            <a:ext cx="413657" cy="3918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51" name="Rectangle 50"/>
          <p:cNvSpPr/>
          <p:nvPr/>
        </p:nvSpPr>
        <p:spPr>
          <a:xfrm>
            <a:off x="3015336" y="2411173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52" name="Rectangle 51"/>
          <p:cNvSpPr/>
          <p:nvPr/>
        </p:nvSpPr>
        <p:spPr>
          <a:xfrm>
            <a:off x="2601679" y="2411176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53" name="Rectangle 52"/>
          <p:cNvSpPr/>
          <p:nvPr/>
        </p:nvSpPr>
        <p:spPr>
          <a:xfrm>
            <a:off x="4256307" y="2411179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54" name="Rectangle 53"/>
          <p:cNvSpPr/>
          <p:nvPr/>
        </p:nvSpPr>
        <p:spPr>
          <a:xfrm>
            <a:off x="3842650" y="2411173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3428993" y="2411173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65" name="Rectangle 64"/>
          <p:cNvSpPr/>
          <p:nvPr/>
        </p:nvSpPr>
        <p:spPr>
          <a:xfrm>
            <a:off x="2215233" y="1295400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66" name="Rectangle 65"/>
          <p:cNvSpPr/>
          <p:nvPr/>
        </p:nvSpPr>
        <p:spPr>
          <a:xfrm>
            <a:off x="1387919" y="1295395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67" name="Rectangle 66"/>
          <p:cNvSpPr/>
          <p:nvPr/>
        </p:nvSpPr>
        <p:spPr>
          <a:xfrm>
            <a:off x="1801576" y="1295400"/>
            <a:ext cx="413657" cy="3918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68" name="Rectangle 67"/>
          <p:cNvSpPr/>
          <p:nvPr/>
        </p:nvSpPr>
        <p:spPr>
          <a:xfrm>
            <a:off x="2628890" y="1295397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93151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65" grpId="0" animBg="1"/>
      <p:bldP spid="66" grpId="0" animBg="1"/>
      <p:bldP spid="67" grpId="0" animBg="1"/>
      <p:bldP spid="6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0A36419-68EE-4B59-844A-5B0FAE164433}"/>
              </a:ext>
            </a:extLst>
          </p:cNvPr>
          <p:cNvSpPr>
            <a:spLocks noGrp="1"/>
          </p:cNvSpPr>
          <p:nvPr/>
        </p:nvSpPr>
        <p:spPr bwMode="auto">
          <a:xfrm>
            <a:off x="685800" y="1441664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38100" dist="35921" dir="2700000" algn="ctr" rotWithShape="0">
              <a:schemeClr val="bg2">
                <a:alpha val="99962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>
                <a:hlinkClick r:id="rId2"/>
              </a:rPr>
              <a:t>gioithieu.azota.vn</a:t>
            </a:r>
            <a:endParaRPr lang="en-US" sz="60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EAC6ED-9620-4036-B977-7C843807EE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2813264"/>
            <a:ext cx="4511288" cy="260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030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opposite of bad?</a:t>
            </a: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724400" y="2819400"/>
            <a:ext cx="1371600" cy="762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Back</a:t>
            </a:r>
          </a:p>
        </p:txBody>
      </p:sp>
    </p:spTree>
    <p:extLst>
      <p:ext uri="{BB962C8B-B14F-4D97-AF65-F5344CB8AC3E}">
        <p14:creationId xmlns:p14="http://schemas.microsoft.com/office/powerpoint/2010/main" val="3969996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opposite of sad?</a:t>
            </a: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800600" y="2819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Back</a:t>
            </a:r>
          </a:p>
        </p:txBody>
      </p:sp>
    </p:spTree>
    <p:extLst>
      <p:ext uri="{BB962C8B-B14F-4D97-AF65-F5344CB8AC3E}">
        <p14:creationId xmlns:p14="http://schemas.microsoft.com/office/powerpoint/2010/main" val="2915499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Happy is the … of sad?</a:t>
            </a: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648200" y="2743200"/>
            <a:ext cx="1524000" cy="762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Back</a:t>
            </a:r>
          </a:p>
        </p:txBody>
      </p:sp>
    </p:spTree>
    <p:extLst>
      <p:ext uri="{BB962C8B-B14F-4D97-AF65-F5344CB8AC3E}">
        <p14:creationId xmlns:p14="http://schemas.microsoft.com/office/powerpoint/2010/main" val="1862003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opposite of cold?</a:t>
            </a:r>
          </a:p>
        </p:txBody>
      </p:sp>
      <p:sp>
        <p:nvSpPr>
          <p:cNvPr id="4" name="Left Arrow 3"/>
          <p:cNvSpPr/>
          <p:nvPr/>
        </p:nvSpPr>
        <p:spPr>
          <a:xfrm>
            <a:off x="4724400" y="2819400"/>
            <a:ext cx="1600200" cy="762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Back</a:t>
            </a:r>
          </a:p>
        </p:txBody>
      </p:sp>
    </p:spTree>
    <p:extLst>
      <p:ext uri="{BB962C8B-B14F-4D97-AF65-F5344CB8AC3E}">
        <p14:creationId xmlns:p14="http://schemas.microsoft.com/office/powerpoint/2010/main" val="931068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opposite of west?</a:t>
            </a:r>
          </a:p>
        </p:txBody>
      </p:sp>
      <p:sp>
        <p:nvSpPr>
          <p:cNvPr id="4" name="Left Arrow 3"/>
          <p:cNvSpPr/>
          <p:nvPr/>
        </p:nvSpPr>
        <p:spPr>
          <a:xfrm>
            <a:off x="4800600" y="2819400"/>
            <a:ext cx="1447800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Back</a:t>
            </a:r>
          </a:p>
        </p:txBody>
      </p:sp>
    </p:spTree>
    <p:extLst>
      <p:ext uri="{BB962C8B-B14F-4D97-AF65-F5344CB8AC3E}">
        <p14:creationId xmlns:p14="http://schemas.microsoft.com/office/powerpoint/2010/main" val="856177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opposite of low?</a:t>
            </a: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876800" y="2819400"/>
            <a:ext cx="1371600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Back</a:t>
            </a:r>
          </a:p>
        </p:txBody>
      </p:sp>
    </p:spTree>
    <p:extLst>
      <p:ext uri="{BB962C8B-B14F-4D97-AF65-F5344CB8AC3E}">
        <p14:creationId xmlns:p14="http://schemas.microsoft.com/office/powerpoint/2010/main" val="3869015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opposite of thick?</a:t>
            </a: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953000" y="2819400"/>
            <a:ext cx="1219200" cy="609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Back</a:t>
            </a:r>
          </a:p>
        </p:txBody>
      </p:sp>
    </p:spTree>
    <p:extLst>
      <p:ext uri="{BB962C8B-B14F-4D97-AF65-F5344CB8AC3E}">
        <p14:creationId xmlns:p14="http://schemas.microsoft.com/office/powerpoint/2010/main" val="624124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opposite of sad?</a:t>
            </a: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648200" y="2895600"/>
            <a:ext cx="1371600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Back</a:t>
            </a:r>
          </a:p>
        </p:txBody>
      </p:sp>
    </p:spTree>
    <p:extLst>
      <p:ext uri="{BB962C8B-B14F-4D97-AF65-F5344CB8AC3E}">
        <p14:creationId xmlns:p14="http://schemas.microsoft.com/office/powerpoint/2010/main" val="3173179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136</Words>
  <PresentationFormat>On-screen Show (4:3)</PresentationFormat>
  <Paragraphs>81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1</vt:lpstr>
      <vt:lpstr>2</vt:lpstr>
      <vt:lpstr>3</vt:lpstr>
      <vt:lpstr>4</vt:lpstr>
      <vt:lpstr>5</vt:lpstr>
      <vt:lpstr>6</vt:lpstr>
      <vt:lpstr>7</vt:lpstr>
      <vt:lpstr>8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2017-09-18T13:19:41Z</dcterms:created>
  <dcterms:modified xsi:type="dcterms:W3CDTF">2021-01-21T08:32:10Z</dcterms:modified>
</cp:coreProperties>
</file>