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6" r:id="rId2"/>
    <p:sldId id="304" r:id="rId3"/>
    <p:sldId id="318" r:id="rId4"/>
    <p:sldId id="305" r:id="rId5"/>
    <p:sldId id="306" r:id="rId6"/>
    <p:sldId id="307" r:id="rId7"/>
    <p:sldId id="317" r:id="rId8"/>
    <p:sldId id="308" r:id="rId9"/>
    <p:sldId id="284" r:id="rId10"/>
    <p:sldId id="309" r:id="rId11"/>
    <p:sldId id="311" r:id="rId12"/>
    <p:sldId id="310" r:id="rId13"/>
    <p:sldId id="319" r:id="rId14"/>
    <p:sldId id="315" r:id="rId15"/>
    <p:sldId id="321" r:id="rId16"/>
    <p:sldId id="320" r:id="rId17"/>
    <p:sldId id="312" r:id="rId18"/>
    <p:sldId id="316" r:id="rId19"/>
    <p:sldId id="314" r:id="rId20"/>
    <p:sldId id="322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726" autoAdjust="0"/>
    <p:restoredTop sz="94660"/>
  </p:normalViewPr>
  <p:slideViewPr>
    <p:cSldViewPr snapToGrid="0">
      <p:cViewPr varScale="1">
        <p:scale>
          <a:sx n="68" d="100"/>
          <a:sy n="68" d="100"/>
        </p:scale>
        <p:origin x="37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4" Type="http://schemas.openxmlformats.org/officeDocument/2006/relationships/image" Target="../media/image4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11.vml.rels><?xml version="1.0" encoding="UTF-8" standalone="yes"?>
<Relationships xmlns="http://schemas.openxmlformats.org/package/2006/relationships"><Relationship Id="rId8" Type="http://schemas.openxmlformats.org/officeDocument/2006/relationships/image" Target="../media/image58.wmf"/><Relationship Id="rId3" Type="http://schemas.openxmlformats.org/officeDocument/2006/relationships/image" Target="../media/image51.wmf"/><Relationship Id="rId7" Type="http://schemas.openxmlformats.org/officeDocument/2006/relationships/image" Target="../media/image57.wmf"/><Relationship Id="rId2" Type="http://schemas.openxmlformats.org/officeDocument/2006/relationships/image" Target="../media/image53.wmf"/><Relationship Id="rId1" Type="http://schemas.openxmlformats.org/officeDocument/2006/relationships/image" Target="../media/image52.wmf"/><Relationship Id="rId6" Type="http://schemas.openxmlformats.org/officeDocument/2006/relationships/image" Target="../media/image56.wmf"/><Relationship Id="rId5" Type="http://schemas.openxmlformats.org/officeDocument/2006/relationships/image" Target="../media/image55.wmf"/><Relationship Id="rId4" Type="http://schemas.openxmlformats.org/officeDocument/2006/relationships/image" Target="../media/image54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2" Type="http://schemas.openxmlformats.org/officeDocument/2006/relationships/image" Target="../media/image50.wmf"/><Relationship Id="rId1" Type="http://schemas.openxmlformats.org/officeDocument/2006/relationships/image" Target="../media/image59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3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66.wmf"/><Relationship Id="rId2" Type="http://schemas.openxmlformats.org/officeDocument/2006/relationships/image" Target="../media/image65.wmf"/><Relationship Id="rId1" Type="http://schemas.openxmlformats.org/officeDocument/2006/relationships/image" Target="../media/image64.wmf"/><Relationship Id="rId5" Type="http://schemas.openxmlformats.org/officeDocument/2006/relationships/image" Target="../media/image68.wmf"/><Relationship Id="rId4" Type="http://schemas.openxmlformats.org/officeDocument/2006/relationships/image" Target="../media/image67.wmf"/></Relationships>
</file>

<file path=ppt/drawings/_rels/vmlDrawing15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5" Type="http://schemas.openxmlformats.org/officeDocument/2006/relationships/image" Target="../media/image73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image" Target="../media/image21.wmf"/><Relationship Id="rId7" Type="http://schemas.openxmlformats.org/officeDocument/2006/relationships/image" Target="../media/image25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6" Type="http://schemas.openxmlformats.org/officeDocument/2006/relationships/image" Target="../media/image24.wmf"/><Relationship Id="rId5" Type="http://schemas.openxmlformats.org/officeDocument/2006/relationships/image" Target="../media/image23.wmf"/><Relationship Id="rId4" Type="http://schemas.openxmlformats.org/officeDocument/2006/relationships/image" Target="../media/image22.wmf"/><Relationship Id="rId9" Type="http://schemas.openxmlformats.org/officeDocument/2006/relationships/image" Target="../media/image27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8.wmf"/><Relationship Id="rId5" Type="http://schemas.openxmlformats.org/officeDocument/2006/relationships/image" Target="../media/image32.wmf"/><Relationship Id="rId4" Type="http://schemas.openxmlformats.org/officeDocument/2006/relationships/image" Target="../media/image31.wmf"/></Relationships>
</file>

<file path=ppt/drawings/_rels/vmlDrawing7.v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image" Target="../media/image33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37.wmf"/><Relationship Id="rId7" Type="http://schemas.openxmlformats.org/officeDocument/2006/relationships/image" Target="../media/image41.wmf"/><Relationship Id="rId2" Type="http://schemas.openxmlformats.org/officeDocument/2006/relationships/image" Target="../media/image36.wmf"/><Relationship Id="rId1" Type="http://schemas.openxmlformats.org/officeDocument/2006/relationships/image" Target="../media/image35.wmf"/><Relationship Id="rId6" Type="http://schemas.openxmlformats.org/officeDocument/2006/relationships/image" Target="../media/image40.wmf"/><Relationship Id="rId5" Type="http://schemas.openxmlformats.org/officeDocument/2006/relationships/image" Target="../media/image39.wmf"/><Relationship Id="rId4" Type="http://schemas.openxmlformats.org/officeDocument/2006/relationships/image" Target="../media/image38.wmf"/></Relationships>
</file>

<file path=ppt/drawings/_rels/vmlDrawing9.vml.rels><?xml version="1.0" encoding="UTF-8" standalone="yes"?>
<Relationships xmlns="http://schemas.openxmlformats.org/package/2006/relationships"><Relationship Id="rId8" Type="http://schemas.openxmlformats.org/officeDocument/2006/relationships/image" Target="../media/image49.wmf"/><Relationship Id="rId3" Type="http://schemas.openxmlformats.org/officeDocument/2006/relationships/image" Target="../media/image44.wmf"/><Relationship Id="rId7" Type="http://schemas.openxmlformats.org/officeDocument/2006/relationships/image" Target="../media/image48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6" Type="http://schemas.openxmlformats.org/officeDocument/2006/relationships/image" Target="../media/image47.wmf"/><Relationship Id="rId5" Type="http://schemas.openxmlformats.org/officeDocument/2006/relationships/image" Target="../media/image46.wmf"/><Relationship Id="rId4" Type="http://schemas.openxmlformats.org/officeDocument/2006/relationships/image" Target="../media/image45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218E3B-D6AC-450F-8AFB-B7E5F616EC0A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E25041-0832-49BD-BF86-C8B042A6C2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3927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</a:t>
            </a:r>
            <a:r>
              <a:rPr lang="en-US" baseline="0" dirty="0" err="1"/>
              <a:t>đã</a:t>
            </a:r>
            <a:r>
              <a:rPr lang="en-US" baseline="0" dirty="0"/>
              <a:t> </a:t>
            </a:r>
            <a:r>
              <a:rPr lang="en-US" baseline="0" dirty="0" err="1"/>
              <a:t>được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dạng</a:t>
            </a:r>
            <a:r>
              <a:rPr lang="en-US" baseline="0" dirty="0"/>
              <a:t> PT … </a:t>
            </a:r>
            <a:r>
              <a:rPr lang="en-US" baseline="0" dirty="0" err="1"/>
              <a:t>Hôm</a:t>
            </a:r>
            <a:r>
              <a:rPr lang="en-US" baseline="0" dirty="0"/>
              <a:t> nay </a:t>
            </a:r>
            <a:r>
              <a:rPr lang="en-US" baseline="0" dirty="0" err="1"/>
              <a:t>thầy</a:t>
            </a:r>
            <a:r>
              <a:rPr lang="en-US" baseline="0" dirty="0"/>
              <a:t> </a:t>
            </a:r>
            <a:r>
              <a:rPr lang="en-US" baseline="0" dirty="0" err="1"/>
              <a:t>giới</a:t>
            </a:r>
            <a:r>
              <a:rPr lang="en-US" baseline="0" dirty="0"/>
              <a:t> </a:t>
            </a:r>
            <a:r>
              <a:rPr lang="en-US" baseline="0" dirty="0" err="1"/>
              <a:t>thiệu</a:t>
            </a:r>
            <a:r>
              <a:rPr lang="en-US" baseline="0" dirty="0"/>
              <a:t> </a:t>
            </a:r>
            <a:r>
              <a:rPr lang="en-US" baseline="0" dirty="0" err="1"/>
              <a:t>với</a:t>
            </a:r>
            <a:r>
              <a:rPr lang="en-US" baseline="0" dirty="0"/>
              <a:t> </a:t>
            </a:r>
            <a:r>
              <a:rPr lang="en-US" baseline="0" dirty="0" err="1"/>
              <a:t>các</a:t>
            </a:r>
            <a:r>
              <a:rPr lang="en-US" baseline="0" dirty="0"/>
              <a:t> </a:t>
            </a:r>
            <a:r>
              <a:rPr lang="en-US" baseline="0" dirty="0" err="1"/>
              <a:t>em</a:t>
            </a:r>
            <a:r>
              <a:rPr lang="en-US" baseline="0" dirty="0"/>
              <a:t> 1 PT </a:t>
            </a:r>
            <a:r>
              <a:rPr lang="en-US" baseline="0" dirty="0" err="1"/>
              <a:t>rất</a:t>
            </a:r>
            <a:r>
              <a:rPr lang="en-US" baseline="0" dirty="0"/>
              <a:t> </a:t>
            </a:r>
            <a:r>
              <a:rPr lang="en-US" baseline="0" dirty="0" err="1"/>
              <a:t>đặc</a:t>
            </a:r>
            <a:r>
              <a:rPr lang="en-US" baseline="0" dirty="0"/>
              <a:t> </a:t>
            </a:r>
            <a:r>
              <a:rPr lang="en-US" baseline="0" dirty="0" err="1"/>
              <a:t>biệt</a:t>
            </a:r>
            <a:r>
              <a:rPr lang="en-US" baseline="0" dirty="0"/>
              <a:t>… </a:t>
            </a:r>
            <a:r>
              <a:rPr lang="en-US" baseline="0" dirty="0" err="1"/>
              <a:t>Với</a:t>
            </a:r>
            <a:r>
              <a:rPr lang="en-US" baseline="0" dirty="0"/>
              <a:t> </a:t>
            </a:r>
            <a:r>
              <a:rPr lang="en-US" baseline="0" dirty="0" err="1"/>
              <a:t>kiến</a:t>
            </a:r>
            <a:r>
              <a:rPr lang="en-US" baseline="0" dirty="0"/>
              <a:t> </a:t>
            </a:r>
            <a:r>
              <a:rPr lang="en-US" baseline="0" dirty="0" err="1"/>
              <a:t>thức</a:t>
            </a:r>
            <a:r>
              <a:rPr lang="en-US" baseline="0" dirty="0"/>
              <a:t> </a:t>
            </a:r>
            <a:r>
              <a:rPr lang="en-US" baseline="0" dirty="0" err="1"/>
              <a:t>đã</a:t>
            </a:r>
            <a:r>
              <a:rPr lang="en-US" baseline="0" dirty="0"/>
              <a:t> </a:t>
            </a:r>
            <a:r>
              <a:rPr lang="en-US" baseline="0" dirty="0" err="1"/>
              <a:t>được</a:t>
            </a:r>
            <a:r>
              <a:rPr lang="en-US" baseline="0" dirty="0"/>
              <a:t> </a:t>
            </a:r>
            <a:r>
              <a:rPr lang="en-US" baseline="0" dirty="0" err="1"/>
              <a:t>học</a:t>
            </a:r>
            <a:r>
              <a:rPr lang="en-US" baseline="0" dirty="0"/>
              <a:t>, ta </a:t>
            </a:r>
            <a:r>
              <a:rPr lang="en-US" baseline="0" dirty="0" err="1"/>
              <a:t>thử</a:t>
            </a:r>
            <a:r>
              <a:rPr lang="en-US" baseline="0" dirty="0"/>
              <a:t> </a:t>
            </a:r>
            <a:r>
              <a:rPr lang="en-US" baseline="0" dirty="0" err="1"/>
              <a:t>giải</a:t>
            </a:r>
            <a:r>
              <a:rPr lang="en-US" baseline="0" dirty="0"/>
              <a:t> PT </a:t>
            </a:r>
            <a:r>
              <a:rPr lang="en-US" baseline="0" dirty="0" err="1"/>
              <a:t>này</a:t>
            </a:r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E25041-0832-49BD-BF86-C8B042A6C2D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0096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592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025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77531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7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1947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429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00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005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9127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5256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4628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408A7-D690-41B6-BC9B-ECC20E5E4BF7}" type="datetimeFigureOut">
              <a:rPr lang="en-US" smtClean="0"/>
              <a:t>20/03/2020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36BEE-7DBB-41E8-A7C9-35769BF471E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505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34.wmf"/><Relationship Id="rId5" Type="http://schemas.openxmlformats.org/officeDocument/2006/relationships/oleObject" Target="../embeddings/oleObject36.bin"/><Relationship Id="rId4" Type="http://schemas.openxmlformats.org/officeDocument/2006/relationships/image" Target="../media/image3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wmf"/><Relationship Id="rId13" Type="http://schemas.openxmlformats.org/officeDocument/2006/relationships/oleObject" Target="../embeddings/oleObject42.bin"/><Relationship Id="rId3" Type="http://schemas.openxmlformats.org/officeDocument/2006/relationships/oleObject" Target="../embeddings/oleObject37.bin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39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1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36.wmf"/><Relationship Id="rId11" Type="http://schemas.openxmlformats.org/officeDocument/2006/relationships/oleObject" Target="../embeddings/oleObject41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10" Type="http://schemas.openxmlformats.org/officeDocument/2006/relationships/image" Target="../media/image38.wmf"/><Relationship Id="rId4" Type="http://schemas.openxmlformats.org/officeDocument/2006/relationships/image" Target="../media/image35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40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13" Type="http://schemas.openxmlformats.org/officeDocument/2006/relationships/oleObject" Target="../embeddings/oleObject49.bin"/><Relationship Id="rId18" Type="http://schemas.openxmlformats.org/officeDocument/2006/relationships/image" Target="../media/image49.wmf"/><Relationship Id="rId3" Type="http://schemas.openxmlformats.org/officeDocument/2006/relationships/oleObject" Target="../embeddings/oleObject44.bin"/><Relationship Id="rId7" Type="http://schemas.openxmlformats.org/officeDocument/2006/relationships/oleObject" Target="../embeddings/oleObject46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1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48.wmf"/><Relationship Id="rId1" Type="http://schemas.openxmlformats.org/officeDocument/2006/relationships/vmlDrawing" Target="../drawings/vmlDrawing9.vml"/><Relationship Id="rId6" Type="http://schemas.openxmlformats.org/officeDocument/2006/relationships/image" Target="../media/image43.wmf"/><Relationship Id="rId11" Type="http://schemas.openxmlformats.org/officeDocument/2006/relationships/oleObject" Target="../embeddings/oleObject48.bin"/><Relationship Id="rId5" Type="http://schemas.openxmlformats.org/officeDocument/2006/relationships/oleObject" Target="../embeddings/oleObject45.bin"/><Relationship Id="rId15" Type="http://schemas.openxmlformats.org/officeDocument/2006/relationships/oleObject" Target="../embeddings/oleObject50.bin"/><Relationship Id="rId10" Type="http://schemas.openxmlformats.org/officeDocument/2006/relationships/image" Target="../media/image45.wmf"/><Relationship Id="rId4" Type="http://schemas.openxmlformats.org/officeDocument/2006/relationships/image" Target="../media/image42.wmf"/><Relationship Id="rId9" Type="http://schemas.openxmlformats.org/officeDocument/2006/relationships/oleObject" Target="../embeddings/oleObject47.bin"/><Relationship Id="rId14" Type="http://schemas.openxmlformats.org/officeDocument/2006/relationships/image" Target="../media/image47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53.bin"/><Relationship Id="rId4" Type="http://schemas.openxmlformats.org/officeDocument/2006/relationships/image" Target="../media/image5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oleObject" Target="../embeddings/oleObject58.bin"/><Relationship Id="rId18" Type="http://schemas.openxmlformats.org/officeDocument/2006/relationships/image" Target="../media/image58.wmf"/><Relationship Id="rId3" Type="http://schemas.openxmlformats.org/officeDocument/2006/relationships/oleObject" Target="../embeddings/oleObject54.bin"/><Relationship Id="rId7" Type="http://schemas.openxmlformats.org/officeDocument/2006/relationships/oleObject" Target="../embeddings/oleObject53.bin"/><Relationship Id="rId12" Type="http://schemas.openxmlformats.org/officeDocument/2006/relationships/image" Target="../media/image55.wmf"/><Relationship Id="rId17" Type="http://schemas.openxmlformats.org/officeDocument/2006/relationships/oleObject" Target="../embeddings/oleObject6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57.wmf"/><Relationship Id="rId1" Type="http://schemas.openxmlformats.org/officeDocument/2006/relationships/vmlDrawing" Target="../drawings/vmlDrawing11.vml"/><Relationship Id="rId6" Type="http://schemas.openxmlformats.org/officeDocument/2006/relationships/image" Target="../media/image53.wmf"/><Relationship Id="rId11" Type="http://schemas.openxmlformats.org/officeDocument/2006/relationships/oleObject" Target="../embeddings/oleObject57.bin"/><Relationship Id="rId5" Type="http://schemas.openxmlformats.org/officeDocument/2006/relationships/oleObject" Target="../embeddings/oleObject55.bin"/><Relationship Id="rId15" Type="http://schemas.openxmlformats.org/officeDocument/2006/relationships/oleObject" Target="../embeddings/oleObject59.bin"/><Relationship Id="rId10" Type="http://schemas.openxmlformats.org/officeDocument/2006/relationships/image" Target="../media/image54.wmf"/><Relationship Id="rId4" Type="http://schemas.openxmlformats.org/officeDocument/2006/relationships/image" Target="../media/image52.wmf"/><Relationship Id="rId9" Type="http://schemas.openxmlformats.org/officeDocument/2006/relationships/oleObject" Target="../embeddings/oleObject56.bin"/><Relationship Id="rId14" Type="http://schemas.openxmlformats.org/officeDocument/2006/relationships/image" Target="../media/image56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3" Type="http://schemas.openxmlformats.org/officeDocument/2006/relationships/oleObject" Target="../embeddings/oleObject61.bin"/><Relationship Id="rId7" Type="http://schemas.openxmlformats.org/officeDocument/2006/relationships/oleObject" Target="../embeddings/oleObject63.bin"/><Relationship Id="rId12" Type="http://schemas.openxmlformats.org/officeDocument/2006/relationships/image" Target="../media/image6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50.wmf"/><Relationship Id="rId11" Type="http://schemas.openxmlformats.org/officeDocument/2006/relationships/oleObject" Target="../embeddings/oleObject65.bin"/><Relationship Id="rId5" Type="http://schemas.openxmlformats.org/officeDocument/2006/relationships/oleObject" Target="../embeddings/oleObject62.bin"/><Relationship Id="rId10" Type="http://schemas.openxmlformats.org/officeDocument/2006/relationships/image" Target="../media/image61.wmf"/><Relationship Id="rId4" Type="http://schemas.openxmlformats.org/officeDocument/2006/relationships/image" Target="../media/image59.wmf"/><Relationship Id="rId9" Type="http://schemas.openxmlformats.org/officeDocument/2006/relationships/oleObject" Target="../embeddings/oleObject64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63.wm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6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65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67.wmf"/><Relationship Id="rId4" Type="http://schemas.openxmlformats.org/officeDocument/2006/relationships/image" Target="../media/image64.wmf"/><Relationship Id="rId9" Type="http://schemas.openxmlformats.org/officeDocument/2006/relationships/oleObject" Target="../embeddings/oleObject70.bin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7.bin"/><Relationship Id="rId18" Type="http://schemas.openxmlformats.org/officeDocument/2006/relationships/image" Target="../media/image76.wmf"/><Relationship Id="rId3" Type="http://schemas.openxmlformats.org/officeDocument/2006/relationships/oleObject" Target="../embeddings/oleObject72.bin"/><Relationship Id="rId7" Type="http://schemas.openxmlformats.org/officeDocument/2006/relationships/oleObject" Target="../embeddings/oleObject74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9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5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6.bin"/><Relationship Id="rId5" Type="http://schemas.openxmlformats.org/officeDocument/2006/relationships/oleObject" Target="../embeddings/oleObject73.bin"/><Relationship Id="rId15" Type="http://schemas.openxmlformats.org/officeDocument/2006/relationships/oleObject" Target="../embeddings/oleObject78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80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5.bin"/><Relationship Id="rId14" Type="http://schemas.openxmlformats.org/officeDocument/2006/relationships/image" Target="../media/image74.wm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6.bin"/><Relationship Id="rId4" Type="http://schemas.openxmlformats.org/officeDocument/2006/relationships/image" Target="../media/image4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wmf"/><Relationship Id="rId3" Type="http://schemas.openxmlformats.org/officeDocument/2006/relationships/oleObject" Target="../embeddings/oleObject8.bin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9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6.bin"/><Relationship Id="rId18" Type="http://schemas.openxmlformats.org/officeDocument/2006/relationships/image" Target="../media/image16.wmf"/><Relationship Id="rId3" Type="http://schemas.openxmlformats.org/officeDocument/2006/relationships/oleObject" Target="../embeddings/oleObject11.bin"/><Relationship Id="rId21" Type="http://schemas.openxmlformats.org/officeDocument/2006/relationships/oleObject" Target="../embeddings/oleObject20.bin"/><Relationship Id="rId7" Type="http://schemas.openxmlformats.org/officeDocument/2006/relationships/oleObject" Target="../embeddings/oleObject13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15.bin"/><Relationship Id="rId5" Type="http://schemas.openxmlformats.org/officeDocument/2006/relationships/oleObject" Target="../embeddings/oleObject12.bin"/><Relationship Id="rId15" Type="http://schemas.openxmlformats.org/officeDocument/2006/relationships/oleObject" Target="../embeddings/oleObject17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14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6.bin"/><Relationship Id="rId18" Type="http://schemas.openxmlformats.org/officeDocument/2006/relationships/image" Target="../media/image26.wmf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3.bin"/><Relationship Id="rId12" Type="http://schemas.openxmlformats.org/officeDocument/2006/relationships/image" Target="../media/image23.wmf"/><Relationship Id="rId1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5.wmf"/><Relationship Id="rId20" Type="http://schemas.openxmlformats.org/officeDocument/2006/relationships/image" Target="../media/image27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20.wmf"/><Relationship Id="rId11" Type="http://schemas.openxmlformats.org/officeDocument/2006/relationships/oleObject" Target="../embeddings/oleObject25.bin"/><Relationship Id="rId5" Type="http://schemas.openxmlformats.org/officeDocument/2006/relationships/oleObject" Target="../embeddings/oleObject22.bin"/><Relationship Id="rId15" Type="http://schemas.openxmlformats.org/officeDocument/2006/relationships/oleObject" Target="../embeddings/oleObject27.bin"/><Relationship Id="rId10" Type="http://schemas.openxmlformats.org/officeDocument/2006/relationships/image" Target="../media/image22.wmf"/><Relationship Id="rId19" Type="http://schemas.openxmlformats.org/officeDocument/2006/relationships/oleObject" Target="../embeddings/oleObject29.bin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4.bin"/><Relationship Id="rId14" Type="http://schemas.openxmlformats.org/officeDocument/2006/relationships/image" Target="../media/image24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12" Type="http://schemas.openxmlformats.org/officeDocument/2006/relationships/image" Target="../media/image3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34.bin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33.bin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1219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CHƯƠNG III</a:t>
            </a:r>
          </a:p>
          <a:p>
            <a:pPr algn="ctr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 TRÌNH BẬC NHẤT MỘT ẨN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33125" y="2442867"/>
            <a:ext cx="797526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940177" y="4331736"/>
            <a:ext cx="6561155" cy="14784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Giáo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viên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Phạm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Hoàng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Tuấn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Minh</a:t>
            </a:r>
          </a:p>
          <a:p>
            <a:pPr algn="ctr">
              <a:lnSpc>
                <a:spcPct val="150000"/>
              </a:lnSpc>
            </a:pP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Trường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THCS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Trưng</a:t>
            </a:r>
            <a:r>
              <a:rPr 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Vương</a:t>
            </a:r>
            <a:endParaRPr lang="en-US" sz="32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387397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7650" y="83691"/>
            <a:ext cx="2300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51099146"/>
              </p:ext>
            </p:extLst>
          </p:nvPr>
        </p:nvGraphicFramePr>
        <p:xfrm>
          <a:off x="1628454" y="3659188"/>
          <a:ext cx="5767387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56" name="Equation" r:id="rId3" imgW="2158920" imgH="457200" progId="Equation.DSMT4">
                  <p:embed/>
                </p:oleObj>
              </mc:Choice>
              <mc:Fallback>
                <p:oleObj name="Equation" r:id="rId3" imgW="2158920" imgH="457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28454" y="3659188"/>
                        <a:ext cx="5767387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524315" y="1645755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3728248"/>
              </p:ext>
            </p:extLst>
          </p:nvPr>
        </p:nvGraphicFramePr>
        <p:xfrm>
          <a:off x="1592263" y="2417763"/>
          <a:ext cx="3595687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757" name="Equation" r:id="rId5" imgW="1346040" imgH="419040" progId="Equation.DSMT4">
                  <p:embed/>
                </p:oleObj>
              </mc:Choice>
              <mc:Fallback>
                <p:oleObj name="Equation" r:id="rId5" imgW="134604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92263" y="2417763"/>
                        <a:ext cx="3595687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74980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33351" y="2180622"/>
            <a:ext cx="50204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	    .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8100" y="63338"/>
            <a:ext cx="204094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000920"/>
              </p:ext>
            </p:extLst>
          </p:nvPr>
        </p:nvGraphicFramePr>
        <p:xfrm>
          <a:off x="1414916" y="2204326"/>
          <a:ext cx="1027112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06" name="Equation" r:id="rId3" imgW="380880" imgH="164880" progId="Equation.DSMT4">
                  <p:embed/>
                </p:oleObj>
              </mc:Choice>
              <mc:Fallback>
                <p:oleObj name="Equation" r:id="rId3" imgW="38088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414916" y="2204326"/>
                        <a:ext cx="1027112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33351" y="673349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348020" y="1458436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621139"/>
              </p:ext>
            </p:extLst>
          </p:nvPr>
        </p:nvGraphicFramePr>
        <p:xfrm>
          <a:off x="452816" y="4613870"/>
          <a:ext cx="512127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07" name="Equation" r:id="rId5" imgW="1917360" imgH="419040" progId="Equation.DSMT4">
                  <p:embed/>
                </p:oleObj>
              </mc:Choice>
              <mc:Fallback>
                <p:oleObj name="Equation" r:id="rId5" imgW="1917360" imgH="419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2816" y="4613870"/>
                        <a:ext cx="5121275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5779388" y="1981656"/>
            <a:ext cx="0" cy="4053384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8519574"/>
              </p:ext>
            </p:extLst>
          </p:nvPr>
        </p:nvGraphicFramePr>
        <p:xfrm>
          <a:off x="6910966" y="2952017"/>
          <a:ext cx="4376738" cy="298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08" name="Equation" r:id="rId7" imgW="1638000" imgH="1117440" progId="Equation.DSMT4">
                  <p:embed/>
                </p:oleObj>
              </mc:Choice>
              <mc:Fallback>
                <p:oleObj name="Equation" r:id="rId7" imgW="1638000" imgH="11174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910966" y="2952017"/>
                        <a:ext cx="4376738" cy="2986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6" name="TextBox 45"/>
          <p:cNvSpPr txBox="1"/>
          <p:nvPr/>
        </p:nvSpPr>
        <p:spPr>
          <a:xfrm>
            <a:off x="2802235" y="6143153"/>
            <a:ext cx="80439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 = 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447378" y="5350433"/>
            <a:ext cx="130391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5023970"/>
              </p:ext>
            </p:extLst>
          </p:nvPr>
        </p:nvGraphicFramePr>
        <p:xfrm>
          <a:off x="4545013" y="369888"/>
          <a:ext cx="3597275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09" name="Equation" r:id="rId9" imgW="1346040" imgH="419040" progId="Equation.DSMT4">
                  <p:embed/>
                </p:oleObj>
              </mc:Choice>
              <mc:Fallback>
                <p:oleObj name="Equation" r:id="rId9" imgW="1346040" imgH="41904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45013" y="369888"/>
                        <a:ext cx="3597275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37012104"/>
              </p:ext>
            </p:extLst>
          </p:nvPr>
        </p:nvGraphicFramePr>
        <p:xfrm>
          <a:off x="1077708" y="3442841"/>
          <a:ext cx="3222625" cy="1119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10" name="Equation" r:id="rId11" imgW="1206360" imgH="419040" progId="Equation.DSMT4">
                  <p:embed/>
                </p:oleObj>
              </mc:Choice>
              <mc:Fallback>
                <p:oleObj name="Equation" r:id="rId11" imgW="1206360" imgH="4190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077708" y="3442841"/>
                        <a:ext cx="3222625" cy="1119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18528" y="2909984"/>
            <a:ext cx="13902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26038082"/>
              </p:ext>
            </p:extLst>
          </p:nvPr>
        </p:nvGraphicFramePr>
        <p:xfrm>
          <a:off x="6977641" y="2425662"/>
          <a:ext cx="4310063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11" name="Equation" r:id="rId13" imgW="1612800" imgH="203040" progId="Equation.DSMT4">
                  <p:embed/>
                </p:oleObj>
              </mc:Choice>
              <mc:Fallback>
                <p:oleObj name="Equation" r:id="rId13" imgW="1612800" imgH="2030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77641" y="2425662"/>
                        <a:ext cx="4310063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Object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53562"/>
              </p:ext>
            </p:extLst>
          </p:nvPr>
        </p:nvGraphicFramePr>
        <p:xfrm>
          <a:off x="10134600" y="6148388"/>
          <a:ext cx="546100" cy="482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012" name="Equation" r:id="rId15" imgW="203040" imgH="177480" progId="Equation.DSMT4">
                  <p:embed/>
                </p:oleObj>
              </mc:Choice>
              <mc:Fallback>
                <p:oleObj name="Equation" r:id="rId15" imgW="203040" imgH="1774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0134600" y="6148388"/>
                        <a:ext cx="546100" cy="482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79189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eelOff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3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4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5" grpId="0"/>
      <p:bldP spid="21" grpId="0"/>
      <p:bldP spid="46" grpId="0"/>
      <p:bldP spid="50" grpId="0"/>
      <p:bldP spid="2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59577809"/>
              </p:ext>
            </p:extLst>
          </p:nvPr>
        </p:nvGraphicFramePr>
        <p:xfrm>
          <a:off x="7224711" y="1564188"/>
          <a:ext cx="4919663" cy="3324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97" name="Equation" r:id="rId3" imgW="1841400" imgH="1244520" progId="Equation.DSMT4">
                  <p:embed/>
                </p:oleObj>
              </mc:Choice>
              <mc:Fallback>
                <p:oleObj name="Equation" r:id="rId3" imgW="1841400" imgH="124452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24711" y="1564188"/>
                        <a:ext cx="4919663" cy="3324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33302" y="2087408"/>
            <a:ext cx="38964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		        .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1189969"/>
              </p:ext>
            </p:extLst>
          </p:nvPr>
        </p:nvGraphicFramePr>
        <p:xfrm>
          <a:off x="1977837" y="2073587"/>
          <a:ext cx="2293937" cy="550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98" name="Equation" r:id="rId5" imgW="850680" imgH="203040" progId="Equation.DSMT4">
                  <p:embed/>
                </p:oleObj>
              </mc:Choice>
              <mc:Fallback>
                <p:oleObj name="Equation" r:id="rId5" imgW="850680" imgH="2030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77837" y="2073587"/>
                        <a:ext cx="2293937" cy="550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83671" y="135975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8334802"/>
              </p:ext>
            </p:extLst>
          </p:nvPr>
        </p:nvGraphicFramePr>
        <p:xfrm>
          <a:off x="113431" y="4739950"/>
          <a:ext cx="6751638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299" name="Equation" r:id="rId7" imgW="2527200" imgH="457200" progId="Equation.DSMT4">
                  <p:embed/>
                </p:oleObj>
              </mc:Choice>
              <mc:Fallback>
                <p:oleObj name="Equation" r:id="rId7" imgW="2527200" imgH="45720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13431" y="4739950"/>
                        <a:ext cx="6751638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7100263" y="1226106"/>
            <a:ext cx="47147" cy="496448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82446276"/>
              </p:ext>
            </p:extLst>
          </p:nvPr>
        </p:nvGraphicFramePr>
        <p:xfrm>
          <a:off x="7236566" y="1157636"/>
          <a:ext cx="4614862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0" name="Equation" r:id="rId9" imgW="1726920" imgH="203040" progId="Equation.DSMT4">
                  <p:embed/>
                </p:oleObj>
              </mc:Choice>
              <mc:Fallback>
                <p:oleObj name="Equation" r:id="rId9" imgW="1726920" imgH="20304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236566" y="1157636"/>
                        <a:ext cx="4614862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9068748" y="5081567"/>
            <a:ext cx="1446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  <a:endParaRPr lang="en-US" sz="27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77837" y="6319092"/>
            <a:ext cx="889911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FFFF00"/>
                </a:solidFill>
                <a:latin typeface="Euclid" panose="02020503060505020303" pitchFamily="18" charset="0"/>
                <a:cs typeface="Arial" panose="020B0604020202020204" pitchFamily="34" charset="0"/>
              </a:rPr>
              <a:t>S = {0}.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665236"/>
              </p:ext>
            </p:extLst>
          </p:nvPr>
        </p:nvGraphicFramePr>
        <p:xfrm>
          <a:off x="1163638" y="563563"/>
          <a:ext cx="5765800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1" name="Equation" r:id="rId11" imgW="2158920" imgH="457200" progId="Equation.DSMT4">
                  <p:embed/>
                </p:oleObj>
              </mc:Choice>
              <mc:Fallback>
                <p:oleObj name="Equation" r:id="rId11" imgW="2158920" imgH="457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163638" y="563563"/>
                        <a:ext cx="5765800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TextBox 49"/>
          <p:cNvSpPr txBox="1"/>
          <p:nvPr/>
        </p:nvSpPr>
        <p:spPr>
          <a:xfrm>
            <a:off x="9040851" y="5698468"/>
            <a:ext cx="1502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7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8693847"/>
              </p:ext>
            </p:extLst>
          </p:nvPr>
        </p:nvGraphicFramePr>
        <p:xfrm>
          <a:off x="827088" y="2468563"/>
          <a:ext cx="539432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2" name="Equation" r:id="rId13" imgW="2019240" imgH="457200" progId="Equation.DSMT4">
                  <p:embed/>
                </p:oleObj>
              </mc:Choice>
              <mc:Fallback>
                <p:oleObj name="Equation" r:id="rId13" imgW="2019240" imgH="4572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827088" y="2468563"/>
                        <a:ext cx="5394325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5" name="TextBox 24"/>
          <p:cNvSpPr txBox="1"/>
          <p:nvPr/>
        </p:nvSpPr>
        <p:spPr>
          <a:xfrm>
            <a:off x="2774396" y="1564188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5837078"/>
              </p:ext>
            </p:extLst>
          </p:nvPr>
        </p:nvGraphicFramePr>
        <p:xfrm>
          <a:off x="215031" y="3524587"/>
          <a:ext cx="6548438" cy="1220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3" name="Equation" r:id="rId15" imgW="2450880" imgH="457200" progId="Equation.DSMT4">
                  <p:embed/>
                </p:oleObj>
              </mc:Choice>
              <mc:Fallback>
                <p:oleObj name="Equation" r:id="rId15" imgW="2450880" imgH="4572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15031" y="3524587"/>
                        <a:ext cx="6548438" cy="1220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9067"/>
              </p:ext>
            </p:extLst>
          </p:nvPr>
        </p:nvGraphicFramePr>
        <p:xfrm>
          <a:off x="7264462" y="4974890"/>
          <a:ext cx="1765300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304" name="Equation" r:id="rId17" imgW="660240" imgH="533160" progId="Equation.DSMT4">
                  <p:embed/>
                </p:oleObj>
              </mc:Choice>
              <mc:Fallback>
                <p:oleObj name="Equation" r:id="rId17" imgW="660240" imgH="53316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264462" y="4974890"/>
                        <a:ext cx="1765300" cy="14239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733269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45" grpId="0"/>
      <p:bldP spid="46" grpId="0"/>
      <p:bldP spid="50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7650" y="83691"/>
            <a:ext cx="2300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9228" y="1790589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7192362"/>
              </p:ext>
            </p:extLst>
          </p:nvPr>
        </p:nvGraphicFramePr>
        <p:xfrm>
          <a:off x="1397965" y="3841110"/>
          <a:ext cx="5087937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8" name="Equation" r:id="rId3" imgW="1904760" imgH="520560" progId="Equation.DSMT4">
                  <p:embed/>
                </p:oleObj>
              </mc:Choice>
              <mc:Fallback>
                <p:oleObj name="Equation" r:id="rId3" imgW="1904760" imgH="52056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97965" y="3841110"/>
                        <a:ext cx="5087937" cy="138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2456993"/>
              </p:ext>
            </p:extLst>
          </p:nvPr>
        </p:nvGraphicFramePr>
        <p:xfrm>
          <a:off x="1397965" y="2466272"/>
          <a:ext cx="94615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39" name="Equation" r:id="rId5" imgW="3543120" imgH="457200" progId="Equation.DSMT4">
                  <p:embed/>
                </p:oleObj>
              </mc:Choice>
              <mc:Fallback>
                <p:oleObj name="Equation" r:id="rId5" imgW="3543120" imgH="4572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97965" y="2466272"/>
                        <a:ext cx="9461500" cy="122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35593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133351" y="2180622"/>
            <a:ext cx="6596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ĐXKĐ:			 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6918432"/>
              </p:ext>
            </p:extLst>
          </p:nvPr>
        </p:nvGraphicFramePr>
        <p:xfrm>
          <a:off x="1554434" y="2180622"/>
          <a:ext cx="4965700" cy="550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79" name="Equation" r:id="rId3" imgW="1841400" imgH="203040" progId="Equation.DSMT4">
                  <p:embed/>
                </p:oleObj>
              </mc:Choice>
              <mc:Fallback>
                <p:oleObj name="Equation" r:id="rId3" imgW="1841400" imgH="20304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54434" y="2180622"/>
                        <a:ext cx="4965700" cy="550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81494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88322" y="1669434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40685" y="2607642"/>
            <a:ext cx="21326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22538807"/>
              </p:ext>
            </p:extLst>
          </p:nvPr>
        </p:nvGraphicFramePr>
        <p:xfrm>
          <a:off x="7285038" y="4967998"/>
          <a:ext cx="196691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0" name="Equation" r:id="rId5" imgW="812520" imgH="406080" progId="Equation.DSMT4">
                  <p:embed/>
                </p:oleObj>
              </mc:Choice>
              <mc:Fallback>
                <p:oleObj name="Equation" r:id="rId5" imgW="812520" imgH="40608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285038" y="4967998"/>
                        <a:ext cx="1966912" cy="108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6781421" y="2211388"/>
            <a:ext cx="12700" cy="406729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6794121" y="2137831"/>
            <a:ext cx="539787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844057" y="5408003"/>
            <a:ext cx="150812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700298" y="6292748"/>
            <a:ext cx="8789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FFFF00"/>
                </a:solidFill>
                <a:latin typeface="Euclid" panose="02020503060505020303" pitchFamily="18" charset="0"/>
                <a:cs typeface="Arial" panose="020B0604020202020204" pitchFamily="34" charset="0"/>
              </a:rPr>
              <a:t>S = {– 4}.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5741836"/>
              </p:ext>
            </p:extLst>
          </p:nvPr>
        </p:nvGraphicFramePr>
        <p:xfrm>
          <a:off x="1741488" y="441325"/>
          <a:ext cx="9461500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1" name="Equation" r:id="rId7" imgW="3543120" imgH="457200" progId="Equation.DSMT4">
                  <p:embed/>
                </p:oleObj>
              </mc:Choice>
              <mc:Fallback>
                <p:oleObj name="Equation" r:id="rId7" imgW="3543120" imgH="45720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41488" y="441325"/>
                        <a:ext cx="9461500" cy="122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15544"/>
              </p:ext>
            </p:extLst>
          </p:nvPr>
        </p:nvGraphicFramePr>
        <p:xfrm>
          <a:off x="775705" y="4039547"/>
          <a:ext cx="5189538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2" name="Equation" r:id="rId9" imgW="1942920" imgH="457200" progId="Equation.DSMT4">
                  <p:embed/>
                </p:oleObj>
              </mc:Choice>
              <mc:Fallback>
                <p:oleObj name="Equation" r:id="rId9" imgW="1942920" imgH="45720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75705" y="4039547"/>
                        <a:ext cx="5189538" cy="122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92660"/>
              </p:ext>
            </p:extLst>
          </p:nvPr>
        </p:nvGraphicFramePr>
        <p:xfrm>
          <a:off x="820611" y="5156975"/>
          <a:ext cx="5291138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3" name="Equation" r:id="rId11" imgW="1981080" imgH="457200" progId="Equation.DSMT4">
                  <p:embed/>
                </p:oleObj>
              </mc:Choice>
              <mc:Fallback>
                <p:oleObj name="Equation" r:id="rId11" imgW="1981080" imgH="4572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820611" y="5156975"/>
                        <a:ext cx="5291138" cy="122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6661707"/>
              </p:ext>
            </p:extLst>
          </p:nvPr>
        </p:nvGraphicFramePr>
        <p:xfrm>
          <a:off x="1686193" y="2917842"/>
          <a:ext cx="3662362" cy="1222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4" name="Equation" r:id="rId13" imgW="1371600" imgH="457200" progId="Equation.DSMT4">
                  <p:embed/>
                </p:oleObj>
              </mc:Choice>
              <mc:Fallback>
                <p:oleObj name="Equation" r:id="rId13" imgW="1371600" imgH="45720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686193" y="2917842"/>
                        <a:ext cx="3662362" cy="12223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5580749"/>
              </p:ext>
            </p:extLst>
          </p:nvPr>
        </p:nvGraphicFramePr>
        <p:xfrm>
          <a:off x="7697788" y="2592388"/>
          <a:ext cx="3525837" cy="1154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5" name="Equation" r:id="rId15" imgW="1320480" imgH="431640" progId="Equation.DSMT4">
                  <p:embed/>
                </p:oleObj>
              </mc:Choice>
              <mc:Fallback>
                <p:oleObj name="Equation" r:id="rId15" imgW="1320480" imgH="4316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7697788" y="2592388"/>
                        <a:ext cx="3525837" cy="11541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44575251"/>
              </p:ext>
            </p:extLst>
          </p:nvPr>
        </p:nvGraphicFramePr>
        <p:xfrm>
          <a:off x="7285038" y="3697288"/>
          <a:ext cx="3967162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986" name="Equation" r:id="rId17" imgW="1485720" imgH="457200" progId="Equation.DSMT4">
                  <p:embed/>
                </p:oleObj>
              </mc:Choice>
              <mc:Fallback>
                <p:oleObj name="Equation" r:id="rId17" imgW="1485720" imgH="457200" progId="Equation.DSMT4">
                  <p:embed/>
                  <p:pic>
                    <p:nvPicPr>
                      <p:cNvPr id="31" name="Object 30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285038" y="3697288"/>
                        <a:ext cx="3967162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62624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6" presetClass="entr" presetSubtype="16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53" dur="2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5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15" grpId="0"/>
      <p:bldP spid="21" grpId="0"/>
      <p:bldP spid="28" grpId="0"/>
      <p:bldP spid="39" grpId="0"/>
      <p:bldP spid="50" grpId="0"/>
      <p:bldP spid="2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TextBox 39"/>
          <p:cNvSpPr txBox="1"/>
          <p:nvPr/>
        </p:nvSpPr>
        <p:spPr>
          <a:xfrm>
            <a:off x="226861" y="2153353"/>
            <a:ext cx="65960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	 </a:t>
            </a:r>
          </a:p>
        </p:txBody>
      </p:sp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9233869"/>
              </p:ext>
            </p:extLst>
          </p:nvPr>
        </p:nvGraphicFramePr>
        <p:xfrm>
          <a:off x="1503311" y="2204679"/>
          <a:ext cx="1128713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2" name="Equation" r:id="rId3" imgW="419040" imgH="152280" progId="Equation.DSMT4">
                  <p:embed/>
                </p:oleObj>
              </mc:Choice>
              <mc:Fallback>
                <p:oleObj name="Equation" r:id="rId3" imgW="419040" imgH="1522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3311" y="2204679"/>
                        <a:ext cx="1128713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0" y="81494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988322" y="1669434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154753" y="2663914"/>
            <a:ext cx="73814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phân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thành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nhân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tử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236481" y="5966449"/>
            <a:ext cx="87896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FFFF00"/>
                </a:solidFill>
                <a:latin typeface="Euclid" panose="02020503060505020303" pitchFamily="18" charset="0"/>
                <a:cs typeface="Arial" panose="020B0604020202020204" pitchFamily="34" charset="0"/>
              </a:rPr>
              <a:t>S = {– 1}.</a:t>
            </a:r>
          </a:p>
        </p:txBody>
      </p:sp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66738337"/>
              </p:ext>
            </p:extLst>
          </p:nvPr>
        </p:nvGraphicFramePr>
        <p:xfrm>
          <a:off x="3291159" y="442543"/>
          <a:ext cx="5087937" cy="1389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3" name="Equation" r:id="rId5" imgW="1904760" imgH="520560" progId="Equation.DSMT4">
                  <p:embed/>
                </p:oleObj>
              </mc:Choice>
              <mc:Fallback>
                <p:oleObj name="Equation" r:id="rId5" imgW="1904760" imgH="52056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91159" y="442543"/>
                        <a:ext cx="5087937" cy="1389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075157"/>
              </p:ext>
            </p:extLst>
          </p:nvPr>
        </p:nvGraphicFramePr>
        <p:xfrm>
          <a:off x="593997" y="3220296"/>
          <a:ext cx="5394325" cy="1389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4" name="Equation" r:id="rId7" imgW="2019240" imgH="520560" progId="Equation.DSMT4">
                  <p:embed/>
                </p:oleObj>
              </mc:Choice>
              <mc:Fallback>
                <p:oleObj name="Equation" r:id="rId7" imgW="2019240" imgH="52056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93997" y="3220296"/>
                        <a:ext cx="5394325" cy="13890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77164883"/>
              </p:ext>
            </p:extLst>
          </p:nvPr>
        </p:nvGraphicFramePr>
        <p:xfrm>
          <a:off x="5988322" y="3275089"/>
          <a:ext cx="3121025" cy="1287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5" name="Equation" r:id="rId9" imgW="1168200" imgH="482400" progId="Equation.DSMT4">
                  <p:embed/>
                </p:oleObj>
              </mc:Choice>
              <mc:Fallback>
                <p:oleObj name="Equation" r:id="rId9" imgW="1168200" imgH="482400" progId="Equation.DSMT4">
                  <p:embed/>
                  <p:pic>
                    <p:nvPicPr>
                      <p:cNvPr id="27" name="Object 26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988322" y="3275089"/>
                        <a:ext cx="3121025" cy="12874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2316485"/>
              </p:ext>
            </p:extLst>
          </p:nvPr>
        </p:nvGraphicFramePr>
        <p:xfrm>
          <a:off x="5988322" y="4617344"/>
          <a:ext cx="1935163" cy="1420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896" name="Equation" r:id="rId11" imgW="723600" imgH="533160" progId="Equation.DSMT4">
                  <p:embed/>
                </p:oleObj>
              </mc:Choice>
              <mc:Fallback>
                <p:oleObj name="Equation" r:id="rId11" imgW="723600" imgH="53316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988322" y="4617344"/>
                        <a:ext cx="1935163" cy="1420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7923485" y="5330826"/>
            <a:ext cx="144681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  <a:endParaRPr lang="en-US" sz="27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7765111" y="4721452"/>
            <a:ext cx="1502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27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Loại</a:t>
            </a:r>
            <a:r>
              <a:rPr lang="en-US" sz="27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en-US" sz="27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13457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6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1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  <p:bldP spid="15" grpId="0"/>
      <p:bldP spid="21" grpId="0"/>
      <p:bldP spid="28" grpId="0"/>
      <p:bldP spid="22" grpId="0"/>
      <p:bldP spid="16" grpId="0"/>
      <p:bldP spid="17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247650" y="83691"/>
            <a:ext cx="230063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endParaRPr lang="en-US" sz="32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604597"/>
              </p:ext>
            </p:extLst>
          </p:nvPr>
        </p:nvGraphicFramePr>
        <p:xfrm>
          <a:off x="2924175" y="2227263"/>
          <a:ext cx="6737350" cy="1384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58" name="Equation" r:id="rId3" imgW="2158920" imgH="444240" progId="Equation.DSMT4">
                  <p:embed/>
                </p:oleObj>
              </mc:Choice>
              <mc:Fallback>
                <p:oleObj name="Equation" r:id="rId3" imgW="2158920" imgH="4442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924175" y="2227263"/>
                        <a:ext cx="6737350" cy="13843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" name="TextBox 29"/>
          <p:cNvSpPr txBox="1"/>
          <p:nvPr/>
        </p:nvSpPr>
        <p:spPr>
          <a:xfrm>
            <a:off x="1016343" y="1602054"/>
            <a:ext cx="741044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32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908832" y="3759228"/>
            <a:ext cx="1076929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564728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extBox 20"/>
          <p:cNvSpPr txBox="1"/>
          <p:nvPr/>
        </p:nvSpPr>
        <p:spPr>
          <a:xfrm>
            <a:off x="5813926" y="1664959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870075" y="4234043"/>
            <a:ext cx="4012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 	  </a:t>
            </a:r>
          </a:p>
        </p:txBody>
      </p:sp>
      <p:sp>
        <p:nvSpPr>
          <p:cNvPr id="31" name="TextBox 30"/>
          <p:cNvSpPr txBox="1"/>
          <p:nvPr/>
        </p:nvSpPr>
        <p:spPr>
          <a:xfrm>
            <a:off x="86532" y="356901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967489" y="1227349"/>
            <a:ext cx="9467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endParaRPr lang="en-US" sz="2800" dirty="0"/>
          </a:p>
        </p:txBody>
      </p:sp>
      <p:sp>
        <p:nvSpPr>
          <p:cNvPr id="42" name="TextBox 41"/>
          <p:cNvSpPr txBox="1"/>
          <p:nvPr/>
        </p:nvSpPr>
        <p:spPr>
          <a:xfrm>
            <a:off x="1870075" y="2402779"/>
            <a:ext cx="72890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* 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5482939"/>
              </p:ext>
            </p:extLst>
          </p:nvPr>
        </p:nvGraphicFramePr>
        <p:xfrm>
          <a:off x="3481388" y="4292600"/>
          <a:ext cx="1755775" cy="471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1" name="Equation" r:id="rId3" imgW="761760" imgH="203040" progId="Equation.DSMT4">
                  <p:embed/>
                </p:oleObj>
              </mc:Choice>
              <mc:Fallback>
                <p:oleObj name="Equation" r:id="rId3" imgW="761760" imgH="203040" progId="Equation.DSMT4">
                  <p:embed/>
                  <p:pic>
                    <p:nvPicPr>
                      <p:cNvPr id="32" name="Object 3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1388" y="4292600"/>
                        <a:ext cx="1755775" cy="4714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6680447" y="1742532"/>
            <a:ext cx="136447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5798032"/>
              </p:ext>
            </p:extLst>
          </p:nvPr>
        </p:nvGraphicFramePr>
        <p:xfrm>
          <a:off x="3752850" y="34925"/>
          <a:ext cx="5765800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2" name="Equation" r:id="rId5" imgW="2158920" imgH="444240" progId="Equation.DSMT4">
                  <p:embed/>
                </p:oleObj>
              </mc:Choice>
              <mc:Fallback>
                <p:oleObj name="Equation" r:id="rId5" imgW="2158920" imgH="4442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752850" y="34925"/>
                        <a:ext cx="5765800" cy="11858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0305987"/>
              </p:ext>
            </p:extLst>
          </p:nvPr>
        </p:nvGraphicFramePr>
        <p:xfrm>
          <a:off x="3752850" y="2911154"/>
          <a:ext cx="5564188" cy="11858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3" name="Equation" r:id="rId7" imgW="2082600" imgH="444240" progId="Equation.DSMT4">
                  <p:embed/>
                </p:oleObj>
              </mc:Choice>
              <mc:Fallback>
                <p:oleObj name="Equation" r:id="rId7" imgW="2082600" imgH="444240" progId="Equation.DSMT4">
                  <p:embed/>
                  <p:pic>
                    <p:nvPicPr>
                      <p:cNvPr id="23" name="Object 22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52850" y="2911154"/>
                        <a:ext cx="5564188" cy="11858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868419"/>
              </p:ext>
            </p:extLst>
          </p:nvPr>
        </p:nvGraphicFramePr>
        <p:xfrm>
          <a:off x="1870075" y="4805428"/>
          <a:ext cx="9531350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4" name="Equation" r:id="rId9" imgW="4038480" imgH="469800" progId="Equation.DSMT4">
                  <p:embed/>
                </p:oleObj>
              </mc:Choice>
              <mc:Fallback>
                <p:oleObj name="Equation" r:id="rId9" imgW="4038480" imgH="4698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870075" y="4805428"/>
                        <a:ext cx="9531350" cy="1109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3624832"/>
              </p:ext>
            </p:extLst>
          </p:nvPr>
        </p:nvGraphicFramePr>
        <p:xfrm>
          <a:off x="1422901" y="5983458"/>
          <a:ext cx="8782050" cy="5699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065" name="Equation" r:id="rId11" imgW="3720960" imgH="241200" progId="Equation.DSMT4">
                  <p:embed/>
                </p:oleObj>
              </mc:Choice>
              <mc:Fallback>
                <p:oleObj name="Equation" r:id="rId11" imgW="3720960" imgH="241200" progId="Equation.DSMT4">
                  <p:embed/>
                  <p:pic>
                    <p:nvPicPr>
                      <p:cNvPr id="16" name="Object 15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422901" y="5983458"/>
                        <a:ext cx="8782050" cy="5699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74187615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38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50"/>
                            </p:stCondLst>
                            <p:childTnLst>
                              <p:par>
                                <p:cTn id="40" presetID="8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2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31" grpId="0"/>
      <p:bldP spid="38" grpId="0"/>
      <p:bldP spid="42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81225" y="1910752"/>
            <a:ext cx="40125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 	 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87975" y="2383270"/>
            <a:ext cx="41886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114808" y="1890606"/>
            <a:ext cx="160123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en-US" sz="2800" b="1" dirty="0">
              <a:solidFill>
                <a:srgbClr val="FFC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>
            <a:off x="8002431" y="1776084"/>
            <a:ext cx="21964" cy="486428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0916438"/>
              </p:ext>
            </p:extLst>
          </p:nvPr>
        </p:nvGraphicFramePr>
        <p:xfrm>
          <a:off x="8206138" y="3684187"/>
          <a:ext cx="2741612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3" name="Equation" r:id="rId3" imgW="1206360" imgH="406080" progId="Equation.DSMT4">
                  <p:embed/>
                </p:oleObj>
              </mc:Choice>
              <mc:Fallback>
                <p:oleObj name="Equation" r:id="rId3" imgW="1206360" imgH="406080" progId="Equation.DSMT4">
                  <p:embed/>
                  <p:pic>
                    <p:nvPicPr>
                      <p:cNvPr id="40" name="Object 39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206138" y="3684187"/>
                        <a:ext cx="2741612" cy="971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9534813" y="4192702"/>
            <a:ext cx="1502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7962160" y="5133600"/>
            <a:ext cx="400944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cần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86958970"/>
              </p:ext>
            </p:extLst>
          </p:nvPr>
        </p:nvGraphicFramePr>
        <p:xfrm>
          <a:off x="3883025" y="107291"/>
          <a:ext cx="5094288" cy="10493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4" name="Equation" r:id="rId5" imgW="2158920" imgH="444240" progId="Equation.DSMT4">
                  <p:embed/>
                </p:oleObj>
              </mc:Choice>
              <mc:Fallback>
                <p:oleObj name="Equation" r:id="rId5" imgW="2158920" imgH="44424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883025" y="107291"/>
                        <a:ext cx="5094288" cy="10493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86532" y="300629"/>
            <a:ext cx="74104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67157" y="978152"/>
            <a:ext cx="946765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</a:t>
            </a:r>
            <a:endParaRPr lang="en-US" sz="2800" dirty="0"/>
          </a:p>
        </p:txBody>
      </p:sp>
      <p:graphicFrame>
        <p:nvGraphicFramePr>
          <p:cNvPr id="52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866253"/>
              </p:ext>
            </p:extLst>
          </p:nvPr>
        </p:nvGraphicFramePr>
        <p:xfrm>
          <a:off x="1711325" y="1893888"/>
          <a:ext cx="1755775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5" name="Equation" r:id="rId7" imgW="761760" imgH="203040" progId="Equation.DSMT4">
                  <p:embed/>
                </p:oleObj>
              </mc:Choice>
              <mc:Fallback>
                <p:oleObj name="Equation" r:id="rId7" imgW="761760" imgH="203040" progId="Equation.DSMT4">
                  <p:embed/>
                  <p:pic>
                    <p:nvPicPr>
                      <p:cNvPr id="52" name="Object 51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11325" y="1893888"/>
                        <a:ext cx="1755775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5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3520321"/>
              </p:ext>
            </p:extLst>
          </p:nvPr>
        </p:nvGraphicFramePr>
        <p:xfrm>
          <a:off x="9762299" y="5670706"/>
          <a:ext cx="877887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6" name="Equation" r:id="rId9" imgW="380880" imgH="177480" progId="Equation.DSMT4">
                  <p:embed/>
                </p:oleObj>
              </mc:Choice>
              <mc:Fallback>
                <p:oleObj name="Equation" r:id="rId9" imgW="380880" imgH="177480" progId="Equation.DSMT4">
                  <p:embed/>
                  <p:pic>
                    <p:nvPicPr>
                      <p:cNvPr id="53" name="Object 5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9762299" y="5670706"/>
                        <a:ext cx="877887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extBox 21"/>
          <p:cNvSpPr txBox="1"/>
          <p:nvPr/>
        </p:nvSpPr>
        <p:spPr>
          <a:xfrm>
            <a:off x="5424987" y="1501372"/>
            <a:ext cx="1364476" cy="523220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</a:t>
            </a:r>
            <a:r>
              <a:rPr lang="en-US" sz="2800" b="1" u="sng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</a:p>
        </p:txBody>
      </p:sp>
      <p:graphicFrame>
        <p:nvGraphicFramePr>
          <p:cNvPr id="2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17641150"/>
              </p:ext>
            </p:extLst>
          </p:nvPr>
        </p:nvGraphicFramePr>
        <p:xfrm>
          <a:off x="9191388" y="2422906"/>
          <a:ext cx="1550988" cy="1022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7" name="Equation" r:id="rId11" imgW="634680" imgH="419040" progId="Equation.DSMT4">
                  <p:embed/>
                </p:oleObj>
              </mc:Choice>
              <mc:Fallback>
                <p:oleObj name="Equation" r:id="rId11" imgW="634680" imgH="419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191388" y="2422906"/>
                        <a:ext cx="1550988" cy="10223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69492178"/>
              </p:ext>
            </p:extLst>
          </p:nvPr>
        </p:nvGraphicFramePr>
        <p:xfrm>
          <a:off x="111378" y="2873578"/>
          <a:ext cx="5275262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8" name="Equation" r:id="rId13" imgW="2234880" imgH="469800" progId="Equation.DSMT4">
                  <p:embed/>
                </p:oleObj>
              </mc:Choice>
              <mc:Fallback>
                <p:oleObj name="Equation" r:id="rId13" imgW="2234880" imgH="469800" progId="Equation.DSMT4">
                  <p:embed/>
                  <p:pic>
                    <p:nvPicPr>
                      <p:cNvPr id="29" name="Object 28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11378" y="2873578"/>
                        <a:ext cx="5275262" cy="110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Object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01554665"/>
              </p:ext>
            </p:extLst>
          </p:nvPr>
        </p:nvGraphicFramePr>
        <p:xfrm>
          <a:off x="87975" y="3895206"/>
          <a:ext cx="7732713" cy="1109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29" name="Equation" r:id="rId15" imgW="3276360" imgH="469800" progId="Equation.DSMT4">
                  <p:embed/>
                </p:oleObj>
              </mc:Choice>
              <mc:Fallback>
                <p:oleObj name="Equation" r:id="rId15" imgW="3276360" imgH="46980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87975" y="3895206"/>
                        <a:ext cx="7732713" cy="11096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74327414"/>
              </p:ext>
            </p:extLst>
          </p:nvPr>
        </p:nvGraphicFramePr>
        <p:xfrm>
          <a:off x="100956" y="4906906"/>
          <a:ext cx="2906713" cy="1109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30" name="Equation" r:id="rId17" imgW="1231560" imgH="469800" progId="Equation.DSMT4">
                  <p:embed/>
                </p:oleObj>
              </mc:Choice>
              <mc:Fallback>
                <p:oleObj name="Equation" r:id="rId17" imgW="1231560" imgH="469800" progId="Equation.DSMT4">
                  <p:embed/>
                  <p:pic>
                    <p:nvPicPr>
                      <p:cNvPr id="20" name="Object 19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100956" y="4906906"/>
                        <a:ext cx="2906713" cy="11096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6627969"/>
              </p:ext>
            </p:extLst>
          </p:nvPr>
        </p:nvGraphicFramePr>
        <p:xfrm>
          <a:off x="120453" y="5797031"/>
          <a:ext cx="1708150" cy="989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031" name="Equation" r:id="rId19" imgW="723600" imgH="419040" progId="Equation.DSMT4">
                  <p:embed/>
                </p:oleObj>
              </mc:Choice>
              <mc:Fallback>
                <p:oleObj name="Equation" r:id="rId19" imgW="723600" imgH="41904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0453" y="5797031"/>
                        <a:ext cx="1708150" cy="9890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182338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8" presetClass="entr" presetSubtype="16" fill="hold" grpId="0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125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250"/>
                            </p:stCondLst>
                            <p:childTnLst>
                              <p:par>
                                <p:cTn id="25" presetID="8" presetClass="entr" presetSubtype="16" fill="hold" nodeType="after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7" dur="125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75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3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6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10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8" grpId="0"/>
      <p:bldP spid="34" grpId="0"/>
      <p:bldP spid="45" grpId="0"/>
      <p:bldP spid="46" grpId="0"/>
      <p:bldP spid="31" grpId="0"/>
      <p:bldP spid="38" grpId="0"/>
      <p:bldP spid="22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ar: 6 Points 1"/>
          <p:cNvSpPr/>
          <p:nvPr/>
        </p:nvSpPr>
        <p:spPr>
          <a:xfrm>
            <a:off x="190499" y="781050"/>
            <a:ext cx="4248151" cy="5540866"/>
          </a:xfrm>
          <a:prstGeom prst="star6">
            <a:avLst/>
          </a:prstGeom>
          <a:solidFill>
            <a:srgbClr val="FF0000"/>
          </a:solidFill>
          <a:ln w="76200">
            <a:solidFill>
              <a:srgbClr val="FF0000"/>
            </a:solidFill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>
              <a:lnSpc>
                <a:spcPct val="150000"/>
              </a:lnSpc>
            </a:pP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ở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36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648201" y="1168058"/>
            <a:ext cx="7543799" cy="4086225"/>
          </a:xfrm>
          <a:prstGeom prst="wedgeRoundRectCallout">
            <a:avLst>
              <a:gd name="adj1" fmla="val -62092"/>
              <a:gd name="adj2" fmla="val 6384"/>
              <a:gd name="adj3" fmla="val 16667"/>
            </a:avLst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just"/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khử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 algn="just"/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thỏa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2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9404090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648211"/>
            <a:ext cx="66637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học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Straight Connector 3"/>
          <p:cNvCxnSpPr/>
          <p:nvPr/>
        </p:nvCxnSpPr>
        <p:spPr>
          <a:xfrm>
            <a:off x="6663796" y="71959"/>
            <a:ext cx="0" cy="6786041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TextBox 4"/>
          <p:cNvSpPr txBox="1"/>
          <p:nvPr/>
        </p:nvSpPr>
        <p:spPr>
          <a:xfrm>
            <a:off x="697821" y="1333142"/>
            <a:ext cx="45897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bậc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endParaRPr lang="en-US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1172864"/>
              </p:ext>
            </p:extLst>
          </p:nvPr>
        </p:nvGraphicFramePr>
        <p:xfrm>
          <a:off x="2200518" y="1866232"/>
          <a:ext cx="158432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69" name="Equation" r:id="rId3" imgW="685800" imgH="164880" progId="Equation.DSMT4">
                  <p:embed/>
                </p:oleObj>
              </mc:Choice>
              <mc:Fallback>
                <p:oleObj name="Equation" r:id="rId3" imgW="685800" imgH="164880" progId="Equation.DSMT4">
                  <p:embed/>
                  <p:pic>
                    <p:nvPicPr>
                      <p:cNvPr id="2" name="Object 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200518" y="1866232"/>
                        <a:ext cx="158432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0" y="2408943"/>
            <a:ext cx="642195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đưa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về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dạng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2800" b="1" i="1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+ b = 0</a:t>
            </a:r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1847722"/>
              </p:ext>
            </p:extLst>
          </p:nvPr>
        </p:nvGraphicFramePr>
        <p:xfrm>
          <a:off x="1357142" y="3143124"/>
          <a:ext cx="3521075" cy="1466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70" name="Equation" r:id="rId5" imgW="1523880" imgH="634680" progId="Equation.DSMT4">
                  <p:embed/>
                </p:oleObj>
              </mc:Choice>
              <mc:Fallback>
                <p:oleObj name="Equation" r:id="rId5" imgW="1523880" imgH="63468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57142" y="3143124"/>
                        <a:ext cx="3521075" cy="1466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03519" y="4741004"/>
            <a:ext cx="27783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i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i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tích</a:t>
            </a:r>
            <a:endParaRPr lang="en-US" sz="24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32306"/>
              </p:ext>
            </p:extLst>
          </p:nvPr>
        </p:nvGraphicFramePr>
        <p:xfrm>
          <a:off x="1723854" y="5333699"/>
          <a:ext cx="2787650" cy="469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71" name="Equation" r:id="rId7" imgW="1206360" imgH="203040" progId="Equation.DSMT4">
                  <p:embed/>
                </p:oleObj>
              </mc:Choice>
              <mc:Fallback>
                <p:oleObj name="Equation" r:id="rId7" imgW="1206360" imgH="203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723854" y="5333699"/>
                        <a:ext cx="2787650" cy="469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89704782"/>
              </p:ext>
            </p:extLst>
          </p:nvPr>
        </p:nvGraphicFramePr>
        <p:xfrm>
          <a:off x="7627936" y="2408943"/>
          <a:ext cx="3275026" cy="10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972" name="Equation" r:id="rId9" imgW="1346040" imgH="419040" progId="Equation.DSMT4">
                  <p:embed/>
                </p:oleObj>
              </mc:Choice>
              <mc:Fallback>
                <p:oleObj name="Equation" r:id="rId9" imgW="134604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627936" y="2408943"/>
                        <a:ext cx="3275026" cy="101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6904975" y="3957175"/>
            <a:ext cx="528702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4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003637" y="2722256"/>
            <a:ext cx="564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</p:txBody>
      </p:sp>
    </p:spTree>
    <p:extLst>
      <p:ext uri="{BB962C8B-B14F-4D97-AF65-F5344CB8AC3E}">
        <p14:creationId xmlns:p14="http://schemas.microsoft.com/office/powerpoint/2010/main" val="38246983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xit" presetSubtype="2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8" grpId="0"/>
      <p:bldP spid="10" grpId="0"/>
      <p:bldP spid="15" grpId="0"/>
      <p:bldP spid="15" grpId="1"/>
      <p:bldP spid="18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618978" y="942531"/>
            <a:ext cx="10930597" cy="4197070"/>
          </a:xfrm>
          <a:prstGeom prst="horizontalScroll">
            <a:avLst/>
          </a:prstGeom>
          <a:solidFill>
            <a:srgbClr val="002060"/>
          </a:solidFill>
          <a:ln w="38100">
            <a:solidFill>
              <a:srgbClr val="E6E6E6"/>
            </a:solidFill>
          </a:ln>
        </p:spPr>
        <p:txBody>
          <a:bodyPr wrap="square" rtlCol="0">
            <a:spAutoFit/>
          </a:bodyPr>
          <a:lstStyle/>
          <a:p>
            <a:pPr algn="ctr">
              <a:lnSpc>
                <a:spcPct val="200000"/>
              </a:lnSpc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TRÂN TRỌNG CẢM ƠN </a:t>
            </a:r>
          </a:p>
          <a:p>
            <a:pPr algn="ctr">
              <a:lnSpc>
                <a:spcPct val="200000"/>
              </a:lnSpc>
            </a:pPr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 HẸN GẶP LẠI</a:t>
            </a:r>
          </a:p>
        </p:txBody>
      </p:sp>
    </p:spTree>
    <p:extLst>
      <p:ext uri="{BB962C8B-B14F-4D97-AF65-F5344CB8AC3E}">
        <p14:creationId xmlns:p14="http://schemas.microsoft.com/office/powerpoint/2010/main" val="371347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54001" y="714414"/>
            <a:ext cx="2872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440551" y="1139017"/>
            <a:ext cx="32528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2856448"/>
              </p:ext>
            </p:extLst>
          </p:nvPr>
        </p:nvGraphicFramePr>
        <p:xfrm>
          <a:off x="4486537" y="1598829"/>
          <a:ext cx="3275026" cy="10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6" name="Equation" r:id="rId3" imgW="1346040" imgH="419040" progId="Equation.DSMT4">
                  <p:embed/>
                </p:oleObj>
              </mc:Choice>
              <mc:Fallback>
                <p:oleObj name="Equation" r:id="rId3" imgW="134604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86537" y="1598829"/>
                        <a:ext cx="3275026" cy="101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2557617" y="2689240"/>
            <a:ext cx="7339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1163516"/>
              </p:ext>
            </p:extLst>
          </p:nvPr>
        </p:nvGraphicFramePr>
        <p:xfrm>
          <a:off x="4589806" y="3117075"/>
          <a:ext cx="3275012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7" name="Equation" r:id="rId5" imgW="1346040" imgH="419040" progId="Equation.DSMT4">
                  <p:embed/>
                </p:oleObj>
              </mc:Choice>
              <mc:Fallback>
                <p:oleObj name="Equation" r:id="rId5" imgW="1346040" imgH="419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89806" y="3117075"/>
                        <a:ext cx="3275012" cy="102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6388015"/>
              </p:ext>
            </p:extLst>
          </p:nvPr>
        </p:nvGraphicFramePr>
        <p:xfrm>
          <a:off x="5779637" y="4873596"/>
          <a:ext cx="8953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9738" name="Equation" r:id="rId7" imgW="368280" imgH="164880" progId="Equation.DSMT4">
                  <p:embed/>
                </p:oleObj>
              </mc:Choice>
              <mc:Fallback>
                <p:oleObj name="Equation" r:id="rId7" imgW="36828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779637" y="4873596"/>
                        <a:ext cx="895350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2557617" y="5537961"/>
            <a:ext cx="733939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i="1" spc="-2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400" b="1" spc="-2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spc="-20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400" b="1" spc="-20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7761563" y="1841381"/>
            <a:ext cx="56457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>
                <a:solidFill>
                  <a:srgbClr val="FFC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(*)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0" y="34416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Bài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5.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3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2" name="TextBox 21"/>
          <p:cNvSpPr txBox="1"/>
          <p:nvPr/>
        </p:nvSpPr>
        <p:spPr>
          <a:xfrm>
            <a:off x="2397263" y="4289992"/>
            <a:ext cx="73393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6674987" y="4602511"/>
            <a:ext cx="142083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1067781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6" presetClass="entr" presetSubtype="3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out)">
                                      <p:cBhvr>
                                        <p:cTn id="46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6" grpId="0"/>
      <p:bldP spid="20" grpId="0"/>
      <p:bldP spid="18" grpId="0"/>
      <p:bldP spid="22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0" y="349088"/>
            <a:ext cx="28729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mở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28862" y="1100908"/>
            <a:ext cx="32528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9530324"/>
              </p:ext>
            </p:extLst>
          </p:nvPr>
        </p:nvGraphicFramePr>
        <p:xfrm>
          <a:off x="928863" y="1658988"/>
          <a:ext cx="3275026" cy="1019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15" name="Equation" r:id="rId3" imgW="1346040" imgH="419040" progId="Equation.DSMT4">
                  <p:embed/>
                </p:oleObj>
              </mc:Choice>
              <mc:Fallback>
                <p:oleObj name="Equation" r:id="rId3" imgW="134604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28863" y="1658988"/>
                        <a:ext cx="3275026" cy="10197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76195105"/>
              </p:ext>
            </p:extLst>
          </p:nvPr>
        </p:nvGraphicFramePr>
        <p:xfrm>
          <a:off x="961063" y="3419442"/>
          <a:ext cx="3275012" cy="1020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16" name="Equation" r:id="rId5" imgW="1346040" imgH="419040" progId="Equation.DSMT4">
                  <p:embed/>
                </p:oleObj>
              </mc:Choice>
              <mc:Fallback>
                <p:oleObj name="Equation" r:id="rId5" imgW="1346040" imgH="419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61063" y="3419442"/>
                        <a:ext cx="3275012" cy="10207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15977787"/>
              </p:ext>
            </p:extLst>
          </p:nvPr>
        </p:nvGraphicFramePr>
        <p:xfrm>
          <a:off x="3458167" y="4477080"/>
          <a:ext cx="895350" cy="40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717" name="Equation" r:id="rId7" imgW="368280" imgH="164880" progId="Equation.DSMT4">
                  <p:embed/>
                </p:oleObj>
              </mc:Choice>
              <mc:Fallback>
                <p:oleObj name="Equation" r:id="rId7" imgW="36828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458167" y="4477080"/>
                        <a:ext cx="895350" cy="4032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TextBox 25"/>
          <p:cNvSpPr txBox="1"/>
          <p:nvPr/>
        </p:nvSpPr>
        <p:spPr>
          <a:xfrm>
            <a:off x="68582" y="4924127"/>
            <a:ext cx="505997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i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xét</a:t>
            </a:r>
            <a:r>
              <a:rPr lang="en-US" sz="2800" b="1" i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just"/>
            <a:r>
              <a:rPr lang="en-US" sz="2800" b="1" i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= 1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vì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5609368" y="1061884"/>
            <a:ext cx="6554911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biến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đổi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thì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PT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với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ban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đầu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5609369" y="4498822"/>
            <a:ext cx="6554911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chú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ý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đến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" name="Right Brace 1"/>
          <p:cNvSpPr/>
          <p:nvPr/>
        </p:nvSpPr>
        <p:spPr>
          <a:xfrm>
            <a:off x="5160749" y="872308"/>
            <a:ext cx="203910" cy="5655492"/>
          </a:xfrm>
          <a:prstGeom prst="rightBrace">
            <a:avLst>
              <a:gd name="adj1" fmla="val 145634"/>
              <a:gd name="adj2" fmla="val 46800"/>
            </a:avLst>
          </a:prstGeom>
          <a:ln w="76200">
            <a:solidFill>
              <a:srgbClr val="FFFF00"/>
            </a:solidFill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7" name="Arrow: Down 6"/>
          <p:cNvSpPr/>
          <p:nvPr/>
        </p:nvSpPr>
        <p:spPr>
          <a:xfrm>
            <a:off x="8515349" y="2997200"/>
            <a:ext cx="742950" cy="1282083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  <p:sp>
        <p:nvSpPr>
          <p:cNvPr id="15" name="TextBox 14"/>
          <p:cNvSpPr txBox="1"/>
          <p:nvPr/>
        </p:nvSpPr>
        <p:spPr>
          <a:xfrm>
            <a:off x="36389" y="2764963"/>
            <a:ext cx="509216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Chuyển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biểu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sang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6389" y="4498822"/>
            <a:ext cx="354209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Thu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gọn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trái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ta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có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999739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  <p:bldP spid="28" grpId="0"/>
      <p:bldP spid="2" grpId="0" animBg="1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149515" y="1298242"/>
            <a:ext cx="830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9515" y="2550492"/>
            <a:ext cx="5126707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tại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đó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ít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bằng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không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thể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6392688" y="2672830"/>
            <a:ext cx="565863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(ĐKXĐ)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để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tất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cả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thức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0.</a:t>
            </a:r>
          </a:p>
        </p:txBody>
      </p:sp>
      <p:sp>
        <p:nvSpPr>
          <p:cNvPr id="7" name="Arrow: Down 6"/>
          <p:cNvSpPr/>
          <p:nvPr/>
        </p:nvSpPr>
        <p:spPr>
          <a:xfrm rot="16200000">
            <a:off x="5510832" y="2948053"/>
            <a:ext cx="742950" cy="1020762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800"/>
          </a:p>
        </p:txBody>
      </p:sp>
    </p:spTree>
    <p:extLst>
      <p:ext uri="{BB962C8B-B14F-4D97-AF65-F5344CB8AC3E}">
        <p14:creationId xmlns:p14="http://schemas.microsoft.com/office/powerpoint/2010/main" val="36476878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Object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5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/>
      <p:bldP spid="28" grpId="0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extBox 17"/>
          <p:cNvSpPr txBox="1"/>
          <p:nvPr/>
        </p:nvSpPr>
        <p:spPr>
          <a:xfrm>
            <a:off x="209551" y="2937773"/>
            <a:ext cx="5945370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71450" y="196688"/>
            <a:ext cx="83054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một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308053"/>
              </p:ext>
            </p:extLst>
          </p:nvPr>
        </p:nvGraphicFramePr>
        <p:xfrm>
          <a:off x="209551" y="1509833"/>
          <a:ext cx="2306116" cy="11190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4" name="Equation" r:id="rId3" imgW="863280" imgH="419040" progId="Equation.DSMT4">
                  <p:embed/>
                </p:oleObj>
              </mc:Choice>
              <mc:Fallback>
                <p:oleObj name="Equation" r:id="rId3" imgW="86328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09551" y="1509833"/>
                        <a:ext cx="2306116" cy="11190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Object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589520"/>
              </p:ext>
            </p:extLst>
          </p:nvPr>
        </p:nvGraphicFramePr>
        <p:xfrm>
          <a:off x="6615112" y="1472253"/>
          <a:ext cx="3466341" cy="11566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5" name="Equation" r:id="rId5" imgW="1257120" imgH="419040" progId="Equation.DSMT4">
                  <p:embed/>
                </p:oleObj>
              </mc:Choice>
              <mc:Fallback>
                <p:oleObj name="Equation" r:id="rId5" imgW="1257120" imgH="419040" progId="Equation.DSMT4">
                  <p:embed/>
                  <p:pic>
                    <p:nvPicPr>
                      <p:cNvPr id="17" name="Object 16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6615112" y="1472253"/>
                        <a:ext cx="3466341" cy="115664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33351" y="844799"/>
            <a:ext cx="116967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mỗi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cxnSp>
        <p:nvCxnSpPr>
          <p:cNvPr id="16" name="Straight Connector 15"/>
          <p:cNvCxnSpPr/>
          <p:nvPr/>
        </p:nvCxnSpPr>
        <p:spPr>
          <a:xfrm>
            <a:off x="6044746" y="1576255"/>
            <a:ext cx="0" cy="5298717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215831" y="4198654"/>
            <a:ext cx="57208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ĐKXĐ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5973847"/>
              </p:ext>
            </p:extLst>
          </p:nvPr>
        </p:nvGraphicFramePr>
        <p:xfrm>
          <a:off x="8565296" y="5061003"/>
          <a:ext cx="1293813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6" name="Equation" r:id="rId7" imgW="469800" imgH="164880" progId="Equation.DSMT4">
                  <p:embed/>
                </p:oleObj>
              </mc:Choice>
              <mc:Fallback>
                <p:oleObj name="Equation" r:id="rId7" imgW="469800" imgH="16488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8565296" y="5061003"/>
                        <a:ext cx="1293813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6360248" y="2715604"/>
            <a:ext cx="1827149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thấy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0743260"/>
              </p:ext>
            </p:extLst>
          </p:nvPr>
        </p:nvGraphicFramePr>
        <p:xfrm>
          <a:off x="7169830" y="3368118"/>
          <a:ext cx="16430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7" name="Equation" r:id="rId9" imgW="609480" imgH="164880" progId="Equation.DSMT4">
                  <p:embed/>
                </p:oleObj>
              </mc:Choice>
              <mc:Fallback>
                <p:oleObj name="Equation" r:id="rId9" imgW="60948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7169830" y="3368118"/>
                        <a:ext cx="1643063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Object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2029837"/>
              </p:ext>
            </p:extLst>
          </p:nvPr>
        </p:nvGraphicFramePr>
        <p:xfrm>
          <a:off x="9603332" y="3368117"/>
          <a:ext cx="992187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8" name="Equation" r:id="rId11" imgW="368280" imgH="164880" progId="Equation.DSMT4">
                  <p:embed/>
                </p:oleObj>
              </mc:Choice>
              <mc:Fallback>
                <p:oleObj name="Equation" r:id="rId11" imgW="36828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603332" y="3368117"/>
                        <a:ext cx="992187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1774932"/>
              </p:ext>
            </p:extLst>
          </p:nvPr>
        </p:nvGraphicFramePr>
        <p:xfrm>
          <a:off x="7174212" y="3977492"/>
          <a:ext cx="1643063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399" name="Equation" r:id="rId13" imgW="609480" imgH="164880" progId="Equation.DSMT4">
                  <p:embed/>
                </p:oleObj>
              </mc:Choice>
              <mc:Fallback>
                <p:oleObj name="Equation" r:id="rId13" imgW="609480" imgH="1648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7174212" y="3977492"/>
                        <a:ext cx="1643063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808979"/>
              </p:ext>
            </p:extLst>
          </p:nvPr>
        </p:nvGraphicFramePr>
        <p:xfrm>
          <a:off x="9603332" y="3973145"/>
          <a:ext cx="1266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0" name="Equation" r:id="rId15" imgW="469800" imgH="164880" progId="Equation.DSMT4">
                  <p:embed/>
                </p:oleObj>
              </mc:Choice>
              <mc:Fallback>
                <p:oleObj name="Equation" r:id="rId15" imgW="469800" imgH="1648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9603332" y="3973145"/>
                        <a:ext cx="126682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" name="TextBox 30"/>
          <p:cNvSpPr txBox="1"/>
          <p:nvPr/>
        </p:nvSpPr>
        <p:spPr>
          <a:xfrm>
            <a:off x="6360248" y="4496594"/>
            <a:ext cx="552180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nên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ĐKXĐ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graphicFrame>
        <p:nvGraphicFramePr>
          <p:cNvPr id="32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9294461"/>
              </p:ext>
            </p:extLst>
          </p:nvPr>
        </p:nvGraphicFramePr>
        <p:xfrm>
          <a:off x="2454095" y="4897591"/>
          <a:ext cx="1294333" cy="4206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1" name="Equation" r:id="rId17" imgW="469800" imgH="152280" progId="Equation.DSMT4">
                  <p:embed/>
                </p:oleObj>
              </mc:Choice>
              <mc:Fallback>
                <p:oleObj name="Equation" r:id="rId17" imgW="469800" imgH="152280" progId="Equation.DSMT4">
                  <p:embed/>
                  <p:pic>
                    <p:nvPicPr>
                      <p:cNvPr id="22" name="Object 21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2454095" y="4897591"/>
                        <a:ext cx="1294333" cy="4206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TextBox 32"/>
          <p:cNvSpPr txBox="1"/>
          <p:nvPr/>
        </p:nvSpPr>
        <p:spPr>
          <a:xfrm>
            <a:off x="8827257" y="3327496"/>
            <a:ext cx="769893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8833439" y="3961155"/>
            <a:ext cx="769893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566867" y="3984531"/>
            <a:ext cx="769893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6" name="Object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483490"/>
              </p:ext>
            </p:extLst>
          </p:nvPr>
        </p:nvGraphicFramePr>
        <p:xfrm>
          <a:off x="1257300" y="3609975"/>
          <a:ext cx="1676400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2" name="Equation" r:id="rId19" imgW="622080" imgH="152280" progId="Equation.DSMT4">
                  <p:embed/>
                </p:oleObj>
              </mc:Choice>
              <mc:Fallback>
                <p:oleObj name="Equation" r:id="rId19" imgW="622080" imgH="152280" progId="Equation.DSMT4">
                  <p:embed/>
                  <p:pic>
                    <p:nvPicPr>
                      <p:cNvPr id="24" name="Object 23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257300" y="3609975"/>
                        <a:ext cx="1676400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4142753"/>
              </p:ext>
            </p:extLst>
          </p:nvPr>
        </p:nvGraphicFramePr>
        <p:xfrm>
          <a:off x="3570288" y="3609975"/>
          <a:ext cx="1266825" cy="412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03" name="Equation" r:id="rId21" imgW="469800" imgH="152280" progId="Equation.DSMT4">
                  <p:embed/>
                </p:oleObj>
              </mc:Choice>
              <mc:Fallback>
                <p:oleObj name="Equation" r:id="rId21" imgW="469800" imgH="152280" progId="Equation.DSMT4">
                  <p:embed/>
                  <p:pic>
                    <p:nvPicPr>
                      <p:cNvPr id="25" name="Object 24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3570288" y="3609975"/>
                        <a:ext cx="1266825" cy="412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2930903" y="3551332"/>
            <a:ext cx="769893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khi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531272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" presetID="1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500"/>
                            </p:stCondLst>
                            <p:childTnLst>
                              <p:par>
                                <p:cTn id="37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6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0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0" grpId="0"/>
      <p:bldP spid="23" grpId="0"/>
      <p:bldP spid="31" grpId="0"/>
      <p:bldP spid="33" grpId="0"/>
      <p:bldP spid="34" grpId="0"/>
      <p:bldP spid="21" grpId="0"/>
      <p:bldP spid="2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0" y="79083"/>
            <a:ext cx="12192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Áp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khẳng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sau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Đúng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hay</a:t>
            </a:r>
            <a:r>
              <a:rPr lang="en-US" sz="32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Sai</a:t>
            </a:r>
            <a:r>
              <a:rPr lang="en-US" sz="32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195944"/>
              </p:ext>
            </p:extLst>
          </p:nvPr>
        </p:nvGraphicFramePr>
        <p:xfrm>
          <a:off x="187568" y="602303"/>
          <a:ext cx="11816863" cy="6144564"/>
        </p:xfrm>
        <a:graphic>
          <a:graphicData uri="http://schemas.openxmlformats.org/drawingml/2006/table">
            <a:tbl>
              <a:tblPr firstRow="1" bandRow="1">
                <a:solidFill>
                  <a:schemeClr val="tx1"/>
                </a:solidFill>
                <a:tableStyleId>{5C22544A-7EE6-4342-B048-85BDC9FD1C3A}</a:tableStyleId>
              </a:tblPr>
              <a:tblGrid>
                <a:gridCol w="87454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931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5213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62263"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Khẳng</a:t>
                      </a:r>
                      <a:r>
                        <a:rPr lang="en-US" sz="2800" b="1" i="0" baseline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800" b="1" i="0" baseline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định</a:t>
                      </a:r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 err="1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Đúng</a:t>
                      </a:r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Sai</a:t>
                      </a:r>
                      <a:endParaRPr lang="vi-VN" sz="28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45581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1) </a:t>
                      </a:r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ĐKXĐ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			 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là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45581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2)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	       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ĐKXĐ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là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en-US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45581">
                <a:tc>
                  <a:txBody>
                    <a:bodyPr/>
                    <a:lstStyle/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 </a:t>
                      </a:r>
                      <a:r>
                        <a:rPr lang="en-US" sz="2600" b="1" i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ĐKXĐ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của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		        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là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10062532"/>
                  </a:ext>
                </a:extLst>
              </a:tr>
              <a:tr h="1145581">
                <a:tc>
                  <a:txBody>
                    <a:bodyPr/>
                    <a:lstStyle/>
                    <a:p>
                      <a:pPr algn="just"/>
                      <a:endParaRPr lang="en-US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n-US" sz="2600" b="1" i="0" dirty="0">
                          <a:solidFill>
                            <a:srgbClr val="FFFF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4) </a:t>
                      </a:r>
                      <a:r>
                        <a:rPr lang="en-US" sz="2600" b="1" i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Phương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trình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	        	    	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có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ĐKXĐ </a:t>
                      </a:r>
                      <a:r>
                        <a:rPr lang="en-US" sz="2600" b="1" i="0" baseline="0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là</a:t>
                      </a:r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</a:p>
                    <a:p>
                      <a:pPr algn="just"/>
                      <a:endParaRPr lang="en-US" sz="2600" b="1" i="0" baseline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algn="just"/>
                      <a:r>
                        <a:rPr lang="en-US" sz="2600" b="1" i="0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	         .</a:t>
                      </a:r>
                      <a:endParaRPr lang="vi-VN" sz="2600" b="1" i="0" dirty="0">
                        <a:solidFill>
                          <a:srgbClr val="FFFF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vi-VN" sz="2600" b="1" i="0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>
                    <a:lnL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1020204"/>
                  </a:ext>
                </a:extLst>
              </a:tr>
            </a:tbl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7787921"/>
              </p:ext>
            </p:extLst>
          </p:nvPr>
        </p:nvGraphicFramePr>
        <p:xfrm>
          <a:off x="4534638" y="1517431"/>
          <a:ext cx="2231927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98" name="Equation" r:id="rId3" imgW="1015920" imgH="419040" progId="Equation.DSMT4">
                  <p:embed/>
                </p:oleObj>
              </mc:Choice>
              <mc:Fallback>
                <p:oleObj name="Equation" r:id="rId3" imgW="1015920" imgH="419040" progId="Equation.DSMT4">
                  <p:embed/>
                  <p:pic>
                    <p:nvPicPr>
                      <p:cNvPr id="6" name="Object 5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34638" y="1517431"/>
                        <a:ext cx="2231927" cy="966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1841133"/>
              </p:ext>
            </p:extLst>
          </p:nvPr>
        </p:nvGraphicFramePr>
        <p:xfrm>
          <a:off x="7173840" y="1517430"/>
          <a:ext cx="1144588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0999" name="Equation" r:id="rId5" imgW="495000" imgH="419040" progId="Equation.DSMT4">
                  <p:embed/>
                </p:oleObj>
              </mc:Choice>
              <mc:Fallback>
                <p:oleObj name="Equation" r:id="rId5" imgW="495000" imgH="4190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173840" y="1517430"/>
                        <a:ext cx="1144588" cy="966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21157925"/>
              </p:ext>
            </p:extLst>
          </p:nvPr>
        </p:nvGraphicFramePr>
        <p:xfrm>
          <a:off x="2861413" y="2752945"/>
          <a:ext cx="1673225" cy="996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0" name="Equation" r:id="rId7" imgW="761760" imgH="431640" progId="Equation.DSMT4">
                  <p:embed/>
                </p:oleObj>
              </mc:Choice>
              <mc:Fallback>
                <p:oleObj name="Equation" r:id="rId7" imgW="76176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861413" y="2752945"/>
                        <a:ext cx="1673225" cy="996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96362124"/>
              </p:ext>
            </p:extLst>
          </p:nvPr>
        </p:nvGraphicFramePr>
        <p:xfrm>
          <a:off x="6527213" y="3060920"/>
          <a:ext cx="10858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1" name="Equation" r:id="rId9" imgW="469800" imgH="164880" progId="Equation.DSMT4">
                  <p:embed/>
                </p:oleObj>
              </mc:Choice>
              <mc:Fallback>
                <p:oleObj name="Equation" r:id="rId9" imgW="469800" imgH="164880" progId="Equation.DSMT4">
                  <p:embed/>
                  <p:pic>
                    <p:nvPicPr>
                      <p:cNvPr id="5" name="Object 4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527213" y="3060920"/>
                        <a:ext cx="10858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3419605"/>
              </p:ext>
            </p:extLst>
          </p:nvPr>
        </p:nvGraphicFramePr>
        <p:xfrm>
          <a:off x="4477139" y="4018672"/>
          <a:ext cx="2092325" cy="995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2" name="Equation" r:id="rId11" imgW="952200" imgH="431640" progId="Equation.DSMT4">
                  <p:embed/>
                </p:oleObj>
              </mc:Choice>
              <mc:Fallback>
                <p:oleObj name="Equation" r:id="rId11" imgW="952200" imgH="431640" progId="Equation.DSMT4">
                  <p:embed/>
                  <p:pic>
                    <p:nvPicPr>
                      <p:cNvPr id="4" name="Object 3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477139" y="4018672"/>
                        <a:ext cx="2092325" cy="9953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91043557"/>
              </p:ext>
            </p:extLst>
          </p:nvPr>
        </p:nvGraphicFramePr>
        <p:xfrm>
          <a:off x="6916395" y="4321833"/>
          <a:ext cx="108585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3" name="Equation" r:id="rId13" imgW="469800" imgH="164880" progId="Equation.DSMT4">
                  <p:embed/>
                </p:oleObj>
              </mc:Choice>
              <mc:Fallback>
                <p:oleObj name="Equation" r:id="rId13" imgW="469800" imgH="164880" progId="Equation.DSMT4">
                  <p:embed/>
                  <p:pic>
                    <p:nvPicPr>
                      <p:cNvPr id="7" name="Object 6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6916395" y="4321833"/>
                        <a:ext cx="1085850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71347626"/>
              </p:ext>
            </p:extLst>
          </p:nvPr>
        </p:nvGraphicFramePr>
        <p:xfrm>
          <a:off x="2977568" y="5210663"/>
          <a:ext cx="2579169" cy="1002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4" name="Equation" r:id="rId15" imgW="1130040" imgH="419040" progId="Equation.DSMT4">
                  <p:embed/>
                </p:oleObj>
              </mc:Choice>
              <mc:Fallback>
                <p:oleObj name="Equation" r:id="rId15" imgW="1130040" imgH="419040" progId="Equation.DSMT4">
                  <p:embed/>
                  <p:pic>
                    <p:nvPicPr>
                      <p:cNvPr id="8" name="Object 7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977568" y="5210663"/>
                        <a:ext cx="2579169" cy="100264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27381682"/>
              </p:ext>
            </p:extLst>
          </p:nvPr>
        </p:nvGraphicFramePr>
        <p:xfrm>
          <a:off x="7708900" y="5554663"/>
          <a:ext cx="879475" cy="3508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5" name="Equation" r:id="rId17" imgW="380880" imgH="152280" progId="Equation.DSMT4">
                  <p:embed/>
                </p:oleObj>
              </mc:Choice>
              <mc:Fallback>
                <p:oleObj name="Equation" r:id="rId17" imgW="380880" imgH="152280" progId="Equation.DSMT4">
                  <p:embed/>
                  <p:pic>
                    <p:nvPicPr>
                      <p:cNvPr id="9" name="Object 8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7708900" y="5554663"/>
                        <a:ext cx="879475" cy="3508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4506604"/>
              </p:ext>
            </p:extLst>
          </p:nvPr>
        </p:nvGraphicFramePr>
        <p:xfrm>
          <a:off x="1143000" y="6297664"/>
          <a:ext cx="879475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006" name="Equation" r:id="rId19" imgW="380880" imgH="164880" progId="Equation.DSMT4">
                  <p:embed/>
                </p:oleObj>
              </mc:Choice>
              <mc:Fallback>
                <p:oleObj name="Equation" r:id="rId19" imgW="380880" imgH="1648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1143000" y="6297664"/>
                        <a:ext cx="879475" cy="3810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9443977" y="1585324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9443977" y="2828727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904672" y="4044582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0904672" y="5395724"/>
            <a:ext cx="71745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217605" y="6223085"/>
            <a:ext cx="1827149" cy="5289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hoặc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8731207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4" grpId="0"/>
      <p:bldP spid="16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extBox 11"/>
          <p:cNvSpPr txBox="1"/>
          <p:nvPr/>
        </p:nvSpPr>
        <p:spPr>
          <a:xfrm>
            <a:off x="38100" y="63338"/>
            <a:ext cx="63434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chứa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800" b="1" dirty="0">
              <a:solidFill>
                <a:srgbClr val="FFFF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4" name="Object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24771366"/>
              </p:ext>
            </p:extLst>
          </p:nvPr>
        </p:nvGraphicFramePr>
        <p:xfrm>
          <a:off x="5115804" y="324948"/>
          <a:ext cx="2408237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2" name="Equation" r:id="rId3" imgW="901440" imgH="419040" progId="Equation.DSMT4">
                  <p:embed/>
                </p:oleObj>
              </mc:Choice>
              <mc:Fallback>
                <p:oleObj name="Equation" r:id="rId3" imgW="90144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15804" y="324948"/>
                        <a:ext cx="2408237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Object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64920715"/>
              </p:ext>
            </p:extLst>
          </p:nvPr>
        </p:nvGraphicFramePr>
        <p:xfrm>
          <a:off x="4545740" y="1800749"/>
          <a:ext cx="1266825" cy="447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3" name="Equation" r:id="rId5" imgW="469800" imgH="164880" progId="Equation.DSMT4">
                  <p:embed/>
                </p:oleObj>
              </mc:Choice>
              <mc:Fallback>
                <p:oleObj name="Equation" r:id="rId5" imgW="469800" imgH="164880" progId="Equation.DSMT4">
                  <p:embed/>
                  <p:pic>
                    <p:nvPicPr>
                      <p:cNvPr id="19" name="Object 18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545740" y="1800749"/>
                        <a:ext cx="1266825" cy="447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133351" y="673349"/>
            <a:ext cx="41909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Ví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dụ</a:t>
            </a:r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endParaRPr lang="en-US" sz="2800" b="1" i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50415" y="673349"/>
            <a:ext cx="33420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787928" y="1328300"/>
            <a:ext cx="86273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u="sng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endParaRPr lang="en-US" sz="2800" b="1" u="sng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3228110" y="1802001"/>
            <a:ext cx="16573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ĐXKĐ: 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133351" y="2503468"/>
            <a:ext cx="2785548" cy="1569660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khử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endParaRPr lang="en-US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39055969"/>
              </p:ext>
            </p:extLst>
          </p:nvPr>
        </p:nvGraphicFramePr>
        <p:xfrm>
          <a:off x="3176222" y="3045370"/>
          <a:ext cx="5699125" cy="1220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4" name="Equation" r:id="rId7" imgW="2133360" imgH="457200" progId="Equation.DSMT4">
                  <p:embed/>
                </p:oleObj>
              </mc:Choice>
              <mc:Fallback>
                <p:oleObj name="Equation" r:id="rId7" imgW="2133360" imgH="45720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76222" y="3045370"/>
                        <a:ext cx="5699125" cy="12207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0123007"/>
              </p:ext>
            </p:extLst>
          </p:nvPr>
        </p:nvGraphicFramePr>
        <p:xfrm>
          <a:off x="3228110" y="4188984"/>
          <a:ext cx="4648200" cy="542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5" name="Equation" r:id="rId9" imgW="1739880" imgH="203040" progId="Equation.DSMT4">
                  <p:embed/>
                </p:oleObj>
              </mc:Choice>
              <mc:Fallback>
                <p:oleObj name="Equation" r:id="rId9" imgW="1739880" imgH="203040" progId="Equation.DSMT4">
                  <p:embed/>
                  <p:pic>
                    <p:nvPicPr>
                      <p:cNvPr id="33" name="Object 32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28110" y="4188984"/>
                        <a:ext cx="4648200" cy="542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37" name="Straight Connector 36"/>
          <p:cNvCxnSpPr/>
          <p:nvPr/>
        </p:nvCxnSpPr>
        <p:spPr>
          <a:xfrm>
            <a:off x="3047560" y="1872341"/>
            <a:ext cx="0" cy="4756990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40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6633921"/>
              </p:ext>
            </p:extLst>
          </p:nvPr>
        </p:nvGraphicFramePr>
        <p:xfrm>
          <a:off x="3228110" y="4562480"/>
          <a:ext cx="4071938" cy="179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6" name="Equation" r:id="rId11" imgW="1523880" imgH="672840" progId="Equation.DSMT4">
                  <p:embed/>
                </p:oleObj>
              </mc:Choice>
              <mc:Fallback>
                <p:oleObj name="Equation" r:id="rId11" imgW="1523880" imgH="672840" progId="Equation.DSMT4">
                  <p:embed/>
                  <p:pic>
                    <p:nvPicPr>
                      <p:cNvPr id="35" name="Object 34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3228110" y="4562480"/>
                        <a:ext cx="4071938" cy="179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TextBox 44"/>
          <p:cNvSpPr txBox="1"/>
          <p:nvPr/>
        </p:nvSpPr>
        <p:spPr>
          <a:xfrm>
            <a:off x="4791784" y="5875918"/>
            <a:ext cx="15026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(TMĐK)</a:t>
            </a:r>
            <a:endParaRPr lang="en-US" sz="2800" b="1" dirty="0">
              <a:solidFill>
                <a:srgbClr val="FFFF00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3228110" y="6326989"/>
            <a:ext cx="89133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Vậy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tập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8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2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2800" b="1" dirty="0">
                <a:solidFill>
                  <a:srgbClr val="FFFF00"/>
                </a:solidFill>
                <a:latin typeface="Euclid" panose="02020503060505020303" pitchFamily="18" charset="0"/>
                <a:cs typeface="Arial" panose="020B0604020202020204" pitchFamily="34" charset="0"/>
              </a:rPr>
              <a:t>S = {2}.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52543" y="4428212"/>
            <a:ext cx="2785547" cy="830997"/>
          </a:xfrm>
          <a:prstGeom prst="rect">
            <a:avLst/>
          </a:prstGeom>
          <a:solidFill>
            <a:srgbClr val="FFC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3351" y="1864095"/>
            <a:ext cx="2823933" cy="461665"/>
          </a:xfrm>
          <a:prstGeom prst="rect">
            <a:avLst/>
          </a:prstGeom>
          <a:solidFill>
            <a:srgbClr val="C000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ĐKXĐ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71737" y="5540739"/>
            <a:ext cx="2785547" cy="830997"/>
          </a:xfrm>
          <a:prstGeom prst="rect">
            <a:avLst/>
          </a:prstGeom>
          <a:solidFill>
            <a:srgbClr val="00B05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Kiểm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ĐKXĐ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và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endParaRPr lang="en-US" sz="2400" b="1" dirty="0">
              <a:solidFill>
                <a:schemeClr val="accent4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0" name="Object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13856103"/>
              </p:ext>
            </p:extLst>
          </p:nvPr>
        </p:nvGraphicFramePr>
        <p:xfrm>
          <a:off x="3785097" y="2080375"/>
          <a:ext cx="2408237" cy="1119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047" name="Equation" r:id="rId3" imgW="901440" imgH="419040" progId="Equation.DSMT4">
                  <p:embed/>
                </p:oleObj>
              </mc:Choice>
              <mc:Fallback>
                <p:oleObj name="Equation" r:id="rId3" imgW="901440" imgH="419040" progId="Equation.DSMT4">
                  <p:embed/>
                  <p:pic>
                    <p:nvPicPr>
                      <p:cNvPr id="14" name="Object 13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85097" y="2080375"/>
                        <a:ext cx="2408237" cy="11191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99518744"/>
      </p:ext>
    </p:extLst>
  </p:cSld>
  <p:clrMapOvr>
    <a:masterClrMapping/>
  </p:clrMapOvr>
  <p:transition spd="med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6" grpId="0"/>
      <p:bldP spid="28" grpId="0" animBg="1"/>
      <p:bldP spid="45" grpId="0"/>
      <p:bldP spid="46" grpId="0"/>
      <p:bldP spid="24" grpId="0" animBg="1"/>
      <p:bldP spid="25" grpId="0" animBg="1"/>
      <p:bldP spid="2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267594"/>
            <a:ext cx="1219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CÁCH GIẢI PHƯƠNG TRÌNH CHỨA ẨN Ở MẪU</a:t>
            </a:r>
            <a:endParaRPr lang="en-US" sz="3600" dirty="0">
              <a:solidFill>
                <a:schemeClr val="bg1"/>
              </a:solidFill>
              <a:latin typeface="Euclid" panose="02020503060505020303" pitchFamily="18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99164" y="1162408"/>
            <a:ext cx="11307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1.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99164" y="2118376"/>
            <a:ext cx="1163088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Quy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đồng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vế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rồi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khử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mẫu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99164" y="3628343"/>
            <a:ext cx="113070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Giải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vừa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nhận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9164" y="4572358"/>
            <a:ext cx="1184043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4 (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Kết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luận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Trong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ẩn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tìm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được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ở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bước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3,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giá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trị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thỏa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mãn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điều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kiện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xác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định</a:t>
            </a:r>
            <a:r>
              <a:rPr lang="en-US" sz="3600" b="1" dirty="0">
                <a:solidFill>
                  <a:srgbClr val="FFFF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chính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là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các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nghiệm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của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phương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trình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đã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cho</a:t>
            </a:r>
            <a:r>
              <a:rPr lang="en-US" sz="3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56782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5" grpId="0"/>
      <p:bldP spid="16" grpId="0"/>
      <p:bldP spid="1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2003</TotalTime>
  <Words>908</Words>
  <Application>Microsoft Office PowerPoint</Application>
  <PresentationFormat>Widescreen</PresentationFormat>
  <Paragraphs>133</Paragraphs>
  <Slides>20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Euclid</vt:lpstr>
      <vt:lpstr>Times New Roman</vt:lpstr>
      <vt:lpstr>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258</cp:revision>
  <dcterms:created xsi:type="dcterms:W3CDTF">2020-03-05T15:19:26Z</dcterms:created>
  <dcterms:modified xsi:type="dcterms:W3CDTF">2020-03-20T03:49:19Z</dcterms:modified>
</cp:coreProperties>
</file>