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32" roundtripDataSignature="AMtx7mhPzCRqKrjD0OtKwNeM0IRwDR1rP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10" Type="http://schemas.openxmlformats.org/officeDocument/2006/relationships/slide" Target="slides/slide5.xml"/><Relationship Id="rId32" Type="http://customschemas.google.com/relationships/presentationmetadata" Target="metadata"/><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4" name="Google Shape;4;n"/>
          <p:cNvSpPr txBox="1"/>
          <p:nvPr>
            <p:ph idx="10" type="dt"/>
          </p:nvPr>
        </p:nvSpPr>
        <p:spPr>
          <a:xfrm>
            <a:off x="3884612"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5212"/>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rgbClr val="000000"/>
                </a:solidFill>
                <a:latin typeface="Times New Roman"/>
                <a:ea typeface="Times New Roman"/>
                <a:cs typeface="Times New Roman"/>
                <a:sym typeface="Times New Roman"/>
              </a:defRPr>
            </a:lvl9pPr>
          </a:lstStyle>
          <a:p/>
        </p:txBody>
      </p:sp>
      <p:sp>
        <p:nvSpPr>
          <p:cNvPr id="8" name="Google Shape;8;n"/>
          <p:cNvSpPr txBox="1"/>
          <p:nvPr>
            <p:ph idx="12" type="sldNum"/>
          </p:nvPr>
        </p:nvSpPr>
        <p:spPr>
          <a:xfrm>
            <a:off x="3884612" y="8685212"/>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1" name="Google Shape;91;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1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69" name="Google Shape;169;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1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77" name="Google Shape;177;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1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p1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2" name="Google Shape;192;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0" name="Google Shape;200;p1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5" name="Google Shape;205;p1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2" name="Shape 212"/>
        <p:cNvGrpSpPr/>
        <p:nvPr/>
      </p:nvGrpSpPr>
      <p:grpSpPr>
        <a:xfrm>
          <a:off x="0" y="0"/>
          <a:ext cx="0" cy="0"/>
          <a:chOff x="0" y="0"/>
          <a:chExt cx="0" cy="0"/>
        </a:xfrm>
      </p:grpSpPr>
      <p:sp>
        <p:nvSpPr>
          <p:cNvPr id="213" name="Google Shape;213;p1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4" name="Google Shape;214;p1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7" name="Shape 217"/>
        <p:cNvGrpSpPr/>
        <p:nvPr/>
      </p:nvGrpSpPr>
      <p:grpSpPr>
        <a:xfrm>
          <a:off x="0" y="0"/>
          <a:ext cx="0" cy="0"/>
          <a:chOff x="0" y="0"/>
          <a:chExt cx="0" cy="0"/>
        </a:xfrm>
      </p:grpSpPr>
      <p:sp>
        <p:nvSpPr>
          <p:cNvPr id="218" name="Google Shape;218;p1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19" name="Google Shape;219;p1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4" name="Google Shape;224;p1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29" name="Google Shape;229;p1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p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9" name="Google Shape;99;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20: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34" name="Google Shape;234;p2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1: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45" name="Google Shape;245;p2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p22: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6" name="Google Shape;256;p2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2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66" name="Google Shape;266;p2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2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2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8" name="Shape 278"/>
        <p:cNvGrpSpPr/>
        <p:nvPr/>
      </p:nvGrpSpPr>
      <p:grpSpPr>
        <a:xfrm>
          <a:off x="0" y="0"/>
          <a:ext cx="0" cy="0"/>
          <a:chOff x="0" y="0"/>
          <a:chExt cx="0" cy="0"/>
        </a:xfrm>
      </p:grpSpPr>
      <p:sp>
        <p:nvSpPr>
          <p:cNvPr id="279" name="Google Shape;279;p2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0" name="Google Shape;280;p2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p2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89" name="Google Shape;289;p2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p3: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8" name="Google Shape;108;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4: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7" name="Google Shape;117;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5: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6" name="Google Shape;126;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6: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7: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8: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7" name="Google Shape;14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9:notes"/>
          <p:cNvSpPr txBox="1"/>
          <p:nvPr>
            <p:ph idx="1" type="body"/>
          </p:nvPr>
        </p:nvSpPr>
        <p:spPr>
          <a:xfrm>
            <a:off x="685800" y="4343400"/>
            <a:ext cx="54864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4" name="Google Shape;15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5" name="Shape 15"/>
        <p:cNvGrpSpPr/>
        <p:nvPr/>
      </p:nvGrpSpPr>
      <p:grpSpPr>
        <a:xfrm>
          <a:off x="0" y="0"/>
          <a:ext cx="0" cy="0"/>
          <a:chOff x="0" y="0"/>
          <a:chExt cx="0" cy="0"/>
        </a:xfrm>
      </p:grpSpPr>
      <p:sp>
        <p:nvSpPr>
          <p:cNvPr id="16" name="Google Shape;16;p2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0" name="Shape 70"/>
        <p:cNvGrpSpPr/>
        <p:nvPr/>
      </p:nvGrpSpPr>
      <p:grpSpPr>
        <a:xfrm>
          <a:off x="0" y="0"/>
          <a:ext cx="0" cy="0"/>
          <a:chOff x="0" y="0"/>
          <a:chExt cx="0" cy="0"/>
        </a:xfrm>
      </p:grpSpPr>
      <p:sp>
        <p:nvSpPr>
          <p:cNvPr id="71" name="Google Shape;71;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2" name="Google Shape;72;p37"/>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3" name="Google Shape;73;p37"/>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Font typeface="Arial"/>
              <a:buChar char="•"/>
              <a:defRPr sz="2800"/>
            </a:lvl1pPr>
            <a:lvl2pPr indent="-381000" lvl="1" marL="914400" algn="l">
              <a:spcBef>
                <a:spcPts val="480"/>
              </a:spcBef>
              <a:spcAft>
                <a:spcPts val="0"/>
              </a:spcAft>
              <a:buClr>
                <a:schemeClr val="dk1"/>
              </a:buClr>
              <a:buSzPts val="2400"/>
              <a:buFont typeface="Arial"/>
              <a:buChar char="–"/>
              <a:defRPr sz="2400"/>
            </a:lvl2pPr>
            <a:lvl3pPr indent="-355600" lvl="2" marL="1371600" algn="l">
              <a:spcBef>
                <a:spcPts val="400"/>
              </a:spcBef>
              <a:spcAft>
                <a:spcPts val="0"/>
              </a:spcAft>
              <a:buClr>
                <a:schemeClr val="dk1"/>
              </a:buClr>
              <a:buSzPts val="2000"/>
              <a:buFont typeface="Arial"/>
              <a:buChar char="•"/>
              <a:defRPr sz="2000"/>
            </a:lvl3pPr>
            <a:lvl4pPr indent="-342900" lvl="3" marL="1828800" algn="l">
              <a:spcBef>
                <a:spcPts val="360"/>
              </a:spcBef>
              <a:spcAft>
                <a:spcPts val="0"/>
              </a:spcAft>
              <a:buClr>
                <a:schemeClr val="dk1"/>
              </a:buClr>
              <a:buSzPts val="1800"/>
              <a:buFont typeface="Arial"/>
              <a:buChar char="–"/>
              <a:defRPr sz="1800"/>
            </a:lvl4pPr>
            <a:lvl5pPr indent="-342900" lvl="4" marL="2286000" algn="l">
              <a:spcBef>
                <a:spcPts val="360"/>
              </a:spcBef>
              <a:spcAft>
                <a:spcPts val="0"/>
              </a:spcAft>
              <a:buClr>
                <a:schemeClr val="dk1"/>
              </a:buClr>
              <a:buSzPts val="1800"/>
              <a:buFont typeface="Arial"/>
              <a:buChar char="»"/>
              <a:defRPr sz="1800"/>
            </a:lvl5pPr>
            <a:lvl6pPr indent="-342900" lvl="5" marL="2743200" algn="l">
              <a:spcBef>
                <a:spcPts val="360"/>
              </a:spcBef>
              <a:spcAft>
                <a:spcPts val="0"/>
              </a:spcAft>
              <a:buClr>
                <a:schemeClr val="dk1"/>
              </a:buClr>
              <a:buSzPts val="1800"/>
              <a:buFont typeface="Arial"/>
              <a:buChar char="»"/>
              <a:defRPr sz="1800"/>
            </a:lvl6pPr>
            <a:lvl7pPr indent="-342900" lvl="6" marL="3200400" algn="l">
              <a:spcBef>
                <a:spcPts val="360"/>
              </a:spcBef>
              <a:spcAft>
                <a:spcPts val="0"/>
              </a:spcAft>
              <a:buClr>
                <a:schemeClr val="dk1"/>
              </a:buClr>
              <a:buSzPts val="1800"/>
              <a:buFont typeface="Arial"/>
              <a:buChar char="»"/>
              <a:defRPr sz="1800"/>
            </a:lvl7pPr>
            <a:lvl8pPr indent="-342900" lvl="7" marL="3657600" algn="l">
              <a:spcBef>
                <a:spcPts val="360"/>
              </a:spcBef>
              <a:spcAft>
                <a:spcPts val="0"/>
              </a:spcAft>
              <a:buClr>
                <a:schemeClr val="dk1"/>
              </a:buClr>
              <a:buSzPts val="1800"/>
              <a:buFont typeface="Arial"/>
              <a:buChar char="»"/>
              <a:defRPr sz="1800"/>
            </a:lvl8pPr>
            <a:lvl9pPr indent="-342900" lvl="8" marL="4114800" algn="l">
              <a:spcBef>
                <a:spcPts val="360"/>
              </a:spcBef>
              <a:spcAft>
                <a:spcPts val="0"/>
              </a:spcAft>
              <a:buClr>
                <a:schemeClr val="dk1"/>
              </a:buClr>
              <a:buSzPts val="1800"/>
              <a:buFont typeface="Arial"/>
              <a:buChar char="»"/>
              <a:defRPr sz="1800"/>
            </a:lvl9pPr>
          </a:lstStyle>
          <a:p/>
        </p:txBody>
      </p:sp>
      <p:sp>
        <p:nvSpPr>
          <p:cNvPr id="74" name="Google Shape;74;p3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7" name="Shape 77"/>
        <p:cNvGrpSpPr/>
        <p:nvPr/>
      </p:nvGrpSpPr>
      <p:grpSpPr>
        <a:xfrm>
          <a:off x="0" y="0"/>
          <a:ext cx="0" cy="0"/>
          <a:chOff x="0" y="0"/>
          <a:chExt cx="0" cy="0"/>
        </a:xfrm>
      </p:grpSpPr>
      <p:sp>
        <p:nvSpPr>
          <p:cNvPr id="78" name="Google Shape;78;p38"/>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9" name="Google Shape;79;p38"/>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chemeClr val="dk1"/>
              </a:buClr>
              <a:buSzPts val="2000"/>
              <a:buFont typeface="Arial"/>
              <a:buNone/>
              <a:defRPr sz="2000"/>
            </a:lvl1pPr>
            <a:lvl2pPr indent="-228600" lvl="1" marL="914400" algn="l">
              <a:spcBef>
                <a:spcPts val="360"/>
              </a:spcBef>
              <a:spcAft>
                <a:spcPts val="0"/>
              </a:spcAft>
              <a:buClr>
                <a:schemeClr val="dk1"/>
              </a:buClr>
              <a:buSzPts val="1800"/>
              <a:buFont typeface="Arial"/>
              <a:buNone/>
              <a:defRPr sz="1800"/>
            </a:lvl2pPr>
            <a:lvl3pPr indent="-228600" lvl="2" marL="1371600" algn="l">
              <a:spcBef>
                <a:spcPts val="320"/>
              </a:spcBef>
              <a:spcAft>
                <a:spcPts val="0"/>
              </a:spcAft>
              <a:buClr>
                <a:schemeClr val="dk1"/>
              </a:buClr>
              <a:buSzPts val="1600"/>
              <a:buFont typeface="Arial"/>
              <a:buNone/>
              <a:defRPr sz="1600"/>
            </a:lvl3pPr>
            <a:lvl4pPr indent="-228600" lvl="3" marL="1828800" algn="l">
              <a:spcBef>
                <a:spcPts val="280"/>
              </a:spcBef>
              <a:spcAft>
                <a:spcPts val="0"/>
              </a:spcAft>
              <a:buClr>
                <a:schemeClr val="dk1"/>
              </a:buClr>
              <a:buSzPts val="1400"/>
              <a:buFont typeface="Arial"/>
              <a:buNone/>
              <a:defRPr sz="1400"/>
            </a:lvl4pPr>
            <a:lvl5pPr indent="-228600" lvl="4" marL="2286000" algn="l">
              <a:spcBef>
                <a:spcPts val="280"/>
              </a:spcBef>
              <a:spcAft>
                <a:spcPts val="0"/>
              </a:spcAft>
              <a:buClr>
                <a:schemeClr val="dk1"/>
              </a:buClr>
              <a:buSzPts val="1400"/>
              <a:buFont typeface="Arial"/>
              <a:buNone/>
              <a:defRPr sz="1400"/>
            </a:lvl5pPr>
            <a:lvl6pPr indent="-228600" lvl="5" marL="2743200" algn="l">
              <a:spcBef>
                <a:spcPts val="280"/>
              </a:spcBef>
              <a:spcAft>
                <a:spcPts val="0"/>
              </a:spcAft>
              <a:buClr>
                <a:schemeClr val="dk1"/>
              </a:buClr>
              <a:buSzPts val="1400"/>
              <a:buFont typeface="Arial"/>
              <a:buNone/>
              <a:defRPr sz="1400"/>
            </a:lvl6pPr>
            <a:lvl7pPr indent="-228600" lvl="6" marL="3200400" algn="l">
              <a:spcBef>
                <a:spcPts val="280"/>
              </a:spcBef>
              <a:spcAft>
                <a:spcPts val="0"/>
              </a:spcAft>
              <a:buClr>
                <a:schemeClr val="dk1"/>
              </a:buClr>
              <a:buSzPts val="1400"/>
              <a:buFont typeface="Arial"/>
              <a:buNone/>
              <a:defRPr sz="1400"/>
            </a:lvl7pPr>
            <a:lvl8pPr indent="-228600" lvl="7" marL="3657600" algn="l">
              <a:spcBef>
                <a:spcPts val="280"/>
              </a:spcBef>
              <a:spcAft>
                <a:spcPts val="0"/>
              </a:spcAft>
              <a:buClr>
                <a:schemeClr val="dk1"/>
              </a:buClr>
              <a:buSzPts val="1400"/>
              <a:buFont typeface="Arial"/>
              <a:buNone/>
              <a:defRPr sz="1400"/>
            </a:lvl8pPr>
            <a:lvl9pPr indent="-228600" lvl="8" marL="4114800" algn="l">
              <a:spcBef>
                <a:spcPts val="280"/>
              </a:spcBef>
              <a:spcAft>
                <a:spcPts val="0"/>
              </a:spcAft>
              <a:buClr>
                <a:schemeClr val="dk1"/>
              </a:buClr>
              <a:buSzPts val="1400"/>
              <a:buFont typeface="Arial"/>
              <a:buNone/>
              <a:defRPr sz="1400"/>
            </a:lvl9pPr>
          </a:lstStyle>
          <a:p/>
        </p:txBody>
      </p:sp>
      <p:sp>
        <p:nvSpPr>
          <p:cNvPr id="80" name="Google Shape;80;p38"/>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8"/>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8"/>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83" name="Shape 83"/>
        <p:cNvGrpSpPr/>
        <p:nvPr/>
      </p:nvGrpSpPr>
      <p:grpSpPr>
        <a:xfrm>
          <a:off x="0" y="0"/>
          <a:ext cx="0" cy="0"/>
          <a:chOff x="0" y="0"/>
          <a:chExt cx="0" cy="0"/>
        </a:xfrm>
      </p:grpSpPr>
      <p:sp>
        <p:nvSpPr>
          <p:cNvPr id="84" name="Google Shape;84;p39"/>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5" name="Google Shape;85;p39"/>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p:txBody>
      </p:sp>
      <p:sp>
        <p:nvSpPr>
          <p:cNvPr id="86" name="Google Shape;86;p3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3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3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2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1" name="Google Shape;21;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2" name="Google Shape;22;p29"/>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9"/>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9"/>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able" type="tbl">
  <p:cSld name="TABLE">
    <p:spTree>
      <p:nvGrpSpPr>
        <p:cNvPr id="25" name="Shape 25"/>
        <p:cNvGrpSpPr/>
        <p:nvPr/>
      </p:nvGrpSpPr>
      <p:grpSpPr>
        <a:xfrm>
          <a:off x="0" y="0"/>
          <a:ext cx="0" cy="0"/>
          <a:chOff x="0" y="0"/>
          <a:chExt cx="0" cy="0"/>
        </a:xfrm>
      </p:grpSpPr>
      <p:sp>
        <p:nvSpPr>
          <p:cNvPr id="26" name="Google Shape;26;p30"/>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30"/>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0"/>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30"/>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0" name="Shape 30"/>
        <p:cNvGrpSpPr/>
        <p:nvPr/>
      </p:nvGrpSpPr>
      <p:grpSpPr>
        <a:xfrm>
          <a:off x="0" y="0"/>
          <a:ext cx="0" cy="0"/>
          <a:chOff x="0" y="0"/>
          <a:chExt cx="0" cy="0"/>
        </a:xfrm>
      </p:grpSpPr>
      <p:sp>
        <p:nvSpPr>
          <p:cNvPr id="31" name="Google Shape;31;p31"/>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2" name="Google Shape;32;p31"/>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3" name="Google Shape;33;p31"/>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4" name="Google Shape;34;p31"/>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1"/>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6" name="Shape 36"/>
        <p:cNvGrpSpPr/>
        <p:nvPr/>
      </p:nvGrpSpPr>
      <p:grpSpPr>
        <a:xfrm>
          <a:off x="0" y="0"/>
          <a:ext cx="0" cy="0"/>
          <a:chOff x="0" y="0"/>
          <a:chExt cx="0" cy="0"/>
        </a:xfrm>
      </p:grpSpPr>
      <p:sp>
        <p:nvSpPr>
          <p:cNvPr id="37" name="Google Shape;37;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8" name="Google Shape;38;p32"/>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9" name="Google Shape;39;p32"/>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32"/>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32"/>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2" name="Shape 42"/>
        <p:cNvGrpSpPr/>
        <p:nvPr/>
      </p:nvGrpSpPr>
      <p:grpSpPr>
        <a:xfrm>
          <a:off x="0" y="0"/>
          <a:ext cx="0" cy="0"/>
          <a:chOff x="0" y="0"/>
          <a:chExt cx="0" cy="0"/>
        </a:xfrm>
      </p:grpSpPr>
      <p:sp>
        <p:nvSpPr>
          <p:cNvPr id="43" name="Google Shape;43;p33"/>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4" name="Google Shape;44;p33"/>
          <p:cNvSpPr/>
          <p:nvPr>
            <p:ph idx="2" type="pic"/>
          </p:nvPr>
        </p:nvSpPr>
        <p:spPr>
          <a:xfrm>
            <a:off x="1792288" y="612775"/>
            <a:ext cx="5486400" cy="4114800"/>
          </a:xfrm>
          <a:prstGeom prst="rect">
            <a:avLst/>
          </a:prstGeom>
          <a:noFill/>
          <a:ln>
            <a:noFill/>
          </a:ln>
        </p:spPr>
      </p:sp>
      <p:sp>
        <p:nvSpPr>
          <p:cNvPr id="45" name="Google Shape;45;p33"/>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46" name="Google Shape;46;p33"/>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3"/>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33"/>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9" name="Shape 49"/>
        <p:cNvGrpSpPr/>
        <p:nvPr/>
      </p:nvGrpSpPr>
      <p:grpSpPr>
        <a:xfrm>
          <a:off x="0" y="0"/>
          <a:ext cx="0" cy="0"/>
          <a:chOff x="0" y="0"/>
          <a:chExt cx="0" cy="0"/>
        </a:xfrm>
      </p:grpSpPr>
      <p:sp>
        <p:nvSpPr>
          <p:cNvPr id="50" name="Google Shape;50;p34"/>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1" name="Google Shape;51;p34"/>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Font typeface="Arial"/>
              <a:buChar char="•"/>
              <a:defRPr sz="3200"/>
            </a:lvl1pPr>
            <a:lvl2pPr indent="-406400" lvl="1" marL="914400" algn="l">
              <a:spcBef>
                <a:spcPts val="560"/>
              </a:spcBef>
              <a:spcAft>
                <a:spcPts val="0"/>
              </a:spcAft>
              <a:buClr>
                <a:schemeClr val="dk1"/>
              </a:buClr>
              <a:buSzPts val="2800"/>
              <a:buFont typeface="Arial"/>
              <a:buChar char="–"/>
              <a:defRPr sz="2800"/>
            </a:lvl2pPr>
            <a:lvl3pPr indent="-381000" lvl="2" marL="1371600" algn="l">
              <a:spcBef>
                <a:spcPts val="480"/>
              </a:spcBef>
              <a:spcAft>
                <a:spcPts val="0"/>
              </a:spcAft>
              <a:buClr>
                <a:schemeClr val="dk1"/>
              </a:buClr>
              <a:buSzPts val="2400"/>
              <a:buFont typeface="Arial"/>
              <a:buChar char="•"/>
              <a:defRPr sz="2400"/>
            </a:lvl3pPr>
            <a:lvl4pPr indent="-355600" lvl="3" marL="1828800" algn="l">
              <a:spcBef>
                <a:spcPts val="400"/>
              </a:spcBef>
              <a:spcAft>
                <a:spcPts val="0"/>
              </a:spcAft>
              <a:buClr>
                <a:schemeClr val="dk1"/>
              </a:buClr>
              <a:buSzPts val="2000"/>
              <a:buFont typeface="Arial"/>
              <a:buChar char="–"/>
              <a:defRPr sz="2000"/>
            </a:lvl4pPr>
            <a:lvl5pPr indent="-355600" lvl="4" marL="2286000" algn="l">
              <a:spcBef>
                <a:spcPts val="400"/>
              </a:spcBef>
              <a:spcAft>
                <a:spcPts val="0"/>
              </a:spcAft>
              <a:buClr>
                <a:schemeClr val="dk1"/>
              </a:buClr>
              <a:buSzPts val="2000"/>
              <a:buFont typeface="Arial"/>
              <a:buChar char="»"/>
              <a:defRPr sz="2000"/>
            </a:lvl5pPr>
            <a:lvl6pPr indent="-355600" lvl="5" marL="2743200" algn="l">
              <a:spcBef>
                <a:spcPts val="400"/>
              </a:spcBef>
              <a:spcAft>
                <a:spcPts val="0"/>
              </a:spcAft>
              <a:buClr>
                <a:schemeClr val="dk1"/>
              </a:buClr>
              <a:buSzPts val="2000"/>
              <a:buFont typeface="Arial"/>
              <a:buChar char="»"/>
              <a:defRPr sz="2000"/>
            </a:lvl6pPr>
            <a:lvl7pPr indent="-355600" lvl="6" marL="3200400" algn="l">
              <a:spcBef>
                <a:spcPts val="400"/>
              </a:spcBef>
              <a:spcAft>
                <a:spcPts val="0"/>
              </a:spcAft>
              <a:buClr>
                <a:schemeClr val="dk1"/>
              </a:buClr>
              <a:buSzPts val="2000"/>
              <a:buFont typeface="Arial"/>
              <a:buChar char="»"/>
              <a:defRPr sz="2000"/>
            </a:lvl7pPr>
            <a:lvl8pPr indent="-355600" lvl="7" marL="3657600" algn="l">
              <a:spcBef>
                <a:spcPts val="400"/>
              </a:spcBef>
              <a:spcAft>
                <a:spcPts val="0"/>
              </a:spcAft>
              <a:buClr>
                <a:schemeClr val="dk1"/>
              </a:buClr>
              <a:buSzPts val="2000"/>
              <a:buFont typeface="Arial"/>
              <a:buChar char="»"/>
              <a:defRPr sz="2000"/>
            </a:lvl8pPr>
            <a:lvl9pPr indent="-355600" lvl="8" marL="4114800" algn="l">
              <a:spcBef>
                <a:spcPts val="400"/>
              </a:spcBef>
              <a:spcAft>
                <a:spcPts val="0"/>
              </a:spcAft>
              <a:buClr>
                <a:schemeClr val="dk1"/>
              </a:buClr>
              <a:buSzPts val="2000"/>
              <a:buFont typeface="Arial"/>
              <a:buChar char="»"/>
              <a:defRPr sz="2000"/>
            </a:lvl9pPr>
          </a:lstStyle>
          <a:p/>
        </p:txBody>
      </p:sp>
      <p:sp>
        <p:nvSpPr>
          <p:cNvPr id="52" name="Google Shape;52;p34"/>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Font typeface="Arial"/>
              <a:buNone/>
              <a:defRPr sz="1400"/>
            </a:lvl1pPr>
            <a:lvl2pPr indent="-228600" lvl="1" marL="914400" algn="l">
              <a:spcBef>
                <a:spcPts val="240"/>
              </a:spcBef>
              <a:spcAft>
                <a:spcPts val="0"/>
              </a:spcAft>
              <a:buClr>
                <a:schemeClr val="dk1"/>
              </a:buClr>
              <a:buSzPts val="1200"/>
              <a:buFont typeface="Arial"/>
              <a:buNone/>
              <a:defRPr sz="1200"/>
            </a:lvl2pPr>
            <a:lvl3pPr indent="-228600" lvl="2" marL="1371600" algn="l">
              <a:spcBef>
                <a:spcPts val="200"/>
              </a:spcBef>
              <a:spcAft>
                <a:spcPts val="0"/>
              </a:spcAft>
              <a:buClr>
                <a:schemeClr val="dk1"/>
              </a:buClr>
              <a:buSzPts val="1000"/>
              <a:buFont typeface="Arial"/>
              <a:buNone/>
              <a:defRPr sz="1000"/>
            </a:lvl3pPr>
            <a:lvl4pPr indent="-228600" lvl="3" marL="1828800" algn="l">
              <a:spcBef>
                <a:spcPts val="180"/>
              </a:spcBef>
              <a:spcAft>
                <a:spcPts val="0"/>
              </a:spcAft>
              <a:buClr>
                <a:schemeClr val="dk1"/>
              </a:buClr>
              <a:buSzPts val="900"/>
              <a:buFont typeface="Arial"/>
              <a:buNone/>
              <a:defRPr sz="900"/>
            </a:lvl4pPr>
            <a:lvl5pPr indent="-228600" lvl="4" marL="2286000" algn="l">
              <a:spcBef>
                <a:spcPts val="180"/>
              </a:spcBef>
              <a:spcAft>
                <a:spcPts val="0"/>
              </a:spcAft>
              <a:buClr>
                <a:schemeClr val="dk1"/>
              </a:buClr>
              <a:buSzPts val="900"/>
              <a:buFont typeface="Arial"/>
              <a:buNone/>
              <a:defRPr sz="900"/>
            </a:lvl5pPr>
            <a:lvl6pPr indent="-228600" lvl="5" marL="2743200" algn="l">
              <a:spcBef>
                <a:spcPts val="180"/>
              </a:spcBef>
              <a:spcAft>
                <a:spcPts val="0"/>
              </a:spcAft>
              <a:buClr>
                <a:schemeClr val="dk1"/>
              </a:buClr>
              <a:buSzPts val="900"/>
              <a:buFont typeface="Arial"/>
              <a:buNone/>
              <a:defRPr sz="900"/>
            </a:lvl6pPr>
            <a:lvl7pPr indent="-228600" lvl="6" marL="3200400" algn="l">
              <a:spcBef>
                <a:spcPts val="180"/>
              </a:spcBef>
              <a:spcAft>
                <a:spcPts val="0"/>
              </a:spcAft>
              <a:buClr>
                <a:schemeClr val="dk1"/>
              </a:buClr>
              <a:buSzPts val="900"/>
              <a:buFont typeface="Arial"/>
              <a:buNone/>
              <a:defRPr sz="900"/>
            </a:lvl7pPr>
            <a:lvl8pPr indent="-228600" lvl="7" marL="3657600" algn="l">
              <a:spcBef>
                <a:spcPts val="180"/>
              </a:spcBef>
              <a:spcAft>
                <a:spcPts val="0"/>
              </a:spcAft>
              <a:buClr>
                <a:schemeClr val="dk1"/>
              </a:buClr>
              <a:buSzPts val="900"/>
              <a:buFont typeface="Arial"/>
              <a:buNone/>
              <a:defRPr sz="900"/>
            </a:lvl8pPr>
            <a:lvl9pPr indent="-228600" lvl="8" marL="4114800" algn="l">
              <a:spcBef>
                <a:spcPts val="180"/>
              </a:spcBef>
              <a:spcAft>
                <a:spcPts val="0"/>
              </a:spcAft>
              <a:buClr>
                <a:schemeClr val="dk1"/>
              </a:buClr>
              <a:buSzPts val="900"/>
              <a:buFont typeface="Arial"/>
              <a:buNone/>
              <a:defRPr sz="900"/>
            </a:lvl9pPr>
          </a:lstStyle>
          <a:p/>
        </p:txBody>
      </p:sp>
      <p:sp>
        <p:nvSpPr>
          <p:cNvPr id="53" name="Google Shape;53;p34"/>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34"/>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4"/>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sp>
        <p:nvSpPr>
          <p:cNvPr id="57" name="Google Shape;57;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8" name="Google Shape;58;p35"/>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35"/>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5"/>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1" name="Shape 61"/>
        <p:cNvGrpSpPr/>
        <p:nvPr/>
      </p:nvGrpSpPr>
      <p:grpSpPr>
        <a:xfrm>
          <a:off x="0" y="0"/>
          <a:ext cx="0" cy="0"/>
          <a:chOff x="0" y="0"/>
          <a:chExt cx="0" cy="0"/>
        </a:xfrm>
      </p:grpSpPr>
      <p:sp>
        <p:nvSpPr>
          <p:cNvPr id="62" name="Google Shape;62;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3" name="Google Shape;63;p3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4" name="Google Shape;64;p3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5" name="Google Shape;65;p3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Font typeface="Arial"/>
              <a:buNone/>
              <a:defRPr b="1" sz="2400"/>
            </a:lvl1pPr>
            <a:lvl2pPr indent="-228600" lvl="1" marL="914400" algn="l">
              <a:spcBef>
                <a:spcPts val="400"/>
              </a:spcBef>
              <a:spcAft>
                <a:spcPts val="0"/>
              </a:spcAft>
              <a:buClr>
                <a:schemeClr val="dk1"/>
              </a:buClr>
              <a:buSzPts val="2000"/>
              <a:buFont typeface="Arial"/>
              <a:buNone/>
              <a:defRPr b="1" sz="2000"/>
            </a:lvl2pPr>
            <a:lvl3pPr indent="-228600" lvl="2" marL="1371600" algn="l">
              <a:spcBef>
                <a:spcPts val="360"/>
              </a:spcBef>
              <a:spcAft>
                <a:spcPts val="0"/>
              </a:spcAft>
              <a:buClr>
                <a:schemeClr val="dk1"/>
              </a:buClr>
              <a:buSzPts val="1800"/>
              <a:buFont typeface="Arial"/>
              <a:buNone/>
              <a:defRPr b="1" sz="1800"/>
            </a:lvl3pPr>
            <a:lvl4pPr indent="-228600" lvl="3" marL="1828800" algn="l">
              <a:spcBef>
                <a:spcPts val="320"/>
              </a:spcBef>
              <a:spcAft>
                <a:spcPts val="0"/>
              </a:spcAft>
              <a:buClr>
                <a:schemeClr val="dk1"/>
              </a:buClr>
              <a:buSzPts val="1600"/>
              <a:buFont typeface="Arial"/>
              <a:buNone/>
              <a:defRPr b="1" sz="1600"/>
            </a:lvl4pPr>
            <a:lvl5pPr indent="-228600" lvl="4" marL="2286000" algn="l">
              <a:spcBef>
                <a:spcPts val="320"/>
              </a:spcBef>
              <a:spcAft>
                <a:spcPts val="0"/>
              </a:spcAft>
              <a:buClr>
                <a:schemeClr val="dk1"/>
              </a:buClr>
              <a:buSzPts val="1600"/>
              <a:buFont typeface="Arial"/>
              <a:buNone/>
              <a:defRPr b="1" sz="1600"/>
            </a:lvl5pPr>
            <a:lvl6pPr indent="-228600" lvl="5" marL="2743200" algn="l">
              <a:spcBef>
                <a:spcPts val="320"/>
              </a:spcBef>
              <a:spcAft>
                <a:spcPts val="0"/>
              </a:spcAft>
              <a:buClr>
                <a:schemeClr val="dk1"/>
              </a:buClr>
              <a:buSzPts val="1600"/>
              <a:buFont typeface="Arial"/>
              <a:buNone/>
              <a:defRPr b="1" sz="1600"/>
            </a:lvl6pPr>
            <a:lvl7pPr indent="-228600" lvl="6" marL="3200400" algn="l">
              <a:spcBef>
                <a:spcPts val="320"/>
              </a:spcBef>
              <a:spcAft>
                <a:spcPts val="0"/>
              </a:spcAft>
              <a:buClr>
                <a:schemeClr val="dk1"/>
              </a:buClr>
              <a:buSzPts val="1600"/>
              <a:buFont typeface="Arial"/>
              <a:buNone/>
              <a:defRPr b="1" sz="1600"/>
            </a:lvl7pPr>
            <a:lvl8pPr indent="-228600" lvl="7" marL="3657600" algn="l">
              <a:spcBef>
                <a:spcPts val="320"/>
              </a:spcBef>
              <a:spcAft>
                <a:spcPts val="0"/>
              </a:spcAft>
              <a:buClr>
                <a:schemeClr val="dk1"/>
              </a:buClr>
              <a:buSzPts val="1600"/>
              <a:buFont typeface="Arial"/>
              <a:buNone/>
              <a:defRPr b="1" sz="1600"/>
            </a:lvl8pPr>
            <a:lvl9pPr indent="-228600" lvl="8" marL="4114800" algn="l">
              <a:spcBef>
                <a:spcPts val="320"/>
              </a:spcBef>
              <a:spcAft>
                <a:spcPts val="0"/>
              </a:spcAft>
              <a:buClr>
                <a:schemeClr val="dk1"/>
              </a:buClr>
              <a:buSzPts val="1600"/>
              <a:buFont typeface="Arial"/>
              <a:buNone/>
              <a:defRPr b="1" sz="1600"/>
            </a:lvl9pPr>
          </a:lstStyle>
          <a:p/>
        </p:txBody>
      </p:sp>
      <p:sp>
        <p:nvSpPr>
          <p:cNvPr id="66" name="Google Shape;66;p3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Font typeface="Arial"/>
              <a:buChar char="•"/>
              <a:defRPr sz="2400"/>
            </a:lvl1pPr>
            <a:lvl2pPr indent="-355600" lvl="1" marL="914400" algn="l">
              <a:spcBef>
                <a:spcPts val="400"/>
              </a:spcBef>
              <a:spcAft>
                <a:spcPts val="0"/>
              </a:spcAft>
              <a:buClr>
                <a:schemeClr val="dk1"/>
              </a:buClr>
              <a:buSzPts val="2000"/>
              <a:buFont typeface="Arial"/>
              <a:buChar char="–"/>
              <a:defRPr sz="2000"/>
            </a:lvl2pPr>
            <a:lvl3pPr indent="-342900" lvl="2" marL="1371600" algn="l">
              <a:spcBef>
                <a:spcPts val="360"/>
              </a:spcBef>
              <a:spcAft>
                <a:spcPts val="0"/>
              </a:spcAft>
              <a:buClr>
                <a:schemeClr val="dk1"/>
              </a:buClr>
              <a:buSzPts val="1800"/>
              <a:buFont typeface="Arial"/>
              <a:buChar char="•"/>
              <a:defRPr sz="1800"/>
            </a:lvl3pPr>
            <a:lvl4pPr indent="-330200" lvl="3" marL="1828800" algn="l">
              <a:spcBef>
                <a:spcPts val="320"/>
              </a:spcBef>
              <a:spcAft>
                <a:spcPts val="0"/>
              </a:spcAft>
              <a:buClr>
                <a:schemeClr val="dk1"/>
              </a:buClr>
              <a:buSzPts val="1600"/>
              <a:buFont typeface="Arial"/>
              <a:buChar char="–"/>
              <a:defRPr sz="1600"/>
            </a:lvl4pPr>
            <a:lvl5pPr indent="-330200" lvl="4" marL="2286000" algn="l">
              <a:spcBef>
                <a:spcPts val="320"/>
              </a:spcBef>
              <a:spcAft>
                <a:spcPts val="0"/>
              </a:spcAft>
              <a:buClr>
                <a:schemeClr val="dk1"/>
              </a:buClr>
              <a:buSzPts val="1600"/>
              <a:buFont typeface="Arial"/>
              <a:buChar char="»"/>
              <a:defRPr sz="1600"/>
            </a:lvl5pPr>
            <a:lvl6pPr indent="-330200" lvl="5" marL="2743200" algn="l">
              <a:spcBef>
                <a:spcPts val="320"/>
              </a:spcBef>
              <a:spcAft>
                <a:spcPts val="0"/>
              </a:spcAft>
              <a:buClr>
                <a:schemeClr val="dk1"/>
              </a:buClr>
              <a:buSzPts val="1600"/>
              <a:buFont typeface="Arial"/>
              <a:buChar char="»"/>
              <a:defRPr sz="1600"/>
            </a:lvl6pPr>
            <a:lvl7pPr indent="-330200" lvl="6" marL="3200400" algn="l">
              <a:spcBef>
                <a:spcPts val="320"/>
              </a:spcBef>
              <a:spcAft>
                <a:spcPts val="0"/>
              </a:spcAft>
              <a:buClr>
                <a:schemeClr val="dk1"/>
              </a:buClr>
              <a:buSzPts val="1600"/>
              <a:buFont typeface="Arial"/>
              <a:buChar char="»"/>
              <a:defRPr sz="1600"/>
            </a:lvl7pPr>
            <a:lvl8pPr indent="-330200" lvl="7" marL="3657600" algn="l">
              <a:spcBef>
                <a:spcPts val="320"/>
              </a:spcBef>
              <a:spcAft>
                <a:spcPts val="0"/>
              </a:spcAft>
              <a:buClr>
                <a:schemeClr val="dk1"/>
              </a:buClr>
              <a:buSzPts val="1600"/>
              <a:buFont typeface="Arial"/>
              <a:buChar char="»"/>
              <a:defRPr sz="1600"/>
            </a:lvl8pPr>
            <a:lvl9pPr indent="-330200" lvl="8" marL="4114800" algn="l">
              <a:spcBef>
                <a:spcPts val="320"/>
              </a:spcBef>
              <a:spcAft>
                <a:spcPts val="0"/>
              </a:spcAft>
              <a:buClr>
                <a:schemeClr val="dk1"/>
              </a:buClr>
              <a:buSzPts val="1600"/>
              <a:buFont typeface="Arial"/>
              <a:buChar char="»"/>
              <a:defRPr sz="1600"/>
            </a:lvl9pPr>
          </a:lstStyle>
          <a:p/>
        </p:txBody>
      </p:sp>
      <p:sp>
        <p:nvSpPr>
          <p:cNvPr id="67" name="Google Shape;67;p36"/>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36"/>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algn="ctr">
              <a:lnSpc>
                <a:spcPct val="100000"/>
              </a:lnSpc>
              <a:spcBef>
                <a:spcPts val="0"/>
              </a:spcBef>
              <a:spcAft>
                <a:spcPts val="0"/>
              </a:spcAft>
              <a:buSzPts val="1400"/>
              <a:buNone/>
              <a:defRPr sz="1400">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36"/>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1pPr>
            <a:lvl2pPr indent="0" lvl="1"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2pPr>
            <a:lvl3pPr indent="0" lvl="2"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3pPr>
            <a:lvl4pPr indent="0" lvl="3"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4pPr>
            <a:lvl5pPr indent="0" lvl="4"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5pPr>
            <a:lvl6pPr indent="0" lvl="5"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6pPr>
            <a:lvl7pPr indent="0" lvl="6"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7pPr>
            <a:lvl8pPr indent="0" lvl="7"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8pPr>
            <a:lvl9pPr indent="0" lvl="8" marL="0" marR="0" algn="r">
              <a:lnSpc>
                <a:spcPct val="100000"/>
              </a:lnSpc>
              <a:spcBef>
                <a:spcPts val="0"/>
              </a:spcBef>
              <a:spcAft>
                <a:spcPts val="0"/>
              </a:spcAft>
              <a:buClr>
                <a:schemeClr val="dk1"/>
              </a:buClr>
              <a:buSzPts val="1400"/>
              <a:buFont typeface="Arial"/>
              <a:buNone/>
              <a:defRPr b="0" i="0" sz="1400" u="non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9.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4" Type="http://schemas.openxmlformats.org/officeDocument/2006/relationships/theme" Target="../theme/theme1.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2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4400" u="none" cap="none" strike="noStrike">
                <a:solidFill>
                  <a:schemeClr val="dk2"/>
                </a:solidFill>
                <a:latin typeface="Arial"/>
                <a:ea typeface="Arial"/>
                <a:cs typeface="Arial"/>
                <a:sym typeface="Arial"/>
              </a:defRPr>
            </a:lvl9pPr>
          </a:lstStyle>
          <a:p/>
        </p:txBody>
      </p:sp>
      <p:sp>
        <p:nvSpPr>
          <p:cNvPr id="11" name="Google Shape;11;p2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9pPr>
          </a:lstStyle>
          <a:p/>
        </p:txBody>
      </p:sp>
      <p:sp>
        <p:nvSpPr>
          <p:cNvPr id="12" name="Google Shape;12;p27"/>
          <p:cNvSpPr txBox="1"/>
          <p:nvPr>
            <p:ph idx="10" type="dt"/>
          </p:nvPr>
        </p:nvSpPr>
        <p:spPr>
          <a:xfrm>
            <a:off x="457200" y="6245225"/>
            <a:ext cx="2133600" cy="47625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3" name="Google Shape;13;p27"/>
          <p:cNvSpPr txBox="1"/>
          <p:nvPr>
            <p:ph idx="11" type="ftr"/>
          </p:nvPr>
        </p:nvSpPr>
        <p:spPr>
          <a:xfrm>
            <a:off x="3124200" y="6245225"/>
            <a:ext cx="2895600" cy="476250"/>
          </a:xfrm>
          <a:prstGeom prst="rect">
            <a:avLst/>
          </a:prstGeom>
          <a:noFill/>
          <a:ln>
            <a:noFill/>
          </a:ln>
        </p:spPr>
        <p:txBody>
          <a:bodyPr anchorCtr="0" anchor="t" bIns="45700" lIns="91425" spcFirstLastPara="1" rIns="91425" wrap="square" tIns="45700">
            <a:noAutofit/>
          </a:bodyPr>
          <a:lstStyle>
            <a:lvl1pPr lvl="0" marR="0" rtl="0" algn="ctr">
              <a:lnSpc>
                <a:spcPct val="100000"/>
              </a:lnSpc>
              <a:spcBef>
                <a:spcPts val="0"/>
              </a:spcBef>
              <a:spcAft>
                <a:spcPts val="0"/>
              </a:spcAft>
              <a:buSzPts val="1400"/>
              <a:buNone/>
              <a:defRPr b="0" i="0" sz="14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2pPr>
            <a:lvl3pPr lvl="2"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3pPr>
            <a:lvl4pPr lvl="3"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4pPr>
            <a:lvl5pPr lvl="4"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5pPr>
            <a:lvl6pPr lvl="5"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6pPr>
            <a:lvl7pPr lvl="6"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7pPr>
            <a:lvl8pPr lvl="7"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8pPr>
            <a:lvl9pPr lvl="8" marR="0" rtl="0" algn="l">
              <a:lnSpc>
                <a:spcPct val="100000"/>
              </a:lnSpc>
              <a:spcBef>
                <a:spcPts val="0"/>
              </a:spcBef>
              <a:spcAft>
                <a:spcPts val="0"/>
              </a:spcAft>
              <a:buSzPts val="1400"/>
              <a:buNone/>
              <a:defRPr b="0" i="0" sz="2400" u="none" cap="none" strike="noStrike">
                <a:solidFill>
                  <a:schemeClr val="dk1"/>
                </a:solidFill>
                <a:latin typeface="Times New Roman"/>
                <a:ea typeface="Times New Roman"/>
                <a:cs typeface="Times New Roman"/>
                <a:sym typeface="Times New Roman"/>
              </a:defRPr>
            </a:lvl9pPr>
          </a:lstStyle>
          <a:p/>
        </p:txBody>
      </p:sp>
      <p:sp>
        <p:nvSpPr>
          <p:cNvPr id="14" name="Google Shape;14;p27"/>
          <p:cNvSpPr txBox="1"/>
          <p:nvPr>
            <p:ph idx="12" type="sldNum"/>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lvl1pPr indent="0" lvl="0"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1pPr>
            <a:lvl2pPr indent="0" lvl="1"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2pPr>
            <a:lvl3pPr indent="0" lvl="2"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3pPr>
            <a:lvl4pPr indent="0" lvl="3"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0" lvl="4"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5pPr>
            <a:lvl6pPr indent="0" lvl="5"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6pPr>
            <a:lvl7pPr indent="0" lvl="6"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7pPr>
            <a:lvl8pPr indent="0" lvl="7"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8pPr>
            <a:lvl9pPr indent="0" lvl="8" marL="0" marR="0" rtl="0" algn="r">
              <a:lnSpc>
                <a:spcPct val="100000"/>
              </a:lnSpc>
              <a:spcBef>
                <a:spcPts val="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image" Target="../media/image2.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6.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 Id="rId3" Type="http://schemas.openxmlformats.org/officeDocument/2006/relationships/image" Target="../media/image16.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7.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13.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17.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image" Target="../media/image12.jpg"/><Relationship Id="rId4" Type="http://schemas.openxmlformats.org/officeDocument/2006/relationships/image" Target="../media/image8.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1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5.jpg"/><Relationship Id="rId4" Type="http://schemas.openxmlformats.org/officeDocument/2006/relationships/image" Target="../media/image4.jpg"/><Relationship Id="rId5" Type="http://schemas.openxmlformats.org/officeDocument/2006/relationships/image" Target="../media/image1.jpg"/><Relationship Id="rId6" Type="http://schemas.openxmlformats.org/officeDocument/2006/relationships/image" Target="../media/image10.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1"/>
          <p:cNvSpPr txBox="1"/>
          <p:nvPr/>
        </p:nvSpPr>
        <p:spPr>
          <a:xfrm>
            <a:off x="6553200" y="6245225"/>
            <a:ext cx="2133600" cy="476250"/>
          </a:xfrm>
          <a:prstGeom prst="rect">
            <a:avLst/>
          </a:prstGeom>
          <a:noFill/>
          <a:ln>
            <a:noFill/>
          </a:ln>
        </p:spPr>
        <p:txBody>
          <a:bodyPr anchorCtr="0" anchor="t" bIns="45700" lIns="91425" spcFirstLastPara="1" rIns="91425" wrap="square" tIns="45700">
            <a:noAutofit/>
          </a:bodyPr>
          <a:lstStyle/>
          <a:p>
            <a:pPr indent="0" lvl="0" marL="0" marR="0" rtl="0" algn="r">
              <a:lnSpc>
                <a:spcPct val="100000"/>
              </a:lnSpc>
              <a:spcBef>
                <a:spcPts val="0"/>
              </a:spcBef>
              <a:spcAft>
                <a:spcPts val="0"/>
              </a:spcAft>
              <a:buClr>
                <a:schemeClr val="dk1"/>
              </a:buClr>
              <a:buSzPts val="1400"/>
              <a:buFont typeface="Arial"/>
              <a:buNone/>
            </a:pPr>
            <a:fld id="{00000000-1234-1234-1234-123412341234}" type="slidenum">
              <a:rPr b="0" i="0" lang="en-US" sz="1400" u="none" cap="none" strike="noStrike">
                <a:solidFill>
                  <a:schemeClr val="dk1"/>
                </a:solidFill>
                <a:latin typeface="Arial"/>
                <a:ea typeface="Arial"/>
                <a:cs typeface="Arial"/>
                <a:sym typeface="Arial"/>
              </a:rPr>
              <a:t>‹#›</a:t>
            </a:fld>
            <a:endParaRPr/>
          </a:p>
        </p:txBody>
      </p:sp>
      <p:sp>
        <p:nvSpPr>
          <p:cNvPr id="94" name="Google Shape;94;p1"/>
          <p:cNvSpPr/>
          <p:nvPr/>
        </p:nvSpPr>
        <p:spPr>
          <a:xfrm>
            <a:off x="0" y="0"/>
            <a:ext cx="9144000" cy="2895600"/>
          </a:xfrm>
          <a:prstGeom prst="rect">
            <a:avLst/>
          </a:prstGeom>
        </p:spPr>
        <p:txBody>
          <a:bodyPr>
            <a:prstTxWarp prst="textPlain"/>
          </a:bodyPr>
          <a:lstStyle/>
          <a:p>
            <a:pPr lvl="0" algn="l"/>
            <a:r>
              <a:rPr b="0" i="0">
                <a:ln cap="flat" cmpd="sng" w="19050">
                  <a:solidFill>
                    <a:srgbClr val="99CCFF"/>
                  </a:solidFill>
                  <a:prstDash val="solid"/>
                  <a:miter lim="800000"/>
                  <a:headEnd len="sm" w="sm" type="none"/>
                  <a:tailEnd len="sm" w="sm" type="none"/>
                </a:ln>
                <a:solidFill>
                  <a:srgbClr val="0066CC"/>
                </a:solidFill>
                <a:latin typeface="Times New Roman"/>
              </a:rPr>
              <a:t>LỊCH SỬ 7 </a:t>
            </a:r>
          </a:p>
        </p:txBody>
      </p:sp>
      <p:sp>
        <p:nvSpPr>
          <p:cNvPr id="95" name="Google Shape;95;p1"/>
          <p:cNvSpPr txBox="1"/>
          <p:nvPr/>
        </p:nvSpPr>
        <p:spPr>
          <a:xfrm>
            <a:off x="304800" y="2819400"/>
            <a:ext cx="8458200" cy="10668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00"/>
              </a:buClr>
              <a:buSzPts val="3200"/>
              <a:buFont typeface="Times New Roman"/>
              <a:buNone/>
            </a:pPr>
            <a:r>
              <a:rPr b="1" i="0" lang="en-US" sz="3200" u="none" cap="none" strike="noStrike">
                <a:solidFill>
                  <a:srgbClr val="FF0000"/>
                </a:solidFill>
                <a:latin typeface="Times New Roman"/>
                <a:ea typeface="Times New Roman"/>
                <a:cs typeface="Times New Roman"/>
                <a:sym typeface="Times New Roman"/>
              </a:rPr>
              <a:t>Bài 14: Ba lần kháng chiến chống quân xâm lược Mông – Nguyên (TK XIII).</a:t>
            </a:r>
            <a:endParaRPr/>
          </a:p>
        </p:txBody>
      </p:sp>
      <p:sp>
        <p:nvSpPr>
          <p:cNvPr id="96" name="Google Shape;96;p1"/>
          <p:cNvSpPr txBox="1"/>
          <p:nvPr/>
        </p:nvSpPr>
        <p:spPr>
          <a:xfrm>
            <a:off x="609600" y="3886200"/>
            <a:ext cx="8077200" cy="157003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chemeClr val="accent2"/>
              </a:buClr>
              <a:buSzPts val="3200"/>
              <a:buFont typeface="Times New Roman"/>
              <a:buNone/>
            </a:pPr>
            <a:r>
              <a:rPr b="1" i="0" lang="en-US" sz="3200" u="none" cap="none" strike="noStrike">
                <a:solidFill>
                  <a:schemeClr val="accent2"/>
                </a:solidFill>
                <a:latin typeface="Times New Roman"/>
                <a:ea typeface="Times New Roman"/>
                <a:cs typeface="Times New Roman"/>
                <a:sym typeface="Times New Roman"/>
              </a:rPr>
              <a:t>IV. Nguyên nhân thắng lợi và ý nghĩa lịch sử của ba lần kháng chiến chống quân xâm lược Mông - Nguyên.</a:t>
            </a:r>
            <a:endParaRPr/>
          </a:p>
        </p:txBody>
      </p:sp>
    </p:spTree>
  </p:cSld>
  <p:clrMapOvr>
    <a:masterClrMapping/>
  </p:clrMapOvr>
  <p:transition spd="slow">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500"/>
                                        <p:tgtEl>
                                          <p:spTgt spid="9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72" name="Google Shape;172;p1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173" name="Google Shape;173;p10"/>
          <p:cNvSpPr txBox="1"/>
          <p:nvPr/>
        </p:nvSpPr>
        <p:spPr>
          <a:xfrm>
            <a:off x="0" y="0"/>
            <a:ext cx="9144000" cy="131127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FF3300"/>
              </a:buClr>
              <a:buSzPts val="8000"/>
              <a:buFont typeface="Times New Roman"/>
              <a:buNone/>
            </a:pPr>
            <a:r>
              <a:rPr b="1" i="0" lang="en-US" sz="8000" u="none">
                <a:solidFill>
                  <a:srgbClr val="FF3300"/>
                </a:solidFill>
                <a:latin typeface="Times New Roman"/>
                <a:ea typeface="Times New Roman"/>
                <a:cs typeface="Times New Roman"/>
                <a:sym typeface="Times New Roman"/>
              </a:rPr>
              <a:t>2. Ý nghĩa lịch sử.</a:t>
            </a:r>
            <a:endParaRPr/>
          </a:p>
        </p:txBody>
      </p:sp>
      <p:sp>
        <p:nvSpPr>
          <p:cNvPr id="174" name="Google Shape;174;p10"/>
          <p:cNvSpPr/>
          <p:nvPr/>
        </p:nvSpPr>
        <p:spPr>
          <a:xfrm>
            <a:off x="0" y="1295400"/>
            <a:ext cx="9144000" cy="5562600"/>
          </a:xfrm>
          <a:prstGeom prst="smileyFace">
            <a:avLst>
              <a:gd fmla="val 4653" name="adj"/>
            </a:avLst>
          </a:prstGeom>
          <a:solidFill>
            <a:schemeClr val="accent1"/>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2400"/>
              <a:buFont typeface="Times New Roman"/>
              <a:buNone/>
            </a:pPr>
            <a:r>
              <a:t/>
            </a:r>
            <a:endParaRPr b="0" i="0" sz="2400" u="none">
              <a:solidFill>
                <a:srgbClr val="FF3300"/>
              </a:solidFill>
              <a:latin typeface="Times New Roman"/>
              <a:ea typeface="Times New Roman"/>
              <a:cs typeface="Times New Roman"/>
              <a:sym typeface="Times New Roman"/>
            </a:endParaRPr>
          </a:p>
          <a:p>
            <a:pPr indent="0" lvl="0" marL="0" marR="0" rtl="0" algn="ctr">
              <a:lnSpc>
                <a:spcPct val="100000"/>
              </a:lnSpc>
              <a:spcBef>
                <a:spcPts val="0"/>
              </a:spcBef>
              <a:spcAft>
                <a:spcPts val="0"/>
              </a:spcAft>
              <a:buClr>
                <a:srgbClr val="FF3300"/>
              </a:buClr>
              <a:buSzPts val="3600"/>
              <a:buFont typeface="Times New Roman"/>
              <a:buNone/>
            </a:pPr>
            <a:r>
              <a:rPr b="1" i="0" lang="en-US" sz="3600" u="none">
                <a:solidFill>
                  <a:srgbClr val="FF3300"/>
                </a:solidFill>
                <a:latin typeface="Times New Roman"/>
                <a:ea typeface="Times New Roman"/>
                <a:cs typeface="Times New Roman"/>
                <a:sym typeface="Times New Roman"/>
              </a:rPr>
              <a:t>Th¾ng lîi cña ba lÇn kh¸ng chiÕn chèng qu©n</a:t>
            </a:r>
            <a:endParaRPr/>
          </a:p>
          <a:p>
            <a:pPr indent="0" lvl="0" marL="0" marR="0" rtl="0" algn="ctr">
              <a:lnSpc>
                <a:spcPct val="100000"/>
              </a:lnSpc>
              <a:spcBef>
                <a:spcPts val="0"/>
              </a:spcBef>
              <a:spcAft>
                <a:spcPts val="0"/>
              </a:spcAft>
              <a:buClr>
                <a:srgbClr val="FF3300"/>
              </a:buClr>
              <a:buSzPts val="3600"/>
              <a:buFont typeface="Times New Roman"/>
              <a:buNone/>
            </a:pPr>
            <a:r>
              <a:rPr b="1" i="0" lang="en-US" sz="3600" u="none">
                <a:solidFill>
                  <a:srgbClr val="FF3300"/>
                </a:solidFill>
                <a:latin typeface="Times New Roman"/>
                <a:ea typeface="Times New Roman"/>
                <a:cs typeface="Times New Roman"/>
                <a:sym typeface="Times New Roman"/>
              </a:rPr>
              <a:t>x©m l­îc M«ng- Nguyªn (ThÕ kØ XIII) cã</a:t>
            </a:r>
            <a:endParaRPr/>
          </a:p>
          <a:p>
            <a:pPr indent="0" lvl="0" marL="0" marR="0" rtl="0" algn="ctr">
              <a:lnSpc>
                <a:spcPct val="100000"/>
              </a:lnSpc>
              <a:spcBef>
                <a:spcPts val="0"/>
              </a:spcBef>
              <a:spcAft>
                <a:spcPts val="0"/>
              </a:spcAft>
              <a:buClr>
                <a:srgbClr val="FF3300"/>
              </a:buClr>
              <a:buSzPts val="3600"/>
              <a:buFont typeface="Times New Roman"/>
              <a:buNone/>
            </a:pPr>
            <a:r>
              <a:rPr b="1" i="0" lang="en-US" sz="3600" u="none">
                <a:solidFill>
                  <a:srgbClr val="FF3300"/>
                </a:solidFill>
                <a:latin typeface="Times New Roman"/>
                <a:ea typeface="Times New Roman"/>
                <a:cs typeface="Times New Roman"/>
                <a:sym typeface="Times New Roman"/>
              </a:rPr>
              <a:t> ý nghÜa lÞch sö  nh­ thÕ nµo?</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3">
                                            <p:txEl>
                                              <p:pRg end="0" st="0"/>
                                            </p:txEl>
                                          </p:spTgt>
                                        </p:tgtEl>
                                        <p:attrNameLst>
                                          <p:attrName>style.visibility</p:attrName>
                                        </p:attrNameLst>
                                      </p:cBhvr>
                                      <p:to>
                                        <p:strVal val="visible"/>
                                      </p:to>
                                    </p:set>
                                    <p:animEffect filter="fade" transition="in">
                                      <p:cBhvr>
                                        <p:cTn dur="80"/>
                                        <p:tgtEl>
                                          <p:spTgt spid="173">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74"/>
                                        </p:tgtEl>
                                        <p:attrNameLst>
                                          <p:attrName>style.visibility</p:attrName>
                                        </p:attrNameLst>
                                      </p:cBhvr>
                                      <p:to>
                                        <p:strVal val="visible"/>
                                      </p:to>
                                    </p:set>
                                    <p:animEffect filter="fade" transition="in">
                                      <p:cBhvr>
                                        <p:cTn dur="1000"/>
                                        <p:tgtEl>
                                          <p:spTgt spid="17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1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80" name="Google Shape;180;p1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181" name="Google Shape;181;p11"/>
          <p:cNvSpPr txBox="1"/>
          <p:nvPr/>
        </p:nvSpPr>
        <p:spPr>
          <a:xfrm>
            <a:off x="381000" y="1447800"/>
            <a:ext cx="6629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82" name="Google Shape;182;p11"/>
          <p:cNvSpPr txBox="1"/>
          <p:nvPr/>
        </p:nvSpPr>
        <p:spPr>
          <a:xfrm>
            <a:off x="0" y="0"/>
            <a:ext cx="9144000" cy="1323975"/>
          </a:xfrm>
          <a:prstGeom prst="rect">
            <a:avLst/>
          </a:prstGeom>
          <a:noFill/>
          <a:ln>
            <a:noFill/>
          </a:ln>
        </p:spPr>
        <p:txBody>
          <a:bodyPr anchorCtr="0" anchor="t" bIns="45700" lIns="91425" spcFirstLastPara="1" rIns="91425" wrap="square" tIns="45700">
            <a:spAutoFit/>
          </a:bodyPr>
          <a:lstStyle/>
          <a:p>
            <a:pPr indent="-342900" lvl="0" marL="342900" marR="0" rtl="0" algn="l">
              <a:lnSpc>
                <a:spcPct val="100000"/>
              </a:lnSpc>
              <a:spcBef>
                <a:spcPts val="0"/>
              </a:spcBef>
              <a:spcAft>
                <a:spcPts val="0"/>
              </a:spcAft>
              <a:buClr>
                <a:srgbClr val="0000FF"/>
              </a:buClr>
              <a:buSzPts val="8000"/>
              <a:buFont typeface="Times New Roman"/>
              <a:buNone/>
            </a:pPr>
            <a:r>
              <a:rPr b="1" i="0" lang="en-US" sz="8000" u="none">
                <a:solidFill>
                  <a:srgbClr val="0000FF"/>
                </a:solidFill>
                <a:latin typeface="Times New Roman"/>
                <a:ea typeface="Times New Roman"/>
                <a:cs typeface="Times New Roman"/>
                <a:sym typeface="Times New Roman"/>
              </a:rPr>
              <a:t>2. Ý nghĩa lịch sử.</a:t>
            </a:r>
            <a:endParaRPr/>
          </a:p>
        </p:txBody>
      </p:sp>
      <p:sp>
        <p:nvSpPr>
          <p:cNvPr id="183" name="Google Shape;183;p11"/>
          <p:cNvSpPr txBox="1"/>
          <p:nvPr/>
        </p:nvSpPr>
        <p:spPr>
          <a:xfrm>
            <a:off x="685800" y="3352800"/>
            <a:ext cx="7848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84" name="Google Shape;184;p11"/>
          <p:cNvSpPr txBox="1"/>
          <p:nvPr/>
        </p:nvSpPr>
        <p:spPr>
          <a:xfrm>
            <a:off x="0" y="1447800"/>
            <a:ext cx="9144000" cy="5508625"/>
          </a:xfrm>
          <a:prstGeom prst="rect">
            <a:avLst/>
          </a:prstGeom>
          <a:noFill/>
          <a:ln>
            <a:noFill/>
          </a:ln>
        </p:spPr>
        <p:txBody>
          <a:bodyPr anchorCtr="0" anchor="t" bIns="45700" lIns="91425" spcFirstLastPara="1" rIns="91425" wrap="square" tIns="45700">
            <a:spAutoFit/>
          </a:bodyPr>
          <a:lstStyle/>
          <a:p>
            <a:pPr indent="-279400" lvl="0" marL="0" marR="0" rtl="0" algn="just">
              <a:lnSpc>
                <a:spcPct val="100000"/>
              </a:lnSpc>
              <a:spcBef>
                <a:spcPts val="0"/>
              </a:spcBef>
              <a:spcAft>
                <a:spcPts val="0"/>
              </a:spcAft>
              <a:buClr>
                <a:srgbClr val="FF3300"/>
              </a:buClr>
              <a:buSzPts val="4400"/>
              <a:buFont typeface="Times New Roman"/>
              <a:buChar char="-"/>
            </a:pPr>
            <a:r>
              <a:rPr b="1" i="0" lang="en-US" sz="4400" u="none">
                <a:solidFill>
                  <a:srgbClr val="FF3300"/>
                </a:solidFill>
                <a:latin typeface="Times New Roman"/>
                <a:ea typeface="Times New Roman"/>
                <a:cs typeface="Times New Roman"/>
                <a:sym typeface="Times New Roman"/>
              </a:rPr>
              <a:t> Đập tan âm mưu xâm lược của nhà Mông- Nguyên, bảo vệ vững chắc nền độc lập dân tộc.</a:t>
            </a:r>
            <a:endParaRPr/>
          </a:p>
          <a:p>
            <a:pPr indent="-279400" lvl="0" marL="0" marR="0" rtl="0" algn="just">
              <a:lnSpc>
                <a:spcPct val="100000"/>
              </a:lnSpc>
              <a:spcBef>
                <a:spcPts val="2200"/>
              </a:spcBef>
              <a:spcAft>
                <a:spcPts val="0"/>
              </a:spcAft>
              <a:buClr>
                <a:srgbClr val="FF3300"/>
              </a:buClr>
              <a:buSzPts val="4400"/>
              <a:buFont typeface="Times New Roman"/>
              <a:buChar char="-"/>
            </a:pPr>
            <a:r>
              <a:rPr b="1" i="0" lang="en-US" sz="4400" u="none">
                <a:solidFill>
                  <a:srgbClr val="FF3300"/>
                </a:solidFill>
                <a:latin typeface="Times New Roman"/>
                <a:ea typeface="Times New Roman"/>
                <a:cs typeface="Times New Roman"/>
                <a:sym typeface="Times New Roman"/>
              </a:rPr>
              <a:t> Nâng cao lòng tự hào dân tộc.</a:t>
            </a:r>
            <a:endParaRPr/>
          </a:p>
          <a:p>
            <a:pPr indent="-279400" lvl="0" marL="0" marR="0" rtl="0" algn="just">
              <a:lnSpc>
                <a:spcPct val="100000"/>
              </a:lnSpc>
              <a:spcBef>
                <a:spcPts val="2200"/>
              </a:spcBef>
              <a:spcAft>
                <a:spcPts val="0"/>
              </a:spcAft>
              <a:buClr>
                <a:srgbClr val="FF3300"/>
              </a:buClr>
              <a:buSzPts val="4400"/>
              <a:buFont typeface="Times New Roman"/>
              <a:buChar char="-"/>
            </a:pPr>
            <a:r>
              <a:rPr b="1" i="0" lang="en-US" sz="4400" u="none">
                <a:solidFill>
                  <a:srgbClr val="FF3300"/>
                </a:solidFill>
                <a:latin typeface="Times New Roman"/>
                <a:ea typeface="Times New Roman"/>
                <a:cs typeface="Times New Roman"/>
                <a:sym typeface="Times New Roman"/>
              </a:rPr>
              <a:t> Góp phần xây đắp nên truyền thống quân sự Việt Nam “Bách chiến bách thắng”.</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3" presetSubtype="16">
                                  <p:stCondLst>
                                    <p:cond delay="0"/>
                                  </p:stCondLst>
                                  <p:childTnLst>
                                    <p:set>
                                      <p:cBhvr>
                                        <p:cTn dur="1" fill="hold">
                                          <p:stCondLst>
                                            <p:cond delay="0"/>
                                          </p:stCondLst>
                                        </p:cTn>
                                        <p:tgtEl>
                                          <p:spTgt spid="182"/>
                                        </p:tgtEl>
                                        <p:attrNameLst>
                                          <p:attrName>style.visibility</p:attrName>
                                        </p:attrNameLst>
                                      </p:cBhvr>
                                      <p:to>
                                        <p:strVal val="visible"/>
                                      </p:to>
                                    </p:set>
                                    <p:anim calcmode="lin" valueType="num">
                                      <p:cBhvr additive="base">
                                        <p:cTn dur="2000"/>
                                        <p:tgtEl>
                                          <p:spTgt spid="182"/>
                                        </p:tgtEl>
                                        <p:attrNameLst>
                                          <p:attrName>ppt_w</p:attrName>
                                        </p:attrNameLst>
                                      </p:cBhvr>
                                      <p:tavLst>
                                        <p:tav fmla="" tm="0">
                                          <p:val>
                                            <p:strVal val="0"/>
                                          </p:val>
                                        </p:tav>
                                        <p:tav fmla="" tm="100000">
                                          <p:val>
                                            <p:strVal val="#ppt_w"/>
                                          </p:val>
                                        </p:tav>
                                      </p:tavLst>
                                    </p:anim>
                                    <p:anim calcmode="lin" valueType="num">
                                      <p:cBhvr additive="base">
                                        <p:cTn dur="2000"/>
                                        <p:tgtEl>
                                          <p:spTgt spid="182"/>
                                        </p:tgtEl>
                                        <p:attrNameLst>
                                          <p:attrName>ppt_h</p:attrName>
                                        </p:attrNameLst>
                                      </p:cBhvr>
                                      <p:tavLst>
                                        <p:tav fmla="" tm="0">
                                          <p:val>
                                            <p:strVal val="0"/>
                                          </p:val>
                                        </p:tav>
                                        <p:tav fmla="" tm="100000">
                                          <p:val>
                                            <p:strVal val="#ppt_h"/>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84"/>
                                        </p:tgtEl>
                                        <p:attrNameLst>
                                          <p:attrName>style.visibility</p:attrName>
                                        </p:attrNameLst>
                                      </p:cBhvr>
                                      <p:to>
                                        <p:strVal val="visible"/>
                                      </p:to>
                                    </p:set>
                                    <p:animEffect filter="fade" transition="in">
                                      <p:cBhvr>
                                        <p:cTn dur="80"/>
                                        <p:tgtEl>
                                          <p:spTgt spid="18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pic>
        <p:nvPicPr>
          <p:cNvPr descr="den%20tran" id="189" name="Google Shape;189;p12"/>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3" name="Shape 193"/>
        <p:cNvGrpSpPr/>
        <p:nvPr/>
      </p:nvGrpSpPr>
      <p:grpSpPr>
        <a:xfrm>
          <a:off x="0" y="0"/>
          <a:ext cx="0" cy="0"/>
          <a:chOff x="0" y="0"/>
          <a:chExt cx="0" cy="0"/>
        </a:xfrm>
      </p:grpSpPr>
      <p:sp>
        <p:nvSpPr>
          <p:cNvPr id="194" name="Google Shape;194;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95" name="Google Shape;195;p1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196" name="Google Shape;196;p13"/>
          <p:cNvSpPr txBox="1"/>
          <p:nvPr/>
        </p:nvSpPr>
        <p:spPr>
          <a:xfrm>
            <a:off x="685800" y="3352800"/>
            <a:ext cx="7848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97" name="Google Shape;197;p13"/>
          <p:cNvSpPr txBox="1"/>
          <p:nvPr/>
        </p:nvSpPr>
        <p:spPr>
          <a:xfrm>
            <a:off x="0" y="228600"/>
            <a:ext cx="9144000" cy="5632450"/>
          </a:xfrm>
          <a:prstGeom prst="rect">
            <a:avLst/>
          </a:prstGeom>
          <a:noFill/>
          <a:ln>
            <a:noFill/>
          </a:ln>
        </p:spPr>
        <p:txBody>
          <a:bodyPr anchorCtr="0" anchor="t" bIns="45700" lIns="91425" spcFirstLastPara="1" rIns="91425" wrap="square" tIns="45700">
            <a:spAutoFit/>
          </a:bodyPr>
          <a:lstStyle/>
          <a:p>
            <a:pPr indent="-304800" lvl="0" marL="0" marR="0" rtl="0" algn="just">
              <a:lnSpc>
                <a:spcPct val="100000"/>
              </a:lnSpc>
              <a:spcBef>
                <a:spcPts val="0"/>
              </a:spcBef>
              <a:spcAft>
                <a:spcPts val="0"/>
              </a:spcAft>
              <a:buClr>
                <a:srgbClr val="FF3300"/>
              </a:buClr>
              <a:buSzPts val="4800"/>
              <a:buFont typeface="Times New Roman"/>
              <a:buChar char="-"/>
            </a:pPr>
            <a:r>
              <a:rPr b="1" i="0" lang="en-US" sz="4800" u="none">
                <a:solidFill>
                  <a:srgbClr val="FF3300"/>
                </a:solidFill>
                <a:latin typeface="Times New Roman"/>
                <a:ea typeface="Times New Roman"/>
                <a:cs typeface="Times New Roman"/>
                <a:sym typeface="Times New Roman"/>
              </a:rPr>
              <a:t> Để lại nhiều bài học kinh nghiệm qúi báu: Đoàn kết dân tộc, Chiến tranh nhân dân…. </a:t>
            </a:r>
            <a:endParaRPr/>
          </a:p>
          <a:p>
            <a:pPr indent="-304800" lvl="0" marL="0" marR="0" rtl="0" algn="just">
              <a:lnSpc>
                <a:spcPct val="100000"/>
              </a:lnSpc>
              <a:spcBef>
                <a:spcPts val="2400"/>
              </a:spcBef>
              <a:spcAft>
                <a:spcPts val="0"/>
              </a:spcAft>
              <a:buClr>
                <a:srgbClr val="FF3300"/>
              </a:buClr>
              <a:buSzPts val="4800"/>
              <a:buFont typeface="Times New Roman"/>
              <a:buChar char="-"/>
            </a:pPr>
            <a:r>
              <a:rPr b="1" i="0" lang="en-US" sz="4800" u="none">
                <a:solidFill>
                  <a:srgbClr val="FF3300"/>
                </a:solidFill>
                <a:latin typeface="Times New Roman"/>
                <a:ea typeface="Times New Roman"/>
                <a:cs typeface="Times New Roman"/>
                <a:sym typeface="Times New Roman"/>
              </a:rPr>
              <a:t> Góp phần ngăn chặn những cuộc xâm lược của quân Mông- Nguyên đối với Nhật Bản và các nước Phương Nam. </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97"/>
                                        </p:tgtEl>
                                        <p:attrNameLst>
                                          <p:attrName>style.visibility</p:attrName>
                                        </p:attrNameLst>
                                      </p:cBhvr>
                                      <p:to>
                                        <p:strVal val="visible"/>
                                      </p:to>
                                    </p:set>
                                    <p:animEffect filter="fade" transition="in">
                                      <p:cBhvr>
                                        <p:cTn dur="80"/>
                                        <p:tgtEl>
                                          <p:spTgt spid="19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pic>
        <p:nvPicPr>
          <p:cNvPr descr="94905_Dentran31" id="202" name="Google Shape;202;p14"/>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208" name="Google Shape;208;p1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209" name="Google Shape;209;p15"/>
          <p:cNvSpPr txBox="1"/>
          <p:nvPr/>
        </p:nvSpPr>
        <p:spPr>
          <a:xfrm>
            <a:off x="1295400" y="381000"/>
            <a:ext cx="6400800" cy="10048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66"/>
              </a:buClr>
              <a:buSzPts val="2400"/>
              <a:buFont typeface="Times New Roman"/>
              <a:buNone/>
            </a:pPr>
            <a:r>
              <a:rPr b="1" i="0" lang="en-US" sz="2400" u="none">
                <a:solidFill>
                  <a:srgbClr val="FF0066"/>
                </a:solidFill>
                <a:latin typeface="Times New Roman"/>
                <a:ea typeface="Times New Roman"/>
                <a:cs typeface="Times New Roman"/>
                <a:sym typeface="Times New Roman"/>
              </a:rPr>
              <a:t> TruyÒn thèng qu©n sù ViÖt Nam</a:t>
            </a:r>
            <a:endParaRPr/>
          </a:p>
          <a:p>
            <a:pPr indent="0" lvl="0" marL="0" marR="0" rtl="0" algn="ctr">
              <a:lnSpc>
                <a:spcPct val="100000"/>
              </a:lnSpc>
              <a:spcBef>
                <a:spcPts val="1200"/>
              </a:spcBef>
              <a:spcAft>
                <a:spcPts val="0"/>
              </a:spcAft>
              <a:buClr>
                <a:srgbClr val="FF0066"/>
              </a:buClr>
              <a:buSzPts val="2400"/>
              <a:buFont typeface="Times New Roman"/>
              <a:buNone/>
            </a:pPr>
            <a:r>
              <a:rPr b="1" i="0" lang="en-US" sz="2400" u="none">
                <a:solidFill>
                  <a:srgbClr val="FF0066"/>
                </a:solidFill>
                <a:latin typeface="Times New Roman"/>
                <a:ea typeface="Times New Roman"/>
                <a:cs typeface="Times New Roman"/>
                <a:sym typeface="Times New Roman"/>
              </a:rPr>
              <a:t>(Chän ®¸p ¸n mµ em cho lµ ®óng nhÊt)</a:t>
            </a:r>
            <a:endParaRPr/>
          </a:p>
        </p:txBody>
      </p:sp>
      <p:sp>
        <p:nvSpPr>
          <p:cNvPr id="210" name="Google Shape;210;p15"/>
          <p:cNvSpPr txBox="1"/>
          <p:nvPr/>
        </p:nvSpPr>
        <p:spPr>
          <a:xfrm>
            <a:off x="304800" y="1600200"/>
            <a:ext cx="8382000" cy="410845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a. B¸ch chiÕn, b¸ch th¾ng(Tr¨m trËn, tr¨m th¾ng)</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b. §¸nh th¾ng nh÷ng kÎ thï hïng m¹nh h¬n gÊp nhiÒu lÇn</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c. LÊy Ýt ®Þch nhiÒu, lÊy yÕu th¾ng m¹nh</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d. KhÐo lÐo chuyÓn tõ thÕ bÞ ®éng sang chñ ®éng, ®Èy ®Þch tõ thÕ chñ ®éng sang bÞ ®éng.</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e. NghÖ thuËt chiÕn tranh nh©n d©n(Quan träng nhÊt)</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g. Lîi dông ®Þa h×nh, ®Þa lîi cña ®Êt n­íc ®Ó ®¸nh giÆc</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h. TÊt c¶ c¸c ý trªn.</a:t>
            </a:r>
            <a:endParaRPr/>
          </a:p>
        </p:txBody>
      </p:sp>
      <p:sp>
        <p:nvSpPr>
          <p:cNvPr id="211" name="Google Shape;211;p15"/>
          <p:cNvSpPr/>
          <p:nvPr/>
        </p:nvSpPr>
        <p:spPr>
          <a:xfrm>
            <a:off x="304800" y="5334000"/>
            <a:ext cx="304800" cy="381000"/>
          </a:xfrm>
          <a:prstGeom prst="ellipse">
            <a:avLst/>
          </a:prstGeom>
          <a:noFill/>
          <a:ln cap="flat" cmpd="sng" w="38100">
            <a:solidFill>
              <a:srgbClr val="FF0066"/>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transition spd="med">
    <p:push/>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09"/>
                                        </p:tgtEl>
                                        <p:attrNameLst>
                                          <p:attrName>style.visibility</p:attrName>
                                        </p:attrNameLst>
                                      </p:cBhvr>
                                      <p:to>
                                        <p:strVal val="visible"/>
                                      </p:to>
                                    </p:set>
                                    <p:animEffect filter="fade" transition="in">
                                      <p:cBhvr>
                                        <p:cTn dur="2000"/>
                                        <p:tgtEl>
                                          <p:spTgt spid="209"/>
                                        </p:tgtEl>
                                      </p:cBhvr>
                                    </p:animEffect>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210"/>
                                        </p:tgtEl>
                                        <p:attrNameLst>
                                          <p:attrName>style.visibility</p:attrName>
                                        </p:attrNameLst>
                                      </p:cBhvr>
                                      <p:to>
                                        <p:strVal val="visible"/>
                                      </p:to>
                                    </p:set>
                                    <p:animEffect filter="fade" transition="in">
                                      <p:cBhvr>
                                        <p:cTn dur="80"/>
                                        <p:tgtEl>
                                          <p:spTgt spid="2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11"/>
                                        </p:tgtEl>
                                        <p:attrNameLst>
                                          <p:attrName>style.visibility</p:attrName>
                                        </p:attrNameLst>
                                      </p:cBhvr>
                                      <p:to>
                                        <p:strVal val="visible"/>
                                      </p:to>
                                    </p:set>
                                    <p:animEffect filter="fade" transition="in">
                                      <p:cBhvr>
                                        <p:cTn dur="2000"/>
                                        <p:tgtEl>
                                          <p:spTgt spid="21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5" name="Shape 215"/>
        <p:cNvGrpSpPr/>
        <p:nvPr/>
      </p:nvGrpSpPr>
      <p:grpSpPr>
        <a:xfrm>
          <a:off x="0" y="0"/>
          <a:ext cx="0" cy="0"/>
          <a:chOff x="0" y="0"/>
          <a:chExt cx="0" cy="0"/>
        </a:xfrm>
      </p:grpSpPr>
      <p:pic>
        <p:nvPicPr>
          <p:cNvPr descr="Dentran02" id="216" name="Google Shape;216;p16"/>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0" name="Shape 220"/>
        <p:cNvGrpSpPr/>
        <p:nvPr/>
      </p:nvGrpSpPr>
      <p:grpSpPr>
        <a:xfrm>
          <a:off x="0" y="0"/>
          <a:ext cx="0" cy="0"/>
          <a:chOff x="0" y="0"/>
          <a:chExt cx="0" cy="0"/>
        </a:xfrm>
      </p:grpSpPr>
      <p:pic>
        <p:nvPicPr>
          <p:cNvPr descr="20120203afamilydulichdentran-5_6455a" id="221" name="Google Shape;221;p17"/>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pic>
        <p:nvPicPr>
          <p:cNvPr descr="images698127_a2_t4_copy" id="226" name="Google Shape;226;p18"/>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pic>
        <p:nvPicPr>
          <p:cNvPr descr="DSC6823JPG-031536" id="231" name="Google Shape;231;p19"/>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102" name="Google Shape;102;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sp>
        <p:nvSpPr>
          <p:cNvPr id="103" name="Google Shape;103;p2"/>
          <p:cNvSpPr txBox="1"/>
          <p:nvPr/>
        </p:nvSpPr>
        <p:spPr>
          <a:xfrm>
            <a:off x="381000" y="1447800"/>
            <a:ext cx="6629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04" name="Google Shape;104;p2"/>
          <p:cNvSpPr txBox="1"/>
          <p:nvPr/>
        </p:nvSpPr>
        <p:spPr>
          <a:xfrm>
            <a:off x="0" y="0"/>
            <a:ext cx="91440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1. Nguyên nhân thắng lợi. </a:t>
            </a:r>
            <a:endParaRPr/>
          </a:p>
        </p:txBody>
      </p:sp>
      <p:sp>
        <p:nvSpPr>
          <p:cNvPr id="105" name="Google Shape;105;p2"/>
          <p:cNvSpPr/>
          <p:nvPr/>
        </p:nvSpPr>
        <p:spPr>
          <a:xfrm>
            <a:off x="0" y="1066800"/>
            <a:ext cx="9144000" cy="5181600"/>
          </a:xfrm>
          <a:prstGeom prst="cloudCallout">
            <a:avLst>
              <a:gd fmla="val 1091" name="adj1"/>
              <a:gd fmla="val 1952" name="adj2"/>
            </a:avLst>
          </a:prstGeom>
          <a:solidFill>
            <a:schemeClr val="accent1"/>
          </a:solidFill>
          <a:ln cap="flat" cmpd="sng" w="9525">
            <a:solidFill>
              <a:schemeClr val="dk1"/>
            </a:solidFill>
            <a:prstDash val="solid"/>
            <a:miter lim="800000"/>
            <a:headEnd len="sm" w="sm" type="none"/>
            <a:tailEnd len="sm" w="sm" type="none"/>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FF"/>
              </a:buClr>
              <a:buSzPts val="4000"/>
              <a:buFont typeface="Times New Roman"/>
              <a:buNone/>
            </a:pPr>
            <a:r>
              <a:rPr b="1" i="0" lang="en-US" sz="4000" u="none">
                <a:solidFill>
                  <a:srgbClr val="0000FF"/>
                </a:solidFill>
                <a:latin typeface="Times New Roman"/>
                <a:ea typeface="Times New Roman"/>
                <a:cs typeface="Times New Roman"/>
                <a:sym typeface="Times New Roman"/>
              </a:rPr>
              <a:t>Nêu những nguyên nhân cơ bản làm nên thắng lợi của quân và dân ta trong ba lần kháng chiến chống quân xâm lược Mông- Nguyên ?</a:t>
            </a:r>
            <a:endParaRPr/>
          </a:p>
        </p:txBody>
      </p:sp>
    </p:spTree>
  </p:cSld>
  <p:clrMapOvr>
    <a:masterClrMapping/>
  </p:clrMapOvr>
  <p:transition spd="med">
    <p:checker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80"/>
                                        <p:tgtEl>
                                          <p:spTgt spid="10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05"/>
                                        </p:tgtEl>
                                        <p:attrNameLst>
                                          <p:attrName>style.visibility</p:attrName>
                                        </p:attrNameLst>
                                      </p:cBhvr>
                                      <p:to>
                                        <p:strVal val="visible"/>
                                      </p:to>
                                    </p:set>
                                    <p:anim calcmode="lin" valueType="num">
                                      <p:cBhvr additive="base">
                                        <p:cTn dur="2000"/>
                                        <p:tgtEl>
                                          <p:spTgt spid="105"/>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237" name="Google Shape;237;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pic>
        <p:nvPicPr>
          <p:cNvPr descr="vua tran nhan tong" id="238" name="Google Shape;238;p20"/>
          <p:cNvPicPr preferRelativeResize="0"/>
          <p:nvPr/>
        </p:nvPicPr>
        <p:blipFill rotWithShape="1">
          <a:blip r:embed="rId3">
            <a:alphaModFix/>
          </a:blip>
          <a:srcRect b="0" l="0" r="0" t="0"/>
          <a:stretch/>
        </p:blipFill>
        <p:spPr>
          <a:xfrm>
            <a:off x="0" y="685800"/>
            <a:ext cx="9144000" cy="5334000"/>
          </a:xfrm>
          <a:prstGeom prst="rect">
            <a:avLst/>
          </a:prstGeom>
          <a:noFill/>
          <a:ln>
            <a:noFill/>
          </a:ln>
        </p:spPr>
      </p:pic>
      <p:sp>
        <p:nvSpPr>
          <p:cNvPr id="239" name="Google Shape;239;p20"/>
          <p:cNvSpPr txBox="1"/>
          <p:nvPr/>
        </p:nvSpPr>
        <p:spPr>
          <a:xfrm>
            <a:off x="762000" y="0"/>
            <a:ext cx="7467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40" name="Google Shape;240;p20"/>
          <p:cNvSpPr txBox="1"/>
          <p:nvPr/>
        </p:nvSpPr>
        <p:spPr>
          <a:xfrm>
            <a:off x="304800" y="381000"/>
            <a:ext cx="8382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41" name="Google Shape;241;p20"/>
          <p:cNvSpPr txBox="1"/>
          <p:nvPr/>
        </p:nvSpPr>
        <p:spPr>
          <a:xfrm>
            <a:off x="0" y="152400"/>
            <a:ext cx="9144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66"/>
              </a:buClr>
              <a:buSzPts val="2400"/>
              <a:buFont typeface="Times New Roman"/>
              <a:buNone/>
            </a:pPr>
            <a:r>
              <a:rPr b="0" i="0" lang="en-US" sz="2400" u="none">
                <a:solidFill>
                  <a:srgbClr val="FF0066"/>
                </a:solidFill>
                <a:latin typeface="Times New Roman"/>
                <a:ea typeface="Times New Roman"/>
                <a:cs typeface="Times New Roman"/>
                <a:sym typeface="Times New Roman"/>
              </a:rPr>
              <a:t>Nh©n d©n ta ®êi  ®êi nhí ¬n c¸c anh hïng d©n téc</a:t>
            </a:r>
            <a:endParaRPr/>
          </a:p>
        </p:txBody>
      </p:sp>
      <p:sp>
        <p:nvSpPr>
          <p:cNvPr id="242" name="Google Shape;242;p20"/>
          <p:cNvSpPr txBox="1"/>
          <p:nvPr/>
        </p:nvSpPr>
        <p:spPr>
          <a:xfrm>
            <a:off x="1066800" y="6096000"/>
            <a:ext cx="70104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4000"/>
              <a:buFont typeface="Times New Roman"/>
              <a:buNone/>
            </a:pPr>
            <a:r>
              <a:rPr b="1" i="0" lang="en-US" sz="4000" u="none">
                <a:solidFill>
                  <a:srgbClr val="0000FF"/>
                </a:solidFill>
                <a:latin typeface="Times New Roman"/>
                <a:ea typeface="Times New Roman"/>
                <a:cs typeface="Times New Roman"/>
                <a:sym typeface="Times New Roman"/>
              </a:rPr>
              <a:t>Tượng: Vua Trần</a:t>
            </a:r>
            <a:endParaRPr/>
          </a:p>
        </p:txBody>
      </p:sp>
    </p:spTree>
  </p:cSld>
  <p:clrMapOvr>
    <a:masterClrMapping/>
  </p:clrMapOvr>
  <p:transition spd="med">
    <p:checker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0"/>
                                        <p:tgtEl>
                                          <p:spTgt spid="241"/>
                                        </p:tgtEl>
                                      </p:cBhvr>
                                    </p:animEffect>
                                  </p:childTnLst>
                                </p:cTn>
                              </p:par>
                              <p:par>
                                <p:cTn fill="hold" nodeType="withEffect" presetClass="entr" presetID="10" presetSubtype="0">
                                  <p:stCondLst>
                                    <p:cond delay="0"/>
                                  </p:stCondLst>
                                  <p:childTnLst>
                                    <p:set>
                                      <p:cBhvr>
                                        <p:cTn dur="1" fill="hold">
                                          <p:stCondLst>
                                            <p:cond delay="0"/>
                                          </p:stCondLst>
                                        </p:cTn>
                                        <p:tgtEl>
                                          <p:spTgt spid="238"/>
                                        </p:tgtEl>
                                        <p:attrNameLst>
                                          <p:attrName>style.visibility</p:attrName>
                                        </p:attrNameLst>
                                      </p:cBhvr>
                                      <p:to>
                                        <p:strVal val="visible"/>
                                      </p:to>
                                    </p:set>
                                    <p:animEffect filter="fade" transition="in">
                                      <p:cBhvr>
                                        <p:cTn dur="5000"/>
                                        <p:tgtEl>
                                          <p:spTgt spid="238"/>
                                        </p:tgtEl>
                                      </p:cBhvr>
                                    </p:animEffect>
                                  </p:childTnLst>
                                </p:cTn>
                              </p:par>
                              <p:par>
                                <p:cTn fill="hold" nodeType="with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0"/>
                                        <p:tgtEl>
                                          <p:spTgt spid="24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248" name="Google Shape;248;p2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pic>
        <p:nvPicPr>
          <p:cNvPr descr="tuong dai" id="249" name="Google Shape;249;p21"/>
          <p:cNvPicPr preferRelativeResize="0"/>
          <p:nvPr/>
        </p:nvPicPr>
        <p:blipFill rotWithShape="1">
          <a:blip r:embed="rId3">
            <a:alphaModFix/>
          </a:blip>
          <a:srcRect b="0" l="0" r="0" t="0"/>
          <a:stretch/>
        </p:blipFill>
        <p:spPr>
          <a:xfrm>
            <a:off x="0" y="685800"/>
            <a:ext cx="9144000" cy="5410200"/>
          </a:xfrm>
          <a:prstGeom prst="rect">
            <a:avLst/>
          </a:prstGeom>
          <a:noFill/>
          <a:ln>
            <a:noFill/>
          </a:ln>
        </p:spPr>
      </p:pic>
      <p:sp>
        <p:nvSpPr>
          <p:cNvPr id="250" name="Google Shape;250;p21"/>
          <p:cNvSpPr txBox="1"/>
          <p:nvPr/>
        </p:nvSpPr>
        <p:spPr>
          <a:xfrm>
            <a:off x="762000" y="0"/>
            <a:ext cx="74676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51" name="Google Shape;251;p21"/>
          <p:cNvSpPr txBox="1"/>
          <p:nvPr/>
        </p:nvSpPr>
        <p:spPr>
          <a:xfrm>
            <a:off x="304800" y="381000"/>
            <a:ext cx="83820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252" name="Google Shape;252;p21"/>
          <p:cNvSpPr txBox="1"/>
          <p:nvPr/>
        </p:nvSpPr>
        <p:spPr>
          <a:xfrm>
            <a:off x="0" y="152400"/>
            <a:ext cx="9144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66"/>
              </a:buClr>
              <a:buSzPts val="2400"/>
              <a:buFont typeface="Times New Roman"/>
              <a:buNone/>
            </a:pPr>
            <a:r>
              <a:rPr b="0" i="0" lang="en-US" sz="2400" u="none">
                <a:solidFill>
                  <a:srgbClr val="FF0066"/>
                </a:solidFill>
                <a:latin typeface="Times New Roman"/>
                <a:ea typeface="Times New Roman"/>
                <a:cs typeface="Times New Roman"/>
                <a:sym typeface="Times New Roman"/>
              </a:rPr>
              <a:t>NHÂN DÂN TA ĐỜI ĐỜI NHỚ ƠN CÁC ANH HÙNG DÂN TỘC</a:t>
            </a:r>
            <a:endParaRPr/>
          </a:p>
        </p:txBody>
      </p:sp>
      <p:sp>
        <p:nvSpPr>
          <p:cNvPr id="253" name="Google Shape;253;p21"/>
          <p:cNvSpPr txBox="1"/>
          <p:nvPr/>
        </p:nvSpPr>
        <p:spPr>
          <a:xfrm>
            <a:off x="1219200" y="6156325"/>
            <a:ext cx="6781800" cy="7016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4000"/>
              <a:buFont typeface="Times New Roman"/>
              <a:buNone/>
            </a:pPr>
            <a:r>
              <a:rPr b="1" i="0" lang="en-US" sz="4000" u="none">
                <a:solidFill>
                  <a:srgbClr val="0000FF"/>
                </a:solidFill>
                <a:latin typeface="Times New Roman"/>
                <a:ea typeface="Times New Roman"/>
                <a:cs typeface="Times New Roman"/>
                <a:sym typeface="Times New Roman"/>
              </a:rPr>
              <a:t>Tượng: Trần Quốc Tuấn</a:t>
            </a:r>
            <a:endParaRPr/>
          </a:p>
        </p:txBody>
      </p:sp>
    </p:spTree>
  </p:cSld>
  <p:clrMapOvr>
    <a:masterClrMapping/>
  </p:clrMapOvr>
  <p:transition spd="med">
    <p:checker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52"/>
                                        </p:tgtEl>
                                        <p:attrNameLst>
                                          <p:attrName>style.visibility</p:attrName>
                                        </p:attrNameLst>
                                      </p:cBhvr>
                                      <p:to>
                                        <p:strVal val="visible"/>
                                      </p:to>
                                    </p:set>
                                    <p:animEffect filter="fade" transition="in">
                                      <p:cBhvr>
                                        <p:cTn dur="5000"/>
                                        <p:tgtEl>
                                          <p:spTgt spid="252"/>
                                        </p:tgtEl>
                                      </p:cBhvr>
                                    </p:animEffect>
                                  </p:childTnLst>
                                </p:cTn>
                              </p:par>
                              <p:par>
                                <p:cTn fill="hold" nodeType="withEffect" presetClass="entr" presetID="10" presetSubtype="0">
                                  <p:stCondLst>
                                    <p:cond delay="0"/>
                                  </p:stCondLst>
                                  <p:childTnLst>
                                    <p:set>
                                      <p:cBhvr>
                                        <p:cTn dur="1" fill="hold">
                                          <p:stCondLst>
                                            <p:cond delay="0"/>
                                          </p:stCondLst>
                                        </p:cTn>
                                        <p:tgtEl>
                                          <p:spTgt spid="249"/>
                                        </p:tgtEl>
                                        <p:attrNameLst>
                                          <p:attrName>style.visibility</p:attrName>
                                        </p:attrNameLst>
                                      </p:cBhvr>
                                      <p:to>
                                        <p:strVal val="visible"/>
                                      </p:to>
                                    </p:set>
                                    <p:animEffect filter="fade" transition="in">
                                      <p:cBhvr>
                                        <p:cTn dur="5000"/>
                                        <p:tgtEl>
                                          <p:spTgt spid="249"/>
                                        </p:tgtEl>
                                      </p:cBhvr>
                                    </p:animEffect>
                                  </p:childTnLst>
                                </p:cTn>
                              </p:par>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0"/>
                                        <p:tgtEl>
                                          <p:spTgt spid="2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7" name="Shape 257"/>
        <p:cNvGrpSpPr/>
        <p:nvPr/>
      </p:nvGrpSpPr>
      <p:grpSpPr>
        <a:xfrm>
          <a:off x="0" y="0"/>
          <a:ext cx="0" cy="0"/>
          <a:chOff x="0" y="0"/>
          <a:chExt cx="0" cy="0"/>
        </a:xfrm>
      </p:grpSpPr>
      <p:sp>
        <p:nvSpPr>
          <p:cNvPr id="258" name="Google Shape;258;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259" name="Google Shape;259;p2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pic>
        <p:nvPicPr>
          <p:cNvPr descr="kiep bac" id="260" name="Google Shape;260;p22"/>
          <p:cNvPicPr preferRelativeResize="0"/>
          <p:nvPr/>
        </p:nvPicPr>
        <p:blipFill rotWithShape="1">
          <a:blip r:embed="rId3">
            <a:alphaModFix/>
          </a:blip>
          <a:srcRect b="0" l="0" r="0" t="0"/>
          <a:stretch/>
        </p:blipFill>
        <p:spPr>
          <a:xfrm>
            <a:off x="4648200" y="1524000"/>
            <a:ext cx="4495800" cy="3810000"/>
          </a:xfrm>
          <a:prstGeom prst="rect">
            <a:avLst/>
          </a:prstGeom>
          <a:noFill/>
          <a:ln>
            <a:noFill/>
          </a:ln>
        </p:spPr>
      </p:pic>
      <p:pic>
        <p:nvPicPr>
          <p:cNvPr descr="den kiep bac" id="261" name="Google Shape;261;p22"/>
          <p:cNvPicPr preferRelativeResize="0"/>
          <p:nvPr/>
        </p:nvPicPr>
        <p:blipFill rotWithShape="1">
          <a:blip r:embed="rId4">
            <a:alphaModFix/>
          </a:blip>
          <a:srcRect b="0" l="0" r="0" t="0"/>
          <a:stretch/>
        </p:blipFill>
        <p:spPr>
          <a:xfrm>
            <a:off x="0" y="1524000"/>
            <a:ext cx="4648200" cy="3810000"/>
          </a:xfrm>
          <a:prstGeom prst="rect">
            <a:avLst/>
          </a:prstGeom>
          <a:noFill/>
          <a:ln>
            <a:noFill/>
          </a:ln>
        </p:spPr>
      </p:pic>
      <p:sp>
        <p:nvSpPr>
          <p:cNvPr id="262" name="Google Shape;262;p22"/>
          <p:cNvSpPr txBox="1"/>
          <p:nvPr/>
        </p:nvSpPr>
        <p:spPr>
          <a:xfrm>
            <a:off x="1066800" y="5791200"/>
            <a:ext cx="6781800" cy="83026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Đền Kiếp Bạc (Hải Dương): Thờ Hưng Đạo Đại Vương Trần Quốc Tuấn</a:t>
            </a:r>
            <a:endParaRPr/>
          </a:p>
        </p:txBody>
      </p:sp>
      <p:sp>
        <p:nvSpPr>
          <p:cNvPr id="263" name="Google Shape;263;p22"/>
          <p:cNvSpPr txBox="1"/>
          <p:nvPr/>
        </p:nvSpPr>
        <p:spPr>
          <a:xfrm>
            <a:off x="0" y="152400"/>
            <a:ext cx="9144000" cy="4572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0066"/>
              </a:buClr>
              <a:buSzPts val="2400"/>
              <a:buFont typeface="Times New Roman"/>
              <a:buNone/>
            </a:pPr>
            <a:r>
              <a:rPr b="0" i="0" lang="en-US" sz="2400" u="none">
                <a:solidFill>
                  <a:srgbClr val="FF0066"/>
                </a:solidFill>
                <a:latin typeface="Times New Roman"/>
                <a:ea typeface="Times New Roman"/>
                <a:cs typeface="Times New Roman"/>
                <a:sym typeface="Times New Roman"/>
              </a:rPr>
              <a:t>NHÂN DÂN TA ĐỜI ĐỜI NHỚ ƠN CÁC ANH HÙNG DÂN TỘC</a:t>
            </a:r>
            <a:endParaRPr/>
          </a:p>
        </p:txBody>
      </p:sp>
    </p:spTree>
  </p:cSld>
  <p:clrMapOvr>
    <a:masterClrMapping/>
  </p:clrMapOvr>
  <p:transition spd="slow">
    <p:blinds/>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8"/>
                                        </p:tgtEl>
                                        <p:attrNameLst>
                                          <p:attrName>style.visibility</p:attrName>
                                        </p:attrNameLst>
                                      </p:cBhvr>
                                      <p:to>
                                        <p:strVal val="visible"/>
                                      </p:to>
                                    </p:set>
                                    <p:animEffect filter="fade" transition="in">
                                      <p:cBhvr>
                                        <p:cTn dur="2000"/>
                                        <p:tgtEl>
                                          <p:spTgt spid="258"/>
                                        </p:tgtEl>
                                      </p:cBhvr>
                                    </p:animEffect>
                                  </p:childTnLst>
                                </p:cTn>
                              </p:par>
                              <p:par>
                                <p:cTn fill="hold" nodeType="with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2000"/>
                                        <p:tgtEl>
                                          <p:spTgt spid="261"/>
                                        </p:tgtEl>
                                      </p:cBhvr>
                                    </p:animEffect>
                                  </p:childTnLst>
                                </p:cTn>
                              </p:par>
                              <p:par>
                                <p:cTn fill="hold" nodeType="withEffect" presetClass="entr" presetID="10" presetSubtype="0">
                                  <p:stCondLst>
                                    <p:cond delay="0"/>
                                  </p:stCondLst>
                                  <p:childTnLst>
                                    <p:set>
                                      <p:cBhvr>
                                        <p:cTn dur="1" fill="hold">
                                          <p:stCondLst>
                                            <p:cond delay="0"/>
                                          </p:stCondLst>
                                        </p:cTn>
                                        <p:tgtEl>
                                          <p:spTgt spid="260"/>
                                        </p:tgtEl>
                                        <p:attrNameLst>
                                          <p:attrName>style.visibility</p:attrName>
                                        </p:attrNameLst>
                                      </p:cBhvr>
                                      <p:to>
                                        <p:strVal val="visible"/>
                                      </p:to>
                                    </p:set>
                                    <p:animEffect filter="fade" transition="in">
                                      <p:cBhvr>
                                        <p:cTn dur="2000"/>
                                        <p:tgtEl>
                                          <p:spTgt spid="260"/>
                                        </p:tgtEl>
                                      </p:cBhvr>
                                    </p:animEffect>
                                  </p:childTnLst>
                                </p:cTn>
                              </p:par>
                              <p:par>
                                <p:cTn fill="hold" nodeType="with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2000"/>
                                        <p:tgtEl>
                                          <p:spTgt spid="2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5000"/>
                                        <p:tgtEl>
                                          <p:spTgt spid="26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pic>
        <p:nvPicPr>
          <p:cNvPr descr="72377073" id="268" name="Google Shape;268;p23"/>
          <p:cNvPicPr preferRelativeResize="0"/>
          <p:nvPr/>
        </p:nvPicPr>
        <p:blipFill rotWithShape="1">
          <a:blip r:embed="rId3">
            <a:alphaModFix/>
          </a:blip>
          <a:srcRect b="0" l="0" r="0" t="0"/>
          <a:stretch/>
        </p:blipFill>
        <p:spPr>
          <a:xfrm>
            <a:off x="0" y="0"/>
            <a:ext cx="9144000" cy="685800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sp>
        <p:nvSpPr>
          <p:cNvPr id="273" name="Google Shape;273;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274" name="Google Shape;274;p2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sp>
        <p:nvSpPr>
          <p:cNvPr id="275" name="Google Shape;275;p24"/>
          <p:cNvSpPr txBox="1"/>
          <p:nvPr/>
        </p:nvSpPr>
        <p:spPr>
          <a:xfrm>
            <a:off x="0" y="533400"/>
            <a:ext cx="9144000" cy="12001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Trong các nguyên nhân làm nên thắng lợi của ba lần kháng chiến chống quân xâm lược Mông- Nguyên, theo em nguyên nhân nào là quan trọng nhất? (Khoanh tròn vào đáp án mà em chọn)</a:t>
            </a:r>
            <a:endParaRPr/>
          </a:p>
        </p:txBody>
      </p:sp>
      <p:sp>
        <p:nvSpPr>
          <p:cNvPr id="276" name="Google Shape;276;p24"/>
          <p:cNvSpPr txBox="1"/>
          <p:nvPr/>
        </p:nvSpPr>
        <p:spPr>
          <a:xfrm>
            <a:off x="533400" y="2209800"/>
            <a:ext cx="8001000" cy="34163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a. Sự đồng tình, ủng hộ hết mình của nhân dân.</a:t>
            </a:r>
            <a:endParaRPr/>
          </a:p>
          <a:p>
            <a:pPr indent="0" lvl="0" marL="0" marR="0" rtl="0" algn="l">
              <a:lnSpc>
                <a:spcPct val="100000"/>
              </a:lnSpc>
              <a:spcBef>
                <a:spcPts val="120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b. Nhà Trần đã chuẩn bị chu đáo mọi mặt cho kháng chiến.</a:t>
            </a:r>
            <a:endParaRPr/>
          </a:p>
          <a:p>
            <a:pPr indent="0" lvl="0" marL="0" marR="0" rtl="0" algn="l">
              <a:lnSpc>
                <a:spcPct val="100000"/>
              </a:lnSpc>
              <a:spcBef>
                <a:spcPts val="120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c.  Khối đoàn kết trong triều đình nói riêng và trong toàn dân tộc nói chung đã được phát huy cao độ.</a:t>
            </a:r>
            <a:endParaRPr/>
          </a:p>
          <a:p>
            <a:pPr indent="0" lvl="0" marL="0" marR="0" rtl="0" algn="l">
              <a:lnSpc>
                <a:spcPct val="100000"/>
              </a:lnSpc>
              <a:spcBef>
                <a:spcPts val="120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d. Tinh thần chiến đấu quả cảm của quân đội nhà Trần</a:t>
            </a:r>
            <a:endParaRPr/>
          </a:p>
          <a:p>
            <a:pPr indent="0" lvl="0" marL="0" marR="0" rtl="0" algn="l">
              <a:lnSpc>
                <a:spcPct val="100000"/>
              </a:lnSpc>
              <a:spcBef>
                <a:spcPts val="120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e.  Sự chỉ đạo tài tình, sáng suốt của Vua, quan nhà Trần, đặc biệt là tướng Trần Quốc Tuấn.</a:t>
            </a:r>
            <a:endParaRPr/>
          </a:p>
        </p:txBody>
      </p:sp>
      <p:sp>
        <p:nvSpPr>
          <p:cNvPr id="277" name="Google Shape;277;p24"/>
          <p:cNvSpPr/>
          <p:nvPr/>
        </p:nvSpPr>
        <p:spPr>
          <a:xfrm>
            <a:off x="457200" y="2209800"/>
            <a:ext cx="457200" cy="533400"/>
          </a:xfrm>
          <a:prstGeom prst="ellipse">
            <a:avLst/>
          </a:prstGeom>
          <a:noFill/>
          <a:ln cap="flat" cmpd="sng" w="28575">
            <a:solidFill>
              <a:srgbClr val="00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5"/>
                                        </p:tgtEl>
                                        <p:attrNameLst>
                                          <p:attrName>style.visibility</p:attrName>
                                        </p:attrNameLst>
                                      </p:cBhvr>
                                      <p:to>
                                        <p:strVal val="visible"/>
                                      </p:to>
                                    </p:set>
                                    <p:animEffect filter="fade" transition="in">
                                      <p:cBhvr>
                                        <p:cTn dur="2000"/>
                                        <p:tgtEl>
                                          <p:spTgt spid="275"/>
                                        </p:tgtEl>
                                      </p:cBhvr>
                                    </p:animEffect>
                                  </p:childTnLst>
                                </p:cTn>
                              </p:par>
                              <p:par>
                                <p:cTn fill="hold" nodeType="with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2000"/>
                                        <p:tgtEl>
                                          <p:spTgt spid="27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2000"/>
                                        <p:tgtEl>
                                          <p:spTgt spid="277"/>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1" name="Shape 281"/>
        <p:cNvGrpSpPr/>
        <p:nvPr/>
      </p:nvGrpSpPr>
      <p:grpSpPr>
        <a:xfrm>
          <a:off x="0" y="0"/>
          <a:ext cx="0" cy="0"/>
          <a:chOff x="0" y="0"/>
          <a:chExt cx="0" cy="0"/>
        </a:xfrm>
      </p:grpSpPr>
      <p:sp>
        <p:nvSpPr>
          <p:cNvPr id="282" name="Google Shape;282;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283" name="Google Shape;283;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sp>
        <p:nvSpPr>
          <p:cNvPr id="284" name="Google Shape;284;p25"/>
          <p:cNvSpPr txBox="1"/>
          <p:nvPr/>
        </p:nvSpPr>
        <p:spPr>
          <a:xfrm>
            <a:off x="0" y="533400"/>
            <a:ext cx="9144000" cy="120015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Trong các ý nghĩa lịch sử của ba lần kháng chiến chống quân xâm lược Mông- Nguyên, theo em đâu là ý nghĩa quốc tế? (Khoanh tròn vào đáp án mà em chọn)</a:t>
            </a:r>
            <a:endParaRPr/>
          </a:p>
        </p:txBody>
      </p:sp>
      <p:sp>
        <p:nvSpPr>
          <p:cNvPr id="285" name="Google Shape;285;p25"/>
          <p:cNvSpPr txBox="1"/>
          <p:nvPr/>
        </p:nvSpPr>
        <p:spPr>
          <a:xfrm>
            <a:off x="228600" y="1905000"/>
            <a:ext cx="8610600" cy="415448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a. Đập tan âm mưu xâm lược của nhà Mông- Nguyên, bảo vệ vững chắc nền độc lập dân tộc</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b. Nâng cao lòng tự hào dân tộc</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c. Góp phần xây đắp nên truyền thống quân sự Việt Nam “Bách chiến bách thắng”.</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d. Để lại nhiều bài học kinh nghiệm qúi báu: Đoàn kết dân tộc, Chiến tranh nhân dân…. </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e. Góp phần ngăn chặn những cuộc xâm lược của quân Mông- Nguyên đối với Nhật Bản và các nước Phương Nam. </a:t>
            </a:r>
            <a:endParaRPr/>
          </a:p>
        </p:txBody>
      </p:sp>
      <p:sp>
        <p:nvSpPr>
          <p:cNvPr id="286" name="Google Shape;286;p25"/>
          <p:cNvSpPr/>
          <p:nvPr/>
        </p:nvSpPr>
        <p:spPr>
          <a:xfrm>
            <a:off x="228600" y="5181600"/>
            <a:ext cx="304800" cy="457200"/>
          </a:xfrm>
          <a:prstGeom prst="ellipse">
            <a:avLst/>
          </a:prstGeom>
          <a:noFill/>
          <a:ln cap="flat" cmpd="sng" w="28575">
            <a:solidFill>
              <a:srgbClr val="0000F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284"/>
                                        </p:tgtEl>
                                        <p:attrNameLst>
                                          <p:attrName>style.visibility</p:attrName>
                                        </p:attrNameLst>
                                      </p:cBhvr>
                                      <p:to>
                                        <p:strVal val="visible"/>
                                      </p:to>
                                    </p:set>
                                    <p:anim calcmode="lin" valueType="num">
                                      <p:cBhvr additive="base">
                                        <p:cTn dur="2000"/>
                                        <p:tgtEl>
                                          <p:spTgt spid="284"/>
                                        </p:tgtEl>
                                        <p:attrNameLst>
                                          <p:attrName>ppt_y</p:attrName>
                                        </p:attrNameLst>
                                      </p:cBhvr>
                                      <p:tavLst>
                                        <p:tav fmla="" tm="0">
                                          <p:val>
                                            <p:strVal val="#ppt_y+1"/>
                                          </p:val>
                                        </p:tav>
                                        <p:tav fmla="" tm="100000">
                                          <p:val>
                                            <p:strVal val="#ppt_y"/>
                                          </p:val>
                                        </p:tav>
                                      </p:tavLst>
                                    </p:anim>
                                  </p:childTnLst>
                                </p:cTn>
                              </p:par>
                              <p:par>
                                <p:cTn fill="hold" nodeType="withEffect" presetClass="entr" presetID="2" presetSubtype="4">
                                  <p:stCondLst>
                                    <p:cond delay="0"/>
                                  </p:stCondLst>
                                  <p:childTnLst>
                                    <p:set>
                                      <p:cBhvr>
                                        <p:cTn dur="1" fill="hold">
                                          <p:stCondLst>
                                            <p:cond delay="0"/>
                                          </p:stCondLst>
                                        </p:cTn>
                                        <p:tgtEl>
                                          <p:spTgt spid="285"/>
                                        </p:tgtEl>
                                        <p:attrNameLst>
                                          <p:attrName>style.visibility</p:attrName>
                                        </p:attrNameLst>
                                      </p:cBhvr>
                                      <p:to>
                                        <p:strVal val="visible"/>
                                      </p:to>
                                    </p:set>
                                    <p:anim calcmode="lin" valueType="num">
                                      <p:cBhvr additive="base">
                                        <p:cTn dur="2000"/>
                                        <p:tgtEl>
                                          <p:spTgt spid="285"/>
                                        </p:tgtEl>
                                        <p:attrNameLst>
                                          <p:attrName>ppt_y</p:attrName>
                                        </p:attrNameLst>
                                      </p:cBhvr>
                                      <p:tavLst>
                                        <p:tav fmla="" tm="0">
                                          <p:val>
                                            <p:strVal val="#ppt_y+1"/>
                                          </p:val>
                                        </p:tav>
                                        <p:tav fmla="" tm="100000">
                                          <p:val>
                                            <p:strVal val="#ppt_y"/>
                                          </p:val>
                                        </p:tav>
                                      </p:tavLst>
                                    </p:anim>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6"/>
                                        </p:tgtEl>
                                        <p:attrNameLst>
                                          <p:attrName>style.visibility</p:attrName>
                                        </p:attrNameLst>
                                      </p:cBhvr>
                                      <p:to>
                                        <p:strVal val="visible"/>
                                      </p:to>
                                    </p:set>
                                    <p:animEffect filter="fade" transition="in">
                                      <p:cBhvr>
                                        <p:cTn dur="2000"/>
                                        <p:tgtEl>
                                          <p:spTgt spid="28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0" name="Shape 290"/>
        <p:cNvGrpSpPr/>
        <p:nvPr/>
      </p:nvGrpSpPr>
      <p:grpSpPr>
        <a:xfrm>
          <a:off x="0" y="0"/>
          <a:ext cx="0" cy="0"/>
          <a:chOff x="0" y="0"/>
          <a:chExt cx="0" cy="0"/>
        </a:xfrm>
      </p:grpSpPr>
      <p:sp>
        <p:nvSpPr>
          <p:cNvPr id="291" name="Google Shape;291;p2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292" name="Google Shape;292;p2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293" name="Google Shape;293;p26"/>
          <p:cNvSpPr txBox="1"/>
          <p:nvPr/>
        </p:nvSpPr>
        <p:spPr>
          <a:xfrm>
            <a:off x="0" y="228600"/>
            <a:ext cx="9144000" cy="631507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HƯỚNG DẪN VỀ NHÀ:</a:t>
            </a:r>
            <a:endParaRPr/>
          </a:p>
          <a:p>
            <a:pPr indent="0" lvl="0" marL="0" marR="0" rtl="0" algn="just">
              <a:lnSpc>
                <a:spcPct val="100000"/>
              </a:lnSpc>
              <a:spcBef>
                <a:spcPts val="240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 Học thuộc bài</a:t>
            </a:r>
            <a:endParaRPr/>
          </a:p>
          <a:p>
            <a:pPr indent="0" lvl="0" marL="0" marR="0" rtl="0" algn="just">
              <a:lnSpc>
                <a:spcPct val="100000"/>
              </a:lnSpc>
              <a:spcBef>
                <a:spcPts val="240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 Trả lời câu hỏi 1,2 trong SGK, trang 67</a:t>
            </a:r>
            <a:endParaRPr/>
          </a:p>
          <a:p>
            <a:pPr indent="0" lvl="0" marL="0" marR="0" rtl="0" algn="just">
              <a:lnSpc>
                <a:spcPct val="100000"/>
              </a:lnSpc>
              <a:spcBef>
                <a:spcPts val="2400"/>
              </a:spcBef>
              <a:spcAft>
                <a:spcPts val="0"/>
              </a:spcAft>
              <a:buClr>
                <a:srgbClr val="FF3300"/>
              </a:buClr>
              <a:buSzPts val="4800"/>
              <a:buFont typeface="Times New Roman"/>
              <a:buNone/>
            </a:pPr>
            <a:r>
              <a:rPr b="1" i="0" lang="en-US" sz="4800" u="none">
                <a:solidFill>
                  <a:srgbClr val="FF3300"/>
                </a:solidFill>
                <a:latin typeface="Times New Roman"/>
                <a:ea typeface="Times New Roman"/>
                <a:cs typeface="Times New Roman"/>
                <a:sym typeface="Times New Roman"/>
              </a:rPr>
              <a:t>- Đọc trước bài mới- Bài 15: Sự phát triển kinh tế và văn hoá thời Trần </a:t>
            </a:r>
            <a:endParaRPr/>
          </a:p>
        </p:txBody>
      </p:sp>
    </p:spTree>
  </p:cSld>
  <p:clrMapOvr>
    <a:masterClrMapping/>
  </p:clrMapOvr>
  <p:transition spd="med">
    <p:plus/>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93"/>
                                        </p:tgtEl>
                                        <p:attrNameLst>
                                          <p:attrName>style.visibility</p:attrName>
                                        </p:attrNameLst>
                                      </p:cBhvr>
                                      <p:to>
                                        <p:strVal val="visible"/>
                                      </p:to>
                                    </p:set>
                                    <p:animEffect filter="fade" transition="in">
                                      <p:cBhvr>
                                        <p:cTn dur="2000"/>
                                        <p:tgtEl>
                                          <p:spTgt spid="29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111" name="Google Shape;111;p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sp>
        <p:nvSpPr>
          <p:cNvPr id="112" name="Google Shape;112;p3"/>
          <p:cNvSpPr txBox="1"/>
          <p:nvPr/>
        </p:nvSpPr>
        <p:spPr>
          <a:xfrm>
            <a:off x="381000" y="1447800"/>
            <a:ext cx="6629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None/>
            </a:pPr>
            <a:r>
              <a:t/>
            </a:r>
            <a:endParaRPr b="0" i="0" sz="2400" u="none">
              <a:solidFill>
                <a:schemeClr val="dk1"/>
              </a:solidFill>
              <a:latin typeface="Times New Roman"/>
              <a:ea typeface="Times New Roman"/>
              <a:cs typeface="Times New Roman"/>
              <a:sym typeface="Times New Roman"/>
            </a:endParaRPr>
          </a:p>
        </p:txBody>
      </p:sp>
      <p:sp>
        <p:nvSpPr>
          <p:cNvPr id="113" name="Google Shape;113;p3"/>
          <p:cNvSpPr txBox="1"/>
          <p:nvPr/>
        </p:nvSpPr>
        <p:spPr>
          <a:xfrm>
            <a:off x="-22225" y="90487"/>
            <a:ext cx="8915400" cy="823912"/>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4800"/>
              <a:buFont typeface="Times New Roman"/>
              <a:buNone/>
            </a:pPr>
            <a:r>
              <a:rPr b="1" i="0" lang="en-US" sz="4800" u="none">
                <a:solidFill>
                  <a:srgbClr val="0000FF"/>
                </a:solidFill>
                <a:latin typeface="Times New Roman"/>
                <a:ea typeface="Times New Roman"/>
                <a:cs typeface="Times New Roman"/>
                <a:sym typeface="Times New Roman"/>
              </a:rPr>
              <a:t>1. Nguyên nhân thắng lợi. </a:t>
            </a:r>
            <a:endParaRPr/>
          </a:p>
        </p:txBody>
      </p:sp>
      <p:sp>
        <p:nvSpPr>
          <p:cNvPr id="114" name="Google Shape;114;p3"/>
          <p:cNvSpPr txBox="1"/>
          <p:nvPr/>
        </p:nvSpPr>
        <p:spPr>
          <a:xfrm>
            <a:off x="0" y="906462"/>
            <a:ext cx="9144000" cy="5848350"/>
          </a:xfrm>
          <a:prstGeom prst="rect">
            <a:avLst/>
          </a:prstGeom>
          <a:noFill/>
          <a:ln>
            <a:noFill/>
          </a:ln>
        </p:spPr>
        <p:txBody>
          <a:bodyPr anchorCtr="0" anchor="t" bIns="45700" lIns="91425" spcFirstLastPara="1" rIns="91425" wrap="square" tIns="45700">
            <a:spAutoFit/>
          </a:bodyPr>
          <a:lstStyle/>
          <a:p>
            <a:pPr indent="-215900" lvl="0" marL="0" marR="0" rtl="0" algn="just">
              <a:lnSpc>
                <a:spcPct val="100000"/>
              </a:lnSpc>
              <a:spcBef>
                <a:spcPts val="0"/>
              </a:spcBef>
              <a:spcAft>
                <a:spcPts val="0"/>
              </a:spcAft>
              <a:buClr>
                <a:srgbClr val="FF3300"/>
              </a:buClr>
              <a:buSzPts val="3400"/>
              <a:buFont typeface="Times New Roman"/>
              <a:buChar char="-"/>
            </a:pPr>
            <a:r>
              <a:rPr b="0" i="0" lang="en-US" sz="3400" u="none">
                <a:solidFill>
                  <a:srgbClr val="FF3300"/>
                </a:solidFill>
                <a:latin typeface="Times New Roman"/>
                <a:ea typeface="Times New Roman"/>
                <a:cs typeface="Times New Roman"/>
                <a:sym typeface="Times New Roman"/>
              </a:rPr>
              <a:t> Sự đồng tình, ủng hộ hết mình của nhân dân.</a:t>
            </a:r>
            <a:endParaRPr/>
          </a:p>
          <a:p>
            <a:pPr indent="-215900" lvl="0" marL="0" marR="0" rtl="0" algn="just">
              <a:lnSpc>
                <a:spcPct val="100000"/>
              </a:lnSpc>
              <a:spcBef>
                <a:spcPts val="1700"/>
              </a:spcBef>
              <a:spcAft>
                <a:spcPts val="0"/>
              </a:spcAft>
              <a:buClr>
                <a:srgbClr val="FF3300"/>
              </a:buClr>
              <a:buSzPts val="3400"/>
              <a:buFont typeface="Times New Roman"/>
              <a:buChar char="-"/>
            </a:pPr>
            <a:r>
              <a:rPr b="0" i="0" lang="en-US" sz="3400" u="none">
                <a:solidFill>
                  <a:srgbClr val="FF3300"/>
                </a:solidFill>
                <a:latin typeface="Times New Roman"/>
                <a:ea typeface="Times New Roman"/>
                <a:cs typeface="Times New Roman"/>
                <a:sym typeface="Times New Roman"/>
              </a:rPr>
              <a:t> Nhà Trần đã chuẩn bị chu đáo mọi mặt cho kháng chiến.</a:t>
            </a:r>
            <a:endParaRPr/>
          </a:p>
          <a:p>
            <a:pPr indent="-215900" lvl="0" marL="0" marR="0" rtl="0" algn="just">
              <a:lnSpc>
                <a:spcPct val="100000"/>
              </a:lnSpc>
              <a:spcBef>
                <a:spcPts val="1700"/>
              </a:spcBef>
              <a:spcAft>
                <a:spcPts val="0"/>
              </a:spcAft>
              <a:buClr>
                <a:srgbClr val="FF3300"/>
              </a:buClr>
              <a:buSzPts val="3400"/>
              <a:buFont typeface="Times New Roman"/>
              <a:buChar char="-"/>
            </a:pPr>
            <a:r>
              <a:rPr b="0" i="0" lang="en-US" sz="3400" u="none">
                <a:solidFill>
                  <a:srgbClr val="FF3300"/>
                </a:solidFill>
                <a:latin typeface="Times New Roman"/>
                <a:ea typeface="Times New Roman"/>
                <a:cs typeface="Times New Roman"/>
                <a:sym typeface="Times New Roman"/>
              </a:rPr>
              <a:t> Khối đoàn kết trong triều đình nói riêng và trong toàn dân tộc nói chung đã được phát huy cao độ.</a:t>
            </a:r>
            <a:endParaRPr/>
          </a:p>
          <a:p>
            <a:pPr indent="-215900" lvl="0" marL="0" marR="0" rtl="0" algn="just">
              <a:lnSpc>
                <a:spcPct val="100000"/>
              </a:lnSpc>
              <a:spcBef>
                <a:spcPts val="1700"/>
              </a:spcBef>
              <a:spcAft>
                <a:spcPts val="0"/>
              </a:spcAft>
              <a:buClr>
                <a:srgbClr val="FF3300"/>
              </a:buClr>
              <a:buSzPts val="3400"/>
              <a:buFont typeface="Times New Roman"/>
              <a:buChar char="-"/>
            </a:pPr>
            <a:r>
              <a:rPr b="0" i="0" lang="en-US" sz="3400" u="none">
                <a:solidFill>
                  <a:srgbClr val="FF3300"/>
                </a:solidFill>
                <a:latin typeface="Times New Roman"/>
                <a:ea typeface="Times New Roman"/>
                <a:cs typeface="Times New Roman"/>
                <a:sym typeface="Times New Roman"/>
              </a:rPr>
              <a:t> Tinh thần chiến đấu quả cảm của quân đội nhà Trần</a:t>
            </a:r>
            <a:endParaRPr/>
          </a:p>
          <a:p>
            <a:pPr indent="-215900" lvl="0" marL="0" marR="0" rtl="0" algn="just">
              <a:lnSpc>
                <a:spcPct val="100000"/>
              </a:lnSpc>
              <a:spcBef>
                <a:spcPts val="1700"/>
              </a:spcBef>
              <a:spcAft>
                <a:spcPts val="0"/>
              </a:spcAft>
              <a:buClr>
                <a:srgbClr val="FF3300"/>
              </a:buClr>
              <a:buSzPts val="3400"/>
              <a:buFont typeface="Times New Roman"/>
              <a:buChar char="-"/>
            </a:pPr>
            <a:r>
              <a:rPr b="0" i="0" lang="en-US" sz="3400" u="none">
                <a:solidFill>
                  <a:srgbClr val="FF3300"/>
                </a:solidFill>
                <a:latin typeface="Times New Roman"/>
                <a:ea typeface="Times New Roman"/>
                <a:cs typeface="Times New Roman"/>
                <a:sym typeface="Times New Roman"/>
              </a:rPr>
              <a:t> Sự chỉ đạo tài tình, sáng suốt của Vua, quan nhà Trần, đặc biệt là tướng Trần Quốc Tuấn.</a:t>
            </a:r>
            <a:endParaRPr/>
          </a:p>
        </p:txBody>
      </p:sp>
    </p:spTree>
  </p:cSld>
  <p:clrMapOvr>
    <a:masterClrMapping/>
  </p:clrMapOvr>
  <p:transition spd="med">
    <p:blinds/>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3"/>
                                        </p:tgtEl>
                                        <p:attrNameLst>
                                          <p:attrName>style.visibility</p:attrName>
                                        </p:attrNameLst>
                                      </p:cBhvr>
                                      <p:to>
                                        <p:strVal val="visible"/>
                                      </p:to>
                                    </p:set>
                                    <p:animEffect filter="fade" transition="in">
                                      <p:cBhvr>
                                        <p:cTn dur="1000"/>
                                        <p:tgtEl>
                                          <p:spTgt spid="1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4"/>
                                        </p:tgtEl>
                                        <p:attrNameLst>
                                          <p:attrName>style.visibility</p:attrName>
                                        </p:attrNameLst>
                                      </p:cBhvr>
                                      <p:to>
                                        <p:strVal val="visible"/>
                                      </p:to>
                                    </p:set>
                                    <p:animEffect filter="fade" transition="in">
                                      <p:cBhvr>
                                        <p:cTn dur="80"/>
                                        <p:tgtEl>
                                          <p:spTgt spid="11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20" name="Google Shape;120;p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121" name="Google Shape;121;p4"/>
          <p:cNvSpPr txBox="1"/>
          <p:nvPr/>
        </p:nvSpPr>
        <p:spPr>
          <a:xfrm>
            <a:off x="304800" y="457200"/>
            <a:ext cx="8458200" cy="5262562"/>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a:t>
            </a:r>
            <a:r>
              <a:rPr b="1" i="0" lang="en-US" sz="2400" u="none">
                <a:solidFill>
                  <a:srgbClr val="0000FF"/>
                </a:solidFill>
                <a:latin typeface="Times New Roman"/>
                <a:ea typeface="Times New Roman"/>
                <a:cs typeface="Times New Roman"/>
                <a:sym typeface="Times New Roman"/>
              </a:rPr>
              <a:t>THẢO LUẬN NHÓM, TRONG ĐÓ:</a:t>
            </a:r>
            <a:r>
              <a:rPr b="0" i="0" lang="en-US" sz="2400" u="none">
                <a:solidFill>
                  <a:srgbClr val="0000FF"/>
                </a:solidFill>
                <a:latin typeface="Times New Roman"/>
                <a:ea typeface="Times New Roman"/>
                <a:cs typeface="Times New Roman"/>
                <a:sym typeface="Times New Roman"/>
              </a:rPr>
              <a:t>   </a:t>
            </a:r>
            <a:endParaRPr/>
          </a:p>
          <a:p>
            <a:pPr indent="0" lvl="0" marL="0" marR="0" rtl="0" algn="just">
              <a:lnSpc>
                <a:spcPct val="100000"/>
              </a:lnSpc>
              <a:spcBef>
                <a:spcPts val="1200"/>
              </a:spcBef>
              <a:spcAft>
                <a:spcPts val="0"/>
              </a:spcAft>
              <a:buClr>
                <a:schemeClr val="dk1"/>
              </a:buClr>
              <a:buSzPts val="2400"/>
              <a:buFont typeface="Times New Roman"/>
              <a:buNone/>
            </a:pPr>
            <a:r>
              <a:t/>
            </a:r>
            <a:endParaRPr b="0" i="0" sz="2400" u="none">
              <a:solidFill>
                <a:srgbClr val="0000FF"/>
              </a:solidFill>
              <a:latin typeface="Times New Roman"/>
              <a:ea typeface="Times New Roman"/>
              <a:cs typeface="Times New Roman"/>
              <a:sym typeface="Times New Roman"/>
            </a:endParaRPr>
          </a:p>
          <a:p>
            <a:pPr indent="0" lvl="0" marL="0" marR="0" rtl="0" algn="just">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Nhóm 1: Nêu 1 số dẫn chứng để thấy rằng các tầng lớp nhân dân đều nhiệt tình tham gia kháng chiến?</a:t>
            </a:r>
            <a:endParaRPr/>
          </a:p>
          <a:p>
            <a:pPr indent="0" lvl="0" marL="0" marR="0" rtl="0" algn="just">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Nhóm 2: Nhà Trần đã làm gì để phát huy khối đại đoàn kết toàn dân tộc và chuẩn bị  mọi mặt cho kháng chiến?</a:t>
            </a:r>
            <a:endParaRPr/>
          </a:p>
          <a:p>
            <a:pPr indent="0" lvl="0" marL="0" marR="0" rtl="0" algn="just">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Nhóm 3: Nêu một số dẫn chứng nói lên tinh thần chiến đấu quả cảm, sãn sàng hi sinh vì Tổ quốc của quân đội nhà Trần?</a:t>
            </a:r>
            <a:endParaRPr/>
          </a:p>
          <a:p>
            <a:pPr indent="0" lvl="0" marL="0" marR="0" rtl="0" algn="just">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Nhóm 4: Nêu một số đóng góp lớn của Trần Quốc Tuấn cho cuộc kháng chiến chống quân xâm lược Mông- Nguyên?</a:t>
            </a:r>
            <a:endParaRPr/>
          </a:p>
          <a:p>
            <a:pPr indent="0" lvl="0" marL="0" marR="0" rtl="0" algn="just">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a:t>
            </a:r>
            <a:r>
              <a:rPr b="0" i="0" lang="en-US" sz="2400" u="none">
                <a:solidFill>
                  <a:srgbClr val="FF3300"/>
                </a:solidFill>
                <a:latin typeface="Times New Roman"/>
                <a:ea typeface="Times New Roman"/>
                <a:cs typeface="Times New Roman"/>
                <a:sym typeface="Times New Roman"/>
              </a:rPr>
              <a:t>Thời gian thảo luận: 4 phút.</a:t>
            </a:r>
            <a:endParaRPr/>
          </a:p>
        </p:txBody>
      </p:sp>
      <p:pic>
        <p:nvPicPr>
          <p:cNvPr descr="j0233018" id="122" name="Google Shape;122;p4"/>
          <p:cNvPicPr preferRelativeResize="0"/>
          <p:nvPr/>
        </p:nvPicPr>
        <p:blipFill rotWithShape="1">
          <a:blip r:embed="rId3">
            <a:alphaModFix/>
          </a:blip>
          <a:srcRect b="0" l="0" r="0" t="0"/>
          <a:stretch/>
        </p:blipFill>
        <p:spPr>
          <a:xfrm>
            <a:off x="7267575" y="0"/>
            <a:ext cx="1876425" cy="1447800"/>
          </a:xfrm>
          <a:prstGeom prst="rect">
            <a:avLst/>
          </a:prstGeom>
          <a:noFill/>
          <a:ln>
            <a:noFill/>
          </a:ln>
        </p:spPr>
      </p:pic>
      <p:pic>
        <p:nvPicPr>
          <p:cNvPr descr="j0233018" id="123" name="Google Shape;123;p4"/>
          <p:cNvPicPr preferRelativeResize="0"/>
          <p:nvPr/>
        </p:nvPicPr>
        <p:blipFill rotWithShape="1">
          <a:blip r:embed="rId3">
            <a:alphaModFix/>
          </a:blip>
          <a:srcRect b="0" l="0" r="0" t="0"/>
          <a:stretch/>
        </p:blipFill>
        <p:spPr>
          <a:xfrm>
            <a:off x="0" y="0"/>
            <a:ext cx="1876425" cy="1447800"/>
          </a:xfrm>
          <a:prstGeom prst="rect">
            <a:avLst/>
          </a:prstGeom>
          <a:noFill/>
          <a:ln>
            <a:noFill/>
          </a:ln>
        </p:spPr>
      </p:pic>
    </p:spTree>
  </p:cSld>
  <p:clrMapOvr>
    <a:masterClrMapping/>
  </p:clrMapOvr>
  <p:transition spd="slow">
    <p:comb dir="vert"/>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3"/>
                                        </p:tgtEl>
                                        <p:attrNameLst>
                                          <p:attrName>style.visibility</p:attrName>
                                        </p:attrNameLst>
                                      </p:cBhvr>
                                      <p:to>
                                        <p:strVal val="visible"/>
                                      </p:to>
                                    </p:set>
                                    <p:animEffect filter="fade" transition="in">
                                      <p:cBhvr>
                                        <p:cTn dur="2000"/>
                                        <p:tgtEl>
                                          <p:spTgt spid="123"/>
                                        </p:tgtEl>
                                      </p:cBhvr>
                                    </p:animEffect>
                                  </p:childTnLst>
                                </p:cTn>
                              </p:par>
                              <p:par>
                                <p:cTn fill="hold" nodeType="withEffect" presetClass="entr" presetID="10" presetSubtype="0">
                                  <p:stCondLst>
                                    <p:cond delay="0"/>
                                  </p:stCondLst>
                                  <p:childTnLst>
                                    <p:set>
                                      <p:cBhvr>
                                        <p:cTn dur="1" fill="hold">
                                          <p:stCondLst>
                                            <p:cond delay="0"/>
                                          </p:stCondLst>
                                        </p:cTn>
                                        <p:tgtEl>
                                          <p:spTgt spid="122"/>
                                        </p:tgtEl>
                                        <p:attrNameLst>
                                          <p:attrName>style.visibility</p:attrName>
                                        </p:attrNameLst>
                                      </p:cBhvr>
                                      <p:to>
                                        <p:strVal val="visible"/>
                                      </p:to>
                                    </p:set>
                                    <p:animEffect filter="fade" transition="in">
                                      <p:cBhvr>
                                        <p:cTn dur="2000"/>
                                        <p:tgtEl>
                                          <p:spTgt spid="12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1"/>
                                        </p:tgtEl>
                                        <p:attrNameLst>
                                          <p:attrName>style.visibility</p:attrName>
                                        </p:attrNameLst>
                                      </p:cBhvr>
                                      <p:to>
                                        <p:strVal val="visible"/>
                                      </p:to>
                                    </p:set>
                                    <p:animEffect filter="fade" transition="in">
                                      <p:cBhvr>
                                        <p:cTn dur="2000"/>
                                        <p:tgtEl>
                                          <p:spTgt spid="1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129" name="Google Shape;129;p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sp>
        <p:nvSpPr>
          <p:cNvPr id="130" name="Google Shape;130;p5"/>
          <p:cNvSpPr txBox="1"/>
          <p:nvPr/>
        </p:nvSpPr>
        <p:spPr>
          <a:xfrm>
            <a:off x="914400" y="304800"/>
            <a:ext cx="7162800" cy="1384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ĐÁP ÁN THẢO LUẬN NHÓM</a:t>
            </a:r>
            <a:endParaRPr/>
          </a:p>
          <a:p>
            <a:pPr indent="0" lvl="0" marL="0" marR="0" rtl="0" algn="ctr">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Nhóm 1: Một số dẫn chứng về sự nhiệt tình tham gia kháng chiến của nhân dân.</a:t>
            </a:r>
            <a:endParaRPr/>
          </a:p>
        </p:txBody>
      </p:sp>
      <p:sp>
        <p:nvSpPr>
          <p:cNvPr id="131" name="Google Shape;131;p5"/>
          <p:cNvSpPr txBox="1"/>
          <p:nvPr/>
        </p:nvSpPr>
        <p:spPr>
          <a:xfrm>
            <a:off x="685800" y="2057400"/>
            <a:ext cx="7315200" cy="3232150"/>
          </a:xfrm>
          <a:prstGeom prst="rect">
            <a:avLst/>
          </a:prstGeom>
          <a:noFill/>
          <a:ln>
            <a:noFill/>
          </a:ln>
        </p:spPr>
        <p:txBody>
          <a:bodyPr anchorCtr="0" anchor="t" bIns="45700" lIns="91425" spcFirstLastPara="1" rIns="91425" wrap="square" tIns="45700">
            <a:spAutoFit/>
          </a:bodyPr>
          <a:lstStyle/>
          <a:p>
            <a:pPr indent="0" lvl="0" marL="0" marR="0" rtl="0" algn="just">
              <a:lnSpc>
                <a:spcPct val="100000"/>
              </a:lnSpc>
              <a:spcBef>
                <a:spcPts val="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Nhân dân sãn sàng tham gia quân ngũ cùng triều đình đánh giặc và tự vũ trang để đánh giặc. </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Thực hiện nghiêm mọi điều lệnh của triều đình đặc biệt là kế sách “Vườn không nhà trống”.</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Ủng hộ lương thực, vũ khí cho quân triều đình đánh giặc.</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...v.v.. Vµ …v.v…</a:t>
            </a:r>
            <a:endParaRPr/>
          </a:p>
        </p:txBody>
      </p:sp>
    </p:spTree>
  </p:cSld>
  <p:clrMapOvr>
    <a:masterClrMapping/>
  </p:clrMapOvr>
  <p:transition spd="slow">
    <p:checker dir="ver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30"/>
                                        </p:tgtEl>
                                        <p:attrNameLst>
                                          <p:attrName>style.visibility</p:attrName>
                                        </p:attrNameLst>
                                      </p:cBhvr>
                                      <p:to>
                                        <p:strVal val="visible"/>
                                      </p:to>
                                    </p:set>
                                    <p:anim calcmode="lin" valueType="num">
                                      <p:cBhvr additive="base">
                                        <p:cTn dur="500"/>
                                        <p:tgtEl>
                                          <p:spTgt spid="130"/>
                                        </p:tgtEl>
                                        <p:attrNameLst>
                                          <p:attrName>ppt_y</p:attrName>
                                        </p:attrNameLst>
                                      </p:cBhvr>
                                      <p:tavLst>
                                        <p:tav fmla="" tm="0">
                                          <p:val>
                                            <p:strVal val="#ppt_y+1"/>
                                          </p:val>
                                        </p:tav>
                                        <p:tav fmla="" tm="100000">
                                          <p:val>
                                            <p:strVal val="#ppt_y"/>
                                          </p:val>
                                        </p:tav>
                                      </p:tavLst>
                                    </p:anim>
                                  </p:childTnLst>
                                </p:cTn>
                              </p:par>
                            </p:childTnLst>
                          </p:cTn>
                        </p:par>
                        <p:par>
                          <p:cTn fill="hold">
                            <p:stCondLst>
                              <p:cond delay="500"/>
                            </p:stCondLst>
                            <p:childTnLst>
                              <p:par>
                                <p:cTn fill="hold" nodeType="afterEffect" presetClass="entr" presetID="2" presetSubtype="4">
                                  <p:stCondLst>
                                    <p:cond delay="0"/>
                                  </p:stCondLst>
                                  <p:childTnLst>
                                    <p:set>
                                      <p:cBhvr>
                                        <p:cTn dur="1" fill="hold">
                                          <p:stCondLst>
                                            <p:cond delay="0"/>
                                          </p:stCondLst>
                                        </p:cTn>
                                        <p:tgtEl>
                                          <p:spTgt spid="131"/>
                                        </p:tgtEl>
                                        <p:attrNameLst>
                                          <p:attrName>style.visibility</p:attrName>
                                        </p:attrNameLst>
                                      </p:cBhvr>
                                      <p:to>
                                        <p:strVal val="visible"/>
                                      </p:to>
                                    </p:set>
                                    <p:anim calcmode="lin" valueType="num">
                                      <p:cBhvr additive="base">
                                        <p:cTn dur="500"/>
                                        <p:tgtEl>
                                          <p:spTgt spid="131"/>
                                        </p:tgtEl>
                                        <p:attrNameLst>
                                          <p:attrName>ppt_y</p:attrName>
                                        </p:attrNameLst>
                                      </p:cBhvr>
                                      <p:tavLst>
                                        <p:tav fmla="" tm="0">
                                          <p:val>
                                            <p:strVal val="#ppt_y+1"/>
                                          </p:val>
                                        </p:tav>
                                        <p:tav fmla=""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37" name="Google Shape;137;p6"/>
          <p:cNvSpPr txBox="1"/>
          <p:nvPr/>
        </p:nvSpPr>
        <p:spPr>
          <a:xfrm>
            <a:off x="609600" y="304800"/>
            <a:ext cx="8229600" cy="5448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ĐÁP ÁN THẢO LUẬN NHÓM</a:t>
            </a:r>
            <a:endParaRPr/>
          </a:p>
          <a:p>
            <a:pPr indent="0" lvl="0" marL="0" marR="0" rtl="0" algn="ctr">
              <a:lnSpc>
                <a:spcPct val="100000"/>
              </a:lnSpc>
              <a:spcBef>
                <a:spcPts val="120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Nhóm 2: Biện pháp để phát huy khối đại đoàn kết và chuẩn bị mọi mặt cho kháng chiến.</a:t>
            </a:r>
            <a:endParaRPr b="0" i="0" sz="2400" u="none">
              <a:solidFill>
                <a:srgbClr val="0000FF"/>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Vua, quan nhà Trần chủ động giải quyết những bất hoà trong nội bộ vương triều để tạo nên hạt nhân của khối đại đoàn kết toàn dân tộc(Tiêu biểu là Trần Quốc Tuấn và Trần Quang Khải).</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Nhà Trần rất chú trọng chăm lo, bồi dưỡng sức dân, sống gần gũi và được lòng dân (Hội nghị Diên Hồng 1285…) </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Xây dựng quân đội vững mạnh, trang bị và huấn luyện chu đáo (Năm 1253 vua Trần Thái Tông cho lập Giảng võ đường ở kinh đô Thăng Long để đào tạo võ quan cho quân đội)</a:t>
            </a:r>
            <a:endParaRPr/>
          </a:p>
          <a:p>
            <a:pPr indent="0" lvl="0" marL="0" marR="0" rtl="0" algn="l">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….v.v…..vv…..v.v…..</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43" name="Google Shape;143;p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144" name="Google Shape;144;p7"/>
          <p:cNvSpPr txBox="1"/>
          <p:nvPr/>
        </p:nvSpPr>
        <p:spPr>
          <a:xfrm>
            <a:off x="914400" y="304800"/>
            <a:ext cx="7162800" cy="4154487"/>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ĐÁP ÁN THẢO LUẬN NHÓM</a:t>
            </a:r>
            <a:endParaRPr/>
          </a:p>
          <a:p>
            <a:pPr indent="0" lvl="0" marL="0" marR="0" rtl="0" algn="ctr">
              <a:lnSpc>
                <a:spcPct val="100000"/>
              </a:lnSpc>
              <a:spcBef>
                <a:spcPts val="120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Nhóm 3: Tình thần chiến đấu, hi sinh quả cảm của quân đội nhà Trần</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Các quân sĩ đều thích vào cánh tay 2 chữ “Thát sát”- giết giặc Mông Cổ.</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Xuất hiện nhiều tấm gương chiến đấu hi sinh quên mình vì đất nước: Trần Thủ Độ, Trần Quốc Tuấn, Trần Quốc Toản, Trần Bình Trọng, Yết Kiêu….</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….v.v…..vv…..v.v…..</a:t>
            </a:r>
            <a:endParaRPr/>
          </a:p>
        </p:txBody>
      </p:sp>
    </p:spTree>
  </p:cSld>
  <p:clrMapOvr>
    <a:masterClrMapping/>
  </p:clrMapOvr>
  <p:transition spd="med">
    <p:checke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2000"/>
                                        <p:tgtEl>
                                          <p:spTgt spid="1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8" name="Shape 148"/>
        <p:cNvGrpSpPr/>
        <p:nvPr/>
      </p:nvGrpSpPr>
      <p:grpSpPr>
        <a:xfrm>
          <a:off x="0" y="0"/>
          <a:ext cx="0" cy="0"/>
          <a:chOff x="0" y="0"/>
          <a:chExt cx="0" cy="0"/>
        </a:xfrm>
      </p:grpSpPr>
      <p:sp>
        <p:nvSpPr>
          <p:cNvPr id="149" name="Google Shape;149;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Arial"/>
              <a:buNone/>
            </a:pPr>
            <a:br>
              <a:rPr b="0" i="0" lang="en-US" sz="4000" u="none">
                <a:solidFill>
                  <a:schemeClr val="dk2"/>
                </a:solidFill>
                <a:latin typeface="Arial"/>
                <a:ea typeface="Arial"/>
                <a:cs typeface="Arial"/>
                <a:sym typeface="Arial"/>
              </a:rPr>
            </a:br>
            <a:endParaRPr/>
          </a:p>
        </p:txBody>
      </p:sp>
      <p:sp>
        <p:nvSpPr>
          <p:cNvPr id="150" name="Google Shape;150;p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Arial"/>
              <a:ea typeface="Arial"/>
              <a:cs typeface="Arial"/>
              <a:sym typeface="Arial"/>
            </a:endParaRPr>
          </a:p>
        </p:txBody>
      </p:sp>
      <p:sp>
        <p:nvSpPr>
          <p:cNvPr id="151" name="Google Shape;151;p8"/>
          <p:cNvSpPr txBox="1"/>
          <p:nvPr/>
        </p:nvSpPr>
        <p:spPr>
          <a:xfrm>
            <a:off x="914400" y="304800"/>
            <a:ext cx="7391400" cy="54483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ĐÁP ÁN THẢO LUẬN NHÓM</a:t>
            </a:r>
            <a:endParaRPr/>
          </a:p>
          <a:p>
            <a:pPr indent="0" lvl="0" marL="0" marR="0" rtl="0" algn="ctr">
              <a:lnSpc>
                <a:spcPct val="100000"/>
              </a:lnSpc>
              <a:spcBef>
                <a:spcPts val="1200"/>
              </a:spcBef>
              <a:spcAft>
                <a:spcPts val="0"/>
              </a:spcAft>
              <a:buClr>
                <a:srgbClr val="0000FF"/>
              </a:buClr>
              <a:buSzPts val="2400"/>
              <a:buFont typeface="Times New Roman"/>
              <a:buNone/>
            </a:pPr>
            <a:r>
              <a:rPr b="1" i="0" lang="en-US" sz="2400" u="none">
                <a:solidFill>
                  <a:srgbClr val="0000FF"/>
                </a:solidFill>
                <a:latin typeface="Times New Roman"/>
                <a:ea typeface="Times New Roman"/>
                <a:cs typeface="Times New Roman"/>
                <a:sym typeface="Times New Roman"/>
              </a:rPr>
              <a:t>Nhóm 4:  Vai trò, đóng góp của Trần Quốc Tuấn trong kháng chiến.</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Hoàn thành xuất sắc vai trò của 1 Quốc công tiết chế- tổng chỉ huy quân đội( Đề ra đường lối, chỉ đạo và trực tiếp chiến đấu, huy động lòng dân, động viên quân đội... ).</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Đưa ra và áp dụng thành công những lí luận quân sự mới, sáng tạo( Chiến tranh nhân dân, lấy ít địch nhiều, lấy yếu thắng mạnh….).</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 Là hạt nhân của khối đại đoàn kết dân tộc, khơi dậy và phát huy cao độ sức mạnh của cả quốc gia Đại Việt.</a:t>
            </a:r>
            <a:endParaRPr/>
          </a:p>
          <a:p>
            <a:pPr indent="0" lvl="0" marL="0" marR="0" rtl="0" algn="just">
              <a:lnSpc>
                <a:spcPct val="100000"/>
              </a:lnSpc>
              <a:spcBef>
                <a:spcPts val="1200"/>
              </a:spcBef>
              <a:spcAft>
                <a:spcPts val="0"/>
              </a:spcAft>
              <a:buClr>
                <a:srgbClr val="FF3300"/>
              </a:buClr>
              <a:buSzPts val="2400"/>
              <a:buFont typeface="Times New Roman"/>
              <a:buNone/>
            </a:pPr>
            <a:r>
              <a:rPr b="0" i="0" lang="en-US" sz="2400" u="none">
                <a:solidFill>
                  <a:srgbClr val="FF3300"/>
                </a:solidFill>
                <a:latin typeface="Times New Roman"/>
                <a:ea typeface="Times New Roman"/>
                <a:cs typeface="Times New Roman"/>
                <a:sym typeface="Times New Roman"/>
              </a:rPr>
              <a:t>….v.v…..và…..v.v…..</a:t>
            </a:r>
            <a:endParaRPr/>
          </a:p>
        </p:txBody>
      </p:sp>
    </p:spTree>
  </p:cSld>
  <p:clrMapOvr>
    <a:masterClrMapping/>
  </p:clrMapOvr>
  <p:transition spd="med">
    <p:push dir="r"/>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2000"/>
                                        <p:tgtEl>
                                          <p:spTgt spid="15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chemeClr val="dk2"/>
              </a:buClr>
              <a:buSzPts val="4000"/>
              <a:buFont typeface="Times New Roman"/>
              <a:buNone/>
            </a:pPr>
            <a:br>
              <a:rPr b="0" i="0" lang="en-US" sz="4000" u="none">
                <a:solidFill>
                  <a:schemeClr val="dk2"/>
                </a:solidFill>
                <a:latin typeface="Times New Roman"/>
                <a:ea typeface="Times New Roman"/>
                <a:cs typeface="Times New Roman"/>
                <a:sym typeface="Times New Roman"/>
              </a:rPr>
            </a:br>
            <a:endParaRPr/>
          </a:p>
        </p:txBody>
      </p:sp>
      <p:sp>
        <p:nvSpPr>
          <p:cNvPr id="157" name="Google Shape;157;p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39700" lvl="0" marL="342900" rtl="0" algn="l">
              <a:lnSpc>
                <a:spcPct val="100000"/>
              </a:lnSpc>
              <a:spcBef>
                <a:spcPts val="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a:p>
            <a:pPr indent="-139700" lvl="0" marL="342900" rtl="0" algn="l">
              <a:spcBef>
                <a:spcPts val="640"/>
              </a:spcBef>
              <a:spcAft>
                <a:spcPts val="0"/>
              </a:spcAft>
              <a:buClr>
                <a:schemeClr val="dk1"/>
              </a:buClr>
              <a:buSzPts val="3200"/>
              <a:buFont typeface="Arial"/>
              <a:buNone/>
            </a:pPr>
            <a:r>
              <a:t/>
            </a:r>
            <a:endParaRPr b="0" i="0" sz="3200" u="none">
              <a:solidFill>
                <a:schemeClr val="dk1"/>
              </a:solidFill>
              <a:latin typeface="Times New Roman"/>
              <a:ea typeface="Times New Roman"/>
              <a:cs typeface="Times New Roman"/>
              <a:sym typeface="Times New Roman"/>
            </a:endParaRPr>
          </a:p>
        </p:txBody>
      </p:sp>
      <p:pic>
        <p:nvPicPr>
          <p:cNvPr descr="tran khanh du" id="158" name="Google Shape;158;p9"/>
          <p:cNvPicPr preferRelativeResize="0"/>
          <p:nvPr/>
        </p:nvPicPr>
        <p:blipFill rotWithShape="1">
          <a:blip r:embed="rId3">
            <a:alphaModFix/>
          </a:blip>
          <a:srcRect b="0" l="0" r="0" t="0"/>
          <a:stretch/>
        </p:blipFill>
        <p:spPr>
          <a:xfrm>
            <a:off x="1066800" y="3886200"/>
            <a:ext cx="2895600" cy="2895600"/>
          </a:xfrm>
          <a:prstGeom prst="rect">
            <a:avLst/>
          </a:prstGeom>
          <a:noFill/>
          <a:ln>
            <a:noFill/>
          </a:ln>
        </p:spPr>
      </p:pic>
      <p:pic>
        <p:nvPicPr>
          <p:cNvPr descr="tran quan khai 1" id="159" name="Google Shape;159;p9"/>
          <p:cNvPicPr preferRelativeResize="0"/>
          <p:nvPr/>
        </p:nvPicPr>
        <p:blipFill rotWithShape="1">
          <a:blip r:embed="rId4">
            <a:alphaModFix/>
          </a:blip>
          <a:srcRect b="0" l="0" r="0" t="0"/>
          <a:stretch/>
        </p:blipFill>
        <p:spPr>
          <a:xfrm>
            <a:off x="5181600" y="838200"/>
            <a:ext cx="2819400" cy="2819400"/>
          </a:xfrm>
          <a:prstGeom prst="rect">
            <a:avLst/>
          </a:prstGeom>
          <a:noFill/>
          <a:ln>
            <a:noFill/>
          </a:ln>
        </p:spPr>
      </p:pic>
      <p:pic>
        <p:nvPicPr>
          <p:cNvPr descr="tran quoc tuan" id="160" name="Google Shape;160;p9"/>
          <p:cNvPicPr preferRelativeResize="0"/>
          <p:nvPr/>
        </p:nvPicPr>
        <p:blipFill rotWithShape="1">
          <a:blip r:embed="rId5">
            <a:alphaModFix/>
          </a:blip>
          <a:srcRect b="0" l="0" r="0" t="0"/>
          <a:stretch/>
        </p:blipFill>
        <p:spPr>
          <a:xfrm>
            <a:off x="1066800" y="838200"/>
            <a:ext cx="2895600" cy="2895600"/>
          </a:xfrm>
          <a:prstGeom prst="rect">
            <a:avLst/>
          </a:prstGeom>
          <a:noFill/>
          <a:ln>
            <a:noFill/>
          </a:ln>
        </p:spPr>
      </p:pic>
      <p:pic>
        <p:nvPicPr>
          <p:cNvPr descr="yet kieu" id="161" name="Google Shape;161;p9"/>
          <p:cNvPicPr preferRelativeResize="0"/>
          <p:nvPr/>
        </p:nvPicPr>
        <p:blipFill rotWithShape="1">
          <a:blip r:embed="rId6">
            <a:alphaModFix/>
          </a:blip>
          <a:srcRect b="0" l="0" r="0" t="0"/>
          <a:stretch/>
        </p:blipFill>
        <p:spPr>
          <a:xfrm>
            <a:off x="5181600" y="3829050"/>
            <a:ext cx="2895600" cy="2895600"/>
          </a:xfrm>
          <a:prstGeom prst="rect">
            <a:avLst/>
          </a:prstGeom>
          <a:noFill/>
          <a:ln>
            <a:noFill/>
          </a:ln>
        </p:spPr>
      </p:pic>
      <p:sp>
        <p:nvSpPr>
          <p:cNvPr id="162" name="Google Shape;162;p9"/>
          <p:cNvSpPr txBox="1"/>
          <p:nvPr/>
        </p:nvSpPr>
        <p:spPr>
          <a:xfrm>
            <a:off x="762000" y="304800"/>
            <a:ext cx="7391400" cy="4572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FF3300"/>
              </a:buClr>
              <a:buSzPts val="2400"/>
              <a:buFont typeface="Times New Roman"/>
              <a:buNone/>
            </a:pPr>
            <a:r>
              <a:rPr b="1" i="0" lang="en-US" sz="2400" u="none">
                <a:solidFill>
                  <a:srgbClr val="FF3300"/>
                </a:solidFill>
                <a:latin typeface="Times New Roman"/>
                <a:ea typeface="Times New Roman"/>
                <a:cs typeface="Times New Roman"/>
                <a:sym typeface="Times New Roman"/>
              </a:rPr>
              <a:t>Một số danh tướng nổi tiếng thời Trần</a:t>
            </a:r>
            <a:endParaRPr/>
          </a:p>
        </p:txBody>
      </p:sp>
      <p:sp>
        <p:nvSpPr>
          <p:cNvPr id="163" name="Google Shape;163;p9"/>
          <p:cNvSpPr txBox="1"/>
          <p:nvPr/>
        </p:nvSpPr>
        <p:spPr>
          <a:xfrm>
            <a:off x="0" y="1371600"/>
            <a:ext cx="990600" cy="15700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Trần</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Quốc</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Tuấn</a:t>
            </a:r>
            <a:endParaRPr/>
          </a:p>
        </p:txBody>
      </p:sp>
      <p:sp>
        <p:nvSpPr>
          <p:cNvPr id="164" name="Google Shape;164;p9"/>
          <p:cNvSpPr txBox="1"/>
          <p:nvPr/>
        </p:nvSpPr>
        <p:spPr>
          <a:xfrm>
            <a:off x="8077200" y="1295400"/>
            <a:ext cx="1066800" cy="15700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Trần</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Quang</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Khải</a:t>
            </a:r>
            <a:endParaRPr/>
          </a:p>
        </p:txBody>
      </p:sp>
      <p:sp>
        <p:nvSpPr>
          <p:cNvPr id="165" name="Google Shape;165;p9"/>
          <p:cNvSpPr txBox="1"/>
          <p:nvPr/>
        </p:nvSpPr>
        <p:spPr>
          <a:xfrm>
            <a:off x="0" y="4419600"/>
            <a:ext cx="1066800" cy="193833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Trần </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Khánh</a:t>
            </a:r>
            <a:endParaRPr/>
          </a:p>
          <a:p>
            <a:pPr indent="0" lvl="0" marL="0" marR="0" rtl="0" algn="l">
              <a:lnSpc>
                <a:spcPct val="100000"/>
              </a:lnSpc>
              <a:spcBef>
                <a:spcPts val="0"/>
              </a:spcBef>
              <a:spcAft>
                <a:spcPts val="0"/>
              </a:spcAft>
              <a:buClr>
                <a:schemeClr val="dk1"/>
              </a:buClr>
              <a:buSzPts val="2400"/>
              <a:buFont typeface="Times New Roman"/>
              <a:buNone/>
            </a:pPr>
            <a:r>
              <a:t/>
            </a:r>
            <a:endParaRPr b="0" i="0" sz="2400" u="none">
              <a:solidFill>
                <a:srgbClr val="0000FF"/>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Dư</a:t>
            </a:r>
            <a:endParaRPr/>
          </a:p>
        </p:txBody>
      </p:sp>
      <p:sp>
        <p:nvSpPr>
          <p:cNvPr id="166" name="Google Shape;166;p9"/>
          <p:cNvSpPr txBox="1"/>
          <p:nvPr/>
        </p:nvSpPr>
        <p:spPr>
          <a:xfrm>
            <a:off x="8229600" y="4419600"/>
            <a:ext cx="914400" cy="10160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Yết</a:t>
            </a:r>
            <a:endParaRPr/>
          </a:p>
          <a:p>
            <a:pPr indent="0" lvl="0" marL="0" marR="0" rtl="0" algn="l">
              <a:lnSpc>
                <a:spcPct val="100000"/>
              </a:lnSpc>
              <a:spcBef>
                <a:spcPts val="1200"/>
              </a:spcBef>
              <a:spcAft>
                <a:spcPts val="0"/>
              </a:spcAft>
              <a:buClr>
                <a:srgbClr val="0000FF"/>
              </a:buClr>
              <a:buSzPts val="2400"/>
              <a:buFont typeface="Times New Roman"/>
              <a:buNone/>
            </a:pPr>
            <a:r>
              <a:rPr b="0" i="0" lang="en-US" sz="2400" u="none">
                <a:solidFill>
                  <a:srgbClr val="0000FF"/>
                </a:solidFill>
                <a:latin typeface="Times New Roman"/>
                <a:ea typeface="Times New Roman"/>
                <a:cs typeface="Times New Roman"/>
                <a:sym typeface="Times New Roman"/>
              </a:rPr>
              <a:t> Kiêu</a:t>
            </a:r>
            <a:endParaRPr/>
          </a:p>
        </p:txBody>
      </p:sp>
    </p:spTree>
  </p:cSld>
  <p:clrMapOvr>
    <a:masterClrMapping/>
  </p:clrMapOvr>
  <p:transition spd="med">
    <p:cut/>
  </p:transition>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2" presetSubtype="4">
                                  <p:stCondLst>
                                    <p:cond delay="0"/>
                                  </p:stCondLst>
                                  <p:childTnLst>
                                    <p:set>
                                      <p:cBhvr>
                                        <p:cTn dur="1" fill="hold">
                                          <p:stCondLst>
                                            <p:cond delay="0"/>
                                          </p:stCondLst>
                                        </p:cTn>
                                        <p:tgtEl>
                                          <p:spTgt spid="162"/>
                                        </p:tgtEl>
                                        <p:attrNameLst>
                                          <p:attrName>style.visibility</p:attrName>
                                        </p:attrNameLst>
                                      </p:cBhvr>
                                      <p:to>
                                        <p:strVal val="visible"/>
                                      </p:to>
                                    </p:set>
                                    <p:anim calcmode="lin" valueType="num">
                                      <p:cBhvr additive="base">
                                        <p:cTn dur="2000"/>
                                        <p:tgtEl>
                                          <p:spTgt spid="162"/>
                                        </p:tgtEl>
                                        <p:attrNameLst>
                                          <p:attrName>ppt_y</p:attrName>
                                        </p:attrNameLst>
                                      </p:cBhvr>
                                      <p:tavLst>
                                        <p:tav fmla="" tm="0">
                                          <p:val>
                                            <p:strVal val="#ppt_y+1"/>
                                          </p:val>
                                        </p:tav>
                                        <p:tav fmla="" tm="100000">
                                          <p:val>
                                            <p:strVal val="#ppt_y"/>
                                          </p:val>
                                        </p:tav>
                                      </p:tavLst>
                                    </p:anim>
                                  </p:childTnLst>
                                </p:cTn>
                              </p:par>
                            </p:childTnLst>
                          </p:cTn>
                        </p:par>
                        <p:par>
                          <p:cTn fill="hold">
                            <p:stCondLst>
                              <p:cond delay="2000"/>
                            </p:stCondLst>
                            <p:childTnLst>
                              <p:par>
                                <p:cTn fill="hold" nodeType="after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2000"/>
                                        <p:tgtEl>
                                          <p:spTgt spid="161"/>
                                        </p:tgtEl>
                                      </p:cBhvr>
                                    </p:animEffect>
                                  </p:childTnLst>
                                </p:cTn>
                              </p:par>
                              <p:par>
                                <p:cTn fill="hold" nodeType="with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2000"/>
                                        <p:tgtEl>
                                          <p:spTgt spid="160"/>
                                        </p:tgtEl>
                                      </p:cBhvr>
                                    </p:animEffect>
                                  </p:childTnLst>
                                </p:cTn>
                              </p:par>
                              <p:par>
                                <p:cTn fill="hold" nodeType="with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2000"/>
                                        <p:tgtEl>
                                          <p:spTgt spid="159"/>
                                        </p:tgtEl>
                                      </p:cBhvr>
                                    </p:animEffect>
                                  </p:childTnLst>
                                </p:cTn>
                              </p:par>
                              <p:par>
                                <p:cTn fill="hold" nodeType="with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2000"/>
                                        <p:tgtEl>
                                          <p:spTgt spid="158"/>
                                        </p:tgtEl>
                                      </p:cBhvr>
                                    </p:animEffect>
                                  </p:childTnLst>
                                </p:cTn>
                              </p:par>
                            </p:childTnLst>
                          </p:cTn>
                        </p:par>
                        <p:par>
                          <p:cTn fill="hold">
                            <p:stCondLst>
                              <p:cond delay="4000"/>
                            </p:stCondLst>
                            <p:childTnLst>
                              <p:par>
                                <p:cTn fill="hold" nodeType="after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2000"/>
                                        <p:tgtEl>
                                          <p:spTgt spid="161"/>
                                        </p:tgtEl>
                                      </p:cBhvr>
                                    </p:animEffect>
                                  </p:childTnLst>
                                </p:cTn>
                              </p:par>
                              <p:par>
                                <p:cTn fill="hold" nodeType="withEffect" presetClass="entr" presetID="10" presetSubtype="0">
                                  <p:stCondLst>
                                    <p:cond delay="0"/>
                                  </p:stCondLst>
                                  <p:childTnLst>
                                    <p:set>
                                      <p:cBhvr>
                                        <p:cTn dur="1" fill="hold">
                                          <p:stCondLst>
                                            <p:cond delay="0"/>
                                          </p:stCondLst>
                                        </p:cTn>
                                        <p:tgtEl>
                                          <p:spTgt spid="160"/>
                                        </p:tgtEl>
                                        <p:attrNameLst>
                                          <p:attrName>style.visibility</p:attrName>
                                        </p:attrNameLst>
                                      </p:cBhvr>
                                      <p:to>
                                        <p:strVal val="visible"/>
                                      </p:to>
                                    </p:set>
                                    <p:animEffect filter="fade" transition="in">
                                      <p:cBhvr>
                                        <p:cTn dur="2000"/>
                                        <p:tgtEl>
                                          <p:spTgt spid="160"/>
                                        </p:tgtEl>
                                      </p:cBhvr>
                                    </p:animEffect>
                                  </p:childTnLst>
                                </p:cTn>
                              </p:par>
                              <p:par>
                                <p:cTn fill="hold" nodeType="withEffect" presetClass="entr" presetID="10" presetSubtype="0">
                                  <p:stCondLst>
                                    <p:cond delay="0"/>
                                  </p:stCondLst>
                                  <p:childTnLst>
                                    <p:set>
                                      <p:cBhvr>
                                        <p:cTn dur="1" fill="hold">
                                          <p:stCondLst>
                                            <p:cond delay="0"/>
                                          </p:stCondLst>
                                        </p:cTn>
                                        <p:tgtEl>
                                          <p:spTgt spid="159"/>
                                        </p:tgtEl>
                                        <p:attrNameLst>
                                          <p:attrName>style.visibility</p:attrName>
                                        </p:attrNameLst>
                                      </p:cBhvr>
                                      <p:to>
                                        <p:strVal val="visible"/>
                                      </p:to>
                                    </p:set>
                                    <p:animEffect filter="fade" transition="in">
                                      <p:cBhvr>
                                        <p:cTn dur="2000"/>
                                        <p:tgtEl>
                                          <p:spTgt spid="159"/>
                                        </p:tgtEl>
                                      </p:cBhvr>
                                    </p:animEffect>
                                  </p:childTnLst>
                                </p:cTn>
                              </p:par>
                              <p:par>
                                <p:cTn fill="hold" nodeType="withEffect" presetClass="entr" presetID="10" presetSubtype="0">
                                  <p:stCondLst>
                                    <p:cond delay="0"/>
                                  </p:stCondLst>
                                  <p:childTnLst>
                                    <p:set>
                                      <p:cBhvr>
                                        <p:cTn dur="1" fill="hold">
                                          <p:stCondLst>
                                            <p:cond delay="0"/>
                                          </p:stCondLst>
                                        </p:cTn>
                                        <p:tgtEl>
                                          <p:spTgt spid="158"/>
                                        </p:tgtEl>
                                        <p:attrNameLst>
                                          <p:attrName>style.visibility</p:attrName>
                                        </p:attrNameLst>
                                      </p:cBhvr>
                                      <p:to>
                                        <p:strVal val="visible"/>
                                      </p:to>
                                    </p:set>
                                    <p:animEffect filter="fade" transition="in">
                                      <p:cBhvr>
                                        <p:cTn dur="2000"/>
                                        <p:tgtEl>
                                          <p:spTgt spid="158"/>
                                        </p:tgtEl>
                                      </p:cBhvr>
                                    </p:animEffect>
                                  </p:childTnLst>
                                </p:cTn>
                              </p:par>
                              <p:par>
                                <p:cTn fill="hold" nodeType="withEffect" presetClass="entr" presetID="10" presetSubtype="0">
                                  <p:stCondLst>
                                    <p:cond delay="0"/>
                                  </p:stCondLst>
                                  <p:childTnLst>
                                    <p:set>
                                      <p:cBhvr>
                                        <p:cTn dur="1" fill="hold">
                                          <p:stCondLst>
                                            <p:cond delay="0"/>
                                          </p:stCondLst>
                                        </p:cTn>
                                        <p:tgtEl>
                                          <p:spTgt spid="163"/>
                                        </p:tgtEl>
                                        <p:attrNameLst>
                                          <p:attrName>style.visibility</p:attrName>
                                        </p:attrNameLst>
                                      </p:cBhvr>
                                      <p:to>
                                        <p:strVal val="visible"/>
                                      </p:to>
                                    </p:set>
                                    <p:animEffect filter="fade" transition="in">
                                      <p:cBhvr>
                                        <p:cTn dur="2000"/>
                                        <p:tgtEl>
                                          <p:spTgt spid="163"/>
                                        </p:tgtEl>
                                      </p:cBhvr>
                                    </p:animEffect>
                                  </p:childTnLst>
                                </p:cTn>
                              </p:par>
                              <p:par>
                                <p:cTn fill="hold" nodeType="withEffect" presetClass="entr" presetID="10" presetSubtype="0">
                                  <p:stCondLst>
                                    <p:cond delay="0"/>
                                  </p:stCondLst>
                                  <p:childTnLst>
                                    <p:set>
                                      <p:cBhvr>
                                        <p:cTn dur="1" fill="hold">
                                          <p:stCondLst>
                                            <p:cond delay="0"/>
                                          </p:stCondLst>
                                        </p:cTn>
                                        <p:tgtEl>
                                          <p:spTgt spid="165"/>
                                        </p:tgtEl>
                                        <p:attrNameLst>
                                          <p:attrName>style.visibility</p:attrName>
                                        </p:attrNameLst>
                                      </p:cBhvr>
                                      <p:to>
                                        <p:strVal val="visible"/>
                                      </p:to>
                                    </p:set>
                                    <p:animEffect filter="fade" transition="in">
                                      <p:cBhvr>
                                        <p:cTn dur="2000"/>
                                        <p:tgtEl>
                                          <p:spTgt spid="165"/>
                                        </p:tgtEl>
                                      </p:cBhvr>
                                    </p:animEffect>
                                  </p:childTnLst>
                                </p:cTn>
                              </p:par>
                              <p:par>
                                <p:cTn fill="hold" nodeType="withEffect" presetClass="entr" presetID="10" presetSubtype="0">
                                  <p:stCondLst>
                                    <p:cond delay="0"/>
                                  </p:stCondLst>
                                  <p:childTnLst>
                                    <p:set>
                                      <p:cBhvr>
                                        <p:cTn dur="1" fill="hold">
                                          <p:stCondLst>
                                            <p:cond delay="0"/>
                                          </p:stCondLst>
                                        </p:cTn>
                                        <p:tgtEl>
                                          <p:spTgt spid="164"/>
                                        </p:tgtEl>
                                        <p:attrNameLst>
                                          <p:attrName>style.visibility</p:attrName>
                                        </p:attrNameLst>
                                      </p:cBhvr>
                                      <p:to>
                                        <p:strVal val="visible"/>
                                      </p:to>
                                    </p:set>
                                    <p:animEffect filter="fade" transition="in">
                                      <p:cBhvr>
                                        <p:cTn dur="2000"/>
                                        <p:tgtEl>
                                          <p:spTgt spid="164"/>
                                        </p:tgtEl>
                                      </p:cBhvr>
                                    </p:animEffect>
                                  </p:childTnLst>
                                </p:cTn>
                              </p:par>
                              <p:par>
                                <p:cTn fill="hold" nodeType="with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2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2007-07-27T02:05:45Z</dcterms:created>
  <dc:creator>TRINHLILAC</dc:creator>
</cp:coreProperties>
</file>