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42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6C4A8"/>
    <a:srgbClr val="CDF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6" autoAdjust="0"/>
    <p:restoredTop sz="94660"/>
  </p:normalViewPr>
  <p:slideViewPr>
    <p:cSldViewPr>
      <p:cViewPr varScale="1">
        <p:scale>
          <a:sx n="62" d="100"/>
          <a:sy n="62" d="100"/>
        </p:scale>
        <p:origin x="15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756CD8-56A5-43E2-92FB-07586437F6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DB7CA-EA97-40EB-9BE0-25A9B8F0AA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2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3B15F-0A20-4411-8180-5AFB96908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9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502C2-D0D3-4930-BD0E-A44B78485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07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F57141-D4BF-4EF2-9387-CA9F223768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907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4345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168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5610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7574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4644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0840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46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F5428-0566-423D-AECB-BFDF5E4D5E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106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5610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2693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1962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960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85291-E394-411E-A770-9BF0459AC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17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580E3-96E6-4705-904F-39F9A9FE7F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89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5571A-0BE9-4E9A-881C-0732F07017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89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67BC-2A7F-4C9F-B738-DF276A8906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6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2F2C3-4660-4B85-A495-B96A9BC98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3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37467-03A9-4B57-9B17-F6201F5EC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19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CDB14-9689-4422-9ABE-07AAD6F4E9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66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F290B0-5F92-424A-817A-44675FE260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261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4.xml"/><Relationship Id="rId12" Type="http://schemas.openxmlformats.org/officeDocument/2006/relationships/slide" Target="slide8.xml"/><Relationship Id="rId17" Type="http://schemas.openxmlformats.org/officeDocument/2006/relationships/slide" Target="slide3.xml"/><Relationship Id="rId2" Type="http://schemas.openxmlformats.org/officeDocument/2006/relationships/image" Target="../media/image2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7.xml"/><Relationship Id="rId5" Type="http://schemas.openxmlformats.org/officeDocument/2006/relationships/image" Target="../media/image5.png"/><Relationship Id="rId15" Type="http://schemas.openxmlformats.org/officeDocument/2006/relationships/slide" Target="slide11.xml"/><Relationship Id="rId10" Type="http://schemas.openxmlformats.org/officeDocument/2006/relationships/slide" Target="slide6.xml"/><Relationship Id="rId4" Type="http://schemas.openxmlformats.org/officeDocument/2006/relationships/image" Target="../media/image4.pn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8991600" cy="1470025"/>
          </a:xfrm>
        </p:spPr>
        <p:txBody>
          <a:bodyPr/>
          <a:lstStyle/>
          <a:p>
            <a:r>
              <a:rPr lang="en-US" alt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Thủ Môn Xuất sắc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76804" name="Picture 3" descr="cau m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1657350"/>
            <a:ext cx="91789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Callout 23"/>
          <p:cNvSpPr/>
          <p:nvPr/>
        </p:nvSpPr>
        <p:spPr>
          <a:xfrm>
            <a:off x="3810000" y="3505200"/>
            <a:ext cx="5334000" cy="2514600"/>
          </a:xfrm>
          <a:prstGeom prst="cloudCallout">
            <a:avLst>
              <a:gd name="adj1" fmla="val -67158"/>
              <a:gd name="adj2" fmla="val 53034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>
                <a:solidFill>
                  <a:srgbClr val="0000FF"/>
                </a:solidFill>
                <a:latin typeface="Calibri" panose="020F0502020204030204" pitchFamily="34" charset="0"/>
              </a:rPr>
              <a:t>5 -5 = ?</a:t>
            </a:r>
          </a:p>
        </p:txBody>
      </p:sp>
      <p:pic>
        <p:nvPicPr>
          <p:cNvPr id="86019" name="Picture 6" descr="cau mon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705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Content Placeholder 3" descr="thu mon 1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990600"/>
            <a:ext cx="1579563" cy="1497013"/>
          </a:xfrm>
        </p:spPr>
      </p:pic>
      <p:pic>
        <p:nvPicPr>
          <p:cNvPr id="5" name="Picture 4" descr="thu mon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1206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THU VIEN VIOLET\HINH ANH\cau mon 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0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8" descr="cau mon 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304800" y="533400"/>
            <a:ext cx="609600" cy="762000"/>
          </a:xfrm>
          <a:prstGeom prst="wedgeEllipseCallout">
            <a:avLst>
              <a:gd name="adj1" fmla="val 65403"/>
              <a:gd name="adj2" fmla="val 531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/>
              <a:t>vào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2514600" y="685800"/>
            <a:ext cx="1066800" cy="838200"/>
          </a:xfrm>
          <a:prstGeom prst="cloudCallout">
            <a:avLst>
              <a:gd name="adj1" fmla="val -125863"/>
              <a:gd name="adj2" fmla="val 394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/>
              <a:t>Không vào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219200" y="228600"/>
            <a:ext cx="838200" cy="533400"/>
          </a:xfrm>
          <a:prstGeom prst="wedgeRoundRectCallout">
            <a:avLst>
              <a:gd name="adj1" fmla="val -31588"/>
              <a:gd name="adj2" fmla="val 1276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</a:rPr>
              <a:t>Về </a:t>
            </a:r>
          </a:p>
        </p:txBody>
      </p:sp>
      <p:sp>
        <p:nvSpPr>
          <p:cNvPr id="23" name="Oval 22"/>
          <p:cNvSpPr/>
          <p:nvPr/>
        </p:nvSpPr>
        <p:spPr>
          <a:xfrm>
            <a:off x="1905000" y="5334000"/>
            <a:ext cx="1714500" cy="1524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6028" name="AutoShape 1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458200" y="0"/>
            <a:ext cx="685800" cy="1143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3885 L 0.47083 -0.6938 " pathEditMode="relative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531E-6 C -0.00677 -0.02197 -0.01337 -0.04371 -0.03229 -0.06568 C -0.05122 -0.08765 -0.07761 -0.14315 -0.11406 -0.13136 C -0.15052 -0.11956 -0.2007 -0.05689 -0.2507 0.00578 " pathEditMode="relative" ptsTypes="aa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2.35893E-6 C 0.24322 -0.26642 0.48645 -0.53261 0.58437 -0.5555 C 0.68229 -0.5784 0.63472 -0.35777 0.58715 -0.13691 " pathEditMode="relative" ptsTypes="aaA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37558E-6 C 0.03038 -0.03839 0.06094 -0.07678 0.07743 -0.07308 C 0.09392 -0.06938 0.09618 -0.02359 0.09861 0.02244 " pathEditMode="relative" ptsTypes="aaA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0.51064 L -3.33333E-6 2.08141E-6 " pathEditMode="relative" ptsTypes="AA">
                                      <p:cBhvr>
                                        <p:cTn id="2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777 L 3.33333E-6 -2.47919E-6 " pathEditMode="relative" rAng="0" ptsTypes="AA"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Callout 23"/>
          <p:cNvSpPr>
            <a:spLocks noChangeArrowheads="1"/>
          </p:cNvSpPr>
          <p:nvPr/>
        </p:nvSpPr>
        <p:spPr bwMode="auto">
          <a:xfrm>
            <a:off x="3810000" y="3505200"/>
            <a:ext cx="5334000" cy="2514600"/>
          </a:xfrm>
          <a:prstGeom prst="cloudCallout">
            <a:avLst>
              <a:gd name="adj1" fmla="val -61102"/>
              <a:gd name="adj2" fmla="val 49306"/>
            </a:avLst>
          </a:prstGeom>
          <a:solidFill>
            <a:srgbClr val="CCFFFF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00FF"/>
                </a:solidFill>
                <a:latin typeface="Calibri" panose="020F0502020204030204" pitchFamily="34" charset="0"/>
              </a:rPr>
              <a:t>10 - 5 + 2 = ?</a:t>
            </a:r>
          </a:p>
        </p:txBody>
      </p:sp>
      <p:pic>
        <p:nvPicPr>
          <p:cNvPr id="87043" name="Picture 6" descr="cau mon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705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Content Placeholder 3" descr="thu mon 1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990600"/>
            <a:ext cx="1579563" cy="1497013"/>
          </a:xfrm>
        </p:spPr>
      </p:pic>
      <p:pic>
        <p:nvPicPr>
          <p:cNvPr id="5" name="Picture 4" descr="thu mon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1206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THU VIEN VIOLET\HINH ANH\cau mon 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0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8" descr="cau mon 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304800" y="533400"/>
            <a:ext cx="609600" cy="762000"/>
          </a:xfrm>
          <a:prstGeom prst="wedgeEllipseCallout">
            <a:avLst>
              <a:gd name="adj1" fmla="val 65403"/>
              <a:gd name="adj2" fmla="val 531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/>
              <a:t>vào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2514600" y="685800"/>
            <a:ext cx="1066800" cy="838200"/>
          </a:xfrm>
          <a:prstGeom prst="cloudCallout">
            <a:avLst>
              <a:gd name="adj1" fmla="val -125863"/>
              <a:gd name="adj2" fmla="val 394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/>
              <a:t>Không vào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219200" y="228600"/>
            <a:ext cx="838200" cy="533400"/>
          </a:xfrm>
          <a:prstGeom prst="wedgeRoundRectCallout">
            <a:avLst>
              <a:gd name="adj1" fmla="val -31588"/>
              <a:gd name="adj2" fmla="val 1276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</a:rPr>
              <a:t>Về </a:t>
            </a:r>
          </a:p>
        </p:txBody>
      </p:sp>
      <p:sp>
        <p:nvSpPr>
          <p:cNvPr id="23" name="Oval 22"/>
          <p:cNvSpPr/>
          <p:nvPr/>
        </p:nvSpPr>
        <p:spPr>
          <a:xfrm>
            <a:off x="1905000" y="5334000"/>
            <a:ext cx="1714500" cy="1524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7052" name="AutoShape 1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458200" y="0"/>
            <a:ext cx="685800" cy="1143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3885 L 0.47083 -0.6938 " pathEditMode="relative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531E-6 C -0.00677 -0.02197 -0.01337 -0.04371 -0.03229 -0.06568 C -0.05122 -0.08765 -0.07761 -0.14315 -0.11406 -0.13136 C -0.15052 -0.11956 -0.2007 -0.05689 -0.2507 0.00578 " pathEditMode="relative" ptsTypes="aa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2.35893E-6 C 0.24322 -0.26642 0.48645 -0.53261 0.58437 -0.5555 C 0.68229 -0.5784 0.63472 -0.35777 0.58715 -0.13691 " pathEditMode="relative" ptsTypes="aaA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37558E-6 C 0.03038 -0.03839 0.06094 -0.07678 0.07743 -0.07308 C 0.09392 -0.06938 0.09618 -0.02359 0.09861 0.02244 " pathEditMode="relative" ptsTypes="aaA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0.51064 L -3.33333E-6 2.08141E-6 " pathEditMode="relative" ptsTypes="AA">
                                      <p:cBhvr>
                                        <p:cTn id="2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777 L 3.33333E-6 -2.47919E-6 " pathEditMode="relative" rAng="0" ptsTypes="AA"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Callout 23"/>
          <p:cNvSpPr/>
          <p:nvPr/>
        </p:nvSpPr>
        <p:spPr>
          <a:xfrm>
            <a:off x="3810000" y="3505200"/>
            <a:ext cx="5334000" cy="2514600"/>
          </a:xfrm>
          <a:prstGeom prst="cloudCallout">
            <a:avLst>
              <a:gd name="adj1" fmla="val -67158"/>
              <a:gd name="adj2" fmla="val 53034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FF"/>
                </a:solidFill>
                <a:latin typeface="Calibri" panose="020F0502020204030204" pitchFamily="34" charset="0"/>
              </a:rPr>
              <a:t>Điền dấu &gt;,&lt;,=</a:t>
            </a:r>
          </a:p>
          <a:p>
            <a:pPr algn="ctr"/>
            <a:r>
              <a:rPr lang="en-US" altLang="en-US" sz="4000" b="1">
                <a:solidFill>
                  <a:srgbClr val="0000FF"/>
                </a:solidFill>
                <a:latin typeface="Calibri" panose="020F0502020204030204" pitchFamily="34" charset="0"/>
              </a:rPr>
              <a:t>2 + 2 ? 9-3</a:t>
            </a:r>
          </a:p>
        </p:txBody>
      </p:sp>
      <p:pic>
        <p:nvPicPr>
          <p:cNvPr id="88067" name="Picture 6" descr="cau mon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705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Content Placeholder 3" descr="thu mon 1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990600"/>
            <a:ext cx="1579563" cy="1497013"/>
          </a:xfrm>
        </p:spPr>
      </p:pic>
      <p:pic>
        <p:nvPicPr>
          <p:cNvPr id="5" name="Picture 4" descr="thu mon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1206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THU VIEN VIOLET\HINH ANH\cau mon 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0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8" descr="cau mon 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304800" y="533400"/>
            <a:ext cx="609600" cy="762000"/>
          </a:xfrm>
          <a:prstGeom prst="wedgeEllipseCallout">
            <a:avLst>
              <a:gd name="adj1" fmla="val 65403"/>
              <a:gd name="adj2" fmla="val 531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/>
              <a:t>vào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2514600" y="685800"/>
            <a:ext cx="1066800" cy="838200"/>
          </a:xfrm>
          <a:prstGeom prst="cloudCallout">
            <a:avLst>
              <a:gd name="adj1" fmla="val -125863"/>
              <a:gd name="adj2" fmla="val 394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/>
              <a:t>Không vào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219200" y="228600"/>
            <a:ext cx="838200" cy="533400"/>
          </a:xfrm>
          <a:prstGeom prst="wedgeRoundRectCallout">
            <a:avLst>
              <a:gd name="adj1" fmla="val -31588"/>
              <a:gd name="adj2" fmla="val 1276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</a:rPr>
              <a:t>Về </a:t>
            </a:r>
          </a:p>
        </p:txBody>
      </p:sp>
      <p:sp>
        <p:nvSpPr>
          <p:cNvPr id="23" name="Oval 22"/>
          <p:cNvSpPr/>
          <p:nvPr/>
        </p:nvSpPr>
        <p:spPr>
          <a:xfrm>
            <a:off x="1905000" y="5334000"/>
            <a:ext cx="1714500" cy="1524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8076" name="AutoShape 1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458200" y="0"/>
            <a:ext cx="685800" cy="1143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08141E-6 L 0.59999 -0.66605 " pathEditMode="relative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92877E-6 L 2.22222E-6 -0.22202 " pathEditMode="relative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4255E-6 C 0.21059 -0.19034 0.42118 -0.38067 0.54931 -0.40888 C 0.67743 -0.4371 0.72327 -0.30296 0.76892 -0.16883 " pathEditMode="relative" ptsTypes="aaA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019E-7 L 0.08334 0.0444 " pathEditMode="relative" ptsTypes="AA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6661 L 2.22222E-6 -6.09621E-6 " pathEditMode="relative" ptsTypes="AA"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5 -0.54394 L -3.33333E-6 1.24884E-6 " pathEditMode="relative" ptsTypes="AA">
                                      <p:cBhvr>
                                        <p:cTn id="22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Cách chơi: THỦ MÔN XUẤT SẮC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-</a:t>
            </a:r>
            <a:r>
              <a:rPr lang="en-US" altLang="en-US" sz="2800" b="1">
                <a:latin typeface="Times New Roman" panose="02020603050405020304" pitchFamily="18" charset="0"/>
              </a:rPr>
              <a:t>Hs chọn câu hỏi mang số ở Slide 2 (chính) –GV nhấp chuột vào trái banh mang số đó </a:t>
            </a:r>
            <a:r>
              <a:rPr lang="en-US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 Slide câu hỏi xuất hiện.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-Tại Slide câu hỏi: GV nhấp vào trái bang mang số  câu hỏi xuất hiện  hs trả lời Đúng  GV nhấp chuột vào textbox :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Không vào</a:t>
            </a:r>
            <a:r>
              <a:rPr lang="en-US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 ; hs trả lời sai  Gv nhấp chuột vào Ô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vào </a:t>
            </a:r>
            <a:r>
              <a:rPr lang="en-US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 sau đó nhấp vào ô: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Về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- Xong nhấp vào mũi tên quay về Slide chính  chọn tiếp câu hỏi….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6" descr="cau mon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705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Content Placeholder 3" descr="thu mon 1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990600"/>
            <a:ext cx="1579563" cy="1497013"/>
          </a:xfrm>
        </p:spPr>
      </p:pic>
      <p:pic>
        <p:nvPicPr>
          <p:cNvPr id="5" name="Picture 4" descr="thu mon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1206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THU VIEN VIOLET\HINH ANH\cau mon 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0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8" descr="cau mon 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0" y="533400"/>
            <a:ext cx="914400" cy="762000"/>
          </a:xfrm>
          <a:prstGeom prst="wedgeEllipseCallout">
            <a:avLst>
              <a:gd name="adj1" fmla="val 65403"/>
              <a:gd name="adj2" fmla="val 53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/>
              <a:t>Vào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/>
              <a:t>(Sai</a:t>
            </a:r>
            <a:r>
              <a:rPr lang="en-US" sz="1200" b="1"/>
              <a:t>)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2514600" y="228600"/>
            <a:ext cx="1524000" cy="1295400"/>
          </a:xfrm>
          <a:prstGeom prst="cloudCallout">
            <a:avLst>
              <a:gd name="adj1" fmla="val -125863"/>
              <a:gd name="adj2" fmla="val 39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/>
              <a:t>Không vào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/>
              <a:t>(Đúng)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219200" y="228600"/>
            <a:ext cx="838200" cy="533400"/>
          </a:xfrm>
          <a:prstGeom prst="wedgeRoundRectCallout">
            <a:avLst>
              <a:gd name="adj1" fmla="val -31588"/>
              <a:gd name="adj2" fmla="val 1276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FFFF"/>
                </a:solidFill>
                <a:latin typeface="Calibri" panose="020F0502020204030204" pitchFamily="34" charset="0"/>
              </a:rPr>
              <a:t>Về </a:t>
            </a:r>
          </a:p>
        </p:txBody>
      </p:sp>
      <p:sp>
        <p:nvSpPr>
          <p:cNvPr id="14" name="Oval 13">
            <a:hlinkClick r:id="rId7" action="ppaction://hlinksldjump"/>
          </p:cNvPr>
          <p:cNvSpPr/>
          <p:nvPr/>
        </p:nvSpPr>
        <p:spPr>
          <a:xfrm>
            <a:off x="2133600" y="6248400"/>
            <a:ext cx="685800" cy="6096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Oval 14">
            <a:hlinkClick r:id="rId9" action="ppaction://hlinksldjump"/>
          </p:cNvPr>
          <p:cNvSpPr/>
          <p:nvPr/>
        </p:nvSpPr>
        <p:spPr>
          <a:xfrm>
            <a:off x="2895600" y="6248400"/>
            <a:ext cx="685800" cy="6096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Oval 15">
            <a:hlinkClick r:id="rId10" action="ppaction://hlinksldjump"/>
          </p:cNvPr>
          <p:cNvSpPr/>
          <p:nvPr/>
        </p:nvSpPr>
        <p:spPr>
          <a:xfrm>
            <a:off x="3657600" y="6248400"/>
            <a:ext cx="685800" cy="6096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Oval 16">
            <a:hlinkClick r:id="rId11" action="ppaction://hlinksldjump"/>
          </p:cNvPr>
          <p:cNvSpPr/>
          <p:nvPr/>
        </p:nvSpPr>
        <p:spPr>
          <a:xfrm>
            <a:off x="4343400" y="6248400"/>
            <a:ext cx="685800" cy="6096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hlinkClick r:id="rId12" action="ppaction://hlinksldjump"/>
          </p:cNvPr>
          <p:cNvSpPr/>
          <p:nvPr/>
        </p:nvSpPr>
        <p:spPr>
          <a:xfrm>
            <a:off x="5029200" y="6248400"/>
            <a:ext cx="685800" cy="6096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Oval 18">
            <a:hlinkClick r:id="rId13" action="ppaction://hlinksldjump"/>
          </p:cNvPr>
          <p:cNvSpPr/>
          <p:nvPr/>
        </p:nvSpPr>
        <p:spPr>
          <a:xfrm>
            <a:off x="5715000" y="6248400"/>
            <a:ext cx="685800" cy="6096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0" name="Oval 19">
            <a:hlinkClick r:id="rId14" action="ppaction://hlinksldjump"/>
          </p:cNvPr>
          <p:cNvSpPr/>
          <p:nvPr/>
        </p:nvSpPr>
        <p:spPr>
          <a:xfrm>
            <a:off x="6477000" y="6248400"/>
            <a:ext cx="685800" cy="6096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Oval 20">
            <a:hlinkClick r:id="rId15" action="ppaction://hlinksldjump"/>
          </p:cNvPr>
          <p:cNvSpPr/>
          <p:nvPr/>
        </p:nvSpPr>
        <p:spPr>
          <a:xfrm>
            <a:off x="7239000" y="6248400"/>
            <a:ext cx="685800" cy="6096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2" name="Oval 21">
            <a:hlinkClick r:id="rId16" action="ppaction://hlinksldjump"/>
          </p:cNvPr>
          <p:cNvSpPr/>
          <p:nvPr/>
        </p:nvSpPr>
        <p:spPr>
          <a:xfrm>
            <a:off x="7924800" y="6248400"/>
            <a:ext cx="685800" cy="6096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3" name="Oval 22">
            <a:hlinkClick r:id="rId17" action="ppaction://hlinksldjump"/>
          </p:cNvPr>
          <p:cNvSpPr/>
          <p:nvPr/>
        </p:nvSpPr>
        <p:spPr>
          <a:xfrm>
            <a:off x="1447800" y="6248400"/>
            <a:ext cx="685800" cy="6096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Line Callout 3 24"/>
          <p:cNvSpPr/>
          <p:nvPr/>
        </p:nvSpPr>
        <p:spPr>
          <a:xfrm>
            <a:off x="4191000" y="4419600"/>
            <a:ext cx="1828800" cy="83820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19109"/>
              <a:gd name="adj8" fmla="val 44484"/>
            </a:avLst>
          </a:prstGeom>
          <a:solidFill>
            <a:srgbClr val="FFFF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FF"/>
                </a:solidFill>
                <a:latin typeface="Calibri" panose="020F0502020204030204" pitchFamily="34" charset="0"/>
              </a:rPr>
              <a:t>Chọn</a:t>
            </a:r>
          </a:p>
        </p:txBody>
      </p:sp>
      <p:sp>
        <p:nvSpPr>
          <p:cNvPr id="27" name="Left Brace 26"/>
          <p:cNvSpPr/>
          <p:nvPr/>
        </p:nvSpPr>
        <p:spPr>
          <a:xfrm rot="5400000">
            <a:off x="4686300" y="2476500"/>
            <a:ext cx="685800" cy="6553200"/>
          </a:xfrm>
          <a:prstGeom prst="lef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846" name="Title 1"/>
          <p:cNvSpPr>
            <a:spLocks/>
          </p:cNvSpPr>
          <p:nvPr/>
        </p:nvSpPr>
        <p:spPr bwMode="auto">
          <a:xfrm>
            <a:off x="3810000" y="2743200"/>
            <a:ext cx="5181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Môn Xuất sắc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3885 L 0.47083 -0.6938 " pathEditMode="relative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531E-6 C -0.00677 -0.02197 -0.01337 -0.04371 -0.03229 -0.06568 C -0.05122 -0.08765 -0.07761 -0.14315 -0.11406 -0.13136 C -0.15052 -0.11956 -0.2007 -0.05689 -0.2507 0.00578 " pathEditMode="relative" ptsTypes="aa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2.35893E-6 C 0.24322 -0.26642 0.48645 -0.53261 0.58437 -0.5555 C 0.68229 -0.5784 0.63472 -0.35777 0.58715 -0.13691 " pathEditMode="relative" ptsTypes="aaA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37558E-6 C 0.03038 -0.03839 0.06094 -0.07678 0.07743 -0.07308 C 0.09392 -0.06938 0.09618 -0.02359 0.09861 0.02244 " pathEditMode="relative" ptsTypes="aaA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0.51064 L -3.33333E-6 2.08141E-6 " pathEditMode="relative" ptsTypes="AA">
                                      <p:cBhvr>
                                        <p:cTn id="2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777 L 3.33333E-6 -2.47919E-6 " pathEditMode="relative" rAng="0" ptsTypes="AA"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6" descr="cau mon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705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Content Placeholder 3" descr="thu mon 1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990600"/>
            <a:ext cx="1579563" cy="1497013"/>
          </a:xfrm>
        </p:spPr>
      </p:pic>
      <p:pic>
        <p:nvPicPr>
          <p:cNvPr id="5" name="Picture 4" descr="thu mon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1206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THU VIEN VIOLET\HINH ANH\cau mon 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0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8" descr="cau mon 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304800" y="533400"/>
            <a:ext cx="609600" cy="762000"/>
          </a:xfrm>
          <a:prstGeom prst="wedgeEllipseCallout">
            <a:avLst>
              <a:gd name="adj1" fmla="val 65403"/>
              <a:gd name="adj2" fmla="val 531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/>
              <a:t>vào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2514600" y="685800"/>
            <a:ext cx="1066800" cy="838200"/>
          </a:xfrm>
          <a:prstGeom prst="cloudCallout">
            <a:avLst>
              <a:gd name="adj1" fmla="val -125863"/>
              <a:gd name="adj2" fmla="val 394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/>
              <a:t>Không vào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219200" y="228600"/>
            <a:ext cx="838200" cy="533400"/>
          </a:xfrm>
          <a:prstGeom prst="wedgeRoundRectCallout">
            <a:avLst>
              <a:gd name="adj1" fmla="val -31588"/>
              <a:gd name="adj2" fmla="val 1276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</a:rPr>
              <a:t>Về </a:t>
            </a:r>
          </a:p>
        </p:txBody>
      </p:sp>
      <p:sp>
        <p:nvSpPr>
          <p:cNvPr id="23" name="Oval 22"/>
          <p:cNvSpPr/>
          <p:nvPr/>
        </p:nvSpPr>
        <p:spPr>
          <a:xfrm>
            <a:off x="1905000" y="5334000"/>
            <a:ext cx="1714500" cy="1524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3810000" y="3505200"/>
            <a:ext cx="5334000" cy="2514600"/>
          </a:xfrm>
          <a:prstGeom prst="cloudCallout">
            <a:avLst>
              <a:gd name="adj1" fmla="val -67158"/>
              <a:gd name="adj2" fmla="val 53034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FF"/>
                </a:solidFill>
              </a:rPr>
              <a:t>2 + 2 = ?</a:t>
            </a:r>
          </a:p>
        </p:txBody>
      </p:sp>
      <p:sp>
        <p:nvSpPr>
          <p:cNvPr id="78860" name="AutoShape 1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458200" y="0"/>
            <a:ext cx="685800" cy="1143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3885 L 0.47083 -0.6938 " pathEditMode="relative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531E-6 C -0.00677 -0.02197 -0.01337 -0.04371 -0.03229 -0.06568 C -0.05122 -0.08765 -0.07761 -0.14315 -0.11406 -0.13136 C -0.15052 -0.11956 -0.2007 -0.05689 -0.2507 0.00578 " pathEditMode="relative" ptsTypes="aa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2.35893E-6 C 0.24322 -0.26642 0.48645 -0.53261 0.58437 -0.5555 C 0.68229 -0.5784 0.63472 -0.35777 0.58715 -0.13691 " pathEditMode="relative" ptsTypes="aaA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37558E-6 C 0.03038 -0.03839 0.06094 -0.07678 0.07743 -0.07308 C 0.09392 -0.06938 0.09618 -0.02359 0.09861 0.02244 " pathEditMode="relative" ptsTypes="aaA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0.51064 L -3.33333E-6 2.08141E-6 " pathEditMode="relative" ptsTypes="AA">
                                      <p:cBhvr>
                                        <p:cTn id="2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777 L 3.33333E-6 -2.47919E-6 " pathEditMode="relative" rAng="0" ptsTypes="AA"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Callout 23"/>
          <p:cNvSpPr/>
          <p:nvPr/>
        </p:nvSpPr>
        <p:spPr>
          <a:xfrm>
            <a:off x="3810000" y="3505200"/>
            <a:ext cx="5334000" cy="2514600"/>
          </a:xfrm>
          <a:prstGeom prst="cloudCallout">
            <a:avLst>
              <a:gd name="adj1" fmla="val -67158"/>
              <a:gd name="adj2" fmla="val 53034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FF"/>
                </a:solidFill>
              </a:rPr>
              <a:t>1 + 2 = ?</a:t>
            </a:r>
          </a:p>
        </p:txBody>
      </p:sp>
      <p:pic>
        <p:nvPicPr>
          <p:cNvPr id="79875" name="Picture 6" descr="cau mon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705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Content Placeholder 3" descr="thu mon 1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990600"/>
            <a:ext cx="1579563" cy="1497013"/>
          </a:xfrm>
        </p:spPr>
      </p:pic>
      <p:pic>
        <p:nvPicPr>
          <p:cNvPr id="5" name="Picture 4" descr="thu mon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1206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THU VIEN VIOLET\HINH ANH\cau mon 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0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8" descr="cau mon 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304800" y="533400"/>
            <a:ext cx="609600" cy="762000"/>
          </a:xfrm>
          <a:prstGeom prst="wedgeEllipseCallout">
            <a:avLst>
              <a:gd name="adj1" fmla="val 65403"/>
              <a:gd name="adj2" fmla="val 531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/>
              <a:t>vào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2514600" y="685800"/>
            <a:ext cx="1066800" cy="838200"/>
          </a:xfrm>
          <a:prstGeom prst="cloudCallout">
            <a:avLst>
              <a:gd name="adj1" fmla="val -125863"/>
              <a:gd name="adj2" fmla="val 394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/>
              <a:t>Không vào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219200" y="228600"/>
            <a:ext cx="838200" cy="533400"/>
          </a:xfrm>
          <a:prstGeom prst="wedgeRoundRectCallout">
            <a:avLst>
              <a:gd name="adj1" fmla="val -31588"/>
              <a:gd name="adj2" fmla="val 1276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</a:rPr>
              <a:t>Về </a:t>
            </a:r>
          </a:p>
        </p:txBody>
      </p:sp>
      <p:sp>
        <p:nvSpPr>
          <p:cNvPr id="23" name="Oval 22"/>
          <p:cNvSpPr/>
          <p:nvPr/>
        </p:nvSpPr>
        <p:spPr>
          <a:xfrm>
            <a:off x="1905000" y="5334000"/>
            <a:ext cx="1714500" cy="1524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9884" name="AutoShape 1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458200" y="76200"/>
            <a:ext cx="685800" cy="1143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5.73543E-7 C 0.26944 -0.29648 0.53888 -0.59297 0.56631 -0.67923 C 0.59374 -0.76549 0.37916 -0.64176 0.16475 -0.5178 " pathEditMode="relative" ptsTypes="a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26364E-6 L 0.05 -0.17762 " pathEditMode="relative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0.51064 L -3.33333E-6 2.08141E-6 " pathEditMode="relative" ptsTypes="AA">
                                      <p:cBhvr>
                                        <p:cTn id="1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777 L 3.33333E-6 -2.47919E-6 " pathEditMode="relative" rAng="0" ptsTypes="AA"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6503E-6 C 0.12621 -0.22248 0.25243 -0.44519 0.3309 -0.56453 C 0.40937 -0.68386 0.42482 -0.713 0.47031 -0.71647 C 0.5158 -0.71994 0.55989 -0.65264 0.60416 -0.58511 " pathEditMode="relative" ptsTypes="aaaA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92877E-6 L -0.09167 -0.19982 " pathEditMode="relative" ptsTypes="AA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Callout 23"/>
          <p:cNvSpPr/>
          <p:nvPr/>
        </p:nvSpPr>
        <p:spPr>
          <a:xfrm>
            <a:off x="3810000" y="3505200"/>
            <a:ext cx="5334000" cy="2514600"/>
          </a:xfrm>
          <a:prstGeom prst="cloudCallout">
            <a:avLst>
              <a:gd name="adj1" fmla="val -67158"/>
              <a:gd name="adj2" fmla="val 53034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>
                <a:solidFill>
                  <a:srgbClr val="0000FF"/>
                </a:solidFill>
                <a:latin typeface="Calibri" panose="020F0502020204030204" pitchFamily="34" charset="0"/>
              </a:rPr>
              <a:t>10 - 2 = ?</a:t>
            </a:r>
          </a:p>
        </p:txBody>
      </p:sp>
      <p:pic>
        <p:nvPicPr>
          <p:cNvPr id="80899" name="Picture 6" descr="cau mon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705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Content Placeholder 3" descr="thu mon 1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990600"/>
            <a:ext cx="1579563" cy="1497013"/>
          </a:xfrm>
        </p:spPr>
      </p:pic>
      <p:pic>
        <p:nvPicPr>
          <p:cNvPr id="5" name="Picture 4" descr="thu mon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1206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THU VIEN VIOLET\HINH ANH\cau mon 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0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8" descr="cau mon 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304800" y="533400"/>
            <a:ext cx="609600" cy="762000"/>
          </a:xfrm>
          <a:prstGeom prst="wedgeEllipseCallout">
            <a:avLst>
              <a:gd name="adj1" fmla="val 65403"/>
              <a:gd name="adj2" fmla="val 531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/>
              <a:t>vào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2514600" y="685800"/>
            <a:ext cx="1066800" cy="838200"/>
          </a:xfrm>
          <a:prstGeom prst="cloudCallout">
            <a:avLst>
              <a:gd name="adj1" fmla="val -125863"/>
              <a:gd name="adj2" fmla="val 394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/>
              <a:t>Không vào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219200" y="228600"/>
            <a:ext cx="838200" cy="533400"/>
          </a:xfrm>
          <a:prstGeom prst="wedgeRoundRectCallout">
            <a:avLst>
              <a:gd name="adj1" fmla="val -31588"/>
              <a:gd name="adj2" fmla="val 1276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</a:rPr>
              <a:t>Về </a:t>
            </a:r>
          </a:p>
        </p:txBody>
      </p:sp>
      <p:sp>
        <p:nvSpPr>
          <p:cNvPr id="23" name="Oval 22"/>
          <p:cNvSpPr/>
          <p:nvPr/>
        </p:nvSpPr>
        <p:spPr>
          <a:xfrm>
            <a:off x="1905000" y="5334000"/>
            <a:ext cx="1714500" cy="1524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908" name="AutoShape 1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458200" y="0"/>
            <a:ext cx="685800" cy="1143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3885 L 0.47083 -0.6938 " pathEditMode="relative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531E-6 C -0.00677 -0.02197 -0.01337 -0.04371 -0.03229 -0.06568 C -0.05122 -0.08765 -0.07761 -0.14315 -0.11406 -0.13136 C -0.15052 -0.11956 -0.2007 -0.05689 -0.2507 0.00578 " pathEditMode="relative" ptsTypes="aa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2.35893E-6 C 0.24322 -0.26642 0.48645 -0.53261 0.58437 -0.5555 C 0.68229 -0.5784 0.63472 -0.35777 0.58715 -0.13691 " pathEditMode="relative" ptsTypes="aaA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37558E-6 C 0.03038 -0.03839 0.06094 -0.07678 0.07743 -0.07308 C 0.09392 -0.06938 0.09618 -0.02359 0.09861 0.02244 " pathEditMode="relative" ptsTypes="aaA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0.51064 L -3.33333E-6 2.08141E-6 " pathEditMode="relative" ptsTypes="AA">
                                      <p:cBhvr>
                                        <p:cTn id="2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777 L 3.33333E-6 -2.47919E-6 " pathEditMode="relative" rAng="0" ptsTypes="AA"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Callout 23"/>
          <p:cNvSpPr/>
          <p:nvPr/>
        </p:nvSpPr>
        <p:spPr>
          <a:xfrm>
            <a:off x="3810000" y="3505200"/>
            <a:ext cx="5334000" cy="2514600"/>
          </a:xfrm>
          <a:prstGeom prst="cloudCallout">
            <a:avLst>
              <a:gd name="adj1" fmla="val -67158"/>
              <a:gd name="adj2" fmla="val 53034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>
                <a:solidFill>
                  <a:srgbClr val="0000FF"/>
                </a:solidFill>
                <a:latin typeface="Calibri" panose="020F0502020204030204" pitchFamily="34" charset="0"/>
              </a:rPr>
              <a:t>2 + 2 -1 = ?</a:t>
            </a:r>
          </a:p>
        </p:txBody>
      </p:sp>
      <p:pic>
        <p:nvPicPr>
          <p:cNvPr id="81923" name="Picture 6" descr="cau mon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705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Content Placeholder 3" descr="thu mon 1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990600"/>
            <a:ext cx="1579563" cy="1497013"/>
          </a:xfrm>
        </p:spPr>
      </p:pic>
      <p:pic>
        <p:nvPicPr>
          <p:cNvPr id="5" name="Picture 4" descr="thu mon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1206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THU VIEN VIOLET\HINH ANH\cau mon 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0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8" descr="cau mon 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304800" y="533400"/>
            <a:ext cx="609600" cy="762000"/>
          </a:xfrm>
          <a:prstGeom prst="wedgeEllipseCallout">
            <a:avLst>
              <a:gd name="adj1" fmla="val 65403"/>
              <a:gd name="adj2" fmla="val 531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/>
              <a:t>vào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2514600" y="685800"/>
            <a:ext cx="1066800" cy="838200"/>
          </a:xfrm>
          <a:prstGeom prst="cloudCallout">
            <a:avLst>
              <a:gd name="adj1" fmla="val -125863"/>
              <a:gd name="adj2" fmla="val 394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/>
              <a:t>Không vào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219200" y="228600"/>
            <a:ext cx="838200" cy="533400"/>
          </a:xfrm>
          <a:prstGeom prst="wedgeRoundRectCallout">
            <a:avLst>
              <a:gd name="adj1" fmla="val -31588"/>
              <a:gd name="adj2" fmla="val 1276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</a:rPr>
              <a:t>Về </a:t>
            </a:r>
          </a:p>
        </p:txBody>
      </p:sp>
      <p:sp>
        <p:nvSpPr>
          <p:cNvPr id="23" name="Oval 22"/>
          <p:cNvSpPr/>
          <p:nvPr/>
        </p:nvSpPr>
        <p:spPr>
          <a:xfrm>
            <a:off x="1905000" y="5334000"/>
            <a:ext cx="1714500" cy="1524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1932" name="AutoShape 1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458200" y="0"/>
            <a:ext cx="685800" cy="1143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3885 L 0.47083 -0.6938 " pathEditMode="relative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531E-6 C -0.00677 -0.02197 -0.01337 -0.04371 -0.03229 -0.06568 C -0.05122 -0.08765 -0.07761 -0.14315 -0.11406 -0.13136 C -0.15052 -0.11956 -0.2007 -0.05689 -0.2507 0.00578 " pathEditMode="relative" ptsTypes="aa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2.35893E-6 C 0.24322 -0.26642 0.48645 -0.53261 0.58437 -0.5555 C 0.68229 -0.5784 0.63472 -0.35777 0.58715 -0.13691 " pathEditMode="relative" ptsTypes="aaA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37558E-6 C 0.03038 -0.03839 0.06094 -0.07678 0.07743 -0.07308 C 0.09392 -0.06938 0.09618 -0.02359 0.09861 0.02244 " pathEditMode="relative" ptsTypes="aaA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0.51064 L -3.33333E-6 2.08141E-6 " pathEditMode="relative" ptsTypes="AA">
                                      <p:cBhvr>
                                        <p:cTn id="2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777 L 3.33333E-6 -2.47919E-6 " pathEditMode="relative" rAng="0" ptsTypes="AA"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Callout 23"/>
          <p:cNvSpPr/>
          <p:nvPr/>
        </p:nvSpPr>
        <p:spPr>
          <a:xfrm>
            <a:off x="3810000" y="3505200"/>
            <a:ext cx="5334000" cy="2514600"/>
          </a:xfrm>
          <a:prstGeom prst="cloudCallout">
            <a:avLst>
              <a:gd name="adj1" fmla="val -67158"/>
              <a:gd name="adj2" fmla="val 53034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>
                <a:solidFill>
                  <a:srgbClr val="0000FF"/>
                </a:solidFill>
                <a:latin typeface="Calibri" panose="020F0502020204030204" pitchFamily="34" charset="0"/>
              </a:rPr>
              <a:t>9 -5 + 2 = ?</a:t>
            </a:r>
          </a:p>
        </p:txBody>
      </p:sp>
      <p:pic>
        <p:nvPicPr>
          <p:cNvPr id="82947" name="Picture 6" descr="cau mon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705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Content Placeholder 3" descr="thu mon 1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990600"/>
            <a:ext cx="1579563" cy="1497013"/>
          </a:xfrm>
        </p:spPr>
      </p:pic>
      <p:pic>
        <p:nvPicPr>
          <p:cNvPr id="5" name="Picture 4" descr="thu mon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1206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THU VIEN VIOLET\HINH ANH\cau mon 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0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8" descr="cau mon 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304800" y="533400"/>
            <a:ext cx="609600" cy="762000"/>
          </a:xfrm>
          <a:prstGeom prst="wedgeEllipseCallout">
            <a:avLst>
              <a:gd name="adj1" fmla="val 65403"/>
              <a:gd name="adj2" fmla="val 531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/>
              <a:t>vào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2514600" y="685800"/>
            <a:ext cx="1066800" cy="838200"/>
          </a:xfrm>
          <a:prstGeom prst="cloudCallout">
            <a:avLst>
              <a:gd name="adj1" fmla="val -125863"/>
              <a:gd name="adj2" fmla="val 394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/>
              <a:t>Không vào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219200" y="228600"/>
            <a:ext cx="838200" cy="533400"/>
          </a:xfrm>
          <a:prstGeom prst="wedgeRoundRectCallout">
            <a:avLst>
              <a:gd name="adj1" fmla="val -31588"/>
              <a:gd name="adj2" fmla="val 1276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</a:rPr>
              <a:t>Về </a:t>
            </a:r>
          </a:p>
        </p:txBody>
      </p:sp>
      <p:sp>
        <p:nvSpPr>
          <p:cNvPr id="23" name="Oval 22"/>
          <p:cNvSpPr/>
          <p:nvPr/>
        </p:nvSpPr>
        <p:spPr>
          <a:xfrm>
            <a:off x="1905000" y="5334000"/>
            <a:ext cx="1714500" cy="1524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2956" name="AutoShape 1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458200" y="0"/>
            <a:ext cx="685800" cy="1143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3885 L 0.47083 -0.6938 " pathEditMode="relative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531E-6 C -0.00677 -0.02197 -0.01337 -0.04371 -0.03229 -0.06568 C -0.05122 -0.08765 -0.07761 -0.14315 -0.11406 -0.13136 C -0.15052 -0.11956 -0.2007 -0.05689 -0.2507 0.00578 " pathEditMode="relative" ptsTypes="aa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2.35893E-6 C 0.24322 -0.26642 0.48645 -0.53261 0.58437 -0.5555 C 0.68229 -0.5784 0.63472 -0.35777 0.58715 -0.13691 " pathEditMode="relative" ptsTypes="aaA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37558E-6 C 0.03038 -0.03839 0.06094 -0.07678 0.07743 -0.07308 C 0.09392 -0.06938 0.09618 -0.02359 0.09861 0.02244 " pathEditMode="relative" ptsTypes="aaA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0.51064 L -3.33333E-6 2.08141E-6 " pathEditMode="relative" ptsTypes="AA">
                                      <p:cBhvr>
                                        <p:cTn id="2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777 L 3.33333E-6 -2.47919E-6 " pathEditMode="relative" rAng="0" ptsTypes="AA"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Callout 23"/>
          <p:cNvSpPr/>
          <p:nvPr/>
        </p:nvSpPr>
        <p:spPr>
          <a:xfrm>
            <a:off x="3810000" y="3505200"/>
            <a:ext cx="5334000" cy="2514600"/>
          </a:xfrm>
          <a:prstGeom prst="cloudCallout">
            <a:avLst>
              <a:gd name="adj1" fmla="val -67158"/>
              <a:gd name="adj2" fmla="val 53034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>
                <a:solidFill>
                  <a:srgbClr val="0000FF"/>
                </a:solidFill>
                <a:latin typeface="Calibri" panose="020F0502020204030204" pitchFamily="34" charset="0"/>
              </a:rPr>
              <a:t>2 + 8 - 9 = ?</a:t>
            </a:r>
          </a:p>
        </p:txBody>
      </p:sp>
      <p:pic>
        <p:nvPicPr>
          <p:cNvPr id="83971" name="Picture 6" descr="cau mon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705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Content Placeholder 3" descr="thu mon 1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990600"/>
            <a:ext cx="1579563" cy="1497013"/>
          </a:xfrm>
        </p:spPr>
      </p:pic>
      <p:pic>
        <p:nvPicPr>
          <p:cNvPr id="5" name="Picture 4" descr="thu mon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1206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THU VIEN VIOLET\HINH ANH\cau mon 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0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8" descr="cau mon 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304800" y="533400"/>
            <a:ext cx="609600" cy="762000"/>
          </a:xfrm>
          <a:prstGeom prst="wedgeEllipseCallout">
            <a:avLst>
              <a:gd name="adj1" fmla="val 65403"/>
              <a:gd name="adj2" fmla="val 531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/>
              <a:t>vào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2514600" y="685800"/>
            <a:ext cx="1066800" cy="838200"/>
          </a:xfrm>
          <a:prstGeom prst="cloudCallout">
            <a:avLst>
              <a:gd name="adj1" fmla="val -125863"/>
              <a:gd name="adj2" fmla="val 394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/>
              <a:t>Không vào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219200" y="228600"/>
            <a:ext cx="838200" cy="533400"/>
          </a:xfrm>
          <a:prstGeom prst="wedgeRoundRectCallout">
            <a:avLst>
              <a:gd name="adj1" fmla="val -31588"/>
              <a:gd name="adj2" fmla="val 1276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</a:rPr>
              <a:t>Về </a:t>
            </a:r>
          </a:p>
        </p:txBody>
      </p:sp>
      <p:sp>
        <p:nvSpPr>
          <p:cNvPr id="23" name="Oval 22"/>
          <p:cNvSpPr/>
          <p:nvPr/>
        </p:nvSpPr>
        <p:spPr>
          <a:xfrm>
            <a:off x="1905000" y="5334000"/>
            <a:ext cx="1714500" cy="1524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3980" name="AutoShape 1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458200" y="0"/>
            <a:ext cx="685800" cy="1143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0.51064 L -3.33333E-6 2.08141E-6 " pathEditMode="relative" ptsTypes="AA">
                                      <p:cBhvr>
                                        <p:cTn id="6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777 L 3.33333E-6 -2.47919E-6 " pathEditMode="relative" rAng="0" ptsTypes="AA"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0023 C 0.29479 -0.24555 0.58976 -0.49156 0.65087 -0.5852 C 0.71198 -0.67885 0.39635 -0.5496 0.36667 -0.56185 C 0.33698 -0.57411 0.40504 -0.61665 0.47309 -0.65919 " pathEditMode="relative" ptsTypes="aaaA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4104E-6 C -0.025 0.00948 -0.05 0.01896 -0.06979 0.0148 C -0.08958 0.01063 -0.14271 -0.01457 -0.11892 -0.0252 C -0.09514 -0.03584 0.04479 -0.03306 0.07309 -0.04856 C 0.10139 -0.06405 0.05486 -0.10682 0.05087 -0.11838 " pathEditMode="relative" ptsTypes="aaaaA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09249E-7 L 0.45416 -0.5826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-2913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7746E-6 L -0.05833 -0.09988 " pathEditMode="relative" ptsTypes="AA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6" descr="cau mon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705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Content Placeholder 3" descr="thu mon 1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990600"/>
            <a:ext cx="1579563" cy="1497013"/>
          </a:xfrm>
        </p:spPr>
      </p:pic>
      <p:pic>
        <p:nvPicPr>
          <p:cNvPr id="5" name="Picture 4" descr="thu mon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1206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THU VIEN VIOLET\HINH ANH\cau mon 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0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8" descr="cau mon 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304800" y="533400"/>
            <a:ext cx="609600" cy="762000"/>
          </a:xfrm>
          <a:prstGeom prst="wedgeEllipseCallout">
            <a:avLst>
              <a:gd name="adj1" fmla="val 65403"/>
              <a:gd name="adj2" fmla="val 531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/>
              <a:t>vào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2514600" y="685800"/>
            <a:ext cx="1066800" cy="838200"/>
          </a:xfrm>
          <a:prstGeom prst="cloudCallout">
            <a:avLst>
              <a:gd name="adj1" fmla="val -125863"/>
              <a:gd name="adj2" fmla="val 394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/>
              <a:t>Không vào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219200" y="228600"/>
            <a:ext cx="838200" cy="533400"/>
          </a:xfrm>
          <a:prstGeom prst="wedgeRoundRectCallout">
            <a:avLst>
              <a:gd name="adj1" fmla="val -31588"/>
              <a:gd name="adj2" fmla="val 1276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</a:rPr>
              <a:t>Về </a:t>
            </a:r>
          </a:p>
        </p:txBody>
      </p:sp>
      <p:sp>
        <p:nvSpPr>
          <p:cNvPr id="23" name="Oval 22"/>
          <p:cNvSpPr/>
          <p:nvPr/>
        </p:nvSpPr>
        <p:spPr>
          <a:xfrm>
            <a:off x="1905000" y="5334000"/>
            <a:ext cx="1714500" cy="1524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3810000" y="3505200"/>
            <a:ext cx="5334000" cy="2514600"/>
          </a:xfrm>
          <a:prstGeom prst="cloudCallout">
            <a:avLst>
              <a:gd name="adj1" fmla="val -67158"/>
              <a:gd name="adj2" fmla="val 53034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</a:rPr>
              <a:t>Điền dấu &gt;,&lt;,=</a:t>
            </a:r>
          </a:p>
          <a:p>
            <a:pPr algn="ctr"/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</a:rPr>
              <a:t>2 + 8 - 6 = 8 - 6 + 2 </a:t>
            </a:r>
          </a:p>
        </p:txBody>
      </p:sp>
      <p:sp>
        <p:nvSpPr>
          <p:cNvPr id="85004" name="AutoShape 1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458200" y="0"/>
            <a:ext cx="685800" cy="1143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3885 L 0.47083 -0.6938 " pathEditMode="relative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531E-6 C -0.00677 -0.02197 -0.01337 -0.04371 -0.03229 -0.06568 C -0.05122 -0.08765 -0.07761 -0.14315 -0.11406 -0.13136 C -0.15052 -0.11956 -0.2007 -0.05689 -0.2507 0.00578 " pathEditMode="relative" ptsTypes="aa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2.35893E-6 C 0.24322 -0.26642 0.48645 -0.53261 0.58437 -0.5555 C 0.68229 -0.5784 0.63472 -0.35777 0.58715 -0.13691 " pathEditMode="relative" ptsTypes="aaA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37558E-6 C 0.03038 -0.03839 0.06094 -0.07678 0.07743 -0.07308 C 0.09392 -0.06938 0.09618 -0.02359 0.09861 0.02244 " pathEditMode="relative" ptsTypes="aaA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0.51064 L -3.33333E-6 2.08141E-6 " pathEditMode="relative" ptsTypes="AA">
                                      <p:cBhvr>
                                        <p:cTn id="2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777 L 3.33333E-6 -2.47919E-6 " pathEditMode="relative" rAng="0" ptsTypes="AA"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298</Words>
  <PresentationFormat>Trình chiếu Trên màn hình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Default Design</vt:lpstr>
      <vt:lpstr>Office</vt:lpstr>
      <vt:lpstr>Trò chơi: Thủ Môn Xuất sắc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Cách chơi: THỦ MÔN XUẤT SẮC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2014-11-09T04:42:31Z</dcterms:created>
  <dcterms:modified xsi:type="dcterms:W3CDTF">2023-09-16T12:08:06Z</dcterms:modified>
</cp:coreProperties>
</file>