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4" r:id="rId2"/>
    <p:sldMasterId id="2147483716" r:id="rId3"/>
    <p:sldMasterId id="2147483728" r:id="rId4"/>
  </p:sldMasterIdLst>
  <p:notesMasterIdLst>
    <p:notesMasterId r:id="rId27"/>
  </p:notesMasterIdLst>
  <p:sldIdLst>
    <p:sldId id="353" r:id="rId5"/>
    <p:sldId id="278" r:id="rId6"/>
    <p:sldId id="354" r:id="rId7"/>
    <p:sldId id="355" r:id="rId8"/>
    <p:sldId id="337" r:id="rId9"/>
    <p:sldId id="357" r:id="rId10"/>
    <p:sldId id="339" r:id="rId11"/>
    <p:sldId id="301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287" r:id="rId20"/>
    <p:sldId id="358" r:id="rId21"/>
    <p:sldId id="343" r:id="rId22"/>
    <p:sldId id="359" r:id="rId23"/>
    <p:sldId id="328" r:id="rId24"/>
    <p:sldId id="293" r:id="rId25"/>
    <p:sldId id="31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73"/>
    <a:srgbClr val="F26532"/>
    <a:srgbClr val="D55A95"/>
    <a:srgbClr val="05788C"/>
    <a:srgbClr val="048DA4"/>
    <a:srgbClr val="05A0B8"/>
    <a:srgbClr val="A3DBE1"/>
    <a:srgbClr val="E26714"/>
    <a:srgbClr val="EE8640"/>
    <a:srgbClr val="C0E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56" autoAdjust="0"/>
    <p:restoredTop sz="92727" autoAdjust="0"/>
  </p:normalViewPr>
  <p:slideViewPr>
    <p:cSldViewPr snapToGrid="0" showGuides="1">
      <p:cViewPr varScale="1">
        <p:scale>
          <a:sx n="67" d="100"/>
          <a:sy n="67" d="100"/>
        </p:scale>
        <p:origin x="6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4d470b449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4d470b449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5981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24d3dfaa5d8_0_2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24d3dfaa5d8_0_2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136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1" name="Google Shape;3521;g77cf0412cd_0_4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2" name="Google Shape;3522;g77cf0412cd_0_4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3230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24d3dfaa5d8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24d3dfaa5d8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6927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24d3dfaa5d8_0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24d3dfaa5d8_0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0339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24d3dfaa5d8_0_20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24d3dfaa5d8_0_20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7066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56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62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39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82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24d3dfaa5d8_0_2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24d3dfaa5d8_0_2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8326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95000" y="188400"/>
            <a:ext cx="11802000" cy="6481200"/>
          </a:xfrm>
          <a:prstGeom prst="roundRect">
            <a:avLst>
              <a:gd name="adj" fmla="val 6264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59633" y="2142200"/>
            <a:ext cx="6237600" cy="25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flipH="1">
            <a:off x="5841304" y="5572199"/>
            <a:ext cx="1956096" cy="1184400"/>
            <a:chOff x="3316390" y="3783954"/>
            <a:chExt cx="1467072" cy="888300"/>
          </a:xfrm>
        </p:grpSpPr>
        <p:sp>
          <p:nvSpPr>
            <p:cNvPr id="12" name="Google Shape;12;p2"/>
            <p:cNvSpPr/>
            <p:nvPr/>
          </p:nvSpPr>
          <p:spPr>
            <a:xfrm rot="9000065">
              <a:off x="3319940" y="4060685"/>
              <a:ext cx="1196676" cy="334838"/>
            </a:xfrm>
            <a:custGeom>
              <a:avLst/>
              <a:gdLst/>
              <a:ahLst/>
              <a:cxnLst/>
              <a:rect l="l" t="t" r="r" b="b"/>
              <a:pathLst>
                <a:path w="17823" h="4987" extrusionOk="0">
                  <a:moveTo>
                    <a:pt x="6644" y="0"/>
                  </a:moveTo>
                  <a:cubicBezTo>
                    <a:pt x="6637" y="0"/>
                    <a:pt x="6630" y="1"/>
                    <a:pt x="6622" y="2"/>
                  </a:cubicBezTo>
                  <a:cubicBezTo>
                    <a:pt x="6473" y="34"/>
                    <a:pt x="6330" y="92"/>
                    <a:pt x="6205" y="169"/>
                  </a:cubicBezTo>
                  <a:cubicBezTo>
                    <a:pt x="6156" y="200"/>
                    <a:pt x="6141" y="263"/>
                    <a:pt x="6172" y="312"/>
                  </a:cubicBezTo>
                  <a:cubicBezTo>
                    <a:pt x="6191" y="344"/>
                    <a:pt x="6226" y="361"/>
                    <a:pt x="6260" y="361"/>
                  </a:cubicBezTo>
                  <a:cubicBezTo>
                    <a:pt x="6278" y="361"/>
                    <a:pt x="6298" y="356"/>
                    <a:pt x="6314" y="345"/>
                  </a:cubicBezTo>
                  <a:cubicBezTo>
                    <a:pt x="6419" y="282"/>
                    <a:pt x="6540" y="233"/>
                    <a:pt x="6665" y="206"/>
                  </a:cubicBezTo>
                  <a:cubicBezTo>
                    <a:pt x="6722" y="193"/>
                    <a:pt x="6757" y="138"/>
                    <a:pt x="6745" y="82"/>
                  </a:cubicBezTo>
                  <a:cubicBezTo>
                    <a:pt x="6735" y="34"/>
                    <a:pt x="6692" y="0"/>
                    <a:pt x="6644" y="0"/>
                  </a:cubicBezTo>
                  <a:close/>
                  <a:moveTo>
                    <a:pt x="6996" y="138"/>
                  </a:moveTo>
                  <a:cubicBezTo>
                    <a:pt x="6982" y="138"/>
                    <a:pt x="6969" y="140"/>
                    <a:pt x="6956" y="146"/>
                  </a:cubicBezTo>
                  <a:cubicBezTo>
                    <a:pt x="6903" y="168"/>
                    <a:pt x="6877" y="229"/>
                    <a:pt x="6899" y="282"/>
                  </a:cubicBezTo>
                  <a:cubicBezTo>
                    <a:pt x="6915" y="320"/>
                    <a:pt x="6924" y="369"/>
                    <a:pt x="6924" y="429"/>
                  </a:cubicBezTo>
                  <a:cubicBezTo>
                    <a:pt x="6924" y="487"/>
                    <a:pt x="6915" y="555"/>
                    <a:pt x="6899" y="630"/>
                  </a:cubicBezTo>
                  <a:cubicBezTo>
                    <a:pt x="6888" y="685"/>
                    <a:pt x="6924" y="740"/>
                    <a:pt x="6980" y="752"/>
                  </a:cubicBezTo>
                  <a:cubicBezTo>
                    <a:pt x="6986" y="753"/>
                    <a:pt x="6994" y="754"/>
                    <a:pt x="7001" y="754"/>
                  </a:cubicBezTo>
                  <a:lnTo>
                    <a:pt x="7002" y="754"/>
                  </a:lnTo>
                  <a:cubicBezTo>
                    <a:pt x="7050" y="754"/>
                    <a:pt x="7093" y="721"/>
                    <a:pt x="7103" y="672"/>
                  </a:cubicBezTo>
                  <a:cubicBezTo>
                    <a:pt x="7122" y="584"/>
                    <a:pt x="7132" y="502"/>
                    <a:pt x="7132" y="429"/>
                  </a:cubicBezTo>
                  <a:cubicBezTo>
                    <a:pt x="7132" y="340"/>
                    <a:pt x="7119" y="265"/>
                    <a:pt x="7092" y="201"/>
                  </a:cubicBezTo>
                  <a:cubicBezTo>
                    <a:pt x="7075" y="161"/>
                    <a:pt x="7036" y="138"/>
                    <a:pt x="6996" y="138"/>
                  </a:cubicBezTo>
                  <a:close/>
                  <a:moveTo>
                    <a:pt x="5960" y="437"/>
                  </a:moveTo>
                  <a:cubicBezTo>
                    <a:pt x="5927" y="437"/>
                    <a:pt x="5894" y="453"/>
                    <a:pt x="5874" y="483"/>
                  </a:cubicBezTo>
                  <a:cubicBezTo>
                    <a:pt x="5787" y="615"/>
                    <a:pt x="5736" y="762"/>
                    <a:pt x="5722" y="920"/>
                  </a:cubicBezTo>
                  <a:cubicBezTo>
                    <a:pt x="5717" y="977"/>
                    <a:pt x="5760" y="1028"/>
                    <a:pt x="5818" y="1033"/>
                  </a:cubicBezTo>
                  <a:lnTo>
                    <a:pt x="5826" y="1033"/>
                  </a:lnTo>
                  <a:cubicBezTo>
                    <a:pt x="5879" y="1033"/>
                    <a:pt x="5925" y="992"/>
                    <a:pt x="5929" y="937"/>
                  </a:cubicBezTo>
                  <a:cubicBezTo>
                    <a:pt x="5940" y="815"/>
                    <a:pt x="5979" y="701"/>
                    <a:pt x="6047" y="599"/>
                  </a:cubicBezTo>
                  <a:cubicBezTo>
                    <a:pt x="6079" y="551"/>
                    <a:pt x="6066" y="486"/>
                    <a:pt x="6019" y="454"/>
                  </a:cubicBezTo>
                  <a:cubicBezTo>
                    <a:pt x="6001" y="442"/>
                    <a:pt x="5980" y="437"/>
                    <a:pt x="5960" y="437"/>
                  </a:cubicBezTo>
                  <a:close/>
                  <a:moveTo>
                    <a:pt x="17671" y="933"/>
                  </a:moveTo>
                  <a:cubicBezTo>
                    <a:pt x="17661" y="933"/>
                    <a:pt x="17652" y="934"/>
                    <a:pt x="17642" y="937"/>
                  </a:cubicBezTo>
                  <a:cubicBezTo>
                    <a:pt x="17587" y="953"/>
                    <a:pt x="17556" y="1011"/>
                    <a:pt x="17571" y="1066"/>
                  </a:cubicBezTo>
                  <a:lnTo>
                    <a:pt x="17596" y="1059"/>
                  </a:lnTo>
                  <a:lnTo>
                    <a:pt x="17596" y="1059"/>
                  </a:lnTo>
                  <a:lnTo>
                    <a:pt x="17769" y="1004"/>
                  </a:lnTo>
                  <a:cubicBezTo>
                    <a:pt x="17755" y="960"/>
                    <a:pt x="17714" y="933"/>
                    <a:pt x="17671" y="933"/>
                  </a:cubicBezTo>
                  <a:close/>
                  <a:moveTo>
                    <a:pt x="17673" y="1040"/>
                  </a:moveTo>
                  <a:lnTo>
                    <a:pt x="17596" y="1059"/>
                  </a:lnTo>
                  <a:lnTo>
                    <a:pt x="17596" y="1059"/>
                  </a:lnTo>
                  <a:lnTo>
                    <a:pt x="17572" y="1067"/>
                  </a:lnTo>
                  <a:lnTo>
                    <a:pt x="17572" y="1067"/>
                  </a:lnTo>
                  <a:lnTo>
                    <a:pt x="17673" y="1040"/>
                  </a:lnTo>
                  <a:close/>
                  <a:moveTo>
                    <a:pt x="6871" y="941"/>
                  </a:moveTo>
                  <a:cubicBezTo>
                    <a:pt x="6830" y="941"/>
                    <a:pt x="6792" y="964"/>
                    <a:pt x="6776" y="1004"/>
                  </a:cubicBezTo>
                  <a:cubicBezTo>
                    <a:pt x="6725" y="1121"/>
                    <a:pt x="6664" y="1241"/>
                    <a:pt x="6593" y="1363"/>
                  </a:cubicBezTo>
                  <a:cubicBezTo>
                    <a:pt x="6564" y="1414"/>
                    <a:pt x="6581" y="1476"/>
                    <a:pt x="6631" y="1505"/>
                  </a:cubicBezTo>
                  <a:cubicBezTo>
                    <a:pt x="6647" y="1515"/>
                    <a:pt x="6665" y="1519"/>
                    <a:pt x="6682" y="1519"/>
                  </a:cubicBezTo>
                  <a:lnTo>
                    <a:pt x="6682" y="1520"/>
                  </a:lnTo>
                  <a:cubicBezTo>
                    <a:pt x="6719" y="1520"/>
                    <a:pt x="6753" y="1500"/>
                    <a:pt x="6773" y="1467"/>
                  </a:cubicBezTo>
                  <a:cubicBezTo>
                    <a:pt x="6848" y="1339"/>
                    <a:pt x="6913" y="1210"/>
                    <a:pt x="6967" y="1086"/>
                  </a:cubicBezTo>
                  <a:cubicBezTo>
                    <a:pt x="6989" y="1034"/>
                    <a:pt x="6964" y="973"/>
                    <a:pt x="6912" y="949"/>
                  </a:cubicBezTo>
                  <a:cubicBezTo>
                    <a:pt x="6898" y="944"/>
                    <a:pt x="6884" y="941"/>
                    <a:pt x="6871" y="941"/>
                  </a:cubicBezTo>
                  <a:close/>
                  <a:moveTo>
                    <a:pt x="5879" y="1233"/>
                  </a:moveTo>
                  <a:cubicBezTo>
                    <a:pt x="5868" y="1233"/>
                    <a:pt x="5858" y="1235"/>
                    <a:pt x="5847" y="1238"/>
                  </a:cubicBezTo>
                  <a:cubicBezTo>
                    <a:pt x="5793" y="1257"/>
                    <a:pt x="5763" y="1316"/>
                    <a:pt x="5781" y="1369"/>
                  </a:cubicBezTo>
                  <a:cubicBezTo>
                    <a:pt x="5823" y="1498"/>
                    <a:pt x="5886" y="1632"/>
                    <a:pt x="5971" y="1766"/>
                  </a:cubicBezTo>
                  <a:cubicBezTo>
                    <a:pt x="5990" y="1797"/>
                    <a:pt x="6023" y="1815"/>
                    <a:pt x="6059" y="1815"/>
                  </a:cubicBezTo>
                  <a:cubicBezTo>
                    <a:pt x="6077" y="1815"/>
                    <a:pt x="6096" y="1810"/>
                    <a:pt x="6113" y="1799"/>
                  </a:cubicBezTo>
                  <a:cubicBezTo>
                    <a:pt x="6162" y="1769"/>
                    <a:pt x="6177" y="1704"/>
                    <a:pt x="6146" y="1656"/>
                  </a:cubicBezTo>
                  <a:cubicBezTo>
                    <a:pt x="6071" y="1536"/>
                    <a:pt x="6015" y="1418"/>
                    <a:pt x="5978" y="1306"/>
                  </a:cubicBezTo>
                  <a:cubicBezTo>
                    <a:pt x="5964" y="1261"/>
                    <a:pt x="5923" y="1233"/>
                    <a:pt x="5879" y="1233"/>
                  </a:cubicBezTo>
                  <a:close/>
                  <a:moveTo>
                    <a:pt x="17718" y="1347"/>
                  </a:moveTo>
                  <a:cubicBezTo>
                    <a:pt x="17661" y="1347"/>
                    <a:pt x="17614" y="1389"/>
                    <a:pt x="17611" y="1445"/>
                  </a:cubicBezTo>
                  <a:cubicBezTo>
                    <a:pt x="17604" y="1567"/>
                    <a:pt x="17580" y="1695"/>
                    <a:pt x="17539" y="1829"/>
                  </a:cubicBezTo>
                  <a:cubicBezTo>
                    <a:pt x="17522" y="1883"/>
                    <a:pt x="17554" y="1941"/>
                    <a:pt x="17608" y="1957"/>
                  </a:cubicBezTo>
                  <a:cubicBezTo>
                    <a:pt x="17619" y="1961"/>
                    <a:pt x="17629" y="1962"/>
                    <a:pt x="17638" y="1962"/>
                  </a:cubicBezTo>
                  <a:cubicBezTo>
                    <a:pt x="17682" y="1962"/>
                    <a:pt x="17724" y="1934"/>
                    <a:pt x="17738" y="1889"/>
                  </a:cubicBezTo>
                  <a:cubicBezTo>
                    <a:pt x="17783" y="1741"/>
                    <a:pt x="17810" y="1596"/>
                    <a:pt x="17818" y="1458"/>
                  </a:cubicBezTo>
                  <a:cubicBezTo>
                    <a:pt x="17822" y="1400"/>
                    <a:pt x="17778" y="1351"/>
                    <a:pt x="17720" y="1347"/>
                  </a:cubicBezTo>
                  <a:cubicBezTo>
                    <a:pt x="17720" y="1347"/>
                    <a:pt x="17719" y="1347"/>
                    <a:pt x="17718" y="1347"/>
                  </a:cubicBezTo>
                  <a:close/>
                  <a:moveTo>
                    <a:pt x="118" y="1555"/>
                  </a:moveTo>
                  <a:cubicBezTo>
                    <a:pt x="104" y="1555"/>
                    <a:pt x="91" y="1557"/>
                    <a:pt x="78" y="1563"/>
                  </a:cubicBezTo>
                  <a:cubicBezTo>
                    <a:pt x="25" y="1585"/>
                    <a:pt x="0" y="1646"/>
                    <a:pt x="22" y="1699"/>
                  </a:cubicBezTo>
                  <a:cubicBezTo>
                    <a:pt x="25" y="1705"/>
                    <a:pt x="90" y="1858"/>
                    <a:pt x="223" y="2081"/>
                  </a:cubicBezTo>
                  <a:cubicBezTo>
                    <a:pt x="243" y="2113"/>
                    <a:pt x="277" y="2131"/>
                    <a:pt x="313" y="2131"/>
                  </a:cubicBezTo>
                  <a:cubicBezTo>
                    <a:pt x="330" y="2131"/>
                    <a:pt x="348" y="2126"/>
                    <a:pt x="365" y="2117"/>
                  </a:cubicBezTo>
                  <a:cubicBezTo>
                    <a:pt x="414" y="2087"/>
                    <a:pt x="430" y="2024"/>
                    <a:pt x="401" y="1975"/>
                  </a:cubicBezTo>
                  <a:cubicBezTo>
                    <a:pt x="276" y="1765"/>
                    <a:pt x="215" y="1619"/>
                    <a:pt x="214" y="1618"/>
                  </a:cubicBezTo>
                  <a:cubicBezTo>
                    <a:pt x="197" y="1579"/>
                    <a:pt x="158" y="1555"/>
                    <a:pt x="118" y="1555"/>
                  </a:cubicBezTo>
                  <a:close/>
                  <a:moveTo>
                    <a:pt x="6457" y="1660"/>
                  </a:moveTo>
                  <a:cubicBezTo>
                    <a:pt x="6425" y="1660"/>
                    <a:pt x="6393" y="1675"/>
                    <a:pt x="6373" y="1704"/>
                  </a:cubicBezTo>
                  <a:cubicBezTo>
                    <a:pt x="6294" y="1813"/>
                    <a:pt x="6211" y="1921"/>
                    <a:pt x="6123" y="2025"/>
                  </a:cubicBezTo>
                  <a:cubicBezTo>
                    <a:pt x="6085" y="2068"/>
                    <a:pt x="6091" y="2134"/>
                    <a:pt x="6134" y="2171"/>
                  </a:cubicBezTo>
                  <a:cubicBezTo>
                    <a:pt x="6153" y="2187"/>
                    <a:pt x="6177" y="2195"/>
                    <a:pt x="6201" y="2195"/>
                  </a:cubicBezTo>
                  <a:cubicBezTo>
                    <a:pt x="6228" y="2195"/>
                    <a:pt x="6254" y="2185"/>
                    <a:pt x="6275" y="2166"/>
                  </a:cubicBezTo>
                  <a:cubicBezTo>
                    <a:pt x="6349" y="2249"/>
                    <a:pt x="6433" y="2333"/>
                    <a:pt x="6522" y="2418"/>
                  </a:cubicBezTo>
                  <a:cubicBezTo>
                    <a:pt x="6542" y="2438"/>
                    <a:pt x="6567" y="2446"/>
                    <a:pt x="6593" y="2446"/>
                  </a:cubicBezTo>
                  <a:cubicBezTo>
                    <a:pt x="6620" y="2446"/>
                    <a:pt x="6648" y="2435"/>
                    <a:pt x="6669" y="2414"/>
                  </a:cubicBezTo>
                  <a:cubicBezTo>
                    <a:pt x="6708" y="2373"/>
                    <a:pt x="6706" y="2306"/>
                    <a:pt x="6664" y="2267"/>
                  </a:cubicBezTo>
                  <a:cubicBezTo>
                    <a:pt x="6571" y="2178"/>
                    <a:pt x="6484" y="2090"/>
                    <a:pt x="6408" y="2003"/>
                  </a:cubicBezTo>
                  <a:cubicBezTo>
                    <a:pt x="6455" y="1944"/>
                    <a:pt x="6499" y="1884"/>
                    <a:pt x="6542" y="1824"/>
                  </a:cubicBezTo>
                  <a:cubicBezTo>
                    <a:pt x="6575" y="1777"/>
                    <a:pt x="6564" y="1712"/>
                    <a:pt x="6517" y="1679"/>
                  </a:cubicBezTo>
                  <a:cubicBezTo>
                    <a:pt x="6499" y="1666"/>
                    <a:pt x="6478" y="1660"/>
                    <a:pt x="6457" y="1660"/>
                  </a:cubicBezTo>
                  <a:close/>
                  <a:moveTo>
                    <a:pt x="17482" y="2139"/>
                  </a:moveTo>
                  <a:cubicBezTo>
                    <a:pt x="17444" y="2139"/>
                    <a:pt x="17408" y="2160"/>
                    <a:pt x="17390" y="2196"/>
                  </a:cubicBezTo>
                  <a:cubicBezTo>
                    <a:pt x="17332" y="2310"/>
                    <a:pt x="17263" y="2428"/>
                    <a:pt x="17185" y="2542"/>
                  </a:cubicBezTo>
                  <a:cubicBezTo>
                    <a:pt x="17153" y="2589"/>
                    <a:pt x="17165" y="2654"/>
                    <a:pt x="17213" y="2686"/>
                  </a:cubicBezTo>
                  <a:cubicBezTo>
                    <a:pt x="17230" y="2698"/>
                    <a:pt x="17251" y="2705"/>
                    <a:pt x="17271" y="2705"/>
                  </a:cubicBezTo>
                  <a:cubicBezTo>
                    <a:pt x="17304" y="2705"/>
                    <a:pt x="17337" y="2689"/>
                    <a:pt x="17357" y="2659"/>
                  </a:cubicBezTo>
                  <a:cubicBezTo>
                    <a:pt x="17440" y="2537"/>
                    <a:pt x="17513" y="2412"/>
                    <a:pt x="17575" y="2289"/>
                  </a:cubicBezTo>
                  <a:cubicBezTo>
                    <a:pt x="17600" y="2238"/>
                    <a:pt x="17580" y="2175"/>
                    <a:pt x="17529" y="2150"/>
                  </a:cubicBezTo>
                  <a:cubicBezTo>
                    <a:pt x="17514" y="2142"/>
                    <a:pt x="17498" y="2139"/>
                    <a:pt x="17482" y="2139"/>
                  </a:cubicBezTo>
                  <a:close/>
                  <a:moveTo>
                    <a:pt x="5919" y="2293"/>
                  </a:moveTo>
                  <a:cubicBezTo>
                    <a:pt x="5893" y="2293"/>
                    <a:pt x="5866" y="2303"/>
                    <a:pt x="5846" y="2324"/>
                  </a:cubicBezTo>
                  <a:cubicBezTo>
                    <a:pt x="5750" y="2420"/>
                    <a:pt x="5650" y="2514"/>
                    <a:pt x="5547" y="2600"/>
                  </a:cubicBezTo>
                  <a:cubicBezTo>
                    <a:pt x="5504" y="2637"/>
                    <a:pt x="5498" y="2703"/>
                    <a:pt x="5536" y="2746"/>
                  </a:cubicBezTo>
                  <a:cubicBezTo>
                    <a:pt x="5555" y="2771"/>
                    <a:pt x="5585" y="2783"/>
                    <a:pt x="5614" y="2783"/>
                  </a:cubicBezTo>
                  <a:cubicBezTo>
                    <a:pt x="5639" y="2783"/>
                    <a:pt x="5662" y="2776"/>
                    <a:pt x="5682" y="2758"/>
                  </a:cubicBezTo>
                  <a:cubicBezTo>
                    <a:pt x="5788" y="2668"/>
                    <a:pt x="5894" y="2571"/>
                    <a:pt x="5993" y="2471"/>
                  </a:cubicBezTo>
                  <a:cubicBezTo>
                    <a:pt x="6033" y="2430"/>
                    <a:pt x="6033" y="2364"/>
                    <a:pt x="5993" y="2324"/>
                  </a:cubicBezTo>
                  <a:cubicBezTo>
                    <a:pt x="5973" y="2303"/>
                    <a:pt x="5946" y="2293"/>
                    <a:pt x="5919" y="2293"/>
                  </a:cubicBezTo>
                  <a:close/>
                  <a:moveTo>
                    <a:pt x="542" y="2271"/>
                  </a:moveTo>
                  <a:cubicBezTo>
                    <a:pt x="520" y="2271"/>
                    <a:pt x="499" y="2277"/>
                    <a:pt x="481" y="2291"/>
                  </a:cubicBezTo>
                  <a:cubicBezTo>
                    <a:pt x="434" y="2325"/>
                    <a:pt x="424" y="2390"/>
                    <a:pt x="457" y="2436"/>
                  </a:cubicBezTo>
                  <a:cubicBezTo>
                    <a:pt x="542" y="2553"/>
                    <a:pt x="632" y="2664"/>
                    <a:pt x="724" y="2768"/>
                  </a:cubicBezTo>
                  <a:cubicBezTo>
                    <a:pt x="745" y="2790"/>
                    <a:pt x="773" y="2803"/>
                    <a:pt x="803" y="2803"/>
                  </a:cubicBezTo>
                  <a:cubicBezTo>
                    <a:pt x="827" y="2803"/>
                    <a:pt x="852" y="2794"/>
                    <a:pt x="871" y="2777"/>
                  </a:cubicBezTo>
                  <a:cubicBezTo>
                    <a:pt x="914" y="2738"/>
                    <a:pt x="918" y="2673"/>
                    <a:pt x="880" y="2630"/>
                  </a:cubicBezTo>
                  <a:cubicBezTo>
                    <a:pt x="792" y="2531"/>
                    <a:pt x="706" y="2424"/>
                    <a:pt x="625" y="2314"/>
                  </a:cubicBezTo>
                  <a:cubicBezTo>
                    <a:pt x="605" y="2286"/>
                    <a:pt x="574" y="2271"/>
                    <a:pt x="542" y="2271"/>
                  </a:cubicBezTo>
                  <a:close/>
                  <a:moveTo>
                    <a:pt x="6906" y="2512"/>
                  </a:moveTo>
                  <a:cubicBezTo>
                    <a:pt x="6875" y="2512"/>
                    <a:pt x="6845" y="2525"/>
                    <a:pt x="6825" y="2550"/>
                  </a:cubicBezTo>
                  <a:cubicBezTo>
                    <a:pt x="6789" y="2596"/>
                    <a:pt x="6795" y="2661"/>
                    <a:pt x="6840" y="2697"/>
                  </a:cubicBezTo>
                  <a:cubicBezTo>
                    <a:pt x="6942" y="2781"/>
                    <a:pt x="7054" y="2866"/>
                    <a:pt x="7174" y="2953"/>
                  </a:cubicBezTo>
                  <a:cubicBezTo>
                    <a:pt x="7192" y="2967"/>
                    <a:pt x="7214" y="2973"/>
                    <a:pt x="7235" y="2973"/>
                  </a:cubicBezTo>
                  <a:cubicBezTo>
                    <a:pt x="7267" y="2973"/>
                    <a:pt x="7299" y="2958"/>
                    <a:pt x="7319" y="2930"/>
                  </a:cubicBezTo>
                  <a:cubicBezTo>
                    <a:pt x="7352" y="2883"/>
                    <a:pt x="7343" y="2819"/>
                    <a:pt x="7296" y="2785"/>
                  </a:cubicBezTo>
                  <a:cubicBezTo>
                    <a:pt x="7180" y="2700"/>
                    <a:pt x="7071" y="2618"/>
                    <a:pt x="6972" y="2536"/>
                  </a:cubicBezTo>
                  <a:cubicBezTo>
                    <a:pt x="6952" y="2520"/>
                    <a:pt x="6929" y="2512"/>
                    <a:pt x="6906" y="2512"/>
                  </a:cubicBezTo>
                  <a:close/>
                  <a:moveTo>
                    <a:pt x="5288" y="2832"/>
                  </a:moveTo>
                  <a:cubicBezTo>
                    <a:pt x="5267" y="2832"/>
                    <a:pt x="5246" y="2838"/>
                    <a:pt x="5227" y="2852"/>
                  </a:cubicBezTo>
                  <a:cubicBezTo>
                    <a:pt x="5116" y="2931"/>
                    <a:pt x="5002" y="3006"/>
                    <a:pt x="4888" y="3075"/>
                  </a:cubicBezTo>
                  <a:cubicBezTo>
                    <a:pt x="4838" y="3104"/>
                    <a:pt x="4822" y="3168"/>
                    <a:pt x="4851" y="3217"/>
                  </a:cubicBezTo>
                  <a:cubicBezTo>
                    <a:pt x="4871" y="3250"/>
                    <a:pt x="4905" y="3268"/>
                    <a:pt x="4941" y="3268"/>
                  </a:cubicBezTo>
                  <a:cubicBezTo>
                    <a:pt x="4959" y="3268"/>
                    <a:pt x="4977" y="3263"/>
                    <a:pt x="4994" y="3253"/>
                  </a:cubicBezTo>
                  <a:cubicBezTo>
                    <a:pt x="5113" y="3181"/>
                    <a:pt x="5233" y="3103"/>
                    <a:pt x="5348" y="3019"/>
                  </a:cubicBezTo>
                  <a:cubicBezTo>
                    <a:pt x="5395" y="2986"/>
                    <a:pt x="5406" y="2921"/>
                    <a:pt x="5372" y="2875"/>
                  </a:cubicBezTo>
                  <a:cubicBezTo>
                    <a:pt x="5352" y="2847"/>
                    <a:pt x="5320" y="2832"/>
                    <a:pt x="5288" y="2832"/>
                  </a:cubicBezTo>
                  <a:close/>
                  <a:moveTo>
                    <a:pt x="17019" y="2827"/>
                  </a:moveTo>
                  <a:cubicBezTo>
                    <a:pt x="16990" y="2827"/>
                    <a:pt x="16960" y="2839"/>
                    <a:pt x="16940" y="2864"/>
                  </a:cubicBezTo>
                  <a:cubicBezTo>
                    <a:pt x="16856" y="2964"/>
                    <a:pt x="16762" y="3065"/>
                    <a:pt x="16664" y="3162"/>
                  </a:cubicBezTo>
                  <a:cubicBezTo>
                    <a:pt x="16623" y="3202"/>
                    <a:pt x="16623" y="3268"/>
                    <a:pt x="16663" y="3308"/>
                  </a:cubicBezTo>
                  <a:cubicBezTo>
                    <a:pt x="16684" y="3329"/>
                    <a:pt x="16710" y="3339"/>
                    <a:pt x="16738" y="3339"/>
                  </a:cubicBezTo>
                  <a:cubicBezTo>
                    <a:pt x="16764" y="3339"/>
                    <a:pt x="16791" y="3329"/>
                    <a:pt x="16810" y="3310"/>
                  </a:cubicBezTo>
                  <a:cubicBezTo>
                    <a:pt x="16913" y="3208"/>
                    <a:pt x="17010" y="3104"/>
                    <a:pt x="17099" y="2999"/>
                  </a:cubicBezTo>
                  <a:cubicBezTo>
                    <a:pt x="17136" y="2954"/>
                    <a:pt x="17131" y="2888"/>
                    <a:pt x="17087" y="2852"/>
                  </a:cubicBezTo>
                  <a:cubicBezTo>
                    <a:pt x="17067" y="2835"/>
                    <a:pt x="17043" y="2827"/>
                    <a:pt x="17019" y="2827"/>
                  </a:cubicBezTo>
                  <a:close/>
                  <a:moveTo>
                    <a:pt x="1095" y="2890"/>
                  </a:moveTo>
                  <a:cubicBezTo>
                    <a:pt x="1067" y="2890"/>
                    <a:pt x="1038" y="2901"/>
                    <a:pt x="1018" y="2924"/>
                  </a:cubicBezTo>
                  <a:cubicBezTo>
                    <a:pt x="980" y="2967"/>
                    <a:pt x="983" y="3033"/>
                    <a:pt x="1026" y="3071"/>
                  </a:cubicBezTo>
                  <a:cubicBezTo>
                    <a:pt x="1133" y="3168"/>
                    <a:pt x="1246" y="3257"/>
                    <a:pt x="1361" y="3338"/>
                  </a:cubicBezTo>
                  <a:cubicBezTo>
                    <a:pt x="1380" y="3350"/>
                    <a:pt x="1399" y="3356"/>
                    <a:pt x="1420" y="3356"/>
                  </a:cubicBezTo>
                  <a:cubicBezTo>
                    <a:pt x="1453" y="3356"/>
                    <a:pt x="1485" y="3340"/>
                    <a:pt x="1506" y="3312"/>
                  </a:cubicBezTo>
                  <a:cubicBezTo>
                    <a:pt x="1539" y="3264"/>
                    <a:pt x="1527" y="3199"/>
                    <a:pt x="1480" y="3168"/>
                  </a:cubicBezTo>
                  <a:cubicBezTo>
                    <a:pt x="1372" y="3092"/>
                    <a:pt x="1267" y="3008"/>
                    <a:pt x="1165" y="2917"/>
                  </a:cubicBezTo>
                  <a:cubicBezTo>
                    <a:pt x="1145" y="2899"/>
                    <a:pt x="1120" y="2890"/>
                    <a:pt x="1095" y="2890"/>
                  </a:cubicBezTo>
                  <a:close/>
                  <a:moveTo>
                    <a:pt x="7576" y="3001"/>
                  </a:moveTo>
                  <a:cubicBezTo>
                    <a:pt x="7543" y="3001"/>
                    <a:pt x="7510" y="3017"/>
                    <a:pt x="7490" y="3048"/>
                  </a:cubicBezTo>
                  <a:cubicBezTo>
                    <a:pt x="7458" y="3095"/>
                    <a:pt x="7471" y="3160"/>
                    <a:pt x="7519" y="3192"/>
                  </a:cubicBezTo>
                  <a:cubicBezTo>
                    <a:pt x="7631" y="3266"/>
                    <a:pt x="7749" y="3340"/>
                    <a:pt x="7873" y="3416"/>
                  </a:cubicBezTo>
                  <a:cubicBezTo>
                    <a:pt x="7890" y="3426"/>
                    <a:pt x="7909" y="3431"/>
                    <a:pt x="7927" y="3431"/>
                  </a:cubicBezTo>
                  <a:cubicBezTo>
                    <a:pt x="7963" y="3431"/>
                    <a:pt x="7997" y="3414"/>
                    <a:pt x="8016" y="3382"/>
                  </a:cubicBezTo>
                  <a:cubicBezTo>
                    <a:pt x="8046" y="3333"/>
                    <a:pt x="8030" y="3268"/>
                    <a:pt x="7981" y="3239"/>
                  </a:cubicBezTo>
                  <a:cubicBezTo>
                    <a:pt x="7860" y="3164"/>
                    <a:pt x="7743" y="3090"/>
                    <a:pt x="7634" y="3018"/>
                  </a:cubicBezTo>
                  <a:cubicBezTo>
                    <a:pt x="7616" y="3007"/>
                    <a:pt x="7596" y="3001"/>
                    <a:pt x="7576" y="3001"/>
                  </a:cubicBezTo>
                  <a:close/>
                  <a:moveTo>
                    <a:pt x="4575" y="3257"/>
                  </a:moveTo>
                  <a:cubicBezTo>
                    <a:pt x="4560" y="3257"/>
                    <a:pt x="4544" y="3260"/>
                    <a:pt x="4530" y="3267"/>
                  </a:cubicBezTo>
                  <a:cubicBezTo>
                    <a:pt x="4407" y="3326"/>
                    <a:pt x="4282" y="3380"/>
                    <a:pt x="4157" y="3426"/>
                  </a:cubicBezTo>
                  <a:cubicBezTo>
                    <a:pt x="4103" y="3446"/>
                    <a:pt x="4076" y="3506"/>
                    <a:pt x="4095" y="3560"/>
                  </a:cubicBezTo>
                  <a:cubicBezTo>
                    <a:pt x="4111" y="3601"/>
                    <a:pt x="4150" y="3627"/>
                    <a:pt x="4192" y="3627"/>
                  </a:cubicBezTo>
                  <a:lnTo>
                    <a:pt x="4193" y="3627"/>
                  </a:lnTo>
                  <a:cubicBezTo>
                    <a:pt x="4204" y="3627"/>
                    <a:pt x="4217" y="3625"/>
                    <a:pt x="4229" y="3621"/>
                  </a:cubicBezTo>
                  <a:cubicBezTo>
                    <a:pt x="4360" y="3572"/>
                    <a:pt x="4491" y="3516"/>
                    <a:pt x="4620" y="3454"/>
                  </a:cubicBezTo>
                  <a:cubicBezTo>
                    <a:pt x="4672" y="3430"/>
                    <a:pt x="4693" y="3367"/>
                    <a:pt x="4669" y="3316"/>
                  </a:cubicBezTo>
                  <a:cubicBezTo>
                    <a:pt x="4651" y="3279"/>
                    <a:pt x="4613" y="3257"/>
                    <a:pt x="4575" y="3257"/>
                  </a:cubicBezTo>
                  <a:close/>
                  <a:moveTo>
                    <a:pt x="1775" y="3362"/>
                  </a:moveTo>
                  <a:cubicBezTo>
                    <a:pt x="1738" y="3362"/>
                    <a:pt x="1702" y="3383"/>
                    <a:pt x="1683" y="3419"/>
                  </a:cubicBezTo>
                  <a:cubicBezTo>
                    <a:pt x="1658" y="3470"/>
                    <a:pt x="1679" y="3533"/>
                    <a:pt x="1730" y="3558"/>
                  </a:cubicBezTo>
                  <a:cubicBezTo>
                    <a:pt x="1859" y="3623"/>
                    <a:pt x="1992" y="3680"/>
                    <a:pt x="2127" y="3724"/>
                  </a:cubicBezTo>
                  <a:cubicBezTo>
                    <a:pt x="2138" y="3726"/>
                    <a:pt x="2149" y="3729"/>
                    <a:pt x="2160" y="3729"/>
                  </a:cubicBezTo>
                  <a:cubicBezTo>
                    <a:pt x="2203" y="3729"/>
                    <a:pt x="2244" y="3700"/>
                    <a:pt x="2258" y="3658"/>
                  </a:cubicBezTo>
                  <a:cubicBezTo>
                    <a:pt x="2276" y="3602"/>
                    <a:pt x="2247" y="3544"/>
                    <a:pt x="2192" y="3527"/>
                  </a:cubicBezTo>
                  <a:cubicBezTo>
                    <a:pt x="2067" y="3485"/>
                    <a:pt x="1943" y="3433"/>
                    <a:pt x="1823" y="3373"/>
                  </a:cubicBezTo>
                  <a:cubicBezTo>
                    <a:pt x="1808" y="3365"/>
                    <a:pt x="1791" y="3362"/>
                    <a:pt x="1775" y="3362"/>
                  </a:cubicBezTo>
                  <a:close/>
                  <a:moveTo>
                    <a:pt x="3797" y="3545"/>
                  </a:moveTo>
                  <a:cubicBezTo>
                    <a:pt x="3789" y="3545"/>
                    <a:pt x="3780" y="3546"/>
                    <a:pt x="3771" y="3549"/>
                  </a:cubicBezTo>
                  <a:cubicBezTo>
                    <a:pt x="3638" y="3583"/>
                    <a:pt x="3505" y="3610"/>
                    <a:pt x="3376" y="3627"/>
                  </a:cubicBezTo>
                  <a:cubicBezTo>
                    <a:pt x="3319" y="3634"/>
                    <a:pt x="3280" y="3687"/>
                    <a:pt x="3287" y="3743"/>
                  </a:cubicBezTo>
                  <a:cubicBezTo>
                    <a:pt x="3294" y="3796"/>
                    <a:pt x="3338" y="3833"/>
                    <a:pt x="3390" y="3833"/>
                  </a:cubicBezTo>
                  <a:lnTo>
                    <a:pt x="3390" y="3834"/>
                  </a:lnTo>
                  <a:cubicBezTo>
                    <a:pt x="3393" y="3834"/>
                    <a:pt x="3398" y="3833"/>
                    <a:pt x="3403" y="3833"/>
                  </a:cubicBezTo>
                  <a:cubicBezTo>
                    <a:pt x="3542" y="3814"/>
                    <a:pt x="3683" y="3786"/>
                    <a:pt x="3823" y="3749"/>
                  </a:cubicBezTo>
                  <a:cubicBezTo>
                    <a:pt x="3879" y="3735"/>
                    <a:pt x="3912" y="3677"/>
                    <a:pt x="3897" y="3622"/>
                  </a:cubicBezTo>
                  <a:cubicBezTo>
                    <a:pt x="3885" y="3576"/>
                    <a:pt x="3843" y="3545"/>
                    <a:pt x="3797" y="3545"/>
                  </a:cubicBezTo>
                  <a:close/>
                  <a:moveTo>
                    <a:pt x="8285" y="3434"/>
                  </a:moveTo>
                  <a:cubicBezTo>
                    <a:pt x="8249" y="3434"/>
                    <a:pt x="8214" y="3453"/>
                    <a:pt x="8195" y="3487"/>
                  </a:cubicBezTo>
                  <a:cubicBezTo>
                    <a:pt x="8167" y="3536"/>
                    <a:pt x="8184" y="3600"/>
                    <a:pt x="8234" y="3628"/>
                  </a:cubicBezTo>
                  <a:cubicBezTo>
                    <a:pt x="8351" y="3696"/>
                    <a:pt x="8473" y="3762"/>
                    <a:pt x="8599" y="3830"/>
                  </a:cubicBezTo>
                  <a:cubicBezTo>
                    <a:pt x="8615" y="3839"/>
                    <a:pt x="8633" y="3843"/>
                    <a:pt x="8648" y="3843"/>
                  </a:cubicBezTo>
                  <a:cubicBezTo>
                    <a:pt x="8686" y="3843"/>
                    <a:pt x="8722" y="3823"/>
                    <a:pt x="8740" y="3787"/>
                  </a:cubicBezTo>
                  <a:cubicBezTo>
                    <a:pt x="8767" y="3737"/>
                    <a:pt x="8749" y="3675"/>
                    <a:pt x="8699" y="3648"/>
                  </a:cubicBezTo>
                  <a:cubicBezTo>
                    <a:pt x="8573" y="3580"/>
                    <a:pt x="8452" y="3513"/>
                    <a:pt x="8336" y="3448"/>
                  </a:cubicBezTo>
                  <a:cubicBezTo>
                    <a:pt x="8320" y="3439"/>
                    <a:pt x="8303" y="3434"/>
                    <a:pt x="8285" y="3434"/>
                  </a:cubicBezTo>
                  <a:close/>
                  <a:moveTo>
                    <a:pt x="2563" y="3618"/>
                  </a:moveTo>
                  <a:cubicBezTo>
                    <a:pt x="2512" y="3618"/>
                    <a:pt x="2468" y="3654"/>
                    <a:pt x="2460" y="3705"/>
                  </a:cubicBezTo>
                  <a:cubicBezTo>
                    <a:pt x="2450" y="3763"/>
                    <a:pt x="2489" y="3816"/>
                    <a:pt x="2546" y="3825"/>
                  </a:cubicBezTo>
                  <a:cubicBezTo>
                    <a:pt x="2685" y="3847"/>
                    <a:pt x="2830" y="3860"/>
                    <a:pt x="2975" y="3860"/>
                  </a:cubicBezTo>
                  <a:lnTo>
                    <a:pt x="2976" y="3860"/>
                  </a:lnTo>
                  <a:cubicBezTo>
                    <a:pt x="3032" y="3860"/>
                    <a:pt x="3079" y="3814"/>
                    <a:pt x="3080" y="3757"/>
                  </a:cubicBezTo>
                  <a:cubicBezTo>
                    <a:pt x="3080" y="3699"/>
                    <a:pt x="3033" y="3653"/>
                    <a:pt x="2976" y="3653"/>
                  </a:cubicBezTo>
                  <a:cubicBezTo>
                    <a:pt x="2842" y="3651"/>
                    <a:pt x="2709" y="3640"/>
                    <a:pt x="2579" y="3620"/>
                  </a:cubicBezTo>
                  <a:cubicBezTo>
                    <a:pt x="2573" y="3619"/>
                    <a:pt x="2568" y="3618"/>
                    <a:pt x="2563" y="3618"/>
                  </a:cubicBezTo>
                  <a:close/>
                  <a:moveTo>
                    <a:pt x="16429" y="3411"/>
                  </a:moveTo>
                  <a:cubicBezTo>
                    <a:pt x="16406" y="3411"/>
                    <a:pt x="16383" y="3419"/>
                    <a:pt x="16363" y="3435"/>
                  </a:cubicBezTo>
                  <a:cubicBezTo>
                    <a:pt x="16260" y="3520"/>
                    <a:pt x="16151" y="3605"/>
                    <a:pt x="16040" y="3683"/>
                  </a:cubicBezTo>
                  <a:cubicBezTo>
                    <a:pt x="15993" y="3716"/>
                    <a:pt x="15982" y="3781"/>
                    <a:pt x="16016" y="3829"/>
                  </a:cubicBezTo>
                  <a:cubicBezTo>
                    <a:pt x="16036" y="3857"/>
                    <a:pt x="16068" y="3872"/>
                    <a:pt x="16101" y="3872"/>
                  </a:cubicBezTo>
                  <a:cubicBezTo>
                    <a:pt x="16122" y="3872"/>
                    <a:pt x="16143" y="3866"/>
                    <a:pt x="16161" y="3852"/>
                  </a:cubicBezTo>
                  <a:cubicBezTo>
                    <a:pt x="16276" y="3770"/>
                    <a:pt x="16389" y="3683"/>
                    <a:pt x="16497" y="3594"/>
                  </a:cubicBezTo>
                  <a:cubicBezTo>
                    <a:pt x="16541" y="3557"/>
                    <a:pt x="16546" y="3492"/>
                    <a:pt x="16509" y="3448"/>
                  </a:cubicBezTo>
                  <a:cubicBezTo>
                    <a:pt x="16488" y="3423"/>
                    <a:pt x="16459" y="3411"/>
                    <a:pt x="16429" y="3411"/>
                  </a:cubicBezTo>
                  <a:close/>
                  <a:moveTo>
                    <a:pt x="9018" y="3827"/>
                  </a:moveTo>
                  <a:cubicBezTo>
                    <a:pt x="8980" y="3827"/>
                    <a:pt x="8942" y="3848"/>
                    <a:pt x="8924" y="3884"/>
                  </a:cubicBezTo>
                  <a:cubicBezTo>
                    <a:pt x="8898" y="3934"/>
                    <a:pt x="8919" y="3997"/>
                    <a:pt x="8971" y="4023"/>
                  </a:cubicBezTo>
                  <a:cubicBezTo>
                    <a:pt x="9091" y="4084"/>
                    <a:pt x="9216" y="4146"/>
                    <a:pt x="9344" y="4208"/>
                  </a:cubicBezTo>
                  <a:cubicBezTo>
                    <a:pt x="9359" y="4215"/>
                    <a:pt x="9374" y="4219"/>
                    <a:pt x="9390" y="4219"/>
                  </a:cubicBezTo>
                  <a:cubicBezTo>
                    <a:pt x="9428" y="4219"/>
                    <a:pt x="9464" y="4197"/>
                    <a:pt x="9483" y="4160"/>
                  </a:cubicBezTo>
                  <a:cubicBezTo>
                    <a:pt x="9507" y="4108"/>
                    <a:pt x="9486" y="4046"/>
                    <a:pt x="9435" y="4021"/>
                  </a:cubicBezTo>
                  <a:cubicBezTo>
                    <a:pt x="9306" y="3960"/>
                    <a:pt x="9184" y="3899"/>
                    <a:pt x="9064" y="3838"/>
                  </a:cubicBezTo>
                  <a:cubicBezTo>
                    <a:pt x="9049" y="3830"/>
                    <a:pt x="9033" y="3827"/>
                    <a:pt x="9018" y="3827"/>
                  </a:cubicBezTo>
                  <a:close/>
                  <a:moveTo>
                    <a:pt x="15753" y="3893"/>
                  </a:moveTo>
                  <a:cubicBezTo>
                    <a:pt x="15735" y="3893"/>
                    <a:pt x="15716" y="3897"/>
                    <a:pt x="15699" y="3907"/>
                  </a:cubicBezTo>
                  <a:cubicBezTo>
                    <a:pt x="15585" y="3977"/>
                    <a:pt x="15465" y="4045"/>
                    <a:pt x="15344" y="4107"/>
                  </a:cubicBezTo>
                  <a:cubicBezTo>
                    <a:pt x="15293" y="4134"/>
                    <a:pt x="15273" y="4197"/>
                    <a:pt x="15299" y="4247"/>
                  </a:cubicBezTo>
                  <a:cubicBezTo>
                    <a:pt x="15317" y="4284"/>
                    <a:pt x="15354" y="4303"/>
                    <a:pt x="15392" y="4303"/>
                  </a:cubicBezTo>
                  <a:cubicBezTo>
                    <a:pt x="15408" y="4303"/>
                    <a:pt x="15424" y="4299"/>
                    <a:pt x="15438" y="4292"/>
                  </a:cubicBezTo>
                  <a:cubicBezTo>
                    <a:pt x="15564" y="4227"/>
                    <a:pt x="15688" y="4157"/>
                    <a:pt x="15807" y="4085"/>
                  </a:cubicBezTo>
                  <a:cubicBezTo>
                    <a:pt x="15856" y="4056"/>
                    <a:pt x="15872" y="3992"/>
                    <a:pt x="15843" y="3943"/>
                  </a:cubicBezTo>
                  <a:cubicBezTo>
                    <a:pt x="15823" y="3911"/>
                    <a:pt x="15789" y="3893"/>
                    <a:pt x="15753" y="3893"/>
                  </a:cubicBezTo>
                  <a:close/>
                  <a:moveTo>
                    <a:pt x="9766" y="4184"/>
                  </a:moveTo>
                  <a:cubicBezTo>
                    <a:pt x="9727" y="4184"/>
                    <a:pt x="9689" y="4208"/>
                    <a:pt x="9671" y="4247"/>
                  </a:cubicBezTo>
                  <a:cubicBezTo>
                    <a:pt x="9649" y="4299"/>
                    <a:pt x="9674" y="4361"/>
                    <a:pt x="9726" y="4384"/>
                  </a:cubicBezTo>
                  <a:cubicBezTo>
                    <a:pt x="9857" y="4439"/>
                    <a:pt x="9987" y="4492"/>
                    <a:pt x="10117" y="4540"/>
                  </a:cubicBezTo>
                  <a:cubicBezTo>
                    <a:pt x="10128" y="4544"/>
                    <a:pt x="10140" y="4546"/>
                    <a:pt x="10153" y="4546"/>
                  </a:cubicBezTo>
                  <a:cubicBezTo>
                    <a:pt x="10194" y="4546"/>
                    <a:pt x="10235" y="4520"/>
                    <a:pt x="10249" y="4478"/>
                  </a:cubicBezTo>
                  <a:cubicBezTo>
                    <a:pt x="10270" y="4424"/>
                    <a:pt x="10242" y="4364"/>
                    <a:pt x="10188" y="4345"/>
                  </a:cubicBezTo>
                  <a:cubicBezTo>
                    <a:pt x="10062" y="4298"/>
                    <a:pt x="9936" y="4247"/>
                    <a:pt x="9807" y="4193"/>
                  </a:cubicBezTo>
                  <a:cubicBezTo>
                    <a:pt x="9794" y="4187"/>
                    <a:pt x="9780" y="4184"/>
                    <a:pt x="9766" y="4184"/>
                  </a:cubicBezTo>
                  <a:close/>
                  <a:moveTo>
                    <a:pt x="15016" y="4274"/>
                  </a:moveTo>
                  <a:cubicBezTo>
                    <a:pt x="15002" y="4274"/>
                    <a:pt x="14988" y="4276"/>
                    <a:pt x="14974" y="4282"/>
                  </a:cubicBezTo>
                  <a:cubicBezTo>
                    <a:pt x="14850" y="4335"/>
                    <a:pt x="14723" y="4385"/>
                    <a:pt x="14594" y="4431"/>
                  </a:cubicBezTo>
                  <a:cubicBezTo>
                    <a:pt x="14540" y="4450"/>
                    <a:pt x="14512" y="4509"/>
                    <a:pt x="14531" y="4563"/>
                  </a:cubicBezTo>
                  <a:cubicBezTo>
                    <a:pt x="14547" y="4606"/>
                    <a:pt x="14586" y="4633"/>
                    <a:pt x="14629" y="4633"/>
                  </a:cubicBezTo>
                  <a:cubicBezTo>
                    <a:pt x="14641" y="4633"/>
                    <a:pt x="14652" y="4630"/>
                    <a:pt x="14663" y="4627"/>
                  </a:cubicBezTo>
                  <a:cubicBezTo>
                    <a:pt x="14796" y="4580"/>
                    <a:pt x="14929" y="4529"/>
                    <a:pt x="15057" y="4472"/>
                  </a:cubicBezTo>
                  <a:cubicBezTo>
                    <a:pt x="15110" y="4450"/>
                    <a:pt x="15133" y="4389"/>
                    <a:pt x="15111" y="4336"/>
                  </a:cubicBezTo>
                  <a:cubicBezTo>
                    <a:pt x="15094" y="4297"/>
                    <a:pt x="15056" y="4274"/>
                    <a:pt x="15016" y="4274"/>
                  </a:cubicBezTo>
                  <a:close/>
                  <a:moveTo>
                    <a:pt x="10546" y="4471"/>
                  </a:moveTo>
                  <a:cubicBezTo>
                    <a:pt x="10502" y="4471"/>
                    <a:pt x="10461" y="4501"/>
                    <a:pt x="10447" y="4544"/>
                  </a:cubicBezTo>
                  <a:cubicBezTo>
                    <a:pt x="10430" y="4600"/>
                    <a:pt x="10461" y="4657"/>
                    <a:pt x="10515" y="4674"/>
                  </a:cubicBezTo>
                  <a:cubicBezTo>
                    <a:pt x="10652" y="4716"/>
                    <a:pt x="10787" y="4754"/>
                    <a:pt x="10922" y="4787"/>
                  </a:cubicBezTo>
                  <a:cubicBezTo>
                    <a:pt x="10931" y="4789"/>
                    <a:pt x="10938" y="4789"/>
                    <a:pt x="10946" y="4789"/>
                  </a:cubicBezTo>
                  <a:cubicBezTo>
                    <a:pt x="10993" y="4789"/>
                    <a:pt x="11036" y="4758"/>
                    <a:pt x="11047" y="4711"/>
                  </a:cubicBezTo>
                  <a:cubicBezTo>
                    <a:pt x="11060" y="4655"/>
                    <a:pt x="11027" y="4598"/>
                    <a:pt x="10971" y="4585"/>
                  </a:cubicBezTo>
                  <a:cubicBezTo>
                    <a:pt x="10841" y="4553"/>
                    <a:pt x="10709" y="4516"/>
                    <a:pt x="10577" y="4476"/>
                  </a:cubicBezTo>
                  <a:cubicBezTo>
                    <a:pt x="10566" y="4473"/>
                    <a:pt x="10556" y="4471"/>
                    <a:pt x="10546" y="4471"/>
                  </a:cubicBezTo>
                  <a:close/>
                  <a:moveTo>
                    <a:pt x="14234" y="4550"/>
                  </a:moveTo>
                  <a:cubicBezTo>
                    <a:pt x="14224" y="4550"/>
                    <a:pt x="14214" y="4551"/>
                    <a:pt x="14205" y="4554"/>
                  </a:cubicBezTo>
                  <a:cubicBezTo>
                    <a:pt x="14074" y="4590"/>
                    <a:pt x="13940" y="4623"/>
                    <a:pt x="13808" y="4650"/>
                  </a:cubicBezTo>
                  <a:cubicBezTo>
                    <a:pt x="13752" y="4662"/>
                    <a:pt x="13716" y="4717"/>
                    <a:pt x="13727" y="4774"/>
                  </a:cubicBezTo>
                  <a:cubicBezTo>
                    <a:pt x="13738" y="4823"/>
                    <a:pt x="13781" y="4856"/>
                    <a:pt x="13829" y="4856"/>
                  </a:cubicBezTo>
                  <a:cubicBezTo>
                    <a:pt x="13836" y="4856"/>
                    <a:pt x="13843" y="4854"/>
                    <a:pt x="13851" y="4853"/>
                  </a:cubicBezTo>
                  <a:cubicBezTo>
                    <a:pt x="13987" y="4825"/>
                    <a:pt x="14125" y="4792"/>
                    <a:pt x="14261" y="4754"/>
                  </a:cubicBezTo>
                  <a:cubicBezTo>
                    <a:pt x="14316" y="4738"/>
                    <a:pt x="14348" y="4682"/>
                    <a:pt x="14332" y="4625"/>
                  </a:cubicBezTo>
                  <a:cubicBezTo>
                    <a:pt x="14320" y="4580"/>
                    <a:pt x="14279" y="4550"/>
                    <a:pt x="14234" y="4550"/>
                  </a:cubicBezTo>
                  <a:close/>
                  <a:moveTo>
                    <a:pt x="11352" y="4669"/>
                  </a:moveTo>
                  <a:cubicBezTo>
                    <a:pt x="11303" y="4669"/>
                    <a:pt x="11260" y="4704"/>
                    <a:pt x="11250" y="4754"/>
                  </a:cubicBezTo>
                  <a:cubicBezTo>
                    <a:pt x="11240" y="4810"/>
                    <a:pt x="11277" y="4865"/>
                    <a:pt x="11334" y="4875"/>
                  </a:cubicBezTo>
                  <a:cubicBezTo>
                    <a:pt x="11474" y="4901"/>
                    <a:pt x="11613" y="4922"/>
                    <a:pt x="11751" y="4939"/>
                  </a:cubicBezTo>
                  <a:cubicBezTo>
                    <a:pt x="11755" y="4939"/>
                    <a:pt x="11760" y="4940"/>
                    <a:pt x="11763" y="4940"/>
                  </a:cubicBezTo>
                  <a:lnTo>
                    <a:pt x="11763" y="4939"/>
                  </a:lnTo>
                  <a:cubicBezTo>
                    <a:pt x="11815" y="4939"/>
                    <a:pt x="11860" y="4901"/>
                    <a:pt x="11866" y="4848"/>
                  </a:cubicBezTo>
                  <a:cubicBezTo>
                    <a:pt x="11873" y="4791"/>
                    <a:pt x="11832" y="4739"/>
                    <a:pt x="11776" y="4732"/>
                  </a:cubicBezTo>
                  <a:cubicBezTo>
                    <a:pt x="11642" y="4716"/>
                    <a:pt x="11507" y="4696"/>
                    <a:pt x="11372" y="4671"/>
                  </a:cubicBezTo>
                  <a:cubicBezTo>
                    <a:pt x="11365" y="4669"/>
                    <a:pt x="11358" y="4669"/>
                    <a:pt x="11352" y="4669"/>
                  </a:cubicBezTo>
                  <a:close/>
                  <a:moveTo>
                    <a:pt x="13420" y="4719"/>
                  </a:moveTo>
                  <a:cubicBezTo>
                    <a:pt x="13415" y="4719"/>
                    <a:pt x="13411" y="4719"/>
                    <a:pt x="13406" y="4720"/>
                  </a:cubicBezTo>
                  <a:cubicBezTo>
                    <a:pt x="13273" y="4738"/>
                    <a:pt x="13137" y="4753"/>
                    <a:pt x="12999" y="4763"/>
                  </a:cubicBezTo>
                  <a:cubicBezTo>
                    <a:pt x="12942" y="4767"/>
                    <a:pt x="12899" y="4816"/>
                    <a:pt x="12904" y="4874"/>
                  </a:cubicBezTo>
                  <a:cubicBezTo>
                    <a:pt x="12908" y="4929"/>
                    <a:pt x="12953" y="4971"/>
                    <a:pt x="13007" y="4971"/>
                  </a:cubicBezTo>
                  <a:lnTo>
                    <a:pt x="13014" y="4971"/>
                  </a:lnTo>
                  <a:cubicBezTo>
                    <a:pt x="13154" y="4960"/>
                    <a:pt x="13295" y="4945"/>
                    <a:pt x="13434" y="4925"/>
                  </a:cubicBezTo>
                  <a:cubicBezTo>
                    <a:pt x="13491" y="4918"/>
                    <a:pt x="13531" y="4865"/>
                    <a:pt x="13523" y="4809"/>
                  </a:cubicBezTo>
                  <a:cubicBezTo>
                    <a:pt x="13516" y="4756"/>
                    <a:pt x="13471" y="4719"/>
                    <a:pt x="13420" y="4719"/>
                  </a:cubicBezTo>
                  <a:close/>
                  <a:moveTo>
                    <a:pt x="12180" y="4769"/>
                  </a:moveTo>
                  <a:cubicBezTo>
                    <a:pt x="12123" y="4769"/>
                    <a:pt x="12076" y="4811"/>
                    <a:pt x="12073" y="4867"/>
                  </a:cubicBezTo>
                  <a:cubicBezTo>
                    <a:pt x="12070" y="4924"/>
                    <a:pt x="12114" y="4973"/>
                    <a:pt x="12171" y="4977"/>
                  </a:cubicBezTo>
                  <a:cubicBezTo>
                    <a:pt x="12298" y="4984"/>
                    <a:pt x="12423" y="4987"/>
                    <a:pt x="12546" y="4987"/>
                  </a:cubicBezTo>
                  <a:lnTo>
                    <a:pt x="12593" y="4987"/>
                  </a:lnTo>
                  <a:cubicBezTo>
                    <a:pt x="12650" y="4987"/>
                    <a:pt x="12696" y="4940"/>
                    <a:pt x="12696" y="4883"/>
                  </a:cubicBezTo>
                  <a:cubicBezTo>
                    <a:pt x="12696" y="4825"/>
                    <a:pt x="12649" y="4780"/>
                    <a:pt x="12592" y="4780"/>
                  </a:cubicBezTo>
                  <a:lnTo>
                    <a:pt x="12546" y="4780"/>
                  </a:lnTo>
                  <a:cubicBezTo>
                    <a:pt x="12426" y="4780"/>
                    <a:pt x="12305" y="4776"/>
                    <a:pt x="12182" y="4769"/>
                  </a:cubicBezTo>
                  <a:cubicBezTo>
                    <a:pt x="12182" y="4769"/>
                    <a:pt x="12181" y="4769"/>
                    <a:pt x="12180" y="47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447534" y="3984923"/>
              <a:ext cx="335928" cy="221542"/>
            </a:xfrm>
            <a:custGeom>
              <a:avLst/>
              <a:gdLst/>
              <a:ahLst/>
              <a:cxnLst/>
              <a:rect l="l" t="t" r="r" b="b"/>
              <a:pathLst>
                <a:path w="9574" h="6314" extrusionOk="0">
                  <a:moveTo>
                    <a:pt x="4782" y="975"/>
                  </a:moveTo>
                  <a:cubicBezTo>
                    <a:pt x="5158" y="1343"/>
                    <a:pt x="5234" y="1774"/>
                    <a:pt x="5133" y="2058"/>
                  </a:cubicBezTo>
                  <a:cubicBezTo>
                    <a:pt x="5079" y="2209"/>
                    <a:pt x="4984" y="2290"/>
                    <a:pt x="4873" y="2290"/>
                  </a:cubicBezTo>
                  <a:cubicBezTo>
                    <a:pt x="4803" y="2290"/>
                    <a:pt x="4727" y="2259"/>
                    <a:pt x="4650" y="2193"/>
                  </a:cubicBezTo>
                  <a:cubicBezTo>
                    <a:pt x="4384" y="1966"/>
                    <a:pt x="4448" y="1440"/>
                    <a:pt x="4781" y="975"/>
                  </a:cubicBezTo>
                  <a:close/>
                  <a:moveTo>
                    <a:pt x="7690" y="2384"/>
                  </a:moveTo>
                  <a:lnTo>
                    <a:pt x="7690" y="2384"/>
                  </a:lnTo>
                  <a:cubicBezTo>
                    <a:pt x="7621" y="2900"/>
                    <a:pt x="7303" y="3281"/>
                    <a:pt x="6881" y="3336"/>
                  </a:cubicBezTo>
                  <a:cubicBezTo>
                    <a:pt x="6855" y="3340"/>
                    <a:pt x="6831" y="3341"/>
                    <a:pt x="6808" y="3341"/>
                  </a:cubicBezTo>
                  <a:cubicBezTo>
                    <a:pt x="6697" y="3341"/>
                    <a:pt x="6695" y="3304"/>
                    <a:pt x="6693" y="3277"/>
                  </a:cubicBezTo>
                  <a:cubicBezTo>
                    <a:pt x="6685" y="3059"/>
                    <a:pt x="7099" y="2516"/>
                    <a:pt x="7690" y="2384"/>
                  </a:cubicBezTo>
                  <a:close/>
                  <a:moveTo>
                    <a:pt x="2663" y="3694"/>
                  </a:moveTo>
                  <a:cubicBezTo>
                    <a:pt x="2737" y="3694"/>
                    <a:pt x="2805" y="3762"/>
                    <a:pt x="2849" y="3819"/>
                  </a:cubicBezTo>
                  <a:cubicBezTo>
                    <a:pt x="3054" y="4081"/>
                    <a:pt x="3105" y="4367"/>
                    <a:pt x="2989" y="4605"/>
                  </a:cubicBezTo>
                  <a:cubicBezTo>
                    <a:pt x="2865" y="4860"/>
                    <a:pt x="2568" y="5019"/>
                    <a:pt x="2210" y="5024"/>
                  </a:cubicBezTo>
                  <a:cubicBezTo>
                    <a:pt x="2141" y="4554"/>
                    <a:pt x="2280" y="4055"/>
                    <a:pt x="2467" y="3822"/>
                  </a:cubicBezTo>
                  <a:cubicBezTo>
                    <a:pt x="2535" y="3739"/>
                    <a:pt x="2604" y="3694"/>
                    <a:pt x="2663" y="3694"/>
                  </a:cubicBezTo>
                  <a:close/>
                  <a:moveTo>
                    <a:pt x="5836" y="4109"/>
                  </a:moveTo>
                  <a:cubicBezTo>
                    <a:pt x="5860" y="4109"/>
                    <a:pt x="5918" y="4165"/>
                    <a:pt x="5963" y="4313"/>
                  </a:cubicBezTo>
                  <a:cubicBezTo>
                    <a:pt x="6077" y="4688"/>
                    <a:pt x="6006" y="5044"/>
                    <a:pt x="5764" y="5328"/>
                  </a:cubicBezTo>
                  <a:cubicBezTo>
                    <a:pt x="5543" y="4933"/>
                    <a:pt x="5564" y="4512"/>
                    <a:pt x="5690" y="4263"/>
                  </a:cubicBezTo>
                  <a:cubicBezTo>
                    <a:pt x="5748" y="4151"/>
                    <a:pt x="5810" y="4109"/>
                    <a:pt x="5836" y="4109"/>
                  </a:cubicBezTo>
                  <a:close/>
                  <a:moveTo>
                    <a:pt x="5988" y="289"/>
                  </a:moveTo>
                  <a:cubicBezTo>
                    <a:pt x="6234" y="289"/>
                    <a:pt x="6483" y="361"/>
                    <a:pt x="6718" y="512"/>
                  </a:cubicBezTo>
                  <a:cubicBezTo>
                    <a:pt x="7316" y="896"/>
                    <a:pt x="7677" y="1480"/>
                    <a:pt x="7703" y="2095"/>
                  </a:cubicBezTo>
                  <a:cubicBezTo>
                    <a:pt x="6969" y="2221"/>
                    <a:pt x="6396" y="2890"/>
                    <a:pt x="6412" y="3288"/>
                  </a:cubicBezTo>
                  <a:cubicBezTo>
                    <a:pt x="6419" y="3450"/>
                    <a:pt x="6527" y="3623"/>
                    <a:pt x="6808" y="3623"/>
                  </a:cubicBezTo>
                  <a:cubicBezTo>
                    <a:pt x="6842" y="3623"/>
                    <a:pt x="6877" y="3620"/>
                    <a:pt x="6916" y="3615"/>
                  </a:cubicBezTo>
                  <a:cubicBezTo>
                    <a:pt x="7488" y="3541"/>
                    <a:pt x="7911" y="3032"/>
                    <a:pt x="7977" y="2356"/>
                  </a:cubicBezTo>
                  <a:cubicBezTo>
                    <a:pt x="8294" y="2366"/>
                    <a:pt x="8590" y="2514"/>
                    <a:pt x="8854" y="2797"/>
                  </a:cubicBezTo>
                  <a:cubicBezTo>
                    <a:pt x="9304" y="3277"/>
                    <a:pt x="9196" y="3846"/>
                    <a:pt x="9026" y="4239"/>
                  </a:cubicBezTo>
                  <a:cubicBezTo>
                    <a:pt x="8634" y="5143"/>
                    <a:pt x="7537" y="5967"/>
                    <a:pt x="6725" y="5967"/>
                  </a:cubicBezTo>
                  <a:cubicBezTo>
                    <a:pt x="6501" y="5967"/>
                    <a:pt x="6310" y="5905"/>
                    <a:pt x="6158" y="5783"/>
                  </a:cubicBezTo>
                  <a:cubicBezTo>
                    <a:pt x="6073" y="5715"/>
                    <a:pt x="5996" y="5641"/>
                    <a:pt x="5930" y="5564"/>
                  </a:cubicBezTo>
                  <a:cubicBezTo>
                    <a:pt x="6272" y="5200"/>
                    <a:pt x="6382" y="4721"/>
                    <a:pt x="6233" y="4231"/>
                  </a:cubicBezTo>
                  <a:cubicBezTo>
                    <a:pt x="6126" y="3880"/>
                    <a:pt x="5938" y="3827"/>
                    <a:pt x="5836" y="3827"/>
                  </a:cubicBezTo>
                  <a:cubicBezTo>
                    <a:pt x="5683" y="3827"/>
                    <a:pt x="5538" y="3940"/>
                    <a:pt x="5439" y="4136"/>
                  </a:cubicBezTo>
                  <a:cubicBezTo>
                    <a:pt x="5266" y="4475"/>
                    <a:pt x="5243" y="5024"/>
                    <a:pt x="5553" y="5525"/>
                  </a:cubicBezTo>
                  <a:cubicBezTo>
                    <a:pt x="5228" y="5772"/>
                    <a:pt x="4623" y="6032"/>
                    <a:pt x="3516" y="6032"/>
                  </a:cubicBezTo>
                  <a:lnTo>
                    <a:pt x="3393" y="6031"/>
                  </a:lnTo>
                  <a:cubicBezTo>
                    <a:pt x="2702" y="6019"/>
                    <a:pt x="2405" y="5660"/>
                    <a:pt x="2279" y="5304"/>
                  </a:cubicBezTo>
                  <a:cubicBezTo>
                    <a:pt x="2715" y="5279"/>
                    <a:pt x="3080" y="5063"/>
                    <a:pt x="3243" y="4729"/>
                  </a:cubicBezTo>
                  <a:cubicBezTo>
                    <a:pt x="3408" y="4391"/>
                    <a:pt x="3346" y="3995"/>
                    <a:pt x="3072" y="3645"/>
                  </a:cubicBezTo>
                  <a:cubicBezTo>
                    <a:pt x="2922" y="3451"/>
                    <a:pt x="2767" y="3411"/>
                    <a:pt x="2663" y="3411"/>
                  </a:cubicBezTo>
                  <a:cubicBezTo>
                    <a:pt x="2515" y="3411"/>
                    <a:pt x="2372" y="3492"/>
                    <a:pt x="2248" y="3645"/>
                  </a:cubicBezTo>
                  <a:cubicBezTo>
                    <a:pt x="2028" y="3919"/>
                    <a:pt x="1861" y="4452"/>
                    <a:pt x="1923" y="4998"/>
                  </a:cubicBezTo>
                  <a:cubicBezTo>
                    <a:pt x="1618" y="4942"/>
                    <a:pt x="1297" y="4791"/>
                    <a:pt x="984" y="4556"/>
                  </a:cubicBezTo>
                  <a:cubicBezTo>
                    <a:pt x="267" y="4019"/>
                    <a:pt x="419" y="3272"/>
                    <a:pt x="517" y="2976"/>
                  </a:cubicBezTo>
                  <a:cubicBezTo>
                    <a:pt x="733" y="2327"/>
                    <a:pt x="1307" y="1800"/>
                    <a:pt x="1798" y="1800"/>
                  </a:cubicBezTo>
                  <a:cubicBezTo>
                    <a:pt x="1918" y="1800"/>
                    <a:pt x="2032" y="1830"/>
                    <a:pt x="2134" y="1894"/>
                  </a:cubicBezTo>
                  <a:cubicBezTo>
                    <a:pt x="2157" y="1908"/>
                    <a:pt x="2182" y="1915"/>
                    <a:pt x="2207" y="1915"/>
                  </a:cubicBezTo>
                  <a:cubicBezTo>
                    <a:pt x="2234" y="1915"/>
                    <a:pt x="2261" y="1907"/>
                    <a:pt x="2285" y="1892"/>
                  </a:cubicBezTo>
                  <a:cubicBezTo>
                    <a:pt x="2330" y="1862"/>
                    <a:pt x="2355" y="1810"/>
                    <a:pt x="2348" y="1755"/>
                  </a:cubicBezTo>
                  <a:cubicBezTo>
                    <a:pt x="2347" y="1747"/>
                    <a:pt x="2254" y="1007"/>
                    <a:pt x="2607" y="604"/>
                  </a:cubicBezTo>
                  <a:cubicBezTo>
                    <a:pt x="2756" y="434"/>
                    <a:pt x="2968" y="349"/>
                    <a:pt x="3241" y="349"/>
                  </a:cubicBezTo>
                  <a:cubicBezTo>
                    <a:pt x="3436" y="349"/>
                    <a:pt x="3662" y="392"/>
                    <a:pt x="3919" y="478"/>
                  </a:cubicBezTo>
                  <a:cubicBezTo>
                    <a:pt x="4166" y="561"/>
                    <a:pt x="4383" y="668"/>
                    <a:pt x="4564" y="795"/>
                  </a:cubicBezTo>
                  <a:cubicBezTo>
                    <a:pt x="4177" y="1329"/>
                    <a:pt x="4040" y="2042"/>
                    <a:pt x="4468" y="2407"/>
                  </a:cubicBezTo>
                  <a:cubicBezTo>
                    <a:pt x="4597" y="2519"/>
                    <a:pt x="4738" y="2578"/>
                    <a:pt x="4875" y="2578"/>
                  </a:cubicBezTo>
                  <a:cubicBezTo>
                    <a:pt x="5105" y="2578"/>
                    <a:pt x="5305" y="2415"/>
                    <a:pt x="5399" y="2153"/>
                  </a:cubicBezTo>
                  <a:cubicBezTo>
                    <a:pt x="5533" y="1778"/>
                    <a:pt x="5444" y="1216"/>
                    <a:pt x="4962" y="757"/>
                  </a:cubicBezTo>
                  <a:cubicBezTo>
                    <a:pt x="5259" y="451"/>
                    <a:pt x="5620" y="289"/>
                    <a:pt x="5988" y="289"/>
                  </a:cubicBezTo>
                  <a:close/>
                  <a:moveTo>
                    <a:pt x="5988" y="0"/>
                  </a:moveTo>
                  <a:cubicBezTo>
                    <a:pt x="5541" y="0"/>
                    <a:pt x="5095" y="209"/>
                    <a:pt x="4744" y="579"/>
                  </a:cubicBezTo>
                  <a:cubicBezTo>
                    <a:pt x="4537" y="429"/>
                    <a:pt x="4290" y="305"/>
                    <a:pt x="4008" y="211"/>
                  </a:cubicBezTo>
                  <a:cubicBezTo>
                    <a:pt x="3724" y="116"/>
                    <a:pt x="3467" y="68"/>
                    <a:pt x="3240" y="68"/>
                  </a:cubicBezTo>
                  <a:cubicBezTo>
                    <a:pt x="2883" y="68"/>
                    <a:pt x="2599" y="186"/>
                    <a:pt x="2395" y="418"/>
                  </a:cubicBezTo>
                  <a:cubicBezTo>
                    <a:pt x="2096" y="759"/>
                    <a:pt x="2051" y="1258"/>
                    <a:pt x="2054" y="1552"/>
                  </a:cubicBezTo>
                  <a:cubicBezTo>
                    <a:pt x="1972" y="1529"/>
                    <a:pt x="1887" y="1518"/>
                    <a:pt x="1798" y="1518"/>
                  </a:cubicBezTo>
                  <a:cubicBezTo>
                    <a:pt x="1185" y="1518"/>
                    <a:pt x="505" y="2120"/>
                    <a:pt x="250" y="2888"/>
                  </a:cubicBezTo>
                  <a:cubicBezTo>
                    <a:pt x="0" y="3636"/>
                    <a:pt x="206" y="4327"/>
                    <a:pt x="815" y="4783"/>
                  </a:cubicBezTo>
                  <a:cubicBezTo>
                    <a:pt x="1199" y="5070"/>
                    <a:pt x="1600" y="5246"/>
                    <a:pt x="1980" y="5293"/>
                  </a:cubicBezTo>
                  <a:cubicBezTo>
                    <a:pt x="2159" y="5930"/>
                    <a:pt x="2667" y="6300"/>
                    <a:pt x="3388" y="6313"/>
                  </a:cubicBezTo>
                  <a:lnTo>
                    <a:pt x="3516" y="6314"/>
                  </a:lnTo>
                  <a:lnTo>
                    <a:pt x="3517" y="6314"/>
                  </a:lnTo>
                  <a:cubicBezTo>
                    <a:pt x="4477" y="6314"/>
                    <a:pt x="5234" y="6120"/>
                    <a:pt x="5721" y="5753"/>
                  </a:cubicBezTo>
                  <a:cubicBezTo>
                    <a:pt x="5798" y="5842"/>
                    <a:pt x="5885" y="5925"/>
                    <a:pt x="5983" y="6004"/>
                  </a:cubicBezTo>
                  <a:cubicBezTo>
                    <a:pt x="6185" y="6167"/>
                    <a:pt x="6436" y="6249"/>
                    <a:pt x="6725" y="6249"/>
                  </a:cubicBezTo>
                  <a:cubicBezTo>
                    <a:pt x="7651" y="6249"/>
                    <a:pt x="8847" y="5362"/>
                    <a:pt x="9285" y="4350"/>
                  </a:cubicBezTo>
                  <a:cubicBezTo>
                    <a:pt x="9573" y="3686"/>
                    <a:pt x="9492" y="3065"/>
                    <a:pt x="9060" y="2603"/>
                  </a:cubicBezTo>
                  <a:cubicBezTo>
                    <a:pt x="8741" y="2264"/>
                    <a:pt x="8380" y="2085"/>
                    <a:pt x="7984" y="2074"/>
                  </a:cubicBezTo>
                  <a:cubicBezTo>
                    <a:pt x="7951" y="1371"/>
                    <a:pt x="7543" y="707"/>
                    <a:pt x="6871" y="275"/>
                  </a:cubicBezTo>
                  <a:cubicBezTo>
                    <a:pt x="6587" y="92"/>
                    <a:pt x="6289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195017" y="510137"/>
            <a:ext cx="1424703" cy="640009"/>
            <a:chOff x="146262" y="382602"/>
            <a:chExt cx="1068527" cy="480007"/>
          </a:xfrm>
        </p:grpSpPr>
        <p:sp>
          <p:nvSpPr>
            <p:cNvPr id="15" name="Google Shape;15;p2"/>
            <p:cNvSpPr/>
            <p:nvPr/>
          </p:nvSpPr>
          <p:spPr>
            <a:xfrm>
              <a:off x="146262" y="382602"/>
              <a:ext cx="951516" cy="438661"/>
            </a:xfrm>
            <a:custGeom>
              <a:avLst/>
              <a:gdLst/>
              <a:ahLst/>
              <a:cxnLst/>
              <a:rect l="l" t="t" r="r" b="b"/>
              <a:pathLst>
                <a:path w="18750" h="8644" extrusionOk="0">
                  <a:moveTo>
                    <a:pt x="15079" y="0"/>
                  </a:moveTo>
                  <a:cubicBezTo>
                    <a:pt x="14921" y="0"/>
                    <a:pt x="14762" y="9"/>
                    <a:pt x="14608" y="23"/>
                  </a:cubicBezTo>
                  <a:cubicBezTo>
                    <a:pt x="14530" y="31"/>
                    <a:pt x="14474" y="100"/>
                    <a:pt x="14481" y="178"/>
                  </a:cubicBezTo>
                  <a:cubicBezTo>
                    <a:pt x="14488" y="250"/>
                    <a:pt x="14550" y="305"/>
                    <a:pt x="14622" y="305"/>
                  </a:cubicBezTo>
                  <a:cubicBezTo>
                    <a:pt x="14626" y="305"/>
                    <a:pt x="14630" y="305"/>
                    <a:pt x="14635" y="304"/>
                  </a:cubicBezTo>
                  <a:cubicBezTo>
                    <a:pt x="14780" y="290"/>
                    <a:pt x="14929" y="283"/>
                    <a:pt x="15079" y="283"/>
                  </a:cubicBezTo>
                  <a:lnTo>
                    <a:pt x="15182" y="283"/>
                  </a:lnTo>
                  <a:cubicBezTo>
                    <a:pt x="15185" y="283"/>
                    <a:pt x="15188" y="283"/>
                    <a:pt x="15191" y="283"/>
                  </a:cubicBezTo>
                  <a:cubicBezTo>
                    <a:pt x="15271" y="283"/>
                    <a:pt x="15324" y="220"/>
                    <a:pt x="15326" y="146"/>
                  </a:cubicBezTo>
                  <a:cubicBezTo>
                    <a:pt x="15327" y="67"/>
                    <a:pt x="15265" y="2"/>
                    <a:pt x="15188" y="1"/>
                  </a:cubicBezTo>
                  <a:lnTo>
                    <a:pt x="15079" y="0"/>
                  </a:lnTo>
                  <a:close/>
                  <a:moveTo>
                    <a:pt x="15748" y="45"/>
                  </a:moveTo>
                  <a:cubicBezTo>
                    <a:pt x="15679" y="45"/>
                    <a:pt x="15617" y="97"/>
                    <a:pt x="15607" y="168"/>
                  </a:cubicBezTo>
                  <a:cubicBezTo>
                    <a:pt x="15597" y="245"/>
                    <a:pt x="15651" y="316"/>
                    <a:pt x="15728" y="326"/>
                  </a:cubicBezTo>
                  <a:cubicBezTo>
                    <a:pt x="15865" y="344"/>
                    <a:pt x="16005" y="369"/>
                    <a:pt x="16148" y="399"/>
                  </a:cubicBezTo>
                  <a:cubicBezTo>
                    <a:pt x="16189" y="408"/>
                    <a:pt x="16228" y="418"/>
                    <a:pt x="16268" y="426"/>
                  </a:cubicBezTo>
                  <a:cubicBezTo>
                    <a:pt x="16279" y="430"/>
                    <a:pt x="16290" y="431"/>
                    <a:pt x="16301" y="431"/>
                  </a:cubicBezTo>
                  <a:cubicBezTo>
                    <a:pt x="16365" y="431"/>
                    <a:pt x="16423" y="387"/>
                    <a:pt x="16438" y="323"/>
                  </a:cubicBezTo>
                  <a:cubicBezTo>
                    <a:pt x="16457" y="247"/>
                    <a:pt x="16410" y="171"/>
                    <a:pt x="16334" y="153"/>
                  </a:cubicBezTo>
                  <a:cubicBezTo>
                    <a:pt x="16293" y="142"/>
                    <a:pt x="16250" y="132"/>
                    <a:pt x="16207" y="124"/>
                  </a:cubicBezTo>
                  <a:cubicBezTo>
                    <a:pt x="16056" y="92"/>
                    <a:pt x="15909" y="66"/>
                    <a:pt x="15766" y="47"/>
                  </a:cubicBezTo>
                  <a:cubicBezTo>
                    <a:pt x="15760" y="46"/>
                    <a:pt x="15754" y="45"/>
                    <a:pt x="15748" y="45"/>
                  </a:cubicBezTo>
                  <a:close/>
                  <a:moveTo>
                    <a:pt x="14068" y="114"/>
                  </a:moveTo>
                  <a:cubicBezTo>
                    <a:pt x="14057" y="114"/>
                    <a:pt x="14046" y="115"/>
                    <a:pt x="14035" y="118"/>
                  </a:cubicBezTo>
                  <a:cubicBezTo>
                    <a:pt x="13845" y="160"/>
                    <a:pt x="13658" y="217"/>
                    <a:pt x="13477" y="284"/>
                  </a:cubicBezTo>
                  <a:cubicBezTo>
                    <a:pt x="13404" y="312"/>
                    <a:pt x="13366" y="393"/>
                    <a:pt x="13394" y="467"/>
                  </a:cubicBezTo>
                  <a:cubicBezTo>
                    <a:pt x="13415" y="523"/>
                    <a:pt x="13469" y="557"/>
                    <a:pt x="13527" y="557"/>
                  </a:cubicBezTo>
                  <a:cubicBezTo>
                    <a:pt x="13543" y="557"/>
                    <a:pt x="13560" y="555"/>
                    <a:pt x="13576" y="549"/>
                  </a:cubicBezTo>
                  <a:cubicBezTo>
                    <a:pt x="13745" y="485"/>
                    <a:pt x="13920" y="432"/>
                    <a:pt x="14098" y="392"/>
                  </a:cubicBezTo>
                  <a:cubicBezTo>
                    <a:pt x="14174" y="375"/>
                    <a:pt x="14221" y="299"/>
                    <a:pt x="14203" y="223"/>
                  </a:cubicBezTo>
                  <a:cubicBezTo>
                    <a:pt x="14188" y="158"/>
                    <a:pt x="14132" y="114"/>
                    <a:pt x="14068" y="114"/>
                  </a:cubicBezTo>
                  <a:close/>
                  <a:moveTo>
                    <a:pt x="16839" y="317"/>
                  </a:moveTo>
                  <a:cubicBezTo>
                    <a:pt x="16783" y="317"/>
                    <a:pt x="16729" y="351"/>
                    <a:pt x="16707" y="407"/>
                  </a:cubicBezTo>
                  <a:cubicBezTo>
                    <a:pt x="16679" y="479"/>
                    <a:pt x="16714" y="561"/>
                    <a:pt x="16786" y="589"/>
                  </a:cubicBezTo>
                  <a:cubicBezTo>
                    <a:pt x="16959" y="658"/>
                    <a:pt x="17122" y="737"/>
                    <a:pt x="17269" y="828"/>
                  </a:cubicBezTo>
                  <a:cubicBezTo>
                    <a:pt x="17292" y="842"/>
                    <a:pt x="17318" y="849"/>
                    <a:pt x="17342" y="849"/>
                  </a:cubicBezTo>
                  <a:cubicBezTo>
                    <a:pt x="17390" y="849"/>
                    <a:pt x="17437" y="824"/>
                    <a:pt x="17463" y="782"/>
                  </a:cubicBezTo>
                  <a:cubicBezTo>
                    <a:pt x="17503" y="715"/>
                    <a:pt x="17483" y="628"/>
                    <a:pt x="17416" y="588"/>
                  </a:cubicBezTo>
                  <a:cubicBezTo>
                    <a:pt x="17255" y="489"/>
                    <a:pt x="17078" y="401"/>
                    <a:pt x="16890" y="327"/>
                  </a:cubicBezTo>
                  <a:cubicBezTo>
                    <a:pt x="16874" y="321"/>
                    <a:pt x="16856" y="317"/>
                    <a:pt x="16839" y="317"/>
                  </a:cubicBezTo>
                  <a:close/>
                  <a:moveTo>
                    <a:pt x="13012" y="508"/>
                  </a:moveTo>
                  <a:cubicBezTo>
                    <a:pt x="12990" y="508"/>
                    <a:pt x="12967" y="513"/>
                    <a:pt x="12946" y="524"/>
                  </a:cubicBezTo>
                  <a:cubicBezTo>
                    <a:pt x="12776" y="615"/>
                    <a:pt x="12611" y="719"/>
                    <a:pt x="12453" y="833"/>
                  </a:cubicBezTo>
                  <a:cubicBezTo>
                    <a:pt x="12389" y="878"/>
                    <a:pt x="12374" y="966"/>
                    <a:pt x="12419" y="1029"/>
                  </a:cubicBezTo>
                  <a:cubicBezTo>
                    <a:pt x="12448" y="1068"/>
                    <a:pt x="12490" y="1088"/>
                    <a:pt x="12535" y="1088"/>
                  </a:cubicBezTo>
                  <a:cubicBezTo>
                    <a:pt x="12563" y="1088"/>
                    <a:pt x="12592" y="1079"/>
                    <a:pt x="12617" y="1062"/>
                  </a:cubicBezTo>
                  <a:cubicBezTo>
                    <a:pt x="12765" y="955"/>
                    <a:pt x="12920" y="859"/>
                    <a:pt x="13080" y="773"/>
                  </a:cubicBezTo>
                  <a:cubicBezTo>
                    <a:pt x="13148" y="736"/>
                    <a:pt x="13174" y="652"/>
                    <a:pt x="13137" y="583"/>
                  </a:cubicBezTo>
                  <a:cubicBezTo>
                    <a:pt x="13112" y="535"/>
                    <a:pt x="13063" y="508"/>
                    <a:pt x="13012" y="508"/>
                  </a:cubicBezTo>
                  <a:close/>
                  <a:moveTo>
                    <a:pt x="17789" y="908"/>
                  </a:moveTo>
                  <a:cubicBezTo>
                    <a:pt x="17752" y="908"/>
                    <a:pt x="17715" y="923"/>
                    <a:pt x="17687" y="952"/>
                  </a:cubicBezTo>
                  <a:cubicBezTo>
                    <a:pt x="17634" y="1008"/>
                    <a:pt x="17635" y="1098"/>
                    <a:pt x="17692" y="1151"/>
                  </a:cubicBezTo>
                  <a:cubicBezTo>
                    <a:pt x="17820" y="1274"/>
                    <a:pt x="17935" y="1411"/>
                    <a:pt x="18032" y="1558"/>
                  </a:cubicBezTo>
                  <a:cubicBezTo>
                    <a:pt x="18059" y="1600"/>
                    <a:pt x="18104" y="1622"/>
                    <a:pt x="18150" y="1622"/>
                  </a:cubicBezTo>
                  <a:cubicBezTo>
                    <a:pt x="18177" y="1622"/>
                    <a:pt x="18204" y="1614"/>
                    <a:pt x="18227" y="1599"/>
                  </a:cubicBezTo>
                  <a:cubicBezTo>
                    <a:pt x="18293" y="1556"/>
                    <a:pt x="18310" y="1469"/>
                    <a:pt x="18267" y="1404"/>
                  </a:cubicBezTo>
                  <a:cubicBezTo>
                    <a:pt x="18158" y="1238"/>
                    <a:pt x="18031" y="1084"/>
                    <a:pt x="17886" y="947"/>
                  </a:cubicBezTo>
                  <a:cubicBezTo>
                    <a:pt x="17859" y="921"/>
                    <a:pt x="17824" y="908"/>
                    <a:pt x="17789" y="908"/>
                  </a:cubicBezTo>
                  <a:close/>
                  <a:moveTo>
                    <a:pt x="12098" y="1163"/>
                  </a:moveTo>
                  <a:cubicBezTo>
                    <a:pt x="12064" y="1163"/>
                    <a:pt x="12030" y="1176"/>
                    <a:pt x="12003" y="1202"/>
                  </a:cubicBezTo>
                  <a:cubicBezTo>
                    <a:pt x="11862" y="1333"/>
                    <a:pt x="11727" y="1475"/>
                    <a:pt x="11604" y="1624"/>
                  </a:cubicBezTo>
                  <a:cubicBezTo>
                    <a:pt x="11553" y="1684"/>
                    <a:pt x="11562" y="1774"/>
                    <a:pt x="11622" y="1823"/>
                  </a:cubicBezTo>
                  <a:cubicBezTo>
                    <a:pt x="11648" y="1845"/>
                    <a:pt x="11680" y="1856"/>
                    <a:pt x="11711" y="1856"/>
                  </a:cubicBezTo>
                  <a:cubicBezTo>
                    <a:pt x="11752" y="1856"/>
                    <a:pt x="11792" y="1839"/>
                    <a:pt x="11820" y="1804"/>
                  </a:cubicBezTo>
                  <a:cubicBezTo>
                    <a:pt x="11937" y="1665"/>
                    <a:pt x="12063" y="1530"/>
                    <a:pt x="12195" y="1407"/>
                  </a:cubicBezTo>
                  <a:cubicBezTo>
                    <a:pt x="12252" y="1355"/>
                    <a:pt x="12255" y="1265"/>
                    <a:pt x="12201" y="1209"/>
                  </a:cubicBezTo>
                  <a:cubicBezTo>
                    <a:pt x="12174" y="1179"/>
                    <a:pt x="12136" y="1163"/>
                    <a:pt x="12098" y="1163"/>
                  </a:cubicBezTo>
                  <a:close/>
                  <a:moveTo>
                    <a:pt x="7702" y="1769"/>
                  </a:moveTo>
                  <a:cubicBezTo>
                    <a:pt x="7615" y="1769"/>
                    <a:pt x="7531" y="1771"/>
                    <a:pt x="7447" y="1776"/>
                  </a:cubicBezTo>
                  <a:cubicBezTo>
                    <a:pt x="7370" y="1781"/>
                    <a:pt x="7311" y="1848"/>
                    <a:pt x="7315" y="1926"/>
                  </a:cubicBezTo>
                  <a:cubicBezTo>
                    <a:pt x="7320" y="2000"/>
                    <a:pt x="7382" y="2058"/>
                    <a:pt x="7456" y="2058"/>
                  </a:cubicBezTo>
                  <a:lnTo>
                    <a:pt x="7465" y="2058"/>
                  </a:lnTo>
                  <a:cubicBezTo>
                    <a:pt x="7542" y="2053"/>
                    <a:pt x="7632" y="2053"/>
                    <a:pt x="7727" y="2051"/>
                  </a:cubicBezTo>
                  <a:cubicBezTo>
                    <a:pt x="7825" y="2052"/>
                    <a:pt x="7920" y="2054"/>
                    <a:pt x="8015" y="2057"/>
                  </a:cubicBezTo>
                  <a:cubicBezTo>
                    <a:pt x="8019" y="2057"/>
                    <a:pt x="8023" y="2057"/>
                    <a:pt x="8027" y="2057"/>
                  </a:cubicBezTo>
                  <a:cubicBezTo>
                    <a:pt x="8100" y="2057"/>
                    <a:pt x="8158" y="1995"/>
                    <a:pt x="8160" y="1922"/>
                  </a:cubicBezTo>
                  <a:cubicBezTo>
                    <a:pt x="8164" y="1844"/>
                    <a:pt x="8103" y="1779"/>
                    <a:pt x="8026" y="1775"/>
                  </a:cubicBezTo>
                  <a:cubicBezTo>
                    <a:pt x="7929" y="1771"/>
                    <a:pt x="7830" y="1770"/>
                    <a:pt x="7702" y="1769"/>
                  </a:cubicBezTo>
                  <a:close/>
                  <a:moveTo>
                    <a:pt x="8585" y="1814"/>
                  </a:moveTo>
                  <a:cubicBezTo>
                    <a:pt x="8512" y="1814"/>
                    <a:pt x="8449" y="1867"/>
                    <a:pt x="8442" y="1940"/>
                  </a:cubicBezTo>
                  <a:cubicBezTo>
                    <a:pt x="8433" y="2017"/>
                    <a:pt x="8491" y="2087"/>
                    <a:pt x="8568" y="2095"/>
                  </a:cubicBezTo>
                  <a:cubicBezTo>
                    <a:pt x="8756" y="2114"/>
                    <a:pt x="8939" y="2139"/>
                    <a:pt x="9116" y="2171"/>
                  </a:cubicBezTo>
                  <a:cubicBezTo>
                    <a:pt x="9124" y="2172"/>
                    <a:pt x="9133" y="2173"/>
                    <a:pt x="9140" y="2173"/>
                  </a:cubicBezTo>
                  <a:cubicBezTo>
                    <a:pt x="9208" y="2173"/>
                    <a:pt x="9268" y="2125"/>
                    <a:pt x="9280" y="2057"/>
                  </a:cubicBezTo>
                  <a:cubicBezTo>
                    <a:pt x="9293" y="1980"/>
                    <a:pt x="9242" y="1907"/>
                    <a:pt x="9165" y="1893"/>
                  </a:cubicBezTo>
                  <a:cubicBezTo>
                    <a:pt x="8982" y="1861"/>
                    <a:pt x="8791" y="1834"/>
                    <a:pt x="8596" y="1814"/>
                  </a:cubicBezTo>
                  <a:cubicBezTo>
                    <a:pt x="8592" y="1814"/>
                    <a:pt x="8589" y="1814"/>
                    <a:pt x="8585" y="1814"/>
                  </a:cubicBezTo>
                  <a:close/>
                  <a:moveTo>
                    <a:pt x="6899" y="1852"/>
                  </a:moveTo>
                  <a:cubicBezTo>
                    <a:pt x="6889" y="1852"/>
                    <a:pt x="6878" y="1853"/>
                    <a:pt x="6868" y="1856"/>
                  </a:cubicBezTo>
                  <a:cubicBezTo>
                    <a:pt x="6673" y="1899"/>
                    <a:pt x="6485" y="1960"/>
                    <a:pt x="6308" y="2035"/>
                  </a:cubicBezTo>
                  <a:cubicBezTo>
                    <a:pt x="6236" y="2065"/>
                    <a:pt x="6203" y="2147"/>
                    <a:pt x="6233" y="2220"/>
                  </a:cubicBezTo>
                  <a:cubicBezTo>
                    <a:pt x="6256" y="2273"/>
                    <a:pt x="6308" y="2305"/>
                    <a:pt x="6363" y="2305"/>
                  </a:cubicBezTo>
                  <a:cubicBezTo>
                    <a:pt x="6382" y="2305"/>
                    <a:pt x="6400" y="2302"/>
                    <a:pt x="6418" y="2294"/>
                  </a:cubicBezTo>
                  <a:cubicBezTo>
                    <a:pt x="6579" y="2226"/>
                    <a:pt x="6750" y="2171"/>
                    <a:pt x="6929" y="2131"/>
                  </a:cubicBezTo>
                  <a:cubicBezTo>
                    <a:pt x="7005" y="2114"/>
                    <a:pt x="7053" y="2038"/>
                    <a:pt x="7037" y="1962"/>
                  </a:cubicBezTo>
                  <a:cubicBezTo>
                    <a:pt x="7022" y="1898"/>
                    <a:pt x="6964" y="1852"/>
                    <a:pt x="6899" y="1852"/>
                  </a:cubicBezTo>
                  <a:close/>
                  <a:moveTo>
                    <a:pt x="9689" y="2013"/>
                  </a:moveTo>
                  <a:cubicBezTo>
                    <a:pt x="9627" y="2013"/>
                    <a:pt x="9572" y="2055"/>
                    <a:pt x="9554" y="2118"/>
                  </a:cubicBezTo>
                  <a:cubicBezTo>
                    <a:pt x="9535" y="2193"/>
                    <a:pt x="9579" y="2270"/>
                    <a:pt x="9654" y="2291"/>
                  </a:cubicBezTo>
                  <a:cubicBezTo>
                    <a:pt x="9835" y="2340"/>
                    <a:pt x="10010" y="2397"/>
                    <a:pt x="10175" y="2461"/>
                  </a:cubicBezTo>
                  <a:cubicBezTo>
                    <a:pt x="10192" y="2467"/>
                    <a:pt x="10210" y="2471"/>
                    <a:pt x="10227" y="2471"/>
                  </a:cubicBezTo>
                  <a:lnTo>
                    <a:pt x="10227" y="2469"/>
                  </a:lnTo>
                  <a:cubicBezTo>
                    <a:pt x="10283" y="2469"/>
                    <a:pt x="10337" y="2435"/>
                    <a:pt x="10358" y="2380"/>
                  </a:cubicBezTo>
                  <a:cubicBezTo>
                    <a:pt x="10386" y="2307"/>
                    <a:pt x="10351" y="2226"/>
                    <a:pt x="10277" y="2198"/>
                  </a:cubicBezTo>
                  <a:cubicBezTo>
                    <a:pt x="10103" y="2130"/>
                    <a:pt x="9918" y="2070"/>
                    <a:pt x="9728" y="2019"/>
                  </a:cubicBezTo>
                  <a:cubicBezTo>
                    <a:pt x="9715" y="2015"/>
                    <a:pt x="9702" y="2013"/>
                    <a:pt x="9689" y="2013"/>
                  </a:cubicBezTo>
                  <a:close/>
                  <a:moveTo>
                    <a:pt x="18405" y="1841"/>
                  </a:moveTo>
                  <a:cubicBezTo>
                    <a:pt x="18388" y="1841"/>
                    <a:pt x="18371" y="1844"/>
                    <a:pt x="18354" y="1851"/>
                  </a:cubicBezTo>
                  <a:cubicBezTo>
                    <a:pt x="18282" y="1878"/>
                    <a:pt x="18245" y="1960"/>
                    <a:pt x="18272" y="2032"/>
                  </a:cubicBezTo>
                  <a:cubicBezTo>
                    <a:pt x="18335" y="2195"/>
                    <a:pt x="18382" y="2369"/>
                    <a:pt x="18414" y="2550"/>
                  </a:cubicBezTo>
                  <a:cubicBezTo>
                    <a:pt x="18427" y="2619"/>
                    <a:pt x="18485" y="2667"/>
                    <a:pt x="18553" y="2667"/>
                  </a:cubicBezTo>
                  <a:cubicBezTo>
                    <a:pt x="18561" y="2667"/>
                    <a:pt x="18569" y="2667"/>
                    <a:pt x="18577" y="2664"/>
                  </a:cubicBezTo>
                  <a:cubicBezTo>
                    <a:pt x="18654" y="2651"/>
                    <a:pt x="18706" y="2577"/>
                    <a:pt x="18692" y="2501"/>
                  </a:cubicBezTo>
                  <a:cubicBezTo>
                    <a:pt x="18657" y="2302"/>
                    <a:pt x="18604" y="2111"/>
                    <a:pt x="18537" y="1932"/>
                  </a:cubicBezTo>
                  <a:cubicBezTo>
                    <a:pt x="18515" y="1876"/>
                    <a:pt x="18461" y="1841"/>
                    <a:pt x="18405" y="1841"/>
                  </a:cubicBezTo>
                  <a:close/>
                  <a:moveTo>
                    <a:pt x="5869" y="2293"/>
                  </a:moveTo>
                  <a:cubicBezTo>
                    <a:pt x="5842" y="2293"/>
                    <a:pt x="5814" y="2301"/>
                    <a:pt x="5790" y="2318"/>
                  </a:cubicBezTo>
                  <a:cubicBezTo>
                    <a:pt x="5630" y="2428"/>
                    <a:pt x="5476" y="2555"/>
                    <a:pt x="5338" y="2697"/>
                  </a:cubicBezTo>
                  <a:cubicBezTo>
                    <a:pt x="5283" y="2752"/>
                    <a:pt x="5284" y="2842"/>
                    <a:pt x="5339" y="2897"/>
                  </a:cubicBezTo>
                  <a:cubicBezTo>
                    <a:pt x="5367" y="2924"/>
                    <a:pt x="5403" y="2937"/>
                    <a:pt x="5438" y="2937"/>
                  </a:cubicBezTo>
                  <a:cubicBezTo>
                    <a:pt x="5475" y="2937"/>
                    <a:pt x="5512" y="2923"/>
                    <a:pt x="5539" y="2895"/>
                  </a:cubicBezTo>
                  <a:cubicBezTo>
                    <a:pt x="5666" y="2766"/>
                    <a:pt x="5804" y="2650"/>
                    <a:pt x="5949" y="2550"/>
                  </a:cubicBezTo>
                  <a:cubicBezTo>
                    <a:pt x="6013" y="2506"/>
                    <a:pt x="6030" y="2418"/>
                    <a:pt x="5986" y="2354"/>
                  </a:cubicBezTo>
                  <a:cubicBezTo>
                    <a:pt x="5959" y="2315"/>
                    <a:pt x="5914" y="2293"/>
                    <a:pt x="5869" y="2293"/>
                  </a:cubicBezTo>
                  <a:close/>
                  <a:moveTo>
                    <a:pt x="11381" y="2030"/>
                  </a:moveTo>
                  <a:cubicBezTo>
                    <a:pt x="11334" y="2030"/>
                    <a:pt x="11288" y="2053"/>
                    <a:pt x="11261" y="2095"/>
                  </a:cubicBezTo>
                  <a:cubicBezTo>
                    <a:pt x="11166" y="2245"/>
                    <a:pt x="11082" y="2398"/>
                    <a:pt x="11008" y="2554"/>
                  </a:cubicBezTo>
                  <a:cubicBezTo>
                    <a:pt x="10942" y="2514"/>
                    <a:pt x="10875" y="2476"/>
                    <a:pt x="10806" y="2439"/>
                  </a:cubicBezTo>
                  <a:cubicBezTo>
                    <a:pt x="10785" y="2428"/>
                    <a:pt x="10762" y="2422"/>
                    <a:pt x="10740" y="2422"/>
                  </a:cubicBezTo>
                  <a:cubicBezTo>
                    <a:pt x="10689" y="2422"/>
                    <a:pt x="10640" y="2449"/>
                    <a:pt x="10615" y="2496"/>
                  </a:cubicBezTo>
                  <a:cubicBezTo>
                    <a:pt x="10578" y="2565"/>
                    <a:pt x="10604" y="2651"/>
                    <a:pt x="10673" y="2688"/>
                  </a:cubicBezTo>
                  <a:cubicBezTo>
                    <a:pt x="10837" y="2774"/>
                    <a:pt x="10991" y="2872"/>
                    <a:pt x="11132" y="2977"/>
                  </a:cubicBezTo>
                  <a:cubicBezTo>
                    <a:pt x="11158" y="2995"/>
                    <a:pt x="11187" y="3004"/>
                    <a:pt x="11217" y="3004"/>
                  </a:cubicBezTo>
                  <a:cubicBezTo>
                    <a:pt x="11259" y="3004"/>
                    <a:pt x="11302" y="2984"/>
                    <a:pt x="11329" y="2946"/>
                  </a:cubicBezTo>
                  <a:cubicBezTo>
                    <a:pt x="11376" y="2884"/>
                    <a:pt x="11362" y="2795"/>
                    <a:pt x="11300" y="2749"/>
                  </a:cubicBezTo>
                  <a:cubicBezTo>
                    <a:pt x="11283" y="2737"/>
                    <a:pt x="11264" y="2723"/>
                    <a:pt x="11246" y="2711"/>
                  </a:cubicBezTo>
                  <a:cubicBezTo>
                    <a:pt x="11319" y="2554"/>
                    <a:pt x="11404" y="2397"/>
                    <a:pt x="11500" y="2245"/>
                  </a:cubicBezTo>
                  <a:cubicBezTo>
                    <a:pt x="11541" y="2179"/>
                    <a:pt x="11522" y="2092"/>
                    <a:pt x="11455" y="2051"/>
                  </a:cubicBezTo>
                  <a:cubicBezTo>
                    <a:pt x="11433" y="2036"/>
                    <a:pt x="11407" y="2030"/>
                    <a:pt x="11381" y="2030"/>
                  </a:cubicBezTo>
                  <a:close/>
                  <a:moveTo>
                    <a:pt x="18604" y="2946"/>
                  </a:moveTo>
                  <a:cubicBezTo>
                    <a:pt x="18527" y="2948"/>
                    <a:pt x="18465" y="3013"/>
                    <a:pt x="18467" y="3091"/>
                  </a:cubicBezTo>
                  <a:lnTo>
                    <a:pt x="18468" y="3181"/>
                  </a:lnTo>
                  <a:cubicBezTo>
                    <a:pt x="18468" y="3328"/>
                    <a:pt x="18460" y="3481"/>
                    <a:pt x="18444" y="3636"/>
                  </a:cubicBezTo>
                  <a:cubicBezTo>
                    <a:pt x="18435" y="3713"/>
                    <a:pt x="18491" y="3783"/>
                    <a:pt x="18569" y="3791"/>
                  </a:cubicBezTo>
                  <a:lnTo>
                    <a:pt x="18585" y="3791"/>
                  </a:lnTo>
                  <a:cubicBezTo>
                    <a:pt x="18656" y="3791"/>
                    <a:pt x="18717" y="3737"/>
                    <a:pt x="18724" y="3665"/>
                  </a:cubicBezTo>
                  <a:cubicBezTo>
                    <a:pt x="18741" y="3501"/>
                    <a:pt x="18750" y="3338"/>
                    <a:pt x="18750" y="3181"/>
                  </a:cubicBezTo>
                  <a:lnTo>
                    <a:pt x="18749" y="3083"/>
                  </a:lnTo>
                  <a:cubicBezTo>
                    <a:pt x="18747" y="3006"/>
                    <a:pt x="18692" y="2951"/>
                    <a:pt x="18604" y="2946"/>
                  </a:cubicBezTo>
                  <a:close/>
                  <a:moveTo>
                    <a:pt x="11639" y="3093"/>
                  </a:moveTo>
                  <a:cubicBezTo>
                    <a:pt x="11604" y="3093"/>
                    <a:pt x="11570" y="3106"/>
                    <a:pt x="11542" y="3132"/>
                  </a:cubicBezTo>
                  <a:cubicBezTo>
                    <a:pt x="11486" y="3186"/>
                    <a:pt x="11484" y="3276"/>
                    <a:pt x="11537" y="3332"/>
                  </a:cubicBezTo>
                  <a:cubicBezTo>
                    <a:pt x="11665" y="3465"/>
                    <a:pt x="11775" y="3606"/>
                    <a:pt x="11866" y="3752"/>
                  </a:cubicBezTo>
                  <a:cubicBezTo>
                    <a:pt x="11893" y="3795"/>
                    <a:pt x="11939" y="3818"/>
                    <a:pt x="11986" y="3818"/>
                  </a:cubicBezTo>
                  <a:lnTo>
                    <a:pt x="11986" y="3819"/>
                  </a:lnTo>
                  <a:cubicBezTo>
                    <a:pt x="12012" y="3819"/>
                    <a:pt x="12037" y="3812"/>
                    <a:pt x="12061" y="3797"/>
                  </a:cubicBezTo>
                  <a:cubicBezTo>
                    <a:pt x="12127" y="3757"/>
                    <a:pt x="12146" y="3670"/>
                    <a:pt x="12106" y="3604"/>
                  </a:cubicBezTo>
                  <a:cubicBezTo>
                    <a:pt x="12004" y="3441"/>
                    <a:pt x="11882" y="3284"/>
                    <a:pt x="11741" y="3137"/>
                  </a:cubicBezTo>
                  <a:cubicBezTo>
                    <a:pt x="11713" y="3108"/>
                    <a:pt x="11676" y="3093"/>
                    <a:pt x="11639" y="3093"/>
                  </a:cubicBezTo>
                  <a:close/>
                  <a:moveTo>
                    <a:pt x="5083" y="3090"/>
                  </a:moveTo>
                  <a:cubicBezTo>
                    <a:pt x="5038" y="3090"/>
                    <a:pt x="4993" y="3112"/>
                    <a:pt x="4966" y="3152"/>
                  </a:cubicBezTo>
                  <a:cubicBezTo>
                    <a:pt x="4859" y="3309"/>
                    <a:pt x="4760" y="3479"/>
                    <a:pt x="4674" y="3658"/>
                  </a:cubicBezTo>
                  <a:cubicBezTo>
                    <a:pt x="4640" y="3729"/>
                    <a:pt x="4669" y="3812"/>
                    <a:pt x="4739" y="3846"/>
                  </a:cubicBezTo>
                  <a:cubicBezTo>
                    <a:pt x="4759" y="3856"/>
                    <a:pt x="4779" y="3861"/>
                    <a:pt x="4800" y="3861"/>
                  </a:cubicBezTo>
                  <a:cubicBezTo>
                    <a:pt x="4853" y="3861"/>
                    <a:pt x="4903" y="3832"/>
                    <a:pt x="4928" y="3781"/>
                  </a:cubicBezTo>
                  <a:cubicBezTo>
                    <a:pt x="5009" y="3615"/>
                    <a:pt x="5099" y="3456"/>
                    <a:pt x="5198" y="3311"/>
                  </a:cubicBezTo>
                  <a:cubicBezTo>
                    <a:pt x="5243" y="3247"/>
                    <a:pt x="5225" y="3159"/>
                    <a:pt x="5162" y="3115"/>
                  </a:cubicBezTo>
                  <a:cubicBezTo>
                    <a:pt x="5138" y="3098"/>
                    <a:pt x="5110" y="3090"/>
                    <a:pt x="5083" y="3090"/>
                  </a:cubicBezTo>
                  <a:close/>
                  <a:moveTo>
                    <a:pt x="10918" y="3054"/>
                  </a:moveTo>
                  <a:cubicBezTo>
                    <a:pt x="10855" y="3054"/>
                    <a:pt x="10799" y="3094"/>
                    <a:pt x="10780" y="3157"/>
                  </a:cubicBezTo>
                  <a:cubicBezTo>
                    <a:pt x="10725" y="3355"/>
                    <a:pt x="10690" y="3550"/>
                    <a:pt x="10674" y="3737"/>
                  </a:cubicBezTo>
                  <a:cubicBezTo>
                    <a:pt x="10668" y="3816"/>
                    <a:pt x="10727" y="3883"/>
                    <a:pt x="10804" y="3889"/>
                  </a:cubicBezTo>
                  <a:cubicBezTo>
                    <a:pt x="10807" y="3890"/>
                    <a:pt x="10811" y="3890"/>
                    <a:pt x="10815" y="3890"/>
                  </a:cubicBezTo>
                  <a:cubicBezTo>
                    <a:pt x="10888" y="3890"/>
                    <a:pt x="10950" y="3834"/>
                    <a:pt x="10956" y="3761"/>
                  </a:cubicBezTo>
                  <a:cubicBezTo>
                    <a:pt x="10969" y="3592"/>
                    <a:pt x="11002" y="3414"/>
                    <a:pt x="11052" y="3234"/>
                  </a:cubicBezTo>
                  <a:cubicBezTo>
                    <a:pt x="11073" y="3158"/>
                    <a:pt x="11030" y="3081"/>
                    <a:pt x="10956" y="3059"/>
                  </a:cubicBezTo>
                  <a:cubicBezTo>
                    <a:pt x="10943" y="3055"/>
                    <a:pt x="10930" y="3054"/>
                    <a:pt x="10918" y="3054"/>
                  </a:cubicBezTo>
                  <a:close/>
                  <a:moveTo>
                    <a:pt x="18489" y="4065"/>
                  </a:moveTo>
                  <a:cubicBezTo>
                    <a:pt x="18425" y="4065"/>
                    <a:pt x="18368" y="4110"/>
                    <a:pt x="18353" y="4175"/>
                  </a:cubicBezTo>
                  <a:cubicBezTo>
                    <a:pt x="18332" y="4264"/>
                    <a:pt x="18316" y="4320"/>
                    <a:pt x="18311" y="4335"/>
                  </a:cubicBezTo>
                  <a:cubicBezTo>
                    <a:pt x="18306" y="4350"/>
                    <a:pt x="18303" y="4366"/>
                    <a:pt x="18303" y="4383"/>
                  </a:cubicBezTo>
                  <a:cubicBezTo>
                    <a:pt x="18303" y="4461"/>
                    <a:pt x="18367" y="4524"/>
                    <a:pt x="18444" y="4524"/>
                  </a:cubicBezTo>
                  <a:cubicBezTo>
                    <a:pt x="18561" y="4524"/>
                    <a:pt x="18580" y="4447"/>
                    <a:pt x="18627" y="4238"/>
                  </a:cubicBezTo>
                  <a:cubicBezTo>
                    <a:pt x="18646" y="4162"/>
                    <a:pt x="18598" y="4086"/>
                    <a:pt x="18522" y="4069"/>
                  </a:cubicBezTo>
                  <a:cubicBezTo>
                    <a:pt x="18511" y="4067"/>
                    <a:pt x="18500" y="4065"/>
                    <a:pt x="18489" y="4065"/>
                  </a:cubicBezTo>
                  <a:close/>
                  <a:moveTo>
                    <a:pt x="12222" y="4047"/>
                  </a:moveTo>
                  <a:cubicBezTo>
                    <a:pt x="12208" y="4047"/>
                    <a:pt x="12194" y="4049"/>
                    <a:pt x="12181" y="4053"/>
                  </a:cubicBezTo>
                  <a:cubicBezTo>
                    <a:pt x="12106" y="4075"/>
                    <a:pt x="12064" y="4154"/>
                    <a:pt x="12086" y="4229"/>
                  </a:cubicBezTo>
                  <a:cubicBezTo>
                    <a:pt x="12128" y="4367"/>
                    <a:pt x="12150" y="4499"/>
                    <a:pt x="12150" y="4624"/>
                  </a:cubicBezTo>
                  <a:cubicBezTo>
                    <a:pt x="12150" y="4660"/>
                    <a:pt x="12147" y="4695"/>
                    <a:pt x="12144" y="4730"/>
                  </a:cubicBezTo>
                  <a:cubicBezTo>
                    <a:pt x="12135" y="4807"/>
                    <a:pt x="12190" y="4877"/>
                    <a:pt x="12268" y="4885"/>
                  </a:cubicBezTo>
                  <a:cubicBezTo>
                    <a:pt x="12274" y="4886"/>
                    <a:pt x="12279" y="4886"/>
                    <a:pt x="12285" y="4886"/>
                  </a:cubicBezTo>
                  <a:cubicBezTo>
                    <a:pt x="12355" y="4886"/>
                    <a:pt x="12416" y="4832"/>
                    <a:pt x="12424" y="4761"/>
                  </a:cubicBezTo>
                  <a:cubicBezTo>
                    <a:pt x="12429" y="4717"/>
                    <a:pt x="12432" y="4671"/>
                    <a:pt x="12432" y="4623"/>
                  </a:cubicBezTo>
                  <a:cubicBezTo>
                    <a:pt x="12432" y="4471"/>
                    <a:pt x="12406" y="4312"/>
                    <a:pt x="12357" y="4148"/>
                  </a:cubicBezTo>
                  <a:cubicBezTo>
                    <a:pt x="12338" y="4087"/>
                    <a:pt x="12282" y="4047"/>
                    <a:pt x="12222" y="4047"/>
                  </a:cubicBezTo>
                  <a:close/>
                  <a:moveTo>
                    <a:pt x="4588" y="4101"/>
                  </a:moveTo>
                  <a:cubicBezTo>
                    <a:pt x="4528" y="4101"/>
                    <a:pt x="4474" y="4138"/>
                    <a:pt x="4455" y="4198"/>
                  </a:cubicBezTo>
                  <a:cubicBezTo>
                    <a:pt x="4395" y="4377"/>
                    <a:pt x="4345" y="4564"/>
                    <a:pt x="4303" y="4756"/>
                  </a:cubicBezTo>
                  <a:cubicBezTo>
                    <a:pt x="4287" y="4832"/>
                    <a:pt x="4335" y="4908"/>
                    <a:pt x="4411" y="4924"/>
                  </a:cubicBezTo>
                  <a:cubicBezTo>
                    <a:pt x="4422" y="4927"/>
                    <a:pt x="4432" y="4928"/>
                    <a:pt x="4441" y="4928"/>
                  </a:cubicBezTo>
                  <a:lnTo>
                    <a:pt x="4441" y="4927"/>
                  </a:lnTo>
                  <a:cubicBezTo>
                    <a:pt x="4506" y="4927"/>
                    <a:pt x="4565" y="4883"/>
                    <a:pt x="4579" y="4815"/>
                  </a:cubicBezTo>
                  <a:cubicBezTo>
                    <a:pt x="4618" y="4634"/>
                    <a:pt x="4667" y="4455"/>
                    <a:pt x="4723" y="4286"/>
                  </a:cubicBezTo>
                  <a:cubicBezTo>
                    <a:pt x="4748" y="4213"/>
                    <a:pt x="4707" y="4133"/>
                    <a:pt x="4634" y="4108"/>
                  </a:cubicBezTo>
                  <a:cubicBezTo>
                    <a:pt x="4618" y="4104"/>
                    <a:pt x="4603" y="4101"/>
                    <a:pt x="4588" y="4101"/>
                  </a:cubicBezTo>
                  <a:close/>
                  <a:moveTo>
                    <a:pt x="10841" y="4171"/>
                  </a:moveTo>
                  <a:cubicBezTo>
                    <a:pt x="10832" y="4171"/>
                    <a:pt x="10823" y="4172"/>
                    <a:pt x="10814" y="4173"/>
                  </a:cubicBezTo>
                  <a:cubicBezTo>
                    <a:pt x="10738" y="4188"/>
                    <a:pt x="10687" y="4262"/>
                    <a:pt x="10703" y="4339"/>
                  </a:cubicBezTo>
                  <a:cubicBezTo>
                    <a:pt x="10745" y="4557"/>
                    <a:pt x="10825" y="4749"/>
                    <a:pt x="10937" y="4911"/>
                  </a:cubicBezTo>
                  <a:cubicBezTo>
                    <a:pt x="10965" y="4949"/>
                    <a:pt x="11008" y="4971"/>
                    <a:pt x="11054" y="4971"/>
                  </a:cubicBezTo>
                  <a:cubicBezTo>
                    <a:pt x="11082" y="4971"/>
                    <a:pt x="11110" y="4962"/>
                    <a:pt x="11134" y="4945"/>
                  </a:cubicBezTo>
                  <a:cubicBezTo>
                    <a:pt x="11198" y="4900"/>
                    <a:pt x="11213" y="4812"/>
                    <a:pt x="11169" y="4748"/>
                  </a:cubicBezTo>
                  <a:cubicBezTo>
                    <a:pt x="11078" y="4619"/>
                    <a:pt x="11014" y="4464"/>
                    <a:pt x="10979" y="4284"/>
                  </a:cubicBezTo>
                  <a:cubicBezTo>
                    <a:pt x="10966" y="4217"/>
                    <a:pt x="10908" y="4171"/>
                    <a:pt x="10841" y="4171"/>
                  </a:cubicBezTo>
                  <a:close/>
                  <a:moveTo>
                    <a:pt x="11479" y="5048"/>
                  </a:moveTo>
                  <a:cubicBezTo>
                    <a:pt x="11427" y="5048"/>
                    <a:pt x="11378" y="5077"/>
                    <a:pt x="11353" y="5126"/>
                  </a:cubicBezTo>
                  <a:cubicBezTo>
                    <a:pt x="11318" y="5196"/>
                    <a:pt x="11348" y="5281"/>
                    <a:pt x="11417" y="5315"/>
                  </a:cubicBezTo>
                  <a:cubicBezTo>
                    <a:pt x="11552" y="5381"/>
                    <a:pt x="11682" y="5415"/>
                    <a:pt x="11803" y="5415"/>
                  </a:cubicBezTo>
                  <a:cubicBezTo>
                    <a:pt x="11907" y="5415"/>
                    <a:pt x="12004" y="5391"/>
                    <a:pt x="12089" y="5342"/>
                  </a:cubicBezTo>
                  <a:cubicBezTo>
                    <a:pt x="12157" y="5304"/>
                    <a:pt x="12182" y="5218"/>
                    <a:pt x="12143" y="5150"/>
                  </a:cubicBezTo>
                  <a:cubicBezTo>
                    <a:pt x="12117" y="5104"/>
                    <a:pt x="12069" y="5079"/>
                    <a:pt x="12020" y="5079"/>
                  </a:cubicBezTo>
                  <a:cubicBezTo>
                    <a:pt x="11997" y="5079"/>
                    <a:pt x="11973" y="5085"/>
                    <a:pt x="11952" y="5097"/>
                  </a:cubicBezTo>
                  <a:cubicBezTo>
                    <a:pt x="11908" y="5121"/>
                    <a:pt x="11858" y="5133"/>
                    <a:pt x="11803" y="5133"/>
                  </a:cubicBezTo>
                  <a:cubicBezTo>
                    <a:pt x="11726" y="5133"/>
                    <a:pt x="11637" y="5109"/>
                    <a:pt x="11541" y="5063"/>
                  </a:cubicBezTo>
                  <a:cubicBezTo>
                    <a:pt x="11521" y="5053"/>
                    <a:pt x="11500" y="5048"/>
                    <a:pt x="11479" y="5048"/>
                  </a:cubicBezTo>
                  <a:close/>
                  <a:moveTo>
                    <a:pt x="4351" y="5201"/>
                  </a:moveTo>
                  <a:cubicBezTo>
                    <a:pt x="4280" y="5201"/>
                    <a:pt x="4219" y="5255"/>
                    <a:pt x="4211" y="5327"/>
                  </a:cubicBezTo>
                  <a:cubicBezTo>
                    <a:pt x="4189" y="5518"/>
                    <a:pt x="4177" y="5713"/>
                    <a:pt x="4173" y="5904"/>
                  </a:cubicBezTo>
                  <a:cubicBezTo>
                    <a:pt x="4172" y="5981"/>
                    <a:pt x="4234" y="6046"/>
                    <a:pt x="4312" y="6048"/>
                  </a:cubicBezTo>
                  <a:lnTo>
                    <a:pt x="4314" y="6048"/>
                  </a:lnTo>
                  <a:cubicBezTo>
                    <a:pt x="4391" y="6048"/>
                    <a:pt x="4454" y="5985"/>
                    <a:pt x="4455" y="5908"/>
                  </a:cubicBezTo>
                  <a:cubicBezTo>
                    <a:pt x="4459" y="5727"/>
                    <a:pt x="4471" y="5542"/>
                    <a:pt x="4490" y="5358"/>
                  </a:cubicBezTo>
                  <a:cubicBezTo>
                    <a:pt x="4499" y="5281"/>
                    <a:pt x="4444" y="5211"/>
                    <a:pt x="4367" y="5202"/>
                  </a:cubicBezTo>
                  <a:cubicBezTo>
                    <a:pt x="4361" y="5202"/>
                    <a:pt x="4356" y="5201"/>
                    <a:pt x="4351" y="5201"/>
                  </a:cubicBezTo>
                  <a:close/>
                  <a:moveTo>
                    <a:pt x="3243" y="6015"/>
                  </a:moveTo>
                  <a:cubicBezTo>
                    <a:pt x="3236" y="6015"/>
                    <a:pt x="3230" y="6015"/>
                    <a:pt x="3224" y="6016"/>
                  </a:cubicBezTo>
                  <a:cubicBezTo>
                    <a:pt x="3129" y="6030"/>
                    <a:pt x="3035" y="6050"/>
                    <a:pt x="2941" y="6077"/>
                  </a:cubicBezTo>
                  <a:cubicBezTo>
                    <a:pt x="2847" y="6103"/>
                    <a:pt x="2749" y="6137"/>
                    <a:pt x="2649" y="6179"/>
                  </a:cubicBezTo>
                  <a:cubicBezTo>
                    <a:pt x="2577" y="6208"/>
                    <a:pt x="2544" y="6290"/>
                    <a:pt x="2573" y="6362"/>
                  </a:cubicBezTo>
                  <a:cubicBezTo>
                    <a:pt x="2597" y="6416"/>
                    <a:pt x="2648" y="6449"/>
                    <a:pt x="2703" y="6449"/>
                  </a:cubicBezTo>
                  <a:cubicBezTo>
                    <a:pt x="2722" y="6449"/>
                    <a:pt x="2740" y="6446"/>
                    <a:pt x="2758" y="6438"/>
                  </a:cubicBezTo>
                  <a:cubicBezTo>
                    <a:pt x="2844" y="6403"/>
                    <a:pt x="2931" y="6372"/>
                    <a:pt x="3017" y="6349"/>
                  </a:cubicBezTo>
                  <a:cubicBezTo>
                    <a:pt x="3100" y="6326"/>
                    <a:pt x="3183" y="6307"/>
                    <a:pt x="3267" y="6295"/>
                  </a:cubicBezTo>
                  <a:cubicBezTo>
                    <a:pt x="3343" y="6284"/>
                    <a:pt x="3397" y="6212"/>
                    <a:pt x="3384" y="6135"/>
                  </a:cubicBezTo>
                  <a:cubicBezTo>
                    <a:pt x="3374" y="6064"/>
                    <a:pt x="3312" y="6015"/>
                    <a:pt x="3243" y="6015"/>
                  </a:cubicBezTo>
                  <a:close/>
                  <a:moveTo>
                    <a:pt x="4873" y="6341"/>
                  </a:moveTo>
                  <a:cubicBezTo>
                    <a:pt x="4825" y="6341"/>
                    <a:pt x="4778" y="6366"/>
                    <a:pt x="4753" y="6411"/>
                  </a:cubicBezTo>
                  <a:cubicBezTo>
                    <a:pt x="4713" y="6479"/>
                    <a:pt x="4737" y="6564"/>
                    <a:pt x="4803" y="6604"/>
                  </a:cubicBezTo>
                  <a:cubicBezTo>
                    <a:pt x="4963" y="6697"/>
                    <a:pt x="5109" y="6806"/>
                    <a:pt x="5223" y="6921"/>
                  </a:cubicBezTo>
                  <a:cubicBezTo>
                    <a:pt x="5250" y="6948"/>
                    <a:pt x="5286" y="6962"/>
                    <a:pt x="5323" y="6963"/>
                  </a:cubicBezTo>
                  <a:lnTo>
                    <a:pt x="5323" y="6963"/>
                  </a:lnTo>
                  <a:cubicBezTo>
                    <a:pt x="5359" y="6962"/>
                    <a:pt x="5395" y="6949"/>
                    <a:pt x="5423" y="6921"/>
                  </a:cubicBezTo>
                  <a:cubicBezTo>
                    <a:pt x="5478" y="6866"/>
                    <a:pt x="5478" y="6778"/>
                    <a:pt x="5423" y="6722"/>
                  </a:cubicBezTo>
                  <a:cubicBezTo>
                    <a:pt x="5289" y="6588"/>
                    <a:pt x="5129" y="6466"/>
                    <a:pt x="4945" y="6360"/>
                  </a:cubicBezTo>
                  <a:cubicBezTo>
                    <a:pt x="4922" y="6347"/>
                    <a:pt x="4898" y="6341"/>
                    <a:pt x="4873" y="6341"/>
                  </a:cubicBezTo>
                  <a:close/>
                  <a:moveTo>
                    <a:pt x="5323" y="6963"/>
                  </a:moveTo>
                  <a:cubicBezTo>
                    <a:pt x="5323" y="6963"/>
                    <a:pt x="5322" y="6963"/>
                    <a:pt x="5322" y="6963"/>
                  </a:cubicBezTo>
                  <a:lnTo>
                    <a:pt x="5323" y="6963"/>
                  </a:lnTo>
                  <a:cubicBezTo>
                    <a:pt x="5323" y="6963"/>
                    <a:pt x="5323" y="6963"/>
                    <a:pt x="5323" y="6963"/>
                  </a:cubicBezTo>
                  <a:close/>
                  <a:moveTo>
                    <a:pt x="2204" y="6428"/>
                  </a:moveTo>
                  <a:cubicBezTo>
                    <a:pt x="2178" y="6428"/>
                    <a:pt x="2152" y="6435"/>
                    <a:pt x="2129" y="6449"/>
                  </a:cubicBezTo>
                  <a:cubicBezTo>
                    <a:pt x="1976" y="6546"/>
                    <a:pt x="1815" y="6658"/>
                    <a:pt x="1656" y="6784"/>
                  </a:cubicBezTo>
                  <a:cubicBezTo>
                    <a:pt x="1595" y="6832"/>
                    <a:pt x="1584" y="6920"/>
                    <a:pt x="1631" y="6981"/>
                  </a:cubicBezTo>
                  <a:cubicBezTo>
                    <a:pt x="1659" y="7016"/>
                    <a:pt x="1700" y="7035"/>
                    <a:pt x="1742" y="7035"/>
                  </a:cubicBezTo>
                  <a:lnTo>
                    <a:pt x="1742" y="7035"/>
                  </a:lnTo>
                  <a:cubicBezTo>
                    <a:pt x="1773" y="7035"/>
                    <a:pt x="1803" y="7025"/>
                    <a:pt x="1829" y="7005"/>
                  </a:cubicBezTo>
                  <a:cubicBezTo>
                    <a:pt x="1982" y="6887"/>
                    <a:pt x="2132" y="6780"/>
                    <a:pt x="2278" y="6689"/>
                  </a:cubicBezTo>
                  <a:cubicBezTo>
                    <a:pt x="2344" y="6648"/>
                    <a:pt x="2365" y="6561"/>
                    <a:pt x="2323" y="6495"/>
                  </a:cubicBezTo>
                  <a:cubicBezTo>
                    <a:pt x="2297" y="6452"/>
                    <a:pt x="2251" y="6428"/>
                    <a:pt x="2204" y="6428"/>
                  </a:cubicBezTo>
                  <a:close/>
                  <a:moveTo>
                    <a:pt x="1742" y="7035"/>
                  </a:moveTo>
                  <a:cubicBezTo>
                    <a:pt x="1742" y="7035"/>
                    <a:pt x="1742" y="7035"/>
                    <a:pt x="1742" y="7035"/>
                  </a:cubicBezTo>
                  <a:lnTo>
                    <a:pt x="1743" y="7035"/>
                  </a:lnTo>
                  <a:cubicBezTo>
                    <a:pt x="1743" y="7035"/>
                    <a:pt x="1742" y="7035"/>
                    <a:pt x="1742" y="7035"/>
                  </a:cubicBezTo>
                  <a:close/>
                  <a:moveTo>
                    <a:pt x="3811" y="5999"/>
                  </a:moveTo>
                  <a:cubicBezTo>
                    <a:pt x="3739" y="5999"/>
                    <a:pt x="3674" y="6053"/>
                    <a:pt x="3667" y="6128"/>
                  </a:cubicBezTo>
                  <a:cubicBezTo>
                    <a:pt x="3660" y="6206"/>
                    <a:pt x="3717" y="6274"/>
                    <a:pt x="3795" y="6282"/>
                  </a:cubicBezTo>
                  <a:cubicBezTo>
                    <a:pt x="3943" y="6295"/>
                    <a:pt x="4092" y="6323"/>
                    <a:pt x="4239" y="6365"/>
                  </a:cubicBezTo>
                  <a:cubicBezTo>
                    <a:pt x="4207" y="6393"/>
                    <a:pt x="4189" y="6436"/>
                    <a:pt x="4193" y="6481"/>
                  </a:cubicBezTo>
                  <a:cubicBezTo>
                    <a:pt x="4210" y="6685"/>
                    <a:pt x="4238" y="6878"/>
                    <a:pt x="4276" y="7057"/>
                  </a:cubicBezTo>
                  <a:cubicBezTo>
                    <a:pt x="4291" y="7123"/>
                    <a:pt x="4348" y="7168"/>
                    <a:pt x="4414" y="7168"/>
                  </a:cubicBezTo>
                  <a:cubicBezTo>
                    <a:pt x="4424" y="7168"/>
                    <a:pt x="4434" y="7167"/>
                    <a:pt x="4444" y="7166"/>
                  </a:cubicBezTo>
                  <a:cubicBezTo>
                    <a:pt x="4520" y="7149"/>
                    <a:pt x="4569" y="7074"/>
                    <a:pt x="4552" y="6998"/>
                  </a:cubicBezTo>
                  <a:cubicBezTo>
                    <a:pt x="4516" y="6830"/>
                    <a:pt x="4490" y="6649"/>
                    <a:pt x="4473" y="6458"/>
                  </a:cubicBezTo>
                  <a:cubicBezTo>
                    <a:pt x="4471" y="6425"/>
                    <a:pt x="4457" y="6395"/>
                    <a:pt x="4435" y="6372"/>
                  </a:cubicBezTo>
                  <a:cubicBezTo>
                    <a:pt x="4462" y="6355"/>
                    <a:pt x="4483" y="6329"/>
                    <a:pt x="4494" y="6297"/>
                  </a:cubicBezTo>
                  <a:cubicBezTo>
                    <a:pt x="4517" y="6223"/>
                    <a:pt x="4477" y="6143"/>
                    <a:pt x="4402" y="6120"/>
                  </a:cubicBezTo>
                  <a:cubicBezTo>
                    <a:pt x="4211" y="6059"/>
                    <a:pt x="4015" y="6018"/>
                    <a:pt x="3820" y="6000"/>
                  </a:cubicBezTo>
                  <a:cubicBezTo>
                    <a:pt x="3817" y="6000"/>
                    <a:pt x="3814" y="5999"/>
                    <a:pt x="3811" y="5999"/>
                  </a:cubicBezTo>
                  <a:close/>
                  <a:moveTo>
                    <a:pt x="1312" y="7118"/>
                  </a:moveTo>
                  <a:cubicBezTo>
                    <a:pt x="1278" y="7118"/>
                    <a:pt x="1243" y="7130"/>
                    <a:pt x="1216" y="7155"/>
                  </a:cubicBezTo>
                  <a:cubicBezTo>
                    <a:pt x="1069" y="7290"/>
                    <a:pt x="931" y="7424"/>
                    <a:pt x="805" y="7554"/>
                  </a:cubicBezTo>
                  <a:cubicBezTo>
                    <a:pt x="751" y="7609"/>
                    <a:pt x="752" y="7699"/>
                    <a:pt x="807" y="7753"/>
                  </a:cubicBezTo>
                  <a:cubicBezTo>
                    <a:pt x="835" y="7780"/>
                    <a:pt x="871" y="7793"/>
                    <a:pt x="906" y="7793"/>
                  </a:cubicBezTo>
                  <a:cubicBezTo>
                    <a:pt x="943" y="7793"/>
                    <a:pt x="980" y="7778"/>
                    <a:pt x="1007" y="7750"/>
                  </a:cubicBezTo>
                  <a:cubicBezTo>
                    <a:pt x="1129" y="7625"/>
                    <a:pt x="1264" y="7493"/>
                    <a:pt x="1407" y="7363"/>
                  </a:cubicBezTo>
                  <a:cubicBezTo>
                    <a:pt x="1465" y="7310"/>
                    <a:pt x="1468" y="7221"/>
                    <a:pt x="1416" y="7163"/>
                  </a:cubicBezTo>
                  <a:cubicBezTo>
                    <a:pt x="1388" y="7133"/>
                    <a:pt x="1350" y="7118"/>
                    <a:pt x="1312" y="7118"/>
                  </a:cubicBezTo>
                  <a:close/>
                  <a:moveTo>
                    <a:pt x="5623" y="7151"/>
                  </a:moveTo>
                  <a:cubicBezTo>
                    <a:pt x="5610" y="7151"/>
                    <a:pt x="5598" y="7153"/>
                    <a:pt x="5585" y="7156"/>
                  </a:cubicBezTo>
                  <a:cubicBezTo>
                    <a:pt x="5511" y="7177"/>
                    <a:pt x="5467" y="7255"/>
                    <a:pt x="5487" y="7330"/>
                  </a:cubicBezTo>
                  <a:cubicBezTo>
                    <a:pt x="5497" y="7368"/>
                    <a:pt x="5503" y="7406"/>
                    <a:pt x="5503" y="7442"/>
                  </a:cubicBezTo>
                  <a:cubicBezTo>
                    <a:pt x="5503" y="7540"/>
                    <a:pt x="5462" y="7620"/>
                    <a:pt x="5377" y="7689"/>
                  </a:cubicBezTo>
                  <a:cubicBezTo>
                    <a:pt x="5317" y="7739"/>
                    <a:pt x="5309" y="7827"/>
                    <a:pt x="5358" y="7887"/>
                  </a:cubicBezTo>
                  <a:cubicBezTo>
                    <a:pt x="5386" y="7922"/>
                    <a:pt x="5426" y="7939"/>
                    <a:pt x="5467" y="7939"/>
                  </a:cubicBezTo>
                  <a:cubicBezTo>
                    <a:pt x="5499" y="7939"/>
                    <a:pt x="5530" y="7929"/>
                    <a:pt x="5556" y="7907"/>
                  </a:cubicBezTo>
                  <a:cubicBezTo>
                    <a:pt x="5706" y="7785"/>
                    <a:pt x="5785" y="7624"/>
                    <a:pt x="5785" y="7442"/>
                  </a:cubicBezTo>
                  <a:cubicBezTo>
                    <a:pt x="5785" y="7380"/>
                    <a:pt x="5777" y="7318"/>
                    <a:pt x="5758" y="7254"/>
                  </a:cubicBezTo>
                  <a:cubicBezTo>
                    <a:pt x="5742" y="7192"/>
                    <a:pt x="5685" y="7151"/>
                    <a:pt x="5623" y="7151"/>
                  </a:cubicBezTo>
                  <a:close/>
                  <a:moveTo>
                    <a:pt x="4583" y="7424"/>
                  </a:moveTo>
                  <a:cubicBezTo>
                    <a:pt x="4564" y="7424"/>
                    <a:pt x="4544" y="7428"/>
                    <a:pt x="4525" y="7437"/>
                  </a:cubicBezTo>
                  <a:cubicBezTo>
                    <a:pt x="4454" y="7470"/>
                    <a:pt x="4423" y="7553"/>
                    <a:pt x="4455" y="7624"/>
                  </a:cubicBezTo>
                  <a:cubicBezTo>
                    <a:pt x="4580" y="7896"/>
                    <a:pt x="4733" y="8059"/>
                    <a:pt x="4909" y="8109"/>
                  </a:cubicBezTo>
                  <a:cubicBezTo>
                    <a:pt x="4923" y="8113"/>
                    <a:pt x="4935" y="8114"/>
                    <a:pt x="4947" y="8114"/>
                  </a:cubicBezTo>
                  <a:cubicBezTo>
                    <a:pt x="5010" y="8114"/>
                    <a:pt x="5066" y="8074"/>
                    <a:pt x="5083" y="8011"/>
                  </a:cubicBezTo>
                  <a:cubicBezTo>
                    <a:pt x="5104" y="7936"/>
                    <a:pt x="5060" y="7858"/>
                    <a:pt x="4985" y="7837"/>
                  </a:cubicBezTo>
                  <a:cubicBezTo>
                    <a:pt x="4896" y="7813"/>
                    <a:pt x="4797" y="7691"/>
                    <a:pt x="4712" y="7506"/>
                  </a:cubicBezTo>
                  <a:cubicBezTo>
                    <a:pt x="4688" y="7454"/>
                    <a:pt x="4637" y="7424"/>
                    <a:pt x="4583" y="7424"/>
                  </a:cubicBezTo>
                  <a:close/>
                  <a:moveTo>
                    <a:pt x="522" y="7925"/>
                  </a:moveTo>
                  <a:cubicBezTo>
                    <a:pt x="483" y="7925"/>
                    <a:pt x="444" y="7941"/>
                    <a:pt x="416" y="7973"/>
                  </a:cubicBezTo>
                  <a:cubicBezTo>
                    <a:pt x="188" y="8233"/>
                    <a:pt x="54" y="8409"/>
                    <a:pt x="48" y="8417"/>
                  </a:cubicBezTo>
                  <a:cubicBezTo>
                    <a:pt x="1" y="8479"/>
                    <a:pt x="13" y="8567"/>
                    <a:pt x="74" y="8615"/>
                  </a:cubicBezTo>
                  <a:cubicBezTo>
                    <a:pt x="100" y="8635"/>
                    <a:pt x="131" y="8643"/>
                    <a:pt x="160" y="8643"/>
                  </a:cubicBezTo>
                  <a:cubicBezTo>
                    <a:pt x="203" y="8643"/>
                    <a:pt x="245" y="8624"/>
                    <a:pt x="273" y="8588"/>
                  </a:cubicBezTo>
                  <a:cubicBezTo>
                    <a:pt x="274" y="8586"/>
                    <a:pt x="408" y="8410"/>
                    <a:pt x="628" y="8159"/>
                  </a:cubicBezTo>
                  <a:cubicBezTo>
                    <a:pt x="680" y="8101"/>
                    <a:pt x="673" y="8012"/>
                    <a:pt x="615" y="7961"/>
                  </a:cubicBezTo>
                  <a:cubicBezTo>
                    <a:pt x="588" y="7937"/>
                    <a:pt x="555" y="7925"/>
                    <a:pt x="522" y="79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6" name="Google Shape;16;p2"/>
            <p:cNvGrpSpPr/>
            <p:nvPr/>
          </p:nvGrpSpPr>
          <p:grpSpPr>
            <a:xfrm rot="10800000">
              <a:off x="1019527" y="632409"/>
              <a:ext cx="195262" cy="230199"/>
              <a:chOff x="1887875" y="651475"/>
              <a:chExt cx="195281" cy="230222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1887875" y="651475"/>
                <a:ext cx="195281" cy="230222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6859" extrusionOk="0">
                    <a:moveTo>
                      <a:pt x="917" y="622"/>
                    </a:moveTo>
                    <a:cubicBezTo>
                      <a:pt x="2328" y="1478"/>
                      <a:pt x="5194" y="3670"/>
                      <a:pt x="5486" y="4070"/>
                    </a:cubicBezTo>
                    <a:cubicBezTo>
                      <a:pt x="5348" y="4156"/>
                      <a:pt x="4981" y="4236"/>
                      <a:pt x="4300" y="4236"/>
                    </a:cubicBezTo>
                    <a:cubicBezTo>
                      <a:pt x="4174" y="4236"/>
                      <a:pt x="4070" y="4232"/>
                      <a:pt x="4007" y="4231"/>
                    </a:cubicBezTo>
                    <a:cubicBezTo>
                      <a:pt x="2918" y="2916"/>
                      <a:pt x="1670" y="1436"/>
                      <a:pt x="917" y="622"/>
                    </a:cubicBezTo>
                    <a:close/>
                    <a:moveTo>
                      <a:pt x="331" y="768"/>
                    </a:moveTo>
                    <a:lnTo>
                      <a:pt x="331" y="768"/>
                    </a:lnTo>
                    <a:cubicBezTo>
                      <a:pt x="627" y="1368"/>
                      <a:pt x="1256" y="2513"/>
                      <a:pt x="2556" y="4736"/>
                    </a:cubicBezTo>
                    <a:cubicBezTo>
                      <a:pt x="2063" y="5533"/>
                      <a:pt x="1457" y="6390"/>
                      <a:pt x="1224" y="6552"/>
                    </a:cubicBezTo>
                    <a:cubicBezTo>
                      <a:pt x="989" y="5983"/>
                      <a:pt x="428" y="2226"/>
                      <a:pt x="331" y="768"/>
                    </a:cubicBezTo>
                    <a:close/>
                    <a:moveTo>
                      <a:pt x="227" y="1"/>
                    </a:moveTo>
                    <a:cubicBezTo>
                      <a:pt x="204" y="1"/>
                      <a:pt x="179" y="6"/>
                      <a:pt x="158" y="17"/>
                    </a:cubicBezTo>
                    <a:cubicBezTo>
                      <a:pt x="153" y="18"/>
                      <a:pt x="150" y="21"/>
                      <a:pt x="145" y="23"/>
                    </a:cubicBezTo>
                    <a:cubicBezTo>
                      <a:pt x="53" y="77"/>
                      <a:pt x="0" y="154"/>
                      <a:pt x="69" y="1012"/>
                    </a:cubicBezTo>
                    <a:cubicBezTo>
                      <a:pt x="142" y="1923"/>
                      <a:pt x="723" y="6692"/>
                      <a:pt x="1110" y="6844"/>
                    </a:cubicBezTo>
                    <a:cubicBezTo>
                      <a:pt x="1127" y="6851"/>
                      <a:pt x="1169" y="6858"/>
                      <a:pt x="1186" y="6858"/>
                    </a:cubicBezTo>
                    <a:cubicBezTo>
                      <a:pt x="1538" y="6858"/>
                      <a:pt x="2373" y="5575"/>
                      <a:pt x="2840" y="4810"/>
                    </a:cubicBezTo>
                    <a:cubicBezTo>
                      <a:pt x="2867" y="4766"/>
                      <a:pt x="2868" y="4711"/>
                      <a:pt x="2841" y="4666"/>
                    </a:cubicBezTo>
                    <a:cubicBezTo>
                      <a:pt x="2124" y="3441"/>
                      <a:pt x="1076" y="1607"/>
                      <a:pt x="603" y="691"/>
                    </a:cubicBezTo>
                    <a:lnTo>
                      <a:pt x="603" y="691"/>
                    </a:lnTo>
                    <a:cubicBezTo>
                      <a:pt x="1343" y="1493"/>
                      <a:pt x="2840" y="3263"/>
                      <a:pt x="3831" y="4459"/>
                    </a:cubicBezTo>
                    <a:cubicBezTo>
                      <a:pt x="3855" y="4489"/>
                      <a:pt x="3892" y="4508"/>
                      <a:pt x="3931" y="4509"/>
                    </a:cubicBezTo>
                    <a:cubicBezTo>
                      <a:pt x="3931" y="4509"/>
                      <a:pt x="4084" y="4517"/>
                      <a:pt x="4300" y="4517"/>
                    </a:cubicBezTo>
                    <a:cubicBezTo>
                      <a:pt x="5486" y="4517"/>
                      <a:pt x="5680" y="4292"/>
                      <a:pt x="5745" y="4219"/>
                    </a:cubicBezTo>
                    <a:cubicBezTo>
                      <a:pt x="5775" y="4184"/>
                      <a:pt x="5818" y="4107"/>
                      <a:pt x="5764" y="3988"/>
                    </a:cubicBezTo>
                    <a:cubicBezTo>
                      <a:pt x="5569" y="3562"/>
                      <a:pt x="3803" y="2278"/>
                      <a:pt x="3053" y="1745"/>
                    </a:cubicBezTo>
                    <a:cubicBezTo>
                      <a:pt x="2813" y="1576"/>
                      <a:pt x="804" y="158"/>
                      <a:pt x="287" y="13"/>
                    </a:cubicBezTo>
                    <a:cubicBezTo>
                      <a:pt x="277" y="8"/>
                      <a:pt x="267" y="5"/>
                      <a:pt x="256" y="4"/>
                    </a:cubicBezTo>
                    <a:cubicBezTo>
                      <a:pt x="247" y="2"/>
                      <a:pt x="237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958632" y="794835"/>
                <a:ext cx="65922" cy="75555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251" extrusionOk="0">
                    <a:moveTo>
                      <a:pt x="1803" y="1"/>
                    </a:moveTo>
                    <a:cubicBezTo>
                      <a:pt x="1749" y="1"/>
                      <a:pt x="1697" y="32"/>
                      <a:pt x="1674" y="85"/>
                    </a:cubicBezTo>
                    <a:cubicBezTo>
                      <a:pt x="1326" y="883"/>
                      <a:pt x="875" y="1797"/>
                      <a:pt x="732" y="1955"/>
                    </a:cubicBezTo>
                    <a:cubicBezTo>
                      <a:pt x="631" y="1870"/>
                      <a:pt x="435" y="1496"/>
                      <a:pt x="291" y="1110"/>
                    </a:cubicBezTo>
                    <a:cubicBezTo>
                      <a:pt x="270" y="1054"/>
                      <a:pt x="217" y="1019"/>
                      <a:pt x="160" y="1019"/>
                    </a:cubicBezTo>
                    <a:cubicBezTo>
                      <a:pt x="143" y="1019"/>
                      <a:pt x="126" y="1022"/>
                      <a:pt x="109" y="1028"/>
                    </a:cubicBezTo>
                    <a:cubicBezTo>
                      <a:pt x="37" y="1055"/>
                      <a:pt x="0" y="1136"/>
                      <a:pt x="27" y="1209"/>
                    </a:cubicBezTo>
                    <a:cubicBezTo>
                      <a:pt x="106" y="1419"/>
                      <a:pt x="383" y="2113"/>
                      <a:pt x="639" y="2228"/>
                    </a:cubicBezTo>
                    <a:cubicBezTo>
                      <a:pt x="674" y="2244"/>
                      <a:pt x="707" y="2250"/>
                      <a:pt x="737" y="2250"/>
                    </a:cubicBezTo>
                    <a:cubicBezTo>
                      <a:pt x="768" y="2250"/>
                      <a:pt x="794" y="2244"/>
                      <a:pt x="815" y="2236"/>
                    </a:cubicBezTo>
                    <a:cubicBezTo>
                      <a:pt x="1042" y="2149"/>
                      <a:pt x="1548" y="1079"/>
                      <a:pt x="1932" y="197"/>
                    </a:cubicBezTo>
                    <a:cubicBezTo>
                      <a:pt x="1964" y="126"/>
                      <a:pt x="1931" y="43"/>
                      <a:pt x="1860" y="13"/>
                    </a:cubicBezTo>
                    <a:cubicBezTo>
                      <a:pt x="1841" y="5"/>
                      <a:pt x="1822" y="1"/>
                      <a:pt x="18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488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dk2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5"/>
          <p:cNvSpPr/>
          <p:nvPr/>
        </p:nvSpPr>
        <p:spPr>
          <a:xfrm>
            <a:off x="195000" y="188400"/>
            <a:ext cx="11802000" cy="6481200"/>
          </a:xfrm>
          <a:prstGeom prst="roundRect">
            <a:avLst>
              <a:gd name="adj" fmla="val 6264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8" name="Google Shape;168;p15"/>
          <p:cNvSpPr txBox="1">
            <a:spLocks noGrp="1"/>
          </p:cNvSpPr>
          <p:nvPr>
            <p:ph type="title"/>
          </p:nvPr>
        </p:nvSpPr>
        <p:spPr>
          <a:xfrm>
            <a:off x="978567" y="3675200"/>
            <a:ext cx="5354400" cy="9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9" name="Google Shape;169;p15"/>
          <p:cNvSpPr txBox="1">
            <a:spLocks noGrp="1"/>
          </p:cNvSpPr>
          <p:nvPr>
            <p:ph type="title" idx="2" hasCustomPrompt="1"/>
          </p:nvPr>
        </p:nvSpPr>
        <p:spPr>
          <a:xfrm>
            <a:off x="2847067" y="2197596"/>
            <a:ext cx="1617200" cy="1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70" name="Google Shape;170;p15"/>
          <p:cNvSpPr/>
          <p:nvPr/>
        </p:nvSpPr>
        <p:spPr>
          <a:xfrm rot="10800000" flipH="1">
            <a:off x="195001" y="597853"/>
            <a:ext cx="880185" cy="997047"/>
          </a:xfrm>
          <a:custGeom>
            <a:avLst/>
            <a:gdLst/>
            <a:ahLst/>
            <a:cxnLst/>
            <a:rect l="l" t="t" r="r" b="b"/>
            <a:pathLst>
              <a:path w="12744" h="14436" extrusionOk="0">
                <a:moveTo>
                  <a:pt x="11763" y="1"/>
                </a:moveTo>
                <a:cubicBezTo>
                  <a:pt x="11739" y="1"/>
                  <a:pt x="11715" y="7"/>
                  <a:pt x="11693" y="20"/>
                </a:cubicBezTo>
                <a:cubicBezTo>
                  <a:pt x="11626" y="59"/>
                  <a:pt x="11602" y="145"/>
                  <a:pt x="11641" y="212"/>
                </a:cubicBezTo>
                <a:cubicBezTo>
                  <a:pt x="11643" y="215"/>
                  <a:pt x="11753" y="405"/>
                  <a:pt x="11891" y="705"/>
                </a:cubicBezTo>
                <a:cubicBezTo>
                  <a:pt x="11916" y="756"/>
                  <a:pt x="11966" y="787"/>
                  <a:pt x="12020" y="787"/>
                </a:cubicBezTo>
                <a:cubicBezTo>
                  <a:pt x="12040" y="787"/>
                  <a:pt x="12059" y="783"/>
                  <a:pt x="12079" y="773"/>
                </a:cubicBezTo>
                <a:cubicBezTo>
                  <a:pt x="12150" y="742"/>
                  <a:pt x="12180" y="657"/>
                  <a:pt x="12147" y="587"/>
                </a:cubicBezTo>
                <a:cubicBezTo>
                  <a:pt x="12004" y="274"/>
                  <a:pt x="11890" y="79"/>
                  <a:pt x="11885" y="70"/>
                </a:cubicBezTo>
                <a:cubicBezTo>
                  <a:pt x="11859" y="26"/>
                  <a:pt x="11812" y="1"/>
                  <a:pt x="11763" y="1"/>
                </a:cubicBezTo>
                <a:close/>
                <a:moveTo>
                  <a:pt x="12237" y="1025"/>
                </a:moveTo>
                <a:cubicBezTo>
                  <a:pt x="12221" y="1025"/>
                  <a:pt x="12204" y="1028"/>
                  <a:pt x="12188" y="1034"/>
                </a:cubicBezTo>
                <a:cubicBezTo>
                  <a:pt x="12116" y="1062"/>
                  <a:pt x="12079" y="1143"/>
                  <a:pt x="12106" y="1217"/>
                </a:cubicBezTo>
                <a:cubicBezTo>
                  <a:pt x="12173" y="1394"/>
                  <a:pt x="12232" y="1571"/>
                  <a:pt x="12280" y="1741"/>
                </a:cubicBezTo>
                <a:cubicBezTo>
                  <a:pt x="12298" y="1802"/>
                  <a:pt x="12354" y="1843"/>
                  <a:pt x="12416" y="1843"/>
                </a:cubicBezTo>
                <a:lnTo>
                  <a:pt x="12416" y="1844"/>
                </a:lnTo>
                <a:cubicBezTo>
                  <a:pt x="12428" y="1844"/>
                  <a:pt x="12441" y="1842"/>
                  <a:pt x="12455" y="1838"/>
                </a:cubicBezTo>
                <a:cubicBezTo>
                  <a:pt x="12530" y="1817"/>
                  <a:pt x="12572" y="1739"/>
                  <a:pt x="12552" y="1664"/>
                </a:cubicBezTo>
                <a:cubicBezTo>
                  <a:pt x="12500" y="1486"/>
                  <a:pt x="12439" y="1301"/>
                  <a:pt x="12370" y="1116"/>
                </a:cubicBezTo>
                <a:cubicBezTo>
                  <a:pt x="12348" y="1060"/>
                  <a:pt x="12295" y="1025"/>
                  <a:pt x="12237" y="1025"/>
                </a:cubicBezTo>
                <a:close/>
                <a:moveTo>
                  <a:pt x="12543" y="2111"/>
                </a:moveTo>
                <a:cubicBezTo>
                  <a:pt x="12535" y="2111"/>
                  <a:pt x="12527" y="2112"/>
                  <a:pt x="12519" y="2113"/>
                </a:cubicBezTo>
                <a:cubicBezTo>
                  <a:pt x="12441" y="2126"/>
                  <a:pt x="12390" y="2199"/>
                  <a:pt x="12403" y="2276"/>
                </a:cubicBezTo>
                <a:cubicBezTo>
                  <a:pt x="12436" y="2465"/>
                  <a:pt x="12455" y="2646"/>
                  <a:pt x="12460" y="2817"/>
                </a:cubicBezTo>
                <a:cubicBezTo>
                  <a:pt x="12462" y="2894"/>
                  <a:pt x="12525" y="2954"/>
                  <a:pt x="12601" y="2954"/>
                </a:cubicBezTo>
                <a:lnTo>
                  <a:pt x="12604" y="2954"/>
                </a:lnTo>
                <a:cubicBezTo>
                  <a:pt x="12683" y="2951"/>
                  <a:pt x="12744" y="2886"/>
                  <a:pt x="12741" y="2809"/>
                </a:cubicBezTo>
                <a:cubicBezTo>
                  <a:pt x="12737" y="2626"/>
                  <a:pt x="12717" y="2430"/>
                  <a:pt x="12681" y="2227"/>
                </a:cubicBezTo>
                <a:cubicBezTo>
                  <a:pt x="12669" y="2160"/>
                  <a:pt x="12611" y="2111"/>
                  <a:pt x="12543" y="2111"/>
                </a:cubicBezTo>
                <a:close/>
                <a:moveTo>
                  <a:pt x="9646" y="3169"/>
                </a:moveTo>
                <a:cubicBezTo>
                  <a:pt x="9599" y="3169"/>
                  <a:pt x="9553" y="3193"/>
                  <a:pt x="9527" y="3236"/>
                </a:cubicBezTo>
                <a:cubicBezTo>
                  <a:pt x="9487" y="3302"/>
                  <a:pt x="9506" y="3389"/>
                  <a:pt x="9574" y="3430"/>
                </a:cubicBezTo>
                <a:cubicBezTo>
                  <a:pt x="9675" y="3494"/>
                  <a:pt x="9804" y="3623"/>
                  <a:pt x="9933" y="3792"/>
                </a:cubicBezTo>
                <a:cubicBezTo>
                  <a:pt x="9961" y="3828"/>
                  <a:pt x="10002" y="3848"/>
                  <a:pt x="10045" y="3848"/>
                </a:cubicBezTo>
                <a:cubicBezTo>
                  <a:pt x="10075" y="3848"/>
                  <a:pt x="10104" y="3838"/>
                  <a:pt x="10130" y="3819"/>
                </a:cubicBezTo>
                <a:cubicBezTo>
                  <a:pt x="10192" y="3772"/>
                  <a:pt x="10205" y="3684"/>
                  <a:pt x="10157" y="3621"/>
                </a:cubicBezTo>
                <a:cubicBezTo>
                  <a:pt x="10005" y="3422"/>
                  <a:pt x="9854" y="3272"/>
                  <a:pt x="9721" y="3190"/>
                </a:cubicBezTo>
                <a:cubicBezTo>
                  <a:pt x="9698" y="3176"/>
                  <a:pt x="9672" y="3169"/>
                  <a:pt x="9646" y="3169"/>
                </a:cubicBezTo>
                <a:close/>
                <a:moveTo>
                  <a:pt x="9121" y="3214"/>
                </a:moveTo>
                <a:cubicBezTo>
                  <a:pt x="9093" y="3214"/>
                  <a:pt x="9064" y="3223"/>
                  <a:pt x="9040" y="3240"/>
                </a:cubicBezTo>
                <a:cubicBezTo>
                  <a:pt x="8880" y="3356"/>
                  <a:pt x="8742" y="3531"/>
                  <a:pt x="8650" y="3738"/>
                </a:cubicBezTo>
                <a:cubicBezTo>
                  <a:pt x="8617" y="3809"/>
                  <a:pt x="8649" y="3892"/>
                  <a:pt x="8720" y="3924"/>
                </a:cubicBezTo>
                <a:cubicBezTo>
                  <a:pt x="8740" y="3933"/>
                  <a:pt x="8759" y="3936"/>
                  <a:pt x="8778" y="3936"/>
                </a:cubicBezTo>
                <a:cubicBezTo>
                  <a:pt x="8831" y="3936"/>
                  <a:pt x="8883" y="3906"/>
                  <a:pt x="8907" y="3853"/>
                </a:cubicBezTo>
                <a:cubicBezTo>
                  <a:pt x="8978" y="3694"/>
                  <a:pt x="9087" y="3554"/>
                  <a:pt x="9204" y="3470"/>
                </a:cubicBezTo>
                <a:cubicBezTo>
                  <a:pt x="9268" y="3424"/>
                  <a:pt x="9281" y="3336"/>
                  <a:pt x="9236" y="3272"/>
                </a:cubicBezTo>
                <a:cubicBezTo>
                  <a:pt x="9208" y="3234"/>
                  <a:pt x="9165" y="3214"/>
                  <a:pt x="9121" y="3214"/>
                </a:cubicBezTo>
                <a:close/>
                <a:moveTo>
                  <a:pt x="12563" y="3233"/>
                </a:moveTo>
                <a:cubicBezTo>
                  <a:pt x="12495" y="3233"/>
                  <a:pt x="12436" y="3282"/>
                  <a:pt x="12424" y="3351"/>
                </a:cubicBezTo>
                <a:cubicBezTo>
                  <a:pt x="12392" y="3531"/>
                  <a:pt x="12338" y="3699"/>
                  <a:pt x="12265" y="3848"/>
                </a:cubicBezTo>
                <a:cubicBezTo>
                  <a:pt x="12232" y="3918"/>
                  <a:pt x="12260" y="4002"/>
                  <a:pt x="12330" y="4037"/>
                </a:cubicBezTo>
                <a:cubicBezTo>
                  <a:pt x="12351" y="4046"/>
                  <a:pt x="12372" y="4051"/>
                  <a:pt x="12392" y="4051"/>
                </a:cubicBezTo>
                <a:cubicBezTo>
                  <a:pt x="12445" y="4051"/>
                  <a:pt x="12494" y="4022"/>
                  <a:pt x="12519" y="3972"/>
                </a:cubicBezTo>
                <a:cubicBezTo>
                  <a:pt x="12604" y="3798"/>
                  <a:pt x="12666" y="3605"/>
                  <a:pt x="12702" y="3400"/>
                </a:cubicBezTo>
                <a:cubicBezTo>
                  <a:pt x="12716" y="3323"/>
                  <a:pt x="12664" y="3249"/>
                  <a:pt x="12587" y="3236"/>
                </a:cubicBezTo>
                <a:cubicBezTo>
                  <a:pt x="12579" y="3234"/>
                  <a:pt x="12571" y="3233"/>
                  <a:pt x="12563" y="3233"/>
                </a:cubicBezTo>
                <a:close/>
                <a:moveTo>
                  <a:pt x="10349" y="4040"/>
                </a:moveTo>
                <a:cubicBezTo>
                  <a:pt x="10327" y="4040"/>
                  <a:pt x="10303" y="4046"/>
                  <a:pt x="10282" y="4057"/>
                </a:cubicBezTo>
                <a:cubicBezTo>
                  <a:pt x="10213" y="4095"/>
                  <a:pt x="10189" y="4181"/>
                  <a:pt x="10227" y="4250"/>
                </a:cubicBezTo>
                <a:cubicBezTo>
                  <a:pt x="10312" y="4407"/>
                  <a:pt x="10392" y="4573"/>
                  <a:pt x="10462" y="4743"/>
                </a:cubicBezTo>
                <a:cubicBezTo>
                  <a:pt x="10484" y="4799"/>
                  <a:pt x="10537" y="4832"/>
                  <a:pt x="10592" y="4832"/>
                </a:cubicBezTo>
                <a:cubicBezTo>
                  <a:pt x="10610" y="4832"/>
                  <a:pt x="10627" y="4828"/>
                  <a:pt x="10646" y="4821"/>
                </a:cubicBezTo>
                <a:cubicBezTo>
                  <a:pt x="10718" y="4791"/>
                  <a:pt x="10752" y="4709"/>
                  <a:pt x="10723" y="4637"/>
                </a:cubicBezTo>
                <a:cubicBezTo>
                  <a:pt x="10649" y="4456"/>
                  <a:pt x="10565" y="4279"/>
                  <a:pt x="10473" y="4114"/>
                </a:cubicBezTo>
                <a:cubicBezTo>
                  <a:pt x="10448" y="4067"/>
                  <a:pt x="10399" y="4040"/>
                  <a:pt x="10349" y="4040"/>
                </a:cubicBezTo>
                <a:close/>
                <a:moveTo>
                  <a:pt x="12068" y="4227"/>
                </a:moveTo>
                <a:cubicBezTo>
                  <a:pt x="12032" y="4227"/>
                  <a:pt x="11995" y="4242"/>
                  <a:pt x="11967" y="4269"/>
                </a:cubicBezTo>
                <a:cubicBezTo>
                  <a:pt x="11851" y="4388"/>
                  <a:pt x="11710" y="4494"/>
                  <a:pt x="11551" y="4582"/>
                </a:cubicBezTo>
                <a:cubicBezTo>
                  <a:pt x="11482" y="4620"/>
                  <a:pt x="11458" y="4705"/>
                  <a:pt x="11496" y="4774"/>
                </a:cubicBezTo>
                <a:cubicBezTo>
                  <a:pt x="11521" y="4819"/>
                  <a:pt x="11569" y="4846"/>
                  <a:pt x="11618" y="4846"/>
                </a:cubicBezTo>
                <a:lnTo>
                  <a:pt x="11619" y="4846"/>
                </a:lnTo>
                <a:cubicBezTo>
                  <a:pt x="11641" y="4846"/>
                  <a:pt x="11666" y="4840"/>
                  <a:pt x="11687" y="4828"/>
                </a:cubicBezTo>
                <a:cubicBezTo>
                  <a:pt x="11871" y="4728"/>
                  <a:pt x="12032" y="4605"/>
                  <a:pt x="12168" y="4468"/>
                </a:cubicBezTo>
                <a:cubicBezTo>
                  <a:pt x="12223" y="4411"/>
                  <a:pt x="12222" y="4322"/>
                  <a:pt x="12167" y="4268"/>
                </a:cubicBezTo>
                <a:cubicBezTo>
                  <a:pt x="12140" y="4241"/>
                  <a:pt x="12104" y="4227"/>
                  <a:pt x="12068" y="4227"/>
                </a:cubicBezTo>
                <a:close/>
                <a:moveTo>
                  <a:pt x="8681" y="4203"/>
                </a:moveTo>
                <a:cubicBezTo>
                  <a:pt x="8675" y="4203"/>
                  <a:pt x="8669" y="4204"/>
                  <a:pt x="8664" y="4204"/>
                </a:cubicBezTo>
                <a:cubicBezTo>
                  <a:pt x="8586" y="4212"/>
                  <a:pt x="8530" y="4280"/>
                  <a:pt x="8537" y="4358"/>
                </a:cubicBezTo>
                <a:cubicBezTo>
                  <a:pt x="8560" y="4590"/>
                  <a:pt x="8660" y="4792"/>
                  <a:pt x="8829" y="4942"/>
                </a:cubicBezTo>
                <a:cubicBezTo>
                  <a:pt x="8856" y="4966"/>
                  <a:pt x="8889" y="4977"/>
                  <a:pt x="8922" y="4977"/>
                </a:cubicBezTo>
                <a:cubicBezTo>
                  <a:pt x="8961" y="4977"/>
                  <a:pt x="9000" y="4961"/>
                  <a:pt x="9027" y="4931"/>
                </a:cubicBezTo>
                <a:cubicBezTo>
                  <a:pt x="9080" y="4872"/>
                  <a:pt x="9074" y="4783"/>
                  <a:pt x="9016" y="4731"/>
                </a:cubicBezTo>
                <a:cubicBezTo>
                  <a:pt x="8900" y="4628"/>
                  <a:pt x="8834" y="4494"/>
                  <a:pt x="8818" y="4331"/>
                </a:cubicBezTo>
                <a:cubicBezTo>
                  <a:pt x="8811" y="4259"/>
                  <a:pt x="8752" y="4203"/>
                  <a:pt x="8681" y="4203"/>
                </a:cubicBezTo>
                <a:close/>
                <a:moveTo>
                  <a:pt x="9429" y="4929"/>
                </a:moveTo>
                <a:cubicBezTo>
                  <a:pt x="9363" y="4929"/>
                  <a:pt x="9304" y="4974"/>
                  <a:pt x="9290" y="5041"/>
                </a:cubicBezTo>
                <a:cubicBezTo>
                  <a:pt x="9275" y="5118"/>
                  <a:pt x="9324" y="5193"/>
                  <a:pt x="9400" y="5209"/>
                </a:cubicBezTo>
                <a:cubicBezTo>
                  <a:pt x="9538" y="5237"/>
                  <a:pt x="9697" y="5252"/>
                  <a:pt x="9858" y="5252"/>
                </a:cubicBezTo>
                <a:cubicBezTo>
                  <a:pt x="9865" y="5252"/>
                  <a:pt x="9871" y="5252"/>
                  <a:pt x="9878" y="5252"/>
                </a:cubicBezTo>
                <a:cubicBezTo>
                  <a:pt x="9916" y="5252"/>
                  <a:pt x="9955" y="5252"/>
                  <a:pt x="9995" y="5249"/>
                </a:cubicBezTo>
                <a:cubicBezTo>
                  <a:pt x="10072" y="5247"/>
                  <a:pt x="10134" y="5181"/>
                  <a:pt x="10130" y="5104"/>
                </a:cubicBezTo>
                <a:cubicBezTo>
                  <a:pt x="10126" y="5030"/>
                  <a:pt x="10067" y="4967"/>
                  <a:pt x="9996" y="4967"/>
                </a:cubicBezTo>
                <a:cubicBezTo>
                  <a:pt x="9992" y="4967"/>
                  <a:pt x="9987" y="4967"/>
                  <a:pt x="9983" y="4968"/>
                </a:cubicBezTo>
                <a:cubicBezTo>
                  <a:pt x="9947" y="4970"/>
                  <a:pt x="9912" y="4970"/>
                  <a:pt x="9878" y="4970"/>
                </a:cubicBezTo>
                <a:cubicBezTo>
                  <a:pt x="9716" y="4968"/>
                  <a:pt x="9581" y="4958"/>
                  <a:pt x="9457" y="4932"/>
                </a:cubicBezTo>
                <a:cubicBezTo>
                  <a:pt x="9448" y="4930"/>
                  <a:pt x="9439" y="4929"/>
                  <a:pt x="9429" y="4929"/>
                </a:cubicBezTo>
                <a:close/>
                <a:moveTo>
                  <a:pt x="11099" y="4779"/>
                </a:moveTo>
                <a:cubicBezTo>
                  <a:pt x="11086" y="4779"/>
                  <a:pt x="11072" y="4781"/>
                  <a:pt x="11058" y="4785"/>
                </a:cubicBezTo>
                <a:cubicBezTo>
                  <a:pt x="10985" y="4808"/>
                  <a:pt x="10908" y="4828"/>
                  <a:pt x="10828" y="4846"/>
                </a:cubicBezTo>
                <a:cubicBezTo>
                  <a:pt x="10723" y="4871"/>
                  <a:pt x="10621" y="4890"/>
                  <a:pt x="10526" y="4908"/>
                </a:cubicBezTo>
                <a:cubicBezTo>
                  <a:pt x="10448" y="4921"/>
                  <a:pt x="10397" y="4995"/>
                  <a:pt x="10410" y="5071"/>
                </a:cubicBezTo>
                <a:cubicBezTo>
                  <a:pt x="10422" y="5140"/>
                  <a:pt x="10482" y="5187"/>
                  <a:pt x="10550" y="5187"/>
                </a:cubicBezTo>
                <a:cubicBezTo>
                  <a:pt x="10558" y="5187"/>
                  <a:pt x="10566" y="5187"/>
                  <a:pt x="10573" y="5186"/>
                </a:cubicBezTo>
                <a:cubicBezTo>
                  <a:pt x="10597" y="5181"/>
                  <a:pt x="10620" y="5177"/>
                  <a:pt x="10644" y="5172"/>
                </a:cubicBezTo>
                <a:lnTo>
                  <a:pt x="10644" y="5172"/>
                </a:lnTo>
                <a:cubicBezTo>
                  <a:pt x="10633" y="5200"/>
                  <a:pt x="10631" y="5231"/>
                  <a:pt x="10639" y="5263"/>
                </a:cubicBezTo>
                <a:cubicBezTo>
                  <a:pt x="10690" y="5442"/>
                  <a:pt x="10729" y="5621"/>
                  <a:pt x="10755" y="5796"/>
                </a:cubicBezTo>
                <a:cubicBezTo>
                  <a:pt x="10764" y="5865"/>
                  <a:pt x="10826" y="5916"/>
                  <a:pt x="10894" y="5916"/>
                </a:cubicBezTo>
                <a:cubicBezTo>
                  <a:pt x="10900" y="5916"/>
                  <a:pt x="10908" y="5916"/>
                  <a:pt x="10915" y="5914"/>
                </a:cubicBezTo>
                <a:cubicBezTo>
                  <a:pt x="10992" y="5903"/>
                  <a:pt x="11045" y="5831"/>
                  <a:pt x="11034" y="5754"/>
                </a:cubicBezTo>
                <a:cubicBezTo>
                  <a:pt x="11006" y="5568"/>
                  <a:pt x="10964" y="5377"/>
                  <a:pt x="10911" y="5186"/>
                </a:cubicBezTo>
                <a:cubicBezTo>
                  <a:pt x="10904" y="5162"/>
                  <a:pt x="10892" y="5142"/>
                  <a:pt x="10876" y="5124"/>
                </a:cubicBezTo>
                <a:cubicBezTo>
                  <a:pt x="10881" y="5123"/>
                  <a:pt x="10886" y="5123"/>
                  <a:pt x="10891" y="5122"/>
                </a:cubicBezTo>
                <a:cubicBezTo>
                  <a:pt x="10978" y="5101"/>
                  <a:pt x="11061" y="5079"/>
                  <a:pt x="11140" y="5056"/>
                </a:cubicBezTo>
                <a:cubicBezTo>
                  <a:pt x="11214" y="5033"/>
                  <a:pt x="11257" y="4954"/>
                  <a:pt x="11234" y="4879"/>
                </a:cubicBezTo>
                <a:cubicBezTo>
                  <a:pt x="11215" y="4818"/>
                  <a:pt x="11160" y="4779"/>
                  <a:pt x="11099" y="4779"/>
                </a:cubicBezTo>
                <a:close/>
                <a:moveTo>
                  <a:pt x="10937" y="6197"/>
                </a:moveTo>
                <a:cubicBezTo>
                  <a:pt x="10859" y="6197"/>
                  <a:pt x="10796" y="6262"/>
                  <a:pt x="10796" y="6341"/>
                </a:cubicBezTo>
                <a:cubicBezTo>
                  <a:pt x="10796" y="6525"/>
                  <a:pt x="10782" y="6703"/>
                  <a:pt x="10751" y="6874"/>
                </a:cubicBezTo>
                <a:cubicBezTo>
                  <a:pt x="10737" y="6951"/>
                  <a:pt x="10789" y="7024"/>
                  <a:pt x="10866" y="7038"/>
                </a:cubicBezTo>
                <a:cubicBezTo>
                  <a:pt x="10873" y="7039"/>
                  <a:pt x="10882" y="7039"/>
                  <a:pt x="10891" y="7039"/>
                </a:cubicBezTo>
                <a:lnTo>
                  <a:pt x="10891" y="7040"/>
                </a:lnTo>
                <a:cubicBezTo>
                  <a:pt x="10958" y="7040"/>
                  <a:pt x="11017" y="6991"/>
                  <a:pt x="11029" y="6923"/>
                </a:cubicBezTo>
                <a:cubicBezTo>
                  <a:pt x="11062" y="6736"/>
                  <a:pt x="11078" y="6540"/>
                  <a:pt x="11078" y="6341"/>
                </a:cubicBezTo>
                <a:lnTo>
                  <a:pt x="11078" y="6337"/>
                </a:lnTo>
                <a:cubicBezTo>
                  <a:pt x="11078" y="6259"/>
                  <a:pt x="11016" y="6197"/>
                  <a:pt x="10937" y="6197"/>
                </a:cubicBezTo>
                <a:close/>
                <a:moveTo>
                  <a:pt x="10739" y="7300"/>
                </a:moveTo>
                <a:cubicBezTo>
                  <a:pt x="10683" y="7300"/>
                  <a:pt x="10629" y="7334"/>
                  <a:pt x="10608" y="7389"/>
                </a:cubicBezTo>
                <a:cubicBezTo>
                  <a:pt x="10543" y="7555"/>
                  <a:pt x="10459" y="7714"/>
                  <a:pt x="10361" y="7861"/>
                </a:cubicBezTo>
                <a:cubicBezTo>
                  <a:pt x="10317" y="7926"/>
                  <a:pt x="10336" y="8014"/>
                  <a:pt x="10399" y="8057"/>
                </a:cubicBezTo>
                <a:cubicBezTo>
                  <a:pt x="10424" y="8073"/>
                  <a:pt x="10452" y="8080"/>
                  <a:pt x="10478" y="8080"/>
                </a:cubicBezTo>
                <a:lnTo>
                  <a:pt x="10479" y="8080"/>
                </a:lnTo>
                <a:cubicBezTo>
                  <a:pt x="10524" y="8080"/>
                  <a:pt x="10568" y="8058"/>
                  <a:pt x="10595" y="8018"/>
                </a:cubicBezTo>
                <a:cubicBezTo>
                  <a:pt x="10706" y="7854"/>
                  <a:pt x="10797" y="7677"/>
                  <a:pt x="10870" y="7492"/>
                </a:cubicBezTo>
                <a:cubicBezTo>
                  <a:pt x="10899" y="7420"/>
                  <a:pt x="10864" y="7338"/>
                  <a:pt x="10790" y="7310"/>
                </a:cubicBezTo>
                <a:cubicBezTo>
                  <a:pt x="10773" y="7303"/>
                  <a:pt x="10756" y="7300"/>
                  <a:pt x="10739" y="7300"/>
                </a:cubicBezTo>
                <a:close/>
                <a:moveTo>
                  <a:pt x="6055" y="7573"/>
                </a:moveTo>
                <a:cubicBezTo>
                  <a:pt x="5983" y="7573"/>
                  <a:pt x="5921" y="7626"/>
                  <a:pt x="5912" y="7700"/>
                </a:cubicBezTo>
                <a:cubicBezTo>
                  <a:pt x="5905" y="7778"/>
                  <a:pt x="5961" y="7846"/>
                  <a:pt x="6039" y="7855"/>
                </a:cubicBezTo>
                <a:cubicBezTo>
                  <a:pt x="6078" y="7858"/>
                  <a:pt x="6118" y="7867"/>
                  <a:pt x="6160" y="7881"/>
                </a:cubicBezTo>
                <a:cubicBezTo>
                  <a:pt x="6258" y="7912"/>
                  <a:pt x="6362" y="7972"/>
                  <a:pt x="6466" y="8058"/>
                </a:cubicBezTo>
                <a:cubicBezTo>
                  <a:pt x="6493" y="8080"/>
                  <a:pt x="6525" y="8091"/>
                  <a:pt x="6555" y="8091"/>
                </a:cubicBezTo>
                <a:cubicBezTo>
                  <a:pt x="6597" y="8091"/>
                  <a:pt x="6636" y="8073"/>
                  <a:pt x="6665" y="8040"/>
                </a:cubicBezTo>
                <a:cubicBezTo>
                  <a:pt x="6715" y="7980"/>
                  <a:pt x="6706" y="7890"/>
                  <a:pt x="6646" y="7841"/>
                </a:cubicBezTo>
                <a:cubicBezTo>
                  <a:pt x="6514" y="7732"/>
                  <a:pt x="6379" y="7655"/>
                  <a:pt x="6246" y="7612"/>
                </a:cubicBezTo>
                <a:cubicBezTo>
                  <a:pt x="6187" y="7593"/>
                  <a:pt x="6126" y="7579"/>
                  <a:pt x="6067" y="7573"/>
                </a:cubicBezTo>
                <a:cubicBezTo>
                  <a:pt x="6063" y="7573"/>
                  <a:pt x="6059" y="7573"/>
                  <a:pt x="6055" y="7573"/>
                </a:cubicBezTo>
                <a:close/>
                <a:moveTo>
                  <a:pt x="5553" y="7779"/>
                </a:moveTo>
                <a:cubicBezTo>
                  <a:pt x="5513" y="7779"/>
                  <a:pt x="5473" y="7796"/>
                  <a:pt x="5446" y="7829"/>
                </a:cubicBezTo>
                <a:cubicBezTo>
                  <a:pt x="5310" y="7990"/>
                  <a:pt x="5233" y="8208"/>
                  <a:pt x="5230" y="8440"/>
                </a:cubicBezTo>
                <a:cubicBezTo>
                  <a:pt x="5229" y="8518"/>
                  <a:pt x="5291" y="8582"/>
                  <a:pt x="5370" y="8584"/>
                </a:cubicBezTo>
                <a:lnTo>
                  <a:pt x="5371" y="8584"/>
                </a:lnTo>
                <a:lnTo>
                  <a:pt x="5371" y="8582"/>
                </a:lnTo>
                <a:cubicBezTo>
                  <a:pt x="5448" y="8582"/>
                  <a:pt x="5512" y="8521"/>
                  <a:pt x="5512" y="8444"/>
                </a:cubicBezTo>
                <a:cubicBezTo>
                  <a:pt x="5514" y="8279"/>
                  <a:pt x="5568" y="8121"/>
                  <a:pt x="5661" y="8010"/>
                </a:cubicBezTo>
                <a:cubicBezTo>
                  <a:pt x="5712" y="7950"/>
                  <a:pt x="5703" y="7862"/>
                  <a:pt x="5644" y="7812"/>
                </a:cubicBezTo>
                <a:cubicBezTo>
                  <a:pt x="5617" y="7790"/>
                  <a:pt x="5585" y="7779"/>
                  <a:pt x="5553" y="7779"/>
                </a:cubicBezTo>
                <a:close/>
                <a:moveTo>
                  <a:pt x="10119" y="8231"/>
                </a:moveTo>
                <a:cubicBezTo>
                  <a:pt x="10083" y="8231"/>
                  <a:pt x="10047" y="8245"/>
                  <a:pt x="10020" y="8271"/>
                </a:cubicBezTo>
                <a:cubicBezTo>
                  <a:pt x="9897" y="8393"/>
                  <a:pt x="9756" y="8508"/>
                  <a:pt x="9603" y="8612"/>
                </a:cubicBezTo>
                <a:cubicBezTo>
                  <a:pt x="9539" y="8656"/>
                  <a:pt x="9522" y="8744"/>
                  <a:pt x="9566" y="8808"/>
                </a:cubicBezTo>
                <a:cubicBezTo>
                  <a:pt x="9593" y="8848"/>
                  <a:pt x="9639" y="8869"/>
                  <a:pt x="9683" y="8869"/>
                </a:cubicBezTo>
                <a:cubicBezTo>
                  <a:pt x="9710" y="8869"/>
                  <a:pt x="9738" y="8862"/>
                  <a:pt x="9762" y="8845"/>
                </a:cubicBezTo>
                <a:cubicBezTo>
                  <a:pt x="9929" y="8731"/>
                  <a:pt x="10082" y="8606"/>
                  <a:pt x="10218" y="8473"/>
                </a:cubicBezTo>
                <a:cubicBezTo>
                  <a:pt x="10273" y="8418"/>
                  <a:pt x="10274" y="8329"/>
                  <a:pt x="10219" y="8274"/>
                </a:cubicBezTo>
                <a:cubicBezTo>
                  <a:pt x="10192" y="8245"/>
                  <a:pt x="10156" y="8231"/>
                  <a:pt x="10119" y="8231"/>
                </a:cubicBezTo>
                <a:close/>
                <a:moveTo>
                  <a:pt x="6933" y="8226"/>
                </a:moveTo>
                <a:cubicBezTo>
                  <a:pt x="6905" y="8226"/>
                  <a:pt x="6877" y="8235"/>
                  <a:pt x="6852" y="8252"/>
                </a:cubicBezTo>
                <a:cubicBezTo>
                  <a:pt x="6788" y="8297"/>
                  <a:pt x="6774" y="8385"/>
                  <a:pt x="6818" y="8449"/>
                </a:cubicBezTo>
                <a:cubicBezTo>
                  <a:pt x="6917" y="8589"/>
                  <a:pt x="7007" y="8745"/>
                  <a:pt x="7087" y="8916"/>
                </a:cubicBezTo>
                <a:cubicBezTo>
                  <a:pt x="7110" y="8967"/>
                  <a:pt x="7162" y="8996"/>
                  <a:pt x="7215" y="8996"/>
                </a:cubicBezTo>
                <a:cubicBezTo>
                  <a:pt x="7234" y="8996"/>
                  <a:pt x="7255" y="8993"/>
                  <a:pt x="7275" y="8983"/>
                </a:cubicBezTo>
                <a:cubicBezTo>
                  <a:pt x="7344" y="8950"/>
                  <a:pt x="7375" y="8867"/>
                  <a:pt x="7342" y="8796"/>
                </a:cubicBezTo>
                <a:cubicBezTo>
                  <a:pt x="7255" y="8611"/>
                  <a:pt x="7157" y="8439"/>
                  <a:pt x="7048" y="8286"/>
                </a:cubicBezTo>
                <a:cubicBezTo>
                  <a:pt x="7021" y="8247"/>
                  <a:pt x="6977" y="8226"/>
                  <a:pt x="6933" y="8226"/>
                </a:cubicBezTo>
                <a:close/>
                <a:moveTo>
                  <a:pt x="9195" y="8869"/>
                </a:moveTo>
                <a:cubicBezTo>
                  <a:pt x="9174" y="8869"/>
                  <a:pt x="9153" y="8874"/>
                  <a:pt x="9133" y="8884"/>
                </a:cubicBezTo>
                <a:cubicBezTo>
                  <a:pt x="8977" y="8960"/>
                  <a:pt x="8807" y="9031"/>
                  <a:pt x="8628" y="9093"/>
                </a:cubicBezTo>
                <a:cubicBezTo>
                  <a:pt x="8555" y="9119"/>
                  <a:pt x="8515" y="9200"/>
                  <a:pt x="8541" y="9273"/>
                </a:cubicBezTo>
                <a:cubicBezTo>
                  <a:pt x="8562" y="9331"/>
                  <a:pt x="8616" y="9368"/>
                  <a:pt x="8675" y="9368"/>
                </a:cubicBezTo>
                <a:cubicBezTo>
                  <a:pt x="8691" y="9368"/>
                  <a:pt x="8705" y="9365"/>
                  <a:pt x="8721" y="9359"/>
                </a:cubicBezTo>
                <a:cubicBezTo>
                  <a:pt x="8911" y="9293"/>
                  <a:pt x="9091" y="9218"/>
                  <a:pt x="9256" y="9137"/>
                </a:cubicBezTo>
                <a:cubicBezTo>
                  <a:pt x="9326" y="9103"/>
                  <a:pt x="9356" y="9019"/>
                  <a:pt x="9321" y="8949"/>
                </a:cubicBezTo>
                <a:cubicBezTo>
                  <a:pt x="9298" y="8899"/>
                  <a:pt x="9248" y="8869"/>
                  <a:pt x="9195" y="8869"/>
                </a:cubicBezTo>
                <a:close/>
                <a:moveTo>
                  <a:pt x="5524" y="8836"/>
                </a:moveTo>
                <a:cubicBezTo>
                  <a:pt x="5498" y="8836"/>
                  <a:pt x="5472" y="8843"/>
                  <a:pt x="5448" y="8858"/>
                </a:cubicBezTo>
                <a:cubicBezTo>
                  <a:pt x="5382" y="8900"/>
                  <a:pt x="5362" y="8987"/>
                  <a:pt x="5404" y="9052"/>
                </a:cubicBezTo>
                <a:cubicBezTo>
                  <a:pt x="5514" y="9226"/>
                  <a:pt x="5669" y="9369"/>
                  <a:pt x="5863" y="9479"/>
                </a:cubicBezTo>
                <a:cubicBezTo>
                  <a:pt x="5885" y="9491"/>
                  <a:pt x="5910" y="9497"/>
                  <a:pt x="5933" y="9497"/>
                </a:cubicBezTo>
                <a:cubicBezTo>
                  <a:pt x="5982" y="9497"/>
                  <a:pt x="6030" y="9471"/>
                  <a:pt x="6056" y="9425"/>
                </a:cubicBezTo>
                <a:cubicBezTo>
                  <a:pt x="6094" y="9357"/>
                  <a:pt x="6069" y="9271"/>
                  <a:pt x="6002" y="9233"/>
                </a:cubicBezTo>
                <a:cubicBezTo>
                  <a:pt x="5849" y="9147"/>
                  <a:pt x="5727" y="9036"/>
                  <a:pt x="5643" y="8901"/>
                </a:cubicBezTo>
                <a:cubicBezTo>
                  <a:pt x="5616" y="8859"/>
                  <a:pt x="5571" y="8836"/>
                  <a:pt x="5524" y="8836"/>
                </a:cubicBezTo>
                <a:close/>
                <a:moveTo>
                  <a:pt x="6462" y="9397"/>
                </a:moveTo>
                <a:cubicBezTo>
                  <a:pt x="6395" y="9397"/>
                  <a:pt x="6337" y="9445"/>
                  <a:pt x="6325" y="9513"/>
                </a:cubicBezTo>
                <a:cubicBezTo>
                  <a:pt x="6311" y="9589"/>
                  <a:pt x="6362" y="9663"/>
                  <a:pt x="6439" y="9676"/>
                </a:cubicBezTo>
                <a:cubicBezTo>
                  <a:pt x="6581" y="9702"/>
                  <a:pt x="6734" y="9717"/>
                  <a:pt x="6895" y="9717"/>
                </a:cubicBezTo>
                <a:cubicBezTo>
                  <a:pt x="6908" y="9717"/>
                  <a:pt x="6920" y="9717"/>
                  <a:pt x="6933" y="9717"/>
                </a:cubicBezTo>
                <a:cubicBezTo>
                  <a:pt x="6965" y="9717"/>
                  <a:pt x="6996" y="9717"/>
                  <a:pt x="7030" y="9715"/>
                </a:cubicBezTo>
                <a:cubicBezTo>
                  <a:pt x="7108" y="9713"/>
                  <a:pt x="7168" y="9648"/>
                  <a:pt x="7167" y="9570"/>
                </a:cubicBezTo>
                <a:cubicBezTo>
                  <a:pt x="7164" y="9498"/>
                  <a:pt x="7105" y="9433"/>
                  <a:pt x="7037" y="9433"/>
                </a:cubicBezTo>
                <a:cubicBezTo>
                  <a:pt x="7031" y="9433"/>
                  <a:pt x="7026" y="9433"/>
                  <a:pt x="7021" y="9434"/>
                </a:cubicBezTo>
                <a:cubicBezTo>
                  <a:pt x="6992" y="9435"/>
                  <a:pt x="6962" y="9435"/>
                  <a:pt x="6933" y="9435"/>
                </a:cubicBezTo>
                <a:cubicBezTo>
                  <a:pt x="6772" y="9433"/>
                  <a:pt x="6624" y="9424"/>
                  <a:pt x="6488" y="9399"/>
                </a:cubicBezTo>
                <a:cubicBezTo>
                  <a:pt x="6479" y="9398"/>
                  <a:pt x="6470" y="9397"/>
                  <a:pt x="6462" y="9397"/>
                </a:cubicBezTo>
                <a:close/>
                <a:moveTo>
                  <a:pt x="7414" y="9242"/>
                </a:moveTo>
                <a:cubicBezTo>
                  <a:pt x="7401" y="9242"/>
                  <a:pt x="7387" y="9244"/>
                  <a:pt x="7374" y="9248"/>
                </a:cubicBezTo>
                <a:cubicBezTo>
                  <a:pt x="7299" y="9270"/>
                  <a:pt x="7257" y="9349"/>
                  <a:pt x="7279" y="9423"/>
                </a:cubicBezTo>
                <a:cubicBezTo>
                  <a:pt x="7331" y="9597"/>
                  <a:pt x="7370" y="9776"/>
                  <a:pt x="7397" y="9954"/>
                </a:cubicBezTo>
                <a:cubicBezTo>
                  <a:pt x="7407" y="10024"/>
                  <a:pt x="7467" y="10074"/>
                  <a:pt x="7537" y="10074"/>
                </a:cubicBezTo>
                <a:cubicBezTo>
                  <a:pt x="7543" y="10074"/>
                  <a:pt x="7550" y="10073"/>
                  <a:pt x="7557" y="10073"/>
                </a:cubicBezTo>
                <a:cubicBezTo>
                  <a:pt x="7635" y="10061"/>
                  <a:pt x="7687" y="9990"/>
                  <a:pt x="7676" y="9913"/>
                </a:cubicBezTo>
                <a:cubicBezTo>
                  <a:pt x="7663" y="9826"/>
                  <a:pt x="7647" y="9739"/>
                  <a:pt x="7629" y="9652"/>
                </a:cubicBezTo>
                <a:cubicBezTo>
                  <a:pt x="7802" y="9621"/>
                  <a:pt x="7985" y="9581"/>
                  <a:pt x="8172" y="9529"/>
                </a:cubicBezTo>
                <a:cubicBezTo>
                  <a:pt x="8248" y="9510"/>
                  <a:pt x="8292" y="9433"/>
                  <a:pt x="8272" y="9357"/>
                </a:cubicBezTo>
                <a:cubicBezTo>
                  <a:pt x="8255" y="9294"/>
                  <a:pt x="8197" y="9253"/>
                  <a:pt x="8135" y="9253"/>
                </a:cubicBezTo>
                <a:cubicBezTo>
                  <a:pt x="8123" y="9253"/>
                  <a:pt x="8111" y="9254"/>
                  <a:pt x="8099" y="9257"/>
                </a:cubicBezTo>
                <a:cubicBezTo>
                  <a:pt x="7913" y="9308"/>
                  <a:pt x="7733" y="9348"/>
                  <a:pt x="7562" y="9377"/>
                </a:cubicBezTo>
                <a:lnTo>
                  <a:pt x="7560" y="9377"/>
                </a:lnTo>
                <a:cubicBezTo>
                  <a:pt x="7556" y="9366"/>
                  <a:pt x="7554" y="9354"/>
                  <a:pt x="7550" y="9343"/>
                </a:cubicBezTo>
                <a:cubicBezTo>
                  <a:pt x="7532" y="9282"/>
                  <a:pt x="7476" y="9242"/>
                  <a:pt x="7414" y="9242"/>
                </a:cubicBezTo>
                <a:close/>
                <a:moveTo>
                  <a:pt x="674" y="9659"/>
                </a:moveTo>
                <a:cubicBezTo>
                  <a:pt x="628" y="9659"/>
                  <a:pt x="583" y="9682"/>
                  <a:pt x="556" y="9723"/>
                </a:cubicBezTo>
                <a:cubicBezTo>
                  <a:pt x="464" y="9862"/>
                  <a:pt x="383" y="10008"/>
                  <a:pt x="313" y="10156"/>
                </a:cubicBezTo>
                <a:cubicBezTo>
                  <a:pt x="280" y="10226"/>
                  <a:pt x="311" y="10311"/>
                  <a:pt x="381" y="10344"/>
                </a:cubicBezTo>
                <a:cubicBezTo>
                  <a:pt x="400" y="10352"/>
                  <a:pt x="421" y="10357"/>
                  <a:pt x="441" y="10357"/>
                </a:cubicBezTo>
                <a:cubicBezTo>
                  <a:pt x="493" y="10357"/>
                  <a:pt x="545" y="10327"/>
                  <a:pt x="568" y="10277"/>
                </a:cubicBezTo>
                <a:cubicBezTo>
                  <a:pt x="633" y="10139"/>
                  <a:pt x="708" y="10006"/>
                  <a:pt x="791" y="9877"/>
                </a:cubicBezTo>
                <a:cubicBezTo>
                  <a:pt x="834" y="9812"/>
                  <a:pt x="815" y="9724"/>
                  <a:pt x="751" y="9682"/>
                </a:cubicBezTo>
                <a:cubicBezTo>
                  <a:pt x="727" y="9667"/>
                  <a:pt x="700" y="9659"/>
                  <a:pt x="674" y="9659"/>
                </a:cubicBezTo>
                <a:close/>
                <a:moveTo>
                  <a:pt x="7577" y="10354"/>
                </a:moveTo>
                <a:cubicBezTo>
                  <a:pt x="7500" y="10354"/>
                  <a:pt x="7436" y="10417"/>
                  <a:pt x="7436" y="10495"/>
                </a:cubicBezTo>
                <a:cubicBezTo>
                  <a:pt x="7436" y="10677"/>
                  <a:pt x="7422" y="10858"/>
                  <a:pt x="7392" y="11034"/>
                </a:cubicBezTo>
                <a:cubicBezTo>
                  <a:pt x="7380" y="11111"/>
                  <a:pt x="7431" y="11183"/>
                  <a:pt x="7508" y="11196"/>
                </a:cubicBezTo>
                <a:cubicBezTo>
                  <a:pt x="7517" y="11198"/>
                  <a:pt x="7524" y="11198"/>
                  <a:pt x="7532" y="11198"/>
                </a:cubicBezTo>
                <a:cubicBezTo>
                  <a:pt x="7599" y="11198"/>
                  <a:pt x="7659" y="11149"/>
                  <a:pt x="7670" y="11080"/>
                </a:cubicBezTo>
                <a:cubicBezTo>
                  <a:pt x="7702" y="10890"/>
                  <a:pt x="7718" y="10693"/>
                  <a:pt x="7718" y="10496"/>
                </a:cubicBezTo>
                <a:cubicBezTo>
                  <a:pt x="7718" y="10417"/>
                  <a:pt x="7655" y="10354"/>
                  <a:pt x="7577" y="10354"/>
                </a:cubicBezTo>
                <a:close/>
                <a:moveTo>
                  <a:pt x="246" y="10603"/>
                </a:moveTo>
                <a:cubicBezTo>
                  <a:pt x="184" y="10603"/>
                  <a:pt x="126" y="10645"/>
                  <a:pt x="110" y="10708"/>
                </a:cubicBezTo>
                <a:cubicBezTo>
                  <a:pt x="57" y="10899"/>
                  <a:pt x="23" y="11094"/>
                  <a:pt x="7" y="11288"/>
                </a:cubicBezTo>
                <a:cubicBezTo>
                  <a:pt x="1" y="11365"/>
                  <a:pt x="58" y="11434"/>
                  <a:pt x="137" y="11440"/>
                </a:cubicBezTo>
                <a:lnTo>
                  <a:pt x="148" y="11440"/>
                </a:lnTo>
                <a:cubicBezTo>
                  <a:pt x="220" y="11440"/>
                  <a:pt x="283" y="11385"/>
                  <a:pt x="289" y="11310"/>
                </a:cubicBezTo>
                <a:cubicBezTo>
                  <a:pt x="303" y="11134"/>
                  <a:pt x="334" y="10956"/>
                  <a:pt x="382" y="10781"/>
                </a:cubicBezTo>
                <a:cubicBezTo>
                  <a:pt x="401" y="10706"/>
                  <a:pt x="357" y="10629"/>
                  <a:pt x="283" y="10608"/>
                </a:cubicBezTo>
                <a:cubicBezTo>
                  <a:pt x="270" y="10605"/>
                  <a:pt x="258" y="10603"/>
                  <a:pt x="246" y="10603"/>
                </a:cubicBezTo>
                <a:close/>
                <a:moveTo>
                  <a:pt x="7395" y="11462"/>
                </a:moveTo>
                <a:cubicBezTo>
                  <a:pt x="7336" y="11462"/>
                  <a:pt x="7282" y="11499"/>
                  <a:pt x="7261" y="11558"/>
                </a:cubicBezTo>
                <a:cubicBezTo>
                  <a:pt x="7203" y="11727"/>
                  <a:pt x="7130" y="11892"/>
                  <a:pt x="7043" y="12050"/>
                </a:cubicBezTo>
                <a:cubicBezTo>
                  <a:pt x="7005" y="12118"/>
                  <a:pt x="7030" y="12205"/>
                  <a:pt x="7098" y="12241"/>
                </a:cubicBezTo>
                <a:cubicBezTo>
                  <a:pt x="7120" y="12254"/>
                  <a:pt x="7143" y="12260"/>
                  <a:pt x="7166" y="12260"/>
                </a:cubicBezTo>
                <a:cubicBezTo>
                  <a:pt x="7216" y="12260"/>
                  <a:pt x="7264" y="12233"/>
                  <a:pt x="7289" y="12186"/>
                </a:cubicBezTo>
                <a:cubicBezTo>
                  <a:pt x="7385" y="12015"/>
                  <a:pt x="7464" y="11835"/>
                  <a:pt x="7528" y="11650"/>
                </a:cubicBezTo>
                <a:cubicBezTo>
                  <a:pt x="7554" y="11576"/>
                  <a:pt x="7515" y="11495"/>
                  <a:pt x="7440" y="11470"/>
                </a:cubicBezTo>
                <a:cubicBezTo>
                  <a:pt x="7425" y="11465"/>
                  <a:pt x="7410" y="11462"/>
                  <a:pt x="7395" y="11462"/>
                </a:cubicBezTo>
                <a:close/>
                <a:moveTo>
                  <a:pt x="156" y="11721"/>
                </a:moveTo>
                <a:cubicBezTo>
                  <a:pt x="151" y="11721"/>
                  <a:pt x="146" y="11721"/>
                  <a:pt x="140" y="11722"/>
                </a:cubicBezTo>
                <a:cubicBezTo>
                  <a:pt x="63" y="11731"/>
                  <a:pt x="7" y="11800"/>
                  <a:pt x="17" y="11878"/>
                </a:cubicBezTo>
                <a:cubicBezTo>
                  <a:pt x="39" y="12075"/>
                  <a:pt x="80" y="12270"/>
                  <a:pt x="140" y="12456"/>
                </a:cubicBezTo>
                <a:cubicBezTo>
                  <a:pt x="160" y="12516"/>
                  <a:pt x="215" y="12554"/>
                  <a:pt x="275" y="12554"/>
                </a:cubicBezTo>
                <a:cubicBezTo>
                  <a:pt x="289" y="12554"/>
                  <a:pt x="305" y="12551"/>
                  <a:pt x="318" y="12546"/>
                </a:cubicBezTo>
                <a:cubicBezTo>
                  <a:pt x="393" y="12523"/>
                  <a:pt x="433" y="12443"/>
                  <a:pt x="409" y="12369"/>
                </a:cubicBezTo>
                <a:cubicBezTo>
                  <a:pt x="355" y="12201"/>
                  <a:pt x="317" y="12025"/>
                  <a:pt x="296" y="11847"/>
                </a:cubicBezTo>
                <a:cubicBezTo>
                  <a:pt x="288" y="11775"/>
                  <a:pt x="226" y="11721"/>
                  <a:pt x="156" y="11721"/>
                </a:cubicBezTo>
                <a:close/>
                <a:moveTo>
                  <a:pt x="6853" y="12445"/>
                </a:moveTo>
                <a:cubicBezTo>
                  <a:pt x="6812" y="12445"/>
                  <a:pt x="6770" y="12463"/>
                  <a:pt x="6743" y="12497"/>
                </a:cubicBezTo>
                <a:cubicBezTo>
                  <a:pt x="6633" y="12636"/>
                  <a:pt x="6508" y="12768"/>
                  <a:pt x="6372" y="12893"/>
                </a:cubicBezTo>
                <a:cubicBezTo>
                  <a:pt x="6314" y="12944"/>
                  <a:pt x="6311" y="13034"/>
                  <a:pt x="6363" y="13091"/>
                </a:cubicBezTo>
                <a:cubicBezTo>
                  <a:pt x="6391" y="13122"/>
                  <a:pt x="6429" y="13138"/>
                  <a:pt x="6467" y="13138"/>
                </a:cubicBezTo>
                <a:lnTo>
                  <a:pt x="6467" y="13137"/>
                </a:lnTo>
                <a:cubicBezTo>
                  <a:pt x="6502" y="13137"/>
                  <a:pt x="6536" y="13125"/>
                  <a:pt x="6563" y="13100"/>
                </a:cubicBezTo>
                <a:cubicBezTo>
                  <a:pt x="6709" y="12967"/>
                  <a:pt x="6843" y="12823"/>
                  <a:pt x="6963" y="12674"/>
                </a:cubicBezTo>
                <a:cubicBezTo>
                  <a:pt x="7011" y="12612"/>
                  <a:pt x="7001" y="12524"/>
                  <a:pt x="6940" y="12475"/>
                </a:cubicBezTo>
                <a:cubicBezTo>
                  <a:pt x="6915" y="12454"/>
                  <a:pt x="6884" y="12445"/>
                  <a:pt x="6853" y="12445"/>
                </a:cubicBezTo>
                <a:close/>
                <a:moveTo>
                  <a:pt x="504" y="12786"/>
                </a:moveTo>
                <a:cubicBezTo>
                  <a:pt x="480" y="12786"/>
                  <a:pt x="455" y="12792"/>
                  <a:pt x="433" y="12805"/>
                </a:cubicBezTo>
                <a:cubicBezTo>
                  <a:pt x="366" y="12844"/>
                  <a:pt x="343" y="12930"/>
                  <a:pt x="381" y="12997"/>
                </a:cubicBezTo>
                <a:cubicBezTo>
                  <a:pt x="480" y="13169"/>
                  <a:pt x="597" y="13330"/>
                  <a:pt x="730" y="13477"/>
                </a:cubicBezTo>
                <a:cubicBezTo>
                  <a:pt x="758" y="13508"/>
                  <a:pt x="796" y="13523"/>
                  <a:pt x="835" y="13523"/>
                </a:cubicBezTo>
                <a:cubicBezTo>
                  <a:pt x="868" y="13523"/>
                  <a:pt x="902" y="13510"/>
                  <a:pt x="929" y="13487"/>
                </a:cubicBezTo>
                <a:cubicBezTo>
                  <a:pt x="987" y="13434"/>
                  <a:pt x="992" y="13345"/>
                  <a:pt x="939" y="13287"/>
                </a:cubicBezTo>
                <a:cubicBezTo>
                  <a:pt x="820" y="13156"/>
                  <a:pt x="714" y="13011"/>
                  <a:pt x="626" y="12856"/>
                </a:cubicBezTo>
                <a:cubicBezTo>
                  <a:pt x="599" y="12811"/>
                  <a:pt x="552" y="12786"/>
                  <a:pt x="504" y="12786"/>
                </a:cubicBezTo>
                <a:close/>
                <a:moveTo>
                  <a:pt x="6025" y="13206"/>
                </a:moveTo>
                <a:cubicBezTo>
                  <a:pt x="5998" y="13206"/>
                  <a:pt x="5970" y="13214"/>
                  <a:pt x="5945" y="13231"/>
                </a:cubicBezTo>
                <a:cubicBezTo>
                  <a:pt x="5800" y="13332"/>
                  <a:pt x="5643" y="13426"/>
                  <a:pt x="5478" y="13514"/>
                </a:cubicBezTo>
                <a:cubicBezTo>
                  <a:pt x="5409" y="13550"/>
                  <a:pt x="5383" y="13635"/>
                  <a:pt x="5419" y="13704"/>
                </a:cubicBezTo>
                <a:cubicBezTo>
                  <a:pt x="5444" y="13752"/>
                  <a:pt x="5493" y="13779"/>
                  <a:pt x="5544" y="13779"/>
                </a:cubicBezTo>
                <a:lnTo>
                  <a:pt x="5544" y="13780"/>
                </a:lnTo>
                <a:cubicBezTo>
                  <a:pt x="5566" y="13780"/>
                  <a:pt x="5589" y="13774"/>
                  <a:pt x="5610" y="13763"/>
                </a:cubicBezTo>
                <a:cubicBezTo>
                  <a:pt x="5784" y="13671"/>
                  <a:pt x="5952" y="13569"/>
                  <a:pt x="6106" y="13463"/>
                </a:cubicBezTo>
                <a:cubicBezTo>
                  <a:pt x="6170" y="13419"/>
                  <a:pt x="6187" y="13330"/>
                  <a:pt x="6141" y="13267"/>
                </a:cubicBezTo>
                <a:cubicBezTo>
                  <a:pt x="6114" y="13227"/>
                  <a:pt x="6070" y="13206"/>
                  <a:pt x="6025" y="13206"/>
                </a:cubicBezTo>
                <a:close/>
                <a:moveTo>
                  <a:pt x="1255" y="13615"/>
                </a:moveTo>
                <a:cubicBezTo>
                  <a:pt x="1211" y="13615"/>
                  <a:pt x="1168" y="13636"/>
                  <a:pt x="1140" y="13675"/>
                </a:cubicBezTo>
                <a:cubicBezTo>
                  <a:pt x="1095" y="13737"/>
                  <a:pt x="1109" y="13825"/>
                  <a:pt x="1173" y="13871"/>
                </a:cubicBezTo>
                <a:cubicBezTo>
                  <a:pt x="1332" y="13984"/>
                  <a:pt x="1505" y="14084"/>
                  <a:pt x="1688" y="14164"/>
                </a:cubicBezTo>
                <a:cubicBezTo>
                  <a:pt x="1706" y="14172"/>
                  <a:pt x="1724" y="14176"/>
                  <a:pt x="1744" y="14176"/>
                </a:cubicBezTo>
                <a:lnTo>
                  <a:pt x="1744" y="14177"/>
                </a:lnTo>
                <a:cubicBezTo>
                  <a:pt x="1798" y="14177"/>
                  <a:pt x="1849" y="14145"/>
                  <a:pt x="1873" y="14092"/>
                </a:cubicBezTo>
                <a:cubicBezTo>
                  <a:pt x="1904" y="14021"/>
                  <a:pt x="1873" y="13938"/>
                  <a:pt x="1802" y="13906"/>
                </a:cubicBezTo>
                <a:cubicBezTo>
                  <a:pt x="1636" y="13834"/>
                  <a:pt x="1481" y="13744"/>
                  <a:pt x="1337" y="13641"/>
                </a:cubicBezTo>
                <a:cubicBezTo>
                  <a:pt x="1312" y="13624"/>
                  <a:pt x="1284" y="13615"/>
                  <a:pt x="1255" y="13615"/>
                </a:cubicBezTo>
                <a:close/>
                <a:moveTo>
                  <a:pt x="5032" y="13735"/>
                </a:moveTo>
                <a:cubicBezTo>
                  <a:pt x="5015" y="13735"/>
                  <a:pt x="4997" y="13738"/>
                  <a:pt x="4979" y="13746"/>
                </a:cubicBezTo>
                <a:cubicBezTo>
                  <a:pt x="4805" y="13818"/>
                  <a:pt x="4631" y="13880"/>
                  <a:pt x="4461" y="13933"/>
                </a:cubicBezTo>
                <a:cubicBezTo>
                  <a:pt x="4386" y="13956"/>
                  <a:pt x="4344" y="14036"/>
                  <a:pt x="4368" y="14111"/>
                </a:cubicBezTo>
                <a:cubicBezTo>
                  <a:pt x="4387" y="14171"/>
                  <a:pt x="4442" y="14210"/>
                  <a:pt x="4502" y="14210"/>
                </a:cubicBezTo>
                <a:cubicBezTo>
                  <a:pt x="4516" y="14210"/>
                  <a:pt x="4531" y="14207"/>
                  <a:pt x="4544" y="14202"/>
                </a:cubicBezTo>
                <a:cubicBezTo>
                  <a:pt x="4722" y="14147"/>
                  <a:pt x="4904" y="14081"/>
                  <a:pt x="5087" y="14006"/>
                </a:cubicBezTo>
                <a:cubicBezTo>
                  <a:pt x="5159" y="13977"/>
                  <a:pt x="5193" y="13895"/>
                  <a:pt x="5163" y="13823"/>
                </a:cubicBezTo>
                <a:cubicBezTo>
                  <a:pt x="5140" y="13768"/>
                  <a:pt x="5088" y="13735"/>
                  <a:pt x="5032" y="13735"/>
                </a:cubicBezTo>
                <a:close/>
                <a:moveTo>
                  <a:pt x="3957" y="14069"/>
                </a:moveTo>
                <a:cubicBezTo>
                  <a:pt x="3948" y="14069"/>
                  <a:pt x="3938" y="14070"/>
                  <a:pt x="3929" y="14071"/>
                </a:cubicBezTo>
                <a:cubicBezTo>
                  <a:pt x="3745" y="14108"/>
                  <a:pt x="3563" y="14134"/>
                  <a:pt x="3388" y="14149"/>
                </a:cubicBezTo>
                <a:cubicBezTo>
                  <a:pt x="3311" y="14155"/>
                  <a:pt x="3252" y="14222"/>
                  <a:pt x="3258" y="14300"/>
                </a:cubicBezTo>
                <a:cubicBezTo>
                  <a:pt x="3264" y="14374"/>
                  <a:pt x="3325" y="14430"/>
                  <a:pt x="3399" y="14430"/>
                </a:cubicBezTo>
                <a:cubicBezTo>
                  <a:pt x="3402" y="14430"/>
                  <a:pt x="3406" y="14429"/>
                  <a:pt x="3410" y="14429"/>
                </a:cubicBezTo>
                <a:cubicBezTo>
                  <a:pt x="3597" y="14414"/>
                  <a:pt x="3791" y="14387"/>
                  <a:pt x="3984" y="14348"/>
                </a:cubicBezTo>
                <a:cubicBezTo>
                  <a:pt x="4062" y="14332"/>
                  <a:pt x="4111" y="14258"/>
                  <a:pt x="4095" y="14182"/>
                </a:cubicBezTo>
                <a:cubicBezTo>
                  <a:pt x="4082" y="14115"/>
                  <a:pt x="4023" y="14069"/>
                  <a:pt x="3957" y="14069"/>
                </a:cubicBezTo>
                <a:close/>
                <a:moveTo>
                  <a:pt x="2277" y="14072"/>
                </a:moveTo>
                <a:cubicBezTo>
                  <a:pt x="2214" y="14072"/>
                  <a:pt x="2155" y="14117"/>
                  <a:pt x="2141" y="14180"/>
                </a:cubicBezTo>
                <a:cubicBezTo>
                  <a:pt x="2122" y="14256"/>
                  <a:pt x="2170" y="14332"/>
                  <a:pt x="2246" y="14351"/>
                </a:cubicBezTo>
                <a:cubicBezTo>
                  <a:pt x="2432" y="14394"/>
                  <a:pt x="2627" y="14422"/>
                  <a:pt x="2827" y="14435"/>
                </a:cubicBezTo>
                <a:lnTo>
                  <a:pt x="2835" y="14435"/>
                </a:lnTo>
                <a:cubicBezTo>
                  <a:pt x="2909" y="14435"/>
                  <a:pt x="2971" y="14378"/>
                  <a:pt x="2976" y="14303"/>
                </a:cubicBezTo>
                <a:cubicBezTo>
                  <a:pt x="2981" y="14226"/>
                  <a:pt x="2922" y="14158"/>
                  <a:pt x="2844" y="14153"/>
                </a:cubicBezTo>
                <a:cubicBezTo>
                  <a:pt x="2660" y="14141"/>
                  <a:pt x="2481" y="14115"/>
                  <a:pt x="2310" y="14076"/>
                </a:cubicBezTo>
                <a:cubicBezTo>
                  <a:pt x="2299" y="14074"/>
                  <a:pt x="2288" y="14072"/>
                  <a:pt x="2277" y="14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71" name="Google Shape;171;p15"/>
          <p:cNvGrpSpPr/>
          <p:nvPr/>
        </p:nvGrpSpPr>
        <p:grpSpPr>
          <a:xfrm rot="-5400000">
            <a:off x="5416469" y="467571"/>
            <a:ext cx="1558009" cy="999683"/>
            <a:chOff x="3199776" y="535003"/>
            <a:chExt cx="1168507" cy="749762"/>
          </a:xfrm>
        </p:grpSpPr>
        <p:sp>
          <p:nvSpPr>
            <p:cNvPr id="172" name="Google Shape;172;p15"/>
            <p:cNvSpPr/>
            <p:nvPr/>
          </p:nvSpPr>
          <p:spPr>
            <a:xfrm rot="-6299806" flipH="1">
              <a:off x="3588423" y="446515"/>
              <a:ext cx="527936" cy="926739"/>
            </a:xfrm>
            <a:custGeom>
              <a:avLst/>
              <a:gdLst/>
              <a:ahLst/>
              <a:cxnLst/>
              <a:rect l="l" t="t" r="r" b="b"/>
              <a:pathLst>
                <a:path w="45049" h="79079" extrusionOk="0">
                  <a:moveTo>
                    <a:pt x="12324" y="0"/>
                  </a:moveTo>
                  <a:cubicBezTo>
                    <a:pt x="12254" y="0"/>
                    <a:pt x="12182" y="15"/>
                    <a:pt x="12115" y="47"/>
                  </a:cubicBezTo>
                  <a:cubicBezTo>
                    <a:pt x="12086" y="62"/>
                    <a:pt x="11377" y="404"/>
                    <a:pt x="10371" y="1094"/>
                  </a:cubicBezTo>
                  <a:cubicBezTo>
                    <a:pt x="10148" y="1246"/>
                    <a:pt x="10091" y="1550"/>
                    <a:pt x="10243" y="1773"/>
                  </a:cubicBezTo>
                  <a:cubicBezTo>
                    <a:pt x="10337" y="1911"/>
                    <a:pt x="10492" y="1984"/>
                    <a:pt x="10646" y="1984"/>
                  </a:cubicBezTo>
                  <a:cubicBezTo>
                    <a:pt x="10742" y="1984"/>
                    <a:pt x="10838" y="1956"/>
                    <a:pt x="10921" y="1898"/>
                  </a:cubicBezTo>
                  <a:cubicBezTo>
                    <a:pt x="11861" y="1254"/>
                    <a:pt x="12530" y="931"/>
                    <a:pt x="12536" y="929"/>
                  </a:cubicBezTo>
                  <a:cubicBezTo>
                    <a:pt x="12780" y="812"/>
                    <a:pt x="12882" y="520"/>
                    <a:pt x="12766" y="279"/>
                  </a:cubicBezTo>
                  <a:cubicBezTo>
                    <a:pt x="12683" y="102"/>
                    <a:pt x="12506" y="0"/>
                    <a:pt x="12324" y="0"/>
                  </a:cubicBezTo>
                  <a:close/>
                  <a:moveTo>
                    <a:pt x="9095" y="2197"/>
                  </a:moveTo>
                  <a:cubicBezTo>
                    <a:pt x="8983" y="2197"/>
                    <a:pt x="8870" y="2235"/>
                    <a:pt x="8778" y="2313"/>
                  </a:cubicBezTo>
                  <a:cubicBezTo>
                    <a:pt x="8263" y="2753"/>
                    <a:pt x="7774" y="3220"/>
                    <a:pt x="7325" y="3699"/>
                  </a:cubicBezTo>
                  <a:cubicBezTo>
                    <a:pt x="7140" y="3895"/>
                    <a:pt x="7150" y="4203"/>
                    <a:pt x="7348" y="4389"/>
                  </a:cubicBezTo>
                  <a:cubicBezTo>
                    <a:pt x="7442" y="4476"/>
                    <a:pt x="7560" y="4520"/>
                    <a:pt x="7681" y="4520"/>
                  </a:cubicBezTo>
                  <a:lnTo>
                    <a:pt x="7681" y="4520"/>
                  </a:lnTo>
                  <a:cubicBezTo>
                    <a:pt x="7812" y="4520"/>
                    <a:pt x="7941" y="4468"/>
                    <a:pt x="8038" y="4366"/>
                  </a:cubicBezTo>
                  <a:cubicBezTo>
                    <a:pt x="8461" y="3914"/>
                    <a:pt x="8922" y="3472"/>
                    <a:pt x="9412" y="3055"/>
                  </a:cubicBezTo>
                  <a:cubicBezTo>
                    <a:pt x="9616" y="2880"/>
                    <a:pt x="9641" y="2573"/>
                    <a:pt x="9466" y="2367"/>
                  </a:cubicBezTo>
                  <a:cubicBezTo>
                    <a:pt x="9370" y="2255"/>
                    <a:pt x="9233" y="2197"/>
                    <a:pt x="9095" y="2197"/>
                  </a:cubicBezTo>
                  <a:close/>
                  <a:moveTo>
                    <a:pt x="7681" y="4520"/>
                  </a:moveTo>
                  <a:cubicBezTo>
                    <a:pt x="7680" y="4520"/>
                    <a:pt x="7680" y="4520"/>
                    <a:pt x="7680" y="4520"/>
                  </a:cubicBezTo>
                  <a:lnTo>
                    <a:pt x="7682" y="4520"/>
                  </a:lnTo>
                  <a:cubicBezTo>
                    <a:pt x="7681" y="4520"/>
                    <a:pt x="7681" y="4520"/>
                    <a:pt x="7681" y="4520"/>
                  </a:cubicBezTo>
                  <a:close/>
                  <a:moveTo>
                    <a:pt x="6434" y="5047"/>
                  </a:moveTo>
                  <a:cubicBezTo>
                    <a:pt x="6284" y="5047"/>
                    <a:pt x="6135" y="5116"/>
                    <a:pt x="6039" y="5248"/>
                  </a:cubicBezTo>
                  <a:cubicBezTo>
                    <a:pt x="5639" y="5798"/>
                    <a:pt x="5276" y="6373"/>
                    <a:pt x="4964" y="6955"/>
                  </a:cubicBezTo>
                  <a:cubicBezTo>
                    <a:pt x="4837" y="7192"/>
                    <a:pt x="4926" y="7488"/>
                    <a:pt x="5164" y="7618"/>
                  </a:cubicBezTo>
                  <a:cubicBezTo>
                    <a:pt x="5237" y="7655"/>
                    <a:pt x="5316" y="7674"/>
                    <a:pt x="5395" y="7674"/>
                  </a:cubicBezTo>
                  <a:cubicBezTo>
                    <a:pt x="5568" y="7674"/>
                    <a:pt x="5737" y="7580"/>
                    <a:pt x="5825" y="7418"/>
                  </a:cubicBezTo>
                  <a:cubicBezTo>
                    <a:pt x="6116" y="6873"/>
                    <a:pt x="6454" y="6336"/>
                    <a:pt x="6829" y="5823"/>
                  </a:cubicBezTo>
                  <a:cubicBezTo>
                    <a:pt x="6988" y="5604"/>
                    <a:pt x="6940" y="5300"/>
                    <a:pt x="6721" y="5139"/>
                  </a:cubicBezTo>
                  <a:cubicBezTo>
                    <a:pt x="6635" y="5077"/>
                    <a:pt x="6534" y="5047"/>
                    <a:pt x="6434" y="5047"/>
                  </a:cubicBezTo>
                  <a:close/>
                  <a:moveTo>
                    <a:pt x="4606" y="8481"/>
                  </a:moveTo>
                  <a:cubicBezTo>
                    <a:pt x="4404" y="8481"/>
                    <a:pt x="4215" y="8605"/>
                    <a:pt x="4145" y="8806"/>
                  </a:cubicBezTo>
                  <a:cubicBezTo>
                    <a:pt x="3917" y="9441"/>
                    <a:pt x="3738" y="10098"/>
                    <a:pt x="3613" y="10759"/>
                  </a:cubicBezTo>
                  <a:cubicBezTo>
                    <a:pt x="3563" y="11023"/>
                    <a:pt x="3738" y="11280"/>
                    <a:pt x="4003" y="11330"/>
                  </a:cubicBezTo>
                  <a:cubicBezTo>
                    <a:pt x="4034" y="11334"/>
                    <a:pt x="4063" y="11338"/>
                    <a:pt x="4095" y="11338"/>
                  </a:cubicBezTo>
                  <a:cubicBezTo>
                    <a:pt x="4324" y="11338"/>
                    <a:pt x="4530" y="11176"/>
                    <a:pt x="4574" y="10940"/>
                  </a:cubicBezTo>
                  <a:cubicBezTo>
                    <a:pt x="4689" y="10329"/>
                    <a:pt x="4853" y="9721"/>
                    <a:pt x="5064" y="9133"/>
                  </a:cubicBezTo>
                  <a:cubicBezTo>
                    <a:pt x="5153" y="8879"/>
                    <a:pt x="5022" y="8599"/>
                    <a:pt x="4768" y="8508"/>
                  </a:cubicBezTo>
                  <a:cubicBezTo>
                    <a:pt x="4714" y="8489"/>
                    <a:pt x="4659" y="8481"/>
                    <a:pt x="4606" y="8481"/>
                  </a:cubicBezTo>
                  <a:close/>
                  <a:moveTo>
                    <a:pt x="3866" y="12298"/>
                  </a:moveTo>
                  <a:cubicBezTo>
                    <a:pt x="3568" y="12298"/>
                    <a:pt x="3400" y="12508"/>
                    <a:pt x="3390" y="12770"/>
                  </a:cubicBezTo>
                  <a:cubicBezTo>
                    <a:pt x="3384" y="12931"/>
                    <a:pt x="3382" y="13095"/>
                    <a:pt x="3382" y="13260"/>
                  </a:cubicBezTo>
                  <a:cubicBezTo>
                    <a:pt x="3382" y="13760"/>
                    <a:pt x="3409" y="14273"/>
                    <a:pt x="3463" y="14788"/>
                  </a:cubicBezTo>
                  <a:cubicBezTo>
                    <a:pt x="3490" y="15038"/>
                    <a:pt x="3701" y="15226"/>
                    <a:pt x="3947" y="15226"/>
                  </a:cubicBezTo>
                  <a:cubicBezTo>
                    <a:pt x="3965" y="15226"/>
                    <a:pt x="3982" y="15223"/>
                    <a:pt x="4001" y="15221"/>
                  </a:cubicBezTo>
                  <a:cubicBezTo>
                    <a:pt x="4268" y="15194"/>
                    <a:pt x="4461" y="14955"/>
                    <a:pt x="4434" y="14686"/>
                  </a:cubicBezTo>
                  <a:cubicBezTo>
                    <a:pt x="4382" y="14204"/>
                    <a:pt x="4357" y="13725"/>
                    <a:pt x="4357" y="13260"/>
                  </a:cubicBezTo>
                  <a:cubicBezTo>
                    <a:pt x="4357" y="13108"/>
                    <a:pt x="4359" y="12956"/>
                    <a:pt x="4366" y="12806"/>
                  </a:cubicBezTo>
                  <a:cubicBezTo>
                    <a:pt x="4376" y="12535"/>
                    <a:pt x="4165" y="12310"/>
                    <a:pt x="3897" y="12299"/>
                  </a:cubicBezTo>
                  <a:cubicBezTo>
                    <a:pt x="3886" y="12299"/>
                    <a:pt x="3876" y="12298"/>
                    <a:pt x="3866" y="12298"/>
                  </a:cubicBezTo>
                  <a:close/>
                  <a:moveTo>
                    <a:pt x="4273" y="16172"/>
                  </a:moveTo>
                  <a:cubicBezTo>
                    <a:pt x="4237" y="16172"/>
                    <a:pt x="4200" y="16176"/>
                    <a:pt x="4163" y="16184"/>
                  </a:cubicBezTo>
                  <a:cubicBezTo>
                    <a:pt x="3901" y="16247"/>
                    <a:pt x="3738" y="16510"/>
                    <a:pt x="3801" y="16772"/>
                  </a:cubicBezTo>
                  <a:cubicBezTo>
                    <a:pt x="3874" y="17079"/>
                    <a:pt x="3955" y="17391"/>
                    <a:pt x="4047" y="17710"/>
                  </a:cubicBezTo>
                  <a:cubicBezTo>
                    <a:pt x="4147" y="18052"/>
                    <a:pt x="4253" y="18379"/>
                    <a:pt x="4361" y="18694"/>
                  </a:cubicBezTo>
                  <a:cubicBezTo>
                    <a:pt x="4432" y="18894"/>
                    <a:pt x="4620" y="19021"/>
                    <a:pt x="4822" y="19021"/>
                  </a:cubicBezTo>
                  <a:cubicBezTo>
                    <a:pt x="4876" y="19021"/>
                    <a:pt x="4930" y="19013"/>
                    <a:pt x="4985" y="18994"/>
                  </a:cubicBezTo>
                  <a:cubicBezTo>
                    <a:pt x="5239" y="18904"/>
                    <a:pt x="5372" y="18625"/>
                    <a:pt x="5283" y="18371"/>
                  </a:cubicBezTo>
                  <a:cubicBezTo>
                    <a:pt x="5178" y="18075"/>
                    <a:pt x="5078" y="17762"/>
                    <a:pt x="4985" y="17437"/>
                  </a:cubicBezTo>
                  <a:cubicBezTo>
                    <a:pt x="4897" y="17137"/>
                    <a:pt x="4818" y="16841"/>
                    <a:pt x="4751" y="16547"/>
                  </a:cubicBezTo>
                  <a:cubicBezTo>
                    <a:pt x="4697" y="16323"/>
                    <a:pt x="4498" y="16172"/>
                    <a:pt x="4273" y="16172"/>
                  </a:cubicBezTo>
                  <a:close/>
                  <a:moveTo>
                    <a:pt x="5578" y="19842"/>
                  </a:moveTo>
                  <a:cubicBezTo>
                    <a:pt x="5504" y="19842"/>
                    <a:pt x="5429" y="19859"/>
                    <a:pt x="5360" y="19895"/>
                  </a:cubicBezTo>
                  <a:cubicBezTo>
                    <a:pt x="5118" y="20015"/>
                    <a:pt x="5022" y="20309"/>
                    <a:pt x="5143" y="20549"/>
                  </a:cubicBezTo>
                  <a:cubicBezTo>
                    <a:pt x="5462" y="21185"/>
                    <a:pt x="5820" y="21768"/>
                    <a:pt x="6206" y="22285"/>
                  </a:cubicBezTo>
                  <a:cubicBezTo>
                    <a:pt x="6302" y="22412"/>
                    <a:pt x="6450" y="22479"/>
                    <a:pt x="6598" y="22479"/>
                  </a:cubicBezTo>
                  <a:cubicBezTo>
                    <a:pt x="6700" y="22479"/>
                    <a:pt x="6802" y="22448"/>
                    <a:pt x="6890" y="22383"/>
                  </a:cubicBezTo>
                  <a:cubicBezTo>
                    <a:pt x="7104" y="22221"/>
                    <a:pt x="7148" y="21914"/>
                    <a:pt x="6988" y="21700"/>
                  </a:cubicBezTo>
                  <a:cubicBezTo>
                    <a:pt x="6635" y="21229"/>
                    <a:pt x="6310" y="20695"/>
                    <a:pt x="6014" y="20111"/>
                  </a:cubicBezTo>
                  <a:cubicBezTo>
                    <a:pt x="5929" y="19940"/>
                    <a:pt x="5756" y="19842"/>
                    <a:pt x="5578" y="19842"/>
                  </a:cubicBezTo>
                  <a:close/>
                  <a:moveTo>
                    <a:pt x="12476" y="21862"/>
                  </a:moveTo>
                  <a:cubicBezTo>
                    <a:pt x="12215" y="21862"/>
                    <a:pt x="12002" y="22066"/>
                    <a:pt x="11990" y="22327"/>
                  </a:cubicBezTo>
                  <a:cubicBezTo>
                    <a:pt x="11976" y="22598"/>
                    <a:pt x="12184" y="22825"/>
                    <a:pt x="12453" y="22838"/>
                  </a:cubicBezTo>
                  <a:cubicBezTo>
                    <a:pt x="12728" y="22852"/>
                    <a:pt x="12978" y="22884"/>
                    <a:pt x="13197" y="22931"/>
                  </a:cubicBezTo>
                  <a:cubicBezTo>
                    <a:pt x="13708" y="23044"/>
                    <a:pt x="13864" y="23205"/>
                    <a:pt x="13902" y="23250"/>
                  </a:cubicBezTo>
                  <a:cubicBezTo>
                    <a:pt x="13997" y="23373"/>
                    <a:pt x="14141" y="23436"/>
                    <a:pt x="14285" y="23436"/>
                  </a:cubicBezTo>
                  <a:cubicBezTo>
                    <a:pt x="14391" y="23436"/>
                    <a:pt x="14498" y="23403"/>
                    <a:pt x="14587" y="23332"/>
                  </a:cubicBezTo>
                  <a:cubicBezTo>
                    <a:pt x="14800" y="23165"/>
                    <a:pt x="14835" y="22859"/>
                    <a:pt x="14669" y="22648"/>
                  </a:cubicBezTo>
                  <a:cubicBezTo>
                    <a:pt x="14423" y="22333"/>
                    <a:pt x="14000" y="22108"/>
                    <a:pt x="13408" y="21979"/>
                  </a:cubicBezTo>
                  <a:cubicBezTo>
                    <a:pt x="13135" y="21916"/>
                    <a:pt x="12830" y="21879"/>
                    <a:pt x="12499" y="21862"/>
                  </a:cubicBezTo>
                  <a:cubicBezTo>
                    <a:pt x="12491" y="21862"/>
                    <a:pt x="12483" y="21862"/>
                    <a:pt x="12476" y="21862"/>
                  </a:cubicBezTo>
                  <a:close/>
                  <a:moveTo>
                    <a:pt x="10527" y="22002"/>
                  </a:moveTo>
                  <a:cubicBezTo>
                    <a:pt x="10502" y="22002"/>
                    <a:pt x="10476" y="22004"/>
                    <a:pt x="10450" y="22008"/>
                  </a:cubicBezTo>
                  <a:cubicBezTo>
                    <a:pt x="9806" y="22116"/>
                    <a:pt x="9145" y="22279"/>
                    <a:pt x="8486" y="22494"/>
                  </a:cubicBezTo>
                  <a:cubicBezTo>
                    <a:pt x="8276" y="22560"/>
                    <a:pt x="8145" y="22756"/>
                    <a:pt x="8149" y="22965"/>
                  </a:cubicBezTo>
                  <a:cubicBezTo>
                    <a:pt x="8083" y="22933"/>
                    <a:pt x="8011" y="22918"/>
                    <a:pt x="7939" y="22918"/>
                  </a:cubicBezTo>
                  <a:cubicBezTo>
                    <a:pt x="7798" y="22918"/>
                    <a:pt x="7656" y="22978"/>
                    <a:pt x="7559" y="23096"/>
                  </a:cubicBezTo>
                  <a:cubicBezTo>
                    <a:pt x="7388" y="23305"/>
                    <a:pt x="7419" y="23611"/>
                    <a:pt x="7628" y="23784"/>
                  </a:cubicBezTo>
                  <a:cubicBezTo>
                    <a:pt x="8188" y="24243"/>
                    <a:pt x="8795" y="24603"/>
                    <a:pt x="9429" y="24853"/>
                  </a:cubicBezTo>
                  <a:cubicBezTo>
                    <a:pt x="9487" y="24876"/>
                    <a:pt x="9547" y="24887"/>
                    <a:pt x="9608" y="24887"/>
                  </a:cubicBezTo>
                  <a:cubicBezTo>
                    <a:pt x="9802" y="24887"/>
                    <a:pt x="9987" y="24770"/>
                    <a:pt x="10062" y="24578"/>
                  </a:cubicBezTo>
                  <a:cubicBezTo>
                    <a:pt x="10160" y="24326"/>
                    <a:pt x="10037" y="24042"/>
                    <a:pt x="9787" y="23944"/>
                  </a:cubicBezTo>
                  <a:cubicBezTo>
                    <a:pt x="9441" y="23809"/>
                    <a:pt x="9105" y="23634"/>
                    <a:pt x="8782" y="23423"/>
                  </a:cubicBezTo>
                  <a:lnTo>
                    <a:pt x="8787" y="23421"/>
                  </a:lnTo>
                  <a:cubicBezTo>
                    <a:pt x="9399" y="23223"/>
                    <a:pt x="10014" y="23071"/>
                    <a:pt x="10612" y="22971"/>
                  </a:cubicBezTo>
                  <a:cubicBezTo>
                    <a:pt x="10879" y="22925"/>
                    <a:pt x="11058" y="22673"/>
                    <a:pt x="11013" y="22408"/>
                  </a:cubicBezTo>
                  <a:cubicBezTo>
                    <a:pt x="10973" y="22168"/>
                    <a:pt x="10761" y="22002"/>
                    <a:pt x="10527" y="22002"/>
                  </a:cubicBezTo>
                  <a:close/>
                  <a:moveTo>
                    <a:pt x="6820" y="23191"/>
                  </a:moveTo>
                  <a:cubicBezTo>
                    <a:pt x="6750" y="23191"/>
                    <a:pt x="6679" y="23206"/>
                    <a:pt x="6613" y="23238"/>
                  </a:cubicBezTo>
                  <a:cubicBezTo>
                    <a:pt x="5996" y="23532"/>
                    <a:pt x="5404" y="23865"/>
                    <a:pt x="4851" y="24230"/>
                  </a:cubicBezTo>
                  <a:cubicBezTo>
                    <a:pt x="4628" y="24380"/>
                    <a:pt x="4566" y="24682"/>
                    <a:pt x="4714" y="24907"/>
                  </a:cubicBezTo>
                  <a:cubicBezTo>
                    <a:pt x="4810" y="25049"/>
                    <a:pt x="4964" y="25126"/>
                    <a:pt x="5122" y="25126"/>
                  </a:cubicBezTo>
                  <a:lnTo>
                    <a:pt x="5122" y="25124"/>
                  </a:lnTo>
                  <a:cubicBezTo>
                    <a:pt x="5214" y="25124"/>
                    <a:pt x="5308" y="25099"/>
                    <a:pt x="5391" y="25045"/>
                  </a:cubicBezTo>
                  <a:cubicBezTo>
                    <a:pt x="5904" y="24705"/>
                    <a:pt x="6456" y="24393"/>
                    <a:pt x="7031" y="24120"/>
                  </a:cubicBezTo>
                  <a:cubicBezTo>
                    <a:pt x="7275" y="24003"/>
                    <a:pt x="7377" y="23711"/>
                    <a:pt x="7263" y="23469"/>
                  </a:cubicBezTo>
                  <a:cubicBezTo>
                    <a:pt x="7179" y="23293"/>
                    <a:pt x="7002" y="23191"/>
                    <a:pt x="6820" y="23191"/>
                  </a:cubicBezTo>
                  <a:close/>
                  <a:moveTo>
                    <a:pt x="13410" y="23915"/>
                  </a:moveTo>
                  <a:cubicBezTo>
                    <a:pt x="13341" y="23915"/>
                    <a:pt x="13272" y="23929"/>
                    <a:pt x="13205" y="23959"/>
                  </a:cubicBezTo>
                  <a:cubicBezTo>
                    <a:pt x="12743" y="24174"/>
                    <a:pt x="12165" y="24293"/>
                    <a:pt x="11575" y="24293"/>
                  </a:cubicBezTo>
                  <a:lnTo>
                    <a:pt x="11511" y="24780"/>
                  </a:lnTo>
                  <a:lnTo>
                    <a:pt x="11575" y="25268"/>
                  </a:lnTo>
                  <a:cubicBezTo>
                    <a:pt x="12315" y="25268"/>
                    <a:pt x="13022" y="25122"/>
                    <a:pt x="13616" y="24845"/>
                  </a:cubicBezTo>
                  <a:cubicBezTo>
                    <a:pt x="13860" y="24730"/>
                    <a:pt x="13966" y="24441"/>
                    <a:pt x="13854" y="24197"/>
                  </a:cubicBezTo>
                  <a:cubicBezTo>
                    <a:pt x="13770" y="24018"/>
                    <a:pt x="13594" y="23915"/>
                    <a:pt x="13410" y="23915"/>
                  </a:cubicBezTo>
                  <a:close/>
                  <a:moveTo>
                    <a:pt x="3585" y="25350"/>
                  </a:moveTo>
                  <a:cubicBezTo>
                    <a:pt x="3466" y="25350"/>
                    <a:pt x="3347" y="25392"/>
                    <a:pt x="3253" y="25479"/>
                  </a:cubicBezTo>
                  <a:cubicBezTo>
                    <a:pt x="2740" y="25950"/>
                    <a:pt x="2281" y="26458"/>
                    <a:pt x="1885" y="26992"/>
                  </a:cubicBezTo>
                  <a:cubicBezTo>
                    <a:pt x="1723" y="27207"/>
                    <a:pt x="1768" y="27513"/>
                    <a:pt x="1985" y="27673"/>
                  </a:cubicBezTo>
                  <a:cubicBezTo>
                    <a:pt x="2073" y="27738"/>
                    <a:pt x="2175" y="27771"/>
                    <a:pt x="2277" y="27771"/>
                  </a:cubicBezTo>
                  <a:cubicBezTo>
                    <a:pt x="2425" y="27771"/>
                    <a:pt x="2571" y="27703"/>
                    <a:pt x="2669" y="27573"/>
                  </a:cubicBezTo>
                  <a:cubicBezTo>
                    <a:pt x="3027" y="27090"/>
                    <a:pt x="3446" y="26627"/>
                    <a:pt x="3915" y="26196"/>
                  </a:cubicBezTo>
                  <a:cubicBezTo>
                    <a:pt x="4113" y="26014"/>
                    <a:pt x="4126" y="25704"/>
                    <a:pt x="3942" y="25506"/>
                  </a:cubicBezTo>
                  <a:cubicBezTo>
                    <a:pt x="3847" y="25402"/>
                    <a:pt x="3717" y="25350"/>
                    <a:pt x="3585" y="25350"/>
                  </a:cubicBezTo>
                  <a:close/>
                  <a:moveTo>
                    <a:pt x="1286" y="28470"/>
                  </a:moveTo>
                  <a:cubicBezTo>
                    <a:pt x="1101" y="28470"/>
                    <a:pt x="923" y="28575"/>
                    <a:pt x="841" y="28755"/>
                  </a:cubicBezTo>
                  <a:cubicBezTo>
                    <a:pt x="555" y="29378"/>
                    <a:pt x="343" y="30037"/>
                    <a:pt x="205" y="30708"/>
                  </a:cubicBezTo>
                  <a:cubicBezTo>
                    <a:pt x="149" y="30973"/>
                    <a:pt x="320" y="31231"/>
                    <a:pt x="585" y="31286"/>
                  </a:cubicBezTo>
                  <a:cubicBezTo>
                    <a:pt x="618" y="31292"/>
                    <a:pt x="649" y="31296"/>
                    <a:pt x="683" y="31296"/>
                  </a:cubicBezTo>
                  <a:cubicBezTo>
                    <a:pt x="910" y="31296"/>
                    <a:pt x="1114" y="31138"/>
                    <a:pt x="1160" y="30906"/>
                  </a:cubicBezTo>
                  <a:cubicBezTo>
                    <a:pt x="1283" y="30306"/>
                    <a:pt x="1475" y="29718"/>
                    <a:pt x="1729" y="29160"/>
                  </a:cubicBezTo>
                  <a:cubicBezTo>
                    <a:pt x="1841" y="28914"/>
                    <a:pt x="1731" y="28624"/>
                    <a:pt x="1487" y="28513"/>
                  </a:cubicBezTo>
                  <a:cubicBezTo>
                    <a:pt x="1422" y="28484"/>
                    <a:pt x="1353" y="28470"/>
                    <a:pt x="1286" y="28470"/>
                  </a:cubicBezTo>
                  <a:close/>
                  <a:moveTo>
                    <a:pt x="489" y="32257"/>
                  </a:moveTo>
                  <a:cubicBezTo>
                    <a:pt x="220" y="32259"/>
                    <a:pt x="1" y="32478"/>
                    <a:pt x="3" y="32747"/>
                  </a:cubicBezTo>
                  <a:cubicBezTo>
                    <a:pt x="5" y="33405"/>
                    <a:pt x="72" y="34087"/>
                    <a:pt x="199" y="34775"/>
                  </a:cubicBezTo>
                  <a:cubicBezTo>
                    <a:pt x="243" y="35010"/>
                    <a:pt x="447" y="35175"/>
                    <a:pt x="678" y="35175"/>
                  </a:cubicBezTo>
                  <a:lnTo>
                    <a:pt x="678" y="35173"/>
                  </a:lnTo>
                  <a:cubicBezTo>
                    <a:pt x="708" y="35173"/>
                    <a:pt x="739" y="35171"/>
                    <a:pt x="768" y="35167"/>
                  </a:cubicBezTo>
                  <a:cubicBezTo>
                    <a:pt x="1033" y="35117"/>
                    <a:pt x="1208" y="34862"/>
                    <a:pt x="1158" y="34598"/>
                  </a:cubicBezTo>
                  <a:cubicBezTo>
                    <a:pt x="1043" y="33966"/>
                    <a:pt x="983" y="33343"/>
                    <a:pt x="978" y="32743"/>
                  </a:cubicBezTo>
                  <a:cubicBezTo>
                    <a:pt x="978" y="32474"/>
                    <a:pt x="760" y="32257"/>
                    <a:pt x="491" y="32257"/>
                  </a:cubicBezTo>
                  <a:close/>
                  <a:moveTo>
                    <a:pt x="1173" y="36086"/>
                  </a:moveTo>
                  <a:cubicBezTo>
                    <a:pt x="1122" y="36086"/>
                    <a:pt x="1070" y="36094"/>
                    <a:pt x="1018" y="36111"/>
                  </a:cubicBezTo>
                  <a:cubicBezTo>
                    <a:pt x="762" y="36196"/>
                    <a:pt x="624" y="36474"/>
                    <a:pt x="712" y="36728"/>
                  </a:cubicBezTo>
                  <a:cubicBezTo>
                    <a:pt x="914" y="37337"/>
                    <a:pt x="1168" y="37964"/>
                    <a:pt x="1462" y="38591"/>
                  </a:cubicBezTo>
                  <a:cubicBezTo>
                    <a:pt x="1543" y="38766"/>
                    <a:pt x="1721" y="38871"/>
                    <a:pt x="1904" y="38871"/>
                  </a:cubicBezTo>
                  <a:cubicBezTo>
                    <a:pt x="1973" y="38871"/>
                    <a:pt x="2044" y="38856"/>
                    <a:pt x="2110" y="38825"/>
                  </a:cubicBezTo>
                  <a:cubicBezTo>
                    <a:pt x="2354" y="38710"/>
                    <a:pt x="2460" y="38420"/>
                    <a:pt x="2346" y="38177"/>
                  </a:cubicBezTo>
                  <a:cubicBezTo>
                    <a:pt x="2067" y="37583"/>
                    <a:pt x="1829" y="36991"/>
                    <a:pt x="1635" y="36417"/>
                  </a:cubicBezTo>
                  <a:cubicBezTo>
                    <a:pt x="1567" y="36214"/>
                    <a:pt x="1378" y="36086"/>
                    <a:pt x="1173" y="36086"/>
                  </a:cubicBezTo>
                  <a:close/>
                  <a:moveTo>
                    <a:pt x="2810" y="39622"/>
                  </a:moveTo>
                  <a:cubicBezTo>
                    <a:pt x="2727" y="39622"/>
                    <a:pt x="2642" y="39644"/>
                    <a:pt x="2565" y="39690"/>
                  </a:cubicBezTo>
                  <a:cubicBezTo>
                    <a:pt x="2333" y="39825"/>
                    <a:pt x="2254" y="40123"/>
                    <a:pt x="2390" y="40357"/>
                  </a:cubicBezTo>
                  <a:lnTo>
                    <a:pt x="2633" y="40770"/>
                  </a:lnTo>
                  <a:cubicBezTo>
                    <a:pt x="2904" y="41213"/>
                    <a:pt x="3177" y="41637"/>
                    <a:pt x="3453" y="42035"/>
                  </a:cubicBezTo>
                  <a:cubicBezTo>
                    <a:pt x="3546" y="42172"/>
                    <a:pt x="3701" y="42247"/>
                    <a:pt x="3855" y="42247"/>
                  </a:cubicBezTo>
                  <a:cubicBezTo>
                    <a:pt x="3949" y="42247"/>
                    <a:pt x="4047" y="42220"/>
                    <a:pt x="4130" y="42162"/>
                  </a:cubicBezTo>
                  <a:cubicBezTo>
                    <a:pt x="4353" y="42008"/>
                    <a:pt x="4409" y="41705"/>
                    <a:pt x="4257" y="41482"/>
                  </a:cubicBezTo>
                  <a:cubicBezTo>
                    <a:pt x="3990" y="41097"/>
                    <a:pt x="3730" y="40690"/>
                    <a:pt x="3469" y="40263"/>
                  </a:cubicBezTo>
                  <a:lnTo>
                    <a:pt x="3232" y="39865"/>
                  </a:lnTo>
                  <a:cubicBezTo>
                    <a:pt x="3141" y="39709"/>
                    <a:pt x="2978" y="39622"/>
                    <a:pt x="2810" y="39622"/>
                  </a:cubicBezTo>
                  <a:close/>
                  <a:moveTo>
                    <a:pt x="5029" y="42830"/>
                  </a:moveTo>
                  <a:cubicBezTo>
                    <a:pt x="4919" y="42830"/>
                    <a:pt x="4809" y="42867"/>
                    <a:pt x="4718" y="42944"/>
                  </a:cubicBezTo>
                  <a:cubicBezTo>
                    <a:pt x="4509" y="43114"/>
                    <a:pt x="4480" y="43421"/>
                    <a:pt x="4653" y="43629"/>
                  </a:cubicBezTo>
                  <a:cubicBezTo>
                    <a:pt x="5089" y="44159"/>
                    <a:pt x="5545" y="44655"/>
                    <a:pt x="6006" y="45105"/>
                  </a:cubicBezTo>
                  <a:cubicBezTo>
                    <a:pt x="6102" y="45197"/>
                    <a:pt x="6225" y="45245"/>
                    <a:pt x="6348" y="45245"/>
                  </a:cubicBezTo>
                  <a:cubicBezTo>
                    <a:pt x="6473" y="45245"/>
                    <a:pt x="6600" y="45195"/>
                    <a:pt x="6696" y="45097"/>
                  </a:cubicBezTo>
                  <a:cubicBezTo>
                    <a:pt x="6886" y="44905"/>
                    <a:pt x="6881" y="44594"/>
                    <a:pt x="6688" y="44407"/>
                  </a:cubicBezTo>
                  <a:cubicBezTo>
                    <a:pt x="6252" y="43979"/>
                    <a:pt x="5818" y="43510"/>
                    <a:pt x="5406" y="43008"/>
                  </a:cubicBezTo>
                  <a:cubicBezTo>
                    <a:pt x="5308" y="42890"/>
                    <a:pt x="5169" y="42830"/>
                    <a:pt x="5029" y="42830"/>
                  </a:cubicBezTo>
                  <a:close/>
                  <a:moveTo>
                    <a:pt x="17459" y="45807"/>
                  </a:moveTo>
                  <a:cubicBezTo>
                    <a:pt x="17220" y="45807"/>
                    <a:pt x="16945" y="45836"/>
                    <a:pt x="16632" y="45893"/>
                  </a:cubicBezTo>
                  <a:cubicBezTo>
                    <a:pt x="16411" y="45932"/>
                    <a:pt x="16180" y="45983"/>
                    <a:pt x="15938" y="46039"/>
                  </a:cubicBezTo>
                  <a:cubicBezTo>
                    <a:pt x="15675" y="46101"/>
                    <a:pt x="15513" y="46364"/>
                    <a:pt x="15575" y="46627"/>
                  </a:cubicBezTo>
                  <a:cubicBezTo>
                    <a:pt x="15629" y="46852"/>
                    <a:pt x="15830" y="47002"/>
                    <a:pt x="16051" y="47002"/>
                  </a:cubicBezTo>
                  <a:cubicBezTo>
                    <a:pt x="16088" y="47002"/>
                    <a:pt x="16126" y="46998"/>
                    <a:pt x="16163" y="46989"/>
                  </a:cubicBezTo>
                  <a:cubicBezTo>
                    <a:pt x="16386" y="46935"/>
                    <a:pt x="16603" y="46889"/>
                    <a:pt x="16807" y="46854"/>
                  </a:cubicBezTo>
                  <a:cubicBezTo>
                    <a:pt x="17053" y="46809"/>
                    <a:pt x="17264" y="46796"/>
                    <a:pt x="17426" y="46796"/>
                  </a:cubicBezTo>
                  <a:cubicBezTo>
                    <a:pt x="17628" y="46796"/>
                    <a:pt x="17752" y="46817"/>
                    <a:pt x="17766" y="46823"/>
                  </a:cubicBezTo>
                  <a:cubicBezTo>
                    <a:pt x="17832" y="46853"/>
                    <a:pt x="17903" y="46868"/>
                    <a:pt x="17972" y="46868"/>
                  </a:cubicBezTo>
                  <a:cubicBezTo>
                    <a:pt x="18155" y="46868"/>
                    <a:pt x="18331" y="46765"/>
                    <a:pt x="18414" y="46587"/>
                  </a:cubicBezTo>
                  <a:cubicBezTo>
                    <a:pt x="18529" y="46343"/>
                    <a:pt x="18423" y="46051"/>
                    <a:pt x="18179" y="45939"/>
                  </a:cubicBezTo>
                  <a:cubicBezTo>
                    <a:pt x="17990" y="45850"/>
                    <a:pt x="17752" y="45807"/>
                    <a:pt x="17459" y="45807"/>
                  </a:cubicBezTo>
                  <a:close/>
                  <a:moveTo>
                    <a:pt x="7827" y="45539"/>
                  </a:moveTo>
                  <a:cubicBezTo>
                    <a:pt x="7679" y="45539"/>
                    <a:pt x="7532" y="45606"/>
                    <a:pt x="7436" y="45734"/>
                  </a:cubicBezTo>
                  <a:cubicBezTo>
                    <a:pt x="7273" y="45949"/>
                    <a:pt x="7317" y="46256"/>
                    <a:pt x="7534" y="46418"/>
                  </a:cubicBezTo>
                  <a:cubicBezTo>
                    <a:pt x="8086" y="46833"/>
                    <a:pt x="8661" y="47198"/>
                    <a:pt x="9243" y="47506"/>
                  </a:cubicBezTo>
                  <a:cubicBezTo>
                    <a:pt x="9316" y="47544"/>
                    <a:pt x="9395" y="47562"/>
                    <a:pt x="9472" y="47562"/>
                  </a:cubicBezTo>
                  <a:cubicBezTo>
                    <a:pt x="9645" y="47562"/>
                    <a:pt x="9816" y="47469"/>
                    <a:pt x="9904" y="47302"/>
                  </a:cubicBezTo>
                  <a:cubicBezTo>
                    <a:pt x="10029" y="47064"/>
                    <a:pt x="9937" y="46768"/>
                    <a:pt x="9699" y="46643"/>
                  </a:cubicBezTo>
                  <a:cubicBezTo>
                    <a:pt x="9164" y="46360"/>
                    <a:pt x="8632" y="46020"/>
                    <a:pt x="8120" y="45637"/>
                  </a:cubicBezTo>
                  <a:cubicBezTo>
                    <a:pt x="8032" y="45571"/>
                    <a:pt x="7929" y="45539"/>
                    <a:pt x="7827" y="45539"/>
                  </a:cubicBezTo>
                  <a:close/>
                  <a:moveTo>
                    <a:pt x="16997" y="47181"/>
                  </a:moveTo>
                  <a:cubicBezTo>
                    <a:pt x="16930" y="47181"/>
                    <a:pt x="16861" y="47195"/>
                    <a:pt x="16797" y="47225"/>
                  </a:cubicBezTo>
                  <a:cubicBezTo>
                    <a:pt x="16296" y="47454"/>
                    <a:pt x="15696" y="47619"/>
                    <a:pt x="15058" y="47706"/>
                  </a:cubicBezTo>
                  <a:cubicBezTo>
                    <a:pt x="14792" y="47742"/>
                    <a:pt x="14604" y="47988"/>
                    <a:pt x="14642" y="48254"/>
                  </a:cubicBezTo>
                  <a:cubicBezTo>
                    <a:pt x="14673" y="48500"/>
                    <a:pt x="14883" y="48678"/>
                    <a:pt x="15123" y="48678"/>
                  </a:cubicBezTo>
                  <a:cubicBezTo>
                    <a:pt x="15146" y="48678"/>
                    <a:pt x="15167" y="48676"/>
                    <a:pt x="15190" y="48673"/>
                  </a:cubicBezTo>
                  <a:cubicBezTo>
                    <a:pt x="15921" y="48575"/>
                    <a:pt x="16617" y="48380"/>
                    <a:pt x="17203" y="48113"/>
                  </a:cubicBezTo>
                  <a:cubicBezTo>
                    <a:pt x="17447" y="48000"/>
                    <a:pt x="17555" y="47710"/>
                    <a:pt x="17443" y="47467"/>
                  </a:cubicBezTo>
                  <a:cubicBezTo>
                    <a:pt x="17359" y="47286"/>
                    <a:pt x="17181" y="47181"/>
                    <a:pt x="16997" y="47181"/>
                  </a:cubicBezTo>
                  <a:close/>
                  <a:moveTo>
                    <a:pt x="14175" y="46584"/>
                  </a:moveTo>
                  <a:cubicBezTo>
                    <a:pt x="14121" y="46584"/>
                    <a:pt x="14067" y="46593"/>
                    <a:pt x="14014" y="46612"/>
                  </a:cubicBezTo>
                  <a:cubicBezTo>
                    <a:pt x="13395" y="46833"/>
                    <a:pt x="12772" y="47087"/>
                    <a:pt x="12163" y="47367"/>
                  </a:cubicBezTo>
                  <a:cubicBezTo>
                    <a:pt x="12086" y="47402"/>
                    <a:pt x="12024" y="47456"/>
                    <a:pt x="11976" y="47521"/>
                  </a:cubicBezTo>
                  <a:cubicBezTo>
                    <a:pt x="11788" y="47473"/>
                    <a:pt x="11600" y="47421"/>
                    <a:pt x="11413" y="47362"/>
                  </a:cubicBezTo>
                  <a:cubicBezTo>
                    <a:pt x="11365" y="47348"/>
                    <a:pt x="11317" y="47340"/>
                    <a:pt x="11269" y="47340"/>
                  </a:cubicBezTo>
                  <a:cubicBezTo>
                    <a:pt x="11062" y="47340"/>
                    <a:pt x="10868" y="47473"/>
                    <a:pt x="10802" y="47683"/>
                  </a:cubicBezTo>
                  <a:cubicBezTo>
                    <a:pt x="10721" y="47940"/>
                    <a:pt x="10865" y="48215"/>
                    <a:pt x="11121" y="48294"/>
                  </a:cubicBezTo>
                  <a:cubicBezTo>
                    <a:pt x="11784" y="48503"/>
                    <a:pt x="12461" y="48640"/>
                    <a:pt x="13130" y="48707"/>
                  </a:cubicBezTo>
                  <a:cubicBezTo>
                    <a:pt x="13147" y="48707"/>
                    <a:pt x="13162" y="48709"/>
                    <a:pt x="13178" y="48709"/>
                  </a:cubicBezTo>
                  <a:cubicBezTo>
                    <a:pt x="13426" y="48709"/>
                    <a:pt x="13639" y="48521"/>
                    <a:pt x="13664" y="48269"/>
                  </a:cubicBezTo>
                  <a:cubicBezTo>
                    <a:pt x="13679" y="48104"/>
                    <a:pt x="13614" y="47952"/>
                    <a:pt x="13499" y="47852"/>
                  </a:cubicBezTo>
                  <a:cubicBezTo>
                    <a:pt x="13779" y="47740"/>
                    <a:pt x="14060" y="47633"/>
                    <a:pt x="14341" y="47533"/>
                  </a:cubicBezTo>
                  <a:cubicBezTo>
                    <a:pt x="14596" y="47444"/>
                    <a:pt x="14727" y="47164"/>
                    <a:pt x="14637" y="46910"/>
                  </a:cubicBezTo>
                  <a:cubicBezTo>
                    <a:pt x="14567" y="46709"/>
                    <a:pt x="14375" y="46584"/>
                    <a:pt x="14175" y="46584"/>
                  </a:cubicBezTo>
                  <a:close/>
                  <a:moveTo>
                    <a:pt x="10633" y="48221"/>
                  </a:moveTo>
                  <a:cubicBezTo>
                    <a:pt x="10549" y="48221"/>
                    <a:pt x="10464" y="48243"/>
                    <a:pt x="10387" y="48288"/>
                  </a:cubicBezTo>
                  <a:cubicBezTo>
                    <a:pt x="9793" y="48632"/>
                    <a:pt x="9226" y="49001"/>
                    <a:pt x="8707" y="49384"/>
                  </a:cubicBezTo>
                  <a:cubicBezTo>
                    <a:pt x="8491" y="49545"/>
                    <a:pt x="8445" y="49851"/>
                    <a:pt x="8605" y="50068"/>
                  </a:cubicBezTo>
                  <a:cubicBezTo>
                    <a:pt x="8701" y="50197"/>
                    <a:pt x="8849" y="50266"/>
                    <a:pt x="8997" y="50266"/>
                  </a:cubicBezTo>
                  <a:cubicBezTo>
                    <a:pt x="9099" y="50266"/>
                    <a:pt x="9199" y="50235"/>
                    <a:pt x="9287" y="50170"/>
                  </a:cubicBezTo>
                  <a:cubicBezTo>
                    <a:pt x="9779" y="49809"/>
                    <a:pt x="10312" y="49459"/>
                    <a:pt x="10877" y="49130"/>
                  </a:cubicBezTo>
                  <a:cubicBezTo>
                    <a:pt x="11111" y="48994"/>
                    <a:pt x="11190" y="48696"/>
                    <a:pt x="11054" y="48463"/>
                  </a:cubicBezTo>
                  <a:cubicBezTo>
                    <a:pt x="10964" y="48307"/>
                    <a:pt x="10800" y="48221"/>
                    <a:pt x="10633" y="48221"/>
                  </a:cubicBezTo>
                  <a:close/>
                  <a:moveTo>
                    <a:pt x="7507" y="50550"/>
                  </a:moveTo>
                  <a:cubicBezTo>
                    <a:pt x="7384" y="50550"/>
                    <a:pt x="7260" y="50596"/>
                    <a:pt x="7165" y="50689"/>
                  </a:cubicBezTo>
                  <a:cubicBezTo>
                    <a:pt x="6656" y="51185"/>
                    <a:pt x="6210" y="51704"/>
                    <a:pt x="5837" y="52236"/>
                  </a:cubicBezTo>
                  <a:cubicBezTo>
                    <a:pt x="5681" y="52454"/>
                    <a:pt x="5735" y="52761"/>
                    <a:pt x="5954" y="52915"/>
                  </a:cubicBezTo>
                  <a:cubicBezTo>
                    <a:pt x="6039" y="52976"/>
                    <a:pt x="6139" y="53005"/>
                    <a:pt x="6235" y="53005"/>
                  </a:cubicBezTo>
                  <a:cubicBezTo>
                    <a:pt x="6387" y="53005"/>
                    <a:pt x="6540" y="52932"/>
                    <a:pt x="6633" y="52798"/>
                  </a:cubicBezTo>
                  <a:cubicBezTo>
                    <a:pt x="6973" y="52317"/>
                    <a:pt x="7382" y="51842"/>
                    <a:pt x="7849" y="51387"/>
                  </a:cubicBezTo>
                  <a:cubicBezTo>
                    <a:pt x="8040" y="51198"/>
                    <a:pt x="8044" y="50889"/>
                    <a:pt x="7855" y="50695"/>
                  </a:cubicBezTo>
                  <a:cubicBezTo>
                    <a:pt x="7761" y="50599"/>
                    <a:pt x="7634" y="50550"/>
                    <a:pt x="7507" y="50550"/>
                  </a:cubicBezTo>
                  <a:close/>
                  <a:moveTo>
                    <a:pt x="5304" y="53738"/>
                  </a:moveTo>
                  <a:cubicBezTo>
                    <a:pt x="5108" y="53738"/>
                    <a:pt x="4926" y="53856"/>
                    <a:pt x="4851" y="54049"/>
                  </a:cubicBezTo>
                  <a:cubicBezTo>
                    <a:pt x="4593" y="54708"/>
                    <a:pt x="4432" y="55391"/>
                    <a:pt x="4374" y="56075"/>
                  </a:cubicBezTo>
                  <a:cubicBezTo>
                    <a:pt x="4351" y="56344"/>
                    <a:pt x="4549" y="56579"/>
                    <a:pt x="4818" y="56602"/>
                  </a:cubicBezTo>
                  <a:cubicBezTo>
                    <a:pt x="4832" y="56604"/>
                    <a:pt x="4847" y="56604"/>
                    <a:pt x="4862" y="56604"/>
                  </a:cubicBezTo>
                  <a:cubicBezTo>
                    <a:pt x="5112" y="56604"/>
                    <a:pt x="5324" y="56413"/>
                    <a:pt x="5345" y="56158"/>
                  </a:cubicBezTo>
                  <a:cubicBezTo>
                    <a:pt x="5397" y="55566"/>
                    <a:pt x="5535" y="54977"/>
                    <a:pt x="5760" y="54405"/>
                  </a:cubicBezTo>
                  <a:cubicBezTo>
                    <a:pt x="5858" y="54153"/>
                    <a:pt x="5735" y="53870"/>
                    <a:pt x="5483" y="53772"/>
                  </a:cubicBezTo>
                  <a:cubicBezTo>
                    <a:pt x="5424" y="53749"/>
                    <a:pt x="5363" y="53738"/>
                    <a:pt x="5304" y="53738"/>
                  </a:cubicBezTo>
                  <a:close/>
                  <a:moveTo>
                    <a:pt x="4970" y="57571"/>
                  </a:moveTo>
                  <a:cubicBezTo>
                    <a:pt x="4940" y="57571"/>
                    <a:pt x="4909" y="57574"/>
                    <a:pt x="4878" y="57580"/>
                  </a:cubicBezTo>
                  <a:cubicBezTo>
                    <a:pt x="4614" y="57632"/>
                    <a:pt x="4443" y="57888"/>
                    <a:pt x="4495" y="58153"/>
                  </a:cubicBezTo>
                  <a:cubicBezTo>
                    <a:pt x="4622" y="58799"/>
                    <a:pt x="4837" y="59458"/>
                    <a:pt x="5131" y="60112"/>
                  </a:cubicBezTo>
                  <a:cubicBezTo>
                    <a:pt x="5212" y="60292"/>
                    <a:pt x="5389" y="60400"/>
                    <a:pt x="5577" y="60400"/>
                  </a:cubicBezTo>
                  <a:cubicBezTo>
                    <a:pt x="5643" y="60400"/>
                    <a:pt x="5712" y="60386"/>
                    <a:pt x="5777" y="60356"/>
                  </a:cubicBezTo>
                  <a:cubicBezTo>
                    <a:pt x="6023" y="60246"/>
                    <a:pt x="6131" y="59956"/>
                    <a:pt x="6021" y="59710"/>
                  </a:cubicBezTo>
                  <a:cubicBezTo>
                    <a:pt x="5756" y="59124"/>
                    <a:pt x="5564" y="58537"/>
                    <a:pt x="5452" y="57963"/>
                  </a:cubicBezTo>
                  <a:cubicBezTo>
                    <a:pt x="5406" y="57730"/>
                    <a:pt x="5198" y="57571"/>
                    <a:pt x="4970" y="57571"/>
                  </a:cubicBezTo>
                  <a:close/>
                  <a:moveTo>
                    <a:pt x="6527" y="61125"/>
                  </a:moveTo>
                  <a:cubicBezTo>
                    <a:pt x="6433" y="61125"/>
                    <a:pt x="6339" y="61152"/>
                    <a:pt x="6256" y="61207"/>
                  </a:cubicBezTo>
                  <a:cubicBezTo>
                    <a:pt x="6033" y="61357"/>
                    <a:pt x="5971" y="61659"/>
                    <a:pt x="6121" y="61884"/>
                  </a:cubicBezTo>
                  <a:cubicBezTo>
                    <a:pt x="6471" y="62409"/>
                    <a:pt x="6883" y="62947"/>
                    <a:pt x="7342" y="63481"/>
                  </a:cubicBezTo>
                  <a:cubicBezTo>
                    <a:pt x="7438" y="63593"/>
                    <a:pt x="7576" y="63652"/>
                    <a:pt x="7713" y="63652"/>
                  </a:cubicBezTo>
                  <a:cubicBezTo>
                    <a:pt x="7826" y="63652"/>
                    <a:pt x="7938" y="63614"/>
                    <a:pt x="8030" y="63535"/>
                  </a:cubicBezTo>
                  <a:cubicBezTo>
                    <a:pt x="8234" y="63358"/>
                    <a:pt x="8259" y="63051"/>
                    <a:pt x="8082" y="62845"/>
                  </a:cubicBezTo>
                  <a:cubicBezTo>
                    <a:pt x="7648" y="62341"/>
                    <a:pt x="7263" y="61836"/>
                    <a:pt x="6934" y="61342"/>
                  </a:cubicBezTo>
                  <a:cubicBezTo>
                    <a:pt x="6839" y="61201"/>
                    <a:pt x="6684" y="61125"/>
                    <a:pt x="6527" y="61125"/>
                  </a:cubicBezTo>
                  <a:close/>
                  <a:moveTo>
                    <a:pt x="9066" y="64079"/>
                  </a:moveTo>
                  <a:cubicBezTo>
                    <a:pt x="8931" y="64079"/>
                    <a:pt x="8797" y="64134"/>
                    <a:pt x="8701" y="64244"/>
                  </a:cubicBezTo>
                  <a:cubicBezTo>
                    <a:pt x="8524" y="64448"/>
                    <a:pt x="8545" y="64756"/>
                    <a:pt x="8747" y="64934"/>
                  </a:cubicBezTo>
                  <a:cubicBezTo>
                    <a:pt x="9256" y="65378"/>
                    <a:pt x="9814" y="65780"/>
                    <a:pt x="10408" y="66124"/>
                  </a:cubicBezTo>
                  <a:cubicBezTo>
                    <a:pt x="10485" y="66170"/>
                    <a:pt x="10569" y="66190"/>
                    <a:pt x="10652" y="66190"/>
                  </a:cubicBezTo>
                  <a:cubicBezTo>
                    <a:pt x="10821" y="66190"/>
                    <a:pt x="10983" y="66103"/>
                    <a:pt x="11075" y="65947"/>
                  </a:cubicBezTo>
                  <a:cubicBezTo>
                    <a:pt x="11211" y="65713"/>
                    <a:pt x="11131" y="65415"/>
                    <a:pt x="10898" y="65280"/>
                  </a:cubicBezTo>
                  <a:cubicBezTo>
                    <a:pt x="10358" y="64967"/>
                    <a:pt x="9852" y="64602"/>
                    <a:pt x="9389" y="64200"/>
                  </a:cubicBezTo>
                  <a:cubicBezTo>
                    <a:pt x="9296" y="64119"/>
                    <a:pt x="9181" y="64079"/>
                    <a:pt x="9066" y="64079"/>
                  </a:cubicBezTo>
                  <a:close/>
                  <a:moveTo>
                    <a:pt x="12417" y="66041"/>
                  </a:moveTo>
                  <a:cubicBezTo>
                    <a:pt x="12220" y="66041"/>
                    <a:pt x="12032" y="66163"/>
                    <a:pt x="11957" y="66359"/>
                  </a:cubicBezTo>
                  <a:cubicBezTo>
                    <a:pt x="11865" y="66612"/>
                    <a:pt x="11992" y="66893"/>
                    <a:pt x="12247" y="66987"/>
                  </a:cubicBezTo>
                  <a:cubicBezTo>
                    <a:pt x="12849" y="67212"/>
                    <a:pt x="13499" y="67402"/>
                    <a:pt x="14183" y="67554"/>
                  </a:cubicBezTo>
                  <a:cubicBezTo>
                    <a:pt x="14216" y="67562"/>
                    <a:pt x="14254" y="67566"/>
                    <a:pt x="14287" y="67566"/>
                  </a:cubicBezTo>
                  <a:cubicBezTo>
                    <a:pt x="14512" y="67566"/>
                    <a:pt x="14714" y="67410"/>
                    <a:pt x="14764" y="67183"/>
                  </a:cubicBezTo>
                  <a:cubicBezTo>
                    <a:pt x="14823" y="66920"/>
                    <a:pt x="14656" y="66659"/>
                    <a:pt x="14393" y="66601"/>
                  </a:cubicBezTo>
                  <a:cubicBezTo>
                    <a:pt x="13756" y="66459"/>
                    <a:pt x="13147" y="66280"/>
                    <a:pt x="12584" y="66072"/>
                  </a:cubicBezTo>
                  <a:cubicBezTo>
                    <a:pt x="12529" y="66051"/>
                    <a:pt x="12473" y="66041"/>
                    <a:pt x="12417" y="66041"/>
                  </a:cubicBezTo>
                  <a:close/>
                  <a:moveTo>
                    <a:pt x="31813" y="66528"/>
                  </a:moveTo>
                  <a:cubicBezTo>
                    <a:pt x="31544" y="66528"/>
                    <a:pt x="31325" y="66745"/>
                    <a:pt x="31325" y="67014"/>
                  </a:cubicBezTo>
                  <a:cubicBezTo>
                    <a:pt x="31323" y="67283"/>
                    <a:pt x="31539" y="67504"/>
                    <a:pt x="31808" y="67504"/>
                  </a:cubicBezTo>
                  <a:cubicBezTo>
                    <a:pt x="32461" y="67510"/>
                    <a:pt x="33103" y="67531"/>
                    <a:pt x="33726" y="67577"/>
                  </a:cubicBezTo>
                  <a:cubicBezTo>
                    <a:pt x="33738" y="67579"/>
                    <a:pt x="33751" y="67579"/>
                    <a:pt x="33763" y="67579"/>
                  </a:cubicBezTo>
                  <a:cubicBezTo>
                    <a:pt x="34016" y="67579"/>
                    <a:pt x="34230" y="67383"/>
                    <a:pt x="34249" y="67126"/>
                  </a:cubicBezTo>
                  <a:cubicBezTo>
                    <a:pt x="34270" y="66857"/>
                    <a:pt x="34068" y="66624"/>
                    <a:pt x="33799" y="66603"/>
                  </a:cubicBezTo>
                  <a:cubicBezTo>
                    <a:pt x="33180" y="66557"/>
                    <a:pt x="32532" y="66534"/>
                    <a:pt x="31817" y="66528"/>
                  </a:cubicBezTo>
                  <a:close/>
                  <a:moveTo>
                    <a:pt x="29900" y="66555"/>
                  </a:moveTo>
                  <a:cubicBezTo>
                    <a:pt x="29881" y="66555"/>
                    <a:pt x="29862" y="66557"/>
                    <a:pt x="29843" y="66559"/>
                  </a:cubicBezTo>
                  <a:cubicBezTo>
                    <a:pt x="29195" y="66582"/>
                    <a:pt x="28538" y="66618"/>
                    <a:pt x="27879" y="66657"/>
                  </a:cubicBezTo>
                  <a:cubicBezTo>
                    <a:pt x="27610" y="66674"/>
                    <a:pt x="27406" y="66903"/>
                    <a:pt x="27421" y="67174"/>
                  </a:cubicBezTo>
                  <a:cubicBezTo>
                    <a:pt x="27437" y="67433"/>
                    <a:pt x="27652" y="67633"/>
                    <a:pt x="27908" y="67633"/>
                  </a:cubicBezTo>
                  <a:cubicBezTo>
                    <a:pt x="27919" y="67633"/>
                    <a:pt x="27927" y="67633"/>
                    <a:pt x="27938" y="67631"/>
                  </a:cubicBezTo>
                  <a:cubicBezTo>
                    <a:pt x="28590" y="67593"/>
                    <a:pt x="29236" y="67558"/>
                    <a:pt x="29878" y="67535"/>
                  </a:cubicBezTo>
                  <a:cubicBezTo>
                    <a:pt x="30147" y="67527"/>
                    <a:pt x="30358" y="67299"/>
                    <a:pt x="30349" y="67030"/>
                  </a:cubicBezTo>
                  <a:cubicBezTo>
                    <a:pt x="30340" y="66781"/>
                    <a:pt x="30142" y="66555"/>
                    <a:pt x="29900" y="66555"/>
                  </a:cubicBezTo>
                  <a:close/>
                  <a:moveTo>
                    <a:pt x="25946" y="66784"/>
                  </a:moveTo>
                  <a:cubicBezTo>
                    <a:pt x="25940" y="66784"/>
                    <a:pt x="25933" y="66784"/>
                    <a:pt x="25926" y="66785"/>
                  </a:cubicBezTo>
                  <a:lnTo>
                    <a:pt x="23979" y="66918"/>
                  </a:lnTo>
                  <a:cubicBezTo>
                    <a:pt x="23711" y="66935"/>
                    <a:pt x="23506" y="67166"/>
                    <a:pt x="23525" y="67435"/>
                  </a:cubicBezTo>
                  <a:cubicBezTo>
                    <a:pt x="23542" y="67693"/>
                    <a:pt x="23756" y="67893"/>
                    <a:pt x="24011" y="67893"/>
                  </a:cubicBezTo>
                  <a:cubicBezTo>
                    <a:pt x="24021" y="67893"/>
                    <a:pt x="24032" y="67891"/>
                    <a:pt x="24042" y="67891"/>
                  </a:cubicBezTo>
                  <a:lnTo>
                    <a:pt x="25993" y="67760"/>
                  </a:lnTo>
                  <a:cubicBezTo>
                    <a:pt x="26262" y="67741"/>
                    <a:pt x="26464" y="67508"/>
                    <a:pt x="26445" y="67239"/>
                  </a:cubicBezTo>
                  <a:cubicBezTo>
                    <a:pt x="26427" y="66977"/>
                    <a:pt x="26199" y="66784"/>
                    <a:pt x="25946" y="66784"/>
                  </a:cubicBezTo>
                  <a:close/>
                  <a:moveTo>
                    <a:pt x="16213" y="66908"/>
                  </a:moveTo>
                  <a:cubicBezTo>
                    <a:pt x="15970" y="66908"/>
                    <a:pt x="15756" y="67091"/>
                    <a:pt x="15727" y="67341"/>
                  </a:cubicBezTo>
                  <a:cubicBezTo>
                    <a:pt x="15696" y="67610"/>
                    <a:pt x="15888" y="67852"/>
                    <a:pt x="16157" y="67883"/>
                  </a:cubicBezTo>
                  <a:cubicBezTo>
                    <a:pt x="16776" y="67954"/>
                    <a:pt x="17443" y="68006"/>
                    <a:pt x="18139" y="68033"/>
                  </a:cubicBezTo>
                  <a:cubicBezTo>
                    <a:pt x="18145" y="68035"/>
                    <a:pt x="18154" y="68035"/>
                    <a:pt x="18160" y="68035"/>
                  </a:cubicBezTo>
                  <a:cubicBezTo>
                    <a:pt x="18420" y="68035"/>
                    <a:pt x="18635" y="67829"/>
                    <a:pt x="18648" y="67566"/>
                  </a:cubicBezTo>
                  <a:cubicBezTo>
                    <a:pt x="18658" y="67297"/>
                    <a:pt x="18450" y="67070"/>
                    <a:pt x="18179" y="67058"/>
                  </a:cubicBezTo>
                  <a:cubicBezTo>
                    <a:pt x="17505" y="67030"/>
                    <a:pt x="16863" y="66983"/>
                    <a:pt x="16269" y="66912"/>
                  </a:cubicBezTo>
                  <a:cubicBezTo>
                    <a:pt x="16250" y="66909"/>
                    <a:pt x="16231" y="66908"/>
                    <a:pt x="16213" y="66908"/>
                  </a:cubicBezTo>
                  <a:close/>
                  <a:moveTo>
                    <a:pt x="22065" y="67026"/>
                  </a:moveTo>
                  <a:cubicBezTo>
                    <a:pt x="22056" y="67026"/>
                    <a:pt x="22048" y="67026"/>
                    <a:pt x="22039" y="67026"/>
                  </a:cubicBezTo>
                  <a:cubicBezTo>
                    <a:pt x="21391" y="67055"/>
                    <a:pt x="20742" y="67076"/>
                    <a:pt x="20105" y="67085"/>
                  </a:cubicBezTo>
                  <a:cubicBezTo>
                    <a:pt x="19836" y="67087"/>
                    <a:pt x="19619" y="67308"/>
                    <a:pt x="19621" y="67577"/>
                  </a:cubicBezTo>
                  <a:cubicBezTo>
                    <a:pt x="19625" y="67845"/>
                    <a:pt x="19844" y="68060"/>
                    <a:pt x="20111" y="68060"/>
                  </a:cubicBezTo>
                  <a:lnTo>
                    <a:pt x="20115" y="68060"/>
                  </a:lnTo>
                  <a:cubicBezTo>
                    <a:pt x="20765" y="68054"/>
                    <a:pt x="21422" y="68031"/>
                    <a:pt x="22083" y="68002"/>
                  </a:cubicBezTo>
                  <a:cubicBezTo>
                    <a:pt x="22354" y="67989"/>
                    <a:pt x="22560" y="67762"/>
                    <a:pt x="22548" y="67491"/>
                  </a:cubicBezTo>
                  <a:cubicBezTo>
                    <a:pt x="22535" y="67231"/>
                    <a:pt x="22317" y="67026"/>
                    <a:pt x="22065" y="67026"/>
                  </a:cubicBezTo>
                  <a:close/>
                  <a:moveTo>
                    <a:pt x="35698" y="66834"/>
                  </a:moveTo>
                  <a:cubicBezTo>
                    <a:pt x="35462" y="66834"/>
                    <a:pt x="35261" y="67000"/>
                    <a:pt x="35220" y="67239"/>
                  </a:cubicBezTo>
                  <a:cubicBezTo>
                    <a:pt x="35175" y="67504"/>
                    <a:pt x="35354" y="67756"/>
                    <a:pt x="35619" y="67802"/>
                  </a:cubicBezTo>
                  <a:cubicBezTo>
                    <a:pt x="36275" y="67914"/>
                    <a:pt x="36890" y="68062"/>
                    <a:pt x="37447" y="68242"/>
                  </a:cubicBezTo>
                  <a:cubicBezTo>
                    <a:pt x="37497" y="68258"/>
                    <a:pt x="37547" y="68267"/>
                    <a:pt x="37597" y="68267"/>
                  </a:cubicBezTo>
                  <a:cubicBezTo>
                    <a:pt x="37803" y="68267"/>
                    <a:pt x="37995" y="68133"/>
                    <a:pt x="38061" y="67927"/>
                  </a:cubicBezTo>
                  <a:cubicBezTo>
                    <a:pt x="38145" y="67670"/>
                    <a:pt x="38003" y="67395"/>
                    <a:pt x="37747" y="67312"/>
                  </a:cubicBezTo>
                  <a:cubicBezTo>
                    <a:pt x="37146" y="67120"/>
                    <a:pt x="36486" y="66960"/>
                    <a:pt x="35783" y="66841"/>
                  </a:cubicBezTo>
                  <a:cubicBezTo>
                    <a:pt x="35754" y="66836"/>
                    <a:pt x="35726" y="66834"/>
                    <a:pt x="35698" y="66834"/>
                  </a:cubicBezTo>
                  <a:close/>
                  <a:moveTo>
                    <a:pt x="39394" y="68047"/>
                  </a:moveTo>
                  <a:cubicBezTo>
                    <a:pt x="39221" y="68047"/>
                    <a:pt x="39053" y="68139"/>
                    <a:pt x="38964" y="68302"/>
                  </a:cubicBezTo>
                  <a:cubicBezTo>
                    <a:pt x="38835" y="68540"/>
                    <a:pt x="38922" y="68836"/>
                    <a:pt x="39160" y="68965"/>
                  </a:cubicBezTo>
                  <a:cubicBezTo>
                    <a:pt x="39708" y="69261"/>
                    <a:pt x="40215" y="69615"/>
                    <a:pt x="40665" y="70011"/>
                  </a:cubicBezTo>
                  <a:cubicBezTo>
                    <a:pt x="40759" y="70095"/>
                    <a:pt x="40873" y="70134"/>
                    <a:pt x="40988" y="70134"/>
                  </a:cubicBezTo>
                  <a:cubicBezTo>
                    <a:pt x="41123" y="70134"/>
                    <a:pt x="41257" y="70080"/>
                    <a:pt x="41355" y="69969"/>
                  </a:cubicBezTo>
                  <a:cubicBezTo>
                    <a:pt x="41532" y="69767"/>
                    <a:pt x="41513" y="69459"/>
                    <a:pt x="41311" y="69282"/>
                  </a:cubicBezTo>
                  <a:cubicBezTo>
                    <a:pt x="40807" y="68833"/>
                    <a:pt x="40240" y="68440"/>
                    <a:pt x="39625" y="68106"/>
                  </a:cubicBezTo>
                  <a:cubicBezTo>
                    <a:pt x="39552" y="68066"/>
                    <a:pt x="39472" y="68047"/>
                    <a:pt x="39394" y="68047"/>
                  </a:cubicBezTo>
                  <a:close/>
                  <a:moveTo>
                    <a:pt x="42286" y="70607"/>
                  </a:moveTo>
                  <a:cubicBezTo>
                    <a:pt x="42188" y="70607"/>
                    <a:pt x="42090" y="70636"/>
                    <a:pt x="42005" y="70697"/>
                  </a:cubicBezTo>
                  <a:cubicBezTo>
                    <a:pt x="41784" y="70853"/>
                    <a:pt x="41732" y="71158"/>
                    <a:pt x="41888" y="71378"/>
                  </a:cubicBezTo>
                  <a:cubicBezTo>
                    <a:pt x="42232" y="71860"/>
                    <a:pt x="42539" y="72402"/>
                    <a:pt x="42803" y="72988"/>
                  </a:cubicBezTo>
                  <a:cubicBezTo>
                    <a:pt x="42885" y="73169"/>
                    <a:pt x="43062" y="73275"/>
                    <a:pt x="43247" y="73275"/>
                  </a:cubicBezTo>
                  <a:cubicBezTo>
                    <a:pt x="43316" y="73275"/>
                    <a:pt x="43383" y="73261"/>
                    <a:pt x="43447" y="73231"/>
                  </a:cubicBezTo>
                  <a:cubicBezTo>
                    <a:pt x="43693" y="73121"/>
                    <a:pt x="43804" y="72833"/>
                    <a:pt x="43693" y="72587"/>
                  </a:cubicBezTo>
                  <a:cubicBezTo>
                    <a:pt x="43404" y="71943"/>
                    <a:pt x="43064" y="71345"/>
                    <a:pt x="42685" y="70812"/>
                  </a:cubicBezTo>
                  <a:cubicBezTo>
                    <a:pt x="42589" y="70678"/>
                    <a:pt x="42438" y="70607"/>
                    <a:pt x="42286" y="70607"/>
                  </a:cubicBezTo>
                  <a:close/>
                  <a:moveTo>
                    <a:pt x="43903" y="74134"/>
                  </a:moveTo>
                  <a:cubicBezTo>
                    <a:pt x="43860" y="74134"/>
                    <a:pt x="43816" y="74139"/>
                    <a:pt x="43773" y="74151"/>
                  </a:cubicBezTo>
                  <a:cubicBezTo>
                    <a:pt x="43514" y="74224"/>
                    <a:pt x="43362" y="74493"/>
                    <a:pt x="43435" y="74753"/>
                  </a:cubicBezTo>
                  <a:cubicBezTo>
                    <a:pt x="43593" y="75330"/>
                    <a:pt x="43727" y="75954"/>
                    <a:pt x="43831" y="76604"/>
                  </a:cubicBezTo>
                  <a:cubicBezTo>
                    <a:pt x="43868" y="76844"/>
                    <a:pt x="44077" y="77017"/>
                    <a:pt x="44312" y="77017"/>
                  </a:cubicBezTo>
                  <a:cubicBezTo>
                    <a:pt x="44337" y="77017"/>
                    <a:pt x="44362" y="77015"/>
                    <a:pt x="44390" y="77010"/>
                  </a:cubicBezTo>
                  <a:cubicBezTo>
                    <a:pt x="44654" y="76969"/>
                    <a:pt x="44838" y="76719"/>
                    <a:pt x="44796" y="76452"/>
                  </a:cubicBezTo>
                  <a:cubicBezTo>
                    <a:pt x="44688" y="75766"/>
                    <a:pt x="44544" y="75105"/>
                    <a:pt x="44375" y="74493"/>
                  </a:cubicBezTo>
                  <a:cubicBezTo>
                    <a:pt x="44314" y="74275"/>
                    <a:pt x="44120" y="74134"/>
                    <a:pt x="43903" y="74134"/>
                  </a:cubicBezTo>
                  <a:close/>
                  <a:moveTo>
                    <a:pt x="44527" y="77977"/>
                  </a:moveTo>
                  <a:cubicBezTo>
                    <a:pt x="44518" y="77977"/>
                    <a:pt x="44509" y="77977"/>
                    <a:pt x="44500" y="77978"/>
                  </a:cubicBezTo>
                  <a:cubicBezTo>
                    <a:pt x="44231" y="77996"/>
                    <a:pt x="44029" y="78230"/>
                    <a:pt x="44048" y="78499"/>
                  </a:cubicBezTo>
                  <a:lnTo>
                    <a:pt x="44056" y="78624"/>
                  </a:lnTo>
                  <a:cubicBezTo>
                    <a:pt x="44073" y="78882"/>
                    <a:pt x="44287" y="79078"/>
                    <a:pt x="44542" y="79078"/>
                  </a:cubicBezTo>
                  <a:lnTo>
                    <a:pt x="44577" y="79078"/>
                  </a:lnTo>
                  <a:cubicBezTo>
                    <a:pt x="44846" y="79059"/>
                    <a:pt x="45048" y="78826"/>
                    <a:pt x="45029" y="78557"/>
                  </a:cubicBezTo>
                  <a:lnTo>
                    <a:pt x="45021" y="78432"/>
                  </a:lnTo>
                  <a:cubicBezTo>
                    <a:pt x="45003" y="78172"/>
                    <a:pt x="44777" y="77977"/>
                    <a:pt x="44527" y="779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73" name="Google Shape;173;p15"/>
            <p:cNvGrpSpPr/>
            <p:nvPr/>
          </p:nvGrpSpPr>
          <p:grpSpPr>
            <a:xfrm rot="-5400000" flipH="1">
              <a:off x="3207416" y="868184"/>
              <a:ext cx="215432" cy="230712"/>
              <a:chOff x="6250169" y="1854908"/>
              <a:chExt cx="209789" cy="224669"/>
            </a:xfrm>
          </p:grpSpPr>
          <p:sp>
            <p:nvSpPr>
              <p:cNvPr id="174" name="Google Shape;174;p15"/>
              <p:cNvSpPr/>
              <p:nvPr/>
            </p:nvSpPr>
            <p:spPr>
              <a:xfrm>
                <a:off x="6250169" y="1854908"/>
                <a:ext cx="209789" cy="224669"/>
              </a:xfrm>
              <a:custGeom>
                <a:avLst/>
                <a:gdLst/>
                <a:ahLst/>
                <a:cxnLst/>
                <a:rect l="l" t="t" r="r" b="b"/>
                <a:pathLst>
                  <a:path w="22978" h="24601" extrusionOk="0">
                    <a:moveTo>
                      <a:pt x="18976" y="2323"/>
                    </a:moveTo>
                    <a:lnTo>
                      <a:pt x="18976" y="2323"/>
                    </a:lnTo>
                    <a:cubicBezTo>
                      <a:pt x="15838" y="5016"/>
                      <a:pt x="10896" y="9610"/>
                      <a:pt x="6548" y="13720"/>
                    </a:cubicBezTo>
                    <a:cubicBezTo>
                      <a:pt x="4421" y="13553"/>
                      <a:pt x="2007" y="13070"/>
                      <a:pt x="1286" y="12504"/>
                    </a:cubicBezTo>
                    <a:cubicBezTo>
                      <a:pt x="2602" y="10884"/>
                      <a:pt x="13491" y="4931"/>
                      <a:pt x="18976" y="2323"/>
                    </a:cubicBezTo>
                    <a:close/>
                    <a:moveTo>
                      <a:pt x="21431" y="2912"/>
                    </a:moveTo>
                    <a:lnTo>
                      <a:pt x="21431" y="2912"/>
                    </a:lnTo>
                    <a:cubicBezTo>
                      <a:pt x="20429" y="8230"/>
                      <a:pt x="16808" y="21311"/>
                      <a:pt x="15651" y="23385"/>
                    </a:cubicBezTo>
                    <a:cubicBezTo>
                      <a:pt x="14868" y="22650"/>
                      <a:pt x="13070" y="19307"/>
                      <a:pt x="11657" y="16237"/>
                    </a:cubicBezTo>
                    <a:cubicBezTo>
                      <a:pt x="17262" y="8871"/>
                      <a:pt x="20060" y="4995"/>
                      <a:pt x="21431" y="2912"/>
                    </a:cubicBezTo>
                    <a:close/>
                    <a:moveTo>
                      <a:pt x="22064" y="0"/>
                    </a:moveTo>
                    <a:cubicBezTo>
                      <a:pt x="20297" y="0"/>
                      <a:pt x="1383" y="9949"/>
                      <a:pt x="217" y="12144"/>
                    </a:cubicBezTo>
                    <a:cubicBezTo>
                      <a:pt x="0" y="12551"/>
                      <a:pt x="150" y="12847"/>
                      <a:pt x="223" y="12955"/>
                    </a:cubicBezTo>
                    <a:cubicBezTo>
                      <a:pt x="1187" y="14388"/>
                      <a:pt x="5798" y="14769"/>
                      <a:pt x="6712" y="14830"/>
                    </a:cubicBezTo>
                    <a:cubicBezTo>
                      <a:pt x="6720" y="14831"/>
                      <a:pt x="6728" y="14831"/>
                      <a:pt x="6736" y="14831"/>
                    </a:cubicBezTo>
                    <a:cubicBezTo>
                      <a:pt x="6878" y="14831"/>
                      <a:pt x="7020" y="14781"/>
                      <a:pt x="7125" y="14684"/>
                    </a:cubicBezTo>
                    <a:cubicBezTo>
                      <a:pt x="11221" y="10811"/>
                      <a:pt x="17376" y="5104"/>
                      <a:pt x="20411" y="2487"/>
                    </a:cubicBezTo>
                    <a:lnTo>
                      <a:pt x="20411" y="2487"/>
                    </a:lnTo>
                    <a:cubicBezTo>
                      <a:pt x="18246" y="5649"/>
                      <a:pt x="13697" y="11751"/>
                      <a:pt x="10585" y="15835"/>
                    </a:cubicBezTo>
                    <a:cubicBezTo>
                      <a:pt x="10465" y="15996"/>
                      <a:pt x="10439" y="16210"/>
                      <a:pt x="10524" y="16395"/>
                    </a:cubicBezTo>
                    <a:cubicBezTo>
                      <a:pt x="12999" y="21838"/>
                      <a:pt x="14760" y="24601"/>
                      <a:pt x="15753" y="24601"/>
                    </a:cubicBezTo>
                    <a:cubicBezTo>
                      <a:pt x="15800" y="24598"/>
                      <a:pt x="15903" y="24586"/>
                      <a:pt x="15947" y="24575"/>
                    </a:cubicBezTo>
                    <a:cubicBezTo>
                      <a:pt x="17529" y="24164"/>
                      <a:pt x="21850" y="6232"/>
                      <a:pt x="22345" y="3797"/>
                    </a:cubicBezTo>
                    <a:cubicBezTo>
                      <a:pt x="22978" y="692"/>
                      <a:pt x="22814" y="381"/>
                      <a:pt x="22497" y="138"/>
                    </a:cubicBezTo>
                    <a:cubicBezTo>
                      <a:pt x="22494" y="135"/>
                      <a:pt x="22494" y="135"/>
                      <a:pt x="22494" y="135"/>
                    </a:cubicBezTo>
                    <a:cubicBezTo>
                      <a:pt x="22453" y="103"/>
                      <a:pt x="22407" y="79"/>
                      <a:pt x="22360" y="62"/>
                    </a:cubicBezTo>
                    <a:cubicBezTo>
                      <a:pt x="22357" y="59"/>
                      <a:pt x="22354" y="56"/>
                      <a:pt x="22351" y="56"/>
                    </a:cubicBezTo>
                    <a:cubicBezTo>
                      <a:pt x="22348" y="53"/>
                      <a:pt x="22342" y="53"/>
                      <a:pt x="22339" y="53"/>
                    </a:cubicBezTo>
                    <a:cubicBezTo>
                      <a:pt x="22307" y="38"/>
                      <a:pt x="22272" y="27"/>
                      <a:pt x="22237" y="18"/>
                    </a:cubicBezTo>
                    <a:lnTo>
                      <a:pt x="22234" y="18"/>
                    </a:lnTo>
                    <a:cubicBezTo>
                      <a:pt x="22199" y="9"/>
                      <a:pt x="22102" y="0"/>
                      <a:pt x="220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15"/>
              <p:cNvSpPr/>
              <p:nvPr/>
            </p:nvSpPr>
            <p:spPr>
              <a:xfrm>
                <a:off x="6306951" y="1981907"/>
                <a:ext cx="61774" cy="79763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8734" extrusionOk="0">
                    <a:moveTo>
                      <a:pt x="613" y="0"/>
                    </a:moveTo>
                    <a:cubicBezTo>
                      <a:pt x="560" y="0"/>
                      <a:pt x="508" y="8"/>
                      <a:pt x="455" y="24"/>
                    </a:cubicBezTo>
                    <a:cubicBezTo>
                      <a:pt x="165" y="112"/>
                      <a:pt x="1" y="416"/>
                      <a:pt x="86" y="707"/>
                    </a:cubicBezTo>
                    <a:cubicBezTo>
                      <a:pt x="1097" y="4087"/>
                      <a:pt x="2468" y="8210"/>
                      <a:pt x="3262" y="8634"/>
                    </a:cubicBezTo>
                    <a:cubicBezTo>
                      <a:pt x="3355" y="8684"/>
                      <a:pt x="3487" y="8734"/>
                      <a:pt x="3651" y="8734"/>
                    </a:cubicBezTo>
                    <a:lnTo>
                      <a:pt x="3654" y="8734"/>
                    </a:lnTo>
                    <a:cubicBezTo>
                      <a:pt x="3736" y="8734"/>
                      <a:pt x="3830" y="8719"/>
                      <a:pt x="3933" y="8690"/>
                    </a:cubicBezTo>
                    <a:cubicBezTo>
                      <a:pt x="4899" y="8391"/>
                      <a:pt x="6139" y="6173"/>
                      <a:pt x="6625" y="5236"/>
                    </a:cubicBezTo>
                    <a:cubicBezTo>
                      <a:pt x="6766" y="4966"/>
                      <a:pt x="6660" y="4635"/>
                      <a:pt x="6394" y="4498"/>
                    </a:cubicBezTo>
                    <a:cubicBezTo>
                      <a:pt x="6312" y="4455"/>
                      <a:pt x="6225" y="4435"/>
                      <a:pt x="6140" y="4435"/>
                    </a:cubicBezTo>
                    <a:cubicBezTo>
                      <a:pt x="5942" y="4435"/>
                      <a:pt x="5751" y="4543"/>
                      <a:pt x="5655" y="4729"/>
                    </a:cubicBezTo>
                    <a:cubicBezTo>
                      <a:pt x="4981" y="6021"/>
                      <a:pt x="4141" y="7254"/>
                      <a:pt x="3728" y="7574"/>
                    </a:cubicBezTo>
                    <a:cubicBezTo>
                      <a:pt x="3215" y="6783"/>
                      <a:pt x="2025" y="3364"/>
                      <a:pt x="1138" y="393"/>
                    </a:cubicBezTo>
                    <a:cubicBezTo>
                      <a:pt x="1066" y="155"/>
                      <a:pt x="848" y="0"/>
                      <a:pt x="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7746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solidFill>
          <a:schemeClr val="dk2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"/>
          <p:cNvSpPr/>
          <p:nvPr/>
        </p:nvSpPr>
        <p:spPr>
          <a:xfrm>
            <a:off x="195000" y="188400"/>
            <a:ext cx="11802000" cy="6481200"/>
          </a:xfrm>
          <a:prstGeom prst="roundRect">
            <a:avLst>
              <a:gd name="adj" fmla="val 6264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4" name="Google Shape;194;p17"/>
          <p:cNvSpPr txBox="1">
            <a:spLocks noGrp="1"/>
          </p:cNvSpPr>
          <p:nvPr>
            <p:ph type="subTitle" idx="1"/>
          </p:nvPr>
        </p:nvSpPr>
        <p:spPr>
          <a:xfrm>
            <a:off x="2560200" y="2457100"/>
            <a:ext cx="7071600" cy="2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5" name="Google Shape;195;p1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9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6" name="Google Shape;196;p17"/>
          <p:cNvGrpSpPr/>
          <p:nvPr/>
        </p:nvGrpSpPr>
        <p:grpSpPr>
          <a:xfrm flipH="1">
            <a:off x="10677858" y="1610882"/>
            <a:ext cx="840985" cy="776980"/>
            <a:chOff x="1985425" y="4339205"/>
            <a:chExt cx="397366" cy="367147"/>
          </a:xfrm>
        </p:grpSpPr>
        <p:sp>
          <p:nvSpPr>
            <p:cNvPr id="197" name="Google Shape;197;p17"/>
            <p:cNvSpPr/>
            <p:nvPr/>
          </p:nvSpPr>
          <p:spPr>
            <a:xfrm>
              <a:off x="1985425" y="4339205"/>
              <a:ext cx="397366" cy="367147"/>
            </a:xfrm>
            <a:custGeom>
              <a:avLst/>
              <a:gdLst/>
              <a:ahLst/>
              <a:cxnLst/>
              <a:rect l="l" t="t" r="r" b="b"/>
              <a:pathLst>
                <a:path w="11325" h="10463" extrusionOk="0">
                  <a:moveTo>
                    <a:pt x="1690" y="1"/>
                  </a:moveTo>
                  <a:cubicBezTo>
                    <a:pt x="1329" y="1"/>
                    <a:pt x="1" y="9716"/>
                    <a:pt x="80" y="10115"/>
                  </a:cubicBezTo>
                  <a:cubicBezTo>
                    <a:pt x="130" y="10365"/>
                    <a:pt x="3784" y="10462"/>
                    <a:pt x="6778" y="10462"/>
                  </a:cubicBezTo>
                  <a:cubicBezTo>
                    <a:pt x="8675" y="10462"/>
                    <a:pt x="10307" y="10423"/>
                    <a:pt x="10591" y="10360"/>
                  </a:cubicBezTo>
                  <a:cubicBezTo>
                    <a:pt x="11325" y="10197"/>
                    <a:pt x="1710" y="13"/>
                    <a:pt x="1710" y="13"/>
                  </a:cubicBezTo>
                  <a:cubicBezTo>
                    <a:pt x="1704" y="5"/>
                    <a:pt x="1697" y="1"/>
                    <a:pt x="16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198;p17"/>
            <p:cNvSpPr/>
            <p:nvPr/>
          </p:nvSpPr>
          <p:spPr>
            <a:xfrm>
              <a:off x="2053989" y="4485988"/>
              <a:ext cx="147894" cy="153835"/>
            </a:xfrm>
            <a:custGeom>
              <a:avLst/>
              <a:gdLst/>
              <a:ahLst/>
              <a:cxnLst/>
              <a:rect l="l" t="t" r="r" b="b"/>
              <a:pathLst>
                <a:path w="4215" h="4384" extrusionOk="0">
                  <a:moveTo>
                    <a:pt x="715" y="0"/>
                  </a:moveTo>
                  <a:cubicBezTo>
                    <a:pt x="680" y="0"/>
                    <a:pt x="658" y="21"/>
                    <a:pt x="653" y="66"/>
                  </a:cubicBezTo>
                  <a:cubicBezTo>
                    <a:pt x="653" y="66"/>
                    <a:pt x="1" y="4141"/>
                    <a:pt x="571" y="4141"/>
                  </a:cubicBezTo>
                  <a:cubicBezTo>
                    <a:pt x="974" y="4141"/>
                    <a:pt x="2309" y="4384"/>
                    <a:pt x="3175" y="4384"/>
                  </a:cubicBezTo>
                  <a:cubicBezTo>
                    <a:pt x="3536" y="4384"/>
                    <a:pt x="3816" y="4341"/>
                    <a:pt x="3912" y="4221"/>
                  </a:cubicBezTo>
                  <a:cubicBezTo>
                    <a:pt x="4215" y="3842"/>
                    <a:pt x="1197" y="0"/>
                    <a:pt x="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99;p17"/>
            <p:cNvSpPr/>
            <p:nvPr/>
          </p:nvSpPr>
          <p:spPr>
            <a:xfrm>
              <a:off x="2054164" y="4483040"/>
              <a:ext cx="141929" cy="159730"/>
            </a:xfrm>
            <a:custGeom>
              <a:avLst/>
              <a:gdLst/>
              <a:ahLst/>
              <a:cxnLst/>
              <a:rect l="l" t="t" r="r" b="b"/>
              <a:pathLst>
                <a:path w="4045" h="4552" extrusionOk="0">
                  <a:moveTo>
                    <a:pt x="728" y="171"/>
                  </a:moveTo>
                  <a:cubicBezTo>
                    <a:pt x="1067" y="251"/>
                    <a:pt x="2832" y="2322"/>
                    <a:pt x="3580" y="3612"/>
                  </a:cubicBezTo>
                  <a:cubicBezTo>
                    <a:pt x="3893" y="4151"/>
                    <a:pt x="3843" y="4250"/>
                    <a:pt x="3842" y="4254"/>
                  </a:cubicBezTo>
                  <a:cubicBezTo>
                    <a:pt x="3803" y="4303"/>
                    <a:pt x="3680" y="4385"/>
                    <a:pt x="3171" y="4385"/>
                  </a:cubicBezTo>
                  <a:cubicBezTo>
                    <a:pt x="2661" y="4385"/>
                    <a:pt x="1981" y="4298"/>
                    <a:pt x="1433" y="4230"/>
                  </a:cubicBezTo>
                  <a:cubicBezTo>
                    <a:pt x="1043" y="4179"/>
                    <a:pt x="734" y="4140"/>
                    <a:pt x="566" y="4140"/>
                  </a:cubicBezTo>
                  <a:cubicBezTo>
                    <a:pt x="561" y="4140"/>
                    <a:pt x="550" y="4140"/>
                    <a:pt x="534" y="4121"/>
                  </a:cubicBezTo>
                  <a:cubicBezTo>
                    <a:pt x="265" y="3806"/>
                    <a:pt x="501" y="1599"/>
                    <a:pt x="728" y="171"/>
                  </a:cubicBezTo>
                  <a:close/>
                  <a:moveTo>
                    <a:pt x="710" y="1"/>
                  </a:moveTo>
                  <a:cubicBezTo>
                    <a:pt x="648" y="1"/>
                    <a:pt x="578" y="37"/>
                    <a:pt x="564" y="136"/>
                  </a:cubicBezTo>
                  <a:cubicBezTo>
                    <a:pt x="506" y="506"/>
                    <a:pt x="1" y="3753"/>
                    <a:pt x="407" y="4230"/>
                  </a:cubicBezTo>
                  <a:cubicBezTo>
                    <a:pt x="462" y="4294"/>
                    <a:pt x="524" y="4308"/>
                    <a:pt x="566" y="4308"/>
                  </a:cubicBezTo>
                  <a:cubicBezTo>
                    <a:pt x="723" y="4308"/>
                    <a:pt x="1043" y="4348"/>
                    <a:pt x="1412" y="4395"/>
                  </a:cubicBezTo>
                  <a:cubicBezTo>
                    <a:pt x="1964" y="4464"/>
                    <a:pt x="2651" y="4551"/>
                    <a:pt x="3171" y="4551"/>
                  </a:cubicBezTo>
                  <a:cubicBezTo>
                    <a:pt x="3612" y="4551"/>
                    <a:pt x="3866" y="4490"/>
                    <a:pt x="3972" y="4358"/>
                  </a:cubicBezTo>
                  <a:cubicBezTo>
                    <a:pt x="4045" y="4267"/>
                    <a:pt x="4018" y="4104"/>
                    <a:pt x="3885" y="3827"/>
                  </a:cubicBezTo>
                  <a:cubicBezTo>
                    <a:pt x="3403" y="2823"/>
                    <a:pt x="1203" y="1"/>
                    <a:pt x="7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200;p17"/>
            <p:cNvSpPr/>
            <p:nvPr/>
          </p:nvSpPr>
          <p:spPr>
            <a:xfrm>
              <a:off x="2048515" y="4373839"/>
              <a:ext cx="32421" cy="23405"/>
            </a:xfrm>
            <a:custGeom>
              <a:avLst/>
              <a:gdLst/>
              <a:ahLst/>
              <a:cxnLst/>
              <a:rect l="l" t="t" r="r" b="b"/>
              <a:pathLst>
                <a:path w="924" h="667" extrusionOk="0">
                  <a:moveTo>
                    <a:pt x="829" y="1"/>
                  </a:moveTo>
                  <a:cubicBezTo>
                    <a:pt x="812" y="1"/>
                    <a:pt x="796" y="5"/>
                    <a:pt x="782" y="15"/>
                  </a:cubicBezTo>
                  <a:lnTo>
                    <a:pt x="48" y="514"/>
                  </a:lnTo>
                  <a:cubicBezTo>
                    <a:pt x="10" y="540"/>
                    <a:pt x="0" y="592"/>
                    <a:pt x="26" y="630"/>
                  </a:cubicBezTo>
                  <a:cubicBezTo>
                    <a:pt x="43" y="653"/>
                    <a:pt x="69" y="667"/>
                    <a:pt x="96" y="667"/>
                  </a:cubicBezTo>
                  <a:cubicBezTo>
                    <a:pt x="112" y="667"/>
                    <a:pt x="127" y="662"/>
                    <a:pt x="142" y="652"/>
                  </a:cubicBezTo>
                  <a:lnTo>
                    <a:pt x="876" y="153"/>
                  </a:lnTo>
                  <a:cubicBezTo>
                    <a:pt x="914" y="128"/>
                    <a:pt x="924" y="75"/>
                    <a:pt x="898" y="37"/>
                  </a:cubicBezTo>
                  <a:cubicBezTo>
                    <a:pt x="882" y="13"/>
                    <a:pt x="855" y="1"/>
                    <a:pt x="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201;p17"/>
            <p:cNvSpPr/>
            <p:nvPr/>
          </p:nvSpPr>
          <p:spPr>
            <a:xfrm>
              <a:off x="2077358" y="4395490"/>
              <a:ext cx="23158" cy="17229"/>
            </a:xfrm>
            <a:custGeom>
              <a:avLst/>
              <a:gdLst/>
              <a:ahLst/>
              <a:cxnLst/>
              <a:rect l="l" t="t" r="r" b="b"/>
              <a:pathLst>
                <a:path w="660" h="491" extrusionOk="0">
                  <a:moveTo>
                    <a:pt x="564" y="0"/>
                  </a:moveTo>
                  <a:cubicBezTo>
                    <a:pt x="548" y="0"/>
                    <a:pt x="532" y="5"/>
                    <a:pt x="517" y="14"/>
                  </a:cubicBezTo>
                  <a:lnTo>
                    <a:pt x="48" y="337"/>
                  </a:lnTo>
                  <a:cubicBezTo>
                    <a:pt x="10" y="364"/>
                    <a:pt x="0" y="415"/>
                    <a:pt x="26" y="453"/>
                  </a:cubicBezTo>
                  <a:cubicBezTo>
                    <a:pt x="43" y="477"/>
                    <a:pt x="69" y="490"/>
                    <a:pt x="95" y="490"/>
                  </a:cubicBezTo>
                  <a:cubicBezTo>
                    <a:pt x="111" y="490"/>
                    <a:pt x="129" y="485"/>
                    <a:pt x="142" y="475"/>
                  </a:cubicBezTo>
                  <a:lnTo>
                    <a:pt x="612" y="153"/>
                  </a:lnTo>
                  <a:cubicBezTo>
                    <a:pt x="649" y="126"/>
                    <a:pt x="659" y="74"/>
                    <a:pt x="634" y="36"/>
                  </a:cubicBezTo>
                  <a:cubicBezTo>
                    <a:pt x="617" y="13"/>
                    <a:pt x="591" y="0"/>
                    <a:pt x="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202;p17"/>
            <p:cNvSpPr/>
            <p:nvPr/>
          </p:nvSpPr>
          <p:spPr>
            <a:xfrm>
              <a:off x="2093815" y="4422264"/>
              <a:ext cx="32421" cy="23370"/>
            </a:xfrm>
            <a:custGeom>
              <a:avLst/>
              <a:gdLst/>
              <a:ahLst/>
              <a:cxnLst/>
              <a:rect l="l" t="t" r="r" b="b"/>
              <a:pathLst>
                <a:path w="924" h="666" extrusionOk="0">
                  <a:moveTo>
                    <a:pt x="829" y="0"/>
                  </a:moveTo>
                  <a:cubicBezTo>
                    <a:pt x="813" y="0"/>
                    <a:pt x="796" y="5"/>
                    <a:pt x="782" y="14"/>
                  </a:cubicBezTo>
                  <a:lnTo>
                    <a:pt x="48" y="513"/>
                  </a:lnTo>
                  <a:cubicBezTo>
                    <a:pt x="10" y="539"/>
                    <a:pt x="1" y="590"/>
                    <a:pt x="26" y="628"/>
                  </a:cubicBezTo>
                  <a:cubicBezTo>
                    <a:pt x="42" y="653"/>
                    <a:pt x="69" y="665"/>
                    <a:pt x="96" y="665"/>
                  </a:cubicBezTo>
                  <a:cubicBezTo>
                    <a:pt x="112" y="665"/>
                    <a:pt x="128" y="660"/>
                    <a:pt x="143" y="650"/>
                  </a:cubicBezTo>
                  <a:lnTo>
                    <a:pt x="876" y="153"/>
                  </a:lnTo>
                  <a:cubicBezTo>
                    <a:pt x="914" y="126"/>
                    <a:pt x="924" y="74"/>
                    <a:pt x="898" y="36"/>
                  </a:cubicBezTo>
                  <a:cubicBezTo>
                    <a:pt x="882" y="13"/>
                    <a:pt x="855" y="0"/>
                    <a:pt x="8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203;p17"/>
            <p:cNvSpPr/>
            <p:nvPr/>
          </p:nvSpPr>
          <p:spPr>
            <a:xfrm>
              <a:off x="2122658" y="4443844"/>
              <a:ext cx="23158" cy="17229"/>
            </a:xfrm>
            <a:custGeom>
              <a:avLst/>
              <a:gdLst/>
              <a:ahLst/>
              <a:cxnLst/>
              <a:rect l="l" t="t" r="r" b="b"/>
              <a:pathLst>
                <a:path w="660" h="491" extrusionOk="0">
                  <a:moveTo>
                    <a:pt x="564" y="1"/>
                  </a:moveTo>
                  <a:cubicBezTo>
                    <a:pt x="548" y="1"/>
                    <a:pt x="531" y="5"/>
                    <a:pt x="517" y="16"/>
                  </a:cubicBezTo>
                  <a:lnTo>
                    <a:pt x="48" y="339"/>
                  </a:lnTo>
                  <a:cubicBezTo>
                    <a:pt x="9" y="364"/>
                    <a:pt x="1" y="417"/>
                    <a:pt x="26" y="454"/>
                  </a:cubicBezTo>
                  <a:cubicBezTo>
                    <a:pt x="42" y="478"/>
                    <a:pt x="68" y="490"/>
                    <a:pt x="95" y="490"/>
                  </a:cubicBezTo>
                  <a:cubicBezTo>
                    <a:pt x="112" y="490"/>
                    <a:pt x="128" y="485"/>
                    <a:pt x="142" y="476"/>
                  </a:cubicBezTo>
                  <a:lnTo>
                    <a:pt x="612" y="153"/>
                  </a:lnTo>
                  <a:cubicBezTo>
                    <a:pt x="650" y="127"/>
                    <a:pt x="660" y="75"/>
                    <a:pt x="633" y="37"/>
                  </a:cubicBezTo>
                  <a:cubicBezTo>
                    <a:pt x="617" y="13"/>
                    <a:pt x="591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04;p17"/>
            <p:cNvSpPr/>
            <p:nvPr/>
          </p:nvSpPr>
          <p:spPr>
            <a:xfrm>
              <a:off x="2135992" y="4467530"/>
              <a:ext cx="32456" cy="23405"/>
            </a:xfrm>
            <a:custGeom>
              <a:avLst/>
              <a:gdLst/>
              <a:ahLst/>
              <a:cxnLst/>
              <a:rect l="l" t="t" r="r" b="b"/>
              <a:pathLst>
                <a:path w="925" h="667" extrusionOk="0">
                  <a:moveTo>
                    <a:pt x="829" y="0"/>
                  </a:moveTo>
                  <a:cubicBezTo>
                    <a:pt x="813" y="0"/>
                    <a:pt x="797" y="5"/>
                    <a:pt x="782" y="15"/>
                  </a:cubicBezTo>
                  <a:lnTo>
                    <a:pt x="50" y="514"/>
                  </a:lnTo>
                  <a:cubicBezTo>
                    <a:pt x="12" y="539"/>
                    <a:pt x="1" y="592"/>
                    <a:pt x="28" y="630"/>
                  </a:cubicBezTo>
                  <a:cubicBezTo>
                    <a:pt x="44" y="653"/>
                    <a:pt x="69" y="666"/>
                    <a:pt x="96" y="666"/>
                  </a:cubicBezTo>
                  <a:cubicBezTo>
                    <a:pt x="112" y="666"/>
                    <a:pt x="128" y="662"/>
                    <a:pt x="143" y="652"/>
                  </a:cubicBezTo>
                  <a:lnTo>
                    <a:pt x="876" y="153"/>
                  </a:lnTo>
                  <a:cubicBezTo>
                    <a:pt x="914" y="127"/>
                    <a:pt x="924" y="76"/>
                    <a:pt x="898" y="37"/>
                  </a:cubicBezTo>
                  <a:cubicBezTo>
                    <a:pt x="882" y="13"/>
                    <a:pt x="856" y="0"/>
                    <a:pt x="8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2164835" y="4489146"/>
              <a:ext cx="23158" cy="17229"/>
            </a:xfrm>
            <a:custGeom>
              <a:avLst/>
              <a:gdLst/>
              <a:ahLst/>
              <a:cxnLst/>
              <a:rect l="l" t="t" r="r" b="b"/>
              <a:pathLst>
                <a:path w="660" h="491" extrusionOk="0">
                  <a:moveTo>
                    <a:pt x="565" y="1"/>
                  </a:moveTo>
                  <a:cubicBezTo>
                    <a:pt x="549" y="1"/>
                    <a:pt x="532" y="5"/>
                    <a:pt x="518" y="15"/>
                  </a:cubicBezTo>
                  <a:lnTo>
                    <a:pt x="48" y="338"/>
                  </a:lnTo>
                  <a:cubicBezTo>
                    <a:pt x="10" y="365"/>
                    <a:pt x="1" y="416"/>
                    <a:pt x="28" y="454"/>
                  </a:cubicBezTo>
                  <a:cubicBezTo>
                    <a:pt x="43" y="477"/>
                    <a:pt x="69" y="491"/>
                    <a:pt x="96" y="491"/>
                  </a:cubicBezTo>
                  <a:cubicBezTo>
                    <a:pt x="112" y="491"/>
                    <a:pt x="129" y="486"/>
                    <a:pt x="142" y="476"/>
                  </a:cubicBezTo>
                  <a:lnTo>
                    <a:pt x="612" y="153"/>
                  </a:lnTo>
                  <a:cubicBezTo>
                    <a:pt x="650" y="126"/>
                    <a:pt x="660" y="75"/>
                    <a:pt x="634" y="37"/>
                  </a:cubicBezTo>
                  <a:cubicBezTo>
                    <a:pt x="618" y="13"/>
                    <a:pt x="592" y="1"/>
                    <a:pt x="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2184415" y="4516973"/>
              <a:ext cx="32421" cy="23370"/>
            </a:xfrm>
            <a:custGeom>
              <a:avLst/>
              <a:gdLst/>
              <a:ahLst/>
              <a:cxnLst/>
              <a:rect l="l" t="t" r="r" b="b"/>
              <a:pathLst>
                <a:path w="924" h="666" extrusionOk="0">
                  <a:moveTo>
                    <a:pt x="828" y="0"/>
                  </a:moveTo>
                  <a:cubicBezTo>
                    <a:pt x="812" y="0"/>
                    <a:pt x="796" y="5"/>
                    <a:pt x="782" y="14"/>
                  </a:cubicBezTo>
                  <a:lnTo>
                    <a:pt x="48" y="513"/>
                  </a:lnTo>
                  <a:cubicBezTo>
                    <a:pt x="10" y="539"/>
                    <a:pt x="0" y="590"/>
                    <a:pt x="26" y="630"/>
                  </a:cubicBezTo>
                  <a:cubicBezTo>
                    <a:pt x="42" y="653"/>
                    <a:pt x="69" y="665"/>
                    <a:pt x="96" y="665"/>
                  </a:cubicBezTo>
                  <a:cubicBezTo>
                    <a:pt x="112" y="665"/>
                    <a:pt x="127" y="661"/>
                    <a:pt x="142" y="652"/>
                  </a:cubicBezTo>
                  <a:lnTo>
                    <a:pt x="876" y="153"/>
                  </a:lnTo>
                  <a:cubicBezTo>
                    <a:pt x="914" y="127"/>
                    <a:pt x="924" y="74"/>
                    <a:pt x="898" y="36"/>
                  </a:cubicBezTo>
                  <a:cubicBezTo>
                    <a:pt x="881" y="13"/>
                    <a:pt x="855" y="0"/>
                    <a:pt x="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07;p17"/>
            <p:cNvSpPr/>
            <p:nvPr/>
          </p:nvSpPr>
          <p:spPr>
            <a:xfrm>
              <a:off x="2213258" y="4538588"/>
              <a:ext cx="23158" cy="17194"/>
            </a:xfrm>
            <a:custGeom>
              <a:avLst/>
              <a:gdLst/>
              <a:ahLst/>
              <a:cxnLst/>
              <a:rect l="l" t="t" r="r" b="b"/>
              <a:pathLst>
                <a:path w="660" h="490" extrusionOk="0">
                  <a:moveTo>
                    <a:pt x="564" y="0"/>
                  </a:moveTo>
                  <a:cubicBezTo>
                    <a:pt x="548" y="0"/>
                    <a:pt x="532" y="5"/>
                    <a:pt x="517" y="15"/>
                  </a:cubicBezTo>
                  <a:lnTo>
                    <a:pt x="48" y="338"/>
                  </a:lnTo>
                  <a:cubicBezTo>
                    <a:pt x="10" y="363"/>
                    <a:pt x="0" y="416"/>
                    <a:pt x="26" y="454"/>
                  </a:cubicBezTo>
                  <a:cubicBezTo>
                    <a:pt x="42" y="477"/>
                    <a:pt x="69" y="489"/>
                    <a:pt x="94" y="489"/>
                  </a:cubicBezTo>
                  <a:cubicBezTo>
                    <a:pt x="111" y="489"/>
                    <a:pt x="127" y="484"/>
                    <a:pt x="142" y="475"/>
                  </a:cubicBezTo>
                  <a:lnTo>
                    <a:pt x="612" y="152"/>
                  </a:lnTo>
                  <a:cubicBezTo>
                    <a:pt x="649" y="126"/>
                    <a:pt x="659" y="74"/>
                    <a:pt x="634" y="37"/>
                  </a:cubicBezTo>
                  <a:cubicBezTo>
                    <a:pt x="617" y="13"/>
                    <a:pt x="591" y="0"/>
                    <a:pt x="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08;p17"/>
            <p:cNvSpPr/>
            <p:nvPr/>
          </p:nvSpPr>
          <p:spPr>
            <a:xfrm>
              <a:off x="2224557" y="4568415"/>
              <a:ext cx="32421" cy="23405"/>
            </a:xfrm>
            <a:custGeom>
              <a:avLst/>
              <a:gdLst/>
              <a:ahLst/>
              <a:cxnLst/>
              <a:rect l="l" t="t" r="r" b="b"/>
              <a:pathLst>
                <a:path w="924" h="667" extrusionOk="0">
                  <a:moveTo>
                    <a:pt x="829" y="0"/>
                  </a:moveTo>
                  <a:cubicBezTo>
                    <a:pt x="813" y="0"/>
                    <a:pt x="797" y="5"/>
                    <a:pt x="782" y="15"/>
                  </a:cubicBezTo>
                  <a:lnTo>
                    <a:pt x="49" y="514"/>
                  </a:lnTo>
                  <a:cubicBezTo>
                    <a:pt x="11" y="539"/>
                    <a:pt x="1" y="592"/>
                    <a:pt x="27" y="630"/>
                  </a:cubicBezTo>
                  <a:cubicBezTo>
                    <a:pt x="43" y="653"/>
                    <a:pt x="68" y="667"/>
                    <a:pt x="95" y="667"/>
                  </a:cubicBezTo>
                  <a:cubicBezTo>
                    <a:pt x="111" y="667"/>
                    <a:pt x="128" y="662"/>
                    <a:pt x="142" y="652"/>
                  </a:cubicBezTo>
                  <a:lnTo>
                    <a:pt x="875" y="153"/>
                  </a:lnTo>
                  <a:cubicBezTo>
                    <a:pt x="913" y="127"/>
                    <a:pt x="923" y="76"/>
                    <a:pt x="897" y="37"/>
                  </a:cubicBezTo>
                  <a:cubicBezTo>
                    <a:pt x="881" y="13"/>
                    <a:pt x="855" y="0"/>
                    <a:pt x="8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09;p17"/>
            <p:cNvSpPr/>
            <p:nvPr/>
          </p:nvSpPr>
          <p:spPr>
            <a:xfrm>
              <a:off x="2253365" y="4590031"/>
              <a:ext cx="23193" cy="17229"/>
            </a:xfrm>
            <a:custGeom>
              <a:avLst/>
              <a:gdLst/>
              <a:ahLst/>
              <a:cxnLst/>
              <a:rect l="l" t="t" r="r" b="b"/>
              <a:pathLst>
                <a:path w="661" h="491" extrusionOk="0">
                  <a:moveTo>
                    <a:pt x="565" y="1"/>
                  </a:moveTo>
                  <a:cubicBezTo>
                    <a:pt x="548" y="1"/>
                    <a:pt x="532" y="5"/>
                    <a:pt x="518" y="15"/>
                  </a:cubicBezTo>
                  <a:lnTo>
                    <a:pt x="48" y="338"/>
                  </a:lnTo>
                  <a:cubicBezTo>
                    <a:pt x="10" y="365"/>
                    <a:pt x="1" y="416"/>
                    <a:pt x="27" y="454"/>
                  </a:cubicBezTo>
                  <a:cubicBezTo>
                    <a:pt x="43" y="479"/>
                    <a:pt x="69" y="491"/>
                    <a:pt x="96" y="491"/>
                  </a:cubicBezTo>
                  <a:cubicBezTo>
                    <a:pt x="112" y="491"/>
                    <a:pt x="129" y="486"/>
                    <a:pt x="144" y="476"/>
                  </a:cubicBezTo>
                  <a:lnTo>
                    <a:pt x="613" y="153"/>
                  </a:lnTo>
                  <a:cubicBezTo>
                    <a:pt x="651" y="128"/>
                    <a:pt x="661" y="75"/>
                    <a:pt x="634" y="37"/>
                  </a:cubicBezTo>
                  <a:cubicBezTo>
                    <a:pt x="618" y="13"/>
                    <a:pt x="592" y="1"/>
                    <a:pt x="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0;p17"/>
            <p:cNvSpPr/>
            <p:nvPr/>
          </p:nvSpPr>
          <p:spPr>
            <a:xfrm>
              <a:off x="2268804" y="4619893"/>
              <a:ext cx="32456" cy="23440"/>
            </a:xfrm>
            <a:custGeom>
              <a:avLst/>
              <a:gdLst/>
              <a:ahLst/>
              <a:cxnLst/>
              <a:rect l="l" t="t" r="r" b="b"/>
              <a:pathLst>
                <a:path w="925" h="668" extrusionOk="0">
                  <a:moveTo>
                    <a:pt x="829" y="1"/>
                  </a:moveTo>
                  <a:cubicBezTo>
                    <a:pt x="813" y="1"/>
                    <a:pt x="796" y="6"/>
                    <a:pt x="782" y="15"/>
                  </a:cubicBezTo>
                  <a:lnTo>
                    <a:pt x="48" y="514"/>
                  </a:lnTo>
                  <a:cubicBezTo>
                    <a:pt x="11" y="540"/>
                    <a:pt x="1" y="592"/>
                    <a:pt x="26" y="630"/>
                  </a:cubicBezTo>
                  <a:cubicBezTo>
                    <a:pt x="44" y="654"/>
                    <a:pt x="69" y="667"/>
                    <a:pt x="96" y="667"/>
                  </a:cubicBezTo>
                  <a:lnTo>
                    <a:pt x="96" y="666"/>
                  </a:lnTo>
                  <a:cubicBezTo>
                    <a:pt x="112" y="666"/>
                    <a:pt x="128" y="662"/>
                    <a:pt x="143" y="652"/>
                  </a:cubicBezTo>
                  <a:lnTo>
                    <a:pt x="876" y="153"/>
                  </a:lnTo>
                  <a:cubicBezTo>
                    <a:pt x="914" y="128"/>
                    <a:pt x="924" y="75"/>
                    <a:pt x="898" y="37"/>
                  </a:cubicBezTo>
                  <a:cubicBezTo>
                    <a:pt x="882" y="14"/>
                    <a:pt x="856" y="1"/>
                    <a:pt x="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11;p17"/>
            <p:cNvSpPr/>
            <p:nvPr/>
          </p:nvSpPr>
          <p:spPr>
            <a:xfrm>
              <a:off x="2304875" y="4663159"/>
              <a:ext cx="32421" cy="23370"/>
            </a:xfrm>
            <a:custGeom>
              <a:avLst/>
              <a:gdLst/>
              <a:ahLst/>
              <a:cxnLst/>
              <a:rect l="l" t="t" r="r" b="b"/>
              <a:pathLst>
                <a:path w="924" h="666" extrusionOk="0">
                  <a:moveTo>
                    <a:pt x="828" y="0"/>
                  </a:moveTo>
                  <a:cubicBezTo>
                    <a:pt x="812" y="0"/>
                    <a:pt x="796" y="5"/>
                    <a:pt x="781" y="15"/>
                  </a:cubicBezTo>
                  <a:lnTo>
                    <a:pt x="48" y="514"/>
                  </a:lnTo>
                  <a:cubicBezTo>
                    <a:pt x="10" y="540"/>
                    <a:pt x="0" y="591"/>
                    <a:pt x="26" y="629"/>
                  </a:cubicBezTo>
                  <a:cubicBezTo>
                    <a:pt x="42" y="653"/>
                    <a:pt x="68" y="666"/>
                    <a:pt x="95" y="666"/>
                  </a:cubicBezTo>
                  <a:cubicBezTo>
                    <a:pt x="111" y="666"/>
                    <a:pt x="127" y="661"/>
                    <a:pt x="142" y="651"/>
                  </a:cubicBezTo>
                  <a:lnTo>
                    <a:pt x="876" y="152"/>
                  </a:lnTo>
                  <a:cubicBezTo>
                    <a:pt x="914" y="126"/>
                    <a:pt x="923" y="75"/>
                    <a:pt x="898" y="37"/>
                  </a:cubicBezTo>
                  <a:cubicBezTo>
                    <a:pt x="881" y="13"/>
                    <a:pt x="854" y="0"/>
                    <a:pt x="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12;p17"/>
            <p:cNvSpPr/>
            <p:nvPr/>
          </p:nvSpPr>
          <p:spPr>
            <a:xfrm>
              <a:off x="2297647" y="4641544"/>
              <a:ext cx="23158" cy="17194"/>
            </a:xfrm>
            <a:custGeom>
              <a:avLst/>
              <a:gdLst/>
              <a:ahLst/>
              <a:cxnLst/>
              <a:rect l="l" t="t" r="r" b="b"/>
              <a:pathLst>
                <a:path w="660" h="490" extrusionOk="0">
                  <a:moveTo>
                    <a:pt x="564" y="0"/>
                  </a:moveTo>
                  <a:cubicBezTo>
                    <a:pt x="548" y="0"/>
                    <a:pt x="532" y="5"/>
                    <a:pt x="518" y="15"/>
                  </a:cubicBezTo>
                  <a:lnTo>
                    <a:pt x="48" y="337"/>
                  </a:lnTo>
                  <a:cubicBezTo>
                    <a:pt x="10" y="363"/>
                    <a:pt x="1" y="416"/>
                    <a:pt x="26" y="454"/>
                  </a:cubicBezTo>
                  <a:cubicBezTo>
                    <a:pt x="43" y="477"/>
                    <a:pt x="69" y="489"/>
                    <a:pt x="96" y="489"/>
                  </a:cubicBezTo>
                  <a:cubicBezTo>
                    <a:pt x="112" y="489"/>
                    <a:pt x="129" y="484"/>
                    <a:pt x="142" y="474"/>
                  </a:cubicBezTo>
                  <a:lnTo>
                    <a:pt x="612" y="152"/>
                  </a:lnTo>
                  <a:cubicBezTo>
                    <a:pt x="650" y="126"/>
                    <a:pt x="660" y="75"/>
                    <a:pt x="634" y="37"/>
                  </a:cubicBezTo>
                  <a:cubicBezTo>
                    <a:pt x="617" y="13"/>
                    <a:pt x="591" y="0"/>
                    <a:pt x="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3" name="Google Shape;213;p17"/>
          <p:cNvGrpSpPr/>
          <p:nvPr/>
        </p:nvGrpSpPr>
        <p:grpSpPr>
          <a:xfrm>
            <a:off x="195000" y="1386934"/>
            <a:ext cx="1122645" cy="783604"/>
            <a:chOff x="6037425" y="2810750"/>
            <a:chExt cx="841984" cy="587703"/>
          </a:xfrm>
        </p:grpSpPr>
        <p:sp>
          <p:nvSpPr>
            <p:cNvPr id="214" name="Google Shape;214;p17"/>
            <p:cNvSpPr/>
            <p:nvPr/>
          </p:nvSpPr>
          <p:spPr>
            <a:xfrm>
              <a:off x="6037425" y="2810750"/>
              <a:ext cx="630717" cy="587703"/>
            </a:xfrm>
            <a:custGeom>
              <a:avLst/>
              <a:gdLst/>
              <a:ahLst/>
              <a:cxnLst/>
              <a:rect l="l" t="t" r="r" b="b"/>
              <a:pathLst>
                <a:path w="8402" h="7829" extrusionOk="0">
                  <a:moveTo>
                    <a:pt x="275" y="1"/>
                  </a:moveTo>
                  <a:cubicBezTo>
                    <a:pt x="231" y="1"/>
                    <a:pt x="191" y="29"/>
                    <a:pt x="176" y="73"/>
                  </a:cubicBezTo>
                  <a:cubicBezTo>
                    <a:pt x="175" y="80"/>
                    <a:pt x="125" y="239"/>
                    <a:pt x="78" y="490"/>
                  </a:cubicBezTo>
                  <a:cubicBezTo>
                    <a:pt x="68" y="548"/>
                    <a:pt x="105" y="601"/>
                    <a:pt x="161" y="611"/>
                  </a:cubicBezTo>
                  <a:cubicBezTo>
                    <a:pt x="167" y="612"/>
                    <a:pt x="175" y="614"/>
                    <a:pt x="181" y="614"/>
                  </a:cubicBezTo>
                  <a:cubicBezTo>
                    <a:pt x="230" y="614"/>
                    <a:pt x="273" y="578"/>
                    <a:pt x="283" y="528"/>
                  </a:cubicBezTo>
                  <a:cubicBezTo>
                    <a:pt x="327" y="290"/>
                    <a:pt x="374" y="137"/>
                    <a:pt x="374" y="136"/>
                  </a:cubicBezTo>
                  <a:cubicBezTo>
                    <a:pt x="392" y="81"/>
                    <a:pt x="361" y="23"/>
                    <a:pt x="307" y="6"/>
                  </a:cubicBezTo>
                  <a:cubicBezTo>
                    <a:pt x="296" y="2"/>
                    <a:pt x="285" y="1"/>
                    <a:pt x="275" y="1"/>
                  </a:cubicBezTo>
                  <a:close/>
                  <a:moveTo>
                    <a:pt x="124" y="817"/>
                  </a:moveTo>
                  <a:cubicBezTo>
                    <a:pt x="73" y="817"/>
                    <a:pt x="25" y="857"/>
                    <a:pt x="20" y="911"/>
                  </a:cubicBezTo>
                  <a:cubicBezTo>
                    <a:pt x="8" y="1047"/>
                    <a:pt x="1" y="1181"/>
                    <a:pt x="1" y="1309"/>
                  </a:cubicBezTo>
                  <a:lnTo>
                    <a:pt x="1" y="1336"/>
                  </a:lnTo>
                  <a:cubicBezTo>
                    <a:pt x="1" y="1394"/>
                    <a:pt x="47" y="1439"/>
                    <a:pt x="105" y="1439"/>
                  </a:cubicBezTo>
                  <a:cubicBezTo>
                    <a:pt x="163" y="1439"/>
                    <a:pt x="209" y="1394"/>
                    <a:pt x="209" y="1336"/>
                  </a:cubicBezTo>
                  <a:lnTo>
                    <a:pt x="209" y="1309"/>
                  </a:lnTo>
                  <a:cubicBezTo>
                    <a:pt x="209" y="1187"/>
                    <a:pt x="215" y="1060"/>
                    <a:pt x="228" y="931"/>
                  </a:cubicBezTo>
                  <a:cubicBezTo>
                    <a:pt x="232" y="873"/>
                    <a:pt x="190" y="823"/>
                    <a:pt x="133" y="817"/>
                  </a:cubicBezTo>
                  <a:cubicBezTo>
                    <a:pt x="130" y="817"/>
                    <a:pt x="127" y="817"/>
                    <a:pt x="124" y="817"/>
                  </a:cubicBezTo>
                  <a:close/>
                  <a:moveTo>
                    <a:pt x="130" y="1647"/>
                  </a:moveTo>
                  <a:cubicBezTo>
                    <a:pt x="126" y="1647"/>
                    <a:pt x="122" y="1647"/>
                    <a:pt x="118" y="1648"/>
                  </a:cubicBezTo>
                  <a:cubicBezTo>
                    <a:pt x="62" y="1655"/>
                    <a:pt x="22" y="1706"/>
                    <a:pt x="29" y="1764"/>
                  </a:cubicBezTo>
                  <a:cubicBezTo>
                    <a:pt x="47" y="1911"/>
                    <a:pt x="74" y="2053"/>
                    <a:pt x="111" y="2185"/>
                  </a:cubicBezTo>
                  <a:cubicBezTo>
                    <a:pt x="123" y="2232"/>
                    <a:pt x="165" y="2262"/>
                    <a:pt x="210" y="2262"/>
                  </a:cubicBezTo>
                  <a:cubicBezTo>
                    <a:pt x="220" y="2262"/>
                    <a:pt x="229" y="2261"/>
                    <a:pt x="239" y="2259"/>
                  </a:cubicBezTo>
                  <a:cubicBezTo>
                    <a:pt x="294" y="2243"/>
                    <a:pt x="325" y="2186"/>
                    <a:pt x="311" y="2130"/>
                  </a:cubicBezTo>
                  <a:cubicBezTo>
                    <a:pt x="278" y="2008"/>
                    <a:pt x="252" y="1875"/>
                    <a:pt x="235" y="1738"/>
                  </a:cubicBezTo>
                  <a:cubicBezTo>
                    <a:pt x="228" y="1685"/>
                    <a:pt x="181" y="1647"/>
                    <a:pt x="130" y="1647"/>
                  </a:cubicBezTo>
                  <a:close/>
                  <a:moveTo>
                    <a:pt x="5059" y="2293"/>
                  </a:moveTo>
                  <a:cubicBezTo>
                    <a:pt x="4937" y="2293"/>
                    <a:pt x="4806" y="2308"/>
                    <a:pt x="4679" y="2338"/>
                  </a:cubicBezTo>
                  <a:cubicBezTo>
                    <a:pt x="4624" y="2352"/>
                    <a:pt x="4590" y="2408"/>
                    <a:pt x="4603" y="2463"/>
                  </a:cubicBezTo>
                  <a:cubicBezTo>
                    <a:pt x="4614" y="2511"/>
                    <a:pt x="4657" y="2543"/>
                    <a:pt x="4703" y="2543"/>
                  </a:cubicBezTo>
                  <a:cubicBezTo>
                    <a:pt x="4712" y="2543"/>
                    <a:pt x="4719" y="2542"/>
                    <a:pt x="4728" y="2540"/>
                  </a:cubicBezTo>
                  <a:cubicBezTo>
                    <a:pt x="4836" y="2514"/>
                    <a:pt x="4951" y="2500"/>
                    <a:pt x="5056" y="2500"/>
                  </a:cubicBezTo>
                  <a:cubicBezTo>
                    <a:pt x="5075" y="2500"/>
                    <a:pt x="5093" y="2500"/>
                    <a:pt x="5111" y="2501"/>
                  </a:cubicBezTo>
                  <a:cubicBezTo>
                    <a:pt x="5115" y="2502"/>
                    <a:pt x="5118" y="2502"/>
                    <a:pt x="5121" y="2502"/>
                  </a:cubicBezTo>
                  <a:cubicBezTo>
                    <a:pt x="5174" y="2502"/>
                    <a:pt x="5217" y="2456"/>
                    <a:pt x="5219" y="2402"/>
                  </a:cubicBezTo>
                  <a:cubicBezTo>
                    <a:pt x="5223" y="2346"/>
                    <a:pt x="5179" y="2297"/>
                    <a:pt x="5121" y="2294"/>
                  </a:cubicBezTo>
                  <a:cubicBezTo>
                    <a:pt x="5101" y="2293"/>
                    <a:pt x="5080" y="2293"/>
                    <a:pt x="5059" y="2293"/>
                  </a:cubicBezTo>
                  <a:close/>
                  <a:moveTo>
                    <a:pt x="4317" y="2484"/>
                  </a:moveTo>
                  <a:cubicBezTo>
                    <a:pt x="4300" y="2484"/>
                    <a:pt x="4283" y="2489"/>
                    <a:pt x="4267" y="2498"/>
                  </a:cubicBezTo>
                  <a:cubicBezTo>
                    <a:pt x="4134" y="2570"/>
                    <a:pt x="4015" y="2662"/>
                    <a:pt x="3913" y="2767"/>
                  </a:cubicBezTo>
                  <a:cubicBezTo>
                    <a:pt x="3874" y="2809"/>
                    <a:pt x="3875" y="2875"/>
                    <a:pt x="3917" y="2914"/>
                  </a:cubicBezTo>
                  <a:cubicBezTo>
                    <a:pt x="3937" y="2934"/>
                    <a:pt x="3964" y="2943"/>
                    <a:pt x="3989" y="2943"/>
                  </a:cubicBezTo>
                  <a:cubicBezTo>
                    <a:pt x="4016" y="2943"/>
                    <a:pt x="4043" y="2932"/>
                    <a:pt x="4064" y="2912"/>
                  </a:cubicBezTo>
                  <a:cubicBezTo>
                    <a:pt x="4151" y="2820"/>
                    <a:pt x="4253" y="2741"/>
                    <a:pt x="4368" y="2679"/>
                  </a:cubicBezTo>
                  <a:cubicBezTo>
                    <a:pt x="4418" y="2651"/>
                    <a:pt x="4436" y="2588"/>
                    <a:pt x="4408" y="2538"/>
                  </a:cubicBezTo>
                  <a:cubicBezTo>
                    <a:pt x="4389" y="2504"/>
                    <a:pt x="4353" y="2484"/>
                    <a:pt x="4317" y="2484"/>
                  </a:cubicBezTo>
                  <a:close/>
                  <a:moveTo>
                    <a:pt x="352" y="2444"/>
                  </a:moveTo>
                  <a:cubicBezTo>
                    <a:pt x="337" y="2444"/>
                    <a:pt x="323" y="2447"/>
                    <a:pt x="308" y="2454"/>
                  </a:cubicBezTo>
                  <a:cubicBezTo>
                    <a:pt x="257" y="2478"/>
                    <a:pt x="234" y="2539"/>
                    <a:pt x="258" y="2592"/>
                  </a:cubicBezTo>
                  <a:cubicBezTo>
                    <a:pt x="321" y="2725"/>
                    <a:pt x="394" y="2852"/>
                    <a:pt x="479" y="2967"/>
                  </a:cubicBezTo>
                  <a:cubicBezTo>
                    <a:pt x="499" y="2995"/>
                    <a:pt x="531" y="3010"/>
                    <a:pt x="563" y="3010"/>
                  </a:cubicBezTo>
                  <a:cubicBezTo>
                    <a:pt x="584" y="3010"/>
                    <a:pt x="606" y="3002"/>
                    <a:pt x="624" y="2989"/>
                  </a:cubicBezTo>
                  <a:cubicBezTo>
                    <a:pt x="671" y="2956"/>
                    <a:pt x="681" y="2891"/>
                    <a:pt x="646" y="2844"/>
                  </a:cubicBezTo>
                  <a:cubicBezTo>
                    <a:pt x="570" y="2740"/>
                    <a:pt x="503" y="2626"/>
                    <a:pt x="447" y="2504"/>
                  </a:cubicBezTo>
                  <a:cubicBezTo>
                    <a:pt x="429" y="2466"/>
                    <a:pt x="391" y="2444"/>
                    <a:pt x="352" y="2444"/>
                  </a:cubicBezTo>
                  <a:close/>
                  <a:moveTo>
                    <a:pt x="5443" y="2498"/>
                  </a:moveTo>
                  <a:cubicBezTo>
                    <a:pt x="5432" y="2498"/>
                    <a:pt x="5422" y="2499"/>
                    <a:pt x="5411" y="2503"/>
                  </a:cubicBezTo>
                  <a:cubicBezTo>
                    <a:pt x="5358" y="2518"/>
                    <a:pt x="5326" y="2577"/>
                    <a:pt x="5343" y="2631"/>
                  </a:cubicBezTo>
                  <a:cubicBezTo>
                    <a:pt x="5350" y="2656"/>
                    <a:pt x="5354" y="2683"/>
                    <a:pt x="5354" y="2711"/>
                  </a:cubicBezTo>
                  <a:cubicBezTo>
                    <a:pt x="5354" y="2784"/>
                    <a:pt x="5331" y="2868"/>
                    <a:pt x="5285" y="2953"/>
                  </a:cubicBezTo>
                  <a:cubicBezTo>
                    <a:pt x="5260" y="3005"/>
                    <a:pt x="5279" y="3067"/>
                    <a:pt x="5331" y="3094"/>
                  </a:cubicBezTo>
                  <a:cubicBezTo>
                    <a:pt x="5345" y="3102"/>
                    <a:pt x="5361" y="3105"/>
                    <a:pt x="5378" y="3105"/>
                  </a:cubicBezTo>
                  <a:cubicBezTo>
                    <a:pt x="5415" y="3105"/>
                    <a:pt x="5452" y="3086"/>
                    <a:pt x="5470" y="3049"/>
                  </a:cubicBezTo>
                  <a:cubicBezTo>
                    <a:pt x="5530" y="2935"/>
                    <a:pt x="5561" y="2817"/>
                    <a:pt x="5561" y="2711"/>
                  </a:cubicBezTo>
                  <a:cubicBezTo>
                    <a:pt x="5561" y="2662"/>
                    <a:pt x="5555" y="2615"/>
                    <a:pt x="5541" y="2571"/>
                  </a:cubicBezTo>
                  <a:cubicBezTo>
                    <a:pt x="5528" y="2526"/>
                    <a:pt x="5487" y="2498"/>
                    <a:pt x="5443" y="2498"/>
                  </a:cubicBezTo>
                  <a:close/>
                  <a:moveTo>
                    <a:pt x="839" y="3109"/>
                  </a:moveTo>
                  <a:cubicBezTo>
                    <a:pt x="811" y="3109"/>
                    <a:pt x="783" y="3120"/>
                    <a:pt x="763" y="3143"/>
                  </a:cubicBezTo>
                  <a:cubicBezTo>
                    <a:pt x="725" y="3186"/>
                    <a:pt x="727" y="3252"/>
                    <a:pt x="770" y="3290"/>
                  </a:cubicBezTo>
                  <a:cubicBezTo>
                    <a:pt x="877" y="3386"/>
                    <a:pt x="994" y="3473"/>
                    <a:pt x="1120" y="3549"/>
                  </a:cubicBezTo>
                  <a:cubicBezTo>
                    <a:pt x="1136" y="3558"/>
                    <a:pt x="1155" y="3563"/>
                    <a:pt x="1173" y="3563"/>
                  </a:cubicBezTo>
                  <a:cubicBezTo>
                    <a:pt x="1209" y="3563"/>
                    <a:pt x="1243" y="3545"/>
                    <a:pt x="1263" y="3513"/>
                  </a:cubicBezTo>
                  <a:cubicBezTo>
                    <a:pt x="1292" y="3463"/>
                    <a:pt x="1276" y="3399"/>
                    <a:pt x="1227" y="3370"/>
                  </a:cubicBezTo>
                  <a:cubicBezTo>
                    <a:pt x="1112" y="3301"/>
                    <a:pt x="1005" y="3223"/>
                    <a:pt x="910" y="3136"/>
                  </a:cubicBezTo>
                  <a:cubicBezTo>
                    <a:pt x="890" y="3118"/>
                    <a:pt x="864" y="3109"/>
                    <a:pt x="839" y="3109"/>
                  </a:cubicBezTo>
                  <a:close/>
                  <a:moveTo>
                    <a:pt x="5121" y="3222"/>
                  </a:moveTo>
                  <a:cubicBezTo>
                    <a:pt x="5096" y="3222"/>
                    <a:pt x="5071" y="3231"/>
                    <a:pt x="5051" y="3249"/>
                  </a:cubicBezTo>
                  <a:cubicBezTo>
                    <a:pt x="4961" y="3332"/>
                    <a:pt x="4853" y="3408"/>
                    <a:pt x="4733" y="3474"/>
                  </a:cubicBezTo>
                  <a:cubicBezTo>
                    <a:pt x="4683" y="3501"/>
                    <a:pt x="4664" y="3565"/>
                    <a:pt x="4692" y="3615"/>
                  </a:cubicBezTo>
                  <a:cubicBezTo>
                    <a:pt x="4711" y="3649"/>
                    <a:pt x="4746" y="3669"/>
                    <a:pt x="4783" y="3669"/>
                  </a:cubicBezTo>
                  <a:cubicBezTo>
                    <a:pt x="4800" y="3669"/>
                    <a:pt x="4817" y="3665"/>
                    <a:pt x="4833" y="3655"/>
                  </a:cubicBezTo>
                  <a:cubicBezTo>
                    <a:pt x="4968" y="3582"/>
                    <a:pt x="5088" y="3496"/>
                    <a:pt x="5191" y="3403"/>
                  </a:cubicBezTo>
                  <a:cubicBezTo>
                    <a:pt x="5234" y="3364"/>
                    <a:pt x="5236" y="3298"/>
                    <a:pt x="5198" y="3256"/>
                  </a:cubicBezTo>
                  <a:cubicBezTo>
                    <a:pt x="5178" y="3233"/>
                    <a:pt x="5150" y="3222"/>
                    <a:pt x="5121" y="3222"/>
                  </a:cubicBezTo>
                  <a:close/>
                  <a:moveTo>
                    <a:pt x="3752" y="3075"/>
                  </a:moveTo>
                  <a:cubicBezTo>
                    <a:pt x="3714" y="3075"/>
                    <a:pt x="3677" y="3096"/>
                    <a:pt x="3660" y="3133"/>
                  </a:cubicBezTo>
                  <a:cubicBezTo>
                    <a:pt x="3597" y="3261"/>
                    <a:pt x="3550" y="3402"/>
                    <a:pt x="3520" y="3551"/>
                  </a:cubicBezTo>
                  <a:cubicBezTo>
                    <a:pt x="3509" y="3607"/>
                    <a:pt x="3546" y="3663"/>
                    <a:pt x="3602" y="3674"/>
                  </a:cubicBezTo>
                  <a:cubicBezTo>
                    <a:pt x="3608" y="3675"/>
                    <a:pt x="3616" y="3675"/>
                    <a:pt x="3623" y="3675"/>
                  </a:cubicBezTo>
                  <a:cubicBezTo>
                    <a:pt x="3671" y="3675"/>
                    <a:pt x="3715" y="3640"/>
                    <a:pt x="3725" y="3591"/>
                  </a:cubicBezTo>
                  <a:cubicBezTo>
                    <a:pt x="3750" y="3459"/>
                    <a:pt x="3791" y="3335"/>
                    <a:pt x="3846" y="3224"/>
                  </a:cubicBezTo>
                  <a:cubicBezTo>
                    <a:pt x="3870" y="3173"/>
                    <a:pt x="3850" y="3110"/>
                    <a:pt x="3798" y="3086"/>
                  </a:cubicBezTo>
                  <a:cubicBezTo>
                    <a:pt x="3783" y="3079"/>
                    <a:pt x="3768" y="3075"/>
                    <a:pt x="3752" y="3075"/>
                  </a:cubicBezTo>
                  <a:close/>
                  <a:moveTo>
                    <a:pt x="1545" y="3538"/>
                  </a:moveTo>
                  <a:cubicBezTo>
                    <a:pt x="1504" y="3538"/>
                    <a:pt x="1465" y="3562"/>
                    <a:pt x="1449" y="3604"/>
                  </a:cubicBezTo>
                  <a:cubicBezTo>
                    <a:pt x="1428" y="3658"/>
                    <a:pt x="1454" y="3718"/>
                    <a:pt x="1508" y="3738"/>
                  </a:cubicBezTo>
                  <a:cubicBezTo>
                    <a:pt x="1635" y="3789"/>
                    <a:pt x="1772" y="3833"/>
                    <a:pt x="1915" y="3868"/>
                  </a:cubicBezTo>
                  <a:cubicBezTo>
                    <a:pt x="1924" y="3870"/>
                    <a:pt x="1933" y="3871"/>
                    <a:pt x="1941" y="3871"/>
                  </a:cubicBezTo>
                  <a:cubicBezTo>
                    <a:pt x="1988" y="3871"/>
                    <a:pt x="2029" y="3839"/>
                    <a:pt x="2042" y="3791"/>
                  </a:cubicBezTo>
                  <a:cubicBezTo>
                    <a:pt x="2055" y="3736"/>
                    <a:pt x="2021" y="3680"/>
                    <a:pt x="1966" y="3666"/>
                  </a:cubicBezTo>
                  <a:cubicBezTo>
                    <a:pt x="1831" y="3633"/>
                    <a:pt x="1702" y="3593"/>
                    <a:pt x="1584" y="3545"/>
                  </a:cubicBezTo>
                  <a:cubicBezTo>
                    <a:pt x="1571" y="3540"/>
                    <a:pt x="1558" y="3538"/>
                    <a:pt x="1545" y="3538"/>
                  </a:cubicBezTo>
                  <a:close/>
                  <a:moveTo>
                    <a:pt x="4403" y="3628"/>
                  </a:moveTo>
                  <a:cubicBezTo>
                    <a:pt x="4392" y="3628"/>
                    <a:pt x="4380" y="3629"/>
                    <a:pt x="4369" y="3633"/>
                  </a:cubicBezTo>
                  <a:cubicBezTo>
                    <a:pt x="4248" y="3675"/>
                    <a:pt x="4118" y="3709"/>
                    <a:pt x="3982" y="3735"/>
                  </a:cubicBezTo>
                  <a:cubicBezTo>
                    <a:pt x="3926" y="3746"/>
                    <a:pt x="3889" y="3801"/>
                    <a:pt x="3900" y="3857"/>
                  </a:cubicBezTo>
                  <a:cubicBezTo>
                    <a:pt x="3910" y="3906"/>
                    <a:pt x="3954" y="3941"/>
                    <a:pt x="4002" y="3941"/>
                  </a:cubicBezTo>
                  <a:cubicBezTo>
                    <a:pt x="4009" y="3941"/>
                    <a:pt x="4015" y="3941"/>
                    <a:pt x="4022" y="3939"/>
                  </a:cubicBezTo>
                  <a:cubicBezTo>
                    <a:pt x="4167" y="3911"/>
                    <a:pt x="4307" y="3874"/>
                    <a:pt x="4436" y="3829"/>
                  </a:cubicBezTo>
                  <a:cubicBezTo>
                    <a:pt x="4490" y="3811"/>
                    <a:pt x="4520" y="3752"/>
                    <a:pt x="4501" y="3697"/>
                  </a:cubicBezTo>
                  <a:cubicBezTo>
                    <a:pt x="4487" y="3654"/>
                    <a:pt x="4446" y="3628"/>
                    <a:pt x="4403" y="3628"/>
                  </a:cubicBezTo>
                  <a:close/>
                  <a:moveTo>
                    <a:pt x="2346" y="3741"/>
                  </a:moveTo>
                  <a:cubicBezTo>
                    <a:pt x="2296" y="3741"/>
                    <a:pt x="2253" y="3778"/>
                    <a:pt x="2245" y="3829"/>
                  </a:cubicBezTo>
                  <a:cubicBezTo>
                    <a:pt x="2238" y="3887"/>
                    <a:pt x="2277" y="3939"/>
                    <a:pt x="2333" y="3947"/>
                  </a:cubicBezTo>
                  <a:cubicBezTo>
                    <a:pt x="2479" y="3968"/>
                    <a:pt x="2619" y="3983"/>
                    <a:pt x="2752" y="3994"/>
                  </a:cubicBezTo>
                  <a:cubicBezTo>
                    <a:pt x="2756" y="3996"/>
                    <a:pt x="2758" y="3996"/>
                    <a:pt x="2761" y="3996"/>
                  </a:cubicBezTo>
                  <a:cubicBezTo>
                    <a:pt x="2815" y="3994"/>
                    <a:pt x="2860" y="3954"/>
                    <a:pt x="2865" y="3900"/>
                  </a:cubicBezTo>
                  <a:cubicBezTo>
                    <a:pt x="2870" y="3843"/>
                    <a:pt x="2827" y="3792"/>
                    <a:pt x="2769" y="3787"/>
                  </a:cubicBezTo>
                  <a:cubicBezTo>
                    <a:pt x="2639" y="3778"/>
                    <a:pt x="2503" y="3762"/>
                    <a:pt x="2363" y="3742"/>
                  </a:cubicBezTo>
                  <a:cubicBezTo>
                    <a:pt x="2357" y="3741"/>
                    <a:pt x="2351" y="3741"/>
                    <a:pt x="2346" y="3741"/>
                  </a:cubicBezTo>
                  <a:close/>
                  <a:moveTo>
                    <a:pt x="3591" y="3789"/>
                  </a:moveTo>
                  <a:cubicBezTo>
                    <a:pt x="3588" y="3789"/>
                    <a:pt x="3585" y="3790"/>
                    <a:pt x="3581" y="3790"/>
                  </a:cubicBezTo>
                  <a:cubicBezTo>
                    <a:pt x="3460" y="3801"/>
                    <a:pt x="3334" y="3806"/>
                    <a:pt x="3204" y="3806"/>
                  </a:cubicBezTo>
                  <a:lnTo>
                    <a:pt x="3176" y="3806"/>
                  </a:lnTo>
                  <a:cubicBezTo>
                    <a:pt x="3118" y="3806"/>
                    <a:pt x="3073" y="3851"/>
                    <a:pt x="3072" y="3909"/>
                  </a:cubicBezTo>
                  <a:cubicBezTo>
                    <a:pt x="3072" y="3966"/>
                    <a:pt x="3117" y="4013"/>
                    <a:pt x="3175" y="4013"/>
                  </a:cubicBezTo>
                  <a:lnTo>
                    <a:pt x="3204" y="4013"/>
                  </a:lnTo>
                  <a:cubicBezTo>
                    <a:pt x="3298" y="4013"/>
                    <a:pt x="3390" y="4010"/>
                    <a:pt x="3480" y="4006"/>
                  </a:cubicBezTo>
                  <a:cubicBezTo>
                    <a:pt x="3481" y="4135"/>
                    <a:pt x="3492" y="4271"/>
                    <a:pt x="3513" y="4412"/>
                  </a:cubicBezTo>
                  <a:cubicBezTo>
                    <a:pt x="3520" y="4465"/>
                    <a:pt x="3564" y="4502"/>
                    <a:pt x="3614" y="4502"/>
                  </a:cubicBezTo>
                  <a:cubicBezTo>
                    <a:pt x="3619" y="4502"/>
                    <a:pt x="3624" y="4502"/>
                    <a:pt x="3629" y="4500"/>
                  </a:cubicBezTo>
                  <a:cubicBezTo>
                    <a:pt x="3687" y="4493"/>
                    <a:pt x="3726" y="4440"/>
                    <a:pt x="3717" y="4383"/>
                  </a:cubicBezTo>
                  <a:cubicBezTo>
                    <a:pt x="3698" y="4244"/>
                    <a:pt x="3688" y="4110"/>
                    <a:pt x="3688" y="3983"/>
                  </a:cubicBezTo>
                  <a:cubicBezTo>
                    <a:pt x="3688" y="3971"/>
                    <a:pt x="3684" y="3958"/>
                    <a:pt x="3681" y="3945"/>
                  </a:cubicBezTo>
                  <a:cubicBezTo>
                    <a:pt x="3690" y="3928"/>
                    <a:pt x="3695" y="3908"/>
                    <a:pt x="3694" y="3885"/>
                  </a:cubicBezTo>
                  <a:cubicBezTo>
                    <a:pt x="3689" y="3831"/>
                    <a:pt x="3641" y="3789"/>
                    <a:pt x="3591" y="3789"/>
                  </a:cubicBezTo>
                  <a:close/>
                  <a:moveTo>
                    <a:pt x="3696" y="4701"/>
                  </a:moveTo>
                  <a:cubicBezTo>
                    <a:pt x="3687" y="4701"/>
                    <a:pt x="3679" y="4702"/>
                    <a:pt x="3671" y="4704"/>
                  </a:cubicBezTo>
                  <a:cubicBezTo>
                    <a:pt x="3616" y="4718"/>
                    <a:pt x="3581" y="4775"/>
                    <a:pt x="3596" y="4830"/>
                  </a:cubicBezTo>
                  <a:cubicBezTo>
                    <a:pt x="3629" y="4962"/>
                    <a:pt x="3670" y="5098"/>
                    <a:pt x="3716" y="5237"/>
                  </a:cubicBezTo>
                  <a:cubicBezTo>
                    <a:pt x="3731" y="5279"/>
                    <a:pt x="3771" y="5307"/>
                    <a:pt x="3815" y="5308"/>
                  </a:cubicBezTo>
                  <a:lnTo>
                    <a:pt x="3815" y="5308"/>
                  </a:lnTo>
                  <a:cubicBezTo>
                    <a:pt x="3827" y="5308"/>
                    <a:pt x="3838" y="5305"/>
                    <a:pt x="3848" y="5302"/>
                  </a:cubicBezTo>
                  <a:cubicBezTo>
                    <a:pt x="3902" y="5283"/>
                    <a:pt x="3932" y="5224"/>
                    <a:pt x="3913" y="5169"/>
                  </a:cubicBezTo>
                  <a:cubicBezTo>
                    <a:pt x="3868" y="5037"/>
                    <a:pt x="3829" y="4906"/>
                    <a:pt x="3797" y="4780"/>
                  </a:cubicBezTo>
                  <a:cubicBezTo>
                    <a:pt x="3785" y="4733"/>
                    <a:pt x="3743" y="4701"/>
                    <a:pt x="3696" y="4701"/>
                  </a:cubicBezTo>
                  <a:close/>
                  <a:moveTo>
                    <a:pt x="3815" y="5308"/>
                  </a:moveTo>
                  <a:cubicBezTo>
                    <a:pt x="3815" y="5308"/>
                    <a:pt x="3814" y="5308"/>
                    <a:pt x="3814" y="5308"/>
                  </a:cubicBezTo>
                  <a:lnTo>
                    <a:pt x="3815" y="5308"/>
                  </a:lnTo>
                  <a:cubicBezTo>
                    <a:pt x="3815" y="5308"/>
                    <a:pt x="3815" y="5308"/>
                    <a:pt x="3815" y="5308"/>
                  </a:cubicBezTo>
                  <a:close/>
                  <a:moveTo>
                    <a:pt x="3962" y="5488"/>
                  </a:moveTo>
                  <a:cubicBezTo>
                    <a:pt x="3949" y="5488"/>
                    <a:pt x="3935" y="5491"/>
                    <a:pt x="3922" y="5496"/>
                  </a:cubicBezTo>
                  <a:cubicBezTo>
                    <a:pt x="3868" y="5518"/>
                    <a:pt x="3844" y="5578"/>
                    <a:pt x="3866" y="5631"/>
                  </a:cubicBezTo>
                  <a:cubicBezTo>
                    <a:pt x="3921" y="5766"/>
                    <a:pt x="3978" y="5896"/>
                    <a:pt x="4038" y="6017"/>
                  </a:cubicBezTo>
                  <a:cubicBezTo>
                    <a:pt x="4057" y="6054"/>
                    <a:pt x="4093" y="6074"/>
                    <a:pt x="4131" y="6074"/>
                  </a:cubicBezTo>
                  <a:cubicBezTo>
                    <a:pt x="4147" y="6074"/>
                    <a:pt x="4163" y="6071"/>
                    <a:pt x="4178" y="6063"/>
                  </a:cubicBezTo>
                  <a:cubicBezTo>
                    <a:pt x="4229" y="6038"/>
                    <a:pt x="4250" y="5975"/>
                    <a:pt x="4224" y="5924"/>
                  </a:cubicBezTo>
                  <a:cubicBezTo>
                    <a:pt x="4167" y="5807"/>
                    <a:pt x="4111" y="5682"/>
                    <a:pt x="4057" y="5553"/>
                  </a:cubicBezTo>
                  <a:cubicBezTo>
                    <a:pt x="4040" y="5512"/>
                    <a:pt x="4002" y="5488"/>
                    <a:pt x="3962" y="5488"/>
                  </a:cubicBezTo>
                  <a:close/>
                  <a:moveTo>
                    <a:pt x="8282" y="5947"/>
                  </a:moveTo>
                  <a:cubicBezTo>
                    <a:pt x="8245" y="5947"/>
                    <a:pt x="8208" y="5967"/>
                    <a:pt x="8190" y="6003"/>
                  </a:cubicBezTo>
                  <a:cubicBezTo>
                    <a:pt x="8149" y="6083"/>
                    <a:pt x="8109" y="6160"/>
                    <a:pt x="8067" y="6234"/>
                  </a:cubicBezTo>
                  <a:cubicBezTo>
                    <a:pt x="8039" y="6284"/>
                    <a:pt x="8057" y="6348"/>
                    <a:pt x="8108" y="6376"/>
                  </a:cubicBezTo>
                  <a:cubicBezTo>
                    <a:pt x="8123" y="6384"/>
                    <a:pt x="8141" y="6389"/>
                    <a:pt x="8158" y="6389"/>
                  </a:cubicBezTo>
                  <a:cubicBezTo>
                    <a:pt x="8195" y="6389"/>
                    <a:pt x="8230" y="6370"/>
                    <a:pt x="8248" y="6337"/>
                  </a:cubicBezTo>
                  <a:cubicBezTo>
                    <a:pt x="8291" y="6259"/>
                    <a:pt x="8334" y="6180"/>
                    <a:pt x="8376" y="6097"/>
                  </a:cubicBezTo>
                  <a:cubicBezTo>
                    <a:pt x="8402" y="6046"/>
                    <a:pt x="8381" y="5984"/>
                    <a:pt x="8329" y="5958"/>
                  </a:cubicBezTo>
                  <a:cubicBezTo>
                    <a:pt x="8314" y="5950"/>
                    <a:pt x="8298" y="5947"/>
                    <a:pt x="8282" y="5947"/>
                  </a:cubicBezTo>
                  <a:close/>
                  <a:moveTo>
                    <a:pt x="4330" y="6232"/>
                  </a:moveTo>
                  <a:cubicBezTo>
                    <a:pt x="4312" y="6232"/>
                    <a:pt x="4294" y="6236"/>
                    <a:pt x="4277" y="6246"/>
                  </a:cubicBezTo>
                  <a:cubicBezTo>
                    <a:pt x="4228" y="6275"/>
                    <a:pt x="4211" y="6339"/>
                    <a:pt x="4240" y="6389"/>
                  </a:cubicBezTo>
                  <a:cubicBezTo>
                    <a:pt x="4315" y="6513"/>
                    <a:pt x="4394" y="6632"/>
                    <a:pt x="4476" y="6743"/>
                  </a:cubicBezTo>
                  <a:cubicBezTo>
                    <a:pt x="4495" y="6771"/>
                    <a:pt x="4527" y="6786"/>
                    <a:pt x="4559" y="6786"/>
                  </a:cubicBezTo>
                  <a:cubicBezTo>
                    <a:pt x="4580" y="6786"/>
                    <a:pt x="4602" y="6780"/>
                    <a:pt x="4620" y="6767"/>
                  </a:cubicBezTo>
                  <a:cubicBezTo>
                    <a:pt x="4667" y="6732"/>
                    <a:pt x="4676" y="6667"/>
                    <a:pt x="4642" y="6621"/>
                  </a:cubicBezTo>
                  <a:cubicBezTo>
                    <a:pt x="4565" y="6515"/>
                    <a:pt x="4490" y="6402"/>
                    <a:pt x="4419" y="6283"/>
                  </a:cubicBezTo>
                  <a:cubicBezTo>
                    <a:pt x="4400" y="6249"/>
                    <a:pt x="4365" y="6232"/>
                    <a:pt x="4330" y="6232"/>
                  </a:cubicBezTo>
                  <a:close/>
                  <a:moveTo>
                    <a:pt x="7940" y="6534"/>
                  </a:moveTo>
                  <a:cubicBezTo>
                    <a:pt x="7907" y="6534"/>
                    <a:pt x="7874" y="6550"/>
                    <a:pt x="7854" y="6579"/>
                  </a:cubicBezTo>
                  <a:cubicBezTo>
                    <a:pt x="7774" y="6694"/>
                    <a:pt x="7692" y="6802"/>
                    <a:pt x="7608" y="6899"/>
                  </a:cubicBezTo>
                  <a:cubicBezTo>
                    <a:pt x="7570" y="6943"/>
                    <a:pt x="7575" y="7008"/>
                    <a:pt x="7618" y="7046"/>
                  </a:cubicBezTo>
                  <a:cubicBezTo>
                    <a:pt x="7637" y="7063"/>
                    <a:pt x="7662" y="7072"/>
                    <a:pt x="7686" y="7072"/>
                  </a:cubicBezTo>
                  <a:lnTo>
                    <a:pt x="7686" y="7070"/>
                  </a:lnTo>
                  <a:cubicBezTo>
                    <a:pt x="7714" y="7070"/>
                    <a:pt x="7744" y="7059"/>
                    <a:pt x="7765" y="7035"/>
                  </a:cubicBezTo>
                  <a:cubicBezTo>
                    <a:pt x="7854" y="6932"/>
                    <a:pt x="7941" y="6818"/>
                    <a:pt x="8024" y="6697"/>
                  </a:cubicBezTo>
                  <a:cubicBezTo>
                    <a:pt x="8057" y="6650"/>
                    <a:pt x="8045" y="6585"/>
                    <a:pt x="7999" y="6552"/>
                  </a:cubicBezTo>
                  <a:cubicBezTo>
                    <a:pt x="7981" y="6540"/>
                    <a:pt x="7960" y="6534"/>
                    <a:pt x="7940" y="6534"/>
                  </a:cubicBezTo>
                  <a:close/>
                  <a:moveTo>
                    <a:pt x="4822" y="6899"/>
                  </a:moveTo>
                  <a:cubicBezTo>
                    <a:pt x="4797" y="6899"/>
                    <a:pt x="4772" y="6908"/>
                    <a:pt x="4751" y="6927"/>
                  </a:cubicBezTo>
                  <a:cubicBezTo>
                    <a:pt x="4710" y="6966"/>
                    <a:pt x="4707" y="7031"/>
                    <a:pt x="4746" y="7074"/>
                  </a:cubicBezTo>
                  <a:cubicBezTo>
                    <a:pt x="4847" y="7183"/>
                    <a:pt x="4952" y="7281"/>
                    <a:pt x="5060" y="7368"/>
                  </a:cubicBezTo>
                  <a:cubicBezTo>
                    <a:pt x="5079" y="7383"/>
                    <a:pt x="5102" y="7391"/>
                    <a:pt x="5125" y="7391"/>
                  </a:cubicBezTo>
                  <a:lnTo>
                    <a:pt x="5125" y="7390"/>
                  </a:lnTo>
                  <a:cubicBezTo>
                    <a:pt x="5155" y="7390"/>
                    <a:pt x="5185" y="7378"/>
                    <a:pt x="5206" y="7352"/>
                  </a:cubicBezTo>
                  <a:cubicBezTo>
                    <a:pt x="5242" y="7307"/>
                    <a:pt x="5235" y="7242"/>
                    <a:pt x="5190" y="7206"/>
                  </a:cubicBezTo>
                  <a:cubicBezTo>
                    <a:pt x="5091" y="7125"/>
                    <a:pt x="4993" y="7034"/>
                    <a:pt x="4898" y="6932"/>
                  </a:cubicBezTo>
                  <a:cubicBezTo>
                    <a:pt x="4878" y="6910"/>
                    <a:pt x="4850" y="6899"/>
                    <a:pt x="4822" y="6899"/>
                  </a:cubicBezTo>
                  <a:close/>
                  <a:moveTo>
                    <a:pt x="7393" y="7157"/>
                  </a:moveTo>
                  <a:cubicBezTo>
                    <a:pt x="7369" y="7157"/>
                    <a:pt x="7345" y="7165"/>
                    <a:pt x="7325" y="7182"/>
                  </a:cubicBezTo>
                  <a:cubicBezTo>
                    <a:pt x="7221" y="7271"/>
                    <a:pt x="7113" y="7348"/>
                    <a:pt x="7004" y="7411"/>
                  </a:cubicBezTo>
                  <a:cubicBezTo>
                    <a:pt x="6954" y="7440"/>
                    <a:pt x="6936" y="7503"/>
                    <a:pt x="6965" y="7553"/>
                  </a:cubicBezTo>
                  <a:cubicBezTo>
                    <a:pt x="6984" y="7586"/>
                    <a:pt x="7020" y="7606"/>
                    <a:pt x="7055" y="7606"/>
                  </a:cubicBezTo>
                  <a:cubicBezTo>
                    <a:pt x="7072" y="7606"/>
                    <a:pt x="7091" y="7601"/>
                    <a:pt x="7107" y="7591"/>
                  </a:cubicBezTo>
                  <a:cubicBezTo>
                    <a:pt x="7227" y="7522"/>
                    <a:pt x="7346" y="7438"/>
                    <a:pt x="7461" y="7340"/>
                  </a:cubicBezTo>
                  <a:cubicBezTo>
                    <a:pt x="7504" y="7302"/>
                    <a:pt x="7510" y="7237"/>
                    <a:pt x="7472" y="7193"/>
                  </a:cubicBezTo>
                  <a:cubicBezTo>
                    <a:pt x="7451" y="7169"/>
                    <a:pt x="7422" y="7157"/>
                    <a:pt x="7393" y="7157"/>
                  </a:cubicBezTo>
                  <a:close/>
                  <a:moveTo>
                    <a:pt x="5470" y="7413"/>
                  </a:moveTo>
                  <a:cubicBezTo>
                    <a:pt x="5433" y="7413"/>
                    <a:pt x="5397" y="7433"/>
                    <a:pt x="5378" y="7468"/>
                  </a:cubicBezTo>
                  <a:cubicBezTo>
                    <a:pt x="5351" y="7519"/>
                    <a:pt x="5370" y="7581"/>
                    <a:pt x="5420" y="7609"/>
                  </a:cubicBezTo>
                  <a:cubicBezTo>
                    <a:pt x="5554" y="7680"/>
                    <a:pt x="5691" y="7735"/>
                    <a:pt x="5827" y="7772"/>
                  </a:cubicBezTo>
                  <a:cubicBezTo>
                    <a:pt x="5837" y="7775"/>
                    <a:pt x="5845" y="7776"/>
                    <a:pt x="5854" y="7776"/>
                  </a:cubicBezTo>
                  <a:cubicBezTo>
                    <a:pt x="5900" y="7776"/>
                    <a:pt x="5942" y="7745"/>
                    <a:pt x="5954" y="7699"/>
                  </a:cubicBezTo>
                  <a:cubicBezTo>
                    <a:pt x="5969" y="7642"/>
                    <a:pt x="5936" y="7586"/>
                    <a:pt x="5881" y="7571"/>
                  </a:cubicBezTo>
                  <a:cubicBezTo>
                    <a:pt x="5759" y="7538"/>
                    <a:pt x="5638" y="7490"/>
                    <a:pt x="5519" y="7426"/>
                  </a:cubicBezTo>
                  <a:cubicBezTo>
                    <a:pt x="5504" y="7417"/>
                    <a:pt x="5487" y="7413"/>
                    <a:pt x="5470" y="7413"/>
                  </a:cubicBezTo>
                  <a:close/>
                  <a:moveTo>
                    <a:pt x="6673" y="7560"/>
                  </a:moveTo>
                  <a:cubicBezTo>
                    <a:pt x="6664" y="7560"/>
                    <a:pt x="6654" y="7562"/>
                    <a:pt x="6645" y="7564"/>
                  </a:cubicBezTo>
                  <a:cubicBezTo>
                    <a:pt x="6520" y="7601"/>
                    <a:pt x="6391" y="7620"/>
                    <a:pt x="6264" y="7620"/>
                  </a:cubicBezTo>
                  <a:cubicBezTo>
                    <a:pt x="6206" y="7622"/>
                    <a:pt x="6160" y="7668"/>
                    <a:pt x="6161" y="7726"/>
                  </a:cubicBezTo>
                  <a:cubicBezTo>
                    <a:pt x="6161" y="7783"/>
                    <a:pt x="6208" y="7829"/>
                    <a:pt x="6265" y="7829"/>
                  </a:cubicBezTo>
                  <a:cubicBezTo>
                    <a:pt x="6412" y="7827"/>
                    <a:pt x="6559" y="7805"/>
                    <a:pt x="6703" y="7764"/>
                  </a:cubicBezTo>
                  <a:cubicBezTo>
                    <a:pt x="6759" y="7748"/>
                    <a:pt x="6790" y="7690"/>
                    <a:pt x="6774" y="7635"/>
                  </a:cubicBezTo>
                  <a:cubicBezTo>
                    <a:pt x="6760" y="7589"/>
                    <a:pt x="6718" y="7560"/>
                    <a:pt x="6673" y="7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15;p17"/>
            <p:cNvSpPr/>
            <p:nvPr/>
          </p:nvSpPr>
          <p:spPr>
            <a:xfrm>
              <a:off x="6576201" y="3004626"/>
              <a:ext cx="303209" cy="199949"/>
            </a:xfrm>
            <a:custGeom>
              <a:avLst/>
              <a:gdLst/>
              <a:ahLst/>
              <a:cxnLst/>
              <a:rect l="l" t="t" r="r" b="b"/>
              <a:pathLst>
                <a:path w="9574" h="6314" extrusionOk="0">
                  <a:moveTo>
                    <a:pt x="4782" y="975"/>
                  </a:moveTo>
                  <a:cubicBezTo>
                    <a:pt x="5158" y="1343"/>
                    <a:pt x="5234" y="1774"/>
                    <a:pt x="5133" y="2058"/>
                  </a:cubicBezTo>
                  <a:cubicBezTo>
                    <a:pt x="5079" y="2209"/>
                    <a:pt x="4984" y="2290"/>
                    <a:pt x="4873" y="2290"/>
                  </a:cubicBezTo>
                  <a:cubicBezTo>
                    <a:pt x="4803" y="2290"/>
                    <a:pt x="4727" y="2259"/>
                    <a:pt x="4650" y="2193"/>
                  </a:cubicBezTo>
                  <a:cubicBezTo>
                    <a:pt x="4384" y="1966"/>
                    <a:pt x="4448" y="1440"/>
                    <a:pt x="4781" y="975"/>
                  </a:cubicBezTo>
                  <a:close/>
                  <a:moveTo>
                    <a:pt x="7690" y="2384"/>
                  </a:moveTo>
                  <a:lnTo>
                    <a:pt x="7690" y="2384"/>
                  </a:lnTo>
                  <a:cubicBezTo>
                    <a:pt x="7621" y="2900"/>
                    <a:pt x="7303" y="3281"/>
                    <a:pt x="6881" y="3336"/>
                  </a:cubicBezTo>
                  <a:cubicBezTo>
                    <a:pt x="6855" y="3340"/>
                    <a:pt x="6831" y="3341"/>
                    <a:pt x="6808" y="3341"/>
                  </a:cubicBezTo>
                  <a:cubicBezTo>
                    <a:pt x="6697" y="3341"/>
                    <a:pt x="6695" y="3304"/>
                    <a:pt x="6693" y="3277"/>
                  </a:cubicBezTo>
                  <a:cubicBezTo>
                    <a:pt x="6685" y="3059"/>
                    <a:pt x="7099" y="2516"/>
                    <a:pt x="7690" y="2384"/>
                  </a:cubicBezTo>
                  <a:close/>
                  <a:moveTo>
                    <a:pt x="2663" y="3694"/>
                  </a:moveTo>
                  <a:cubicBezTo>
                    <a:pt x="2737" y="3694"/>
                    <a:pt x="2805" y="3762"/>
                    <a:pt x="2849" y="3819"/>
                  </a:cubicBezTo>
                  <a:cubicBezTo>
                    <a:pt x="3054" y="4081"/>
                    <a:pt x="3105" y="4367"/>
                    <a:pt x="2989" y="4605"/>
                  </a:cubicBezTo>
                  <a:cubicBezTo>
                    <a:pt x="2865" y="4860"/>
                    <a:pt x="2568" y="5019"/>
                    <a:pt x="2210" y="5024"/>
                  </a:cubicBezTo>
                  <a:cubicBezTo>
                    <a:pt x="2141" y="4554"/>
                    <a:pt x="2280" y="4055"/>
                    <a:pt x="2467" y="3822"/>
                  </a:cubicBezTo>
                  <a:cubicBezTo>
                    <a:pt x="2535" y="3739"/>
                    <a:pt x="2604" y="3694"/>
                    <a:pt x="2663" y="3694"/>
                  </a:cubicBezTo>
                  <a:close/>
                  <a:moveTo>
                    <a:pt x="5836" y="4109"/>
                  </a:moveTo>
                  <a:cubicBezTo>
                    <a:pt x="5860" y="4109"/>
                    <a:pt x="5918" y="4165"/>
                    <a:pt x="5963" y="4313"/>
                  </a:cubicBezTo>
                  <a:cubicBezTo>
                    <a:pt x="6077" y="4688"/>
                    <a:pt x="6006" y="5044"/>
                    <a:pt x="5764" y="5328"/>
                  </a:cubicBezTo>
                  <a:cubicBezTo>
                    <a:pt x="5543" y="4933"/>
                    <a:pt x="5564" y="4512"/>
                    <a:pt x="5690" y="4263"/>
                  </a:cubicBezTo>
                  <a:cubicBezTo>
                    <a:pt x="5748" y="4151"/>
                    <a:pt x="5810" y="4109"/>
                    <a:pt x="5836" y="4109"/>
                  </a:cubicBezTo>
                  <a:close/>
                  <a:moveTo>
                    <a:pt x="5988" y="289"/>
                  </a:moveTo>
                  <a:cubicBezTo>
                    <a:pt x="6234" y="289"/>
                    <a:pt x="6483" y="361"/>
                    <a:pt x="6718" y="512"/>
                  </a:cubicBezTo>
                  <a:cubicBezTo>
                    <a:pt x="7316" y="896"/>
                    <a:pt x="7677" y="1480"/>
                    <a:pt x="7703" y="2095"/>
                  </a:cubicBezTo>
                  <a:cubicBezTo>
                    <a:pt x="6969" y="2221"/>
                    <a:pt x="6396" y="2890"/>
                    <a:pt x="6412" y="3288"/>
                  </a:cubicBezTo>
                  <a:cubicBezTo>
                    <a:pt x="6419" y="3450"/>
                    <a:pt x="6527" y="3623"/>
                    <a:pt x="6808" y="3623"/>
                  </a:cubicBezTo>
                  <a:cubicBezTo>
                    <a:pt x="6842" y="3623"/>
                    <a:pt x="6877" y="3620"/>
                    <a:pt x="6916" y="3615"/>
                  </a:cubicBezTo>
                  <a:cubicBezTo>
                    <a:pt x="7488" y="3541"/>
                    <a:pt x="7911" y="3032"/>
                    <a:pt x="7977" y="2356"/>
                  </a:cubicBezTo>
                  <a:cubicBezTo>
                    <a:pt x="8294" y="2366"/>
                    <a:pt x="8590" y="2514"/>
                    <a:pt x="8854" y="2797"/>
                  </a:cubicBezTo>
                  <a:cubicBezTo>
                    <a:pt x="9304" y="3277"/>
                    <a:pt x="9196" y="3846"/>
                    <a:pt x="9026" y="4239"/>
                  </a:cubicBezTo>
                  <a:cubicBezTo>
                    <a:pt x="8634" y="5143"/>
                    <a:pt x="7537" y="5967"/>
                    <a:pt x="6725" y="5967"/>
                  </a:cubicBezTo>
                  <a:cubicBezTo>
                    <a:pt x="6501" y="5967"/>
                    <a:pt x="6310" y="5905"/>
                    <a:pt x="6158" y="5783"/>
                  </a:cubicBezTo>
                  <a:cubicBezTo>
                    <a:pt x="6073" y="5715"/>
                    <a:pt x="5996" y="5641"/>
                    <a:pt x="5930" y="5564"/>
                  </a:cubicBezTo>
                  <a:cubicBezTo>
                    <a:pt x="6272" y="5200"/>
                    <a:pt x="6382" y="4721"/>
                    <a:pt x="6233" y="4231"/>
                  </a:cubicBezTo>
                  <a:cubicBezTo>
                    <a:pt x="6126" y="3880"/>
                    <a:pt x="5938" y="3827"/>
                    <a:pt x="5836" y="3827"/>
                  </a:cubicBezTo>
                  <a:cubicBezTo>
                    <a:pt x="5683" y="3827"/>
                    <a:pt x="5538" y="3940"/>
                    <a:pt x="5439" y="4136"/>
                  </a:cubicBezTo>
                  <a:cubicBezTo>
                    <a:pt x="5266" y="4475"/>
                    <a:pt x="5243" y="5024"/>
                    <a:pt x="5553" y="5525"/>
                  </a:cubicBezTo>
                  <a:cubicBezTo>
                    <a:pt x="5228" y="5772"/>
                    <a:pt x="4623" y="6032"/>
                    <a:pt x="3516" y="6032"/>
                  </a:cubicBezTo>
                  <a:lnTo>
                    <a:pt x="3393" y="6031"/>
                  </a:lnTo>
                  <a:cubicBezTo>
                    <a:pt x="2702" y="6019"/>
                    <a:pt x="2405" y="5660"/>
                    <a:pt x="2279" y="5304"/>
                  </a:cubicBezTo>
                  <a:cubicBezTo>
                    <a:pt x="2715" y="5279"/>
                    <a:pt x="3080" y="5063"/>
                    <a:pt x="3243" y="4729"/>
                  </a:cubicBezTo>
                  <a:cubicBezTo>
                    <a:pt x="3408" y="4391"/>
                    <a:pt x="3346" y="3995"/>
                    <a:pt x="3072" y="3645"/>
                  </a:cubicBezTo>
                  <a:cubicBezTo>
                    <a:pt x="2922" y="3451"/>
                    <a:pt x="2767" y="3411"/>
                    <a:pt x="2663" y="3411"/>
                  </a:cubicBezTo>
                  <a:cubicBezTo>
                    <a:pt x="2515" y="3411"/>
                    <a:pt x="2372" y="3492"/>
                    <a:pt x="2248" y="3645"/>
                  </a:cubicBezTo>
                  <a:cubicBezTo>
                    <a:pt x="2028" y="3919"/>
                    <a:pt x="1861" y="4452"/>
                    <a:pt x="1923" y="4998"/>
                  </a:cubicBezTo>
                  <a:cubicBezTo>
                    <a:pt x="1618" y="4942"/>
                    <a:pt x="1297" y="4791"/>
                    <a:pt x="984" y="4556"/>
                  </a:cubicBezTo>
                  <a:cubicBezTo>
                    <a:pt x="267" y="4019"/>
                    <a:pt x="419" y="3272"/>
                    <a:pt x="517" y="2976"/>
                  </a:cubicBezTo>
                  <a:cubicBezTo>
                    <a:pt x="733" y="2327"/>
                    <a:pt x="1307" y="1800"/>
                    <a:pt x="1798" y="1800"/>
                  </a:cubicBezTo>
                  <a:cubicBezTo>
                    <a:pt x="1918" y="1800"/>
                    <a:pt x="2032" y="1830"/>
                    <a:pt x="2134" y="1894"/>
                  </a:cubicBezTo>
                  <a:cubicBezTo>
                    <a:pt x="2157" y="1908"/>
                    <a:pt x="2182" y="1915"/>
                    <a:pt x="2207" y="1915"/>
                  </a:cubicBezTo>
                  <a:cubicBezTo>
                    <a:pt x="2234" y="1915"/>
                    <a:pt x="2261" y="1907"/>
                    <a:pt x="2285" y="1892"/>
                  </a:cubicBezTo>
                  <a:cubicBezTo>
                    <a:pt x="2330" y="1862"/>
                    <a:pt x="2355" y="1810"/>
                    <a:pt x="2348" y="1755"/>
                  </a:cubicBezTo>
                  <a:cubicBezTo>
                    <a:pt x="2347" y="1747"/>
                    <a:pt x="2254" y="1007"/>
                    <a:pt x="2607" y="604"/>
                  </a:cubicBezTo>
                  <a:cubicBezTo>
                    <a:pt x="2756" y="434"/>
                    <a:pt x="2968" y="349"/>
                    <a:pt x="3241" y="349"/>
                  </a:cubicBezTo>
                  <a:cubicBezTo>
                    <a:pt x="3436" y="349"/>
                    <a:pt x="3662" y="392"/>
                    <a:pt x="3919" y="478"/>
                  </a:cubicBezTo>
                  <a:cubicBezTo>
                    <a:pt x="4166" y="561"/>
                    <a:pt x="4383" y="668"/>
                    <a:pt x="4564" y="795"/>
                  </a:cubicBezTo>
                  <a:cubicBezTo>
                    <a:pt x="4177" y="1329"/>
                    <a:pt x="4040" y="2042"/>
                    <a:pt x="4468" y="2407"/>
                  </a:cubicBezTo>
                  <a:cubicBezTo>
                    <a:pt x="4597" y="2519"/>
                    <a:pt x="4738" y="2578"/>
                    <a:pt x="4875" y="2578"/>
                  </a:cubicBezTo>
                  <a:cubicBezTo>
                    <a:pt x="5105" y="2578"/>
                    <a:pt x="5305" y="2415"/>
                    <a:pt x="5399" y="2153"/>
                  </a:cubicBezTo>
                  <a:cubicBezTo>
                    <a:pt x="5533" y="1778"/>
                    <a:pt x="5444" y="1216"/>
                    <a:pt x="4962" y="757"/>
                  </a:cubicBezTo>
                  <a:cubicBezTo>
                    <a:pt x="5259" y="451"/>
                    <a:pt x="5620" y="289"/>
                    <a:pt x="5988" y="289"/>
                  </a:cubicBezTo>
                  <a:close/>
                  <a:moveTo>
                    <a:pt x="5988" y="0"/>
                  </a:moveTo>
                  <a:cubicBezTo>
                    <a:pt x="5541" y="0"/>
                    <a:pt x="5095" y="209"/>
                    <a:pt x="4744" y="579"/>
                  </a:cubicBezTo>
                  <a:cubicBezTo>
                    <a:pt x="4537" y="429"/>
                    <a:pt x="4290" y="305"/>
                    <a:pt x="4008" y="211"/>
                  </a:cubicBezTo>
                  <a:cubicBezTo>
                    <a:pt x="3724" y="116"/>
                    <a:pt x="3467" y="68"/>
                    <a:pt x="3240" y="68"/>
                  </a:cubicBezTo>
                  <a:cubicBezTo>
                    <a:pt x="2883" y="68"/>
                    <a:pt x="2599" y="186"/>
                    <a:pt x="2395" y="418"/>
                  </a:cubicBezTo>
                  <a:cubicBezTo>
                    <a:pt x="2096" y="759"/>
                    <a:pt x="2051" y="1258"/>
                    <a:pt x="2054" y="1552"/>
                  </a:cubicBezTo>
                  <a:cubicBezTo>
                    <a:pt x="1972" y="1529"/>
                    <a:pt x="1887" y="1518"/>
                    <a:pt x="1798" y="1518"/>
                  </a:cubicBezTo>
                  <a:cubicBezTo>
                    <a:pt x="1185" y="1518"/>
                    <a:pt x="505" y="2120"/>
                    <a:pt x="250" y="2888"/>
                  </a:cubicBezTo>
                  <a:cubicBezTo>
                    <a:pt x="0" y="3636"/>
                    <a:pt x="206" y="4327"/>
                    <a:pt x="815" y="4783"/>
                  </a:cubicBezTo>
                  <a:cubicBezTo>
                    <a:pt x="1199" y="5070"/>
                    <a:pt x="1600" y="5246"/>
                    <a:pt x="1980" y="5293"/>
                  </a:cubicBezTo>
                  <a:cubicBezTo>
                    <a:pt x="2159" y="5930"/>
                    <a:pt x="2667" y="6300"/>
                    <a:pt x="3388" y="6313"/>
                  </a:cubicBezTo>
                  <a:lnTo>
                    <a:pt x="3516" y="6314"/>
                  </a:lnTo>
                  <a:lnTo>
                    <a:pt x="3517" y="6314"/>
                  </a:lnTo>
                  <a:cubicBezTo>
                    <a:pt x="4477" y="6314"/>
                    <a:pt x="5234" y="6120"/>
                    <a:pt x="5721" y="5753"/>
                  </a:cubicBezTo>
                  <a:cubicBezTo>
                    <a:pt x="5798" y="5842"/>
                    <a:pt x="5885" y="5925"/>
                    <a:pt x="5983" y="6004"/>
                  </a:cubicBezTo>
                  <a:cubicBezTo>
                    <a:pt x="6185" y="6167"/>
                    <a:pt x="6436" y="6249"/>
                    <a:pt x="6725" y="6249"/>
                  </a:cubicBezTo>
                  <a:cubicBezTo>
                    <a:pt x="7651" y="6249"/>
                    <a:pt x="8847" y="5362"/>
                    <a:pt x="9285" y="4350"/>
                  </a:cubicBezTo>
                  <a:cubicBezTo>
                    <a:pt x="9573" y="3686"/>
                    <a:pt x="9492" y="3065"/>
                    <a:pt x="9060" y="2603"/>
                  </a:cubicBezTo>
                  <a:cubicBezTo>
                    <a:pt x="8741" y="2264"/>
                    <a:pt x="8380" y="2085"/>
                    <a:pt x="7984" y="2074"/>
                  </a:cubicBezTo>
                  <a:cubicBezTo>
                    <a:pt x="7951" y="1371"/>
                    <a:pt x="7543" y="707"/>
                    <a:pt x="6871" y="275"/>
                  </a:cubicBezTo>
                  <a:cubicBezTo>
                    <a:pt x="6587" y="92"/>
                    <a:pt x="6289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6" name="Google Shape;216;p17"/>
          <p:cNvSpPr/>
          <p:nvPr/>
        </p:nvSpPr>
        <p:spPr>
          <a:xfrm rot="-6983120" flipH="1">
            <a:off x="9038444" y="5573588"/>
            <a:ext cx="1744845" cy="488197"/>
          </a:xfrm>
          <a:custGeom>
            <a:avLst/>
            <a:gdLst/>
            <a:ahLst/>
            <a:cxnLst/>
            <a:rect l="l" t="t" r="r" b="b"/>
            <a:pathLst>
              <a:path w="17823" h="4987" extrusionOk="0">
                <a:moveTo>
                  <a:pt x="6644" y="0"/>
                </a:moveTo>
                <a:cubicBezTo>
                  <a:pt x="6637" y="0"/>
                  <a:pt x="6630" y="1"/>
                  <a:pt x="6622" y="2"/>
                </a:cubicBezTo>
                <a:cubicBezTo>
                  <a:pt x="6473" y="34"/>
                  <a:pt x="6330" y="92"/>
                  <a:pt x="6205" y="169"/>
                </a:cubicBezTo>
                <a:cubicBezTo>
                  <a:pt x="6156" y="200"/>
                  <a:pt x="6141" y="263"/>
                  <a:pt x="6172" y="312"/>
                </a:cubicBezTo>
                <a:cubicBezTo>
                  <a:pt x="6191" y="344"/>
                  <a:pt x="6226" y="361"/>
                  <a:pt x="6260" y="361"/>
                </a:cubicBezTo>
                <a:cubicBezTo>
                  <a:pt x="6278" y="361"/>
                  <a:pt x="6298" y="356"/>
                  <a:pt x="6314" y="345"/>
                </a:cubicBezTo>
                <a:cubicBezTo>
                  <a:pt x="6419" y="282"/>
                  <a:pt x="6540" y="233"/>
                  <a:pt x="6665" y="206"/>
                </a:cubicBezTo>
                <a:cubicBezTo>
                  <a:pt x="6722" y="193"/>
                  <a:pt x="6757" y="138"/>
                  <a:pt x="6745" y="82"/>
                </a:cubicBezTo>
                <a:cubicBezTo>
                  <a:pt x="6735" y="34"/>
                  <a:pt x="6692" y="0"/>
                  <a:pt x="6644" y="0"/>
                </a:cubicBezTo>
                <a:close/>
                <a:moveTo>
                  <a:pt x="6996" y="138"/>
                </a:moveTo>
                <a:cubicBezTo>
                  <a:pt x="6982" y="138"/>
                  <a:pt x="6969" y="140"/>
                  <a:pt x="6956" y="146"/>
                </a:cubicBezTo>
                <a:cubicBezTo>
                  <a:pt x="6903" y="168"/>
                  <a:pt x="6877" y="229"/>
                  <a:pt x="6899" y="282"/>
                </a:cubicBezTo>
                <a:cubicBezTo>
                  <a:pt x="6915" y="320"/>
                  <a:pt x="6924" y="369"/>
                  <a:pt x="6924" y="429"/>
                </a:cubicBezTo>
                <a:cubicBezTo>
                  <a:pt x="6924" y="487"/>
                  <a:pt x="6915" y="555"/>
                  <a:pt x="6899" y="630"/>
                </a:cubicBezTo>
                <a:cubicBezTo>
                  <a:pt x="6888" y="685"/>
                  <a:pt x="6924" y="740"/>
                  <a:pt x="6980" y="752"/>
                </a:cubicBezTo>
                <a:cubicBezTo>
                  <a:pt x="6986" y="753"/>
                  <a:pt x="6994" y="754"/>
                  <a:pt x="7001" y="754"/>
                </a:cubicBezTo>
                <a:lnTo>
                  <a:pt x="7002" y="754"/>
                </a:lnTo>
                <a:cubicBezTo>
                  <a:pt x="7050" y="754"/>
                  <a:pt x="7093" y="721"/>
                  <a:pt x="7103" y="672"/>
                </a:cubicBezTo>
                <a:cubicBezTo>
                  <a:pt x="7122" y="584"/>
                  <a:pt x="7132" y="502"/>
                  <a:pt x="7132" y="429"/>
                </a:cubicBezTo>
                <a:cubicBezTo>
                  <a:pt x="7132" y="340"/>
                  <a:pt x="7119" y="265"/>
                  <a:pt x="7092" y="201"/>
                </a:cubicBezTo>
                <a:cubicBezTo>
                  <a:pt x="7075" y="161"/>
                  <a:pt x="7036" y="138"/>
                  <a:pt x="6996" y="138"/>
                </a:cubicBezTo>
                <a:close/>
                <a:moveTo>
                  <a:pt x="5960" y="437"/>
                </a:moveTo>
                <a:cubicBezTo>
                  <a:pt x="5927" y="437"/>
                  <a:pt x="5894" y="453"/>
                  <a:pt x="5874" y="483"/>
                </a:cubicBezTo>
                <a:cubicBezTo>
                  <a:pt x="5787" y="615"/>
                  <a:pt x="5736" y="762"/>
                  <a:pt x="5722" y="920"/>
                </a:cubicBezTo>
                <a:cubicBezTo>
                  <a:pt x="5717" y="977"/>
                  <a:pt x="5760" y="1028"/>
                  <a:pt x="5818" y="1033"/>
                </a:cubicBezTo>
                <a:lnTo>
                  <a:pt x="5826" y="1033"/>
                </a:lnTo>
                <a:cubicBezTo>
                  <a:pt x="5879" y="1033"/>
                  <a:pt x="5925" y="992"/>
                  <a:pt x="5929" y="937"/>
                </a:cubicBezTo>
                <a:cubicBezTo>
                  <a:pt x="5940" y="815"/>
                  <a:pt x="5979" y="701"/>
                  <a:pt x="6047" y="599"/>
                </a:cubicBezTo>
                <a:cubicBezTo>
                  <a:pt x="6079" y="551"/>
                  <a:pt x="6066" y="486"/>
                  <a:pt x="6019" y="454"/>
                </a:cubicBezTo>
                <a:cubicBezTo>
                  <a:pt x="6001" y="442"/>
                  <a:pt x="5980" y="437"/>
                  <a:pt x="5960" y="437"/>
                </a:cubicBezTo>
                <a:close/>
                <a:moveTo>
                  <a:pt x="17671" y="933"/>
                </a:moveTo>
                <a:cubicBezTo>
                  <a:pt x="17661" y="933"/>
                  <a:pt x="17652" y="934"/>
                  <a:pt x="17642" y="937"/>
                </a:cubicBezTo>
                <a:cubicBezTo>
                  <a:pt x="17587" y="953"/>
                  <a:pt x="17556" y="1011"/>
                  <a:pt x="17571" y="1066"/>
                </a:cubicBezTo>
                <a:lnTo>
                  <a:pt x="17596" y="1059"/>
                </a:lnTo>
                <a:lnTo>
                  <a:pt x="17596" y="1059"/>
                </a:lnTo>
                <a:lnTo>
                  <a:pt x="17769" y="1004"/>
                </a:lnTo>
                <a:cubicBezTo>
                  <a:pt x="17755" y="960"/>
                  <a:pt x="17714" y="933"/>
                  <a:pt x="17671" y="933"/>
                </a:cubicBezTo>
                <a:close/>
                <a:moveTo>
                  <a:pt x="17673" y="1040"/>
                </a:moveTo>
                <a:lnTo>
                  <a:pt x="17596" y="1059"/>
                </a:lnTo>
                <a:lnTo>
                  <a:pt x="17596" y="1059"/>
                </a:lnTo>
                <a:lnTo>
                  <a:pt x="17572" y="1067"/>
                </a:lnTo>
                <a:lnTo>
                  <a:pt x="17572" y="1067"/>
                </a:lnTo>
                <a:lnTo>
                  <a:pt x="17673" y="1040"/>
                </a:lnTo>
                <a:close/>
                <a:moveTo>
                  <a:pt x="6871" y="941"/>
                </a:moveTo>
                <a:cubicBezTo>
                  <a:pt x="6830" y="941"/>
                  <a:pt x="6792" y="964"/>
                  <a:pt x="6776" y="1004"/>
                </a:cubicBezTo>
                <a:cubicBezTo>
                  <a:pt x="6725" y="1121"/>
                  <a:pt x="6664" y="1241"/>
                  <a:pt x="6593" y="1363"/>
                </a:cubicBezTo>
                <a:cubicBezTo>
                  <a:pt x="6564" y="1414"/>
                  <a:pt x="6581" y="1476"/>
                  <a:pt x="6631" y="1505"/>
                </a:cubicBezTo>
                <a:cubicBezTo>
                  <a:pt x="6647" y="1515"/>
                  <a:pt x="6665" y="1519"/>
                  <a:pt x="6682" y="1519"/>
                </a:cubicBezTo>
                <a:lnTo>
                  <a:pt x="6682" y="1520"/>
                </a:lnTo>
                <a:cubicBezTo>
                  <a:pt x="6719" y="1520"/>
                  <a:pt x="6753" y="1500"/>
                  <a:pt x="6773" y="1467"/>
                </a:cubicBezTo>
                <a:cubicBezTo>
                  <a:pt x="6848" y="1339"/>
                  <a:pt x="6913" y="1210"/>
                  <a:pt x="6967" y="1086"/>
                </a:cubicBezTo>
                <a:cubicBezTo>
                  <a:pt x="6989" y="1034"/>
                  <a:pt x="6964" y="973"/>
                  <a:pt x="6912" y="949"/>
                </a:cubicBezTo>
                <a:cubicBezTo>
                  <a:pt x="6898" y="944"/>
                  <a:pt x="6884" y="941"/>
                  <a:pt x="6871" y="941"/>
                </a:cubicBezTo>
                <a:close/>
                <a:moveTo>
                  <a:pt x="5879" y="1233"/>
                </a:moveTo>
                <a:cubicBezTo>
                  <a:pt x="5868" y="1233"/>
                  <a:pt x="5858" y="1235"/>
                  <a:pt x="5847" y="1238"/>
                </a:cubicBezTo>
                <a:cubicBezTo>
                  <a:pt x="5793" y="1257"/>
                  <a:pt x="5763" y="1316"/>
                  <a:pt x="5781" y="1369"/>
                </a:cubicBezTo>
                <a:cubicBezTo>
                  <a:pt x="5823" y="1498"/>
                  <a:pt x="5886" y="1632"/>
                  <a:pt x="5971" y="1766"/>
                </a:cubicBezTo>
                <a:cubicBezTo>
                  <a:pt x="5990" y="1797"/>
                  <a:pt x="6023" y="1815"/>
                  <a:pt x="6059" y="1815"/>
                </a:cubicBezTo>
                <a:cubicBezTo>
                  <a:pt x="6077" y="1815"/>
                  <a:pt x="6096" y="1810"/>
                  <a:pt x="6113" y="1799"/>
                </a:cubicBezTo>
                <a:cubicBezTo>
                  <a:pt x="6162" y="1769"/>
                  <a:pt x="6177" y="1704"/>
                  <a:pt x="6146" y="1656"/>
                </a:cubicBezTo>
                <a:cubicBezTo>
                  <a:pt x="6071" y="1536"/>
                  <a:pt x="6015" y="1418"/>
                  <a:pt x="5978" y="1306"/>
                </a:cubicBezTo>
                <a:cubicBezTo>
                  <a:pt x="5964" y="1261"/>
                  <a:pt x="5923" y="1233"/>
                  <a:pt x="5879" y="1233"/>
                </a:cubicBezTo>
                <a:close/>
                <a:moveTo>
                  <a:pt x="17718" y="1347"/>
                </a:moveTo>
                <a:cubicBezTo>
                  <a:pt x="17661" y="1347"/>
                  <a:pt x="17614" y="1389"/>
                  <a:pt x="17611" y="1445"/>
                </a:cubicBezTo>
                <a:cubicBezTo>
                  <a:pt x="17604" y="1567"/>
                  <a:pt x="17580" y="1695"/>
                  <a:pt x="17539" y="1829"/>
                </a:cubicBezTo>
                <a:cubicBezTo>
                  <a:pt x="17522" y="1883"/>
                  <a:pt x="17554" y="1941"/>
                  <a:pt x="17608" y="1957"/>
                </a:cubicBezTo>
                <a:cubicBezTo>
                  <a:pt x="17619" y="1961"/>
                  <a:pt x="17629" y="1962"/>
                  <a:pt x="17638" y="1962"/>
                </a:cubicBezTo>
                <a:cubicBezTo>
                  <a:pt x="17682" y="1962"/>
                  <a:pt x="17724" y="1934"/>
                  <a:pt x="17738" y="1889"/>
                </a:cubicBezTo>
                <a:cubicBezTo>
                  <a:pt x="17783" y="1741"/>
                  <a:pt x="17810" y="1596"/>
                  <a:pt x="17818" y="1458"/>
                </a:cubicBezTo>
                <a:cubicBezTo>
                  <a:pt x="17822" y="1400"/>
                  <a:pt x="17778" y="1351"/>
                  <a:pt x="17720" y="1347"/>
                </a:cubicBezTo>
                <a:cubicBezTo>
                  <a:pt x="17720" y="1347"/>
                  <a:pt x="17719" y="1347"/>
                  <a:pt x="17718" y="1347"/>
                </a:cubicBezTo>
                <a:close/>
                <a:moveTo>
                  <a:pt x="118" y="1555"/>
                </a:moveTo>
                <a:cubicBezTo>
                  <a:pt x="104" y="1555"/>
                  <a:pt x="91" y="1557"/>
                  <a:pt x="78" y="1563"/>
                </a:cubicBezTo>
                <a:cubicBezTo>
                  <a:pt x="25" y="1585"/>
                  <a:pt x="0" y="1646"/>
                  <a:pt x="22" y="1699"/>
                </a:cubicBezTo>
                <a:cubicBezTo>
                  <a:pt x="25" y="1705"/>
                  <a:pt x="90" y="1858"/>
                  <a:pt x="223" y="2081"/>
                </a:cubicBezTo>
                <a:cubicBezTo>
                  <a:pt x="243" y="2113"/>
                  <a:pt x="277" y="2131"/>
                  <a:pt x="313" y="2131"/>
                </a:cubicBezTo>
                <a:cubicBezTo>
                  <a:pt x="330" y="2131"/>
                  <a:pt x="348" y="2126"/>
                  <a:pt x="365" y="2117"/>
                </a:cubicBezTo>
                <a:cubicBezTo>
                  <a:pt x="414" y="2087"/>
                  <a:pt x="430" y="2024"/>
                  <a:pt x="401" y="1975"/>
                </a:cubicBezTo>
                <a:cubicBezTo>
                  <a:pt x="276" y="1765"/>
                  <a:pt x="215" y="1619"/>
                  <a:pt x="214" y="1618"/>
                </a:cubicBezTo>
                <a:cubicBezTo>
                  <a:pt x="197" y="1579"/>
                  <a:pt x="158" y="1555"/>
                  <a:pt x="118" y="1555"/>
                </a:cubicBezTo>
                <a:close/>
                <a:moveTo>
                  <a:pt x="6457" y="1660"/>
                </a:moveTo>
                <a:cubicBezTo>
                  <a:pt x="6425" y="1660"/>
                  <a:pt x="6393" y="1675"/>
                  <a:pt x="6373" y="1704"/>
                </a:cubicBezTo>
                <a:cubicBezTo>
                  <a:pt x="6294" y="1813"/>
                  <a:pt x="6211" y="1921"/>
                  <a:pt x="6123" y="2025"/>
                </a:cubicBezTo>
                <a:cubicBezTo>
                  <a:pt x="6085" y="2068"/>
                  <a:pt x="6091" y="2134"/>
                  <a:pt x="6134" y="2171"/>
                </a:cubicBezTo>
                <a:cubicBezTo>
                  <a:pt x="6153" y="2187"/>
                  <a:pt x="6177" y="2195"/>
                  <a:pt x="6201" y="2195"/>
                </a:cubicBezTo>
                <a:cubicBezTo>
                  <a:pt x="6228" y="2195"/>
                  <a:pt x="6254" y="2185"/>
                  <a:pt x="6275" y="2166"/>
                </a:cubicBezTo>
                <a:cubicBezTo>
                  <a:pt x="6349" y="2249"/>
                  <a:pt x="6433" y="2333"/>
                  <a:pt x="6522" y="2418"/>
                </a:cubicBezTo>
                <a:cubicBezTo>
                  <a:pt x="6542" y="2438"/>
                  <a:pt x="6567" y="2446"/>
                  <a:pt x="6593" y="2446"/>
                </a:cubicBezTo>
                <a:cubicBezTo>
                  <a:pt x="6620" y="2446"/>
                  <a:pt x="6648" y="2435"/>
                  <a:pt x="6669" y="2414"/>
                </a:cubicBezTo>
                <a:cubicBezTo>
                  <a:pt x="6708" y="2373"/>
                  <a:pt x="6706" y="2306"/>
                  <a:pt x="6664" y="2267"/>
                </a:cubicBezTo>
                <a:cubicBezTo>
                  <a:pt x="6571" y="2178"/>
                  <a:pt x="6484" y="2090"/>
                  <a:pt x="6408" y="2003"/>
                </a:cubicBezTo>
                <a:cubicBezTo>
                  <a:pt x="6455" y="1944"/>
                  <a:pt x="6499" y="1884"/>
                  <a:pt x="6542" y="1824"/>
                </a:cubicBezTo>
                <a:cubicBezTo>
                  <a:pt x="6575" y="1777"/>
                  <a:pt x="6564" y="1712"/>
                  <a:pt x="6517" y="1679"/>
                </a:cubicBezTo>
                <a:cubicBezTo>
                  <a:pt x="6499" y="1666"/>
                  <a:pt x="6478" y="1660"/>
                  <a:pt x="6457" y="1660"/>
                </a:cubicBezTo>
                <a:close/>
                <a:moveTo>
                  <a:pt x="17482" y="2139"/>
                </a:moveTo>
                <a:cubicBezTo>
                  <a:pt x="17444" y="2139"/>
                  <a:pt x="17408" y="2160"/>
                  <a:pt x="17390" y="2196"/>
                </a:cubicBezTo>
                <a:cubicBezTo>
                  <a:pt x="17332" y="2310"/>
                  <a:pt x="17263" y="2428"/>
                  <a:pt x="17185" y="2542"/>
                </a:cubicBezTo>
                <a:cubicBezTo>
                  <a:pt x="17153" y="2589"/>
                  <a:pt x="17165" y="2654"/>
                  <a:pt x="17213" y="2686"/>
                </a:cubicBezTo>
                <a:cubicBezTo>
                  <a:pt x="17230" y="2698"/>
                  <a:pt x="17251" y="2705"/>
                  <a:pt x="17271" y="2705"/>
                </a:cubicBezTo>
                <a:cubicBezTo>
                  <a:pt x="17304" y="2705"/>
                  <a:pt x="17337" y="2689"/>
                  <a:pt x="17357" y="2659"/>
                </a:cubicBezTo>
                <a:cubicBezTo>
                  <a:pt x="17440" y="2537"/>
                  <a:pt x="17513" y="2412"/>
                  <a:pt x="17575" y="2289"/>
                </a:cubicBezTo>
                <a:cubicBezTo>
                  <a:pt x="17600" y="2238"/>
                  <a:pt x="17580" y="2175"/>
                  <a:pt x="17529" y="2150"/>
                </a:cubicBezTo>
                <a:cubicBezTo>
                  <a:pt x="17514" y="2142"/>
                  <a:pt x="17498" y="2139"/>
                  <a:pt x="17482" y="2139"/>
                </a:cubicBezTo>
                <a:close/>
                <a:moveTo>
                  <a:pt x="5919" y="2293"/>
                </a:moveTo>
                <a:cubicBezTo>
                  <a:pt x="5893" y="2293"/>
                  <a:pt x="5866" y="2303"/>
                  <a:pt x="5846" y="2324"/>
                </a:cubicBezTo>
                <a:cubicBezTo>
                  <a:pt x="5750" y="2420"/>
                  <a:pt x="5650" y="2514"/>
                  <a:pt x="5547" y="2600"/>
                </a:cubicBezTo>
                <a:cubicBezTo>
                  <a:pt x="5504" y="2637"/>
                  <a:pt x="5498" y="2703"/>
                  <a:pt x="5536" y="2746"/>
                </a:cubicBezTo>
                <a:cubicBezTo>
                  <a:pt x="5555" y="2771"/>
                  <a:pt x="5585" y="2783"/>
                  <a:pt x="5614" y="2783"/>
                </a:cubicBezTo>
                <a:cubicBezTo>
                  <a:pt x="5639" y="2783"/>
                  <a:pt x="5662" y="2776"/>
                  <a:pt x="5682" y="2758"/>
                </a:cubicBezTo>
                <a:cubicBezTo>
                  <a:pt x="5788" y="2668"/>
                  <a:pt x="5894" y="2571"/>
                  <a:pt x="5993" y="2471"/>
                </a:cubicBezTo>
                <a:cubicBezTo>
                  <a:pt x="6033" y="2430"/>
                  <a:pt x="6033" y="2364"/>
                  <a:pt x="5993" y="2324"/>
                </a:cubicBezTo>
                <a:cubicBezTo>
                  <a:pt x="5973" y="2303"/>
                  <a:pt x="5946" y="2293"/>
                  <a:pt x="5919" y="2293"/>
                </a:cubicBezTo>
                <a:close/>
                <a:moveTo>
                  <a:pt x="542" y="2271"/>
                </a:moveTo>
                <a:cubicBezTo>
                  <a:pt x="520" y="2271"/>
                  <a:pt x="499" y="2277"/>
                  <a:pt x="481" y="2291"/>
                </a:cubicBezTo>
                <a:cubicBezTo>
                  <a:pt x="434" y="2325"/>
                  <a:pt x="424" y="2390"/>
                  <a:pt x="457" y="2436"/>
                </a:cubicBezTo>
                <a:cubicBezTo>
                  <a:pt x="542" y="2553"/>
                  <a:pt x="632" y="2664"/>
                  <a:pt x="724" y="2768"/>
                </a:cubicBezTo>
                <a:cubicBezTo>
                  <a:pt x="745" y="2790"/>
                  <a:pt x="773" y="2803"/>
                  <a:pt x="803" y="2803"/>
                </a:cubicBezTo>
                <a:cubicBezTo>
                  <a:pt x="827" y="2803"/>
                  <a:pt x="852" y="2794"/>
                  <a:pt x="871" y="2777"/>
                </a:cubicBezTo>
                <a:cubicBezTo>
                  <a:pt x="914" y="2738"/>
                  <a:pt x="918" y="2673"/>
                  <a:pt x="880" y="2630"/>
                </a:cubicBezTo>
                <a:cubicBezTo>
                  <a:pt x="792" y="2531"/>
                  <a:pt x="706" y="2424"/>
                  <a:pt x="625" y="2314"/>
                </a:cubicBezTo>
                <a:cubicBezTo>
                  <a:pt x="605" y="2286"/>
                  <a:pt x="574" y="2271"/>
                  <a:pt x="542" y="2271"/>
                </a:cubicBezTo>
                <a:close/>
                <a:moveTo>
                  <a:pt x="6906" y="2512"/>
                </a:moveTo>
                <a:cubicBezTo>
                  <a:pt x="6875" y="2512"/>
                  <a:pt x="6845" y="2525"/>
                  <a:pt x="6825" y="2550"/>
                </a:cubicBezTo>
                <a:cubicBezTo>
                  <a:pt x="6789" y="2596"/>
                  <a:pt x="6795" y="2661"/>
                  <a:pt x="6840" y="2697"/>
                </a:cubicBezTo>
                <a:cubicBezTo>
                  <a:pt x="6942" y="2781"/>
                  <a:pt x="7054" y="2866"/>
                  <a:pt x="7174" y="2953"/>
                </a:cubicBezTo>
                <a:cubicBezTo>
                  <a:pt x="7192" y="2967"/>
                  <a:pt x="7214" y="2973"/>
                  <a:pt x="7235" y="2973"/>
                </a:cubicBezTo>
                <a:cubicBezTo>
                  <a:pt x="7267" y="2973"/>
                  <a:pt x="7299" y="2958"/>
                  <a:pt x="7319" y="2930"/>
                </a:cubicBezTo>
                <a:cubicBezTo>
                  <a:pt x="7352" y="2883"/>
                  <a:pt x="7343" y="2819"/>
                  <a:pt x="7296" y="2785"/>
                </a:cubicBezTo>
                <a:cubicBezTo>
                  <a:pt x="7180" y="2700"/>
                  <a:pt x="7071" y="2618"/>
                  <a:pt x="6972" y="2536"/>
                </a:cubicBezTo>
                <a:cubicBezTo>
                  <a:pt x="6952" y="2520"/>
                  <a:pt x="6929" y="2512"/>
                  <a:pt x="6906" y="2512"/>
                </a:cubicBezTo>
                <a:close/>
                <a:moveTo>
                  <a:pt x="5288" y="2832"/>
                </a:moveTo>
                <a:cubicBezTo>
                  <a:pt x="5267" y="2832"/>
                  <a:pt x="5246" y="2838"/>
                  <a:pt x="5227" y="2852"/>
                </a:cubicBezTo>
                <a:cubicBezTo>
                  <a:pt x="5116" y="2931"/>
                  <a:pt x="5002" y="3006"/>
                  <a:pt x="4888" y="3075"/>
                </a:cubicBezTo>
                <a:cubicBezTo>
                  <a:pt x="4838" y="3104"/>
                  <a:pt x="4822" y="3168"/>
                  <a:pt x="4851" y="3217"/>
                </a:cubicBezTo>
                <a:cubicBezTo>
                  <a:pt x="4871" y="3250"/>
                  <a:pt x="4905" y="3268"/>
                  <a:pt x="4941" y="3268"/>
                </a:cubicBezTo>
                <a:cubicBezTo>
                  <a:pt x="4959" y="3268"/>
                  <a:pt x="4977" y="3263"/>
                  <a:pt x="4994" y="3253"/>
                </a:cubicBezTo>
                <a:cubicBezTo>
                  <a:pt x="5113" y="3181"/>
                  <a:pt x="5233" y="3103"/>
                  <a:pt x="5348" y="3019"/>
                </a:cubicBezTo>
                <a:cubicBezTo>
                  <a:pt x="5395" y="2986"/>
                  <a:pt x="5406" y="2921"/>
                  <a:pt x="5372" y="2875"/>
                </a:cubicBezTo>
                <a:cubicBezTo>
                  <a:pt x="5352" y="2847"/>
                  <a:pt x="5320" y="2832"/>
                  <a:pt x="5288" y="2832"/>
                </a:cubicBezTo>
                <a:close/>
                <a:moveTo>
                  <a:pt x="17019" y="2827"/>
                </a:moveTo>
                <a:cubicBezTo>
                  <a:pt x="16990" y="2827"/>
                  <a:pt x="16960" y="2839"/>
                  <a:pt x="16940" y="2864"/>
                </a:cubicBezTo>
                <a:cubicBezTo>
                  <a:pt x="16856" y="2964"/>
                  <a:pt x="16762" y="3065"/>
                  <a:pt x="16664" y="3162"/>
                </a:cubicBezTo>
                <a:cubicBezTo>
                  <a:pt x="16623" y="3202"/>
                  <a:pt x="16623" y="3268"/>
                  <a:pt x="16663" y="3308"/>
                </a:cubicBezTo>
                <a:cubicBezTo>
                  <a:pt x="16684" y="3329"/>
                  <a:pt x="16710" y="3339"/>
                  <a:pt x="16738" y="3339"/>
                </a:cubicBezTo>
                <a:cubicBezTo>
                  <a:pt x="16764" y="3339"/>
                  <a:pt x="16791" y="3329"/>
                  <a:pt x="16810" y="3310"/>
                </a:cubicBezTo>
                <a:cubicBezTo>
                  <a:pt x="16913" y="3208"/>
                  <a:pt x="17010" y="3104"/>
                  <a:pt x="17099" y="2999"/>
                </a:cubicBezTo>
                <a:cubicBezTo>
                  <a:pt x="17136" y="2954"/>
                  <a:pt x="17131" y="2888"/>
                  <a:pt x="17087" y="2852"/>
                </a:cubicBezTo>
                <a:cubicBezTo>
                  <a:pt x="17067" y="2835"/>
                  <a:pt x="17043" y="2827"/>
                  <a:pt x="17019" y="2827"/>
                </a:cubicBezTo>
                <a:close/>
                <a:moveTo>
                  <a:pt x="1095" y="2890"/>
                </a:moveTo>
                <a:cubicBezTo>
                  <a:pt x="1067" y="2890"/>
                  <a:pt x="1038" y="2901"/>
                  <a:pt x="1018" y="2924"/>
                </a:cubicBezTo>
                <a:cubicBezTo>
                  <a:pt x="980" y="2967"/>
                  <a:pt x="983" y="3033"/>
                  <a:pt x="1026" y="3071"/>
                </a:cubicBezTo>
                <a:cubicBezTo>
                  <a:pt x="1133" y="3168"/>
                  <a:pt x="1246" y="3257"/>
                  <a:pt x="1361" y="3338"/>
                </a:cubicBezTo>
                <a:cubicBezTo>
                  <a:pt x="1380" y="3350"/>
                  <a:pt x="1399" y="3356"/>
                  <a:pt x="1420" y="3356"/>
                </a:cubicBezTo>
                <a:cubicBezTo>
                  <a:pt x="1453" y="3356"/>
                  <a:pt x="1485" y="3340"/>
                  <a:pt x="1506" y="3312"/>
                </a:cubicBezTo>
                <a:cubicBezTo>
                  <a:pt x="1539" y="3264"/>
                  <a:pt x="1527" y="3199"/>
                  <a:pt x="1480" y="3168"/>
                </a:cubicBezTo>
                <a:cubicBezTo>
                  <a:pt x="1372" y="3092"/>
                  <a:pt x="1267" y="3008"/>
                  <a:pt x="1165" y="2917"/>
                </a:cubicBezTo>
                <a:cubicBezTo>
                  <a:pt x="1145" y="2899"/>
                  <a:pt x="1120" y="2890"/>
                  <a:pt x="1095" y="2890"/>
                </a:cubicBezTo>
                <a:close/>
                <a:moveTo>
                  <a:pt x="7576" y="3001"/>
                </a:moveTo>
                <a:cubicBezTo>
                  <a:pt x="7543" y="3001"/>
                  <a:pt x="7510" y="3017"/>
                  <a:pt x="7490" y="3048"/>
                </a:cubicBezTo>
                <a:cubicBezTo>
                  <a:pt x="7458" y="3095"/>
                  <a:pt x="7471" y="3160"/>
                  <a:pt x="7519" y="3192"/>
                </a:cubicBezTo>
                <a:cubicBezTo>
                  <a:pt x="7631" y="3266"/>
                  <a:pt x="7749" y="3340"/>
                  <a:pt x="7873" y="3416"/>
                </a:cubicBezTo>
                <a:cubicBezTo>
                  <a:pt x="7890" y="3426"/>
                  <a:pt x="7909" y="3431"/>
                  <a:pt x="7927" y="3431"/>
                </a:cubicBezTo>
                <a:cubicBezTo>
                  <a:pt x="7963" y="3431"/>
                  <a:pt x="7997" y="3414"/>
                  <a:pt x="8016" y="3382"/>
                </a:cubicBezTo>
                <a:cubicBezTo>
                  <a:pt x="8046" y="3333"/>
                  <a:pt x="8030" y="3268"/>
                  <a:pt x="7981" y="3239"/>
                </a:cubicBezTo>
                <a:cubicBezTo>
                  <a:pt x="7860" y="3164"/>
                  <a:pt x="7743" y="3090"/>
                  <a:pt x="7634" y="3018"/>
                </a:cubicBezTo>
                <a:cubicBezTo>
                  <a:pt x="7616" y="3007"/>
                  <a:pt x="7596" y="3001"/>
                  <a:pt x="7576" y="3001"/>
                </a:cubicBezTo>
                <a:close/>
                <a:moveTo>
                  <a:pt x="4575" y="3257"/>
                </a:moveTo>
                <a:cubicBezTo>
                  <a:pt x="4560" y="3257"/>
                  <a:pt x="4544" y="3260"/>
                  <a:pt x="4530" y="3267"/>
                </a:cubicBezTo>
                <a:cubicBezTo>
                  <a:pt x="4407" y="3326"/>
                  <a:pt x="4282" y="3380"/>
                  <a:pt x="4157" y="3426"/>
                </a:cubicBezTo>
                <a:cubicBezTo>
                  <a:pt x="4103" y="3446"/>
                  <a:pt x="4076" y="3506"/>
                  <a:pt x="4095" y="3560"/>
                </a:cubicBezTo>
                <a:cubicBezTo>
                  <a:pt x="4111" y="3601"/>
                  <a:pt x="4150" y="3627"/>
                  <a:pt x="4192" y="3627"/>
                </a:cubicBezTo>
                <a:lnTo>
                  <a:pt x="4193" y="3627"/>
                </a:lnTo>
                <a:cubicBezTo>
                  <a:pt x="4204" y="3627"/>
                  <a:pt x="4217" y="3625"/>
                  <a:pt x="4229" y="3621"/>
                </a:cubicBezTo>
                <a:cubicBezTo>
                  <a:pt x="4360" y="3572"/>
                  <a:pt x="4491" y="3516"/>
                  <a:pt x="4620" y="3454"/>
                </a:cubicBezTo>
                <a:cubicBezTo>
                  <a:pt x="4672" y="3430"/>
                  <a:pt x="4693" y="3367"/>
                  <a:pt x="4669" y="3316"/>
                </a:cubicBezTo>
                <a:cubicBezTo>
                  <a:pt x="4651" y="3279"/>
                  <a:pt x="4613" y="3257"/>
                  <a:pt x="4575" y="3257"/>
                </a:cubicBezTo>
                <a:close/>
                <a:moveTo>
                  <a:pt x="1775" y="3362"/>
                </a:moveTo>
                <a:cubicBezTo>
                  <a:pt x="1738" y="3362"/>
                  <a:pt x="1702" y="3383"/>
                  <a:pt x="1683" y="3419"/>
                </a:cubicBezTo>
                <a:cubicBezTo>
                  <a:pt x="1658" y="3470"/>
                  <a:pt x="1679" y="3533"/>
                  <a:pt x="1730" y="3558"/>
                </a:cubicBezTo>
                <a:cubicBezTo>
                  <a:pt x="1859" y="3623"/>
                  <a:pt x="1992" y="3680"/>
                  <a:pt x="2127" y="3724"/>
                </a:cubicBezTo>
                <a:cubicBezTo>
                  <a:pt x="2138" y="3726"/>
                  <a:pt x="2149" y="3729"/>
                  <a:pt x="2160" y="3729"/>
                </a:cubicBezTo>
                <a:cubicBezTo>
                  <a:pt x="2203" y="3729"/>
                  <a:pt x="2244" y="3700"/>
                  <a:pt x="2258" y="3658"/>
                </a:cubicBezTo>
                <a:cubicBezTo>
                  <a:pt x="2276" y="3602"/>
                  <a:pt x="2247" y="3544"/>
                  <a:pt x="2192" y="3527"/>
                </a:cubicBezTo>
                <a:cubicBezTo>
                  <a:pt x="2067" y="3485"/>
                  <a:pt x="1943" y="3433"/>
                  <a:pt x="1823" y="3373"/>
                </a:cubicBezTo>
                <a:cubicBezTo>
                  <a:pt x="1808" y="3365"/>
                  <a:pt x="1791" y="3362"/>
                  <a:pt x="1775" y="3362"/>
                </a:cubicBezTo>
                <a:close/>
                <a:moveTo>
                  <a:pt x="3797" y="3545"/>
                </a:moveTo>
                <a:cubicBezTo>
                  <a:pt x="3789" y="3545"/>
                  <a:pt x="3780" y="3546"/>
                  <a:pt x="3771" y="3549"/>
                </a:cubicBezTo>
                <a:cubicBezTo>
                  <a:pt x="3638" y="3583"/>
                  <a:pt x="3505" y="3610"/>
                  <a:pt x="3376" y="3627"/>
                </a:cubicBezTo>
                <a:cubicBezTo>
                  <a:pt x="3319" y="3634"/>
                  <a:pt x="3280" y="3687"/>
                  <a:pt x="3287" y="3743"/>
                </a:cubicBezTo>
                <a:cubicBezTo>
                  <a:pt x="3294" y="3796"/>
                  <a:pt x="3338" y="3833"/>
                  <a:pt x="3390" y="3833"/>
                </a:cubicBezTo>
                <a:lnTo>
                  <a:pt x="3390" y="3834"/>
                </a:lnTo>
                <a:cubicBezTo>
                  <a:pt x="3393" y="3834"/>
                  <a:pt x="3398" y="3833"/>
                  <a:pt x="3403" y="3833"/>
                </a:cubicBezTo>
                <a:cubicBezTo>
                  <a:pt x="3542" y="3814"/>
                  <a:pt x="3683" y="3786"/>
                  <a:pt x="3823" y="3749"/>
                </a:cubicBezTo>
                <a:cubicBezTo>
                  <a:pt x="3879" y="3735"/>
                  <a:pt x="3912" y="3677"/>
                  <a:pt x="3897" y="3622"/>
                </a:cubicBezTo>
                <a:cubicBezTo>
                  <a:pt x="3885" y="3576"/>
                  <a:pt x="3843" y="3545"/>
                  <a:pt x="3797" y="3545"/>
                </a:cubicBezTo>
                <a:close/>
                <a:moveTo>
                  <a:pt x="8285" y="3434"/>
                </a:moveTo>
                <a:cubicBezTo>
                  <a:pt x="8249" y="3434"/>
                  <a:pt x="8214" y="3453"/>
                  <a:pt x="8195" y="3487"/>
                </a:cubicBezTo>
                <a:cubicBezTo>
                  <a:pt x="8167" y="3536"/>
                  <a:pt x="8184" y="3600"/>
                  <a:pt x="8234" y="3628"/>
                </a:cubicBezTo>
                <a:cubicBezTo>
                  <a:pt x="8351" y="3696"/>
                  <a:pt x="8473" y="3762"/>
                  <a:pt x="8599" y="3830"/>
                </a:cubicBezTo>
                <a:cubicBezTo>
                  <a:pt x="8615" y="3839"/>
                  <a:pt x="8633" y="3843"/>
                  <a:pt x="8648" y="3843"/>
                </a:cubicBezTo>
                <a:cubicBezTo>
                  <a:pt x="8686" y="3843"/>
                  <a:pt x="8722" y="3823"/>
                  <a:pt x="8740" y="3787"/>
                </a:cubicBezTo>
                <a:cubicBezTo>
                  <a:pt x="8767" y="3737"/>
                  <a:pt x="8749" y="3675"/>
                  <a:pt x="8699" y="3648"/>
                </a:cubicBezTo>
                <a:cubicBezTo>
                  <a:pt x="8573" y="3580"/>
                  <a:pt x="8452" y="3513"/>
                  <a:pt x="8336" y="3448"/>
                </a:cubicBezTo>
                <a:cubicBezTo>
                  <a:pt x="8320" y="3439"/>
                  <a:pt x="8303" y="3434"/>
                  <a:pt x="8285" y="3434"/>
                </a:cubicBezTo>
                <a:close/>
                <a:moveTo>
                  <a:pt x="2563" y="3618"/>
                </a:moveTo>
                <a:cubicBezTo>
                  <a:pt x="2512" y="3618"/>
                  <a:pt x="2468" y="3654"/>
                  <a:pt x="2460" y="3705"/>
                </a:cubicBezTo>
                <a:cubicBezTo>
                  <a:pt x="2450" y="3763"/>
                  <a:pt x="2489" y="3816"/>
                  <a:pt x="2546" y="3825"/>
                </a:cubicBezTo>
                <a:cubicBezTo>
                  <a:pt x="2685" y="3847"/>
                  <a:pt x="2830" y="3860"/>
                  <a:pt x="2975" y="3860"/>
                </a:cubicBezTo>
                <a:lnTo>
                  <a:pt x="2976" y="3860"/>
                </a:lnTo>
                <a:cubicBezTo>
                  <a:pt x="3032" y="3860"/>
                  <a:pt x="3079" y="3814"/>
                  <a:pt x="3080" y="3757"/>
                </a:cubicBezTo>
                <a:cubicBezTo>
                  <a:pt x="3080" y="3699"/>
                  <a:pt x="3033" y="3653"/>
                  <a:pt x="2976" y="3653"/>
                </a:cubicBezTo>
                <a:cubicBezTo>
                  <a:pt x="2842" y="3651"/>
                  <a:pt x="2709" y="3640"/>
                  <a:pt x="2579" y="3620"/>
                </a:cubicBezTo>
                <a:cubicBezTo>
                  <a:pt x="2573" y="3619"/>
                  <a:pt x="2568" y="3618"/>
                  <a:pt x="2563" y="3618"/>
                </a:cubicBezTo>
                <a:close/>
                <a:moveTo>
                  <a:pt x="16429" y="3411"/>
                </a:moveTo>
                <a:cubicBezTo>
                  <a:pt x="16406" y="3411"/>
                  <a:pt x="16383" y="3419"/>
                  <a:pt x="16363" y="3435"/>
                </a:cubicBezTo>
                <a:cubicBezTo>
                  <a:pt x="16260" y="3520"/>
                  <a:pt x="16151" y="3605"/>
                  <a:pt x="16040" y="3683"/>
                </a:cubicBezTo>
                <a:cubicBezTo>
                  <a:pt x="15993" y="3716"/>
                  <a:pt x="15982" y="3781"/>
                  <a:pt x="16016" y="3829"/>
                </a:cubicBezTo>
                <a:cubicBezTo>
                  <a:pt x="16036" y="3857"/>
                  <a:pt x="16068" y="3872"/>
                  <a:pt x="16101" y="3872"/>
                </a:cubicBezTo>
                <a:cubicBezTo>
                  <a:pt x="16122" y="3872"/>
                  <a:pt x="16143" y="3866"/>
                  <a:pt x="16161" y="3852"/>
                </a:cubicBezTo>
                <a:cubicBezTo>
                  <a:pt x="16276" y="3770"/>
                  <a:pt x="16389" y="3683"/>
                  <a:pt x="16497" y="3594"/>
                </a:cubicBezTo>
                <a:cubicBezTo>
                  <a:pt x="16541" y="3557"/>
                  <a:pt x="16546" y="3492"/>
                  <a:pt x="16509" y="3448"/>
                </a:cubicBezTo>
                <a:cubicBezTo>
                  <a:pt x="16488" y="3423"/>
                  <a:pt x="16459" y="3411"/>
                  <a:pt x="16429" y="3411"/>
                </a:cubicBezTo>
                <a:close/>
                <a:moveTo>
                  <a:pt x="9018" y="3827"/>
                </a:moveTo>
                <a:cubicBezTo>
                  <a:pt x="8980" y="3827"/>
                  <a:pt x="8942" y="3848"/>
                  <a:pt x="8924" y="3884"/>
                </a:cubicBezTo>
                <a:cubicBezTo>
                  <a:pt x="8898" y="3934"/>
                  <a:pt x="8919" y="3997"/>
                  <a:pt x="8971" y="4023"/>
                </a:cubicBezTo>
                <a:cubicBezTo>
                  <a:pt x="9091" y="4084"/>
                  <a:pt x="9216" y="4146"/>
                  <a:pt x="9344" y="4208"/>
                </a:cubicBezTo>
                <a:cubicBezTo>
                  <a:pt x="9359" y="4215"/>
                  <a:pt x="9374" y="4219"/>
                  <a:pt x="9390" y="4219"/>
                </a:cubicBezTo>
                <a:cubicBezTo>
                  <a:pt x="9428" y="4219"/>
                  <a:pt x="9464" y="4197"/>
                  <a:pt x="9483" y="4160"/>
                </a:cubicBezTo>
                <a:cubicBezTo>
                  <a:pt x="9507" y="4108"/>
                  <a:pt x="9486" y="4046"/>
                  <a:pt x="9435" y="4021"/>
                </a:cubicBezTo>
                <a:cubicBezTo>
                  <a:pt x="9306" y="3960"/>
                  <a:pt x="9184" y="3899"/>
                  <a:pt x="9064" y="3838"/>
                </a:cubicBezTo>
                <a:cubicBezTo>
                  <a:pt x="9049" y="3830"/>
                  <a:pt x="9033" y="3827"/>
                  <a:pt x="9018" y="3827"/>
                </a:cubicBezTo>
                <a:close/>
                <a:moveTo>
                  <a:pt x="15753" y="3893"/>
                </a:moveTo>
                <a:cubicBezTo>
                  <a:pt x="15735" y="3893"/>
                  <a:pt x="15716" y="3897"/>
                  <a:pt x="15699" y="3907"/>
                </a:cubicBezTo>
                <a:cubicBezTo>
                  <a:pt x="15585" y="3977"/>
                  <a:pt x="15465" y="4045"/>
                  <a:pt x="15344" y="4107"/>
                </a:cubicBezTo>
                <a:cubicBezTo>
                  <a:pt x="15293" y="4134"/>
                  <a:pt x="15273" y="4197"/>
                  <a:pt x="15299" y="4247"/>
                </a:cubicBezTo>
                <a:cubicBezTo>
                  <a:pt x="15317" y="4284"/>
                  <a:pt x="15354" y="4303"/>
                  <a:pt x="15392" y="4303"/>
                </a:cubicBezTo>
                <a:cubicBezTo>
                  <a:pt x="15408" y="4303"/>
                  <a:pt x="15424" y="4299"/>
                  <a:pt x="15438" y="4292"/>
                </a:cubicBezTo>
                <a:cubicBezTo>
                  <a:pt x="15564" y="4227"/>
                  <a:pt x="15688" y="4157"/>
                  <a:pt x="15807" y="4085"/>
                </a:cubicBezTo>
                <a:cubicBezTo>
                  <a:pt x="15856" y="4056"/>
                  <a:pt x="15872" y="3992"/>
                  <a:pt x="15843" y="3943"/>
                </a:cubicBezTo>
                <a:cubicBezTo>
                  <a:pt x="15823" y="3911"/>
                  <a:pt x="15789" y="3893"/>
                  <a:pt x="15753" y="3893"/>
                </a:cubicBezTo>
                <a:close/>
                <a:moveTo>
                  <a:pt x="9766" y="4184"/>
                </a:moveTo>
                <a:cubicBezTo>
                  <a:pt x="9727" y="4184"/>
                  <a:pt x="9689" y="4208"/>
                  <a:pt x="9671" y="4247"/>
                </a:cubicBezTo>
                <a:cubicBezTo>
                  <a:pt x="9649" y="4299"/>
                  <a:pt x="9674" y="4361"/>
                  <a:pt x="9726" y="4384"/>
                </a:cubicBezTo>
                <a:cubicBezTo>
                  <a:pt x="9857" y="4439"/>
                  <a:pt x="9987" y="4492"/>
                  <a:pt x="10117" y="4540"/>
                </a:cubicBezTo>
                <a:cubicBezTo>
                  <a:pt x="10128" y="4544"/>
                  <a:pt x="10140" y="4546"/>
                  <a:pt x="10153" y="4546"/>
                </a:cubicBezTo>
                <a:cubicBezTo>
                  <a:pt x="10194" y="4546"/>
                  <a:pt x="10235" y="4520"/>
                  <a:pt x="10249" y="4478"/>
                </a:cubicBezTo>
                <a:cubicBezTo>
                  <a:pt x="10270" y="4424"/>
                  <a:pt x="10242" y="4364"/>
                  <a:pt x="10188" y="4345"/>
                </a:cubicBezTo>
                <a:cubicBezTo>
                  <a:pt x="10062" y="4298"/>
                  <a:pt x="9936" y="4247"/>
                  <a:pt x="9807" y="4193"/>
                </a:cubicBezTo>
                <a:cubicBezTo>
                  <a:pt x="9794" y="4187"/>
                  <a:pt x="9780" y="4184"/>
                  <a:pt x="9766" y="4184"/>
                </a:cubicBezTo>
                <a:close/>
                <a:moveTo>
                  <a:pt x="15016" y="4274"/>
                </a:moveTo>
                <a:cubicBezTo>
                  <a:pt x="15002" y="4274"/>
                  <a:pt x="14988" y="4276"/>
                  <a:pt x="14974" y="4282"/>
                </a:cubicBezTo>
                <a:cubicBezTo>
                  <a:pt x="14850" y="4335"/>
                  <a:pt x="14723" y="4385"/>
                  <a:pt x="14594" y="4431"/>
                </a:cubicBezTo>
                <a:cubicBezTo>
                  <a:pt x="14540" y="4450"/>
                  <a:pt x="14512" y="4509"/>
                  <a:pt x="14531" y="4563"/>
                </a:cubicBezTo>
                <a:cubicBezTo>
                  <a:pt x="14547" y="4606"/>
                  <a:pt x="14586" y="4633"/>
                  <a:pt x="14629" y="4633"/>
                </a:cubicBezTo>
                <a:cubicBezTo>
                  <a:pt x="14641" y="4633"/>
                  <a:pt x="14652" y="4630"/>
                  <a:pt x="14663" y="4627"/>
                </a:cubicBezTo>
                <a:cubicBezTo>
                  <a:pt x="14796" y="4580"/>
                  <a:pt x="14929" y="4529"/>
                  <a:pt x="15057" y="4472"/>
                </a:cubicBezTo>
                <a:cubicBezTo>
                  <a:pt x="15110" y="4450"/>
                  <a:pt x="15133" y="4389"/>
                  <a:pt x="15111" y="4336"/>
                </a:cubicBezTo>
                <a:cubicBezTo>
                  <a:pt x="15094" y="4297"/>
                  <a:pt x="15056" y="4274"/>
                  <a:pt x="15016" y="4274"/>
                </a:cubicBezTo>
                <a:close/>
                <a:moveTo>
                  <a:pt x="10546" y="4471"/>
                </a:moveTo>
                <a:cubicBezTo>
                  <a:pt x="10502" y="4471"/>
                  <a:pt x="10461" y="4501"/>
                  <a:pt x="10447" y="4544"/>
                </a:cubicBezTo>
                <a:cubicBezTo>
                  <a:pt x="10430" y="4600"/>
                  <a:pt x="10461" y="4657"/>
                  <a:pt x="10515" y="4674"/>
                </a:cubicBezTo>
                <a:cubicBezTo>
                  <a:pt x="10652" y="4716"/>
                  <a:pt x="10787" y="4754"/>
                  <a:pt x="10922" y="4787"/>
                </a:cubicBezTo>
                <a:cubicBezTo>
                  <a:pt x="10931" y="4789"/>
                  <a:pt x="10938" y="4789"/>
                  <a:pt x="10946" y="4789"/>
                </a:cubicBezTo>
                <a:cubicBezTo>
                  <a:pt x="10993" y="4789"/>
                  <a:pt x="11036" y="4758"/>
                  <a:pt x="11047" y="4711"/>
                </a:cubicBezTo>
                <a:cubicBezTo>
                  <a:pt x="11060" y="4655"/>
                  <a:pt x="11027" y="4598"/>
                  <a:pt x="10971" y="4585"/>
                </a:cubicBezTo>
                <a:cubicBezTo>
                  <a:pt x="10841" y="4553"/>
                  <a:pt x="10709" y="4516"/>
                  <a:pt x="10577" y="4476"/>
                </a:cubicBezTo>
                <a:cubicBezTo>
                  <a:pt x="10566" y="4473"/>
                  <a:pt x="10556" y="4471"/>
                  <a:pt x="10546" y="4471"/>
                </a:cubicBezTo>
                <a:close/>
                <a:moveTo>
                  <a:pt x="14234" y="4550"/>
                </a:moveTo>
                <a:cubicBezTo>
                  <a:pt x="14224" y="4550"/>
                  <a:pt x="14214" y="4551"/>
                  <a:pt x="14205" y="4554"/>
                </a:cubicBezTo>
                <a:cubicBezTo>
                  <a:pt x="14074" y="4590"/>
                  <a:pt x="13940" y="4623"/>
                  <a:pt x="13808" y="4650"/>
                </a:cubicBezTo>
                <a:cubicBezTo>
                  <a:pt x="13752" y="4662"/>
                  <a:pt x="13716" y="4717"/>
                  <a:pt x="13727" y="4774"/>
                </a:cubicBezTo>
                <a:cubicBezTo>
                  <a:pt x="13738" y="4823"/>
                  <a:pt x="13781" y="4856"/>
                  <a:pt x="13829" y="4856"/>
                </a:cubicBezTo>
                <a:cubicBezTo>
                  <a:pt x="13836" y="4856"/>
                  <a:pt x="13843" y="4854"/>
                  <a:pt x="13851" y="4853"/>
                </a:cubicBezTo>
                <a:cubicBezTo>
                  <a:pt x="13987" y="4825"/>
                  <a:pt x="14125" y="4792"/>
                  <a:pt x="14261" y="4754"/>
                </a:cubicBezTo>
                <a:cubicBezTo>
                  <a:pt x="14316" y="4738"/>
                  <a:pt x="14348" y="4682"/>
                  <a:pt x="14332" y="4625"/>
                </a:cubicBezTo>
                <a:cubicBezTo>
                  <a:pt x="14320" y="4580"/>
                  <a:pt x="14279" y="4550"/>
                  <a:pt x="14234" y="4550"/>
                </a:cubicBezTo>
                <a:close/>
                <a:moveTo>
                  <a:pt x="11352" y="4669"/>
                </a:moveTo>
                <a:cubicBezTo>
                  <a:pt x="11303" y="4669"/>
                  <a:pt x="11260" y="4704"/>
                  <a:pt x="11250" y="4754"/>
                </a:cubicBezTo>
                <a:cubicBezTo>
                  <a:pt x="11240" y="4810"/>
                  <a:pt x="11277" y="4865"/>
                  <a:pt x="11334" y="4875"/>
                </a:cubicBezTo>
                <a:cubicBezTo>
                  <a:pt x="11474" y="4901"/>
                  <a:pt x="11613" y="4922"/>
                  <a:pt x="11751" y="4939"/>
                </a:cubicBezTo>
                <a:cubicBezTo>
                  <a:pt x="11755" y="4939"/>
                  <a:pt x="11760" y="4940"/>
                  <a:pt x="11763" y="4940"/>
                </a:cubicBezTo>
                <a:lnTo>
                  <a:pt x="11763" y="4939"/>
                </a:lnTo>
                <a:cubicBezTo>
                  <a:pt x="11815" y="4939"/>
                  <a:pt x="11860" y="4901"/>
                  <a:pt x="11866" y="4848"/>
                </a:cubicBezTo>
                <a:cubicBezTo>
                  <a:pt x="11873" y="4791"/>
                  <a:pt x="11832" y="4739"/>
                  <a:pt x="11776" y="4732"/>
                </a:cubicBezTo>
                <a:cubicBezTo>
                  <a:pt x="11642" y="4716"/>
                  <a:pt x="11507" y="4696"/>
                  <a:pt x="11372" y="4671"/>
                </a:cubicBezTo>
                <a:cubicBezTo>
                  <a:pt x="11365" y="4669"/>
                  <a:pt x="11358" y="4669"/>
                  <a:pt x="11352" y="4669"/>
                </a:cubicBezTo>
                <a:close/>
                <a:moveTo>
                  <a:pt x="13420" y="4719"/>
                </a:moveTo>
                <a:cubicBezTo>
                  <a:pt x="13415" y="4719"/>
                  <a:pt x="13411" y="4719"/>
                  <a:pt x="13406" y="4720"/>
                </a:cubicBezTo>
                <a:cubicBezTo>
                  <a:pt x="13273" y="4738"/>
                  <a:pt x="13137" y="4753"/>
                  <a:pt x="12999" y="4763"/>
                </a:cubicBezTo>
                <a:cubicBezTo>
                  <a:pt x="12942" y="4767"/>
                  <a:pt x="12899" y="4816"/>
                  <a:pt x="12904" y="4874"/>
                </a:cubicBezTo>
                <a:cubicBezTo>
                  <a:pt x="12908" y="4929"/>
                  <a:pt x="12953" y="4971"/>
                  <a:pt x="13007" y="4971"/>
                </a:cubicBezTo>
                <a:lnTo>
                  <a:pt x="13014" y="4971"/>
                </a:lnTo>
                <a:cubicBezTo>
                  <a:pt x="13154" y="4960"/>
                  <a:pt x="13295" y="4945"/>
                  <a:pt x="13434" y="4925"/>
                </a:cubicBezTo>
                <a:cubicBezTo>
                  <a:pt x="13491" y="4918"/>
                  <a:pt x="13531" y="4865"/>
                  <a:pt x="13523" y="4809"/>
                </a:cubicBezTo>
                <a:cubicBezTo>
                  <a:pt x="13516" y="4756"/>
                  <a:pt x="13471" y="4719"/>
                  <a:pt x="13420" y="4719"/>
                </a:cubicBezTo>
                <a:close/>
                <a:moveTo>
                  <a:pt x="12180" y="4769"/>
                </a:moveTo>
                <a:cubicBezTo>
                  <a:pt x="12123" y="4769"/>
                  <a:pt x="12076" y="4811"/>
                  <a:pt x="12073" y="4867"/>
                </a:cubicBezTo>
                <a:cubicBezTo>
                  <a:pt x="12070" y="4924"/>
                  <a:pt x="12114" y="4973"/>
                  <a:pt x="12171" y="4977"/>
                </a:cubicBezTo>
                <a:cubicBezTo>
                  <a:pt x="12298" y="4984"/>
                  <a:pt x="12423" y="4987"/>
                  <a:pt x="12546" y="4987"/>
                </a:cubicBezTo>
                <a:lnTo>
                  <a:pt x="12593" y="4987"/>
                </a:lnTo>
                <a:cubicBezTo>
                  <a:pt x="12650" y="4987"/>
                  <a:pt x="12696" y="4940"/>
                  <a:pt x="12696" y="4883"/>
                </a:cubicBezTo>
                <a:cubicBezTo>
                  <a:pt x="12696" y="4825"/>
                  <a:pt x="12649" y="4780"/>
                  <a:pt x="12592" y="4780"/>
                </a:cubicBezTo>
                <a:lnTo>
                  <a:pt x="12546" y="4780"/>
                </a:lnTo>
                <a:cubicBezTo>
                  <a:pt x="12426" y="4780"/>
                  <a:pt x="12305" y="4776"/>
                  <a:pt x="12182" y="4769"/>
                </a:cubicBezTo>
                <a:cubicBezTo>
                  <a:pt x="12182" y="4769"/>
                  <a:pt x="12181" y="4769"/>
                  <a:pt x="12180" y="476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17" name="Google Shape;217;p17"/>
          <p:cNvGrpSpPr/>
          <p:nvPr/>
        </p:nvGrpSpPr>
        <p:grpSpPr>
          <a:xfrm rot="10800000" flipH="1">
            <a:off x="10315271" y="3853489"/>
            <a:ext cx="1681733" cy="675473"/>
            <a:chOff x="7793150" y="4168675"/>
            <a:chExt cx="1201010" cy="482389"/>
          </a:xfrm>
        </p:grpSpPr>
        <p:sp>
          <p:nvSpPr>
            <p:cNvPr id="218" name="Google Shape;218;p17"/>
            <p:cNvSpPr/>
            <p:nvPr/>
          </p:nvSpPr>
          <p:spPr>
            <a:xfrm>
              <a:off x="7950916" y="4305967"/>
              <a:ext cx="1043244" cy="345098"/>
            </a:xfrm>
            <a:custGeom>
              <a:avLst/>
              <a:gdLst/>
              <a:ahLst/>
              <a:cxnLst/>
              <a:rect l="l" t="t" r="r" b="b"/>
              <a:pathLst>
                <a:path w="15521" h="5135" extrusionOk="0">
                  <a:moveTo>
                    <a:pt x="15349" y="1"/>
                  </a:moveTo>
                  <a:cubicBezTo>
                    <a:pt x="15226" y="1"/>
                    <a:pt x="15105" y="7"/>
                    <a:pt x="14990" y="20"/>
                  </a:cubicBezTo>
                  <a:cubicBezTo>
                    <a:pt x="14933" y="27"/>
                    <a:pt x="14892" y="78"/>
                    <a:pt x="14898" y="134"/>
                  </a:cubicBezTo>
                  <a:cubicBezTo>
                    <a:pt x="14904" y="188"/>
                    <a:pt x="14949" y="227"/>
                    <a:pt x="15001" y="227"/>
                  </a:cubicBezTo>
                  <a:cubicBezTo>
                    <a:pt x="15005" y="227"/>
                    <a:pt x="15008" y="227"/>
                    <a:pt x="15013" y="226"/>
                  </a:cubicBezTo>
                  <a:cubicBezTo>
                    <a:pt x="15121" y="215"/>
                    <a:pt x="15234" y="209"/>
                    <a:pt x="15349" y="209"/>
                  </a:cubicBezTo>
                  <a:lnTo>
                    <a:pt x="15414" y="209"/>
                  </a:lnTo>
                  <a:cubicBezTo>
                    <a:pt x="15475" y="208"/>
                    <a:pt x="15518" y="165"/>
                    <a:pt x="15519" y="107"/>
                  </a:cubicBezTo>
                  <a:cubicBezTo>
                    <a:pt x="15520" y="50"/>
                    <a:pt x="15475" y="2"/>
                    <a:pt x="15417" y="1"/>
                  </a:cubicBezTo>
                  <a:close/>
                  <a:moveTo>
                    <a:pt x="14595" y="97"/>
                  </a:moveTo>
                  <a:cubicBezTo>
                    <a:pt x="14586" y="97"/>
                    <a:pt x="14577" y="98"/>
                    <a:pt x="14568" y="100"/>
                  </a:cubicBezTo>
                  <a:cubicBezTo>
                    <a:pt x="14428" y="139"/>
                    <a:pt x="14292" y="191"/>
                    <a:pt x="14164" y="253"/>
                  </a:cubicBezTo>
                  <a:cubicBezTo>
                    <a:pt x="14113" y="278"/>
                    <a:pt x="14091" y="340"/>
                    <a:pt x="14115" y="392"/>
                  </a:cubicBezTo>
                  <a:cubicBezTo>
                    <a:pt x="14134" y="428"/>
                    <a:pt x="14170" y="450"/>
                    <a:pt x="14210" y="450"/>
                  </a:cubicBezTo>
                  <a:cubicBezTo>
                    <a:pt x="14224" y="450"/>
                    <a:pt x="14240" y="447"/>
                    <a:pt x="14255" y="439"/>
                  </a:cubicBezTo>
                  <a:cubicBezTo>
                    <a:pt x="14371" y="383"/>
                    <a:pt x="14495" y="337"/>
                    <a:pt x="14624" y="301"/>
                  </a:cubicBezTo>
                  <a:cubicBezTo>
                    <a:pt x="14679" y="285"/>
                    <a:pt x="14711" y="229"/>
                    <a:pt x="14696" y="174"/>
                  </a:cubicBezTo>
                  <a:cubicBezTo>
                    <a:pt x="14683" y="127"/>
                    <a:pt x="14640" y="97"/>
                    <a:pt x="14595" y="97"/>
                  </a:cubicBezTo>
                  <a:close/>
                  <a:moveTo>
                    <a:pt x="13856" y="456"/>
                  </a:moveTo>
                  <a:cubicBezTo>
                    <a:pt x="13835" y="456"/>
                    <a:pt x="13813" y="462"/>
                    <a:pt x="13794" y="476"/>
                  </a:cubicBezTo>
                  <a:cubicBezTo>
                    <a:pt x="13683" y="557"/>
                    <a:pt x="13574" y="651"/>
                    <a:pt x="13468" y="757"/>
                  </a:cubicBezTo>
                  <a:cubicBezTo>
                    <a:pt x="13427" y="797"/>
                    <a:pt x="13427" y="862"/>
                    <a:pt x="13468" y="904"/>
                  </a:cubicBezTo>
                  <a:cubicBezTo>
                    <a:pt x="13488" y="923"/>
                    <a:pt x="13515" y="933"/>
                    <a:pt x="13542" y="933"/>
                  </a:cubicBezTo>
                  <a:cubicBezTo>
                    <a:pt x="13568" y="933"/>
                    <a:pt x="13595" y="923"/>
                    <a:pt x="13614" y="904"/>
                  </a:cubicBezTo>
                  <a:cubicBezTo>
                    <a:pt x="13712" y="806"/>
                    <a:pt x="13814" y="719"/>
                    <a:pt x="13917" y="644"/>
                  </a:cubicBezTo>
                  <a:cubicBezTo>
                    <a:pt x="13963" y="610"/>
                    <a:pt x="13973" y="545"/>
                    <a:pt x="13939" y="498"/>
                  </a:cubicBezTo>
                  <a:cubicBezTo>
                    <a:pt x="13919" y="470"/>
                    <a:pt x="13888" y="456"/>
                    <a:pt x="13856" y="456"/>
                  </a:cubicBezTo>
                  <a:close/>
                  <a:moveTo>
                    <a:pt x="6683" y="831"/>
                  </a:moveTo>
                  <a:cubicBezTo>
                    <a:pt x="6631" y="831"/>
                    <a:pt x="6575" y="836"/>
                    <a:pt x="6514" y="846"/>
                  </a:cubicBezTo>
                  <a:cubicBezTo>
                    <a:pt x="6457" y="856"/>
                    <a:pt x="6419" y="909"/>
                    <a:pt x="6429" y="965"/>
                  </a:cubicBezTo>
                  <a:cubicBezTo>
                    <a:pt x="6436" y="1016"/>
                    <a:pt x="6479" y="1053"/>
                    <a:pt x="6528" y="1053"/>
                  </a:cubicBezTo>
                  <a:cubicBezTo>
                    <a:pt x="6535" y="1053"/>
                    <a:pt x="6541" y="1052"/>
                    <a:pt x="6548" y="1051"/>
                  </a:cubicBezTo>
                  <a:cubicBezTo>
                    <a:pt x="6595" y="1043"/>
                    <a:pt x="6638" y="1040"/>
                    <a:pt x="6677" y="1040"/>
                  </a:cubicBezTo>
                  <a:cubicBezTo>
                    <a:pt x="6760" y="1040"/>
                    <a:pt x="6825" y="1056"/>
                    <a:pt x="6868" y="1089"/>
                  </a:cubicBezTo>
                  <a:cubicBezTo>
                    <a:pt x="6887" y="1102"/>
                    <a:pt x="6909" y="1109"/>
                    <a:pt x="6931" y="1109"/>
                  </a:cubicBezTo>
                  <a:cubicBezTo>
                    <a:pt x="6963" y="1109"/>
                    <a:pt x="6993" y="1095"/>
                    <a:pt x="7014" y="1068"/>
                  </a:cubicBezTo>
                  <a:cubicBezTo>
                    <a:pt x="7049" y="1022"/>
                    <a:pt x="7040" y="958"/>
                    <a:pt x="6993" y="922"/>
                  </a:cubicBezTo>
                  <a:cubicBezTo>
                    <a:pt x="6914" y="862"/>
                    <a:pt x="6812" y="831"/>
                    <a:pt x="6683" y="831"/>
                  </a:cubicBezTo>
                  <a:close/>
                  <a:moveTo>
                    <a:pt x="6141" y="980"/>
                  </a:moveTo>
                  <a:cubicBezTo>
                    <a:pt x="6123" y="980"/>
                    <a:pt x="6104" y="985"/>
                    <a:pt x="6087" y="996"/>
                  </a:cubicBezTo>
                  <a:cubicBezTo>
                    <a:pt x="5953" y="1076"/>
                    <a:pt x="5844" y="1188"/>
                    <a:pt x="5764" y="1325"/>
                  </a:cubicBezTo>
                  <a:cubicBezTo>
                    <a:pt x="5735" y="1375"/>
                    <a:pt x="5751" y="1439"/>
                    <a:pt x="5800" y="1467"/>
                  </a:cubicBezTo>
                  <a:cubicBezTo>
                    <a:pt x="5817" y="1477"/>
                    <a:pt x="5836" y="1482"/>
                    <a:pt x="5853" y="1482"/>
                  </a:cubicBezTo>
                  <a:cubicBezTo>
                    <a:pt x="5890" y="1482"/>
                    <a:pt x="5924" y="1463"/>
                    <a:pt x="5944" y="1430"/>
                  </a:cubicBezTo>
                  <a:cubicBezTo>
                    <a:pt x="6006" y="1323"/>
                    <a:pt x="6091" y="1236"/>
                    <a:pt x="6195" y="1173"/>
                  </a:cubicBezTo>
                  <a:cubicBezTo>
                    <a:pt x="6244" y="1144"/>
                    <a:pt x="6260" y="1079"/>
                    <a:pt x="6230" y="1030"/>
                  </a:cubicBezTo>
                  <a:cubicBezTo>
                    <a:pt x="6210" y="998"/>
                    <a:pt x="6176" y="980"/>
                    <a:pt x="6141" y="980"/>
                  </a:cubicBezTo>
                  <a:close/>
                  <a:moveTo>
                    <a:pt x="13266" y="1036"/>
                  </a:moveTo>
                  <a:cubicBezTo>
                    <a:pt x="13236" y="1036"/>
                    <a:pt x="13205" y="1049"/>
                    <a:pt x="13184" y="1075"/>
                  </a:cubicBezTo>
                  <a:cubicBezTo>
                    <a:pt x="13103" y="1177"/>
                    <a:pt x="13021" y="1288"/>
                    <a:pt x="12934" y="1416"/>
                  </a:cubicBezTo>
                  <a:cubicBezTo>
                    <a:pt x="12903" y="1463"/>
                    <a:pt x="12914" y="1527"/>
                    <a:pt x="12961" y="1560"/>
                  </a:cubicBezTo>
                  <a:cubicBezTo>
                    <a:pt x="12980" y="1572"/>
                    <a:pt x="12999" y="1579"/>
                    <a:pt x="13020" y="1579"/>
                  </a:cubicBezTo>
                  <a:lnTo>
                    <a:pt x="13020" y="1577"/>
                  </a:lnTo>
                  <a:cubicBezTo>
                    <a:pt x="13053" y="1577"/>
                    <a:pt x="13085" y="1561"/>
                    <a:pt x="13106" y="1532"/>
                  </a:cubicBezTo>
                  <a:cubicBezTo>
                    <a:pt x="13189" y="1410"/>
                    <a:pt x="13269" y="1303"/>
                    <a:pt x="13347" y="1204"/>
                  </a:cubicBezTo>
                  <a:cubicBezTo>
                    <a:pt x="13383" y="1160"/>
                    <a:pt x="13375" y="1094"/>
                    <a:pt x="13330" y="1058"/>
                  </a:cubicBezTo>
                  <a:cubicBezTo>
                    <a:pt x="13311" y="1043"/>
                    <a:pt x="13289" y="1036"/>
                    <a:pt x="13266" y="1036"/>
                  </a:cubicBezTo>
                  <a:close/>
                  <a:moveTo>
                    <a:pt x="135" y="1254"/>
                  </a:moveTo>
                  <a:cubicBezTo>
                    <a:pt x="94" y="1254"/>
                    <a:pt x="54" y="1279"/>
                    <a:pt x="38" y="1320"/>
                  </a:cubicBezTo>
                  <a:cubicBezTo>
                    <a:pt x="35" y="1330"/>
                    <a:pt x="0" y="1421"/>
                    <a:pt x="0" y="1565"/>
                  </a:cubicBezTo>
                  <a:cubicBezTo>
                    <a:pt x="0" y="1640"/>
                    <a:pt x="10" y="1717"/>
                    <a:pt x="28" y="1793"/>
                  </a:cubicBezTo>
                  <a:cubicBezTo>
                    <a:pt x="39" y="1841"/>
                    <a:pt x="82" y="1873"/>
                    <a:pt x="129" y="1873"/>
                  </a:cubicBezTo>
                  <a:lnTo>
                    <a:pt x="129" y="1871"/>
                  </a:lnTo>
                  <a:cubicBezTo>
                    <a:pt x="137" y="1871"/>
                    <a:pt x="146" y="1871"/>
                    <a:pt x="153" y="1869"/>
                  </a:cubicBezTo>
                  <a:cubicBezTo>
                    <a:pt x="210" y="1855"/>
                    <a:pt x="244" y="1799"/>
                    <a:pt x="231" y="1744"/>
                  </a:cubicBezTo>
                  <a:cubicBezTo>
                    <a:pt x="216" y="1684"/>
                    <a:pt x="208" y="1624"/>
                    <a:pt x="208" y="1565"/>
                  </a:cubicBezTo>
                  <a:cubicBezTo>
                    <a:pt x="208" y="1462"/>
                    <a:pt x="232" y="1397"/>
                    <a:pt x="232" y="1395"/>
                  </a:cubicBezTo>
                  <a:cubicBezTo>
                    <a:pt x="253" y="1342"/>
                    <a:pt x="227" y="1282"/>
                    <a:pt x="173" y="1261"/>
                  </a:cubicBezTo>
                  <a:cubicBezTo>
                    <a:pt x="161" y="1256"/>
                    <a:pt x="148" y="1254"/>
                    <a:pt x="135" y="1254"/>
                  </a:cubicBezTo>
                  <a:close/>
                  <a:moveTo>
                    <a:pt x="7034" y="1281"/>
                  </a:moveTo>
                  <a:cubicBezTo>
                    <a:pt x="6985" y="1281"/>
                    <a:pt x="6942" y="1317"/>
                    <a:pt x="6932" y="1367"/>
                  </a:cubicBezTo>
                  <a:cubicBezTo>
                    <a:pt x="6914" y="1471"/>
                    <a:pt x="6866" y="1593"/>
                    <a:pt x="6795" y="1719"/>
                  </a:cubicBezTo>
                  <a:cubicBezTo>
                    <a:pt x="6767" y="1770"/>
                    <a:pt x="6784" y="1833"/>
                    <a:pt x="6834" y="1862"/>
                  </a:cubicBezTo>
                  <a:cubicBezTo>
                    <a:pt x="6850" y="1870"/>
                    <a:pt x="6868" y="1875"/>
                    <a:pt x="6886" y="1875"/>
                  </a:cubicBezTo>
                  <a:cubicBezTo>
                    <a:pt x="6921" y="1875"/>
                    <a:pt x="6957" y="1855"/>
                    <a:pt x="6976" y="1821"/>
                  </a:cubicBezTo>
                  <a:cubicBezTo>
                    <a:pt x="7060" y="1673"/>
                    <a:pt x="7113" y="1532"/>
                    <a:pt x="7137" y="1403"/>
                  </a:cubicBezTo>
                  <a:cubicBezTo>
                    <a:pt x="7147" y="1347"/>
                    <a:pt x="7110" y="1293"/>
                    <a:pt x="7053" y="1283"/>
                  </a:cubicBezTo>
                  <a:cubicBezTo>
                    <a:pt x="7047" y="1282"/>
                    <a:pt x="7040" y="1281"/>
                    <a:pt x="7034" y="1281"/>
                  </a:cubicBezTo>
                  <a:close/>
                  <a:moveTo>
                    <a:pt x="12793" y="1718"/>
                  </a:moveTo>
                  <a:cubicBezTo>
                    <a:pt x="12759" y="1718"/>
                    <a:pt x="12725" y="1736"/>
                    <a:pt x="12705" y="1767"/>
                  </a:cubicBezTo>
                  <a:cubicBezTo>
                    <a:pt x="12633" y="1884"/>
                    <a:pt x="12561" y="2002"/>
                    <a:pt x="12487" y="2124"/>
                  </a:cubicBezTo>
                  <a:cubicBezTo>
                    <a:pt x="12458" y="2173"/>
                    <a:pt x="12474" y="2236"/>
                    <a:pt x="12523" y="2266"/>
                  </a:cubicBezTo>
                  <a:cubicBezTo>
                    <a:pt x="12540" y="2276"/>
                    <a:pt x="12558" y="2280"/>
                    <a:pt x="12577" y="2280"/>
                  </a:cubicBezTo>
                  <a:cubicBezTo>
                    <a:pt x="12612" y="2280"/>
                    <a:pt x="12647" y="2263"/>
                    <a:pt x="12666" y="2232"/>
                  </a:cubicBezTo>
                  <a:cubicBezTo>
                    <a:pt x="12738" y="2111"/>
                    <a:pt x="12809" y="1993"/>
                    <a:pt x="12882" y="1877"/>
                  </a:cubicBezTo>
                  <a:cubicBezTo>
                    <a:pt x="12912" y="1828"/>
                    <a:pt x="12898" y="1765"/>
                    <a:pt x="12849" y="1734"/>
                  </a:cubicBezTo>
                  <a:cubicBezTo>
                    <a:pt x="12831" y="1723"/>
                    <a:pt x="12812" y="1718"/>
                    <a:pt x="12793" y="1718"/>
                  </a:cubicBezTo>
                  <a:close/>
                  <a:moveTo>
                    <a:pt x="5718" y="1664"/>
                  </a:moveTo>
                  <a:cubicBezTo>
                    <a:pt x="5668" y="1664"/>
                    <a:pt x="5624" y="1701"/>
                    <a:pt x="5617" y="1751"/>
                  </a:cubicBezTo>
                  <a:cubicBezTo>
                    <a:pt x="5603" y="1837"/>
                    <a:pt x="5596" y="1928"/>
                    <a:pt x="5596" y="2021"/>
                  </a:cubicBezTo>
                  <a:cubicBezTo>
                    <a:pt x="5596" y="2077"/>
                    <a:pt x="5598" y="2134"/>
                    <a:pt x="5603" y="2191"/>
                  </a:cubicBezTo>
                  <a:cubicBezTo>
                    <a:pt x="5608" y="2245"/>
                    <a:pt x="5653" y="2287"/>
                    <a:pt x="5706" y="2287"/>
                  </a:cubicBezTo>
                  <a:cubicBezTo>
                    <a:pt x="5710" y="2287"/>
                    <a:pt x="5712" y="2287"/>
                    <a:pt x="5715" y="2285"/>
                  </a:cubicBezTo>
                  <a:cubicBezTo>
                    <a:pt x="5772" y="2280"/>
                    <a:pt x="5815" y="2232"/>
                    <a:pt x="5810" y="2174"/>
                  </a:cubicBezTo>
                  <a:cubicBezTo>
                    <a:pt x="5805" y="2122"/>
                    <a:pt x="5804" y="2071"/>
                    <a:pt x="5804" y="2021"/>
                  </a:cubicBezTo>
                  <a:cubicBezTo>
                    <a:pt x="5804" y="1939"/>
                    <a:pt x="5810" y="1859"/>
                    <a:pt x="5821" y="1784"/>
                  </a:cubicBezTo>
                  <a:cubicBezTo>
                    <a:pt x="5831" y="1728"/>
                    <a:pt x="5792" y="1674"/>
                    <a:pt x="5735" y="1666"/>
                  </a:cubicBezTo>
                  <a:cubicBezTo>
                    <a:pt x="5730" y="1665"/>
                    <a:pt x="5724" y="1664"/>
                    <a:pt x="5718" y="1664"/>
                  </a:cubicBezTo>
                  <a:close/>
                  <a:moveTo>
                    <a:pt x="6648" y="2008"/>
                  </a:moveTo>
                  <a:cubicBezTo>
                    <a:pt x="6618" y="2008"/>
                    <a:pt x="6589" y="2021"/>
                    <a:pt x="6568" y="2045"/>
                  </a:cubicBezTo>
                  <a:cubicBezTo>
                    <a:pt x="6486" y="2146"/>
                    <a:pt x="6394" y="2244"/>
                    <a:pt x="6293" y="2338"/>
                  </a:cubicBezTo>
                  <a:cubicBezTo>
                    <a:pt x="6251" y="2377"/>
                    <a:pt x="6249" y="2443"/>
                    <a:pt x="6288" y="2485"/>
                  </a:cubicBezTo>
                  <a:cubicBezTo>
                    <a:pt x="6309" y="2507"/>
                    <a:pt x="6336" y="2518"/>
                    <a:pt x="6364" y="2518"/>
                  </a:cubicBezTo>
                  <a:cubicBezTo>
                    <a:pt x="6390" y="2518"/>
                    <a:pt x="6415" y="2508"/>
                    <a:pt x="6435" y="2490"/>
                  </a:cubicBezTo>
                  <a:cubicBezTo>
                    <a:pt x="6543" y="2390"/>
                    <a:pt x="6641" y="2285"/>
                    <a:pt x="6729" y="2178"/>
                  </a:cubicBezTo>
                  <a:cubicBezTo>
                    <a:pt x="6766" y="2134"/>
                    <a:pt x="6759" y="2069"/>
                    <a:pt x="6715" y="2032"/>
                  </a:cubicBezTo>
                  <a:cubicBezTo>
                    <a:pt x="6695" y="2016"/>
                    <a:pt x="6672" y="2008"/>
                    <a:pt x="6648" y="2008"/>
                  </a:cubicBezTo>
                  <a:close/>
                  <a:moveTo>
                    <a:pt x="306" y="2036"/>
                  </a:moveTo>
                  <a:cubicBezTo>
                    <a:pt x="285" y="2036"/>
                    <a:pt x="264" y="2043"/>
                    <a:pt x="245" y="2056"/>
                  </a:cubicBezTo>
                  <a:cubicBezTo>
                    <a:pt x="199" y="2089"/>
                    <a:pt x="188" y="2154"/>
                    <a:pt x="221" y="2201"/>
                  </a:cubicBezTo>
                  <a:cubicBezTo>
                    <a:pt x="300" y="2312"/>
                    <a:pt x="402" y="2420"/>
                    <a:pt x="523" y="2521"/>
                  </a:cubicBezTo>
                  <a:cubicBezTo>
                    <a:pt x="543" y="2538"/>
                    <a:pt x="566" y="2545"/>
                    <a:pt x="589" y="2545"/>
                  </a:cubicBezTo>
                  <a:cubicBezTo>
                    <a:pt x="620" y="2545"/>
                    <a:pt x="649" y="2533"/>
                    <a:pt x="670" y="2508"/>
                  </a:cubicBezTo>
                  <a:cubicBezTo>
                    <a:pt x="707" y="2464"/>
                    <a:pt x="701" y="2398"/>
                    <a:pt x="657" y="2361"/>
                  </a:cubicBezTo>
                  <a:cubicBezTo>
                    <a:pt x="549" y="2272"/>
                    <a:pt x="460" y="2178"/>
                    <a:pt x="390" y="2080"/>
                  </a:cubicBezTo>
                  <a:cubicBezTo>
                    <a:pt x="370" y="2051"/>
                    <a:pt x="338" y="2036"/>
                    <a:pt x="306" y="2036"/>
                  </a:cubicBezTo>
                  <a:close/>
                  <a:moveTo>
                    <a:pt x="930" y="2574"/>
                  </a:moveTo>
                  <a:cubicBezTo>
                    <a:pt x="894" y="2574"/>
                    <a:pt x="860" y="2593"/>
                    <a:pt x="841" y="2626"/>
                  </a:cubicBezTo>
                  <a:cubicBezTo>
                    <a:pt x="811" y="2675"/>
                    <a:pt x="827" y="2739"/>
                    <a:pt x="877" y="2768"/>
                  </a:cubicBezTo>
                  <a:cubicBezTo>
                    <a:pt x="992" y="2835"/>
                    <a:pt x="1120" y="2902"/>
                    <a:pt x="1256" y="2963"/>
                  </a:cubicBezTo>
                  <a:cubicBezTo>
                    <a:pt x="1270" y="2969"/>
                    <a:pt x="1284" y="2971"/>
                    <a:pt x="1299" y="2971"/>
                  </a:cubicBezTo>
                  <a:cubicBezTo>
                    <a:pt x="1338" y="2971"/>
                    <a:pt x="1376" y="2949"/>
                    <a:pt x="1393" y="2910"/>
                  </a:cubicBezTo>
                  <a:cubicBezTo>
                    <a:pt x="1417" y="2857"/>
                    <a:pt x="1394" y="2796"/>
                    <a:pt x="1342" y="2773"/>
                  </a:cubicBezTo>
                  <a:cubicBezTo>
                    <a:pt x="1212" y="2715"/>
                    <a:pt x="1092" y="2653"/>
                    <a:pt x="983" y="2589"/>
                  </a:cubicBezTo>
                  <a:cubicBezTo>
                    <a:pt x="966" y="2579"/>
                    <a:pt x="948" y="2574"/>
                    <a:pt x="930" y="2574"/>
                  </a:cubicBezTo>
                  <a:close/>
                  <a:moveTo>
                    <a:pt x="12361" y="2428"/>
                  </a:moveTo>
                  <a:cubicBezTo>
                    <a:pt x="12326" y="2428"/>
                    <a:pt x="12292" y="2446"/>
                    <a:pt x="12272" y="2478"/>
                  </a:cubicBezTo>
                  <a:cubicBezTo>
                    <a:pt x="12201" y="2593"/>
                    <a:pt x="12126" y="2709"/>
                    <a:pt x="12050" y="2824"/>
                  </a:cubicBezTo>
                  <a:cubicBezTo>
                    <a:pt x="12018" y="2872"/>
                    <a:pt x="12032" y="2937"/>
                    <a:pt x="12079" y="2969"/>
                  </a:cubicBezTo>
                  <a:cubicBezTo>
                    <a:pt x="12097" y="2981"/>
                    <a:pt x="12117" y="2986"/>
                    <a:pt x="12137" y="2986"/>
                  </a:cubicBezTo>
                  <a:cubicBezTo>
                    <a:pt x="12170" y="2986"/>
                    <a:pt x="12203" y="2970"/>
                    <a:pt x="12223" y="2940"/>
                  </a:cubicBezTo>
                  <a:cubicBezTo>
                    <a:pt x="12301" y="2822"/>
                    <a:pt x="12376" y="2704"/>
                    <a:pt x="12448" y="2587"/>
                  </a:cubicBezTo>
                  <a:cubicBezTo>
                    <a:pt x="12479" y="2538"/>
                    <a:pt x="12464" y="2474"/>
                    <a:pt x="12415" y="2443"/>
                  </a:cubicBezTo>
                  <a:cubicBezTo>
                    <a:pt x="12398" y="2433"/>
                    <a:pt x="12379" y="2428"/>
                    <a:pt x="12361" y="2428"/>
                  </a:cubicBezTo>
                  <a:close/>
                  <a:moveTo>
                    <a:pt x="5778" y="2488"/>
                  </a:moveTo>
                  <a:cubicBezTo>
                    <a:pt x="5769" y="2488"/>
                    <a:pt x="5760" y="2489"/>
                    <a:pt x="5751" y="2491"/>
                  </a:cubicBezTo>
                  <a:cubicBezTo>
                    <a:pt x="5696" y="2505"/>
                    <a:pt x="5663" y="2562"/>
                    <a:pt x="5678" y="2617"/>
                  </a:cubicBezTo>
                  <a:cubicBezTo>
                    <a:pt x="5690" y="2668"/>
                    <a:pt x="5705" y="2719"/>
                    <a:pt x="5722" y="2770"/>
                  </a:cubicBezTo>
                  <a:cubicBezTo>
                    <a:pt x="5696" y="2786"/>
                    <a:pt x="5670" y="2801"/>
                    <a:pt x="5644" y="2816"/>
                  </a:cubicBezTo>
                  <a:cubicBezTo>
                    <a:pt x="5595" y="2845"/>
                    <a:pt x="5577" y="2909"/>
                    <a:pt x="5606" y="2958"/>
                  </a:cubicBezTo>
                  <a:cubicBezTo>
                    <a:pt x="5625" y="2991"/>
                    <a:pt x="5660" y="3010"/>
                    <a:pt x="5696" y="3010"/>
                  </a:cubicBezTo>
                  <a:cubicBezTo>
                    <a:pt x="5714" y="3010"/>
                    <a:pt x="5731" y="3006"/>
                    <a:pt x="5748" y="2996"/>
                  </a:cubicBezTo>
                  <a:cubicBezTo>
                    <a:pt x="5764" y="2987"/>
                    <a:pt x="5778" y="2979"/>
                    <a:pt x="5793" y="2970"/>
                  </a:cubicBezTo>
                  <a:cubicBezTo>
                    <a:pt x="5800" y="2987"/>
                    <a:pt x="5808" y="3006"/>
                    <a:pt x="5815" y="3024"/>
                  </a:cubicBezTo>
                  <a:cubicBezTo>
                    <a:pt x="5831" y="3064"/>
                    <a:pt x="5870" y="3089"/>
                    <a:pt x="5911" y="3089"/>
                  </a:cubicBezTo>
                  <a:cubicBezTo>
                    <a:pt x="5924" y="3089"/>
                    <a:pt x="5938" y="3085"/>
                    <a:pt x="5951" y="3080"/>
                  </a:cubicBezTo>
                  <a:cubicBezTo>
                    <a:pt x="6004" y="3058"/>
                    <a:pt x="6029" y="2998"/>
                    <a:pt x="6007" y="2944"/>
                  </a:cubicBezTo>
                  <a:cubicBezTo>
                    <a:pt x="5995" y="2915"/>
                    <a:pt x="5983" y="2886"/>
                    <a:pt x="5972" y="2856"/>
                  </a:cubicBezTo>
                  <a:cubicBezTo>
                    <a:pt x="6017" y="2826"/>
                    <a:pt x="6061" y="2795"/>
                    <a:pt x="6105" y="2762"/>
                  </a:cubicBezTo>
                  <a:cubicBezTo>
                    <a:pt x="6152" y="2729"/>
                    <a:pt x="6162" y="2663"/>
                    <a:pt x="6127" y="2617"/>
                  </a:cubicBezTo>
                  <a:cubicBezTo>
                    <a:pt x="6107" y="2590"/>
                    <a:pt x="6075" y="2575"/>
                    <a:pt x="6044" y="2575"/>
                  </a:cubicBezTo>
                  <a:cubicBezTo>
                    <a:pt x="6022" y="2575"/>
                    <a:pt x="6000" y="2582"/>
                    <a:pt x="5982" y="2595"/>
                  </a:cubicBezTo>
                  <a:cubicBezTo>
                    <a:pt x="5956" y="2615"/>
                    <a:pt x="5929" y="2633"/>
                    <a:pt x="5902" y="2652"/>
                  </a:cubicBezTo>
                  <a:cubicBezTo>
                    <a:pt x="5893" y="2622"/>
                    <a:pt x="5886" y="2594"/>
                    <a:pt x="5879" y="2565"/>
                  </a:cubicBezTo>
                  <a:cubicBezTo>
                    <a:pt x="5866" y="2518"/>
                    <a:pt x="5825" y="2488"/>
                    <a:pt x="5778" y="2488"/>
                  </a:cubicBezTo>
                  <a:close/>
                  <a:moveTo>
                    <a:pt x="1684" y="2919"/>
                  </a:moveTo>
                  <a:cubicBezTo>
                    <a:pt x="1641" y="2919"/>
                    <a:pt x="1602" y="2945"/>
                    <a:pt x="1587" y="2987"/>
                  </a:cubicBezTo>
                  <a:cubicBezTo>
                    <a:pt x="1567" y="3041"/>
                    <a:pt x="1595" y="3100"/>
                    <a:pt x="1649" y="3120"/>
                  </a:cubicBezTo>
                  <a:cubicBezTo>
                    <a:pt x="1774" y="3164"/>
                    <a:pt x="1907" y="3208"/>
                    <a:pt x="2051" y="3249"/>
                  </a:cubicBezTo>
                  <a:cubicBezTo>
                    <a:pt x="2061" y="3252"/>
                    <a:pt x="2070" y="3253"/>
                    <a:pt x="2079" y="3253"/>
                  </a:cubicBezTo>
                  <a:cubicBezTo>
                    <a:pt x="2124" y="3253"/>
                    <a:pt x="2166" y="3224"/>
                    <a:pt x="2179" y="3178"/>
                  </a:cubicBezTo>
                  <a:cubicBezTo>
                    <a:pt x="2195" y="3123"/>
                    <a:pt x="2163" y="3066"/>
                    <a:pt x="2108" y="3050"/>
                  </a:cubicBezTo>
                  <a:cubicBezTo>
                    <a:pt x="1969" y="3009"/>
                    <a:pt x="1839" y="2968"/>
                    <a:pt x="1719" y="2925"/>
                  </a:cubicBezTo>
                  <a:cubicBezTo>
                    <a:pt x="1707" y="2921"/>
                    <a:pt x="1695" y="2919"/>
                    <a:pt x="1684" y="2919"/>
                  </a:cubicBezTo>
                  <a:close/>
                  <a:moveTo>
                    <a:pt x="5325" y="2991"/>
                  </a:moveTo>
                  <a:cubicBezTo>
                    <a:pt x="5311" y="2991"/>
                    <a:pt x="5297" y="2994"/>
                    <a:pt x="5283" y="3000"/>
                  </a:cubicBezTo>
                  <a:cubicBezTo>
                    <a:pt x="5161" y="3055"/>
                    <a:pt x="5035" y="3102"/>
                    <a:pt x="4906" y="3144"/>
                  </a:cubicBezTo>
                  <a:cubicBezTo>
                    <a:pt x="4851" y="3161"/>
                    <a:pt x="4822" y="3220"/>
                    <a:pt x="4839" y="3274"/>
                  </a:cubicBezTo>
                  <a:cubicBezTo>
                    <a:pt x="4853" y="3318"/>
                    <a:pt x="4894" y="3346"/>
                    <a:pt x="4938" y="3346"/>
                  </a:cubicBezTo>
                  <a:cubicBezTo>
                    <a:pt x="4949" y="3346"/>
                    <a:pt x="4959" y="3345"/>
                    <a:pt x="4970" y="3341"/>
                  </a:cubicBezTo>
                  <a:cubicBezTo>
                    <a:pt x="5105" y="3298"/>
                    <a:pt x="5239" y="3247"/>
                    <a:pt x="5368" y="3189"/>
                  </a:cubicBezTo>
                  <a:cubicBezTo>
                    <a:pt x="5421" y="3166"/>
                    <a:pt x="5444" y="3105"/>
                    <a:pt x="5421" y="3052"/>
                  </a:cubicBezTo>
                  <a:cubicBezTo>
                    <a:pt x="5403" y="3014"/>
                    <a:pt x="5365" y="2991"/>
                    <a:pt x="5325" y="2991"/>
                  </a:cubicBezTo>
                  <a:close/>
                  <a:moveTo>
                    <a:pt x="2481" y="3151"/>
                  </a:moveTo>
                  <a:cubicBezTo>
                    <a:pt x="2434" y="3151"/>
                    <a:pt x="2391" y="3183"/>
                    <a:pt x="2380" y="3231"/>
                  </a:cubicBezTo>
                  <a:cubicBezTo>
                    <a:pt x="2367" y="3286"/>
                    <a:pt x="2401" y="3343"/>
                    <a:pt x="2456" y="3356"/>
                  </a:cubicBezTo>
                  <a:cubicBezTo>
                    <a:pt x="2586" y="3387"/>
                    <a:pt x="2722" y="3416"/>
                    <a:pt x="2867" y="3444"/>
                  </a:cubicBezTo>
                  <a:cubicBezTo>
                    <a:pt x="2873" y="3447"/>
                    <a:pt x="2880" y="3447"/>
                    <a:pt x="2886" y="3447"/>
                  </a:cubicBezTo>
                  <a:cubicBezTo>
                    <a:pt x="2935" y="3447"/>
                    <a:pt x="2978" y="3412"/>
                    <a:pt x="2988" y="3363"/>
                  </a:cubicBezTo>
                  <a:cubicBezTo>
                    <a:pt x="2999" y="3307"/>
                    <a:pt x="2963" y="3252"/>
                    <a:pt x="2906" y="3241"/>
                  </a:cubicBezTo>
                  <a:cubicBezTo>
                    <a:pt x="2766" y="3213"/>
                    <a:pt x="2631" y="3185"/>
                    <a:pt x="2505" y="3154"/>
                  </a:cubicBezTo>
                  <a:cubicBezTo>
                    <a:pt x="2497" y="3152"/>
                    <a:pt x="2489" y="3151"/>
                    <a:pt x="2481" y="3151"/>
                  </a:cubicBezTo>
                  <a:close/>
                  <a:moveTo>
                    <a:pt x="4537" y="3245"/>
                  </a:moveTo>
                  <a:cubicBezTo>
                    <a:pt x="4530" y="3245"/>
                    <a:pt x="4523" y="3245"/>
                    <a:pt x="4515" y="3247"/>
                  </a:cubicBezTo>
                  <a:cubicBezTo>
                    <a:pt x="4384" y="3274"/>
                    <a:pt x="4251" y="3295"/>
                    <a:pt x="4116" y="3308"/>
                  </a:cubicBezTo>
                  <a:cubicBezTo>
                    <a:pt x="4058" y="3313"/>
                    <a:pt x="4018" y="3365"/>
                    <a:pt x="4023" y="3421"/>
                  </a:cubicBezTo>
                  <a:cubicBezTo>
                    <a:pt x="4028" y="3475"/>
                    <a:pt x="4073" y="3515"/>
                    <a:pt x="4126" y="3515"/>
                  </a:cubicBezTo>
                  <a:cubicBezTo>
                    <a:pt x="4129" y="3515"/>
                    <a:pt x="4133" y="3515"/>
                    <a:pt x="4137" y="3514"/>
                  </a:cubicBezTo>
                  <a:cubicBezTo>
                    <a:pt x="4278" y="3501"/>
                    <a:pt x="4420" y="3478"/>
                    <a:pt x="4558" y="3450"/>
                  </a:cubicBezTo>
                  <a:cubicBezTo>
                    <a:pt x="4615" y="3439"/>
                    <a:pt x="4650" y="3384"/>
                    <a:pt x="4639" y="3328"/>
                  </a:cubicBezTo>
                  <a:cubicBezTo>
                    <a:pt x="4628" y="3279"/>
                    <a:pt x="4585" y="3245"/>
                    <a:pt x="4537" y="3245"/>
                  </a:cubicBezTo>
                  <a:close/>
                  <a:moveTo>
                    <a:pt x="3295" y="3303"/>
                  </a:moveTo>
                  <a:cubicBezTo>
                    <a:pt x="3243" y="3303"/>
                    <a:pt x="3199" y="3343"/>
                    <a:pt x="3194" y="3395"/>
                  </a:cubicBezTo>
                  <a:cubicBezTo>
                    <a:pt x="3188" y="3453"/>
                    <a:pt x="3229" y="3503"/>
                    <a:pt x="3286" y="3509"/>
                  </a:cubicBezTo>
                  <a:cubicBezTo>
                    <a:pt x="3428" y="3525"/>
                    <a:pt x="3571" y="3532"/>
                    <a:pt x="3711" y="3534"/>
                  </a:cubicBezTo>
                  <a:lnTo>
                    <a:pt x="3712" y="3534"/>
                  </a:lnTo>
                  <a:cubicBezTo>
                    <a:pt x="3768" y="3534"/>
                    <a:pt x="3815" y="3487"/>
                    <a:pt x="3815" y="3431"/>
                  </a:cubicBezTo>
                  <a:cubicBezTo>
                    <a:pt x="3816" y="3373"/>
                    <a:pt x="3769" y="3327"/>
                    <a:pt x="3712" y="3325"/>
                  </a:cubicBezTo>
                  <a:cubicBezTo>
                    <a:pt x="3579" y="3325"/>
                    <a:pt x="3442" y="3317"/>
                    <a:pt x="3308" y="3303"/>
                  </a:cubicBezTo>
                  <a:cubicBezTo>
                    <a:pt x="3303" y="3303"/>
                    <a:pt x="3299" y="3303"/>
                    <a:pt x="3295" y="3303"/>
                  </a:cubicBezTo>
                  <a:close/>
                  <a:moveTo>
                    <a:pt x="11899" y="3119"/>
                  </a:moveTo>
                  <a:cubicBezTo>
                    <a:pt x="11867" y="3119"/>
                    <a:pt x="11835" y="3133"/>
                    <a:pt x="11815" y="3161"/>
                  </a:cubicBezTo>
                  <a:cubicBezTo>
                    <a:pt x="11730" y="3276"/>
                    <a:pt x="11648" y="3382"/>
                    <a:pt x="11562" y="3482"/>
                  </a:cubicBezTo>
                  <a:cubicBezTo>
                    <a:pt x="11526" y="3526"/>
                    <a:pt x="11531" y="3591"/>
                    <a:pt x="11575" y="3629"/>
                  </a:cubicBezTo>
                  <a:cubicBezTo>
                    <a:pt x="11594" y="3645"/>
                    <a:pt x="11619" y="3654"/>
                    <a:pt x="11642" y="3654"/>
                  </a:cubicBezTo>
                  <a:cubicBezTo>
                    <a:pt x="11671" y="3654"/>
                    <a:pt x="11701" y="3640"/>
                    <a:pt x="11722" y="3617"/>
                  </a:cubicBezTo>
                  <a:cubicBezTo>
                    <a:pt x="11810" y="3513"/>
                    <a:pt x="11894" y="3404"/>
                    <a:pt x="11983" y="3285"/>
                  </a:cubicBezTo>
                  <a:cubicBezTo>
                    <a:pt x="12017" y="3238"/>
                    <a:pt x="12007" y="3173"/>
                    <a:pt x="11961" y="3139"/>
                  </a:cubicBezTo>
                  <a:cubicBezTo>
                    <a:pt x="11942" y="3125"/>
                    <a:pt x="11920" y="3119"/>
                    <a:pt x="11899" y="3119"/>
                  </a:cubicBezTo>
                  <a:close/>
                  <a:moveTo>
                    <a:pt x="6093" y="3254"/>
                  </a:moveTo>
                  <a:cubicBezTo>
                    <a:pt x="6076" y="3254"/>
                    <a:pt x="6058" y="3259"/>
                    <a:pt x="6042" y="3268"/>
                  </a:cubicBezTo>
                  <a:cubicBezTo>
                    <a:pt x="5993" y="3296"/>
                    <a:pt x="5974" y="3358"/>
                    <a:pt x="6002" y="3409"/>
                  </a:cubicBezTo>
                  <a:cubicBezTo>
                    <a:pt x="6072" y="3532"/>
                    <a:pt x="6151" y="3654"/>
                    <a:pt x="6234" y="3769"/>
                  </a:cubicBezTo>
                  <a:cubicBezTo>
                    <a:pt x="6254" y="3796"/>
                    <a:pt x="6285" y="3812"/>
                    <a:pt x="6318" y="3812"/>
                  </a:cubicBezTo>
                  <a:cubicBezTo>
                    <a:pt x="6339" y="3812"/>
                    <a:pt x="6360" y="3804"/>
                    <a:pt x="6380" y="3791"/>
                  </a:cubicBezTo>
                  <a:cubicBezTo>
                    <a:pt x="6425" y="3758"/>
                    <a:pt x="6436" y="3693"/>
                    <a:pt x="6402" y="3646"/>
                  </a:cubicBezTo>
                  <a:cubicBezTo>
                    <a:pt x="6322" y="3537"/>
                    <a:pt x="6249" y="3423"/>
                    <a:pt x="6184" y="3307"/>
                  </a:cubicBezTo>
                  <a:cubicBezTo>
                    <a:pt x="6165" y="3273"/>
                    <a:pt x="6130" y="3254"/>
                    <a:pt x="6093" y="3254"/>
                  </a:cubicBezTo>
                  <a:close/>
                  <a:moveTo>
                    <a:pt x="11362" y="3751"/>
                  </a:moveTo>
                  <a:cubicBezTo>
                    <a:pt x="11335" y="3751"/>
                    <a:pt x="11308" y="3761"/>
                    <a:pt x="11288" y="3781"/>
                  </a:cubicBezTo>
                  <a:cubicBezTo>
                    <a:pt x="11191" y="3878"/>
                    <a:pt x="11091" y="3970"/>
                    <a:pt x="10989" y="4054"/>
                  </a:cubicBezTo>
                  <a:cubicBezTo>
                    <a:pt x="10944" y="4091"/>
                    <a:pt x="10938" y="4156"/>
                    <a:pt x="10974" y="4200"/>
                  </a:cubicBezTo>
                  <a:cubicBezTo>
                    <a:pt x="10995" y="4224"/>
                    <a:pt x="11025" y="4238"/>
                    <a:pt x="11055" y="4238"/>
                  </a:cubicBezTo>
                  <a:cubicBezTo>
                    <a:pt x="11079" y="4238"/>
                    <a:pt x="11102" y="4231"/>
                    <a:pt x="11121" y="4215"/>
                  </a:cubicBezTo>
                  <a:cubicBezTo>
                    <a:pt x="11228" y="4125"/>
                    <a:pt x="11333" y="4030"/>
                    <a:pt x="11435" y="3928"/>
                  </a:cubicBezTo>
                  <a:cubicBezTo>
                    <a:pt x="11475" y="3888"/>
                    <a:pt x="11475" y="3823"/>
                    <a:pt x="11435" y="3781"/>
                  </a:cubicBezTo>
                  <a:cubicBezTo>
                    <a:pt x="11415" y="3761"/>
                    <a:pt x="11388" y="3751"/>
                    <a:pt x="11362" y="3751"/>
                  </a:cubicBezTo>
                  <a:close/>
                  <a:moveTo>
                    <a:pt x="6581" y="3924"/>
                  </a:moveTo>
                  <a:cubicBezTo>
                    <a:pt x="6556" y="3924"/>
                    <a:pt x="6530" y="3933"/>
                    <a:pt x="6511" y="3951"/>
                  </a:cubicBezTo>
                  <a:cubicBezTo>
                    <a:pt x="6468" y="3991"/>
                    <a:pt x="6465" y="4057"/>
                    <a:pt x="6505" y="4098"/>
                  </a:cubicBezTo>
                  <a:cubicBezTo>
                    <a:pt x="6601" y="4204"/>
                    <a:pt x="6706" y="4304"/>
                    <a:pt x="6812" y="4395"/>
                  </a:cubicBezTo>
                  <a:cubicBezTo>
                    <a:pt x="6832" y="4412"/>
                    <a:pt x="6856" y="4420"/>
                    <a:pt x="6879" y="4420"/>
                  </a:cubicBezTo>
                  <a:cubicBezTo>
                    <a:pt x="6909" y="4420"/>
                    <a:pt x="6938" y="4408"/>
                    <a:pt x="6959" y="4384"/>
                  </a:cubicBezTo>
                  <a:cubicBezTo>
                    <a:pt x="6996" y="4340"/>
                    <a:pt x="6991" y="4275"/>
                    <a:pt x="6947" y="4237"/>
                  </a:cubicBezTo>
                  <a:cubicBezTo>
                    <a:pt x="6846" y="4151"/>
                    <a:pt x="6748" y="4057"/>
                    <a:pt x="6658" y="3957"/>
                  </a:cubicBezTo>
                  <a:cubicBezTo>
                    <a:pt x="6637" y="3936"/>
                    <a:pt x="6609" y="3924"/>
                    <a:pt x="6581" y="3924"/>
                  </a:cubicBezTo>
                  <a:close/>
                  <a:moveTo>
                    <a:pt x="10721" y="4277"/>
                  </a:moveTo>
                  <a:cubicBezTo>
                    <a:pt x="10702" y="4277"/>
                    <a:pt x="10682" y="4283"/>
                    <a:pt x="10665" y="4294"/>
                  </a:cubicBezTo>
                  <a:cubicBezTo>
                    <a:pt x="10553" y="4369"/>
                    <a:pt x="10437" y="4439"/>
                    <a:pt x="10318" y="4501"/>
                  </a:cubicBezTo>
                  <a:cubicBezTo>
                    <a:pt x="10268" y="4528"/>
                    <a:pt x="10248" y="4591"/>
                    <a:pt x="10274" y="4642"/>
                  </a:cubicBezTo>
                  <a:cubicBezTo>
                    <a:pt x="10293" y="4678"/>
                    <a:pt x="10329" y="4697"/>
                    <a:pt x="10367" y="4697"/>
                  </a:cubicBezTo>
                  <a:cubicBezTo>
                    <a:pt x="10383" y="4697"/>
                    <a:pt x="10399" y="4694"/>
                    <a:pt x="10415" y="4685"/>
                  </a:cubicBezTo>
                  <a:cubicBezTo>
                    <a:pt x="10540" y="4619"/>
                    <a:pt x="10662" y="4545"/>
                    <a:pt x="10780" y="4467"/>
                  </a:cubicBezTo>
                  <a:cubicBezTo>
                    <a:pt x="10827" y="4435"/>
                    <a:pt x="10841" y="4371"/>
                    <a:pt x="10809" y="4324"/>
                  </a:cubicBezTo>
                  <a:cubicBezTo>
                    <a:pt x="10788" y="4294"/>
                    <a:pt x="10755" y="4277"/>
                    <a:pt x="10721" y="4277"/>
                  </a:cubicBezTo>
                  <a:close/>
                  <a:moveTo>
                    <a:pt x="7211" y="4461"/>
                  </a:moveTo>
                  <a:cubicBezTo>
                    <a:pt x="7178" y="4461"/>
                    <a:pt x="7145" y="4477"/>
                    <a:pt x="7126" y="4507"/>
                  </a:cubicBezTo>
                  <a:cubicBezTo>
                    <a:pt x="7094" y="4556"/>
                    <a:pt x="7107" y="4620"/>
                    <a:pt x="7155" y="4652"/>
                  </a:cubicBezTo>
                  <a:cubicBezTo>
                    <a:pt x="7276" y="4730"/>
                    <a:pt x="7403" y="4801"/>
                    <a:pt x="7530" y="4861"/>
                  </a:cubicBezTo>
                  <a:cubicBezTo>
                    <a:pt x="7545" y="4868"/>
                    <a:pt x="7559" y="4871"/>
                    <a:pt x="7574" y="4871"/>
                  </a:cubicBezTo>
                  <a:lnTo>
                    <a:pt x="7574" y="4870"/>
                  </a:lnTo>
                  <a:cubicBezTo>
                    <a:pt x="7613" y="4870"/>
                    <a:pt x="7651" y="4848"/>
                    <a:pt x="7668" y="4811"/>
                  </a:cubicBezTo>
                  <a:cubicBezTo>
                    <a:pt x="7693" y="4759"/>
                    <a:pt x="7671" y="4697"/>
                    <a:pt x="7619" y="4673"/>
                  </a:cubicBezTo>
                  <a:cubicBezTo>
                    <a:pt x="7499" y="4616"/>
                    <a:pt x="7382" y="4552"/>
                    <a:pt x="7269" y="4478"/>
                  </a:cubicBezTo>
                  <a:cubicBezTo>
                    <a:pt x="7251" y="4466"/>
                    <a:pt x="7231" y="4461"/>
                    <a:pt x="7211" y="4461"/>
                  </a:cubicBezTo>
                  <a:close/>
                  <a:moveTo>
                    <a:pt x="9991" y="4665"/>
                  </a:moveTo>
                  <a:cubicBezTo>
                    <a:pt x="9978" y="4665"/>
                    <a:pt x="9964" y="4667"/>
                    <a:pt x="9952" y="4673"/>
                  </a:cubicBezTo>
                  <a:cubicBezTo>
                    <a:pt x="9882" y="4701"/>
                    <a:pt x="9810" y="4728"/>
                    <a:pt x="9736" y="4754"/>
                  </a:cubicBezTo>
                  <a:cubicBezTo>
                    <a:pt x="9680" y="4773"/>
                    <a:pt x="9625" y="4790"/>
                    <a:pt x="9571" y="4806"/>
                  </a:cubicBezTo>
                  <a:cubicBezTo>
                    <a:pt x="9516" y="4822"/>
                    <a:pt x="9484" y="4880"/>
                    <a:pt x="9500" y="4935"/>
                  </a:cubicBezTo>
                  <a:cubicBezTo>
                    <a:pt x="9513" y="4980"/>
                    <a:pt x="9555" y="5010"/>
                    <a:pt x="9600" y="5010"/>
                  </a:cubicBezTo>
                  <a:cubicBezTo>
                    <a:pt x="9610" y="5010"/>
                    <a:pt x="9618" y="5008"/>
                    <a:pt x="9628" y="5006"/>
                  </a:cubicBezTo>
                  <a:cubicBezTo>
                    <a:pt x="9687" y="4989"/>
                    <a:pt x="9745" y="4970"/>
                    <a:pt x="9803" y="4950"/>
                  </a:cubicBezTo>
                  <a:cubicBezTo>
                    <a:pt x="9882" y="4923"/>
                    <a:pt x="9957" y="4895"/>
                    <a:pt x="10030" y="4865"/>
                  </a:cubicBezTo>
                  <a:cubicBezTo>
                    <a:pt x="10084" y="4843"/>
                    <a:pt x="10108" y="4782"/>
                    <a:pt x="10088" y="4729"/>
                  </a:cubicBezTo>
                  <a:cubicBezTo>
                    <a:pt x="10071" y="4689"/>
                    <a:pt x="10032" y="4665"/>
                    <a:pt x="9991" y="4665"/>
                  </a:cubicBezTo>
                  <a:close/>
                  <a:moveTo>
                    <a:pt x="7961" y="4811"/>
                  </a:moveTo>
                  <a:cubicBezTo>
                    <a:pt x="7916" y="4811"/>
                    <a:pt x="7876" y="4841"/>
                    <a:pt x="7862" y="4885"/>
                  </a:cubicBezTo>
                  <a:cubicBezTo>
                    <a:pt x="7846" y="4940"/>
                    <a:pt x="7877" y="4999"/>
                    <a:pt x="7932" y="5015"/>
                  </a:cubicBezTo>
                  <a:cubicBezTo>
                    <a:pt x="8070" y="5056"/>
                    <a:pt x="8211" y="5087"/>
                    <a:pt x="8353" y="5106"/>
                  </a:cubicBezTo>
                  <a:cubicBezTo>
                    <a:pt x="8358" y="5108"/>
                    <a:pt x="8363" y="5108"/>
                    <a:pt x="8368" y="5108"/>
                  </a:cubicBezTo>
                  <a:cubicBezTo>
                    <a:pt x="8418" y="5108"/>
                    <a:pt x="8462" y="5071"/>
                    <a:pt x="8469" y="5018"/>
                  </a:cubicBezTo>
                  <a:cubicBezTo>
                    <a:pt x="8478" y="4962"/>
                    <a:pt x="8439" y="4909"/>
                    <a:pt x="8381" y="4901"/>
                  </a:cubicBezTo>
                  <a:cubicBezTo>
                    <a:pt x="8250" y="4882"/>
                    <a:pt x="8119" y="4854"/>
                    <a:pt x="7992" y="4816"/>
                  </a:cubicBezTo>
                  <a:cubicBezTo>
                    <a:pt x="7981" y="4813"/>
                    <a:pt x="7971" y="4811"/>
                    <a:pt x="7961" y="4811"/>
                  </a:cubicBezTo>
                  <a:close/>
                  <a:moveTo>
                    <a:pt x="9195" y="4892"/>
                  </a:moveTo>
                  <a:cubicBezTo>
                    <a:pt x="9189" y="4892"/>
                    <a:pt x="9184" y="4893"/>
                    <a:pt x="9179" y="4893"/>
                  </a:cubicBezTo>
                  <a:cubicBezTo>
                    <a:pt x="9045" y="4914"/>
                    <a:pt x="8910" y="4925"/>
                    <a:pt x="8779" y="4926"/>
                  </a:cubicBezTo>
                  <a:cubicBezTo>
                    <a:pt x="8723" y="4928"/>
                    <a:pt x="8676" y="4974"/>
                    <a:pt x="8678" y="5032"/>
                  </a:cubicBezTo>
                  <a:cubicBezTo>
                    <a:pt x="8678" y="5089"/>
                    <a:pt x="8724" y="5135"/>
                    <a:pt x="8781" y="5135"/>
                  </a:cubicBezTo>
                  <a:lnTo>
                    <a:pt x="8782" y="5135"/>
                  </a:lnTo>
                  <a:cubicBezTo>
                    <a:pt x="8923" y="5133"/>
                    <a:pt x="9067" y="5121"/>
                    <a:pt x="9211" y="5099"/>
                  </a:cubicBezTo>
                  <a:cubicBezTo>
                    <a:pt x="9267" y="5091"/>
                    <a:pt x="9306" y="5037"/>
                    <a:pt x="9298" y="4980"/>
                  </a:cubicBezTo>
                  <a:cubicBezTo>
                    <a:pt x="9290" y="4929"/>
                    <a:pt x="9246" y="4892"/>
                    <a:pt x="9195" y="48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19" name="Google Shape;219;p17"/>
            <p:cNvGrpSpPr/>
            <p:nvPr/>
          </p:nvGrpSpPr>
          <p:grpSpPr>
            <a:xfrm>
              <a:off x="7793150" y="4168675"/>
              <a:ext cx="195281" cy="230222"/>
              <a:chOff x="1887875" y="651475"/>
              <a:chExt cx="195281" cy="230222"/>
            </a:xfrm>
          </p:grpSpPr>
          <p:sp>
            <p:nvSpPr>
              <p:cNvPr id="220" name="Google Shape;220;p17"/>
              <p:cNvSpPr/>
              <p:nvPr/>
            </p:nvSpPr>
            <p:spPr>
              <a:xfrm>
                <a:off x="1887875" y="651475"/>
                <a:ext cx="195281" cy="230222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6859" extrusionOk="0">
                    <a:moveTo>
                      <a:pt x="917" y="622"/>
                    </a:moveTo>
                    <a:cubicBezTo>
                      <a:pt x="2328" y="1478"/>
                      <a:pt x="5194" y="3670"/>
                      <a:pt x="5486" y="4070"/>
                    </a:cubicBezTo>
                    <a:cubicBezTo>
                      <a:pt x="5348" y="4156"/>
                      <a:pt x="4981" y="4236"/>
                      <a:pt x="4300" y="4236"/>
                    </a:cubicBezTo>
                    <a:cubicBezTo>
                      <a:pt x="4174" y="4236"/>
                      <a:pt x="4070" y="4232"/>
                      <a:pt x="4007" y="4231"/>
                    </a:cubicBezTo>
                    <a:cubicBezTo>
                      <a:pt x="2918" y="2916"/>
                      <a:pt x="1670" y="1436"/>
                      <a:pt x="917" y="622"/>
                    </a:cubicBezTo>
                    <a:close/>
                    <a:moveTo>
                      <a:pt x="331" y="768"/>
                    </a:moveTo>
                    <a:lnTo>
                      <a:pt x="331" y="768"/>
                    </a:lnTo>
                    <a:cubicBezTo>
                      <a:pt x="627" y="1368"/>
                      <a:pt x="1256" y="2513"/>
                      <a:pt x="2556" y="4736"/>
                    </a:cubicBezTo>
                    <a:cubicBezTo>
                      <a:pt x="2063" y="5533"/>
                      <a:pt x="1457" y="6390"/>
                      <a:pt x="1224" y="6552"/>
                    </a:cubicBezTo>
                    <a:cubicBezTo>
                      <a:pt x="989" y="5983"/>
                      <a:pt x="428" y="2226"/>
                      <a:pt x="331" y="768"/>
                    </a:cubicBezTo>
                    <a:close/>
                    <a:moveTo>
                      <a:pt x="227" y="1"/>
                    </a:moveTo>
                    <a:cubicBezTo>
                      <a:pt x="204" y="1"/>
                      <a:pt x="179" y="6"/>
                      <a:pt x="158" y="17"/>
                    </a:cubicBezTo>
                    <a:cubicBezTo>
                      <a:pt x="153" y="18"/>
                      <a:pt x="150" y="21"/>
                      <a:pt x="145" y="23"/>
                    </a:cubicBezTo>
                    <a:cubicBezTo>
                      <a:pt x="53" y="77"/>
                      <a:pt x="0" y="154"/>
                      <a:pt x="69" y="1012"/>
                    </a:cubicBezTo>
                    <a:cubicBezTo>
                      <a:pt x="142" y="1923"/>
                      <a:pt x="723" y="6692"/>
                      <a:pt x="1110" y="6844"/>
                    </a:cubicBezTo>
                    <a:cubicBezTo>
                      <a:pt x="1127" y="6851"/>
                      <a:pt x="1169" y="6858"/>
                      <a:pt x="1186" y="6858"/>
                    </a:cubicBezTo>
                    <a:cubicBezTo>
                      <a:pt x="1538" y="6858"/>
                      <a:pt x="2373" y="5575"/>
                      <a:pt x="2840" y="4810"/>
                    </a:cubicBezTo>
                    <a:cubicBezTo>
                      <a:pt x="2867" y="4766"/>
                      <a:pt x="2868" y="4711"/>
                      <a:pt x="2841" y="4666"/>
                    </a:cubicBezTo>
                    <a:cubicBezTo>
                      <a:pt x="2124" y="3441"/>
                      <a:pt x="1076" y="1607"/>
                      <a:pt x="603" y="691"/>
                    </a:cubicBezTo>
                    <a:lnTo>
                      <a:pt x="603" y="691"/>
                    </a:lnTo>
                    <a:cubicBezTo>
                      <a:pt x="1343" y="1493"/>
                      <a:pt x="2840" y="3263"/>
                      <a:pt x="3831" y="4459"/>
                    </a:cubicBezTo>
                    <a:cubicBezTo>
                      <a:pt x="3855" y="4489"/>
                      <a:pt x="3892" y="4508"/>
                      <a:pt x="3931" y="4509"/>
                    </a:cubicBezTo>
                    <a:cubicBezTo>
                      <a:pt x="3931" y="4509"/>
                      <a:pt x="4084" y="4517"/>
                      <a:pt x="4300" y="4517"/>
                    </a:cubicBezTo>
                    <a:cubicBezTo>
                      <a:pt x="5486" y="4517"/>
                      <a:pt x="5680" y="4292"/>
                      <a:pt x="5745" y="4219"/>
                    </a:cubicBezTo>
                    <a:cubicBezTo>
                      <a:pt x="5775" y="4184"/>
                      <a:pt x="5818" y="4107"/>
                      <a:pt x="5764" y="3988"/>
                    </a:cubicBezTo>
                    <a:cubicBezTo>
                      <a:pt x="5569" y="3562"/>
                      <a:pt x="3803" y="2278"/>
                      <a:pt x="3053" y="1745"/>
                    </a:cubicBezTo>
                    <a:cubicBezTo>
                      <a:pt x="2813" y="1576"/>
                      <a:pt x="804" y="158"/>
                      <a:pt x="287" y="13"/>
                    </a:cubicBezTo>
                    <a:cubicBezTo>
                      <a:pt x="277" y="8"/>
                      <a:pt x="267" y="5"/>
                      <a:pt x="256" y="4"/>
                    </a:cubicBezTo>
                    <a:cubicBezTo>
                      <a:pt x="247" y="2"/>
                      <a:pt x="237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17"/>
              <p:cNvSpPr/>
              <p:nvPr/>
            </p:nvSpPr>
            <p:spPr>
              <a:xfrm>
                <a:off x="1958632" y="794835"/>
                <a:ext cx="65922" cy="75555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251" extrusionOk="0">
                    <a:moveTo>
                      <a:pt x="1803" y="1"/>
                    </a:moveTo>
                    <a:cubicBezTo>
                      <a:pt x="1749" y="1"/>
                      <a:pt x="1697" y="32"/>
                      <a:pt x="1674" y="85"/>
                    </a:cubicBezTo>
                    <a:cubicBezTo>
                      <a:pt x="1326" y="883"/>
                      <a:pt x="875" y="1797"/>
                      <a:pt x="732" y="1955"/>
                    </a:cubicBezTo>
                    <a:cubicBezTo>
                      <a:pt x="631" y="1870"/>
                      <a:pt x="435" y="1496"/>
                      <a:pt x="291" y="1110"/>
                    </a:cubicBezTo>
                    <a:cubicBezTo>
                      <a:pt x="270" y="1054"/>
                      <a:pt x="217" y="1019"/>
                      <a:pt x="160" y="1019"/>
                    </a:cubicBezTo>
                    <a:cubicBezTo>
                      <a:pt x="143" y="1019"/>
                      <a:pt x="126" y="1022"/>
                      <a:pt x="109" y="1028"/>
                    </a:cubicBezTo>
                    <a:cubicBezTo>
                      <a:pt x="37" y="1055"/>
                      <a:pt x="0" y="1136"/>
                      <a:pt x="27" y="1209"/>
                    </a:cubicBezTo>
                    <a:cubicBezTo>
                      <a:pt x="106" y="1419"/>
                      <a:pt x="383" y="2113"/>
                      <a:pt x="639" y="2228"/>
                    </a:cubicBezTo>
                    <a:cubicBezTo>
                      <a:pt x="674" y="2244"/>
                      <a:pt x="707" y="2250"/>
                      <a:pt x="737" y="2250"/>
                    </a:cubicBezTo>
                    <a:cubicBezTo>
                      <a:pt x="768" y="2250"/>
                      <a:pt x="794" y="2244"/>
                      <a:pt x="815" y="2236"/>
                    </a:cubicBezTo>
                    <a:cubicBezTo>
                      <a:pt x="1042" y="2149"/>
                      <a:pt x="1548" y="1079"/>
                      <a:pt x="1932" y="197"/>
                    </a:cubicBezTo>
                    <a:cubicBezTo>
                      <a:pt x="1964" y="126"/>
                      <a:pt x="1931" y="43"/>
                      <a:pt x="1860" y="13"/>
                    </a:cubicBezTo>
                    <a:cubicBezTo>
                      <a:pt x="1841" y="5"/>
                      <a:pt x="1822" y="1"/>
                      <a:pt x="18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9012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dk2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8"/>
          <p:cNvSpPr/>
          <p:nvPr/>
        </p:nvSpPr>
        <p:spPr>
          <a:xfrm>
            <a:off x="195000" y="188400"/>
            <a:ext cx="11802000" cy="6481200"/>
          </a:xfrm>
          <a:prstGeom prst="roundRect">
            <a:avLst>
              <a:gd name="adj" fmla="val 6264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4" name="Google Shape;224;p18"/>
          <p:cNvSpPr txBox="1">
            <a:spLocks noGrp="1"/>
          </p:cNvSpPr>
          <p:nvPr>
            <p:ph type="subTitle" idx="1"/>
          </p:nvPr>
        </p:nvSpPr>
        <p:spPr>
          <a:xfrm>
            <a:off x="960233" y="1634267"/>
            <a:ext cx="10272000" cy="45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5" name="Google Shape;225;p1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9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8"/>
          <p:cNvSpPr/>
          <p:nvPr/>
        </p:nvSpPr>
        <p:spPr>
          <a:xfrm>
            <a:off x="187901" y="477331"/>
            <a:ext cx="1153812" cy="531923"/>
          </a:xfrm>
          <a:custGeom>
            <a:avLst/>
            <a:gdLst/>
            <a:ahLst/>
            <a:cxnLst/>
            <a:rect l="l" t="t" r="r" b="b"/>
            <a:pathLst>
              <a:path w="18750" h="8644" extrusionOk="0">
                <a:moveTo>
                  <a:pt x="15079" y="0"/>
                </a:moveTo>
                <a:cubicBezTo>
                  <a:pt x="14921" y="0"/>
                  <a:pt x="14762" y="9"/>
                  <a:pt x="14608" y="23"/>
                </a:cubicBezTo>
                <a:cubicBezTo>
                  <a:pt x="14530" y="31"/>
                  <a:pt x="14474" y="100"/>
                  <a:pt x="14481" y="178"/>
                </a:cubicBezTo>
                <a:cubicBezTo>
                  <a:pt x="14488" y="250"/>
                  <a:pt x="14550" y="305"/>
                  <a:pt x="14622" y="305"/>
                </a:cubicBezTo>
                <a:cubicBezTo>
                  <a:pt x="14626" y="305"/>
                  <a:pt x="14630" y="305"/>
                  <a:pt x="14635" y="304"/>
                </a:cubicBezTo>
                <a:cubicBezTo>
                  <a:pt x="14780" y="290"/>
                  <a:pt x="14929" y="283"/>
                  <a:pt x="15079" y="283"/>
                </a:cubicBezTo>
                <a:lnTo>
                  <a:pt x="15182" y="283"/>
                </a:lnTo>
                <a:cubicBezTo>
                  <a:pt x="15185" y="283"/>
                  <a:pt x="15188" y="283"/>
                  <a:pt x="15191" y="283"/>
                </a:cubicBezTo>
                <a:cubicBezTo>
                  <a:pt x="15271" y="283"/>
                  <a:pt x="15324" y="220"/>
                  <a:pt x="15326" y="146"/>
                </a:cubicBezTo>
                <a:cubicBezTo>
                  <a:pt x="15327" y="67"/>
                  <a:pt x="15265" y="2"/>
                  <a:pt x="15188" y="1"/>
                </a:cubicBezTo>
                <a:lnTo>
                  <a:pt x="15079" y="0"/>
                </a:lnTo>
                <a:close/>
                <a:moveTo>
                  <a:pt x="15748" y="45"/>
                </a:moveTo>
                <a:cubicBezTo>
                  <a:pt x="15679" y="45"/>
                  <a:pt x="15617" y="97"/>
                  <a:pt x="15607" y="168"/>
                </a:cubicBezTo>
                <a:cubicBezTo>
                  <a:pt x="15597" y="245"/>
                  <a:pt x="15651" y="316"/>
                  <a:pt x="15728" y="326"/>
                </a:cubicBezTo>
                <a:cubicBezTo>
                  <a:pt x="15865" y="344"/>
                  <a:pt x="16005" y="369"/>
                  <a:pt x="16148" y="399"/>
                </a:cubicBezTo>
                <a:cubicBezTo>
                  <a:pt x="16189" y="408"/>
                  <a:pt x="16228" y="418"/>
                  <a:pt x="16268" y="426"/>
                </a:cubicBezTo>
                <a:cubicBezTo>
                  <a:pt x="16279" y="430"/>
                  <a:pt x="16290" y="431"/>
                  <a:pt x="16301" y="431"/>
                </a:cubicBezTo>
                <a:cubicBezTo>
                  <a:pt x="16365" y="431"/>
                  <a:pt x="16423" y="387"/>
                  <a:pt x="16438" y="323"/>
                </a:cubicBezTo>
                <a:cubicBezTo>
                  <a:pt x="16457" y="247"/>
                  <a:pt x="16410" y="171"/>
                  <a:pt x="16334" y="153"/>
                </a:cubicBezTo>
                <a:cubicBezTo>
                  <a:pt x="16293" y="142"/>
                  <a:pt x="16250" y="132"/>
                  <a:pt x="16207" y="124"/>
                </a:cubicBezTo>
                <a:cubicBezTo>
                  <a:pt x="16056" y="92"/>
                  <a:pt x="15909" y="66"/>
                  <a:pt x="15766" y="47"/>
                </a:cubicBezTo>
                <a:cubicBezTo>
                  <a:pt x="15760" y="46"/>
                  <a:pt x="15754" y="45"/>
                  <a:pt x="15748" y="45"/>
                </a:cubicBezTo>
                <a:close/>
                <a:moveTo>
                  <a:pt x="14068" y="114"/>
                </a:moveTo>
                <a:cubicBezTo>
                  <a:pt x="14057" y="114"/>
                  <a:pt x="14046" y="115"/>
                  <a:pt x="14035" y="118"/>
                </a:cubicBezTo>
                <a:cubicBezTo>
                  <a:pt x="13845" y="160"/>
                  <a:pt x="13658" y="217"/>
                  <a:pt x="13477" y="284"/>
                </a:cubicBezTo>
                <a:cubicBezTo>
                  <a:pt x="13404" y="312"/>
                  <a:pt x="13366" y="393"/>
                  <a:pt x="13394" y="467"/>
                </a:cubicBezTo>
                <a:cubicBezTo>
                  <a:pt x="13415" y="523"/>
                  <a:pt x="13469" y="557"/>
                  <a:pt x="13527" y="557"/>
                </a:cubicBezTo>
                <a:cubicBezTo>
                  <a:pt x="13543" y="557"/>
                  <a:pt x="13560" y="555"/>
                  <a:pt x="13576" y="549"/>
                </a:cubicBezTo>
                <a:cubicBezTo>
                  <a:pt x="13745" y="485"/>
                  <a:pt x="13920" y="432"/>
                  <a:pt x="14098" y="392"/>
                </a:cubicBezTo>
                <a:cubicBezTo>
                  <a:pt x="14174" y="375"/>
                  <a:pt x="14221" y="299"/>
                  <a:pt x="14203" y="223"/>
                </a:cubicBezTo>
                <a:cubicBezTo>
                  <a:pt x="14188" y="158"/>
                  <a:pt x="14132" y="114"/>
                  <a:pt x="14068" y="114"/>
                </a:cubicBezTo>
                <a:close/>
                <a:moveTo>
                  <a:pt x="16839" y="317"/>
                </a:moveTo>
                <a:cubicBezTo>
                  <a:pt x="16783" y="317"/>
                  <a:pt x="16729" y="351"/>
                  <a:pt x="16707" y="407"/>
                </a:cubicBezTo>
                <a:cubicBezTo>
                  <a:pt x="16679" y="479"/>
                  <a:pt x="16714" y="561"/>
                  <a:pt x="16786" y="589"/>
                </a:cubicBezTo>
                <a:cubicBezTo>
                  <a:pt x="16959" y="658"/>
                  <a:pt x="17122" y="737"/>
                  <a:pt x="17269" y="828"/>
                </a:cubicBezTo>
                <a:cubicBezTo>
                  <a:pt x="17292" y="842"/>
                  <a:pt x="17318" y="849"/>
                  <a:pt x="17342" y="849"/>
                </a:cubicBezTo>
                <a:cubicBezTo>
                  <a:pt x="17390" y="849"/>
                  <a:pt x="17437" y="824"/>
                  <a:pt x="17463" y="782"/>
                </a:cubicBezTo>
                <a:cubicBezTo>
                  <a:pt x="17503" y="715"/>
                  <a:pt x="17483" y="628"/>
                  <a:pt x="17416" y="588"/>
                </a:cubicBezTo>
                <a:cubicBezTo>
                  <a:pt x="17255" y="489"/>
                  <a:pt x="17078" y="401"/>
                  <a:pt x="16890" y="327"/>
                </a:cubicBezTo>
                <a:cubicBezTo>
                  <a:pt x="16874" y="321"/>
                  <a:pt x="16856" y="317"/>
                  <a:pt x="16839" y="317"/>
                </a:cubicBezTo>
                <a:close/>
                <a:moveTo>
                  <a:pt x="13012" y="508"/>
                </a:moveTo>
                <a:cubicBezTo>
                  <a:pt x="12990" y="508"/>
                  <a:pt x="12967" y="513"/>
                  <a:pt x="12946" y="524"/>
                </a:cubicBezTo>
                <a:cubicBezTo>
                  <a:pt x="12776" y="615"/>
                  <a:pt x="12611" y="719"/>
                  <a:pt x="12453" y="833"/>
                </a:cubicBezTo>
                <a:cubicBezTo>
                  <a:pt x="12389" y="878"/>
                  <a:pt x="12374" y="966"/>
                  <a:pt x="12419" y="1029"/>
                </a:cubicBezTo>
                <a:cubicBezTo>
                  <a:pt x="12448" y="1068"/>
                  <a:pt x="12490" y="1088"/>
                  <a:pt x="12535" y="1088"/>
                </a:cubicBezTo>
                <a:cubicBezTo>
                  <a:pt x="12563" y="1088"/>
                  <a:pt x="12592" y="1079"/>
                  <a:pt x="12617" y="1062"/>
                </a:cubicBezTo>
                <a:cubicBezTo>
                  <a:pt x="12765" y="955"/>
                  <a:pt x="12920" y="859"/>
                  <a:pt x="13080" y="773"/>
                </a:cubicBezTo>
                <a:cubicBezTo>
                  <a:pt x="13148" y="736"/>
                  <a:pt x="13174" y="652"/>
                  <a:pt x="13137" y="583"/>
                </a:cubicBezTo>
                <a:cubicBezTo>
                  <a:pt x="13112" y="535"/>
                  <a:pt x="13063" y="508"/>
                  <a:pt x="13012" y="508"/>
                </a:cubicBezTo>
                <a:close/>
                <a:moveTo>
                  <a:pt x="17789" y="908"/>
                </a:moveTo>
                <a:cubicBezTo>
                  <a:pt x="17752" y="908"/>
                  <a:pt x="17715" y="923"/>
                  <a:pt x="17687" y="952"/>
                </a:cubicBezTo>
                <a:cubicBezTo>
                  <a:pt x="17634" y="1008"/>
                  <a:pt x="17635" y="1098"/>
                  <a:pt x="17692" y="1151"/>
                </a:cubicBezTo>
                <a:cubicBezTo>
                  <a:pt x="17820" y="1274"/>
                  <a:pt x="17935" y="1411"/>
                  <a:pt x="18032" y="1558"/>
                </a:cubicBezTo>
                <a:cubicBezTo>
                  <a:pt x="18059" y="1600"/>
                  <a:pt x="18104" y="1622"/>
                  <a:pt x="18150" y="1622"/>
                </a:cubicBezTo>
                <a:cubicBezTo>
                  <a:pt x="18177" y="1622"/>
                  <a:pt x="18204" y="1614"/>
                  <a:pt x="18227" y="1599"/>
                </a:cubicBezTo>
                <a:cubicBezTo>
                  <a:pt x="18293" y="1556"/>
                  <a:pt x="18310" y="1469"/>
                  <a:pt x="18267" y="1404"/>
                </a:cubicBezTo>
                <a:cubicBezTo>
                  <a:pt x="18158" y="1238"/>
                  <a:pt x="18031" y="1084"/>
                  <a:pt x="17886" y="947"/>
                </a:cubicBezTo>
                <a:cubicBezTo>
                  <a:pt x="17859" y="921"/>
                  <a:pt x="17824" y="908"/>
                  <a:pt x="17789" y="908"/>
                </a:cubicBezTo>
                <a:close/>
                <a:moveTo>
                  <a:pt x="12098" y="1163"/>
                </a:moveTo>
                <a:cubicBezTo>
                  <a:pt x="12064" y="1163"/>
                  <a:pt x="12030" y="1176"/>
                  <a:pt x="12003" y="1202"/>
                </a:cubicBezTo>
                <a:cubicBezTo>
                  <a:pt x="11862" y="1333"/>
                  <a:pt x="11727" y="1475"/>
                  <a:pt x="11604" y="1624"/>
                </a:cubicBezTo>
                <a:cubicBezTo>
                  <a:pt x="11553" y="1684"/>
                  <a:pt x="11562" y="1774"/>
                  <a:pt x="11622" y="1823"/>
                </a:cubicBezTo>
                <a:cubicBezTo>
                  <a:pt x="11648" y="1845"/>
                  <a:pt x="11680" y="1856"/>
                  <a:pt x="11711" y="1856"/>
                </a:cubicBezTo>
                <a:cubicBezTo>
                  <a:pt x="11752" y="1856"/>
                  <a:pt x="11792" y="1839"/>
                  <a:pt x="11820" y="1804"/>
                </a:cubicBezTo>
                <a:cubicBezTo>
                  <a:pt x="11937" y="1665"/>
                  <a:pt x="12063" y="1530"/>
                  <a:pt x="12195" y="1407"/>
                </a:cubicBezTo>
                <a:cubicBezTo>
                  <a:pt x="12252" y="1355"/>
                  <a:pt x="12255" y="1265"/>
                  <a:pt x="12201" y="1209"/>
                </a:cubicBezTo>
                <a:cubicBezTo>
                  <a:pt x="12174" y="1179"/>
                  <a:pt x="12136" y="1163"/>
                  <a:pt x="12098" y="1163"/>
                </a:cubicBezTo>
                <a:close/>
                <a:moveTo>
                  <a:pt x="7702" y="1769"/>
                </a:moveTo>
                <a:cubicBezTo>
                  <a:pt x="7615" y="1769"/>
                  <a:pt x="7531" y="1771"/>
                  <a:pt x="7447" y="1776"/>
                </a:cubicBezTo>
                <a:cubicBezTo>
                  <a:pt x="7370" y="1781"/>
                  <a:pt x="7311" y="1848"/>
                  <a:pt x="7315" y="1926"/>
                </a:cubicBezTo>
                <a:cubicBezTo>
                  <a:pt x="7320" y="2000"/>
                  <a:pt x="7382" y="2058"/>
                  <a:pt x="7456" y="2058"/>
                </a:cubicBezTo>
                <a:lnTo>
                  <a:pt x="7465" y="2058"/>
                </a:lnTo>
                <a:cubicBezTo>
                  <a:pt x="7542" y="2053"/>
                  <a:pt x="7632" y="2053"/>
                  <a:pt x="7727" y="2051"/>
                </a:cubicBezTo>
                <a:cubicBezTo>
                  <a:pt x="7825" y="2052"/>
                  <a:pt x="7920" y="2054"/>
                  <a:pt x="8015" y="2057"/>
                </a:cubicBezTo>
                <a:cubicBezTo>
                  <a:pt x="8019" y="2057"/>
                  <a:pt x="8023" y="2057"/>
                  <a:pt x="8027" y="2057"/>
                </a:cubicBezTo>
                <a:cubicBezTo>
                  <a:pt x="8100" y="2057"/>
                  <a:pt x="8158" y="1995"/>
                  <a:pt x="8160" y="1922"/>
                </a:cubicBezTo>
                <a:cubicBezTo>
                  <a:pt x="8164" y="1844"/>
                  <a:pt x="8103" y="1779"/>
                  <a:pt x="8026" y="1775"/>
                </a:cubicBezTo>
                <a:cubicBezTo>
                  <a:pt x="7929" y="1771"/>
                  <a:pt x="7830" y="1770"/>
                  <a:pt x="7702" y="1769"/>
                </a:cubicBezTo>
                <a:close/>
                <a:moveTo>
                  <a:pt x="8585" y="1814"/>
                </a:moveTo>
                <a:cubicBezTo>
                  <a:pt x="8512" y="1814"/>
                  <a:pt x="8449" y="1867"/>
                  <a:pt x="8442" y="1940"/>
                </a:cubicBezTo>
                <a:cubicBezTo>
                  <a:pt x="8433" y="2017"/>
                  <a:pt x="8491" y="2087"/>
                  <a:pt x="8568" y="2095"/>
                </a:cubicBezTo>
                <a:cubicBezTo>
                  <a:pt x="8756" y="2114"/>
                  <a:pt x="8939" y="2139"/>
                  <a:pt x="9116" y="2171"/>
                </a:cubicBezTo>
                <a:cubicBezTo>
                  <a:pt x="9124" y="2172"/>
                  <a:pt x="9133" y="2173"/>
                  <a:pt x="9140" y="2173"/>
                </a:cubicBezTo>
                <a:cubicBezTo>
                  <a:pt x="9208" y="2173"/>
                  <a:pt x="9268" y="2125"/>
                  <a:pt x="9280" y="2057"/>
                </a:cubicBezTo>
                <a:cubicBezTo>
                  <a:pt x="9293" y="1980"/>
                  <a:pt x="9242" y="1907"/>
                  <a:pt x="9165" y="1893"/>
                </a:cubicBezTo>
                <a:cubicBezTo>
                  <a:pt x="8982" y="1861"/>
                  <a:pt x="8791" y="1834"/>
                  <a:pt x="8596" y="1814"/>
                </a:cubicBezTo>
                <a:cubicBezTo>
                  <a:pt x="8592" y="1814"/>
                  <a:pt x="8589" y="1814"/>
                  <a:pt x="8585" y="1814"/>
                </a:cubicBezTo>
                <a:close/>
                <a:moveTo>
                  <a:pt x="6899" y="1852"/>
                </a:moveTo>
                <a:cubicBezTo>
                  <a:pt x="6889" y="1852"/>
                  <a:pt x="6878" y="1853"/>
                  <a:pt x="6868" y="1856"/>
                </a:cubicBezTo>
                <a:cubicBezTo>
                  <a:pt x="6673" y="1899"/>
                  <a:pt x="6485" y="1960"/>
                  <a:pt x="6308" y="2035"/>
                </a:cubicBezTo>
                <a:cubicBezTo>
                  <a:pt x="6236" y="2065"/>
                  <a:pt x="6203" y="2147"/>
                  <a:pt x="6233" y="2220"/>
                </a:cubicBezTo>
                <a:cubicBezTo>
                  <a:pt x="6256" y="2273"/>
                  <a:pt x="6308" y="2305"/>
                  <a:pt x="6363" y="2305"/>
                </a:cubicBezTo>
                <a:cubicBezTo>
                  <a:pt x="6382" y="2305"/>
                  <a:pt x="6400" y="2302"/>
                  <a:pt x="6418" y="2294"/>
                </a:cubicBezTo>
                <a:cubicBezTo>
                  <a:pt x="6579" y="2226"/>
                  <a:pt x="6750" y="2171"/>
                  <a:pt x="6929" y="2131"/>
                </a:cubicBezTo>
                <a:cubicBezTo>
                  <a:pt x="7005" y="2114"/>
                  <a:pt x="7053" y="2038"/>
                  <a:pt x="7037" y="1962"/>
                </a:cubicBezTo>
                <a:cubicBezTo>
                  <a:pt x="7022" y="1898"/>
                  <a:pt x="6964" y="1852"/>
                  <a:pt x="6899" y="1852"/>
                </a:cubicBezTo>
                <a:close/>
                <a:moveTo>
                  <a:pt x="9689" y="2013"/>
                </a:moveTo>
                <a:cubicBezTo>
                  <a:pt x="9627" y="2013"/>
                  <a:pt x="9572" y="2055"/>
                  <a:pt x="9554" y="2118"/>
                </a:cubicBezTo>
                <a:cubicBezTo>
                  <a:pt x="9535" y="2193"/>
                  <a:pt x="9579" y="2270"/>
                  <a:pt x="9654" y="2291"/>
                </a:cubicBezTo>
                <a:cubicBezTo>
                  <a:pt x="9835" y="2340"/>
                  <a:pt x="10010" y="2397"/>
                  <a:pt x="10175" y="2461"/>
                </a:cubicBezTo>
                <a:cubicBezTo>
                  <a:pt x="10192" y="2467"/>
                  <a:pt x="10210" y="2471"/>
                  <a:pt x="10227" y="2471"/>
                </a:cubicBezTo>
                <a:lnTo>
                  <a:pt x="10227" y="2469"/>
                </a:lnTo>
                <a:cubicBezTo>
                  <a:pt x="10283" y="2469"/>
                  <a:pt x="10337" y="2435"/>
                  <a:pt x="10358" y="2380"/>
                </a:cubicBezTo>
                <a:cubicBezTo>
                  <a:pt x="10386" y="2307"/>
                  <a:pt x="10351" y="2226"/>
                  <a:pt x="10277" y="2198"/>
                </a:cubicBezTo>
                <a:cubicBezTo>
                  <a:pt x="10103" y="2130"/>
                  <a:pt x="9918" y="2070"/>
                  <a:pt x="9728" y="2019"/>
                </a:cubicBezTo>
                <a:cubicBezTo>
                  <a:pt x="9715" y="2015"/>
                  <a:pt x="9702" y="2013"/>
                  <a:pt x="9689" y="2013"/>
                </a:cubicBezTo>
                <a:close/>
                <a:moveTo>
                  <a:pt x="18405" y="1841"/>
                </a:moveTo>
                <a:cubicBezTo>
                  <a:pt x="18388" y="1841"/>
                  <a:pt x="18371" y="1844"/>
                  <a:pt x="18354" y="1851"/>
                </a:cubicBezTo>
                <a:cubicBezTo>
                  <a:pt x="18282" y="1878"/>
                  <a:pt x="18245" y="1960"/>
                  <a:pt x="18272" y="2032"/>
                </a:cubicBezTo>
                <a:cubicBezTo>
                  <a:pt x="18335" y="2195"/>
                  <a:pt x="18382" y="2369"/>
                  <a:pt x="18414" y="2550"/>
                </a:cubicBezTo>
                <a:cubicBezTo>
                  <a:pt x="18427" y="2619"/>
                  <a:pt x="18485" y="2667"/>
                  <a:pt x="18553" y="2667"/>
                </a:cubicBezTo>
                <a:cubicBezTo>
                  <a:pt x="18561" y="2667"/>
                  <a:pt x="18569" y="2667"/>
                  <a:pt x="18577" y="2664"/>
                </a:cubicBezTo>
                <a:cubicBezTo>
                  <a:pt x="18654" y="2651"/>
                  <a:pt x="18706" y="2577"/>
                  <a:pt x="18692" y="2501"/>
                </a:cubicBezTo>
                <a:cubicBezTo>
                  <a:pt x="18657" y="2302"/>
                  <a:pt x="18604" y="2111"/>
                  <a:pt x="18537" y="1932"/>
                </a:cubicBezTo>
                <a:cubicBezTo>
                  <a:pt x="18515" y="1876"/>
                  <a:pt x="18461" y="1841"/>
                  <a:pt x="18405" y="1841"/>
                </a:cubicBezTo>
                <a:close/>
                <a:moveTo>
                  <a:pt x="5869" y="2293"/>
                </a:moveTo>
                <a:cubicBezTo>
                  <a:pt x="5842" y="2293"/>
                  <a:pt x="5814" y="2301"/>
                  <a:pt x="5790" y="2318"/>
                </a:cubicBezTo>
                <a:cubicBezTo>
                  <a:pt x="5630" y="2428"/>
                  <a:pt x="5476" y="2555"/>
                  <a:pt x="5338" y="2697"/>
                </a:cubicBezTo>
                <a:cubicBezTo>
                  <a:pt x="5283" y="2752"/>
                  <a:pt x="5284" y="2842"/>
                  <a:pt x="5339" y="2897"/>
                </a:cubicBezTo>
                <a:cubicBezTo>
                  <a:pt x="5367" y="2924"/>
                  <a:pt x="5403" y="2937"/>
                  <a:pt x="5438" y="2937"/>
                </a:cubicBezTo>
                <a:cubicBezTo>
                  <a:pt x="5475" y="2937"/>
                  <a:pt x="5512" y="2923"/>
                  <a:pt x="5539" y="2895"/>
                </a:cubicBezTo>
                <a:cubicBezTo>
                  <a:pt x="5666" y="2766"/>
                  <a:pt x="5804" y="2650"/>
                  <a:pt x="5949" y="2550"/>
                </a:cubicBezTo>
                <a:cubicBezTo>
                  <a:pt x="6013" y="2506"/>
                  <a:pt x="6030" y="2418"/>
                  <a:pt x="5986" y="2354"/>
                </a:cubicBezTo>
                <a:cubicBezTo>
                  <a:pt x="5959" y="2315"/>
                  <a:pt x="5914" y="2293"/>
                  <a:pt x="5869" y="2293"/>
                </a:cubicBezTo>
                <a:close/>
                <a:moveTo>
                  <a:pt x="11381" y="2030"/>
                </a:moveTo>
                <a:cubicBezTo>
                  <a:pt x="11334" y="2030"/>
                  <a:pt x="11288" y="2053"/>
                  <a:pt x="11261" y="2095"/>
                </a:cubicBezTo>
                <a:cubicBezTo>
                  <a:pt x="11166" y="2245"/>
                  <a:pt x="11082" y="2398"/>
                  <a:pt x="11008" y="2554"/>
                </a:cubicBezTo>
                <a:cubicBezTo>
                  <a:pt x="10942" y="2514"/>
                  <a:pt x="10875" y="2476"/>
                  <a:pt x="10806" y="2439"/>
                </a:cubicBezTo>
                <a:cubicBezTo>
                  <a:pt x="10785" y="2428"/>
                  <a:pt x="10762" y="2422"/>
                  <a:pt x="10740" y="2422"/>
                </a:cubicBezTo>
                <a:cubicBezTo>
                  <a:pt x="10689" y="2422"/>
                  <a:pt x="10640" y="2449"/>
                  <a:pt x="10615" y="2496"/>
                </a:cubicBezTo>
                <a:cubicBezTo>
                  <a:pt x="10578" y="2565"/>
                  <a:pt x="10604" y="2651"/>
                  <a:pt x="10673" y="2688"/>
                </a:cubicBezTo>
                <a:cubicBezTo>
                  <a:pt x="10837" y="2774"/>
                  <a:pt x="10991" y="2872"/>
                  <a:pt x="11132" y="2977"/>
                </a:cubicBezTo>
                <a:cubicBezTo>
                  <a:pt x="11158" y="2995"/>
                  <a:pt x="11187" y="3004"/>
                  <a:pt x="11217" y="3004"/>
                </a:cubicBezTo>
                <a:cubicBezTo>
                  <a:pt x="11259" y="3004"/>
                  <a:pt x="11302" y="2984"/>
                  <a:pt x="11329" y="2946"/>
                </a:cubicBezTo>
                <a:cubicBezTo>
                  <a:pt x="11376" y="2884"/>
                  <a:pt x="11362" y="2795"/>
                  <a:pt x="11300" y="2749"/>
                </a:cubicBezTo>
                <a:cubicBezTo>
                  <a:pt x="11283" y="2737"/>
                  <a:pt x="11264" y="2723"/>
                  <a:pt x="11246" y="2711"/>
                </a:cubicBezTo>
                <a:cubicBezTo>
                  <a:pt x="11319" y="2554"/>
                  <a:pt x="11404" y="2397"/>
                  <a:pt x="11500" y="2245"/>
                </a:cubicBezTo>
                <a:cubicBezTo>
                  <a:pt x="11541" y="2179"/>
                  <a:pt x="11522" y="2092"/>
                  <a:pt x="11455" y="2051"/>
                </a:cubicBezTo>
                <a:cubicBezTo>
                  <a:pt x="11433" y="2036"/>
                  <a:pt x="11407" y="2030"/>
                  <a:pt x="11381" y="2030"/>
                </a:cubicBezTo>
                <a:close/>
                <a:moveTo>
                  <a:pt x="18604" y="2946"/>
                </a:moveTo>
                <a:cubicBezTo>
                  <a:pt x="18527" y="2948"/>
                  <a:pt x="18465" y="3013"/>
                  <a:pt x="18467" y="3091"/>
                </a:cubicBezTo>
                <a:lnTo>
                  <a:pt x="18468" y="3181"/>
                </a:lnTo>
                <a:cubicBezTo>
                  <a:pt x="18468" y="3328"/>
                  <a:pt x="18460" y="3481"/>
                  <a:pt x="18444" y="3636"/>
                </a:cubicBezTo>
                <a:cubicBezTo>
                  <a:pt x="18435" y="3713"/>
                  <a:pt x="18491" y="3783"/>
                  <a:pt x="18569" y="3791"/>
                </a:cubicBezTo>
                <a:lnTo>
                  <a:pt x="18585" y="3791"/>
                </a:lnTo>
                <a:cubicBezTo>
                  <a:pt x="18656" y="3791"/>
                  <a:pt x="18717" y="3737"/>
                  <a:pt x="18724" y="3665"/>
                </a:cubicBezTo>
                <a:cubicBezTo>
                  <a:pt x="18741" y="3501"/>
                  <a:pt x="18750" y="3338"/>
                  <a:pt x="18750" y="3181"/>
                </a:cubicBezTo>
                <a:lnTo>
                  <a:pt x="18749" y="3083"/>
                </a:lnTo>
                <a:cubicBezTo>
                  <a:pt x="18747" y="3006"/>
                  <a:pt x="18692" y="2951"/>
                  <a:pt x="18604" y="2946"/>
                </a:cubicBezTo>
                <a:close/>
                <a:moveTo>
                  <a:pt x="11639" y="3093"/>
                </a:moveTo>
                <a:cubicBezTo>
                  <a:pt x="11604" y="3093"/>
                  <a:pt x="11570" y="3106"/>
                  <a:pt x="11542" y="3132"/>
                </a:cubicBezTo>
                <a:cubicBezTo>
                  <a:pt x="11486" y="3186"/>
                  <a:pt x="11484" y="3276"/>
                  <a:pt x="11537" y="3332"/>
                </a:cubicBezTo>
                <a:cubicBezTo>
                  <a:pt x="11665" y="3465"/>
                  <a:pt x="11775" y="3606"/>
                  <a:pt x="11866" y="3752"/>
                </a:cubicBezTo>
                <a:cubicBezTo>
                  <a:pt x="11893" y="3795"/>
                  <a:pt x="11939" y="3818"/>
                  <a:pt x="11986" y="3818"/>
                </a:cubicBezTo>
                <a:lnTo>
                  <a:pt x="11986" y="3819"/>
                </a:lnTo>
                <a:cubicBezTo>
                  <a:pt x="12012" y="3819"/>
                  <a:pt x="12037" y="3812"/>
                  <a:pt x="12061" y="3797"/>
                </a:cubicBezTo>
                <a:cubicBezTo>
                  <a:pt x="12127" y="3757"/>
                  <a:pt x="12146" y="3670"/>
                  <a:pt x="12106" y="3604"/>
                </a:cubicBezTo>
                <a:cubicBezTo>
                  <a:pt x="12004" y="3441"/>
                  <a:pt x="11882" y="3284"/>
                  <a:pt x="11741" y="3137"/>
                </a:cubicBezTo>
                <a:cubicBezTo>
                  <a:pt x="11713" y="3108"/>
                  <a:pt x="11676" y="3093"/>
                  <a:pt x="11639" y="3093"/>
                </a:cubicBezTo>
                <a:close/>
                <a:moveTo>
                  <a:pt x="5083" y="3090"/>
                </a:moveTo>
                <a:cubicBezTo>
                  <a:pt x="5038" y="3090"/>
                  <a:pt x="4993" y="3112"/>
                  <a:pt x="4966" y="3152"/>
                </a:cubicBezTo>
                <a:cubicBezTo>
                  <a:pt x="4859" y="3309"/>
                  <a:pt x="4760" y="3479"/>
                  <a:pt x="4674" y="3658"/>
                </a:cubicBezTo>
                <a:cubicBezTo>
                  <a:pt x="4640" y="3729"/>
                  <a:pt x="4669" y="3812"/>
                  <a:pt x="4739" y="3846"/>
                </a:cubicBezTo>
                <a:cubicBezTo>
                  <a:pt x="4759" y="3856"/>
                  <a:pt x="4779" y="3861"/>
                  <a:pt x="4800" y="3861"/>
                </a:cubicBezTo>
                <a:cubicBezTo>
                  <a:pt x="4853" y="3861"/>
                  <a:pt x="4903" y="3832"/>
                  <a:pt x="4928" y="3781"/>
                </a:cubicBezTo>
                <a:cubicBezTo>
                  <a:pt x="5009" y="3615"/>
                  <a:pt x="5099" y="3456"/>
                  <a:pt x="5198" y="3311"/>
                </a:cubicBezTo>
                <a:cubicBezTo>
                  <a:pt x="5243" y="3247"/>
                  <a:pt x="5225" y="3159"/>
                  <a:pt x="5162" y="3115"/>
                </a:cubicBezTo>
                <a:cubicBezTo>
                  <a:pt x="5138" y="3098"/>
                  <a:pt x="5110" y="3090"/>
                  <a:pt x="5083" y="3090"/>
                </a:cubicBezTo>
                <a:close/>
                <a:moveTo>
                  <a:pt x="10918" y="3054"/>
                </a:moveTo>
                <a:cubicBezTo>
                  <a:pt x="10855" y="3054"/>
                  <a:pt x="10799" y="3094"/>
                  <a:pt x="10780" y="3157"/>
                </a:cubicBezTo>
                <a:cubicBezTo>
                  <a:pt x="10725" y="3355"/>
                  <a:pt x="10690" y="3550"/>
                  <a:pt x="10674" y="3737"/>
                </a:cubicBezTo>
                <a:cubicBezTo>
                  <a:pt x="10668" y="3816"/>
                  <a:pt x="10727" y="3883"/>
                  <a:pt x="10804" y="3889"/>
                </a:cubicBezTo>
                <a:cubicBezTo>
                  <a:pt x="10807" y="3890"/>
                  <a:pt x="10811" y="3890"/>
                  <a:pt x="10815" y="3890"/>
                </a:cubicBezTo>
                <a:cubicBezTo>
                  <a:pt x="10888" y="3890"/>
                  <a:pt x="10950" y="3834"/>
                  <a:pt x="10956" y="3761"/>
                </a:cubicBezTo>
                <a:cubicBezTo>
                  <a:pt x="10969" y="3592"/>
                  <a:pt x="11002" y="3414"/>
                  <a:pt x="11052" y="3234"/>
                </a:cubicBezTo>
                <a:cubicBezTo>
                  <a:pt x="11073" y="3158"/>
                  <a:pt x="11030" y="3081"/>
                  <a:pt x="10956" y="3059"/>
                </a:cubicBezTo>
                <a:cubicBezTo>
                  <a:pt x="10943" y="3055"/>
                  <a:pt x="10930" y="3054"/>
                  <a:pt x="10918" y="3054"/>
                </a:cubicBezTo>
                <a:close/>
                <a:moveTo>
                  <a:pt x="18489" y="4065"/>
                </a:moveTo>
                <a:cubicBezTo>
                  <a:pt x="18425" y="4065"/>
                  <a:pt x="18368" y="4110"/>
                  <a:pt x="18353" y="4175"/>
                </a:cubicBezTo>
                <a:cubicBezTo>
                  <a:pt x="18332" y="4264"/>
                  <a:pt x="18316" y="4320"/>
                  <a:pt x="18311" y="4335"/>
                </a:cubicBezTo>
                <a:cubicBezTo>
                  <a:pt x="18306" y="4350"/>
                  <a:pt x="18303" y="4366"/>
                  <a:pt x="18303" y="4383"/>
                </a:cubicBezTo>
                <a:cubicBezTo>
                  <a:pt x="18303" y="4461"/>
                  <a:pt x="18367" y="4524"/>
                  <a:pt x="18444" y="4524"/>
                </a:cubicBezTo>
                <a:cubicBezTo>
                  <a:pt x="18561" y="4524"/>
                  <a:pt x="18580" y="4447"/>
                  <a:pt x="18627" y="4238"/>
                </a:cubicBezTo>
                <a:cubicBezTo>
                  <a:pt x="18646" y="4162"/>
                  <a:pt x="18598" y="4086"/>
                  <a:pt x="18522" y="4069"/>
                </a:cubicBezTo>
                <a:cubicBezTo>
                  <a:pt x="18511" y="4067"/>
                  <a:pt x="18500" y="4065"/>
                  <a:pt x="18489" y="4065"/>
                </a:cubicBezTo>
                <a:close/>
                <a:moveTo>
                  <a:pt x="12222" y="4047"/>
                </a:moveTo>
                <a:cubicBezTo>
                  <a:pt x="12208" y="4047"/>
                  <a:pt x="12194" y="4049"/>
                  <a:pt x="12181" y="4053"/>
                </a:cubicBezTo>
                <a:cubicBezTo>
                  <a:pt x="12106" y="4075"/>
                  <a:pt x="12064" y="4154"/>
                  <a:pt x="12086" y="4229"/>
                </a:cubicBezTo>
                <a:cubicBezTo>
                  <a:pt x="12128" y="4367"/>
                  <a:pt x="12150" y="4499"/>
                  <a:pt x="12150" y="4624"/>
                </a:cubicBezTo>
                <a:cubicBezTo>
                  <a:pt x="12150" y="4660"/>
                  <a:pt x="12147" y="4695"/>
                  <a:pt x="12144" y="4730"/>
                </a:cubicBezTo>
                <a:cubicBezTo>
                  <a:pt x="12135" y="4807"/>
                  <a:pt x="12190" y="4877"/>
                  <a:pt x="12268" y="4885"/>
                </a:cubicBezTo>
                <a:cubicBezTo>
                  <a:pt x="12274" y="4886"/>
                  <a:pt x="12279" y="4886"/>
                  <a:pt x="12285" y="4886"/>
                </a:cubicBezTo>
                <a:cubicBezTo>
                  <a:pt x="12355" y="4886"/>
                  <a:pt x="12416" y="4832"/>
                  <a:pt x="12424" y="4761"/>
                </a:cubicBezTo>
                <a:cubicBezTo>
                  <a:pt x="12429" y="4717"/>
                  <a:pt x="12432" y="4671"/>
                  <a:pt x="12432" y="4623"/>
                </a:cubicBezTo>
                <a:cubicBezTo>
                  <a:pt x="12432" y="4471"/>
                  <a:pt x="12406" y="4312"/>
                  <a:pt x="12357" y="4148"/>
                </a:cubicBezTo>
                <a:cubicBezTo>
                  <a:pt x="12338" y="4087"/>
                  <a:pt x="12282" y="4047"/>
                  <a:pt x="12222" y="4047"/>
                </a:cubicBezTo>
                <a:close/>
                <a:moveTo>
                  <a:pt x="4588" y="4101"/>
                </a:moveTo>
                <a:cubicBezTo>
                  <a:pt x="4528" y="4101"/>
                  <a:pt x="4474" y="4138"/>
                  <a:pt x="4455" y="4198"/>
                </a:cubicBezTo>
                <a:cubicBezTo>
                  <a:pt x="4395" y="4377"/>
                  <a:pt x="4345" y="4564"/>
                  <a:pt x="4303" y="4756"/>
                </a:cubicBezTo>
                <a:cubicBezTo>
                  <a:pt x="4287" y="4832"/>
                  <a:pt x="4335" y="4908"/>
                  <a:pt x="4411" y="4924"/>
                </a:cubicBezTo>
                <a:cubicBezTo>
                  <a:pt x="4422" y="4927"/>
                  <a:pt x="4432" y="4928"/>
                  <a:pt x="4441" y="4928"/>
                </a:cubicBezTo>
                <a:lnTo>
                  <a:pt x="4441" y="4927"/>
                </a:lnTo>
                <a:cubicBezTo>
                  <a:pt x="4506" y="4927"/>
                  <a:pt x="4565" y="4883"/>
                  <a:pt x="4579" y="4815"/>
                </a:cubicBezTo>
                <a:cubicBezTo>
                  <a:pt x="4618" y="4634"/>
                  <a:pt x="4667" y="4455"/>
                  <a:pt x="4723" y="4286"/>
                </a:cubicBezTo>
                <a:cubicBezTo>
                  <a:pt x="4748" y="4213"/>
                  <a:pt x="4707" y="4133"/>
                  <a:pt x="4634" y="4108"/>
                </a:cubicBezTo>
                <a:cubicBezTo>
                  <a:pt x="4618" y="4104"/>
                  <a:pt x="4603" y="4101"/>
                  <a:pt x="4588" y="4101"/>
                </a:cubicBezTo>
                <a:close/>
                <a:moveTo>
                  <a:pt x="10841" y="4171"/>
                </a:moveTo>
                <a:cubicBezTo>
                  <a:pt x="10832" y="4171"/>
                  <a:pt x="10823" y="4172"/>
                  <a:pt x="10814" y="4173"/>
                </a:cubicBezTo>
                <a:cubicBezTo>
                  <a:pt x="10738" y="4188"/>
                  <a:pt x="10687" y="4262"/>
                  <a:pt x="10703" y="4339"/>
                </a:cubicBezTo>
                <a:cubicBezTo>
                  <a:pt x="10745" y="4557"/>
                  <a:pt x="10825" y="4749"/>
                  <a:pt x="10937" y="4911"/>
                </a:cubicBezTo>
                <a:cubicBezTo>
                  <a:pt x="10965" y="4949"/>
                  <a:pt x="11008" y="4971"/>
                  <a:pt x="11054" y="4971"/>
                </a:cubicBezTo>
                <a:cubicBezTo>
                  <a:pt x="11082" y="4971"/>
                  <a:pt x="11110" y="4962"/>
                  <a:pt x="11134" y="4945"/>
                </a:cubicBezTo>
                <a:cubicBezTo>
                  <a:pt x="11198" y="4900"/>
                  <a:pt x="11213" y="4812"/>
                  <a:pt x="11169" y="4748"/>
                </a:cubicBezTo>
                <a:cubicBezTo>
                  <a:pt x="11078" y="4619"/>
                  <a:pt x="11014" y="4464"/>
                  <a:pt x="10979" y="4284"/>
                </a:cubicBezTo>
                <a:cubicBezTo>
                  <a:pt x="10966" y="4217"/>
                  <a:pt x="10908" y="4171"/>
                  <a:pt x="10841" y="4171"/>
                </a:cubicBezTo>
                <a:close/>
                <a:moveTo>
                  <a:pt x="11479" y="5048"/>
                </a:moveTo>
                <a:cubicBezTo>
                  <a:pt x="11427" y="5048"/>
                  <a:pt x="11378" y="5077"/>
                  <a:pt x="11353" y="5126"/>
                </a:cubicBezTo>
                <a:cubicBezTo>
                  <a:pt x="11318" y="5196"/>
                  <a:pt x="11348" y="5281"/>
                  <a:pt x="11417" y="5315"/>
                </a:cubicBezTo>
                <a:cubicBezTo>
                  <a:pt x="11552" y="5381"/>
                  <a:pt x="11682" y="5415"/>
                  <a:pt x="11803" y="5415"/>
                </a:cubicBezTo>
                <a:cubicBezTo>
                  <a:pt x="11907" y="5415"/>
                  <a:pt x="12004" y="5391"/>
                  <a:pt x="12089" y="5342"/>
                </a:cubicBezTo>
                <a:cubicBezTo>
                  <a:pt x="12157" y="5304"/>
                  <a:pt x="12182" y="5218"/>
                  <a:pt x="12143" y="5150"/>
                </a:cubicBezTo>
                <a:cubicBezTo>
                  <a:pt x="12117" y="5104"/>
                  <a:pt x="12069" y="5079"/>
                  <a:pt x="12020" y="5079"/>
                </a:cubicBezTo>
                <a:cubicBezTo>
                  <a:pt x="11997" y="5079"/>
                  <a:pt x="11973" y="5085"/>
                  <a:pt x="11952" y="5097"/>
                </a:cubicBezTo>
                <a:cubicBezTo>
                  <a:pt x="11908" y="5121"/>
                  <a:pt x="11858" y="5133"/>
                  <a:pt x="11803" y="5133"/>
                </a:cubicBezTo>
                <a:cubicBezTo>
                  <a:pt x="11726" y="5133"/>
                  <a:pt x="11637" y="5109"/>
                  <a:pt x="11541" y="5063"/>
                </a:cubicBezTo>
                <a:cubicBezTo>
                  <a:pt x="11521" y="5053"/>
                  <a:pt x="11500" y="5048"/>
                  <a:pt x="11479" y="5048"/>
                </a:cubicBezTo>
                <a:close/>
                <a:moveTo>
                  <a:pt x="4351" y="5201"/>
                </a:moveTo>
                <a:cubicBezTo>
                  <a:pt x="4280" y="5201"/>
                  <a:pt x="4219" y="5255"/>
                  <a:pt x="4211" y="5327"/>
                </a:cubicBezTo>
                <a:cubicBezTo>
                  <a:pt x="4189" y="5518"/>
                  <a:pt x="4177" y="5713"/>
                  <a:pt x="4173" y="5904"/>
                </a:cubicBezTo>
                <a:cubicBezTo>
                  <a:pt x="4172" y="5981"/>
                  <a:pt x="4234" y="6046"/>
                  <a:pt x="4312" y="6048"/>
                </a:cubicBezTo>
                <a:lnTo>
                  <a:pt x="4314" y="6048"/>
                </a:lnTo>
                <a:cubicBezTo>
                  <a:pt x="4391" y="6048"/>
                  <a:pt x="4454" y="5985"/>
                  <a:pt x="4455" y="5908"/>
                </a:cubicBezTo>
                <a:cubicBezTo>
                  <a:pt x="4459" y="5727"/>
                  <a:pt x="4471" y="5542"/>
                  <a:pt x="4490" y="5358"/>
                </a:cubicBezTo>
                <a:cubicBezTo>
                  <a:pt x="4499" y="5281"/>
                  <a:pt x="4444" y="5211"/>
                  <a:pt x="4367" y="5202"/>
                </a:cubicBezTo>
                <a:cubicBezTo>
                  <a:pt x="4361" y="5202"/>
                  <a:pt x="4356" y="5201"/>
                  <a:pt x="4351" y="5201"/>
                </a:cubicBezTo>
                <a:close/>
                <a:moveTo>
                  <a:pt x="3243" y="6015"/>
                </a:moveTo>
                <a:cubicBezTo>
                  <a:pt x="3236" y="6015"/>
                  <a:pt x="3230" y="6015"/>
                  <a:pt x="3224" y="6016"/>
                </a:cubicBezTo>
                <a:cubicBezTo>
                  <a:pt x="3129" y="6030"/>
                  <a:pt x="3035" y="6050"/>
                  <a:pt x="2941" y="6077"/>
                </a:cubicBezTo>
                <a:cubicBezTo>
                  <a:pt x="2847" y="6103"/>
                  <a:pt x="2749" y="6137"/>
                  <a:pt x="2649" y="6179"/>
                </a:cubicBezTo>
                <a:cubicBezTo>
                  <a:pt x="2577" y="6208"/>
                  <a:pt x="2544" y="6290"/>
                  <a:pt x="2573" y="6362"/>
                </a:cubicBezTo>
                <a:cubicBezTo>
                  <a:pt x="2597" y="6416"/>
                  <a:pt x="2648" y="6449"/>
                  <a:pt x="2703" y="6449"/>
                </a:cubicBezTo>
                <a:cubicBezTo>
                  <a:pt x="2722" y="6449"/>
                  <a:pt x="2740" y="6446"/>
                  <a:pt x="2758" y="6438"/>
                </a:cubicBezTo>
                <a:cubicBezTo>
                  <a:pt x="2844" y="6403"/>
                  <a:pt x="2931" y="6372"/>
                  <a:pt x="3017" y="6349"/>
                </a:cubicBezTo>
                <a:cubicBezTo>
                  <a:pt x="3100" y="6326"/>
                  <a:pt x="3183" y="6307"/>
                  <a:pt x="3267" y="6295"/>
                </a:cubicBezTo>
                <a:cubicBezTo>
                  <a:pt x="3343" y="6284"/>
                  <a:pt x="3397" y="6212"/>
                  <a:pt x="3384" y="6135"/>
                </a:cubicBezTo>
                <a:cubicBezTo>
                  <a:pt x="3374" y="6064"/>
                  <a:pt x="3312" y="6015"/>
                  <a:pt x="3243" y="6015"/>
                </a:cubicBezTo>
                <a:close/>
                <a:moveTo>
                  <a:pt x="4873" y="6341"/>
                </a:moveTo>
                <a:cubicBezTo>
                  <a:pt x="4825" y="6341"/>
                  <a:pt x="4778" y="6366"/>
                  <a:pt x="4753" y="6411"/>
                </a:cubicBezTo>
                <a:cubicBezTo>
                  <a:pt x="4713" y="6479"/>
                  <a:pt x="4737" y="6564"/>
                  <a:pt x="4803" y="6604"/>
                </a:cubicBezTo>
                <a:cubicBezTo>
                  <a:pt x="4963" y="6697"/>
                  <a:pt x="5109" y="6806"/>
                  <a:pt x="5223" y="6921"/>
                </a:cubicBezTo>
                <a:cubicBezTo>
                  <a:pt x="5250" y="6948"/>
                  <a:pt x="5286" y="6962"/>
                  <a:pt x="5323" y="6963"/>
                </a:cubicBezTo>
                <a:lnTo>
                  <a:pt x="5323" y="6963"/>
                </a:lnTo>
                <a:cubicBezTo>
                  <a:pt x="5359" y="6962"/>
                  <a:pt x="5395" y="6949"/>
                  <a:pt x="5423" y="6921"/>
                </a:cubicBezTo>
                <a:cubicBezTo>
                  <a:pt x="5478" y="6866"/>
                  <a:pt x="5478" y="6778"/>
                  <a:pt x="5423" y="6722"/>
                </a:cubicBezTo>
                <a:cubicBezTo>
                  <a:pt x="5289" y="6588"/>
                  <a:pt x="5129" y="6466"/>
                  <a:pt x="4945" y="6360"/>
                </a:cubicBezTo>
                <a:cubicBezTo>
                  <a:pt x="4922" y="6347"/>
                  <a:pt x="4898" y="6341"/>
                  <a:pt x="4873" y="6341"/>
                </a:cubicBezTo>
                <a:close/>
                <a:moveTo>
                  <a:pt x="5323" y="6963"/>
                </a:moveTo>
                <a:cubicBezTo>
                  <a:pt x="5323" y="6963"/>
                  <a:pt x="5322" y="6963"/>
                  <a:pt x="5322" y="6963"/>
                </a:cubicBezTo>
                <a:lnTo>
                  <a:pt x="5323" y="6963"/>
                </a:lnTo>
                <a:cubicBezTo>
                  <a:pt x="5323" y="6963"/>
                  <a:pt x="5323" y="6963"/>
                  <a:pt x="5323" y="6963"/>
                </a:cubicBezTo>
                <a:close/>
                <a:moveTo>
                  <a:pt x="2204" y="6428"/>
                </a:moveTo>
                <a:cubicBezTo>
                  <a:pt x="2178" y="6428"/>
                  <a:pt x="2152" y="6435"/>
                  <a:pt x="2129" y="6449"/>
                </a:cubicBezTo>
                <a:cubicBezTo>
                  <a:pt x="1976" y="6546"/>
                  <a:pt x="1815" y="6658"/>
                  <a:pt x="1656" y="6784"/>
                </a:cubicBezTo>
                <a:cubicBezTo>
                  <a:pt x="1595" y="6832"/>
                  <a:pt x="1584" y="6920"/>
                  <a:pt x="1631" y="6981"/>
                </a:cubicBezTo>
                <a:cubicBezTo>
                  <a:pt x="1659" y="7016"/>
                  <a:pt x="1700" y="7035"/>
                  <a:pt x="1742" y="7035"/>
                </a:cubicBezTo>
                <a:lnTo>
                  <a:pt x="1742" y="7035"/>
                </a:lnTo>
                <a:cubicBezTo>
                  <a:pt x="1773" y="7035"/>
                  <a:pt x="1803" y="7025"/>
                  <a:pt x="1829" y="7005"/>
                </a:cubicBezTo>
                <a:cubicBezTo>
                  <a:pt x="1982" y="6887"/>
                  <a:pt x="2132" y="6780"/>
                  <a:pt x="2278" y="6689"/>
                </a:cubicBezTo>
                <a:cubicBezTo>
                  <a:pt x="2344" y="6648"/>
                  <a:pt x="2365" y="6561"/>
                  <a:pt x="2323" y="6495"/>
                </a:cubicBezTo>
                <a:cubicBezTo>
                  <a:pt x="2297" y="6452"/>
                  <a:pt x="2251" y="6428"/>
                  <a:pt x="2204" y="6428"/>
                </a:cubicBezTo>
                <a:close/>
                <a:moveTo>
                  <a:pt x="1742" y="7035"/>
                </a:moveTo>
                <a:cubicBezTo>
                  <a:pt x="1742" y="7035"/>
                  <a:pt x="1742" y="7035"/>
                  <a:pt x="1742" y="7035"/>
                </a:cubicBezTo>
                <a:lnTo>
                  <a:pt x="1743" y="7035"/>
                </a:lnTo>
                <a:cubicBezTo>
                  <a:pt x="1743" y="7035"/>
                  <a:pt x="1742" y="7035"/>
                  <a:pt x="1742" y="7035"/>
                </a:cubicBezTo>
                <a:close/>
                <a:moveTo>
                  <a:pt x="3811" y="5999"/>
                </a:moveTo>
                <a:cubicBezTo>
                  <a:pt x="3739" y="5999"/>
                  <a:pt x="3674" y="6053"/>
                  <a:pt x="3667" y="6128"/>
                </a:cubicBezTo>
                <a:cubicBezTo>
                  <a:pt x="3660" y="6206"/>
                  <a:pt x="3717" y="6274"/>
                  <a:pt x="3795" y="6282"/>
                </a:cubicBezTo>
                <a:cubicBezTo>
                  <a:pt x="3943" y="6295"/>
                  <a:pt x="4092" y="6323"/>
                  <a:pt x="4239" y="6365"/>
                </a:cubicBezTo>
                <a:cubicBezTo>
                  <a:pt x="4207" y="6393"/>
                  <a:pt x="4189" y="6436"/>
                  <a:pt x="4193" y="6481"/>
                </a:cubicBezTo>
                <a:cubicBezTo>
                  <a:pt x="4210" y="6685"/>
                  <a:pt x="4238" y="6878"/>
                  <a:pt x="4276" y="7057"/>
                </a:cubicBezTo>
                <a:cubicBezTo>
                  <a:pt x="4291" y="7123"/>
                  <a:pt x="4348" y="7168"/>
                  <a:pt x="4414" y="7168"/>
                </a:cubicBezTo>
                <a:cubicBezTo>
                  <a:pt x="4424" y="7168"/>
                  <a:pt x="4434" y="7167"/>
                  <a:pt x="4444" y="7166"/>
                </a:cubicBezTo>
                <a:cubicBezTo>
                  <a:pt x="4520" y="7149"/>
                  <a:pt x="4569" y="7074"/>
                  <a:pt x="4552" y="6998"/>
                </a:cubicBezTo>
                <a:cubicBezTo>
                  <a:pt x="4516" y="6830"/>
                  <a:pt x="4490" y="6649"/>
                  <a:pt x="4473" y="6458"/>
                </a:cubicBezTo>
                <a:cubicBezTo>
                  <a:pt x="4471" y="6425"/>
                  <a:pt x="4457" y="6395"/>
                  <a:pt x="4435" y="6372"/>
                </a:cubicBezTo>
                <a:cubicBezTo>
                  <a:pt x="4462" y="6355"/>
                  <a:pt x="4483" y="6329"/>
                  <a:pt x="4494" y="6297"/>
                </a:cubicBezTo>
                <a:cubicBezTo>
                  <a:pt x="4517" y="6223"/>
                  <a:pt x="4477" y="6143"/>
                  <a:pt x="4402" y="6120"/>
                </a:cubicBezTo>
                <a:cubicBezTo>
                  <a:pt x="4211" y="6059"/>
                  <a:pt x="4015" y="6018"/>
                  <a:pt x="3820" y="6000"/>
                </a:cubicBezTo>
                <a:cubicBezTo>
                  <a:pt x="3817" y="6000"/>
                  <a:pt x="3814" y="5999"/>
                  <a:pt x="3811" y="5999"/>
                </a:cubicBezTo>
                <a:close/>
                <a:moveTo>
                  <a:pt x="1312" y="7118"/>
                </a:moveTo>
                <a:cubicBezTo>
                  <a:pt x="1278" y="7118"/>
                  <a:pt x="1243" y="7130"/>
                  <a:pt x="1216" y="7155"/>
                </a:cubicBezTo>
                <a:cubicBezTo>
                  <a:pt x="1069" y="7290"/>
                  <a:pt x="931" y="7424"/>
                  <a:pt x="805" y="7554"/>
                </a:cubicBezTo>
                <a:cubicBezTo>
                  <a:pt x="751" y="7609"/>
                  <a:pt x="752" y="7699"/>
                  <a:pt x="807" y="7753"/>
                </a:cubicBezTo>
                <a:cubicBezTo>
                  <a:pt x="835" y="7780"/>
                  <a:pt x="871" y="7793"/>
                  <a:pt x="906" y="7793"/>
                </a:cubicBezTo>
                <a:cubicBezTo>
                  <a:pt x="943" y="7793"/>
                  <a:pt x="980" y="7778"/>
                  <a:pt x="1007" y="7750"/>
                </a:cubicBezTo>
                <a:cubicBezTo>
                  <a:pt x="1129" y="7625"/>
                  <a:pt x="1264" y="7493"/>
                  <a:pt x="1407" y="7363"/>
                </a:cubicBezTo>
                <a:cubicBezTo>
                  <a:pt x="1465" y="7310"/>
                  <a:pt x="1468" y="7221"/>
                  <a:pt x="1416" y="7163"/>
                </a:cubicBezTo>
                <a:cubicBezTo>
                  <a:pt x="1388" y="7133"/>
                  <a:pt x="1350" y="7118"/>
                  <a:pt x="1312" y="7118"/>
                </a:cubicBezTo>
                <a:close/>
                <a:moveTo>
                  <a:pt x="5623" y="7151"/>
                </a:moveTo>
                <a:cubicBezTo>
                  <a:pt x="5610" y="7151"/>
                  <a:pt x="5598" y="7153"/>
                  <a:pt x="5585" y="7156"/>
                </a:cubicBezTo>
                <a:cubicBezTo>
                  <a:pt x="5511" y="7177"/>
                  <a:pt x="5467" y="7255"/>
                  <a:pt x="5487" y="7330"/>
                </a:cubicBezTo>
                <a:cubicBezTo>
                  <a:pt x="5497" y="7368"/>
                  <a:pt x="5503" y="7406"/>
                  <a:pt x="5503" y="7442"/>
                </a:cubicBezTo>
                <a:cubicBezTo>
                  <a:pt x="5503" y="7540"/>
                  <a:pt x="5462" y="7620"/>
                  <a:pt x="5377" y="7689"/>
                </a:cubicBezTo>
                <a:cubicBezTo>
                  <a:pt x="5317" y="7739"/>
                  <a:pt x="5309" y="7827"/>
                  <a:pt x="5358" y="7887"/>
                </a:cubicBezTo>
                <a:cubicBezTo>
                  <a:pt x="5386" y="7922"/>
                  <a:pt x="5426" y="7939"/>
                  <a:pt x="5467" y="7939"/>
                </a:cubicBezTo>
                <a:cubicBezTo>
                  <a:pt x="5499" y="7939"/>
                  <a:pt x="5530" y="7929"/>
                  <a:pt x="5556" y="7907"/>
                </a:cubicBezTo>
                <a:cubicBezTo>
                  <a:pt x="5706" y="7785"/>
                  <a:pt x="5785" y="7624"/>
                  <a:pt x="5785" y="7442"/>
                </a:cubicBezTo>
                <a:cubicBezTo>
                  <a:pt x="5785" y="7380"/>
                  <a:pt x="5777" y="7318"/>
                  <a:pt x="5758" y="7254"/>
                </a:cubicBezTo>
                <a:cubicBezTo>
                  <a:pt x="5742" y="7192"/>
                  <a:pt x="5685" y="7151"/>
                  <a:pt x="5623" y="7151"/>
                </a:cubicBezTo>
                <a:close/>
                <a:moveTo>
                  <a:pt x="4583" y="7424"/>
                </a:moveTo>
                <a:cubicBezTo>
                  <a:pt x="4564" y="7424"/>
                  <a:pt x="4544" y="7428"/>
                  <a:pt x="4525" y="7437"/>
                </a:cubicBezTo>
                <a:cubicBezTo>
                  <a:pt x="4454" y="7470"/>
                  <a:pt x="4423" y="7553"/>
                  <a:pt x="4455" y="7624"/>
                </a:cubicBezTo>
                <a:cubicBezTo>
                  <a:pt x="4580" y="7896"/>
                  <a:pt x="4733" y="8059"/>
                  <a:pt x="4909" y="8109"/>
                </a:cubicBezTo>
                <a:cubicBezTo>
                  <a:pt x="4923" y="8113"/>
                  <a:pt x="4935" y="8114"/>
                  <a:pt x="4947" y="8114"/>
                </a:cubicBezTo>
                <a:cubicBezTo>
                  <a:pt x="5010" y="8114"/>
                  <a:pt x="5066" y="8074"/>
                  <a:pt x="5083" y="8011"/>
                </a:cubicBezTo>
                <a:cubicBezTo>
                  <a:pt x="5104" y="7936"/>
                  <a:pt x="5060" y="7858"/>
                  <a:pt x="4985" y="7837"/>
                </a:cubicBezTo>
                <a:cubicBezTo>
                  <a:pt x="4896" y="7813"/>
                  <a:pt x="4797" y="7691"/>
                  <a:pt x="4712" y="7506"/>
                </a:cubicBezTo>
                <a:cubicBezTo>
                  <a:pt x="4688" y="7454"/>
                  <a:pt x="4637" y="7424"/>
                  <a:pt x="4583" y="7424"/>
                </a:cubicBezTo>
                <a:close/>
                <a:moveTo>
                  <a:pt x="522" y="7925"/>
                </a:moveTo>
                <a:cubicBezTo>
                  <a:pt x="483" y="7925"/>
                  <a:pt x="444" y="7941"/>
                  <a:pt x="416" y="7973"/>
                </a:cubicBezTo>
                <a:cubicBezTo>
                  <a:pt x="188" y="8233"/>
                  <a:pt x="54" y="8409"/>
                  <a:pt x="48" y="8417"/>
                </a:cubicBezTo>
                <a:cubicBezTo>
                  <a:pt x="1" y="8479"/>
                  <a:pt x="13" y="8567"/>
                  <a:pt x="74" y="8615"/>
                </a:cubicBezTo>
                <a:cubicBezTo>
                  <a:pt x="100" y="8635"/>
                  <a:pt x="131" y="8643"/>
                  <a:pt x="160" y="8643"/>
                </a:cubicBezTo>
                <a:cubicBezTo>
                  <a:pt x="203" y="8643"/>
                  <a:pt x="245" y="8624"/>
                  <a:pt x="273" y="8588"/>
                </a:cubicBezTo>
                <a:cubicBezTo>
                  <a:pt x="274" y="8586"/>
                  <a:pt x="408" y="8410"/>
                  <a:pt x="628" y="8159"/>
                </a:cubicBezTo>
                <a:cubicBezTo>
                  <a:pt x="680" y="8101"/>
                  <a:pt x="673" y="8012"/>
                  <a:pt x="615" y="7961"/>
                </a:cubicBezTo>
                <a:cubicBezTo>
                  <a:pt x="588" y="7937"/>
                  <a:pt x="555" y="7925"/>
                  <a:pt x="522" y="792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8685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4"/>
          <p:cNvSpPr/>
          <p:nvPr/>
        </p:nvSpPr>
        <p:spPr>
          <a:xfrm>
            <a:off x="195000" y="188400"/>
            <a:ext cx="11802000" cy="6481200"/>
          </a:xfrm>
          <a:prstGeom prst="roundRect">
            <a:avLst>
              <a:gd name="adj" fmla="val 6264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00" name="Google Shape;300;p24"/>
          <p:cNvGrpSpPr/>
          <p:nvPr/>
        </p:nvGrpSpPr>
        <p:grpSpPr>
          <a:xfrm flipH="1">
            <a:off x="10040904" y="3434665"/>
            <a:ext cx="1956096" cy="1184400"/>
            <a:chOff x="3316390" y="3783954"/>
            <a:chExt cx="1467072" cy="888300"/>
          </a:xfrm>
        </p:grpSpPr>
        <p:sp>
          <p:nvSpPr>
            <p:cNvPr id="301" name="Google Shape;301;p24"/>
            <p:cNvSpPr/>
            <p:nvPr/>
          </p:nvSpPr>
          <p:spPr>
            <a:xfrm rot="9000065">
              <a:off x="3319940" y="4060685"/>
              <a:ext cx="1196676" cy="334838"/>
            </a:xfrm>
            <a:custGeom>
              <a:avLst/>
              <a:gdLst/>
              <a:ahLst/>
              <a:cxnLst/>
              <a:rect l="l" t="t" r="r" b="b"/>
              <a:pathLst>
                <a:path w="17823" h="4987" extrusionOk="0">
                  <a:moveTo>
                    <a:pt x="6644" y="0"/>
                  </a:moveTo>
                  <a:cubicBezTo>
                    <a:pt x="6637" y="0"/>
                    <a:pt x="6630" y="1"/>
                    <a:pt x="6622" y="2"/>
                  </a:cubicBezTo>
                  <a:cubicBezTo>
                    <a:pt x="6473" y="34"/>
                    <a:pt x="6330" y="92"/>
                    <a:pt x="6205" y="169"/>
                  </a:cubicBezTo>
                  <a:cubicBezTo>
                    <a:pt x="6156" y="200"/>
                    <a:pt x="6141" y="263"/>
                    <a:pt x="6172" y="312"/>
                  </a:cubicBezTo>
                  <a:cubicBezTo>
                    <a:pt x="6191" y="344"/>
                    <a:pt x="6226" y="361"/>
                    <a:pt x="6260" y="361"/>
                  </a:cubicBezTo>
                  <a:cubicBezTo>
                    <a:pt x="6278" y="361"/>
                    <a:pt x="6298" y="356"/>
                    <a:pt x="6314" y="345"/>
                  </a:cubicBezTo>
                  <a:cubicBezTo>
                    <a:pt x="6419" y="282"/>
                    <a:pt x="6540" y="233"/>
                    <a:pt x="6665" y="206"/>
                  </a:cubicBezTo>
                  <a:cubicBezTo>
                    <a:pt x="6722" y="193"/>
                    <a:pt x="6757" y="138"/>
                    <a:pt x="6745" y="82"/>
                  </a:cubicBezTo>
                  <a:cubicBezTo>
                    <a:pt x="6735" y="34"/>
                    <a:pt x="6692" y="0"/>
                    <a:pt x="6644" y="0"/>
                  </a:cubicBezTo>
                  <a:close/>
                  <a:moveTo>
                    <a:pt x="6996" y="138"/>
                  </a:moveTo>
                  <a:cubicBezTo>
                    <a:pt x="6982" y="138"/>
                    <a:pt x="6969" y="140"/>
                    <a:pt x="6956" y="146"/>
                  </a:cubicBezTo>
                  <a:cubicBezTo>
                    <a:pt x="6903" y="168"/>
                    <a:pt x="6877" y="229"/>
                    <a:pt x="6899" y="282"/>
                  </a:cubicBezTo>
                  <a:cubicBezTo>
                    <a:pt x="6915" y="320"/>
                    <a:pt x="6924" y="369"/>
                    <a:pt x="6924" y="429"/>
                  </a:cubicBezTo>
                  <a:cubicBezTo>
                    <a:pt x="6924" y="487"/>
                    <a:pt x="6915" y="555"/>
                    <a:pt x="6899" y="630"/>
                  </a:cubicBezTo>
                  <a:cubicBezTo>
                    <a:pt x="6888" y="685"/>
                    <a:pt x="6924" y="740"/>
                    <a:pt x="6980" y="752"/>
                  </a:cubicBezTo>
                  <a:cubicBezTo>
                    <a:pt x="6986" y="753"/>
                    <a:pt x="6994" y="754"/>
                    <a:pt x="7001" y="754"/>
                  </a:cubicBezTo>
                  <a:lnTo>
                    <a:pt x="7002" y="754"/>
                  </a:lnTo>
                  <a:cubicBezTo>
                    <a:pt x="7050" y="754"/>
                    <a:pt x="7093" y="721"/>
                    <a:pt x="7103" y="672"/>
                  </a:cubicBezTo>
                  <a:cubicBezTo>
                    <a:pt x="7122" y="584"/>
                    <a:pt x="7132" y="502"/>
                    <a:pt x="7132" y="429"/>
                  </a:cubicBezTo>
                  <a:cubicBezTo>
                    <a:pt x="7132" y="340"/>
                    <a:pt x="7119" y="265"/>
                    <a:pt x="7092" y="201"/>
                  </a:cubicBezTo>
                  <a:cubicBezTo>
                    <a:pt x="7075" y="161"/>
                    <a:pt x="7036" y="138"/>
                    <a:pt x="6996" y="138"/>
                  </a:cubicBezTo>
                  <a:close/>
                  <a:moveTo>
                    <a:pt x="5960" y="437"/>
                  </a:moveTo>
                  <a:cubicBezTo>
                    <a:pt x="5927" y="437"/>
                    <a:pt x="5894" y="453"/>
                    <a:pt x="5874" y="483"/>
                  </a:cubicBezTo>
                  <a:cubicBezTo>
                    <a:pt x="5787" y="615"/>
                    <a:pt x="5736" y="762"/>
                    <a:pt x="5722" y="920"/>
                  </a:cubicBezTo>
                  <a:cubicBezTo>
                    <a:pt x="5717" y="977"/>
                    <a:pt x="5760" y="1028"/>
                    <a:pt x="5818" y="1033"/>
                  </a:cubicBezTo>
                  <a:lnTo>
                    <a:pt x="5826" y="1033"/>
                  </a:lnTo>
                  <a:cubicBezTo>
                    <a:pt x="5879" y="1033"/>
                    <a:pt x="5925" y="992"/>
                    <a:pt x="5929" y="937"/>
                  </a:cubicBezTo>
                  <a:cubicBezTo>
                    <a:pt x="5940" y="815"/>
                    <a:pt x="5979" y="701"/>
                    <a:pt x="6047" y="599"/>
                  </a:cubicBezTo>
                  <a:cubicBezTo>
                    <a:pt x="6079" y="551"/>
                    <a:pt x="6066" y="486"/>
                    <a:pt x="6019" y="454"/>
                  </a:cubicBezTo>
                  <a:cubicBezTo>
                    <a:pt x="6001" y="442"/>
                    <a:pt x="5980" y="437"/>
                    <a:pt x="5960" y="437"/>
                  </a:cubicBezTo>
                  <a:close/>
                  <a:moveTo>
                    <a:pt x="17671" y="933"/>
                  </a:moveTo>
                  <a:cubicBezTo>
                    <a:pt x="17661" y="933"/>
                    <a:pt x="17652" y="934"/>
                    <a:pt x="17642" y="937"/>
                  </a:cubicBezTo>
                  <a:cubicBezTo>
                    <a:pt x="17587" y="953"/>
                    <a:pt x="17556" y="1011"/>
                    <a:pt x="17571" y="1066"/>
                  </a:cubicBezTo>
                  <a:lnTo>
                    <a:pt x="17596" y="1059"/>
                  </a:lnTo>
                  <a:lnTo>
                    <a:pt x="17596" y="1059"/>
                  </a:lnTo>
                  <a:lnTo>
                    <a:pt x="17769" y="1004"/>
                  </a:lnTo>
                  <a:cubicBezTo>
                    <a:pt x="17755" y="960"/>
                    <a:pt x="17714" y="933"/>
                    <a:pt x="17671" y="933"/>
                  </a:cubicBezTo>
                  <a:close/>
                  <a:moveTo>
                    <a:pt x="17673" y="1040"/>
                  </a:moveTo>
                  <a:lnTo>
                    <a:pt x="17596" y="1059"/>
                  </a:lnTo>
                  <a:lnTo>
                    <a:pt x="17596" y="1059"/>
                  </a:lnTo>
                  <a:lnTo>
                    <a:pt x="17572" y="1067"/>
                  </a:lnTo>
                  <a:lnTo>
                    <a:pt x="17572" y="1067"/>
                  </a:lnTo>
                  <a:lnTo>
                    <a:pt x="17673" y="1040"/>
                  </a:lnTo>
                  <a:close/>
                  <a:moveTo>
                    <a:pt x="6871" y="941"/>
                  </a:moveTo>
                  <a:cubicBezTo>
                    <a:pt x="6830" y="941"/>
                    <a:pt x="6792" y="964"/>
                    <a:pt x="6776" y="1004"/>
                  </a:cubicBezTo>
                  <a:cubicBezTo>
                    <a:pt x="6725" y="1121"/>
                    <a:pt x="6664" y="1241"/>
                    <a:pt x="6593" y="1363"/>
                  </a:cubicBezTo>
                  <a:cubicBezTo>
                    <a:pt x="6564" y="1414"/>
                    <a:pt x="6581" y="1476"/>
                    <a:pt x="6631" y="1505"/>
                  </a:cubicBezTo>
                  <a:cubicBezTo>
                    <a:pt x="6647" y="1515"/>
                    <a:pt x="6665" y="1519"/>
                    <a:pt x="6682" y="1519"/>
                  </a:cubicBezTo>
                  <a:lnTo>
                    <a:pt x="6682" y="1520"/>
                  </a:lnTo>
                  <a:cubicBezTo>
                    <a:pt x="6719" y="1520"/>
                    <a:pt x="6753" y="1500"/>
                    <a:pt x="6773" y="1467"/>
                  </a:cubicBezTo>
                  <a:cubicBezTo>
                    <a:pt x="6848" y="1339"/>
                    <a:pt x="6913" y="1210"/>
                    <a:pt x="6967" y="1086"/>
                  </a:cubicBezTo>
                  <a:cubicBezTo>
                    <a:pt x="6989" y="1034"/>
                    <a:pt x="6964" y="973"/>
                    <a:pt x="6912" y="949"/>
                  </a:cubicBezTo>
                  <a:cubicBezTo>
                    <a:pt x="6898" y="944"/>
                    <a:pt x="6884" y="941"/>
                    <a:pt x="6871" y="941"/>
                  </a:cubicBezTo>
                  <a:close/>
                  <a:moveTo>
                    <a:pt x="5879" y="1233"/>
                  </a:moveTo>
                  <a:cubicBezTo>
                    <a:pt x="5868" y="1233"/>
                    <a:pt x="5858" y="1235"/>
                    <a:pt x="5847" y="1238"/>
                  </a:cubicBezTo>
                  <a:cubicBezTo>
                    <a:pt x="5793" y="1257"/>
                    <a:pt x="5763" y="1316"/>
                    <a:pt x="5781" y="1369"/>
                  </a:cubicBezTo>
                  <a:cubicBezTo>
                    <a:pt x="5823" y="1498"/>
                    <a:pt x="5886" y="1632"/>
                    <a:pt x="5971" y="1766"/>
                  </a:cubicBezTo>
                  <a:cubicBezTo>
                    <a:pt x="5990" y="1797"/>
                    <a:pt x="6023" y="1815"/>
                    <a:pt x="6059" y="1815"/>
                  </a:cubicBezTo>
                  <a:cubicBezTo>
                    <a:pt x="6077" y="1815"/>
                    <a:pt x="6096" y="1810"/>
                    <a:pt x="6113" y="1799"/>
                  </a:cubicBezTo>
                  <a:cubicBezTo>
                    <a:pt x="6162" y="1769"/>
                    <a:pt x="6177" y="1704"/>
                    <a:pt x="6146" y="1656"/>
                  </a:cubicBezTo>
                  <a:cubicBezTo>
                    <a:pt x="6071" y="1536"/>
                    <a:pt x="6015" y="1418"/>
                    <a:pt x="5978" y="1306"/>
                  </a:cubicBezTo>
                  <a:cubicBezTo>
                    <a:pt x="5964" y="1261"/>
                    <a:pt x="5923" y="1233"/>
                    <a:pt x="5879" y="1233"/>
                  </a:cubicBezTo>
                  <a:close/>
                  <a:moveTo>
                    <a:pt x="17718" y="1347"/>
                  </a:moveTo>
                  <a:cubicBezTo>
                    <a:pt x="17661" y="1347"/>
                    <a:pt x="17614" y="1389"/>
                    <a:pt x="17611" y="1445"/>
                  </a:cubicBezTo>
                  <a:cubicBezTo>
                    <a:pt x="17604" y="1567"/>
                    <a:pt x="17580" y="1695"/>
                    <a:pt x="17539" y="1829"/>
                  </a:cubicBezTo>
                  <a:cubicBezTo>
                    <a:pt x="17522" y="1883"/>
                    <a:pt x="17554" y="1941"/>
                    <a:pt x="17608" y="1957"/>
                  </a:cubicBezTo>
                  <a:cubicBezTo>
                    <a:pt x="17619" y="1961"/>
                    <a:pt x="17629" y="1962"/>
                    <a:pt x="17638" y="1962"/>
                  </a:cubicBezTo>
                  <a:cubicBezTo>
                    <a:pt x="17682" y="1962"/>
                    <a:pt x="17724" y="1934"/>
                    <a:pt x="17738" y="1889"/>
                  </a:cubicBezTo>
                  <a:cubicBezTo>
                    <a:pt x="17783" y="1741"/>
                    <a:pt x="17810" y="1596"/>
                    <a:pt x="17818" y="1458"/>
                  </a:cubicBezTo>
                  <a:cubicBezTo>
                    <a:pt x="17822" y="1400"/>
                    <a:pt x="17778" y="1351"/>
                    <a:pt x="17720" y="1347"/>
                  </a:cubicBezTo>
                  <a:cubicBezTo>
                    <a:pt x="17720" y="1347"/>
                    <a:pt x="17719" y="1347"/>
                    <a:pt x="17718" y="1347"/>
                  </a:cubicBezTo>
                  <a:close/>
                  <a:moveTo>
                    <a:pt x="118" y="1555"/>
                  </a:moveTo>
                  <a:cubicBezTo>
                    <a:pt x="104" y="1555"/>
                    <a:pt x="91" y="1557"/>
                    <a:pt x="78" y="1563"/>
                  </a:cubicBezTo>
                  <a:cubicBezTo>
                    <a:pt x="25" y="1585"/>
                    <a:pt x="0" y="1646"/>
                    <a:pt x="22" y="1699"/>
                  </a:cubicBezTo>
                  <a:cubicBezTo>
                    <a:pt x="25" y="1705"/>
                    <a:pt x="90" y="1858"/>
                    <a:pt x="223" y="2081"/>
                  </a:cubicBezTo>
                  <a:cubicBezTo>
                    <a:pt x="243" y="2113"/>
                    <a:pt x="277" y="2131"/>
                    <a:pt x="313" y="2131"/>
                  </a:cubicBezTo>
                  <a:cubicBezTo>
                    <a:pt x="330" y="2131"/>
                    <a:pt x="348" y="2126"/>
                    <a:pt x="365" y="2117"/>
                  </a:cubicBezTo>
                  <a:cubicBezTo>
                    <a:pt x="414" y="2087"/>
                    <a:pt x="430" y="2024"/>
                    <a:pt x="401" y="1975"/>
                  </a:cubicBezTo>
                  <a:cubicBezTo>
                    <a:pt x="276" y="1765"/>
                    <a:pt x="215" y="1619"/>
                    <a:pt x="214" y="1618"/>
                  </a:cubicBezTo>
                  <a:cubicBezTo>
                    <a:pt x="197" y="1579"/>
                    <a:pt x="158" y="1555"/>
                    <a:pt x="118" y="1555"/>
                  </a:cubicBezTo>
                  <a:close/>
                  <a:moveTo>
                    <a:pt x="6457" y="1660"/>
                  </a:moveTo>
                  <a:cubicBezTo>
                    <a:pt x="6425" y="1660"/>
                    <a:pt x="6393" y="1675"/>
                    <a:pt x="6373" y="1704"/>
                  </a:cubicBezTo>
                  <a:cubicBezTo>
                    <a:pt x="6294" y="1813"/>
                    <a:pt x="6211" y="1921"/>
                    <a:pt x="6123" y="2025"/>
                  </a:cubicBezTo>
                  <a:cubicBezTo>
                    <a:pt x="6085" y="2068"/>
                    <a:pt x="6091" y="2134"/>
                    <a:pt x="6134" y="2171"/>
                  </a:cubicBezTo>
                  <a:cubicBezTo>
                    <a:pt x="6153" y="2187"/>
                    <a:pt x="6177" y="2195"/>
                    <a:pt x="6201" y="2195"/>
                  </a:cubicBezTo>
                  <a:cubicBezTo>
                    <a:pt x="6228" y="2195"/>
                    <a:pt x="6254" y="2185"/>
                    <a:pt x="6275" y="2166"/>
                  </a:cubicBezTo>
                  <a:cubicBezTo>
                    <a:pt x="6349" y="2249"/>
                    <a:pt x="6433" y="2333"/>
                    <a:pt x="6522" y="2418"/>
                  </a:cubicBezTo>
                  <a:cubicBezTo>
                    <a:pt x="6542" y="2438"/>
                    <a:pt x="6567" y="2446"/>
                    <a:pt x="6593" y="2446"/>
                  </a:cubicBezTo>
                  <a:cubicBezTo>
                    <a:pt x="6620" y="2446"/>
                    <a:pt x="6648" y="2435"/>
                    <a:pt x="6669" y="2414"/>
                  </a:cubicBezTo>
                  <a:cubicBezTo>
                    <a:pt x="6708" y="2373"/>
                    <a:pt x="6706" y="2306"/>
                    <a:pt x="6664" y="2267"/>
                  </a:cubicBezTo>
                  <a:cubicBezTo>
                    <a:pt x="6571" y="2178"/>
                    <a:pt x="6484" y="2090"/>
                    <a:pt x="6408" y="2003"/>
                  </a:cubicBezTo>
                  <a:cubicBezTo>
                    <a:pt x="6455" y="1944"/>
                    <a:pt x="6499" y="1884"/>
                    <a:pt x="6542" y="1824"/>
                  </a:cubicBezTo>
                  <a:cubicBezTo>
                    <a:pt x="6575" y="1777"/>
                    <a:pt x="6564" y="1712"/>
                    <a:pt x="6517" y="1679"/>
                  </a:cubicBezTo>
                  <a:cubicBezTo>
                    <a:pt x="6499" y="1666"/>
                    <a:pt x="6478" y="1660"/>
                    <a:pt x="6457" y="1660"/>
                  </a:cubicBezTo>
                  <a:close/>
                  <a:moveTo>
                    <a:pt x="17482" y="2139"/>
                  </a:moveTo>
                  <a:cubicBezTo>
                    <a:pt x="17444" y="2139"/>
                    <a:pt x="17408" y="2160"/>
                    <a:pt x="17390" y="2196"/>
                  </a:cubicBezTo>
                  <a:cubicBezTo>
                    <a:pt x="17332" y="2310"/>
                    <a:pt x="17263" y="2428"/>
                    <a:pt x="17185" y="2542"/>
                  </a:cubicBezTo>
                  <a:cubicBezTo>
                    <a:pt x="17153" y="2589"/>
                    <a:pt x="17165" y="2654"/>
                    <a:pt x="17213" y="2686"/>
                  </a:cubicBezTo>
                  <a:cubicBezTo>
                    <a:pt x="17230" y="2698"/>
                    <a:pt x="17251" y="2705"/>
                    <a:pt x="17271" y="2705"/>
                  </a:cubicBezTo>
                  <a:cubicBezTo>
                    <a:pt x="17304" y="2705"/>
                    <a:pt x="17337" y="2689"/>
                    <a:pt x="17357" y="2659"/>
                  </a:cubicBezTo>
                  <a:cubicBezTo>
                    <a:pt x="17440" y="2537"/>
                    <a:pt x="17513" y="2412"/>
                    <a:pt x="17575" y="2289"/>
                  </a:cubicBezTo>
                  <a:cubicBezTo>
                    <a:pt x="17600" y="2238"/>
                    <a:pt x="17580" y="2175"/>
                    <a:pt x="17529" y="2150"/>
                  </a:cubicBezTo>
                  <a:cubicBezTo>
                    <a:pt x="17514" y="2142"/>
                    <a:pt x="17498" y="2139"/>
                    <a:pt x="17482" y="2139"/>
                  </a:cubicBezTo>
                  <a:close/>
                  <a:moveTo>
                    <a:pt x="5919" y="2293"/>
                  </a:moveTo>
                  <a:cubicBezTo>
                    <a:pt x="5893" y="2293"/>
                    <a:pt x="5866" y="2303"/>
                    <a:pt x="5846" y="2324"/>
                  </a:cubicBezTo>
                  <a:cubicBezTo>
                    <a:pt x="5750" y="2420"/>
                    <a:pt x="5650" y="2514"/>
                    <a:pt x="5547" y="2600"/>
                  </a:cubicBezTo>
                  <a:cubicBezTo>
                    <a:pt x="5504" y="2637"/>
                    <a:pt x="5498" y="2703"/>
                    <a:pt x="5536" y="2746"/>
                  </a:cubicBezTo>
                  <a:cubicBezTo>
                    <a:pt x="5555" y="2771"/>
                    <a:pt x="5585" y="2783"/>
                    <a:pt x="5614" y="2783"/>
                  </a:cubicBezTo>
                  <a:cubicBezTo>
                    <a:pt x="5639" y="2783"/>
                    <a:pt x="5662" y="2776"/>
                    <a:pt x="5682" y="2758"/>
                  </a:cubicBezTo>
                  <a:cubicBezTo>
                    <a:pt x="5788" y="2668"/>
                    <a:pt x="5894" y="2571"/>
                    <a:pt x="5993" y="2471"/>
                  </a:cubicBezTo>
                  <a:cubicBezTo>
                    <a:pt x="6033" y="2430"/>
                    <a:pt x="6033" y="2364"/>
                    <a:pt x="5993" y="2324"/>
                  </a:cubicBezTo>
                  <a:cubicBezTo>
                    <a:pt x="5973" y="2303"/>
                    <a:pt x="5946" y="2293"/>
                    <a:pt x="5919" y="2293"/>
                  </a:cubicBezTo>
                  <a:close/>
                  <a:moveTo>
                    <a:pt x="542" y="2271"/>
                  </a:moveTo>
                  <a:cubicBezTo>
                    <a:pt x="520" y="2271"/>
                    <a:pt x="499" y="2277"/>
                    <a:pt x="481" y="2291"/>
                  </a:cubicBezTo>
                  <a:cubicBezTo>
                    <a:pt x="434" y="2325"/>
                    <a:pt x="424" y="2390"/>
                    <a:pt x="457" y="2436"/>
                  </a:cubicBezTo>
                  <a:cubicBezTo>
                    <a:pt x="542" y="2553"/>
                    <a:pt x="632" y="2664"/>
                    <a:pt x="724" y="2768"/>
                  </a:cubicBezTo>
                  <a:cubicBezTo>
                    <a:pt x="745" y="2790"/>
                    <a:pt x="773" y="2803"/>
                    <a:pt x="803" y="2803"/>
                  </a:cubicBezTo>
                  <a:cubicBezTo>
                    <a:pt x="827" y="2803"/>
                    <a:pt x="852" y="2794"/>
                    <a:pt x="871" y="2777"/>
                  </a:cubicBezTo>
                  <a:cubicBezTo>
                    <a:pt x="914" y="2738"/>
                    <a:pt x="918" y="2673"/>
                    <a:pt x="880" y="2630"/>
                  </a:cubicBezTo>
                  <a:cubicBezTo>
                    <a:pt x="792" y="2531"/>
                    <a:pt x="706" y="2424"/>
                    <a:pt x="625" y="2314"/>
                  </a:cubicBezTo>
                  <a:cubicBezTo>
                    <a:pt x="605" y="2286"/>
                    <a:pt x="574" y="2271"/>
                    <a:pt x="542" y="2271"/>
                  </a:cubicBezTo>
                  <a:close/>
                  <a:moveTo>
                    <a:pt x="6906" y="2512"/>
                  </a:moveTo>
                  <a:cubicBezTo>
                    <a:pt x="6875" y="2512"/>
                    <a:pt x="6845" y="2525"/>
                    <a:pt x="6825" y="2550"/>
                  </a:cubicBezTo>
                  <a:cubicBezTo>
                    <a:pt x="6789" y="2596"/>
                    <a:pt x="6795" y="2661"/>
                    <a:pt x="6840" y="2697"/>
                  </a:cubicBezTo>
                  <a:cubicBezTo>
                    <a:pt x="6942" y="2781"/>
                    <a:pt x="7054" y="2866"/>
                    <a:pt x="7174" y="2953"/>
                  </a:cubicBezTo>
                  <a:cubicBezTo>
                    <a:pt x="7192" y="2967"/>
                    <a:pt x="7214" y="2973"/>
                    <a:pt x="7235" y="2973"/>
                  </a:cubicBezTo>
                  <a:cubicBezTo>
                    <a:pt x="7267" y="2973"/>
                    <a:pt x="7299" y="2958"/>
                    <a:pt x="7319" y="2930"/>
                  </a:cubicBezTo>
                  <a:cubicBezTo>
                    <a:pt x="7352" y="2883"/>
                    <a:pt x="7343" y="2819"/>
                    <a:pt x="7296" y="2785"/>
                  </a:cubicBezTo>
                  <a:cubicBezTo>
                    <a:pt x="7180" y="2700"/>
                    <a:pt x="7071" y="2618"/>
                    <a:pt x="6972" y="2536"/>
                  </a:cubicBezTo>
                  <a:cubicBezTo>
                    <a:pt x="6952" y="2520"/>
                    <a:pt x="6929" y="2512"/>
                    <a:pt x="6906" y="2512"/>
                  </a:cubicBezTo>
                  <a:close/>
                  <a:moveTo>
                    <a:pt x="5288" y="2832"/>
                  </a:moveTo>
                  <a:cubicBezTo>
                    <a:pt x="5267" y="2832"/>
                    <a:pt x="5246" y="2838"/>
                    <a:pt x="5227" y="2852"/>
                  </a:cubicBezTo>
                  <a:cubicBezTo>
                    <a:pt x="5116" y="2931"/>
                    <a:pt x="5002" y="3006"/>
                    <a:pt x="4888" y="3075"/>
                  </a:cubicBezTo>
                  <a:cubicBezTo>
                    <a:pt x="4838" y="3104"/>
                    <a:pt x="4822" y="3168"/>
                    <a:pt x="4851" y="3217"/>
                  </a:cubicBezTo>
                  <a:cubicBezTo>
                    <a:pt x="4871" y="3250"/>
                    <a:pt x="4905" y="3268"/>
                    <a:pt x="4941" y="3268"/>
                  </a:cubicBezTo>
                  <a:cubicBezTo>
                    <a:pt x="4959" y="3268"/>
                    <a:pt x="4977" y="3263"/>
                    <a:pt x="4994" y="3253"/>
                  </a:cubicBezTo>
                  <a:cubicBezTo>
                    <a:pt x="5113" y="3181"/>
                    <a:pt x="5233" y="3103"/>
                    <a:pt x="5348" y="3019"/>
                  </a:cubicBezTo>
                  <a:cubicBezTo>
                    <a:pt x="5395" y="2986"/>
                    <a:pt x="5406" y="2921"/>
                    <a:pt x="5372" y="2875"/>
                  </a:cubicBezTo>
                  <a:cubicBezTo>
                    <a:pt x="5352" y="2847"/>
                    <a:pt x="5320" y="2832"/>
                    <a:pt x="5288" y="2832"/>
                  </a:cubicBezTo>
                  <a:close/>
                  <a:moveTo>
                    <a:pt x="17019" y="2827"/>
                  </a:moveTo>
                  <a:cubicBezTo>
                    <a:pt x="16990" y="2827"/>
                    <a:pt x="16960" y="2839"/>
                    <a:pt x="16940" y="2864"/>
                  </a:cubicBezTo>
                  <a:cubicBezTo>
                    <a:pt x="16856" y="2964"/>
                    <a:pt x="16762" y="3065"/>
                    <a:pt x="16664" y="3162"/>
                  </a:cubicBezTo>
                  <a:cubicBezTo>
                    <a:pt x="16623" y="3202"/>
                    <a:pt x="16623" y="3268"/>
                    <a:pt x="16663" y="3308"/>
                  </a:cubicBezTo>
                  <a:cubicBezTo>
                    <a:pt x="16684" y="3329"/>
                    <a:pt x="16710" y="3339"/>
                    <a:pt x="16738" y="3339"/>
                  </a:cubicBezTo>
                  <a:cubicBezTo>
                    <a:pt x="16764" y="3339"/>
                    <a:pt x="16791" y="3329"/>
                    <a:pt x="16810" y="3310"/>
                  </a:cubicBezTo>
                  <a:cubicBezTo>
                    <a:pt x="16913" y="3208"/>
                    <a:pt x="17010" y="3104"/>
                    <a:pt x="17099" y="2999"/>
                  </a:cubicBezTo>
                  <a:cubicBezTo>
                    <a:pt x="17136" y="2954"/>
                    <a:pt x="17131" y="2888"/>
                    <a:pt x="17087" y="2852"/>
                  </a:cubicBezTo>
                  <a:cubicBezTo>
                    <a:pt x="17067" y="2835"/>
                    <a:pt x="17043" y="2827"/>
                    <a:pt x="17019" y="2827"/>
                  </a:cubicBezTo>
                  <a:close/>
                  <a:moveTo>
                    <a:pt x="1095" y="2890"/>
                  </a:moveTo>
                  <a:cubicBezTo>
                    <a:pt x="1067" y="2890"/>
                    <a:pt x="1038" y="2901"/>
                    <a:pt x="1018" y="2924"/>
                  </a:cubicBezTo>
                  <a:cubicBezTo>
                    <a:pt x="980" y="2967"/>
                    <a:pt x="983" y="3033"/>
                    <a:pt x="1026" y="3071"/>
                  </a:cubicBezTo>
                  <a:cubicBezTo>
                    <a:pt x="1133" y="3168"/>
                    <a:pt x="1246" y="3257"/>
                    <a:pt x="1361" y="3338"/>
                  </a:cubicBezTo>
                  <a:cubicBezTo>
                    <a:pt x="1380" y="3350"/>
                    <a:pt x="1399" y="3356"/>
                    <a:pt x="1420" y="3356"/>
                  </a:cubicBezTo>
                  <a:cubicBezTo>
                    <a:pt x="1453" y="3356"/>
                    <a:pt x="1485" y="3340"/>
                    <a:pt x="1506" y="3312"/>
                  </a:cubicBezTo>
                  <a:cubicBezTo>
                    <a:pt x="1539" y="3264"/>
                    <a:pt x="1527" y="3199"/>
                    <a:pt x="1480" y="3168"/>
                  </a:cubicBezTo>
                  <a:cubicBezTo>
                    <a:pt x="1372" y="3092"/>
                    <a:pt x="1267" y="3008"/>
                    <a:pt x="1165" y="2917"/>
                  </a:cubicBezTo>
                  <a:cubicBezTo>
                    <a:pt x="1145" y="2899"/>
                    <a:pt x="1120" y="2890"/>
                    <a:pt x="1095" y="2890"/>
                  </a:cubicBezTo>
                  <a:close/>
                  <a:moveTo>
                    <a:pt x="7576" y="3001"/>
                  </a:moveTo>
                  <a:cubicBezTo>
                    <a:pt x="7543" y="3001"/>
                    <a:pt x="7510" y="3017"/>
                    <a:pt x="7490" y="3048"/>
                  </a:cubicBezTo>
                  <a:cubicBezTo>
                    <a:pt x="7458" y="3095"/>
                    <a:pt x="7471" y="3160"/>
                    <a:pt x="7519" y="3192"/>
                  </a:cubicBezTo>
                  <a:cubicBezTo>
                    <a:pt x="7631" y="3266"/>
                    <a:pt x="7749" y="3340"/>
                    <a:pt x="7873" y="3416"/>
                  </a:cubicBezTo>
                  <a:cubicBezTo>
                    <a:pt x="7890" y="3426"/>
                    <a:pt x="7909" y="3431"/>
                    <a:pt x="7927" y="3431"/>
                  </a:cubicBezTo>
                  <a:cubicBezTo>
                    <a:pt x="7963" y="3431"/>
                    <a:pt x="7997" y="3414"/>
                    <a:pt x="8016" y="3382"/>
                  </a:cubicBezTo>
                  <a:cubicBezTo>
                    <a:pt x="8046" y="3333"/>
                    <a:pt x="8030" y="3268"/>
                    <a:pt x="7981" y="3239"/>
                  </a:cubicBezTo>
                  <a:cubicBezTo>
                    <a:pt x="7860" y="3164"/>
                    <a:pt x="7743" y="3090"/>
                    <a:pt x="7634" y="3018"/>
                  </a:cubicBezTo>
                  <a:cubicBezTo>
                    <a:pt x="7616" y="3007"/>
                    <a:pt x="7596" y="3001"/>
                    <a:pt x="7576" y="3001"/>
                  </a:cubicBezTo>
                  <a:close/>
                  <a:moveTo>
                    <a:pt x="4575" y="3257"/>
                  </a:moveTo>
                  <a:cubicBezTo>
                    <a:pt x="4560" y="3257"/>
                    <a:pt x="4544" y="3260"/>
                    <a:pt x="4530" y="3267"/>
                  </a:cubicBezTo>
                  <a:cubicBezTo>
                    <a:pt x="4407" y="3326"/>
                    <a:pt x="4282" y="3380"/>
                    <a:pt x="4157" y="3426"/>
                  </a:cubicBezTo>
                  <a:cubicBezTo>
                    <a:pt x="4103" y="3446"/>
                    <a:pt x="4076" y="3506"/>
                    <a:pt x="4095" y="3560"/>
                  </a:cubicBezTo>
                  <a:cubicBezTo>
                    <a:pt x="4111" y="3601"/>
                    <a:pt x="4150" y="3627"/>
                    <a:pt x="4192" y="3627"/>
                  </a:cubicBezTo>
                  <a:lnTo>
                    <a:pt x="4193" y="3627"/>
                  </a:lnTo>
                  <a:cubicBezTo>
                    <a:pt x="4204" y="3627"/>
                    <a:pt x="4217" y="3625"/>
                    <a:pt x="4229" y="3621"/>
                  </a:cubicBezTo>
                  <a:cubicBezTo>
                    <a:pt x="4360" y="3572"/>
                    <a:pt x="4491" y="3516"/>
                    <a:pt x="4620" y="3454"/>
                  </a:cubicBezTo>
                  <a:cubicBezTo>
                    <a:pt x="4672" y="3430"/>
                    <a:pt x="4693" y="3367"/>
                    <a:pt x="4669" y="3316"/>
                  </a:cubicBezTo>
                  <a:cubicBezTo>
                    <a:pt x="4651" y="3279"/>
                    <a:pt x="4613" y="3257"/>
                    <a:pt x="4575" y="3257"/>
                  </a:cubicBezTo>
                  <a:close/>
                  <a:moveTo>
                    <a:pt x="1775" y="3362"/>
                  </a:moveTo>
                  <a:cubicBezTo>
                    <a:pt x="1738" y="3362"/>
                    <a:pt x="1702" y="3383"/>
                    <a:pt x="1683" y="3419"/>
                  </a:cubicBezTo>
                  <a:cubicBezTo>
                    <a:pt x="1658" y="3470"/>
                    <a:pt x="1679" y="3533"/>
                    <a:pt x="1730" y="3558"/>
                  </a:cubicBezTo>
                  <a:cubicBezTo>
                    <a:pt x="1859" y="3623"/>
                    <a:pt x="1992" y="3680"/>
                    <a:pt x="2127" y="3724"/>
                  </a:cubicBezTo>
                  <a:cubicBezTo>
                    <a:pt x="2138" y="3726"/>
                    <a:pt x="2149" y="3729"/>
                    <a:pt x="2160" y="3729"/>
                  </a:cubicBezTo>
                  <a:cubicBezTo>
                    <a:pt x="2203" y="3729"/>
                    <a:pt x="2244" y="3700"/>
                    <a:pt x="2258" y="3658"/>
                  </a:cubicBezTo>
                  <a:cubicBezTo>
                    <a:pt x="2276" y="3602"/>
                    <a:pt x="2247" y="3544"/>
                    <a:pt x="2192" y="3527"/>
                  </a:cubicBezTo>
                  <a:cubicBezTo>
                    <a:pt x="2067" y="3485"/>
                    <a:pt x="1943" y="3433"/>
                    <a:pt x="1823" y="3373"/>
                  </a:cubicBezTo>
                  <a:cubicBezTo>
                    <a:pt x="1808" y="3365"/>
                    <a:pt x="1791" y="3362"/>
                    <a:pt x="1775" y="3362"/>
                  </a:cubicBezTo>
                  <a:close/>
                  <a:moveTo>
                    <a:pt x="3797" y="3545"/>
                  </a:moveTo>
                  <a:cubicBezTo>
                    <a:pt x="3789" y="3545"/>
                    <a:pt x="3780" y="3546"/>
                    <a:pt x="3771" y="3549"/>
                  </a:cubicBezTo>
                  <a:cubicBezTo>
                    <a:pt x="3638" y="3583"/>
                    <a:pt x="3505" y="3610"/>
                    <a:pt x="3376" y="3627"/>
                  </a:cubicBezTo>
                  <a:cubicBezTo>
                    <a:pt x="3319" y="3634"/>
                    <a:pt x="3280" y="3687"/>
                    <a:pt x="3287" y="3743"/>
                  </a:cubicBezTo>
                  <a:cubicBezTo>
                    <a:pt x="3294" y="3796"/>
                    <a:pt x="3338" y="3833"/>
                    <a:pt x="3390" y="3833"/>
                  </a:cubicBezTo>
                  <a:lnTo>
                    <a:pt x="3390" y="3834"/>
                  </a:lnTo>
                  <a:cubicBezTo>
                    <a:pt x="3393" y="3834"/>
                    <a:pt x="3398" y="3833"/>
                    <a:pt x="3403" y="3833"/>
                  </a:cubicBezTo>
                  <a:cubicBezTo>
                    <a:pt x="3542" y="3814"/>
                    <a:pt x="3683" y="3786"/>
                    <a:pt x="3823" y="3749"/>
                  </a:cubicBezTo>
                  <a:cubicBezTo>
                    <a:pt x="3879" y="3735"/>
                    <a:pt x="3912" y="3677"/>
                    <a:pt x="3897" y="3622"/>
                  </a:cubicBezTo>
                  <a:cubicBezTo>
                    <a:pt x="3885" y="3576"/>
                    <a:pt x="3843" y="3545"/>
                    <a:pt x="3797" y="3545"/>
                  </a:cubicBezTo>
                  <a:close/>
                  <a:moveTo>
                    <a:pt x="8285" y="3434"/>
                  </a:moveTo>
                  <a:cubicBezTo>
                    <a:pt x="8249" y="3434"/>
                    <a:pt x="8214" y="3453"/>
                    <a:pt x="8195" y="3487"/>
                  </a:cubicBezTo>
                  <a:cubicBezTo>
                    <a:pt x="8167" y="3536"/>
                    <a:pt x="8184" y="3600"/>
                    <a:pt x="8234" y="3628"/>
                  </a:cubicBezTo>
                  <a:cubicBezTo>
                    <a:pt x="8351" y="3696"/>
                    <a:pt x="8473" y="3762"/>
                    <a:pt x="8599" y="3830"/>
                  </a:cubicBezTo>
                  <a:cubicBezTo>
                    <a:pt x="8615" y="3839"/>
                    <a:pt x="8633" y="3843"/>
                    <a:pt x="8648" y="3843"/>
                  </a:cubicBezTo>
                  <a:cubicBezTo>
                    <a:pt x="8686" y="3843"/>
                    <a:pt x="8722" y="3823"/>
                    <a:pt x="8740" y="3787"/>
                  </a:cubicBezTo>
                  <a:cubicBezTo>
                    <a:pt x="8767" y="3737"/>
                    <a:pt x="8749" y="3675"/>
                    <a:pt x="8699" y="3648"/>
                  </a:cubicBezTo>
                  <a:cubicBezTo>
                    <a:pt x="8573" y="3580"/>
                    <a:pt x="8452" y="3513"/>
                    <a:pt x="8336" y="3448"/>
                  </a:cubicBezTo>
                  <a:cubicBezTo>
                    <a:pt x="8320" y="3439"/>
                    <a:pt x="8303" y="3434"/>
                    <a:pt x="8285" y="3434"/>
                  </a:cubicBezTo>
                  <a:close/>
                  <a:moveTo>
                    <a:pt x="2563" y="3618"/>
                  </a:moveTo>
                  <a:cubicBezTo>
                    <a:pt x="2512" y="3618"/>
                    <a:pt x="2468" y="3654"/>
                    <a:pt x="2460" y="3705"/>
                  </a:cubicBezTo>
                  <a:cubicBezTo>
                    <a:pt x="2450" y="3763"/>
                    <a:pt x="2489" y="3816"/>
                    <a:pt x="2546" y="3825"/>
                  </a:cubicBezTo>
                  <a:cubicBezTo>
                    <a:pt x="2685" y="3847"/>
                    <a:pt x="2830" y="3860"/>
                    <a:pt x="2975" y="3860"/>
                  </a:cubicBezTo>
                  <a:lnTo>
                    <a:pt x="2976" y="3860"/>
                  </a:lnTo>
                  <a:cubicBezTo>
                    <a:pt x="3032" y="3860"/>
                    <a:pt x="3079" y="3814"/>
                    <a:pt x="3080" y="3757"/>
                  </a:cubicBezTo>
                  <a:cubicBezTo>
                    <a:pt x="3080" y="3699"/>
                    <a:pt x="3033" y="3653"/>
                    <a:pt x="2976" y="3653"/>
                  </a:cubicBezTo>
                  <a:cubicBezTo>
                    <a:pt x="2842" y="3651"/>
                    <a:pt x="2709" y="3640"/>
                    <a:pt x="2579" y="3620"/>
                  </a:cubicBezTo>
                  <a:cubicBezTo>
                    <a:pt x="2573" y="3619"/>
                    <a:pt x="2568" y="3618"/>
                    <a:pt x="2563" y="3618"/>
                  </a:cubicBezTo>
                  <a:close/>
                  <a:moveTo>
                    <a:pt x="16429" y="3411"/>
                  </a:moveTo>
                  <a:cubicBezTo>
                    <a:pt x="16406" y="3411"/>
                    <a:pt x="16383" y="3419"/>
                    <a:pt x="16363" y="3435"/>
                  </a:cubicBezTo>
                  <a:cubicBezTo>
                    <a:pt x="16260" y="3520"/>
                    <a:pt x="16151" y="3605"/>
                    <a:pt x="16040" y="3683"/>
                  </a:cubicBezTo>
                  <a:cubicBezTo>
                    <a:pt x="15993" y="3716"/>
                    <a:pt x="15982" y="3781"/>
                    <a:pt x="16016" y="3829"/>
                  </a:cubicBezTo>
                  <a:cubicBezTo>
                    <a:pt x="16036" y="3857"/>
                    <a:pt x="16068" y="3872"/>
                    <a:pt x="16101" y="3872"/>
                  </a:cubicBezTo>
                  <a:cubicBezTo>
                    <a:pt x="16122" y="3872"/>
                    <a:pt x="16143" y="3866"/>
                    <a:pt x="16161" y="3852"/>
                  </a:cubicBezTo>
                  <a:cubicBezTo>
                    <a:pt x="16276" y="3770"/>
                    <a:pt x="16389" y="3683"/>
                    <a:pt x="16497" y="3594"/>
                  </a:cubicBezTo>
                  <a:cubicBezTo>
                    <a:pt x="16541" y="3557"/>
                    <a:pt x="16546" y="3492"/>
                    <a:pt x="16509" y="3448"/>
                  </a:cubicBezTo>
                  <a:cubicBezTo>
                    <a:pt x="16488" y="3423"/>
                    <a:pt x="16459" y="3411"/>
                    <a:pt x="16429" y="3411"/>
                  </a:cubicBezTo>
                  <a:close/>
                  <a:moveTo>
                    <a:pt x="9018" y="3827"/>
                  </a:moveTo>
                  <a:cubicBezTo>
                    <a:pt x="8980" y="3827"/>
                    <a:pt x="8942" y="3848"/>
                    <a:pt x="8924" y="3884"/>
                  </a:cubicBezTo>
                  <a:cubicBezTo>
                    <a:pt x="8898" y="3934"/>
                    <a:pt x="8919" y="3997"/>
                    <a:pt x="8971" y="4023"/>
                  </a:cubicBezTo>
                  <a:cubicBezTo>
                    <a:pt x="9091" y="4084"/>
                    <a:pt x="9216" y="4146"/>
                    <a:pt x="9344" y="4208"/>
                  </a:cubicBezTo>
                  <a:cubicBezTo>
                    <a:pt x="9359" y="4215"/>
                    <a:pt x="9374" y="4219"/>
                    <a:pt x="9390" y="4219"/>
                  </a:cubicBezTo>
                  <a:cubicBezTo>
                    <a:pt x="9428" y="4219"/>
                    <a:pt x="9464" y="4197"/>
                    <a:pt x="9483" y="4160"/>
                  </a:cubicBezTo>
                  <a:cubicBezTo>
                    <a:pt x="9507" y="4108"/>
                    <a:pt x="9486" y="4046"/>
                    <a:pt x="9435" y="4021"/>
                  </a:cubicBezTo>
                  <a:cubicBezTo>
                    <a:pt x="9306" y="3960"/>
                    <a:pt x="9184" y="3899"/>
                    <a:pt x="9064" y="3838"/>
                  </a:cubicBezTo>
                  <a:cubicBezTo>
                    <a:pt x="9049" y="3830"/>
                    <a:pt x="9033" y="3827"/>
                    <a:pt x="9018" y="3827"/>
                  </a:cubicBezTo>
                  <a:close/>
                  <a:moveTo>
                    <a:pt x="15753" y="3893"/>
                  </a:moveTo>
                  <a:cubicBezTo>
                    <a:pt x="15735" y="3893"/>
                    <a:pt x="15716" y="3897"/>
                    <a:pt x="15699" y="3907"/>
                  </a:cubicBezTo>
                  <a:cubicBezTo>
                    <a:pt x="15585" y="3977"/>
                    <a:pt x="15465" y="4045"/>
                    <a:pt x="15344" y="4107"/>
                  </a:cubicBezTo>
                  <a:cubicBezTo>
                    <a:pt x="15293" y="4134"/>
                    <a:pt x="15273" y="4197"/>
                    <a:pt x="15299" y="4247"/>
                  </a:cubicBezTo>
                  <a:cubicBezTo>
                    <a:pt x="15317" y="4284"/>
                    <a:pt x="15354" y="4303"/>
                    <a:pt x="15392" y="4303"/>
                  </a:cubicBezTo>
                  <a:cubicBezTo>
                    <a:pt x="15408" y="4303"/>
                    <a:pt x="15424" y="4299"/>
                    <a:pt x="15438" y="4292"/>
                  </a:cubicBezTo>
                  <a:cubicBezTo>
                    <a:pt x="15564" y="4227"/>
                    <a:pt x="15688" y="4157"/>
                    <a:pt x="15807" y="4085"/>
                  </a:cubicBezTo>
                  <a:cubicBezTo>
                    <a:pt x="15856" y="4056"/>
                    <a:pt x="15872" y="3992"/>
                    <a:pt x="15843" y="3943"/>
                  </a:cubicBezTo>
                  <a:cubicBezTo>
                    <a:pt x="15823" y="3911"/>
                    <a:pt x="15789" y="3893"/>
                    <a:pt x="15753" y="3893"/>
                  </a:cubicBezTo>
                  <a:close/>
                  <a:moveTo>
                    <a:pt x="9766" y="4184"/>
                  </a:moveTo>
                  <a:cubicBezTo>
                    <a:pt x="9727" y="4184"/>
                    <a:pt x="9689" y="4208"/>
                    <a:pt x="9671" y="4247"/>
                  </a:cubicBezTo>
                  <a:cubicBezTo>
                    <a:pt x="9649" y="4299"/>
                    <a:pt x="9674" y="4361"/>
                    <a:pt x="9726" y="4384"/>
                  </a:cubicBezTo>
                  <a:cubicBezTo>
                    <a:pt x="9857" y="4439"/>
                    <a:pt x="9987" y="4492"/>
                    <a:pt x="10117" y="4540"/>
                  </a:cubicBezTo>
                  <a:cubicBezTo>
                    <a:pt x="10128" y="4544"/>
                    <a:pt x="10140" y="4546"/>
                    <a:pt x="10153" y="4546"/>
                  </a:cubicBezTo>
                  <a:cubicBezTo>
                    <a:pt x="10194" y="4546"/>
                    <a:pt x="10235" y="4520"/>
                    <a:pt x="10249" y="4478"/>
                  </a:cubicBezTo>
                  <a:cubicBezTo>
                    <a:pt x="10270" y="4424"/>
                    <a:pt x="10242" y="4364"/>
                    <a:pt x="10188" y="4345"/>
                  </a:cubicBezTo>
                  <a:cubicBezTo>
                    <a:pt x="10062" y="4298"/>
                    <a:pt x="9936" y="4247"/>
                    <a:pt x="9807" y="4193"/>
                  </a:cubicBezTo>
                  <a:cubicBezTo>
                    <a:pt x="9794" y="4187"/>
                    <a:pt x="9780" y="4184"/>
                    <a:pt x="9766" y="4184"/>
                  </a:cubicBezTo>
                  <a:close/>
                  <a:moveTo>
                    <a:pt x="15016" y="4274"/>
                  </a:moveTo>
                  <a:cubicBezTo>
                    <a:pt x="15002" y="4274"/>
                    <a:pt x="14988" y="4276"/>
                    <a:pt x="14974" y="4282"/>
                  </a:cubicBezTo>
                  <a:cubicBezTo>
                    <a:pt x="14850" y="4335"/>
                    <a:pt x="14723" y="4385"/>
                    <a:pt x="14594" y="4431"/>
                  </a:cubicBezTo>
                  <a:cubicBezTo>
                    <a:pt x="14540" y="4450"/>
                    <a:pt x="14512" y="4509"/>
                    <a:pt x="14531" y="4563"/>
                  </a:cubicBezTo>
                  <a:cubicBezTo>
                    <a:pt x="14547" y="4606"/>
                    <a:pt x="14586" y="4633"/>
                    <a:pt x="14629" y="4633"/>
                  </a:cubicBezTo>
                  <a:cubicBezTo>
                    <a:pt x="14641" y="4633"/>
                    <a:pt x="14652" y="4630"/>
                    <a:pt x="14663" y="4627"/>
                  </a:cubicBezTo>
                  <a:cubicBezTo>
                    <a:pt x="14796" y="4580"/>
                    <a:pt x="14929" y="4529"/>
                    <a:pt x="15057" y="4472"/>
                  </a:cubicBezTo>
                  <a:cubicBezTo>
                    <a:pt x="15110" y="4450"/>
                    <a:pt x="15133" y="4389"/>
                    <a:pt x="15111" y="4336"/>
                  </a:cubicBezTo>
                  <a:cubicBezTo>
                    <a:pt x="15094" y="4297"/>
                    <a:pt x="15056" y="4274"/>
                    <a:pt x="15016" y="4274"/>
                  </a:cubicBezTo>
                  <a:close/>
                  <a:moveTo>
                    <a:pt x="10546" y="4471"/>
                  </a:moveTo>
                  <a:cubicBezTo>
                    <a:pt x="10502" y="4471"/>
                    <a:pt x="10461" y="4501"/>
                    <a:pt x="10447" y="4544"/>
                  </a:cubicBezTo>
                  <a:cubicBezTo>
                    <a:pt x="10430" y="4600"/>
                    <a:pt x="10461" y="4657"/>
                    <a:pt x="10515" y="4674"/>
                  </a:cubicBezTo>
                  <a:cubicBezTo>
                    <a:pt x="10652" y="4716"/>
                    <a:pt x="10787" y="4754"/>
                    <a:pt x="10922" y="4787"/>
                  </a:cubicBezTo>
                  <a:cubicBezTo>
                    <a:pt x="10931" y="4789"/>
                    <a:pt x="10938" y="4789"/>
                    <a:pt x="10946" y="4789"/>
                  </a:cubicBezTo>
                  <a:cubicBezTo>
                    <a:pt x="10993" y="4789"/>
                    <a:pt x="11036" y="4758"/>
                    <a:pt x="11047" y="4711"/>
                  </a:cubicBezTo>
                  <a:cubicBezTo>
                    <a:pt x="11060" y="4655"/>
                    <a:pt x="11027" y="4598"/>
                    <a:pt x="10971" y="4585"/>
                  </a:cubicBezTo>
                  <a:cubicBezTo>
                    <a:pt x="10841" y="4553"/>
                    <a:pt x="10709" y="4516"/>
                    <a:pt x="10577" y="4476"/>
                  </a:cubicBezTo>
                  <a:cubicBezTo>
                    <a:pt x="10566" y="4473"/>
                    <a:pt x="10556" y="4471"/>
                    <a:pt x="10546" y="4471"/>
                  </a:cubicBezTo>
                  <a:close/>
                  <a:moveTo>
                    <a:pt x="14234" y="4550"/>
                  </a:moveTo>
                  <a:cubicBezTo>
                    <a:pt x="14224" y="4550"/>
                    <a:pt x="14214" y="4551"/>
                    <a:pt x="14205" y="4554"/>
                  </a:cubicBezTo>
                  <a:cubicBezTo>
                    <a:pt x="14074" y="4590"/>
                    <a:pt x="13940" y="4623"/>
                    <a:pt x="13808" y="4650"/>
                  </a:cubicBezTo>
                  <a:cubicBezTo>
                    <a:pt x="13752" y="4662"/>
                    <a:pt x="13716" y="4717"/>
                    <a:pt x="13727" y="4774"/>
                  </a:cubicBezTo>
                  <a:cubicBezTo>
                    <a:pt x="13738" y="4823"/>
                    <a:pt x="13781" y="4856"/>
                    <a:pt x="13829" y="4856"/>
                  </a:cubicBezTo>
                  <a:cubicBezTo>
                    <a:pt x="13836" y="4856"/>
                    <a:pt x="13843" y="4854"/>
                    <a:pt x="13851" y="4853"/>
                  </a:cubicBezTo>
                  <a:cubicBezTo>
                    <a:pt x="13987" y="4825"/>
                    <a:pt x="14125" y="4792"/>
                    <a:pt x="14261" y="4754"/>
                  </a:cubicBezTo>
                  <a:cubicBezTo>
                    <a:pt x="14316" y="4738"/>
                    <a:pt x="14348" y="4682"/>
                    <a:pt x="14332" y="4625"/>
                  </a:cubicBezTo>
                  <a:cubicBezTo>
                    <a:pt x="14320" y="4580"/>
                    <a:pt x="14279" y="4550"/>
                    <a:pt x="14234" y="4550"/>
                  </a:cubicBezTo>
                  <a:close/>
                  <a:moveTo>
                    <a:pt x="11352" y="4669"/>
                  </a:moveTo>
                  <a:cubicBezTo>
                    <a:pt x="11303" y="4669"/>
                    <a:pt x="11260" y="4704"/>
                    <a:pt x="11250" y="4754"/>
                  </a:cubicBezTo>
                  <a:cubicBezTo>
                    <a:pt x="11240" y="4810"/>
                    <a:pt x="11277" y="4865"/>
                    <a:pt x="11334" y="4875"/>
                  </a:cubicBezTo>
                  <a:cubicBezTo>
                    <a:pt x="11474" y="4901"/>
                    <a:pt x="11613" y="4922"/>
                    <a:pt x="11751" y="4939"/>
                  </a:cubicBezTo>
                  <a:cubicBezTo>
                    <a:pt x="11755" y="4939"/>
                    <a:pt x="11760" y="4940"/>
                    <a:pt x="11763" y="4940"/>
                  </a:cubicBezTo>
                  <a:lnTo>
                    <a:pt x="11763" y="4939"/>
                  </a:lnTo>
                  <a:cubicBezTo>
                    <a:pt x="11815" y="4939"/>
                    <a:pt x="11860" y="4901"/>
                    <a:pt x="11866" y="4848"/>
                  </a:cubicBezTo>
                  <a:cubicBezTo>
                    <a:pt x="11873" y="4791"/>
                    <a:pt x="11832" y="4739"/>
                    <a:pt x="11776" y="4732"/>
                  </a:cubicBezTo>
                  <a:cubicBezTo>
                    <a:pt x="11642" y="4716"/>
                    <a:pt x="11507" y="4696"/>
                    <a:pt x="11372" y="4671"/>
                  </a:cubicBezTo>
                  <a:cubicBezTo>
                    <a:pt x="11365" y="4669"/>
                    <a:pt x="11358" y="4669"/>
                    <a:pt x="11352" y="4669"/>
                  </a:cubicBezTo>
                  <a:close/>
                  <a:moveTo>
                    <a:pt x="13420" y="4719"/>
                  </a:moveTo>
                  <a:cubicBezTo>
                    <a:pt x="13415" y="4719"/>
                    <a:pt x="13411" y="4719"/>
                    <a:pt x="13406" y="4720"/>
                  </a:cubicBezTo>
                  <a:cubicBezTo>
                    <a:pt x="13273" y="4738"/>
                    <a:pt x="13137" y="4753"/>
                    <a:pt x="12999" y="4763"/>
                  </a:cubicBezTo>
                  <a:cubicBezTo>
                    <a:pt x="12942" y="4767"/>
                    <a:pt x="12899" y="4816"/>
                    <a:pt x="12904" y="4874"/>
                  </a:cubicBezTo>
                  <a:cubicBezTo>
                    <a:pt x="12908" y="4929"/>
                    <a:pt x="12953" y="4971"/>
                    <a:pt x="13007" y="4971"/>
                  </a:cubicBezTo>
                  <a:lnTo>
                    <a:pt x="13014" y="4971"/>
                  </a:lnTo>
                  <a:cubicBezTo>
                    <a:pt x="13154" y="4960"/>
                    <a:pt x="13295" y="4945"/>
                    <a:pt x="13434" y="4925"/>
                  </a:cubicBezTo>
                  <a:cubicBezTo>
                    <a:pt x="13491" y="4918"/>
                    <a:pt x="13531" y="4865"/>
                    <a:pt x="13523" y="4809"/>
                  </a:cubicBezTo>
                  <a:cubicBezTo>
                    <a:pt x="13516" y="4756"/>
                    <a:pt x="13471" y="4719"/>
                    <a:pt x="13420" y="4719"/>
                  </a:cubicBezTo>
                  <a:close/>
                  <a:moveTo>
                    <a:pt x="12180" y="4769"/>
                  </a:moveTo>
                  <a:cubicBezTo>
                    <a:pt x="12123" y="4769"/>
                    <a:pt x="12076" y="4811"/>
                    <a:pt x="12073" y="4867"/>
                  </a:cubicBezTo>
                  <a:cubicBezTo>
                    <a:pt x="12070" y="4924"/>
                    <a:pt x="12114" y="4973"/>
                    <a:pt x="12171" y="4977"/>
                  </a:cubicBezTo>
                  <a:cubicBezTo>
                    <a:pt x="12298" y="4984"/>
                    <a:pt x="12423" y="4987"/>
                    <a:pt x="12546" y="4987"/>
                  </a:cubicBezTo>
                  <a:lnTo>
                    <a:pt x="12593" y="4987"/>
                  </a:lnTo>
                  <a:cubicBezTo>
                    <a:pt x="12650" y="4987"/>
                    <a:pt x="12696" y="4940"/>
                    <a:pt x="12696" y="4883"/>
                  </a:cubicBezTo>
                  <a:cubicBezTo>
                    <a:pt x="12696" y="4825"/>
                    <a:pt x="12649" y="4780"/>
                    <a:pt x="12592" y="4780"/>
                  </a:cubicBezTo>
                  <a:lnTo>
                    <a:pt x="12546" y="4780"/>
                  </a:lnTo>
                  <a:cubicBezTo>
                    <a:pt x="12426" y="4780"/>
                    <a:pt x="12305" y="4776"/>
                    <a:pt x="12182" y="4769"/>
                  </a:cubicBezTo>
                  <a:cubicBezTo>
                    <a:pt x="12182" y="4769"/>
                    <a:pt x="12181" y="4769"/>
                    <a:pt x="12180" y="47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302;p24"/>
            <p:cNvSpPr/>
            <p:nvPr/>
          </p:nvSpPr>
          <p:spPr>
            <a:xfrm>
              <a:off x="4447534" y="3984923"/>
              <a:ext cx="335928" cy="221542"/>
            </a:xfrm>
            <a:custGeom>
              <a:avLst/>
              <a:gdLst/>
              <a:ahLst/>
              <a:cxnLst/>
              <a:rect l="l" t="t" r="r" b="b"/>
              <a:pathLst>
                <a:path w="9574" h="6314" extrusionOk="0">
                  <a:moveTo>
                    <a:pt x="4782" y="975"/>
                  </a:moveTo>
                  <a:cubicBezTo>
                    <a:pt x="5158" y="1343"/>
                    <a:pt x="5234" y="1774"/>
                    <a:pt x="5133" y="2058"/>
                  </a:cubicBezTo>
                  <a:cubicBezTo>
                    <a:pt x="5079" y="2209"/>
                    <a:pt x="4984" y="2290"/>
                    <a:pt x="4873" y="2290"/>
                  </a:cubicBezTo>
                  <a:cubicBezTo>
                    <a:pt x="4803" y="2290"/>
                    <a:pt x="4727" y="2259"/>
                    <a:pt x="4650" y="2193"/>
                  </a:cubicBezTo>
                  <a:cubicBezTo>
                    <a:pt x="4384" y="1966"/>
                    <a:pt x="4448" y="1440"/>
                    <a:pt x="4781" y="975"/>
                  </a:cubicBezTo>
                  <a:close/>
                  <a:moveTo>
                    <a:pt x="7690" y="2384"/>
                  </a:moveTo>
                  <a:lnTo>
                    <a:pt x="7690" y="2384"/>
                  </a:lnTo>
                  <a:cubicBezTo>
                    <a:pt x="7621" y="2900"/>
                    <a:pt x="7303" y="3281"/>
                    <a:pt x="6881" y="3336"/>
                  </a:cubicBezTo>
                  <a:cubicBezTo>
                    <a:pt x="6855" y="3340"/>
                    <a:pt x="6831" y="3341"/>
                    <a:pt x="6808" y="3341"/>
                  </a:cubicBezTo>
                  <a:cubicBezTo>
                    <a:pt x="6697" y="3341"/>
                    <a:pt x="6695" y="3304"/>
                    <a:pt x="6693" y="3277"/>
                  </a:cubicBezTo>
                  <a:cubicBezTo>
                    <a:pt x="6685" y="3059"/>
                    <a:pt x="7099" y="2516"/>
                    <a:pt x="7690" y="2384"/>
                  </a:cubicBezTo>
                  <a:close/>
                  <a:moveTo>
                    <a:pt x="2663" y="3694"/>
                  </a:moveTo>
                  <a:cubicBezTo>
                    <a:pt x="2737" y="3694"/>
                    <a:pt x="2805" y="3762"/>
                    <a:pt x="2849" y="3819"/>
                  </a:cubicBezTo>
                  <a:cubicBezTo>
                    <a:pt x="3054" y="4081"/>
                    <a:pt x="3105" y="4367"/>
                    <a:pt x="2989" y="4605"/>
                  </a:cubicBezTo>
                  <a:cubicBezTo>
                    <a:pt x="2865" y="4860"/>
                    <a:pt x="2568" y="5019"/>
                    <a:pt x="2210" y="5024"/>
                  </a:cubicBezTo>
                  <a:cubicBezTo>
                    <a:pt x="2141" y="4554"/>
                    <a:pt x="2280" y="4055"/>
                    <a:pt x="2467" y="3822"/>
                  </a:cubicBezTo>
                  <a:cubicBezTo>
                    <a:pt x="2535" y="3739"/>
                    <a:pt x="2604" y="3694"/>
                    <a:pt x="2663" y="3694"/>
                  </a:cubicBezTo>
                  <a:close/>
                  <a:moveTo>
                    <a:pt x="5836" y="4109"/>
                  </a:moveTo>
                  <a:cubicBezTo>
                    <a:pt x="5860" y="4109"/>
                    <a:pt x="5918" y="4165"/>
                    <a:pt x="5963" y="4313"/>
                  </a:cubicBezTo>
                  <a:cubicBezTo>
                    <a:pt x="6077" y="4688"/>
                    <a:pt x="6006" y="5044"/>
                    <a:pt x="5764" y="5328"/>
                  </a:cubicBezTo>
                  <a:cubicBezTo>
                    <a:pt x="5543" y="4933"/>
                    <a:pt x="5564" y="4512"/>
                    <a:pt x="5690" y="4263"/>
                  </a:cubicBezTo>
                  <a:cubicBezTo>
                    <a:pt x="5748" y="4151"/>
                    <a:pt x="5810" y="4109"/>
                    <a:pt x="5836" y="4109"/>
                  </a:cubicBezTo>
                  <a:close/>
                  <a:moveTo>
                    <a:pt x="5988" y="289"/>
                  </a:moveTo>
                  <a:cubicBezTo>
                    <a:pt x="6234" y="289"/>
                    <a:pt x="6483" y="361"/>
                    <a:pt x="6718" y="512"/>
                  </a:cubicBezTo>
                  <a:cubicBezTo>
                    <a:pt x="7316" y="896"/>
                    <a:pt x="7677" y="1480"/>
                    <a:pt x="7703" y="2095"/>
                  </a:cubicBezTo>
                  <a:cubicBezTo>
                    <a:pt x="6969" y="2221"/>
                    <a:pt x="6396" y="2890"/>
                    <a:pt x="6412" y="3288"/>
                  </a:cubicBezTo>
                  <a:cubicBezTo>
                    <a:pt x="6419" y="3450"/>
                    <a:pt x="6527" y="3623"/>
                    <a:pt x="6808" y="3623"/>
                  </a:cubicBezTo>
                  <a:cubicBezTo>
                    <a:pt x="6842" y="3623"/>
                    <a:pt x="6877" y="3620"/>
                    <a:pt x="6916" y="3615"/>
                  </a:cubicBezTo>
                  <a:cubicBezTo>
                    <a:pt x="7488" y="3541"/>
                    <a:pt x="7911" y="3032"/>
                    <a:pt x="7977" y="2356"/>
                  </a:cubicBezTo>
                  <a:cubicBezTo>
                    <a:pt x="8294" y="2366"/>
                    <a:pt x="8590" y="2514"/>
                    <a:pt x="8854" y="2797"/>
                  </a:cubicBezTo>
                  <a:cubicBezTo>
                    <a:pt x="9304" y="3277"/>
                    <a:pt x="9196" y="3846"/>
                    <a:pt x="9026" y="4239"/>
                  </a:cubicBezTo>
                  <a:cubicBezTo>
                    <a:pt x="8634" y="5143"/>
                    <a:pt x="7537" y="5967"/>
                    <a:pt x="6725" y="5967"/>
                  </a:cubicBezTo>
                  <a:cubicBezTo>
                    <a:pt x="6501" y="5967"/>
                    <a:pt x="6310" y="5905"/>
                    <a:pt x="6158" y="5783"/>
                  </a:cubicBezTo>
                  <a:cubicBezTo>
                    <a:pt x="6073" y="5715"/>
                    <a:pt x="5996" y="5641"/>
                    <a:pt x="5930" y="5564"/>
                  </a:cubicBezTo>
                  <a:cubicBezTo>
                    <a:pt x="6272" y="5200"/>
                    <a:pt x="6382" y="4721"/>
                    <a:pt x="6233" y="4231"/>
                  </a:cubicBezTo>
                  <a:cubicBezTo>
                    <a:pt x="6126" y="3880"/>
                    <a:pt x="5938" y="3827"/>
                    <a:pt x="5836" y="3827"/>
                  </a:cubicBezTo>
                  <a:cubicBezTo>
                    <a:pt x="5683" y="3827"/>
                    <a:pt x="5538" y="3940"/>
                    <a:pt x="5439" y="4136"/>
                  </a:cubicBezTo>
                  <a:cubicBezTo>
                    <a:pt x="5266" y="4475"/>
                    <a:pt x="5243" y="5024"/>
                    <a:pt x="5553" y="5525"/>
                  </a:cubicBezTo>
                  <a:cubicBezTo>
                    <a:pt x="5228" y="5772"/>
                    <a:pt x="4623" y="6032"/>
                    <a:pt x="3516" y="6032"/>
                  </a:cubicBezTo>
                  <a:lnTo>
                    <a:pt x="3393" y="6031"/>
                  </a:lnTo>
                  <a:cubicBezTo>
                    <a:pt x="2702" y="6019"/>
                    <a:pt x="2405" y="5660"/>
                    <a:pt x="2279" y="5304"/>
                  </a:cubicBezTo>
                  <a:cubicBezTo>
                    <a:pt x="2715" y="5279"/>
                    <a:pt x="3080" y="5063"/>
                    <a:pt x="3243" y="4729"/>
                  </a:cubicBezTo>
                  <a:cubicBezTo>
                    <a:pt x="3408" y="4391"/>
                    <a:pt x="3346" y="3995"/>
                    <a:pt x="3072" y="3645"/>
                  </a:cubicBezTo>
                  <a:cubicBezTo>
                    <a:pt x="2922" y="3451"/>
                    <a:pt x="2767" y="3411"/>
                    <a:pt x="2663" y="3411"/>
                  </a:cubicBezTo>
                  <a:cubicBezTo>
                    <a:pt x="2515" y="3411"/>
                    <a:pt x="2372" y="3492"/>
                    <a:pt x="2248" y="3645"/>
                  </a:cubicBezTo>
                  <a:cubicBezTo>
                    <a:pt x="2028" y="3919"/>
                    <a:pt x="1861" y="4452"/>
                    <a:pt x="1923" y="4998"/>
                  </a:cubicBezTo>
                  <a:cubicBezTo>
                    <a:pt x="1618" y="4942"/>
                    <a:pt x="1297" y="4791"/>
                    <a:pt x="984" y="4556"/>
                  </a:cubicBezTo>
                  <a:cubicBezTo>
                    <a:pt x="267" y="4019"/>
                    <a:pt x="419" y="3272"/>
                    <a:pt x="517" y="2976"/>
                  </a:cubicBezTo>
                  <a:cubicBezTo>
                    <a:pt x="733" y="2327"/>
                    <a:pt x="1307" y="1800"/>
                    <a:pt x="1798" y="1800"/>
                  </a:cubicBezTo>
                  <a:cubicBezTo>
                    <a:pt x="1918" y="1800"/>
                    <a:pt x="2032" y="1830"/>
                    <a:pt x="2134" y="1894"/>
                  </a:cubicBezTo>
                  <a:cubicBezTo>
                    <a:pt x="2157" y="1908"/>
                    <a:pt x="2182" y="1915"/>
                    <a:pt x="2207" y="1915"/>
                  </a:cubicBezTo>
                  <a:cubicBezTo>
                    <a:pt x="2234" y="1915"/>
                    <a:pt x="2261" y="1907"/>
                    <a:pt x="2285" y="1892"/>
                  </a:cubicBezTo>
                  <a:cubicBezTo>
                    <a:pt x="2330" y="1862"/>
                    <a:pt x="2355" y="1810"/>
                    <a:pt x="2348" y="1755"/>
                  </a:cubicBezTo>
                  <a:cubicBezTo>
                    <a:pt x="2347" y="1747"/>
                    <a:pt x="2254" y="1007"/>
                    <a:pt x="2607" y="604"/>
                  </a:cubicBezTo>
                  <a:cubicBezTo>
                    <a:pt x="2756" y="434"/>
                    <a:pt x="2968" y="349"/>
                    <a:pt x="3241" y="349"/>
                  </a:cubicBezTo>
                  <a:cubicBezTo>
                    <a:pt x="3436" y="349"/>
                    <a:pt x="3662" y="392"/>
                    <a:pt x="3919" y="478"/>
                  </a:cubicBezTo>
                  <a:cubicBezTo>
                    <a:pt x="4166" y="561"/>
                    <a:pt x="4383" y="668"/>
                    <a:pt x="4564" y="795"/>
                  </a:cubicBezTo>
                  <a:cubicBezTo>
                    <a:pt x="4177" y="1329"/>
                    <a:pt x="4040" y="2042"/>
                    <a:pt x="4468" y="2407"/>
                  </a:cubicBezTo>
                  <a:cubicBezTo>
                    <a:pt x="4597" y="2519"/>
                    <a:pt x="4738" y="2578"/>
                    <a:pt x="4875" y="2578"/>
                  </a:cubicBezTo>
                  <a:cubicBezTo>
                    <a:pt x="5105" y="2578"/>
                    <a:pt x="5305" y="2415"/>
                    <a:pt x="5399" y="2153"/>
                  </a:cubicBezTo>
                  <a:cubicBezTo>
                    <a:pt x="5533" y="1778"/>
                    <a:pt x="5444" y="1216"/>
                    <a:pt x="4962" y="757"/>
                  </a:cubicBezTo>
                  <a:cubicBezTo>
                    <a:pt x="5259" y="451"/>
                    <a:pt x="5620" y="289"/>
                    <a:pt x="5988" y="289"/>
                  </a:cubicBezTo>
                  <a:close/>
                  <a:moveTo>
                    <a:pt x="5988" y="0"/>
                  </a:moveTo>
                  <a:cubicBezTo>
                    <a:pt x="5541" y="0"/>
                    <a:pt x="5095" y="209"/>
                    <a:pt x="4744" y="579"/>
                  </a:cubicBezTo>
                  <a:cubicBezTo>
                    <a:pt x="4537" y="429"/>
                    <a:pt x="4290" y="305"/>
                    <a:pt x="4008" y="211"/>
                  </a:cubicBezTo>
                  <a:cubicBezTo>
                    <a:pt x="3724" y="116"/>
                    <a:pt x="3467" y="68"/>
                    <a:pt x="3240" y="68"/>
                  </a:cubicBezTo>
                  <a:cubicBezTo>
                    <a:pt x="2883" y="68"/>
                    <a:pt x="2599" y="186"/>
                    <a:pt x="2395" y="418"/>
                  </a:cubicBezTo>
                  <a:cubicBezTo>
                    <a:pt x="2096" y="759"/>
                    <a:pt x="2051" y="1258"/>
                    <a:pt x="2054" y="1552"/>
                  </a:cubicBezTo>
                  <a:cubicBezTo>
                    <a:pt x="1972" y="1529"/>
                    <a:pt x="1887" y="1518"/>
                    <a:pt x="1798" y="1518"/>
                  </a:cubicBezTo>
                  <a:cubicBezTo>
                    <a:pt x="1185" y="1518"/>
                    <a:pt x="505" y="2120"/>
                    <a:pt x="250" y="2888"/>
                  </a:cubicBezTo>
                  <a:cubicBezTo>
                    <a:pt x="0" y="3636"/>
                    <a:pt x="206" y="4327"/>
                    <a:pt x="815" y="4783"/>
                  </a:cubicBezTo>
                  <a:cubicBezTo>
                    <a:pt x="1199" y="5070"/>
                    <a:pt x="1600" y="5246"/>
                    <a:pt x="1980" y="5293"/>
                  </a:cubicBezTo>
                  <a:cubicBezTo>
                    <a:pt x="2159" y="5930"/>
                    <a:pt x="2667" y="6300"/>
                    <a:pt x="3388" y="6313"/>
                  </a:cubicBezTo>
                  <a:lnTo>
                    <a:pt x="3516" y="6314"/>
                  </a:lnTo>
                  <a:lnTo>
                    <a:pt x="3517" y="6314"/>
                  </a:lnTo>
                  <a:cubicBezTo>
                    <a:pt x="4477" y="6314"/>
                    <a:pt x="5234" y="6120"/>
                    <a:pt x="5721" y="5753"/>
                  </a:cubicBezTo>
                  <a:cubicBezTo>
                    <a:pt x="5798" y="5842"/>
                    <a:pt x="5885" y="5925"/>
                    <a:pt x="5983" y="6004"/>
                  </a:cubicBezTo>
                  <a:cubicBezTo>
                    <a:pt x="6185" y="6167"/>
                    <a:pt x="6436" y="6249"/>
                    <a:pt x="6725" y="6249"/>
                  </a:cubicBezTo>
                  <a:cubicBezTo>
                    <a:pt x="7651" y="6249"/>
                    <a:pt x="8847" y="5362"/>
                    <a:pt x="9285" y="4350"/>
                  </a:cubicBezTo>
                  <a:cubicBezTo>
                    <a:pt x="9573" y="3686"/>
                    <a:pt x="9492" y="3065"/>
                    <a:pt x="9060" y="2603"/>
                  </a:cubicBezTo>
                  <a:cubicBezTo>
                    <a:pt x="8741" y="2264"/>
                    <a:pt x="8380" y="2085"/>
                    <a:pt x="7984" y="2074"/>
                  </a:cubicBezTo>
                  <a:cubicBezTo>
                    <a:pt x="7951" y="1371"/>
                    <a:pt x="7543" y="707"/>
                    <a:pt x="6871" y="275"/>
                  </a:cubicBezTo>
                  <a:cubicBezTo>
                    <a:pt x="6587" y="92"/>
                    <a:pt x="6289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3" name="Google Shape;303;p24"/>
          <p:cNvGrpSpPr/>
          <p:nvPr/>
        </p:nvGrpSpPr>
        <p:grpSpPr>
          <a:xfrm>
            <a:off x="195017" y="2081504"/>
            <a:ext cx="1424703" cy="640009"/>
            <a:chOff x="146262" y="382602"/>
            <a:chExt cx="1068527" cy="480007"/>
          </a:xfrm>
        </p:grpSpPr>
        <p:sp>
          <p:nvSpPr>
            <p:cNvPr id="304" name="Google Shape;304;p24"/>
            <p:cNvSpPr/>
            <p:nvPr/>
          </p:nvSpPr>
          <p:spPr>
            <a:xfrm>
              <a:off x="146262" y="382602"/>
              <a:ext cx="951516" cy="438661"/>
            </a:xfrm>
            <a:custGeom>
              <a:avLst/>
              <a:gdLst/>
              <a:ahLst/>
              <a:cxnLst/>
              <a:rect l="l" t="t" r="r" b="b"/>
              <a:pathLst>
                <a:path w="18750" h="8644" extrusionOk="0">
                  <a:moveTo>
                    <a:pt x="15079" y="0"/>
                  </a:moveTo>
                  <a:cubicBezTo>
                    <a:pt x="14921" y="0"/>
                    <a:pt x="14762" y="9"/>
                    <a:pt x="14608" y="23"/>
                  </a:cubicBezTo>
                  <a:cubicBezTo>
                    <a:pt x="14530" y="31"/>
                    <a:pt x="14474" y="100"/>
                    <a:pt x="14481" y="178"/>
                  </a:cubicBezTo>
                  <a:cubicBezTo>
                    <a:pt x="14488" y="250"/>
                    <a:pt x="14550" y="305"/>
                    <a:pt x="14622" y="305"/>
                  </a:cubicBezTo>
                  <a:cubicBezTo>
                    <a:pt x="14626" y="305"/>
                    <a:pt x="14630" y="305"/>
                    <a:pt x="14635" y="304"/>
                  </a:cubicBezTo>
                  <a:cubicBezTo>
                    <a:pt x="14780" y="290"/>
                    <a:pt x="14929" y="283"/>
                    <a:pt x="15079" y="283"/>
                  </a:cubicBezTo>
                  <a:lnTo>
                    <a:pt x="15182" y="283"/>
                  </a:lnTo>
                  <a:cubicBezTo>
                    <a:pt x="15185" y="283"/>
                    <a:pt x="15188" y="283"/>
                    <a:pt x="15191" y="283"/>
                  </a:cubicBezTo>
                  <a:cubicBezTo>
                    <a:pt x="15271" y="283"/>
                    <a:pt x="15324" y="220"/>
                    <a:pt x="15326" y="146"/>
                  </a:cubicBezTo>
                  <a:cubicBezTo>
                    <a:pt x="15327" y="67"/>
                    <a:pt x="15265" y="2"/>
                    <a:pt x="15188" y="1"/>
                  </a:cubicBezTo>
                  <a:lnTo>
                    <a:pt x="15079" y="0"/>
                  </a:lnTo>
                  <a:close/>
                  <a:moveTo>
                    <a:pt x="15748" y="45"/>
                  </a:moveTo>
                  <a:cubicBezTo>
                    <a:pt x="15679" y="45"/>
                    <a:pt x="15617" y="97"/>
                    <a:pt x="15607" y="168"/>
                  </a:cubicBezTo>
                  <a:cubicBezTo>
                    <a:pt x="15597" y="245"/>
                    <a:pt x="15651" y="316"/>
                    <a:pt x="15728" y="326"/>
                  </a:cubicBezTo>
                  <a:cubicBezTo>
                    <a:pt x="15865" y="344"/>
                    <a:pt x="16005" y="369"/>
                    <a:pt x="16148" y="399"/>
                  </a:cubicBezTo>
                  <a:cubicBezTo>
                    <a:pt x="16189" y="408"/>
                    <a:pt x="16228" y="418"/>
                    <a:pt x="16268" y="426"/>
                  </a:cubicBezTo>
                  <a:cubicBezTo>
                    <a:pt x="16279" y="430"/>
                    <a:pt x="16290" y="431"/>
                    <a:pt x="16301" y="431"/>
                  </a:cubicBezTo>
                  <a:cubicBezTo>
                    <a:pt x="16365" y="431"/>
                    <a:pt x="16423" y="387"/>
                    <a:pt x="16438" y="323"/>
                  </a:cubicBezTo>
                  <a:cubicBezTo>
                    <a:pt x="16457" y="247"/>
                    <a:pt x="16410" y="171"/>
                    <a:pt x="16334" y="153"/>
                  </a:cubicBezTo>
                  <a:cubicBezTo>
                    <a:pt x="16293" y="142"/>
                    <a:pt x="16250" y="132"/>
                    <a:pt x="16207" y="124"/>
                  </a:cubicBezTo>
                  <a:cubicBezTo>
                    <a:pt x="16056" y="92"/>
                    <a:pt x="15909" y="66"/>
                    <a:pt x="15766" y="47"/>
                  </a:cubicBezTo>
                  <a:cubicBezTo>
                    <a:pt x="15760" y="46"/>
                    <a:pt x="15754" y="45"/>
                    <a:pt x="15748" y="45"/>
                  </a:cubicBezTo>
                  <a:close/>
                  <a:moveTo>
                    <a:pt x="14068" y="114"/>
                  </a:moveTo>
                  <a:cubicBezTo>
                    <a:pt x="14057" y="114"/>
                    <a:pt x="14046" y="115"/>
                    <a:pt x="14035" y="118"/>
                  </a:cubicBezTo>
                  <a:cubicBezTo>
                    <a:pt x="13845" y="160"/>
                    <a:pt x="13658" y="217"/>
                    <a:pt x="13477" y="284"/>
                  </a:cubicBezTo>
                  <a:cubicBezTo>
                    <a:pt x="13404" y="312"/>
                    <a:pt x="13366" y="393"/>
                    <a:pt x="13394" y="467"/>
                  </a:cubicBezTo>
                  <a:cubicBezTo>
                    <a:pt x="13415" y="523"/>
                    <a:pt x="13469" y="557"/>
                    <a:pt x="13527" y="557"/>
                  </a:cubicBezTo>
                  <a:cubicBezTo>
                    <a:pt x="13543" y="557"/>
                    <a:pt x="13560" y="555"/>
                    <a:pt x="13576" y="549"/>
                  </a:cubicBezTo>
                  <a:cubicBezTo>
                    <a:pt x="13745" y="485"/>
                    <a:pt x="13920" y="432"/>
                    <a:pt x="14098" y="392"/>
                  </a:cubicBezTo>
                  <a:cubicBezTo>
                    <a:pt x="14174" y="375"/>
                    <a:pt x="14221" y="299"/>
                    <a:pt x="14203" y="223"/>
                  </a:cubicBezTo>
                  <a:cubicBezTo>
                    <a:pt x="14188" y="158"/>
                    <a:pt x="14132" y="114"/>
                    <a:pt x="14068" y="114"/>
                  </a:cubicBezTo>
                  <a:close/>
                  <a:moveTo>
                    <a:pt x="16839" y="317"/>
                  </a:moveTo>
                  <a:cubicBezTo>
                    <a:pt x="16783" y="317"/>
                    <a:pt x="16729" y="351"/>
                    <a:pt x="16707" y="407"/>
                  </a:cubicBezTo>
                  <a:cubicBezTo>
                    <a:pt x="16679" y="479"/>
                    <a:pt x="16714" y="561"/>
                    <a:pt x="16786" y="589"/>
                  </a:cubicBezTo>
                  <a:cubicBezTo>
                    <a:pt x="16959" y="658"/>
                    <a:pt x="17122" y="737"/>
                    <a:pt x="17269" y="828"/>
                  </a:cubicBezTo>
                  <a:cubicBezTo>
                    <a:pt x="17292" y="842"/>
                    <a:pt x="17318" y="849"/>
                    <a:pt x="17342" y="849"/>
                  </a:cubicBezTo>
                  <a:cubicBezTo>
                    <a:pt x="17390" y="849"/>
                    <a:pt x="17437" y="824"/>
                    <a:pt x="17463" y="782"/>
                  </a:cubicBezTo>
                  <a:cubicBezTo>
                    <a:pt x="17503" y="715"/>
                    <a:pt x="17483" y="628"/>
                    <a:pt x="17416" y="588"/>
                  </a:cubicBezTo>
                  <a:cubicBezTo>
                    <a:pt x="17255" y="489"/>
                    <a:pt x="17078" y="401"/>
                    <a:pt x="16890" y="327"/>
                  </a:cubicBezTo>
                  <a:cubicBezTo>
                    <a:pt x="16874" y="321"/>
                    <a:pt x="16856" y="317"/>
                    <a:pt x="16839" y="317"/>
                  </a:cubicBezTo>
                  <a:close/>
                  <a:moveTo>
                    <a:pt x="13012" y="508"/>
                  </a:moveTo>
                  <a:cubicBezTo>
                    <a:pt x="12990" y="508"/>
                    <a:pt x="12967" y="513"/>
                    <a:pt x="12946" y="524"/>
                  </a:cubicBezTo>
                  <a:cubicBezTo>
                    <a:pt x="12776" y="615"/>
                    <a:pt x="12611" y="719"/>
                    <a:pt x="12453" y="833"/>
                  </a:cubicBezTo>
                  <a:cubicBezTo>
                    <a:pt x="12389" y="878"/>
                    <a:pt x="12374" y="966"/>
                    <a:pt x="12419" y="1029"/>
                  </a:cubicBezTo>
                  <a:cubicBezTo>
                    <a:pt x="12448" y="1068"/>
                    <a:pt x="12490" y="1088"/>
                    <a:pt x="12535" y="1088"/>
                  </a:cubicBezTo>
                  <a:cubicBezTo>
                    <a:pt x="12563" y="1088"/>
                    <a:pt x="12592" y="1079"/>
                    <a:pt x="12617" y="1062"/>
                  </a:cubicBezTo>
                  <a:cubicBezTo>
                    <a:pt x="12765" y="955"/>
                    <a:pt x="12920" y="859"/>
                    <a:pt x="13080" y="773"/>
                  </a:cubicBezTo>
                  <a:cubicBezTo>
                    <a:pt x="13148" y="736"/>
                    <a:pt x="13174" y="652"/>
                    <a:pt x="13137" y="583"/>
                  </a:cubicBezTo>
                  <a:cubicBezTo>
                    <a:pt x="13112" y="535"/>
                    <a:pt x="13063" y="508"/>
                    <a:pt x="13012" y="508"/>
                  </a:cubicBezTo>
                  <a:close/>
                  <a:moveTo>
                    <a:pt x="17789" y="908"/>
                  </a:moveTo>
                  <a:cubicBezTo>
                    <a:pt x="17752" y="908"/>
                    <a:pt x="17715" y="923"/>
                    <a:pt x="17687" y="952"/>
                  </a:cubicBezTo>
                  <a:cubicBezTo>
                    <a:pt x="17634" y="1008"/>
                    <a:pt x="17635" y="1098"/>
                    <a:pt x="17692" y="1151"/>
                  </a:cubicBezTo>
                  <a:cubicBezTo>
                    <a:pt x="17820" y="1274"/>
                    <a:pt x="17935" y="1411"/>
                    <a:pt x="18032" y="1558"/>
                  </a:cubicBezTo>
                  <a:cubicBezTo>
                    <a:pt x="18059" y="1600"/>
                    <a:pt x="18104" y="1622"/>
                    <a:pt x="18150" y="1622"/>
                  </a:cubicBezTo>
                  <a:cubicBezTo>
                    <a:pt x="18177" y="1622"/>
                    <a:pt x="18204" y="1614"/>
                    <a:pt x="18227" y="1599"/>
                  </a:cubicBezTo>
                  <a:cubicBezTo>
                    <a:pt x="18293" y="1556"/>
                    <a:pt x="18310" y="1469"/>
                    <a:pt x="18267" y="1404"/>
                  </a:cubicBezTo>
                  <a:cubicBezTo>
                    <a:pt x="18158" y="1238"/>
                    <a:pt x="18031" y="1084"/>
                    <a:pt x="17886" y="947"/>
                  </a:cubicBezTo>
                  <a:cubicBezTo>
                    <a:pt x="17859" y="921"/>
                    <a:pt x="17824" y="908"/>
                    <a:pt x="17789" y="908"/>
                  </a:cubicBezTo>
                  <a:close/>
                  <a:moveTo>
                    <a:pt x="12098" y="1163"/>
                  </a:moveTo>
                  <a:cubicBezTo>
                    <a:pt x="12064" y="1163"/>
                    <a:pt x="12030" y="1176"/>
                    <a:pt x="12003" y="1202"/>
                  </a:cubicBezTo>
                  <a:cubicBezTo>
                    <a:pt x="11862" y="1333"/>
                    <a:pt x="11727" y="1475"/>
                    <a:pt x="11604" y="1624"/>
                  </a:cubicBezTo>
                  <a:cubicBezTo>
                    <a:pt x="11553" y="1684"/>
                    <a:pt x="11562" y="1774"/>
                    <a:pt x="11622" y="1823"/>
                  </a:cubicBezTo>
                  <a:cubicBezTo>
                    <a:pt x="11648" y="1845"/>
                    <a:pt x="11680" y="1856"/>
                    <a:pt x="11711" y="1856"/>
                  </a:cubicBezTo>
                  <a:cubicBezTo>
                    <a:pt x="11752" y="1856"/>
                    <a:pt x="11792" y="1839"/>
                    <a:pt x="11820" y="1804"/>
                  </a:cubicBezTo>
                  <a:cubicBezTo>
                    <a:pt x="11937" y="1665"/>
                    <a:pt x="12063" y="1530"/>
                    <a:pt x="12195" y="1407"/>
                  </a:cubicBezTo>
                  <a:cubicBezTo>
                    <a:pt x="12252" y="1355"/>
                    <a:pt x="12255" y="1265"/>
                    <a:pt x="12201" y="1209"/>
                  </a:cubicBezTo>
                  <a:cubicBezTo>
                    <a:pt x="12174" y="1179"/>
                    <a:pt x="12136" y="1163"/>
                    <a:pt x="12098" y="1163"/>
                  </a:cubicBezTo>
                  <a:close/>
                  <a:moveTo>
                    <a:pt x="7702" y="1769"/>
                  </a:moveTo>
                  <a:cubicBezTo>
                    <a:pt x="7615" y="1769"/>
                    <a:pt x="7531" y="1771"/>
                    <a:pt x="7447" y="1776"/>
                  </a:cubicBezTo>
                  <a:cubicBezTo>
                    <a:pt x="7370" y="1781"/>
                    <a:pt x="7311" y="1848"/>
                    <a:pt x="7315" y="1926"/>
                  </a:cubicBezTo>
                  <a:cubicBezTo>
                    <a:pt x="7320" y="2000"/>
                    <a:pt x="7382" y="2058"/>
                    <a:pt x="7456" y="2058"/>
                  </a:cubicBezTo>
                  <a:lnTo>
                    <a:pt x="7465" y="2058"/>
                  </a:lnTo>
                  <a:cubicBezTo>
                    <a:pt x="7542" y="2053"/>
                    <a:pt x="7632" y="2053"/>
                    <a:pt x="7727" y="2051"/>
                  </a:cubicBezTo>
                  <a:cubicBezTo>
                    <a:pt x="7825" y="2052"/>
                    <a:pt x="7920" y="2054"/>
                    <a:pt x="8015" y="2057"/>
                  </a:cubicBezTo>
                  <a:cubicBezTo>
                    <a:pt x="8019" y="2057"/>
                    <a:pt x="8023" y="2057"/>
                    <a:pt x="8027" y="2057"/>
                  </a:cubicBezTo>
                  <a:cubicBezTo>
                    <a:pt x="8100" y="2057"/>
                    <a:pt x="8158" y="1995"/>
                    <a:pt x="8160" y="1922"/>
                  </a:cubicBezTo>
                  <a:cubicBezTo>
                    <a:pt x="8164" y="1844"/>
                    <a:pt x="8103" y="1779"/>
                    <a:pt x="8026" y="1775"/>
                  </a:cubicBezTo>
                  <a:cubicBezTo>
                    <a:pt x="7929" y="1771"/>
                    <a:pt x="7830" y="1770"/>
                    <a:pt x="7702" y="1769"/>
                  </a:cubicBezTo>
                  <a:close/>
                  <a:moveTo>
                    <a:pt x="8585" y="1814"/>
                  </a:moveTo>
                  <a:cubicBezTo>
                    <a:pt x="8512" y="1814"/>
                    <a:pt x="8449" y="1867"/>
                    <a:pt x="8442" y="1940"/>
                  </a:cubicBezTo>
                  <a:cubicBezTo>
                    <a:pt x="8433" y="2017"/>
                    <a:pt x="8491" y="2087"/>
                    <a:pt x="8568" y="2095"/>
                  </a:cubicBezTo>
                  <a:cubicBezTo>
                    <a:pt x="8756" y="2114"/>
                    <a:pt x="8939" y="2139"/>
                    <a:pt x="9116" y="2171"/>
                  </a:cubicBezTo>
                  <a:cubicBezTo>
                    <a:pt x="9124" y="2172"/>
                    <a:pt x="9133" y="2173"/>
                    <a:pt x="9140" y="2173"/>
                  </a:cubicBezTo>
                  <a:cubicBezTo>
                    <a:pt x="9208" y="2173"/>
                    <a:pt x="9268" y="2125"/>
                    <a:pt x="9280" y="2057"/>
                  </a:cubicBezTo>
                  <a:cubicBezTo>
                    <a:pt x="9293" y="1980"/>
                    <a:pt x="9242" y="1907"/>
                    <a:pt x="9165" y="1893"/>
                  </a:cubicBezTo>
                  <a:cubicBezTo>
                    <a:pt x="8982" y="1861"/>
                    <a:pt x="8791" y="1834"/>
                    <a:pt x="8596" y="1814"/>
                  </a:cubicBezTo>
                  <a:cubicBezTo>
                    <a:pt x="8592" y="1814"/>
                    <a:pt x="8589" y="1814"/>
                    <a:pt x="8585" y="1814"/>
                  </a:cubicBezTo>
                  <a:close/>
                  <a:moveTo>
                    <a:pt x="6899" y="1852"/>
                  </a:moveTo>
                  <a:cubicBezTo>
                    <a:pt x="6889" y="1852"/>
                    <a:pt x="6878" y="1853"/>
                    <a:pt x="6868" y="1856"/>
                  </a:cubicBezTo>
                  <a:cubicBezTo>
                    <a:pt x="6673" y="1899"/>
                    <a:pt x="6485" y="1960"/>
                    <a:pt x="6308" y="2035"/>
                  </a:cubicBezTo>
                  <a:cubicBezTo>
                    <a:pt x="6236" y="2065"/>
                    <a:pt x="6203" y="2147"/>
                    <a:pt x="6233" y="2220"/>
                  </a:cubicBezTo>
                  <a:cubicBezTo>
                    <a:pt x="6256" y="2273"/>
                    <a:pt x="6308" y="2305"/>
                    <a:pt x="6363" y="2305"/>
                  </a:cubicBezTo>
                  <a:cubicBezTo>
                    <a:pt x="6382" y="2305"/>
                    <a:pt x="6400" y="2302"/>
                    <a:pt x="6418" y="2294"/>
                  </a:cubicBezTo>
                  <a:cubicBezTo>
                    <a:pt x="6579" y="2226"/>
                    <a:pt x="6750" y="2171"/>
                    <a:pt x="6929" y="2131"/>
                  </a:cubicBezTo>
                  <a:cubicBezTo>
                    <a:pt x="7005" y="2114"/>
                    <a:pt x="7053" y="2038"/>
                    <a:pt x="7037" y="1962"/>
                  </a:cubicBezTo>
                  <a:cubicBezTo>
                    <a:pt x="7022" y="1898"/>
                    <a:pt x="6964" y="1852"/>
                    <a:pt x="6899" y="1852"/>
                  </a:cubicBezTo>
                  <a:close/>
                  <a:moveTo>
                    <a:pt x="9689" y="2013"/>
                  </a:moveTo>
                  <a:cubicBezTo>
                    <a:pt x="9627" y="2013"/>
                    <a:pt x="9572" y="2055"/>
                    <a:pt x="9554" y="2118"/>
                  </a:cubicBezTo>
                  <a:cubicBezTo>
                    <a:pt x="9535" y="2193"/>
                    <a:pt x="9579" y="2270"/>
                    <a:pt x="9654" y="2291"/>
                  </a:cubicBezTo>
                  <a:cubicBezTo>
                    <a:pt x="9835" y="2340"/>
                    <a:pt x="10010" y="2397"/>
                    <a:pt x="10175" y="2461"/>
                  </a:cubicBezTo>
                  <a:cubicBezTo>
                    <a:pt x="10192" y="2467"/>
                    <a:pt x="10210" y="2471"/>
                    <a:pt x="10227" y="2471"/>
                  </a:cubicBezTo>
                  <a:lnTo>
                    <a:pt x="10227" y="2469"/>
                  </a:lnTo>
                  <a:cubicBezTo>
                    <a:pt x="10283" y="2469"/>
                    <a:pt x="10337" y="2435"/>
                    <a:pt x="10358" y="2380"/>
                  </a:cubicBezTo>
                  <a:cubicBezTo>
                    <a:pt x="10386" y="2307"/>
                    <a:pt x="10351" y="2226"/>
                    <a:pt x="10277" y="2198"/>
                  </a:cubicBezTo>
                  <a:cubicBezTo>
                    <a:pt x="10103" y="2130"/>
                    <a:pt x="9918" y="2070"/>
                    <a:pt x="9728" y="2019"/>
                  </a:cubicBezTo>
                  <a:cubicBezTo>
                    <a:pt x="9715" y="2015"/>
                    <a:pt x="9702" y="2013"/>
                    <a:pt x="9689" y="2013"/>
                  </a:cubicBezTo>
                  <a:close/>
                  <a:moveTo>
                    <a:pt x="18405" y="1841"/>
                  </a:moveTo>
                  <a:cubicBezTo>
                    <a:pt x="18388" y="1841"/>
                    <a:pt x="18371" y="1844"/>
                    <a:pt x="18354" y="1851"/>
                  </a:cubicBezTo>
                  <a:cubicBezTo>
                    <a:pt x="18282" y="1878"/>
                    <a:pt x="18245" y="1960"/>
                    <a:pt x="18272" y="2032"/>
                  </a:cubicBezTo>
                  <a:cubicBezTo>
                    <a:pt x="18335" y="2195"/>
                    <a:pt x="18382" y="2369"/>
                    <a:pt x="18414" y="2550"/>
                  </a:cubicBezTo>
                  <a:cubicBezTo>
                    <a:pt x="18427" y="2619"/>
                    <a:pt x="18485" y="2667"/>
                    <a:pt x="18553" y="2667"/>
                  </a:cubicBezTo>
                  <a:cubicBezTo>
                    <a:pt x="18561" y="2667"/>
                    <a:pt x="18569" y="2667"/>
                    <a:pt x="18577" y="2664"/>
                  </a:cubicBezTo>
                  <a:cubicBezTo>
                    <a:pt x="18654" y="2651"/>
                    <a:pt x="18706" y="2577"/>
                    <a:pt x="18692" y="2501"/>
                  </a:cubicBezTo>
                  <a:cubicBezTo>
                    <a:pt x="18657" y="2302"/>
                    <a:pt x="18604" y="2111"/>
                    <a:pt x="18537" y="1932"/>
                  </a:cubicBezTo>
                  <a:cubicBezTo>
                    <a:pt x="18515" y="1876"/>
                    <a:pt x="18461" y="1841"/>
                    <a:pt x="18405" y="1841"/>
                  </a:cubicBezTo>
                  <a:close/>
                  <a:moveTo>
                    <a:pt x="5869" y="2293"/>
                  </a:moveTo>
                  <a:cubicBezTo>
                    <a:pt x="5842" y="2293"/>
                    <a:pt x="5814" y="2301"/>
                    <a:pt x="5790" y="2318"/>
                  </a:cubicBezTo>
                  <a:cubicBezTo>
                    <a:pt x="5630" y="2428"/>
                    <a:pt x="5476" y="2555"/>
                    <a:pt x="5338" y="2697"/>
                  </a:cubicBezTo>
                  <a:cubicBezTo>
                    <a:pt x="5283" y="2752"/>
                    <a:pt x="5284" y="2842"/>
                    <a:pt x="5339" y="2897"/>
                  </a:cubicBezTo>
                  <a:cubicBezTo>
                    <a:pt x="5367" y="2924"/>
                    <a:pt x="5403" y="2937"/>
                    <a:pt x="5438" y="2937"/>
                  </a:cubicBezTo>
                  <a:cubicBezTo>
                    <a:pt x="5475" y="2937"/>
                    <a:pt x="5512" y="2923"/>
                    <a:pt x="5539" y="2895"/>
                  </a:cubicBezTo>
                  <a:cubicBezTo>
                    <a:pt x="5666" y="2766"/>
                    <a:pt x="5804" y="2650"/>
                    <a:pt x="5949" y="2550"/>
                  </a:cubicBezTo>
                  <a:cubicBezTo>
                    <a:pt x="6013" y="2506"/>
                    <a:pt x="6030" y="2418"/>
                    <a:pt x="5986" y="2354"/>
                  </a:cubicBezTo>
                  <a:cubicBezTo>
                    <a:pt x="5959" y="2315"/>
                    <a:pt x="5914" y="2293"/>
                    <a:pt x="5869" y="2293"/>
                  </a:cubicBezTo>
                  <a:close/>
                  <a:moveTo>
                    <a:pt x="11381" y="2030"/>
                  </a:moveTo>
                  <a:cubicBezTo>
                    <a:pt x="11334" y="2030"/>
                    <a:pt x="11288" y="2053"/>
                    <a:pt x="11261" y="2095"/>
                  </a:cubicBezTo>
                  <a:cubicBezTo>
                    <a:pt x="11166" y="2245"/>
                    <a:pt x="11082" y="2398"/>
                    <a:pt x="11008" y="2554"/>
                  </a:cubicBezTo>
                  <a:cubicBezTo>
                    <a:pt x="10942" y="2514"/>
                    <a:pt x="10875" y="2476"/>
                    <a:pt x="10806" y="2439"/>
                  </a:cubicBezTo>
                  <a:cubicBezTo>
                    <a:pt x="10785" y="2428"/>
                    <a:pt x="10762" y="2422"/>
                    <a:pt x="10740" y="2422"/>
                  </a:cubicBezTo>
                  <a:cubicBezTo>
                    <a:pt x="10689" y="2422"/>
                    <a:pt x="10640" y="2449"/>
                    <a:pt x="10615" y="2496"/>
                  </a:cubicBezTo>
                  <a:cubicBezTo>
                    <a:pt x="10578" y="2565"/>
                    <a:pt x="10604" y="2651"/>
                    <a:pt x="10673" y="2688"/>
                  </a:cubicBezTo>
                  <a:cubicBezTo>
                    <a:pt x="10837" y="2774"/>
                    <a:pt x="10991" y="2872"/>
                    <a:pt x="11132" y="2977"/>
                  </a:cubicBezTo>
                  <a:cubicBezTo>
                    <a:pt x="11158" y="2995"/>
                    <a:pt x="11187" y="3004"/>
                    <a:pt x="11217" y="3004"/>
                  </a:cubicBezTo>
                  <a:cubicBezTo>
                    <a:pt x="11259" y="3004"/>
                    <a:pt x="11302" y="2984"/>
                    <a:pt x="11329" y="2946"/>
                  </a:cubicBezTo>
                  <a:cubicBezTo>
                    <a:pt x="11376" y="2884"/>
                    <a:pt x="11362" y="2795"/>
                    <a:pt x="11300" y="2749"/>
                  </a:cubicBezTo>
                  <a:cubicBezTo>
                    <a:pt x="11283" y="2737"/>
                    <a:pt x="11264" y="2723"/>
                    <a:pt x="11246" y="2711"/>
                  </a:cubicBezTo>
                  <a:cubicBezTo>
                    <a:pt x="11319" y="2554"/>
                    <a:pt x="11404" y="2397"/>
                    <a:pt x="11500" y="2245"/>
                  </a:cubicBezTo>
                  <a:cubicBezTo>
                    <a:pt x="11541" y="2179"/>
                    <a:pt x="11522" y="2092"/>
                    <a:pt x="11455" y="2051"/>
                  </a:cubicBezTo>
                  <a:cubicBezTo>
                    <a:pt x="11433" y="2036"/>
                    <a:pt x="11407" y="2030"/>
                    <a:pt x="11381" y="2030"/>
                  </a:cubicBezTo>
                  <a:close/>
                  <a:moveTo>
                    <a:pt x="18604" y="2946"/>
                  </a:moveTo>
                  <a:cubicBezTo>
                    <a:pt x="18527" y="2948"/>
                    <a:pt x="18465" y="3013"/>
                    <a:pt x="18467" y="3091"/>
                  </a:cubicBezTo>
                  <a:lnTo>
                    <a:pt x="18468" y="3181"/>
                  </a:lnTo>
                  <a:cubicBezTo>
                    <a:pt x="18468" y="3328"/>
                    <a:pt x="18460" y="3481"/>
                    <a:pt x="18444" y="3636"/>
                  </a:cubicBezTo>
                  <a:cubicBezTo>
                    <a:pt x="18435" y="3713"/>
                    <a:pt x="18491" y="3783"/>
                    <a:pt x="18569" y="3791"/>
                  </a:cubicBezTo>
                  <a:lnTo>
                    <a:pt x="18585" y="3791"/>
                  </a:lnTo>
                  <a:cubicBezTo>
                    <a:pt x="18656" y="3791"/>
                    <a:pt x="18717" y="3737"/>
                    <a:pt x="18724" y="3665"/>
                  </a:cubicBezTo>
                  <a:cubicBezTo>
                    <a:pt x="18741" y="3501"/>
                    <a:pt x="18750" y="3338"/>
                    <a:pt x="18750" y="3181"/>
                  </a:cubicBezTo>
                  <a:lnTo>
                    <a:pt x="18749" y="3083"/>
                  </a:lnTo>
                  <a:cubicBezTo>
                    <a:pt x="18747" y="3006"/>
                    <a:pt x="18692" y="2951"/>
                    <a:pt x="18604" y="2946"/>
                  </a:cubicBezTo>
                  <a:close/>
                  <a:moveTo>
                    <a:pt x="11639" y="3093"/>
                  </a:moveTo>
                  <a:cubicBezTo>
                    <a:pt x="11604" y="3093"/>
                    <a:pt x="11570" y="3106"/>
                    <a:pt x="11542" y="3132"/>
                  </a:cubicBezTo>
                  <a:cubicBezTo>
                    <a:pt x="11486" y="3186"/>
                    <a:pt x="11484" y="3276"/>
                    <a:pt x="11537" y="3332"/>
                  </a:cubicBezTo>
                  <a:cubicBezTo>
                    <a:pt x="11665" y="3465"/>
                    <a:pt x="11775" y="3606"/>
                    <a:pt x="11866" y="3752"/>
                  </a:cubicBezTo>
                  <a:cubicBezTo>
                    <a:pt x="11893" y="3795"/>
                    <a:pt x="11939" y="3818"/>
                    <a:pt x="11986" y="3818"/>
                  </a:cubicBezTo>
                  <a:lnTo>
                    <a:pt x="11986" y="3819"/>
                  </a:lnTo>
                  <a:cubicBezTo>
                    <a:pt x="12012" y="3819"/>
                    <a:pt x="12037" y="3812"/>
                    <a:pt x="12061" y="3797"/>
                  </a:cubicBezTo>
                  <a:cubicBezTo>
                    <a:pt x="12127" y="3757"/>
                    <a:pt x="12146" y="3670"/>
                    <a:pt x="12106" y="3604"/>
                  </a:cubicBezTo>
                  <a:cubicBezTo>
                    <a:pt x="12004" y="3441"/>
                    <a:pt x="11882" y="3284"/>
                    <a:pt x="11741" y="3137"/>
                  </a:cubicBezTo>
                  <a:cubicBezTo>
                    <a:pt x="11713" y="3108"/>
                    <a:pt x="11676" y="3093"/>
                    <a:pt x="11639" y="3093"/>
                  </a:cubicBezTo>
                  <a:close/>
                  <a:moveTo>
                    <a:pt x="5083" y="3090"/>
                  </a:moveTo>
                  <a:cubicBezTo>
                    <a:pt x="5038" y="3090"/>
                    <a:pt x="4993" y="3112"/>
                    <a:pt x="4966" y="3152"/>
                  </a:cubicBezTo>
                  <a:cubicBezTo>
                    <a:pt x="4859" y="3309"/>
                    <a:pt x="4760" y="3479"/>
                    <a:pt x="4674" y="3658"/>
                  </a:cubicBezTo>
                  <a:cubicBezTo>
                    <a:pt x="4640" y="3729"/>
                    <a:pt x="4669" y="3812"/>
                    <a:pt x="4739" y="3846"/>
                  </a:cubicBezTo>
                  <a:cubicBezTo>
                    <a:pt x="4759" y="3856"/>
                    <a:pt x="4779" y="3861"/>
                    <a:pt x="4800" y="3861"/>
                  </a:cubicBezTo>
                  <a:cubicBezTo>
                    <a:pt x="4853" y="3861"/>
                    <a:pt x="4903" y="3832"/>
                    <a:pt x="4928" y="3781"/>
                  </a:cubicBezTo>
                  <a:cubicBezTo>
                    <a:pt x="5009" y="3615"/>
                    <a:pt x="5099" y="3456"/>
                    <a:pt x="5198" y="3311"/>
                  </a:cubicBezTo>
                  <a:cubicBezTo>
                    <a:pt x="5243" y="3247"/>
                    <a:pt x="5225" y="3159"/>
                    <a:pt x="5162" y="3115"/>
                  </a:cubicBezTo>
                  <a:cubicBezTo>
                    <a:pt x="5138" y="3098"/>
                    <a:pt x="5110" y="3090"/>
                    <a:pt x="5083" y="3090"/>
                  </a:cubicBezTo>
                  <a:close/>
                  <a:moveTo>
                    <a:pt x="10918" y="3054"/>
                  </a:moveTo>
                  <a:cubicBezTo>
                    <a:pt x="10855" y="3054"/>
                    <a:pt x="10799" y="3094"/>
                    <a:pt x="10780" y="3157"/>
                  </a:cubicBezTo>
                  <a:cubicBezTo>
                    <a:pt x="10725" y="3355"/>
                    <a:pt x="10690" y="3550"/>
                    <a:pt x="10674" y="3737"/>
                  </a:cubicBezTo>
                  <a:cubicBezTo>
                    <a:pt x="10668" y="3816"/>
                    <a:pt x="10727" y="3883"/>
                    <a:pt x="10804" y="3889"/>
                  </a:cubicBezTo>
                  <a:cubicBezTo>
                    <a:pt x="10807" y="3890"/>
                    <a:pt x="10811" y="3890"/>
                    <a:pt x="10815" y="3890"/>
                  </a:cubicBezTo>
                  <a:cubicBezTo>
                    <a:pt x="10888" y="3890"/>
                    <a:pt x="10950" y="3834"/>
                    <a:pt x="10956" y="3761"/>
                  </a:cubicBezTo>
                  <a:cubicBezTo>
                    <a:pt x="10969" y="3592"/>
                    <a:pt x="11002" y="3414"/>
                    <a:pt x="11052" y="3234"/>
                  </a:cubicBezTo>
                  <a:cubicBezTo>
                    <a:pt x="11073" y="3158"/>
                    <a:pt x="11030" y="3081"/>
                    <a:pt x="10956" y="3059"/>
                  </a:cubicBezTo>
                  <a:cubicBezTo>
                    <a:pt x="10943" y="3055"/>
                    <a:pt x="10930" y="3054"/>
                    <a:pt x="10918" y="3054"/>
                  </a:cubicBezTo>
                  <a:close/>
                  <a:moveTo>
                    <a:pt x="18489" y="4065"/>
                  </a:moveTo>
                  <a:cubicBezTo>
                    <a:pt x="18425" y="4065"/>
                    <a:pt x="18368" y="4110"/>
                    <a:pt x="18353" y="4175"/>
                  </a:cubicBezTo>
                  <a:cubicBezTo>
                    <a:pt x="18332" y="4264"/>
                    <a:pt x="18316" y="4320"/>
                    <a:pt x="18311" y="4335"/>
                  </a:cubicBezTo>
                  <a:cubicBezTo>
                    <a:pt x="18306" y="4350"/>
                    <a:pt x="18303" y="4366"/>
                    <a:pt x="18303" y="4383"/>
                  </a:cubicBezTo>
                  <a:cubicBezTo>
                    <a:pt x="18303" y="4461"/>
                    <a:pt x="18367" y="4524"/>
                    <a:pt x="18444" y="4524"/>
                  </a:cubicBezTo>
                  <a:cubicBezTo>
                    <a:pt x="18561" y="4524"/>
                    <a:pt x="18580" y="4447"/>
                    <a:pt x="18627" y="4238"/>
                  </a:cubicBezTo>
                  <a:cubicBezTo>
                    <a:pt x="18646" y="4162"/>
                    <a:pt x="18598" y="4086"/>
                    <a:pt x="18522" y="4069"/>
                  </a:cubicBezTo>
                  <a:cubicBezTo>
                    <a:pt x="18511" y="4067"/>
                    <a:pt x="18500" y="4065"/>
                    <a:pt x="18489" y="4065"/>
                  </a:cubicBezTo>
                  <a:close/>
                  <a:moveTo>
                    <a:pt x="12222" y="4047"/>
                  </a:moveTo>
                  <a:cubicBezTo>
                    <a:pt x="12208" y="4047"/>
                    <a:pt x="12194" y="4049"/>
                    <a:pt x="12181" y="4053"/>
                  </a:cubicBezTo>
                  <a:cubicBezTo>
                    <a:pt x="12106" y="4075"/>
                    <a:pt x="12064" y="4154"/>
                    <a:pt x="12086" y="4229"/>
                  </a:cubicBezTo>
                  <a:cubicBezTo>
                    <a:pt x="12128" y="4367"/>
                    <a:pt x="12150" y="4499"/>
                    <a:pt x="12150" y="4624"/>
                  </a:cubicBezTo>
                  <a:cubicBezTo>
                    <a:pt x="12150" y="4660"/>
                    <a:pt x="12147" y="4695"/>
                    <a:pt x="12144" y="4730"/>
                  </a:cubicBezTo>
                  <a:cubicBezTo>
                    <a:pt x="12135" y="4807"/>
                    <a:pt x="12190" y="4877"/>
                    <a:pt x="12268" y="4885"/>
                  </a:cubicBezTo>
                  <a:cubicBezTo>
                    <a:pt x="12274" y="4886"/>
                    <a:pt x="12279" y="4886"/>
                    <a:pt x="12285" y="4886"/>
                  </a:cubicBezTo>
                  <a:cubicBezTo>
                    <a:pt x="12355" y="4886"/>
                    <a:pt x="12416" y="4832"/>
                    <a:pt x="12424" y="4761"/>
                  </a:cubicBezTo>
                  <a:cubicBezTo>
                    <a:pt x="12429" y="4717"/>
                    <a:pt x="12432" y="4671"/>
                    <a:pt x="12432" y="4623"/>
                  </a:cubicBezTo>
                  <a:cubicBezTo>
                    <a:pt x="12432" y="4471"/>
                    <a:pt x="12406" y="4312"/>
                    <a:pt x="12357" y="4148"/>
                  </a:cubicBezTo>
                  <a:cubicBezTo>
                    <a:pt x="12338" y="4087"/>
                    <a:pt x="12282" y="4047"/>
                    <a:pt x="12222" y="4047"/>
                  </a:cubicBezTo>
                  <a:close/>
                  <a:moveTo>
                    <a:pt x="4588" y="4101"/>
                  </a:moveTo>
                  <a:cubicBezTo>
                    <a:pt x="4528" y="4101"/>
                    <a:pt x="4474" y="4138"/>
                    <a:pt x="4455" y="4198"/>
                  </a:cubicBezTo>
                  <a:cubicBezTo>
                    <a:pt x="4395" y="4377"/>
                    <a:pt x="4345" y="4564"/>
                    <a:pt x="4303" y="4756"/>
                  </a:cubicBezTo>
                  <a:cubicBezTo>
                    <a:pt x="4287" y="4832"/>
                    <a:pt x="4335" y="4908"/>
                    <a:pt x="4411" y="4924"/>
                  </a:cubicBezTo>
                  <a:cubicBezTo>
                    <a:pt x="4422" y="4927"/>
                    <a:pt x="4432" y="4928"/>
                    <a:pt x="4441" y="4928"/>
                  </a:cubicBezTo>
                  <a:lnTo>
                    <a:pt x="4441" y="4927"/>
                  </a:lnTo>
                  <a:cubicBezTo>
                    <a:pt x="4506" y="4927"/>
                    <a:pt x="4565" y="4883"/>
                    <a:pt x="4579" y="4815"/>
                  </a:cubicBezTo>
                  <a:cubicBezTo>
                    <a:pt x="4618" y="4634"/>
                    <a:pt x="4667" y="4455"/>
                    <a:pt x="4723" y="4286"/>
                  </a:cubicBezTo>
                  <a:cubicBezTo>
                    <a:pt x="4748" y="4213"/>
                    <a:pt x="4707" y="4133"/>
                    <a:pt x="4634" y="4108"/>
                  </a:cubicBezTo>
                  <a:cubicBezTo>
                    <a:pt x="4618" y="4104"/>
                    <a:pt x="4603" y="4101"/>
                    <a:pt x="4588" y="4101"/>
                  </a:cubicBezTo>
                  <a:close/>
                  <a:moveTo>
                    <a:pt x="10841" y="4171"/>
                  </a:moveTo>
                  <a:cubicBezTo>
                    <a:pt x="10832" y="4171"/>
                    <a:pt x="10823" y="4172"/>
                    <a:pt x="10814" y="4173"/>
                  </a:cubicBezTo>
                  <a:cubicBezTo>
                    <a:pt x="10738" y="4188"/>
                    <a:pt x="10687" y="4262"/>
                    <a:pt x="10703" y="4339"/>
                  </a:cubicBezTo>
                  <a:cubicBezTo>
                    <a:pt x="10745" y="4557"/>
                    <a:pt x="10825" y="4749"/>
                    <a:pt x="10937" y="4911"/>
                  </a:cubicBezTo>
                  <a:cubicBezTo>
                    <a:pt x="10965" y="4949"/>
                    <a:pt x="11008" y="4971"/>
                    <a:pt x="11054" y="4971"/>
                  </a:cubicBezTo>
                  <a:cubicBezTo>
                    <a:pt x="11082" y="4971"/>
                    <a:pt x="11110" y="4962"/>
                    <a:pt x="11134" y="4945"/>
                  </a:cubicBezTo>
                  <a:cubicBezTo>
                    <a:pt x="11198" y="4900"/>
                    <a:pt x="11213" y="4812"/>
                    <a:pt x="11169" y="4748"/>
                  </a:cubicBezTo>
                  <a:cubicBezTo>
                    <a:pt x="11078" y="4619"/>
                    <a:pt x="11014" y="4464"/>
                    <a:pt x="10979" y="4284"/>
                  </a:cubicBezTo>
                  <a:cubicBezTo>
                    <a:pt x="10966" y="4217"/>
                    <a:pt x="10908" y="4171"/>
                    <a:pt x="10841" y="4171"/>
                  </a:cubicBezTo>
                  <a:close/>
                  <a:moveTo>
                    <a:pt x="11479" y="5048"/>
                  </a:moveTo>
                  <a:cubicBezTo>
                    <a:pt x="11427" y="5048"/>
                    <a:pt x="11378" y="5077"/>
                    <a:pt x="11353" y="5126"/>
                  </a:cubicBezTo>
                  <a:cubicBezTo>
                    <a:pt x="11318" y="5196"/>
                    <a:pt x="11348" y="5281"/>
                    <a:pt x="11417" y="5315"/>
                  </a:cubicBezTo>
                  <a:cubicBezTo>
                    <a:pt x="11552" y="5381"/>
                    <a:pt x="11682" y="5415"/>
                    <a:pt x="11803" y="5415"/>
                  </a:cubicBezTo>
                  <a:cubicBezTo>
                    <a:pt x="11907" y="5415"/>
                    <a:pt x="12004" y="5391"/>
                    <a:pt x="12089" y="5342"/>
                  </a:cubicBezTo>
                  <a:cubicBezTo>
                    <a:pt x="12157" y="5304"/>
                    <a:pt x="12182" y="5218"/>
                    <a:pt x="12143" y="5150"/>
                  </a:cubicBezTo>
                  <a:cubicBezTo>
                    <a:pt x="12117" y="5104"/>
                    <a:pt x="12069" y="5079"/>
                    <a:pt x="12020" y="5079"/>
                  </a:cubicBezTo>
                  <a:cubicBezTo>
                    <a:pt x="11997" y="5079"/>
                    <a:pt x="11973" y="5085"/>
                    <a:pt x="11952" y="5097"/>
                  </a:cubicBezTo>
                  <a:cubicBezTo>
                    <a:pt x="11908" y="5121"/>
                    <a:pt x="11858" y="5133"/>
                    <a:pt x="11803" y="5133"/>
                  </a:cubicBezTo>
                  <a:cubicBezTo>
                    <a:pt x="11726" y="5133"/>
                    <a:pt x="11637" y="5109"/>
                    <a:pt x="11541" y="5063"/>
                  </a:cubicBezTo>
                  <a:cubicBezTo>
                    <a:pt x="11521" y="5053"/>
                    <a:pt x="11500" y="5048"/>
                    <a:pt x="11479" y="5048"/>
                  </a:cubicBezTo>
                  <a:close/>
                  <a:moveTo>
                    <a:pt x="4351" y="5201"/>
                  </a:moveTo>
                  <a:cubicBezTo>
                    <a:pt x="4280" y="5201"/>
                    <a:pt x="4219" y="5255"/>
                    <a:pt x="4211" y="5327"/>
                  </a:cubicBezTo>
                  <a:cubicBezTo>
                    <a:pt x="4189" y="5518"/>
                    <a:pt x="4177" y="5713"/>
                    <a:pt x="4173" y="5904"/>
                  </a:cubicBezTo>
                  <a:cubicBezTo>
                    <a:pt x="4172" y="5981"/>
                    <a:pt x="4234" y="6046"/>
                    <a:pt x="4312" y="6048"/>
                  </a:cubicBezTo>
                  <a:lnTo>
                    <a:pt x="4314" y="6048"/>
                  </a:lnTo>
                  <a:cubicBezTo>
                    <a:pt x="4391" y="6048"/>
                    <a:pt x="4454" y="5985"/>
                    <a:pt x="4455" y="5908"/>
                  </a:cubicBezTo>
                  <a:cubicBezTo>
                    <a:pt x="4459" y="5727"/>
                    <a:pt x="4471" y="5542"/>
                    <a:pt x="4490" y="5358"/>
                  </a:cubicBezTo>
                  <a:cubicBezTo>
                    <a:pt x="4499" y="5281"/>
                    <a:pt x="4444" y="5211"/>
                    <a:pt x="4367" y="5202"/>
                  </a:cubicBezTo>
                  <a:cubicBezTo>
                    <a:pt x="4361" y="5202"/>
                    <a:pt x="4356" y="5201"/>
                    <a:pt x="4351" y="5201"/>
                  </a:cubicBezTo>
                  <a:close/>
                  <a:moveTo>
                    <a:pt x="3243" y="6015"/>
                  </a:moveTo>
                  <a:cubicBezTo>
                    <a:pt x="3236" y="6015"/>
                    <a:pt x="3230" y="6015"/>
                    <a:pt x="3224" y="6016"/>
                  </a:cubicBezTo>
                  <a:cubicBezTo>
                    <a:pt x="3129" y="6030"/>
                    <a:pt x="3035" y="6050"/>
                    <a:pt x="2941" y="6077"/>
                  </a:cubicBezTo>
                  <a:cubicBezTo>
                    <a:pt x="2847" y="6103"/>
                    <a:pt x="2749" y="6137"/>
                    <a:pt x="2649" y="6179"/>
                  </a:cubicBezTo>
                  <a:cubicBezTo>
                    <a:pt x="2577" y="6208"/>
                    <a:pt x="2544" y="6290"/>
                    <a:pt x="2573" y="6362"/>
                  </a:cubicBezTo>
                  <a:cubicBezTo>
                    <a:pt x="2597" y="6416"/>
                    <a:pt x="2648" y="6449"/>
                    <a:pt x="2703" y="6449"/>
                  </a:cubicBezTo>
                  <a:cubicBezTo>
                    <a:pt x="2722" y="6449"/>
                    <a:pt x="2740" y="6446"/>
                    <a:pt x="2758" y="6438"/>
                  </a:cubicBezTo>
                  <a:cubicBezTo>
                    <a:pt x="2844" y="6403"/>
                    <a:pt x="2931" y="6372"/>
                    <a:pt x="3017" y="6349"/>
                  </a:cubicBezTo>
                  <a:cubicBezTo>
                    <a:pt x="3100" y="6326"/>
                    <a:pt x="3183" y="6307"/>
                    <a:pt x="3267" y="6295"/>
                  </a:cubicBezTo>
                  <a:cubicBezTo>
                    <a:pt x="3343" y="6284"/>
                    <a:pt x="3397" y="6212"/>
                    <a:pt x="3384" y="6135"/>
                  </a:cubicBezTo>
                  <a:cubicBezTo>
                    <a:pt x="3374" y="6064"/>
                    <a:pt x="3312" y="6015"/>
                    <a:pt x="3243" y="6015"/>
                  </a:cubicBezTo>
                  <a:close/>
                  <a:moveTo>
                    <a:pt x="4873" y="6341"/>
                  </a:moveTo>
                  <a:cubicBezTo>
                    <a:pt x="4825" y="6341"/>
                    <a:pt x="4778" y="6366"/>
                    <a:pt x="4753" y="6411"/>
                  </a:cubicBezTo>
                  <a:cubicBezTo>
                    <a:pt x="4713" y="6479"/>
                    <a:pt x="4737" y="6564"/>
                    <a:pt x="4803" y="6604"/>
                  </a:cubicBezTo>
                  <a:cubicBezTo>
                    <a:pt x="4963" y="6697"/>
                    <a:pt x="5109" y="6806"/>
                    <a:pt x="5223" y="6921"/>
                  </a:cubicBezTo>
                  <a:cubicBezTo>
                    <a:pt x="5250" y="6948"/>
                    <a:pt x="5286" y="6962"/>
                    <a:pt x="5323" y="6963"/>
                  </a:cubicBezTo>
                  <a:lnTo>
                    <a:pt x="5323" y="6963"/>
                  </a:lnTo>
                  <a:cubicBezTo>
                    <a:pt x="5359" y="6962"/>
                    <a:pt x="5395" y="6949"/>
                    <a:pt x="5423" y="6921"/>
                  </a:cubicBezTo>
                  <a:cubicBezTo>
                    <a:pt x="5478" y="6866"/>
                    <a:pt x="5478" y="6778"/>
                    <a:pt x="5423" y="6722"/>
                  </a:cubicBezTo>
                  <a:cubicBezTo>
                    <a:pt x="5289" y="6588"/>
                    <a:pt x="5129" y="6466"/>
                    <a:pt x="4945" y="6360"/>
                  </a:cubicBezTo>
                  <a:cubicBezTo>
                    <a:pt x="4922" y="6347"/>
                    <a:pt x="4898" y="6341"/>
                    <a:pt x="4873" y="6341"/>
                  </a:cubicBezTo>
                  <a:close/>
                  <a:moveTo>
                    <a:pt x="5323" y="6963"/>
                  </a:moveTo>
                  <a:cubicBezTo>
                    <a:pt x="5323" y="6963"/>
                    <a:pt x="5322" y="6963"/>
                    <a:pt x="5322" y="6963"/>
                  </a:cubicBezTo>
                  <a:lnTo>
                    <a:pt x="5323" y="6963"/>
                  </a:lnTo>
                  <a:cubicBezTo>
                    <a:pt x="5323" y="6963"/>
                    <a:pt x="5323" y="6963"/>
                    <a:pt x="5323" y="6963"/>
                  </a:cubicBezTo>
                  <a:close/>
                  <a:moveTo>
                    <a:pt x="2204" y="6428"/>
                  </a:moveTo>
                  <a:cubicBezTo>
                    <a:pt x="2178" y="6428"/>
                    <a:pt x="2152" y="6435"/>
                    <a:pt x="2129" y="6449"/>
                  </a:cubicBezTo>
                  <a:cubicBezTo>
                    <a:pt x="1976" y="6546"/>
                    <a:pt x="1815" y="6658"/>
                    <a:pt x="1656" y="6784"/>
                  </a:cubicBezTo>
                  <a:cubicBezTo>
                    <a:pt x="1595" y="6832"/>
                    <a:pt x="1584" y="6920"/>
                    <a:pt x="1631" y="6981"/>
                  </a:cubicBezTo>
                  <a:cubicBezTo>
                    <a:pt x="1659" y="7016"/>
                    <a:pt x="1700" y="7035"/>
                    <a:pt x="1742" y="7035"/>
                  </a:cubicBezTo>
                  <a:lnTo>
                    <a:pt x="1742" y="7035"/>
                  </a:lnTo>
                  <a:cubicBezTo>
                    <a:pt x="1773" y="7035"/>
                    <a:pt x="1803" y="7025"/>
                    <a:pt x="1829" y="7005"/>
                  </a:cubicBezTo>
                  <a:cubicBezTo>
                    <a:pt x="1982" y="6887"/>
                    <a:pt x="2132" y="6780"/>
                    <a:pt x="2278" y="6689"/>
                  </a:cubicBezTo>
                  <a:cubicBezTo>
                    <a:pt x="2344" y="6648"/>
                    <a:pt x="2365" y="6561"/>
                    <a:pt x="2323" y="6495"/>
                  </a:cubicBezTo>
                  <a:cubicBezTo>
                    <a:pt x="2297" y="6452"/>
                    <a:pt x="2251" y="6428"/>
                    <a:pt x="2204" y="6428"/>
                  </a:cubicBezTo>
                  <a:close/>
                  <a:moveTo>
                    <a:pt x="1742" y="7035"/>
                  </a:moveTo>
                  <a:cubicBezTo>
                    <a:pt x="1742" y="7035"/>
                    <a:pt x="1742" y="7035"/>
                    <a:pt x="1742" y="7035"/>
                  </a:cubicBezTo>
                  <a:lnTo>
                    <a:pt x="1743" y="7035"/>
                  </a:lnTo>
                  <a:cubicBezTo>
                    <a:pt x="1743" y="7035"/>
                    <a:pt x="1742" y="7035"/>
                    <a:pt x="1742" y="7035"/>
                  </a:cubicBezTo>
                  <a:close/>
                  <a:moveTo>
                    <a:pt x="3811" y="5999"/>
                  </a:moveTo>
                  <a:cubicBezTo>
                    <a:pt x="3739" y="5999"/>
                    <a:pt x="3674" y="6053"/>
                    <a:pt x="3667" y="6128"/>
                  </a:cubicBezTo>
                  <a:cubicBezTo>
                    <a:pt x="3660" y="6206"/>
                    <a:pt x="3717" y="6274"/>
                    <a:pt x="3795" y="6282"/>
                  </a:cubicBezTo>
                  <a:cubicBezTo>
                    <a:pt x="3943" y="6295"/>
                    <a:pt x="4092" y="6323"/>
                    <a:pt x="4239" y="6365"/>
                  </a:cubicBezTo>
                  <a:cubicBezTo>
                    <a:pt x="4207" y="6393"/>
                    <a:pt x="4189" y="6436"/>
                    <a:pt x="4193" y="6481"/>
                  </a:cubicBezTo>
                  <a:cubicBezTo>
                    <a:pt x="4210" y="6685"/>
                    <a:pt x="4238" y="6878"/>
                    <a:pt x="4276" y="7057"/>
                  </a:cubicBezTo>
                  <a:cubicBezTo>
                    <a:pt x="4291" y="7123"/>
                    <a:pt x="4348" y="7168"/>
                    <a:pt x="4414" y="7168"/>
                  </a:cubicBezTo>
                  <a:cubicBezTo>
                    <a:pt x="4424" y="7168"/>
                    <a:pt x="4434" y="7167"/>
                    <a:pt x="4444" y="7166"/>
                  </a:cubicBezTo>
                  <a:cubicBezTo>
                    <a:pt x="4520" y="7149"/>
                    <a:pt x="4569" y="7074"/>
                    <a:pt x="4552" y="6998"/>
                  </a:cubicBezTo>
                  <a:cubicBezTo>
                    <a:pt x="4516" y="6830"/>
                    <a:pt x="4490" y="6649"/>
                    <a:pt x="4473" y="6458"/>
                  </a:cubicBezTo>
                  <a:cubicBezTo>
                    <a:pt x="4471" y="6425"/>
                    <a:pt x="4457" y="6395"/>
                    <a:pt x="4435" y="6372"/>
                  </a:cubicBezTo>
                  <a:cubicBezTo>
                    <a:pt x="4462" y="6355"/>
                    <a:pt x="4483" y="6329"/>
                    <a:pt x="4494" y="6297"/>
                  </a:cubicBezTo>
                  <a:cubicBezTo>
                    <a:pt x="4517" y="6223"/>
                    <a:pt x="4477" y="6143"/>
                    <a:pt x="4402" y="6120"/>
                  </a:cubicBezTo>
                  <a:cubicBezTo>
                    <a:pt x="4211" y="6059"/>
                    <a:pt x="4015" y="6018"/>
                    <a:pt x="3820" y="6000"/>
                  </a:cubicBezTo>
                  <a:cubicBezTo>
                    <a:pt x="3817" y="6000"/>
                    <a:pt x="3814" y="5999"/>
                    <a:pt x="3811" y="5999"/>
                  </a:cubicBezTo>
                  <a:close/>
                  <a:moveTo>
                    <a:pt x="1312" y="7118"/>
                  </a:moveTo>
                  <a:cubicBezTo>
                    <a:pt x="1278" y="7118"/>
                    <a:pt x="1243" y="7130"/>
                    <a:pt x="1216" y="7155"/>
                  </a:cubicBezTo>
                  <a:cubicBezTo>
                    <a:pt x="1069" y="7290"/>
                    <a:pt x="931" y="7424"/>
                    <a:pt x="805" y="7554"/>
                  </a:cubicBezTo>
                  <a:cubicBezTo>
                    <a:pt x="751" y="7609"/>
                    <a:pt x="752" y="7699"/>
                    <a:pt x="807" y="7753"/>
                  </a:cubicBezTo>
                  <a:cubicBezTo>
                    <a:pt x="835" y="7780"/>
                    <a:pt x="871" y="7793"/>
                    <a:pt x="906" y="7793"/>
                  </a:cubicBezTo>
                  <a:cubicBezTo>
                    <a:pt x="943" y="7793"/>
                    <a:pt x="980" y="7778"/>
                    <a:pt x="1007" y="7750"/>
                  </a:cubicBezTo>
                  <a:cubicBezTo>
                    <a:pt x="1129" y="7625"/>
                    <a:pt x="1264" y="7493"/>
                    <a:pt x="1407" y="7363"/>
                  </a:cubicBezTo>
                  <a:cubicBezTo>
                    <a:pt x="1465" y="7310"/>
                    <a:pt x="1468" y="7221"/>
                    <a:pt x="1416" y="7163"/>
                  </a:cubicBezTo>
                  <a:cubicBezTo>
                    <a:pt x="1388" y="7133"/>
                    <a:pt x="1350" y="7118"/>
                    <a:pt x="1312" y="7118"/>
                  </a:cubicBezTo>
                  <a:close/>
                  <a:moveTo>
                    <a:pt x="5623" y="7151"/>
                  </a:moveTo>
                  <a:cubicBezTo>
                    <a:pt x="5610" y="7151"/>
                    <a:pt x="5598" y="7153"/>
                    <a:pt x="5585" y="7156"/>
                  </a:cubicBezTo>
                  <a:cubicBezTo>
                    <a:pt x="5511" y="7177"/>
                    <a:pt x="5467" y="7255"/>
                    <a:pt x="5487" y="7330"/>
                  </a:cubicBezTo>
                  <a:cubicBezTo>
                    <a:pt x="5497" y="7368"/>
                    <a:pt x="5503" y="7406"/>
                    <a:pt x="5503" y="7442"/>
                  </a:cubicBezTo>
                  <a:cubicBezTo>
                    <a:pt x="5503" y="7540"/>
                    <a:pt x="5462" y="7620"/>
                    <a:pt x="5377" y="7689"/>
                  </a:cubicBezTo>
                  <a:cubicBezTo>
                    <a:pt x="5317" y="7739"/>
                    <a:pt x="5309" y="7827"/>
                    <a:pt x="5358" y="7887"/>
                  </a:cubicBezTo>
                  <a:cubicBezTo>
                    <a:pt x="5386" y="7922"/>
                    <a:pt x="5426" y="7939"/>
                    <a:pt x="5467" y="7939"/>
                  </a:cubicBezTo>
                  <a:cubicBezTo>
                    <a:pt x="5499" y="7939"/>
                    <a:pt x="5530" y="7929"/>
                    <a:pt x="5556" y="7907"/>
                  </a:cubicBezTo>
                  <a:cubicBezTo>
                    <a:pt x="5706" y="7785"/>
                    <a:pt x="5785" y="7624"/>
                    <a:pt x="5785" y="7442"/>
                  </a:cubicBezTo>
                  <a:cubicBezTo>
                    <a:pt x="5785" y="7380"/>
                    <a:pt x="5777" y="7318"/>
                    <a:pt x="5758" y="7254"/>
                  </a:cubicBezTo>
                  <a:cubicBezTo>
                    <a:pt x="5742" y="7192"/>
                    <a:pt x="5685" y="7151"/>
                    <a:pt x="5623" y="7151"/>
                  </a:cubicBezTo>
                  <a:close/>
                  <a:moveTo>
                    <a:pt x="4583" y="7424"/>
                  </a:moveTo>
                  <a:cubicBezTo>
                    <a:pt x="4564" y="7424"/>
                    <a:pt x="4544" y="7428"/>
                    <a:pt x="4525" y="7437"/>
                  </a:cubicBezTo>
                  <a:cubicBezTo>
                    <a:pt x="4454" y="7470"/>
                    <a:pt x="4423" y="7553"/>
                    <a:pt x="4455" y="7624"/>
                  </a:cubicBezTo>
                  <a:cubicBezTo>
                    <a:pt x="4580" y="7896"/>
                    <a:pt x="4733" y="8059"/>
                    <a:pt x="4909" y="8109"/>
                  </a:cubicBezTo>
                  <a:cubicBezTo>
                    <a:pt x="4923" y="8113"/>
                    <a:pt x="4935" y="8114"/>
                    <a:pt x="4947" y="8114"/>
                  </a:cubicBezTo>
                  <a:cubicBezTo>
                    <a:pt x="5010" y="8114"/>
                    <a:pt x="5066" y="8074"/>
                    <a:pt x="5083" y="8011"/>
                  </a:cubicBezTo>
                  <a:cubicBezTo>
                    <a:pt x="5104" y="7936"/>
                    <a:pt x="5060" y="7858"/>
                    <a:pt x="4985" y="7837"/>
                  </a:cubicBezTo>
                  <a:cubicBezTo>
                    <a:pt x="4896" y="7813"/>
                    <a:pt x="4797" y="7691"/>
                    <a:pt x="4712" y="7506"/>
                  </a:cubicBezTo>
                  <a:cubicBezTo>
                    <a:pt x="4688" y="7454"/>
                    <a:pt x="4637" y="7424"/>
                    <a:pt x="4583" y="7424"/>
                  </a:cubicBezTo>
                  <a:close/>
                  <a:moveTo>
                    <a:pt x="522" y="7925"/>
                  </a:moveTo>
                  <a:cubicBezTo>
                    <a:pt x="483" y="7925"/>
                    <a:pt x="444" y="7941"/>
                    <a:pt x="416" y="7973"/>
                  </a:cubicBezTo>
                  <a:cubicBezTo>
                    <a:pt x="188" y="8233"/>
                    <a:pt x="54" y="8409"/>
                    <a:pt x="48" y="8417"/>
                  </a:cubicBezTo>
                  <a:cubicBezTo>
                    <a:pt x="1" y="8479"/>
                    <a:pt x="13" y="8567"/>
                    <a:pt x="74" y="8615"/>
                  </a:cubicBezTo>
                  <a:cubicBezTo>
                    <a:pt x="100" y="8635"/>
                    <a:pt x="131" y="8643"/>
                    <a:pt x="160" y="8643"/>
                  </a:cubicBezTo>
                  <a:cubicBezTo>
                    <a:pt x="203" y="8643"/>
                    <a:pt x="245" y="8624"/>
                    <a:pt x="273" y="8588"/>
                  </a:cubicBezTo>
                  <a:cubicBezTo>
                    <a:pt x="274" y="8586"/>
                    <a:pt x="408" y="8410"/>
                    <a:pt x="628" y="8159"/>
                  </a:cubicBezTo>
                  <a:cubicBezTo>
                    <a:pt x="680" y="8101"/>
                    <a:pt x="673" y="8012"/>
                    <a:pt x="615" y="7961"/>
                  </a:cubicBezTo>
                  <a:cubicBezTo>
                    <a:pt x="588" y="7937"/>
                    <a:pt x="555" y="7925"/>
                    <a:pt x="522" y="79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305" name="Google Shape;305;p24"/>
            <p:cNvGrpSpPr/>
            <p:nvPr/>
          </p:nvGrpSpPr>
          <p:grpSpPr>
            <a:xfrm rot="10800000">
              <a:off x="1019527" y="632409"/>
              <a:ext cx="195262" cy="230199"/>
              <a:chOff x="1887875" y="651475"/>
              <a:chExt cx="195281" cy="230222"/>
            </a:xfrm>
          </p:grpSpPr>
          <p:sp>
            <p:nvSpPr>
              <p:cNvPr id="306" name="Google Shape;306;p24"/>
              <p:cNvSpPr/>
              <p:nvPr/>
            </p:nvSpPr>
            <p:spPr>
              <a:xfrm>
                <a:off x="1887875" y="651475"/>
                <a:ext cx="195281" cy="230222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6859" extrusionOk="0">
                    <a:moveTo>
                      <a:pt x="917" y="622"/>
                    </a:moveTo>
                    <a:cubicBezTo>
                      <a:pt x="2328" y="1478"/>
                      <a:pt x="5194" y="3670"/>
                      <a:pt x="5486" y="4070"/>
                    </a:cubicBezTo>
                    <a:cubicBezTo>
                      <a:pt x="5348" y="4156"/>
                      <a:pt x="4981" y="4236"/>
                      <a:pt x="4300" y="4236"/>
                    </a:cubicBezTo>
                    <a:cubicBezTo>
                      <a:pt x="4174" y="4236"/>
                      <a:pt x="4070" y="4232"/>
                      <a:pt x="4007" y="4231"/>
                    </a:cubicBezTo>
                    <a:cubicBezTo>
                      <a:pt x="2918" y="2916"/>
                      <a:pt x="1670" y="1436"/>
                      <a:pt x="917" y="622"/>
                    </a:cubicBezTo>
                    <a:close/>
                    <a:moveTo>
                      <a:pt x="331" y="768"/>
                    </a:moveTo>
                    <a:lnTo>
                      <a:pt x="331" y="768"/>
                    </a:lnTo>
                    <a:cubicBezTo>
                      <a:pt x="627" y="1368"/>
                      <a:pt x="1256" y="2513"/>
                      <a:pt x="2556" y="4736"/>
                    </a:cubicBezTo>
                    <a:cubicBezTo>
                      <a:pt x="2063" y="5533"/>
                      <a:pt x="1457" y="6390"/>
                      <a:pt x="1224" y="6552"/>
                    </a:cubicBezTo>
                    <a:cubicBezTo>
                      <a:pt x="989" y="5983"/>
                      <a:pt x="428" y="2226"/>
                      <a:pt x="331" y="768"/>
                    </a:cubicBezTo>
                    <a:close/>
                    <a:moveTo>
                      <a:pt x="227" y="1"/>
                    </a:moveTo>
                    <a:cubicBezTo>
                      <a:pt x="204" y="1"/>
                      <a:pt x="179" y="6"/>
                      <a:pt x="158" y="17"/>
                    </a:cubicBezTo>
                    <a:cubicBezTo>
                      <a:pt x="153" y="18"/>
                      <a:pt x="150" y="21"/>
                      <a:pt x="145" y="23"/>
                    </a:cubicBezTo>
                    <a:cubicBezTo>
                      <a:pt x="53" y="77"/>
                      <a:pt x="0" y="154"/>
                      <a:pt x="69" y="1012"/>
                    </a:cubicBezTo>
                    <a:cubicBezTo>
                      <a:pt x="142" y="1923"/>
                      <a:pt x="723" y="6692"/>
                      <a:pt x="1110" y="6844"/>
                    </a:cubicBezTo>
                    <a:cubicBezTo>
                      <a:pt x="1127" y="6851"/>
                      <a:pt x="1169" y="6858"/>
                      <a:pt x="1186" y="6858"/>
                    </a:cubicBezTo>
                    <a:cubicBezTo>
                      <a:pt x="1538" y="6858"/>
                      <a:pt x="2373" y="5575"/>
                      <a:pt x="2840" y="4810"/>
                    </a:cubicBezTo>
                    <a:cubicBezTo>
                      <a:pt x="2867" y="4766"/>
                      <a:pt x="2868" y="4711"/>
                      <a:pt x="2841" y="4666"/>
                    </a:cubicBezTo>
                    <a:cubicBezTo>
                      <a:pt x="2124" y="3441"/>
                      <a:pt x="1076" y="1607"/>
                      <a:pt x="603" y="691"/>
                    </a:cubicBezTo>
                    <a:lnTo>
                      <a:pt x="603" y="691"/>
                    </a:lnTo>
                    <a:cubicBezTo>
                      <a:pt x="1343" y="1493"/>
                      <a:pt x="2840" y="3263"/>
                      <a:pt x="3831" y="4459"/>
                    </a:cubicBezTo>
                    <a:cubicBezTo>
                      <a:pt x="3855" y="4489"/>
                      <a:pt x="3892" y="4508"/>
                      <a:pt x="3931" y="4509"/>
                    </a:cubicBezTo>
                    <a:cubicBezTo>
                      <a:pt x="3931" y="4509"/>
                      <a:pt x="4084" y="4517"/>
                      <a:pt x="4300" y="4517"/>
                    </a:cubicBezTo>
                    <a:cubicBezTo>
                      <a:pt x="5486" y="4517"/>
                      <a:pt x="5680" y="4292"/>
                      <a:pt x="5745" y="4219"/>
                    </a:cubicBezTo>
                    <a:cubicBezTo>
                      <a:pt x="5775" y="4184"/>
                      <a:pt x="5818" y="4107"/>
                      <a:pt x="5764" y="3988"/>
                    </a:cubicBezTo>
                    <a:cubicBezTo>
                      <a:pt x="5569" y="3562"/>
                      <a:pt x="3803" y="2278"/>
                      <a:pt x="3053" y="1745"/>
                    </a:cubicBezTo>
                    <a:cubicBezTo>
                      <a:pt x="2813" y="1576"/>
                      <a:pt x="804" y="158"/>
                      <a:pt x="287" y="13"/>
                    </a:cubicBezTo>
                    <a:cubicBezTo>
                      <a:pt x="277" y="8"/>
                      <a:pt x="267" y="5"/>
                      <a:pt x="256" y="4"/>
                    </a:cubicBezTo>
                    <a:cubicBezTo>
                      <a:pt x="247" y="2"/>
                      <a:pt x="237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24"/>
              <p:cNvSpPr/>
              <p:nvPr/>
            </p:nvSpPr>
            <p:spPr>
              <a:xfrm>
                <a:off x="1958632" y="794835"/>
                <a:ext cx="65922" cy="75555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251" extrusionOk="0">
                    <a:moveTo>
                      <a:pt x="1803" y="1"/>
                    </a:moveTo>
                    <a:cubicBezTo>
                      <a:pt x="1749" y="1"/>
                      <a:pt x="1697" y="32"/>
                      <a:pt x="1674" y="85"/>
                    </a:cubicBezTo>
                    <a:cubicBezTo>
                      <a:pt x="1326" y="883"/>
                      <a:pt x="875" y="1797"/>
                      <a:pt x="732" y="1955"/>
                    </a:cubicBezTo>
                    <a:cubicBezTo>
                      <a:pt x="631" y="1870"/>
                      <a:pt x="435" y="1496"/>
                      <a:pt x="291" y="1110"/>
                    </a:cubicBezTo>
                    <a:cubicBezTo>
                      <a:pt x="270" y="1054"/>
                      <a:pt x="217" y="1019"/>
                      <a:pt x="160" y="1019"/>
                    </a:cubicBezTo>
                    <a:cubicBezTo>
                      <a:pt x="143" y="1019"/>
                      <a:pt x="126" y="1022"/>
                      <a:pt x="109" y="1028"/>
                    </a:cubicBezTo>
                    <a:cubicBezTo>
                      <a:pt x="37" y="1055"/>
                      <a:pt x="0" y="1136"/>
                      <a:pt x="27" y="1209"/>
                    </a:cubicBezTo>
                    <a:cubicBezTo>
                      <a:pt x="106" y="1419"/>
                      <a:pt x="383" y="2113"/>
                      <a:pt x="639" y="2228"/>
                    </a:cubicBezTo>
                    <a:cubicBezTo>
                      <a:pt x="674" y="2244"/>
                      <a:pt x="707" y="2250"/>
                      <a:pt x="737" y="2250"/>
                    </a:cubicBezTo>
                    <a:cubicBezTo>
                      <a:pt x="768" y="2250"/>
                      <a:pt x="794" y="2244"/>
                      <a:pt x="815" y="2236"/>
                    </a:cubicBezTo>
                    <a:cubicBezTo>
                      <a:pt x="1042" y="2149"/>
                      <a:pt x="1548" y="1079"/>
                      <a:pt x="1932" y="197"/>
                    </a:cubicBezTo>
                    <a:cubicBezTo>
                      <a:pt x="1964" y="126"/>
                      <a:pt x="1931" y="43"/>
                      <a:pt x="1860" y="13"/>
                    </a:cubicBezTo>
                    <a:cubicBezTo>
                      <a:pt x="1841" y="5"/>
                      <a:pt x="1822" y="1"/>
                      <a:pt x="18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7341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5"/>
          <p:cNvSpPr/>
          <p:nvPr/>
        </p:nvSpPr>
        <p:spPr>
          <a:xfrm>
            <a:off x="195000" y="188400"/>
            <a:ext cx="11802000" cy="6481200"/>
          </a:xfrm>
          <a:prstGeom prst="roundRect">
            <a:avLst>
              <a:gd name="adj" fmla="val 6264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10" name="Google Shape;310;p25"/>
          <p:cNvGrpSpPr/>
          <p:nvPr/>
        </p:nvGrpSpPr>
        <p:grpSpPr>
          <a:xfrm rot="10800000">
            <a:off x="10889905" y="2155692"/>
            <a:ext cx="1107084" cy="932768"/>
            <a:chOff x="538733" y="3980782"/>
            <a:chExt cx="953506" cy="803372"/>
          </a:xfrm>
        </p:grpSpPr>
        <p:grpSp>
          <p:nvGrpSpPr>
            <p:cNvPr id="311" name="Google Shape;311;p25"/>
            <p:cNvGrpSpPr/>
            <p:nvPr/>
          </p:nvGrpSpPr>
          <p:grpSpPr>
            <a:xfrm flipH="1">
              <a:off x="1219939" y="3980782"/>
              <a:ext cx="272300" cy="321022"/>
              <a:chOff x="1887875" y="651475"/>
              <a:chExt cx="195281" cy="230222"/>
            </a:xfrm>
          </p:grpSpPr>
          <p:sp>
            <p:nvSpPr>
              <p:cNvPr id="312" name="Google Shape;312;p25"/>
              <p:cNvSpPr/>
              <p:nvPr/>
            </p:nvSpPr>
            <p:spPr>
              <a:xfrm>
                <a:off x="1887875" y="651475"/>
                <a:ext cx="195281" cy="230222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6859" extrusionOk="0">
                    <a:moveTo>
                      <a:pt x="917" y="622"/>
                    </a:moveTo>
                    <a:cubicBezTo>
                      <a:pt x="2328" y="1478"/>
                      <a:pt x="5194" y="3670"/>
                      <a:pt x="5486" y="4070"/>
                    </a:cubicBezTo>
                    <a:cubicBezTo>
                      <a:pt x="5348" y="4156"/>
                      <a:pt x="4981" y="4236"/>
                      <a:pt x="4300" y="4236"/>
                    </a:cubicBezTo>
                    <a:cubicBezTo>
                      <a:pt x="4174" y="4236"/>
                      <a:pt x="4070" y="4232"/>
                      <a:pt x="4007" y="4231"/>
                    </a:cubicBezTo>
                    <a:cubicBezTo>
                      <a:pt x="2918" y="2916"/>
                      <a:pt x="1670" y="1436"/>
                      <a:pt x="917" y="622"/>
                    </a:cubicBezTo>
                    <a:close/>
                    <a:moveTo>
                      <a:pt x="331" y="768"/>
                    </a:moveTo>
                    <a:lnTo>
                      <a:pt x="331" y="768"/>
                    </a:lnTo>
                    <a:cubicBezTo>
                      <a:pt x="627" y="1368"/>
                      <a:pt x="1256" y="2513"/>
                      <a:pt x="2556" y="4736"/>
                    </a:cubicBezTo>
                    <a:cubicBezTo>
                      <a:pt x="2063" y="5533"/>
                      <a:pt x="1457" y="6390"/>
                      <a:pt x="1224" y="6552"/>
                    </a:cubicBezTo>
                    <a:cubicBezTo>
                      <a:pt x="989" y="5983"/>
                      <a:pt x="428" y="2226"/>
                      <a:pt x="331" y="768"/>
                    </a:cubicBezTo>
                    <a:close/>
                    <a:moveTo>
                      <a:pt x="227" y="1"/>
                    </a:moveTo>
                    <a:cubicBezTo>
                      <a:pt x="204" y="1"/>
                      <a:pt x="179" y="6"/>
                      <a:pt x="158" y="17"/>
                    </a:cubicBezTo>
                    <a:cubicBezTo>
                      <a:pt x="153" y="18"/>
                      <a:pt x="150" y="21"/>
                      <a:pt x="145" y="23"/>
                    </a:cubicBezTo>
                    <a:cubicBezTo>
                      <a:pt x="53" y="77"/>
                      <a:pt x="0" y="154"/>
                      <a:pt x="69" y="1012"/>
                    </a:cubicBezTo>
                    <a:cubicBezTo>
                      <a:pt x="142" y="1923"/>
                      <a:pt x="723" y="6692"/>
                      <a:pt x="1110" y="6844"/>
                    </a:cubicBezTo>
                    <a:cubicBezTo>
                      <a:pt x="1127" y="6851"/>
                      <a:pt x="1169" y="6858"/>
                      <a:pt x="1186" y="6858"/>
                    </a:cubicBezTo>
                    <a:cubicBezTo>
                      <a:pt x="1538" y="6858"/>
                      <a:pt x="2373" y="5575"/>
                      <a:pt x="2840" y="4810"/>
                    </a:cubicBezTo>
                    <a:cubicBezTo>
                      <a:pt x="2867" y="4766"/>
                      <a:pt x="2868" y="4711"/>
                      <a:pt x="2841" y="4666"/>
                    </a:cubicBezTo>
                    <a:cubicBezTo>
                      <a:pt x="2124" y="3441"/>
                      <a:pt x="1076" y="1607"/>
                      <a:pt x="603" y="691"/>
                    </a:cubicBezTo>
                    <a:lnTo>
                      <a:pt x="603" y="691"/>
                    </a:lnTo>
                    <a:cubicBezTo>
                      <a:pt x="1343" y="1493"/>
                      <a:pt x="2840" y="3263"/>
                      <a:pt x="3831" y="4459"/>
                    </a:cubicBezTo>
                    <a:cubicBezTo>
                      <a:pt x="3855" y="4489"/>
                      <a:pt x="3892" y="4508"/>
                      <a:pt x="3931" y="4509"/>
                    </a:cubicBezTo>
                    <a:cubicBezTo>
                      <a:pt x="3931" y="4509"/>
                      <a:pt x="4084" y="4517"/>
                      <a:pt x="4300" y="4517"/>
                    </a:cubicBezTo>
                    <a:cubicBezTo>
                      <a:pt x="5486" y="4517"/>
                      <a:pt x="5680" y="4292"/>
                      <a:pt x="5745" y="4219"/>
                    </a:cubicBezTo>
                    <a:cubicBezTo>
                      <a:pt x="5775" y="4184"/>
                      <a:pt x="5818" y="4107"/>
                      <a:pt x="5764" y="3988"/>
                    </a:cubicBezTo>
                    <a:cubicBezTo>
                      <a:pt x="5569" y="3562"/>
                      <a:pt x="3803" y="2278"/>
                      <a:pt x="3053" y="1745"/>
                    </a:cubicBezTo>
                    <a:cubicBezTo>
                      <a:pt x="2813" y="1576"/>
                      <a:pt x="804" y="158"/>
                      <a:pt x="287" y="13"/>
                    </a:cubicBezTo>
                    <a:cubicBezTo>
                      <a:pt x="277" y="8"/>
                      <a:pt x="267" y="5"/>
                      <a:pt x="256" y="4"/>
                    </a:cubicBezTo>
                    <a:cubicBezTo>
                      <a:pt x="247" y="2"/>
                      <a:pt x="237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25"/>
              <p:cNvSpPr/>
              <p:nvPr/>
            </p:nvSpPr>
            <p:spPr>
              <a:xfrm>
                <a:off x="1958632" y="794835"/>
                <a:ext cx="65922" cy="75555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251" extrusionOk="0">
                    <a:moveTo>
                      <a:pt x="1803" y="1"/>
                    </a:moveTo>
                    <a:cubicBezTo>
                      <a:pt x="1749" y="1"/>
                      <a:pt x="1697" y="32"/>
                      <a:pt x="1674" y="85"/>
                    </a:cubicBezTo>
                    <a:cubicBezTo>
                      <a:pt x="1326" y="883"/>
                      <a:pt x="875" y="1797"/>
                      <a:pt x="732" y="1955"/>
                    </a:cubicBezTo>
                    <a:cubicBezTo>
                      <a:pt x="631" y="1870"/>
                      <a:pt x="435" y="1496"/>
                      <a:pt x="291" y="1110"/>
                    </a:cubicBezTo>
                    <a:cubicBezTo>
                      <a:pt x="270" y="1054"/>
                      <a:pt x="217" y="1019"/>
                      <a:pt x="160" y="1019"/>
                    </a:cubicBezTo>
                    <a:cubicBezTo>
                      <a:pt x="143" y="1019"/>
                      <a:pt x="126" y="1022"/>
                      <a:pt x="109" y="1028"/>
                    </a:cubicBezTo>
                    <a:cubicBezTo>
                      <a:pt x="37" y="1055"/>
                      <a:pt x="0" y="1136"/>
                      <a:pt x="27" y="1209"/>
                    </a:cubicBezTo>
                    <a:cubicBezTo>
                      <a:pt x="106" y="1419"/>
                      <a:pt x="383" y="2113"/>
                      <a:pt x="639" y="2228"/>
                    </a:cubicBezTo>
                    <a:cubicBezTo>
                      <a:pt x="674" y="2244"/>
                      <a:pt x="707" y="2250"/>
                      <a:pt x="737" y="2250"/>
                    </a:cubicBezTo>
                    <a:cubicBezTo>
                      <a:pt x="768" y="2250"/>
                      <a:pt x="794" y="2244"/>
                      <a:pt x="815" y="2236"/>
                    </a:cubicBezTo>
                    <a:cubicBezTo>
                      <a:pt x="1042" y="2149"/>
                      <a:pt x="1548" y="1079"/>
                      <a:pt x="1932" y="197"/>
                    </a:cubicBezTo>
                    <a:cubicBezTo>
                      <a:pt x="1964" y="126"/>
                      <a:pt x="1931" y="43"/>
                      <a:pt x="1860" y="13"/>
                    </a:cubicBezTo>
                    <a:cubicBezTo>
                      <a:pt x="1841" y="5"/>
                      <a:pt x="1822" y="1"/>
                      <a:pt x="18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14" name="Google Shape;314;p25"/>
            <p:cNvSpPr/>
            <p:nvPr/>
          </p:nvSpPr>
          <p:spPr>
            <a:xfrm flipH="1">
              <a:off x="538733" y="4300143"/>
              <a:ext cx="791851" cy="484011"/>
            </a:xfrm>
            <a:custGeom>
              <a:avLst/>
              <a:gdLst/>
              <a:ahLst/>
              <a:cxnLst/>
              <a:rect l="l" t="t" r="r" b="b"/>
              <a:pathLst>
                <a:path w="16919" h="10341" extrusionOk="0">
                  <a:moveTo>
                    <a:pt x="354" y="0"/>
                  </a:moveTo>
                  <a:cubicBezTo>
                    <a:pt x="294" y="0"/>
                    <a:pt x="237" y="39"/>
                    <a:pt x="219" y="100"/>
                  </a:cubicBezTo>
                  <a:cubicBezTo>
                    <a:pt x="215" y="109"/>
                    <a:pt x="149" y="327"/>
                    <a:pt x="90" y="667"/>
                  </a:cubicBezTo>
                  <a:cubicBezTo>
                    <a:pt x="77" y="745"/>
                    <a:pt x="128" y="818"/>
                    <a:pt x="204" y="830"/>
                  </a:cubicBezTo>
                  <a:cubicBezTo>
                    <a:pt x="213" y="833"/>
                    <a:pt x="221" y="833"/>
                    <a:pt x="229" y="833"/>
                  </a:cubicBezTo>
                  <a:cubicBezTo>
                    <a:pt x="296" y="833"/>
                    <a:pt x="356" y="785"/>
                    <a:pt x="367" y="716"/>
                  </a:cubicBezTo>
                  <a:cubicBezTo>
                    <a:pt x="423" y="394"/>
                    <a:pt x="487" y="185"/>
                    <a:pt x="488" y="182"/>
                  </a:cubicBezTo>
                  <a:cubicBezTo>
                    <a:pt x="510" y="109"/>
                    <a:pt x="469" y="29"/>
                    <a:pt x="394" y="6"/>
                  </a:cubicBezTo>
                  <a:cubicBezTo>
                    <a:pt x="381" y="2"/>
                    <a:pt x="367" y="0"/>
                    <a:pt x="354" y="0"/>
                  </a:cubicBezTo>
                  <a:close/>
                  <a:moveTo>
                    <a:pt x="159" y="1111"/>
                  </a:moveTo>
                  <a:cubicBezTo>
                    <a:pt x="83" y="1111"/>
                    <a:pt x="24" y="1165"/>
                    <a:pt x="18" y="1241"/>
                  </a:cubicBezTo>
                  <a:cubicBezTo>
                    <a:pt x="7" y="1374"/>
                    <a:pt x="1" y="1514"/>
                    <a:pt x="1" y="1658"/>
                  </a:cubicBezTo>
                  <a:cubicBezTo>
                    <a:pt x="1" y="1712"/>
                    <a:pt x="2" y="1766"/>
                    <a:pt x="5" y="1820"/>
                  </a:cubicBezTo>
                  <a:cubicBezTo>
                    <a:pt x="7" y="1896"/>
                    <a:pt x="69" y="1956"/>
                    <a:pt x="144" y="1956"/>
                  </a:cubicBezTo>
                  <a:lnTo>
                    <a:pt x="149" y="1956"/>
                  </a:lnTo>
                  <a:cubicBezTo>
                    <a:pt x="227" y="1954"/>
                    <a:pt x="289" y="1889"/>
                    <a:pt x="285" y="1810"/>
                  </a:cubicBezTo>
                  <a:cubicBezTo>
                    <a:pt x="284" y="1759"/>
                    <a:pt x="283" y="1709"/>
                    <a:pt x="283" y="1658"/>
                  </a:cubicBezTo>
                  <a:cubicBezTo>
                    <a:pt x="283" y="1521"/>
                    <a:pt x="289" y="1389"/>
                    <a:pt x="299" y="1263"/>
                  </a:cubicBezTo>
                  <a:cubicBezTo>
                    <a:pt x="305" y="1184"/>
                    <a:pt x="247" y="1117"/>
                    <a:pt x="169" y="1111"/>
                  </a:cubicBezTo>
                  <a:cubicBezTo>
                    <a:pt x="165" y="1111"/>
                    <a:pt x="162" y="1111"/>
                    <a:pt x="159" y="1111"/>
                  </a:cubicBezTo>
                  <a:close/>
                  <a:moveTo>
                    <a:pt x="3888" y="2275"/>
                  </a:moveTo>
                  <a:cubicBezTo>
                    <a:pt x="3873" y="2275"/>
                    <a:pt x="3857" y="2278"/>
                    <a:pt x="3841" y="2283"/>
                  </a:cubicBezTo>
                  <a:cubicBezTo>
                    <a:pt x="3715" y="2328"/>
                    <a:pt x="3545" y="2462"/>
                    <a:pt x="3453" y="2836"/>
                  </a:cubicBezTo>
                  <a:cubicBezTo>
                    <a:pt x="3434" y="2910"/>
                    <a:pt x="3480" y="2987"/>
                    <a:pt x="3556" y="3006"/>
                  </a:cubicBezTo>
                  <a:cubicBezTo>
                    <a:pt x="3567" y="3008"/>
                    <a:pt x="3579" y="3010"/>
                    <a:pt x="3590" y="3010"/>
                  </a:cubicBezTo>
                  <a:cubicBezTo>
                    <a:pt x="3654" y="3010"/>
                    <a:pt x="3711" y="2967"/>
                    <a:pt x="3726" y="2903"/>
                  </a:cubicBezTo>
                  <a:cubicBezTo>
                    <a:pt x="3774" y="2708"/>
                    <a:pt x="3851" y="2580"/>
                    <a:pt x="3937" y="2549"/>
                  </a:cubicBezTo>
                  <a:cubicBezTo>
                    <a:pt x="4010" y="2523"/>
                    <a:pt x="4048" y="2442"/>
                    <a:pt x="4022" y="2369"/>
                  </a:cubicBezTo>
                  <a:cubicBezTo>
                    <a:pt x="4001" y="2311"/>
                    <a:pt x="3946" y="2275"/>
                    <a:pt x="3888" y="2275"/>
                  </a:cubicBezTo>
                  <a:close/>
                  <a:moveTo>
                    <a:pt x="201" y="2236"/>
                  </a:moveTo>
                  <a:cubicBezTo>
                    <a:pt x="193" y="2236"/>
                    <a:pt x="184" y="2236"/>
                    <a:pt x="176" y="2238"/>
                  </a:cubicBezTo>
                  <a:cubicBezTo>
                    <a:pt x="100" y="2250"/>
                    <a:pt x="49" y="2324"/>
                    <a:pt x="62" y="2401"/>
                  </a:cubicBezTo>
                  <a:cubicBezTo>
                    <a:pt x="96" y="2600"/>
                    <a:pt x="145" y="2793"/>
                    <a:pt x="210" y="2969"/>
                  </a:cubicBezTo>
                  <a:cubicBezTo>
                    <a:pt x="231" y="3027"/>
                    <a:pt x="285" y="3062"/>
                    <a:pt x="343" y="3062"/>
                  </a:cubicBezTo>
                  <a:cubicBezTo>
                    <a:pt x="359" y="3062"/>
                    <a:pt x="376" y="3060"/>
                    <a:pt x="390" y="3054"/>
                  </a:cubicBezTo>
                  <a:cubicBezTo>
                    <a:pt x="464" y="3028"/>
                    <a:pt x="502" y="2947"/>
                    <a:pt x="475" y="2874"/>
                  </a:cubicBezTo>
                  <a:cubicBezTo>
                    <a:pt x="417" y="2712"/>
                    <a:pt x="371" y="2537"/>
                    <a:pt x="339" y="2353"/>
                  </a:cubicBezTo>
                  <a:cubicBezTo>
                    <a:pt x="328" y="2284"/>
                    <a:pt x="269" y="2236"/>
                    <a:pt x="201" y="2236"/>
                  </a:cubicBezTo>
                  <a:close/>
                  <a:moveTo>
                    <a:pt x="4381" y="2478"/>
                  </a:moveTo>
                  <a:cubicBezTo>
                    <a:pt x="4352" y="2478"/>
                    <a:pt x="4324" y="2487"/>
                    <a:pt x="4299" y="2505"/>
                  </a:cubicBezTo>
                  <a:cubicBezTo>
                    <a:pt x="4235" y="2551"/>
                    <a:pt x="4221" y="2638"/>
                    <a:pt x="4267" y="2702"/>
                  </a:cubicBezTo>
                  <a:cubicBezTo>
                    <a:pt x="4299" y="2746"/>
                    <a:pt x="4314" y="2796"/>
                    <a:pt x="4314" y="2855"/>
                  </a:cubicBezTo>
                  <a:cubicBezTo>
                    <a:pt x="4314" y="2924"/>
                    <a:pt x="4292" y="3003"/>
                    <a:pt x="4248" y="3090"/>
                  </a:cubicBezTo>
                  <a:cubicBezTo>
                    <a:pt x="4213" y="3159"/>
                    <a:pt x="4240" y="3245"/>
                    <a:pt x="4310" y="3279"/>
                  </a:cubicBezTo>
                  <a:cubicBezTo>
                    <a:pt x="4331" y="3290"/>
                    <a:pt x="4352" y="3295"/>
                    <a:pt x="4374" y="3295"/>
                  </a:cubicBezTo>
                  <a:cubicBezTo>
                    <a:pt x="4425" y="3295"/>
                    <a:pt x="4474" y="3267"/>
                    <a:pt x="4500" y="3218"/>
                  </a:cubicBezTo>
                  <a:cubicBezTo>
                    <a:pt x="4564" y="3092"/>
                    <a:pt x="4597" y="2969"/>
                    <a:pt x="4597" y="2855"/>
                  </a:cubicBezTo>
                  <a:cubicBezTo>
                    <a:pt x="4597" y="2736"/>
                    <a:pt x="4563" y="2630"/>
                    <a:pt x="4495" y="2537"/>
                  </a:cubicBezTo>
                  <a:cubicBezTo>
                    <a:pt x="4468" y="2499"/>
                    <a:pt x="4424" y="2478"/>
                    <a:pt x="4381" y="2478"/>
                  </a:cubicBezTo>
                  <a:close/>
                  <a:moveTo>
                    <a:pt x="590" y="3286"/>
                  </a:moveTo>
                  <a:cubicBezTo>
                    <a:pt x="564" y="3286"/>
                    <a:pt x="537" y="3293"/>
                    <a:pt x="514" y="3308"/>
                  </a:cubicBezTo>
                  <a:cubicBezTo>
                    <a:pt x="449" y="3350"/>
                    <a:pt x="430" y="3437"/>
                    <a:pt x="471" y="3503"/>
                  </a:cubicBezTo>
                  <a:cubicBezTo>
                    <a:pt x="580" y="3672"/>
                    <a:pt x="709" y="3828"/>
                    <a:pt x="855" y="3963"/>
                  </a:cubicBezTo>
                  <a:cubicBezTo>
                    <a:pt x="882" y="3987"/>
                    <a:pt x="916" y="3999"/>
                    <a:pt x="950" y="3999"/>
                  </a:cubicBezTo>
                  <a:cubicBezTo>
                    <a:pt x="988" y="3999"/>
                    <a:pt x="1026" y="3985"/>
                    <a:pt x="1054" y="3955"/>
                  </a:cubicBezTo>
                  <a:cubicBezTo>
                    <a:pt x="1107" y="3898"/>
                    <a:pt x="1103" y="3808"/>
                    <a:pt x="1047" y="3756"/>
                  </a:cubicBezTo>
                  <a:cubicBezTo>
                    <a:pt x="918" y="3637"/>
                    <a:pt x="806" y="3501"/>
                    <a:pt x="709" y="3351"/>
                  </a:cubicBezTo>
                  <a:cubicBezTo>
                    <a:pt x="682" y="3309"/>
                    <a:pt x="636" y="3286"/>
                    <a:pt x="590" y="3286"/>
                  </a:cubicBezTo>
                  <a:close/>
                  <a:moveTo>
                    <a:pt x="3530" y="3289"/>
                  </a:moveTo>
                  <a:cubicBezTo>
                    <a:pt x="3453" y="3289"/>
                    <a:pt x="3389" y="3354"/>
                    <a:pt x="3389" y="3431"/>
                  </a:cubicBezTo>
                  <a:cubicBezTo>
                    <a:pt x="3389" y="3616"/>
                    <a:pt x="3404" y="3811"/>
                    <a:pt x="3433" y="4012"/>
                  </a:cubicBezTo>
                  <a:cubicBezTo>
                    <a:pt x="3443" y="4081"/>
                    <a:pt x="3503" y="4132"/>
                    <a:pt x="3573" y="4132"/>
                  </a:cubicBezTo>
                  <a:cubicBezTo>
                    <a:pt x="3579" y="4132"/>
                    <a:pt x="3586" y="4132"/>
                    <a:pt x="3592" y="4130"/>
                  </a:cubicBezTo>
                  <a:cubicBezTo>
                    <a:pt x="3659" y="4121"/>
                    <a:pt x="3706" y="4068"/>
                    <a:pt x="3712" y="4005"/>
                  </a:cubicBezTo>
                  <a:cubicBezTo>
                    <a:pt x="3862" y="3911"/>
                    <a:pt x="3998" y="3807"/>
                    <a:pt x="4119" y="3697"/>
                  </a:cubicBezTo>
                  <a:cubicBezTo>
                    <a:pt x="4177" y="3644"/>
                    <a:pt x="4180" y="3555"/>
                    <a:pt x="4128" y="3497"/>
                  </a:cubicBezTo>
                  <a:cubicBezTo>
                    <a:pt x="4100" y="3467"/>
                    <a:pt x="4062" y="3451"/>
                    <a:pt x="4024" y="3451"/>
                  </a:cubicBezTo>
                  <a:cubicBezTo>
                    <a:pt x="3989" y="3451"/>
                    <a:pt x="3955" y="3464"/>
                    <a:pt x="3928" y="3488"/>
                  </a:cubicBezTo>
                  <a:cubicBezTo>
                    <a:pt x="3852" y="3558"/>
                    <a:pt x="3770" y="3624"/>
                    <a:pt x="3681" y="3687"/>
                  </a:cubicBezTo>
                  <a:cubicBezTo>
                    <a:pt x="3674" y="3600"/>
                    <a:pt x="3672" y="3514"/>
                    <a:pt x="3672" y="3431"/>
                  </a:cubicBezTo>
                  <a:lnTo>
                    <a:pt x="3672" y="3428"/>
                  </a:lnTo>
                  <a:cubicBezTo>
                    <a:pt x="3672" y="3350"/>
                    <a:pt x="3608" y="3289"/>
                    <a:pt x="3530" y="3289"/>
                  </a:cubicBezTo>
                  <a:close/>
                  <a:moveTo>
                    <a:pt x="3061" y="4030"/>
                  </a:moveTo>
                  <a:cubicBezTo>
                    <a:pt x="3045" y="4030"/>
                    <a:pt x="3028" y="4032"/>
                    <a:pt x="3012" y="4038"/>
                  </a:cubicBezTo>
                  <a:cubicBezTo>
                    <a:pt x="2840" y="4102"/>
                    <a:pt x="2666" y="4147"/>
                    <a:pt x="2496" y="4173"/>
                  </a:cubicBezTo>
                  <a:cubicBezTo>
                    <a:pt x="2419" y="4184"/>
                    <a:pt x="2365" y="4257"/>
                    <a:pt x="2377" y="4334"/>
                  </a:cubicBezTo>
                  <a:cubicBezTo>
                    <a:pt x="2387" y="4404"/>
                    <a:pt x="2447" y="4454"/>
                    <a:pt x="2517" y="4454"/>
                  </a:cubicBezTo>
                  <a:cubicBezTo>
                    <a:pt x="2523" y="4454"/>
                    <a:pt x="2530" y="4454"/>
                    <a:pt x="2538" y="4452"/>
                  </a:cubicBezTo>
                  <a:cubicBezTo>
                    <a:pt x="2728" y="4424"/>
                    <a:pt x="2920" y="4373"/>
                    <a:pt x="3111" y="4303"/>
                  </a:cubicBezTo>
                  <a:cubicBezTo>
                    <a:pt x="3183" y="4275"/>
                    <a:pt x="3221" y="4194"/>
                    <a:pt x="3194" y="4122"/>
                  </a:cubicBezTo>
                  <a:cubicBezTo>
                    <a:pt x="3172" y="4065"/>
                    <a:pt x="3119" y="4030"/>
                    <a:pt x="3061" y="4030"/>
                  </a:cubicBezTo>
                  <a:close/>
                  <a:moveTo>
                    <a:pt x="1412" y="4036"/>
                  </a:moveTo>
                  <a:cubicBezTo>
                    <a:pt x="1359" y="4036"/>
                    <a:pt x="1309" y="4066"/>
                    <a:pt x="1285" y="4118"/>
                  </a:cubicBezTo>
                  <a:cubicBezTo>
                    <a:pt x="1252" y="4188"/>
                    <a:pt x="1282" y="4272"/>
                    <a:pt x="1353" y="4306"/>
                  </a:cubicBezTo>
                  <a:cubicBezTo>
                    <a:pt x="1534" y="4389"/>
                    <a:pt x="1730" y="4444"/>
                    <a:pt x="1939" y="4466"/>
                  </a:cubicBezTo>
                  <a:cubicBezTo>
                    <a:pt x="1944" y="4467"/>
                    <a:pt x="1950" y="4467"/>
                    <a:pt x="1955" y="4467"/>
                  </a:cubicBezTo>
                  <a:cubicBezTo>
                    <a:pt x="2026" y="4467"/>
                    <a:pt x="2087" y="4415"/>
                    <a:pt x="2094" y="4342"/>
                  </a:cubicBezTo>
                  <a:cubicBezTo>
                    <a:pt x="2103" y="4265"/>
                    <a:pt x="2048" y="4195"/>
                    <a:pt x="1969" y="4187"/>
                  </a:cubicBezTo>
                  <a:cubicBezTo>
                    <a:pt x="1793" y="4166"/>
                    <a:pt x="1625" y="4121"/>
                    <a:pt x="1472" y="4049"/>
                  </a:cubicBezTo>
                  <a:cubicBezTo>
                    <a:pt x="1453" y="4040"/>
                    <a:pt x="1432" y="4036"/>
                    <a:pt x="1412" y="4036"/>
                  </a:cubicBezTo>
                  <a:close/>
                  <a:moveTo>
                    <a:pt x="8577" y="4378"/>
                  </a:moveTo>
                  <a:cubicBezTo>
                    <a:pt x="8515" y="4378"/>
                    <a:pt x="8458" y="4420"/>
                    <a:pt x="8441" y="4482"/>
                  </a:cubicBezTo>
                  <a:cubicBezTo>
                    <a:pt x="8421" y="4557"/>
                    <a:pt x="8465" y="4634"/>
                    <a:pt x="8540" y="4655"/>
                  </a:cubicBezTo>
                  <a:cubicBezTo>
                    <a:pt x="8564" y="4662"/>
                    <a:pt x="8593" y="4677"/>
                    <a:pt x="8621" y="4699"/>
                  </a:cubicBezTo>
                  <a:cubicBezTo>
                    <a:pt x="8732" y="4786"/>
                    <a:pt x="8825" y="4875"/>
                    <a:pt x="8899" y="4963"/>
                  </a:cubicBezTo>
                  <a:cubicBezTo>
                    <a:pt x="8926" y="4998"/>
                    <a:pt x="8966" y="5015"/>
                    <a:pt x="9008" y="5015"/>
                  </a:cubicBezTo>
                  <a:cubicBezTo>
                    <a:pt x="9038" y="5015"/>
                    <a:pt x="9070" y="5005"/>
                    <a:pt x="9097" y="4983"/>
                  </a:cubicBezTo>
                  <a:cubicBezTo>
                    <a:pt x="9157" y="4933"/>
                    <a:pt x="9166" y="4844"/>
                    <a:pt x="9116" y="4784"/>
                  </a:cubicBezTo>
                  <a:cubicBezTo>
                    <a:pt x="9030" y="4680"/>
                    <a:pt x="8922" y="4576"/>
                    <a:pt x="8795" y="4477"/>
                  </a:cubicBezTo>
                  <a:cubicBezTo>
                    <a:pt x="8736" y="4430"/>
                    <a:pt x="8676" y="4399"/>
                    <a:pt x="8615" y="4383"/>
                  </a:cubicBezTo>
                  <a:cubicBezTo>
                    <a:pt x="8602" y="4379"/>
                    <a:pt x="8590" y="4378"/>
                    <a:pt x="8577" y="4378"/>
                  </a:cubicBezTo>
                  <a:close/>
                  <a:moveTo>
                    <a:pt x="3687" y="4402"/>
                  </a:moveTo>
                  <a:cubicBezTo>
                    <a:pt x="3675" y="4402"/>
                    <a:pt x="3662" y="4404"/>
                    <a:pt x="3650" y="4407"/>
                  </a:cubicBezTo>
                  <a:cubicBezTo>
                    <a:pt x="3575" y="4428"/>
                    <a:pt x="3531" y="4505"/>
                    <a:pt x="3552" y="4580"/>
                  </a:cubicBezTo>
                  <a:cubicBezTo>
                    <a:pt x="3603" y="4770"/>
                    <a:pt x="3666" y="4955"/>
                    <a:pt x="3739" y="5131"/>
                  </a:cubicBezTo>
                  <a:cubicBezTo>
                    <a:pt x="3763" y="5185"/>
                    <a:pt x="3814" y="5218"/>
                    <a:pt x="3870" y="5218"/>
                  </a:cubicBezTo>
                  <a:cubicBezTo>
                    <a:pt x="3888" y="5218"/>
                    <a:pt x="3906" y="5214"/>
                    <a:pt x="3924" y="5207"/>
                  </a:cubicBezTo>
                  <a:cubicBezTo>
                    <a:pt x="3997" y="5176"/>
                    <a:pt x="4030" y="5094"/>
                    <a:pt x="4000" y="5022"/>
                  </a:cubicBezTo>
                  <a:cubicBezTo>
                    <a:pt x="3932" y="4858"/>
                    <a:pt x="3872" y="4684"/>
                    <a:pt x="3824" y="4506"/>
                  </a:cubicBezTo>
                  <a:cubicBezTo>
                    <a:pt x="3806" y="4443"/>
                    <a:pt x="3750" y="4402"/>
                    <a:pt x="3687" y="4402"/>
                  </a:cubicBezTo>
                  <a:close/>
                  <a:moveTo>
                    <a:pt x="8180" y="4699"/>
                  </a:moveTo>
                  <a:cubicBezTo>
                    <a:pt x="8123" y="4699"/>
                    <a:pt x="8070" y="4734"/>
                    <a:pt x="8049" y="4792"/>
                  </a:cubicBezTo>
                  <a:cubicBezTo>
                    <a:pt x="7990" y="4957"/>
                    <a:pt x="7956" y="5164"/>
                    <a:pt x="7953" y="5392"/>
                  </a:cubicBezTo>
                  <a:cubicBezTo>
                    <a:pt x="7952" y="5470"/>
                    <a:pt x="8013" y="5534"/>
                    <a:pt x="8092" y="5535"/>
                  </a:cubicBezTo>
                  <a:lnTo>
                    <a:pt x="8094" y="5535"/>
                  </a:lnTo>
                  <a:cubicBezTo>
                    <a:pt x="8170" y="5535"/>
                    <a:pt x="8234" y="5474"/>
                    <a:pt x="8235" y="5397"/>
                  </a:cubicBezTo>
                  <a:cubicBezTo>
                    <a:pt x="8237" y="5200"/>
                    <a:pt x="8266" y="5023"/>
                    <a:pt x="8315" y="4887"/>
                  </a:cubicBezTo>
                  <a:cubicBezTo>
                    <a:pt x="8340" y="4814"/>
                    <a:pt x="8302" y="4733"/>
                    <a:pt x="8229" y="4707"/>
                  </a:cubicBezTo>
                  <a:cubicBezTo>
                    <a:pt x="8213" y="4701"/>
                    <a:pt x="8196" y="4699"/>
                    <a:pt x="8180" y="4699"/>
                  </a:cubicBezTo>
                  <a:close/>
                  <a:moveTo>
                    <a:pt x="16052" y="5391"/>
                  </a:moveTo>
                  <a:cubicBezTo>
                    <a:pt x="16006" y="5391"/>
                    <a:pt x="15961" y="5413"/>
                    <a:pt x="15934" y="5455"/>
                  </a:cubicBezTo>
                  <a:cubicBezTo>
                    <a:pt x="15892" y="5519"/>
                    <a:pt x="15910" y="5606"/>
                    <a:pt x="15975" y="5649"/>
                  </a:cubicBezTo>
                  <a:cubicBezTo>
                    <a:pt x="16109" y="5737"/>
                    <a:pt x="16225" y="5842"/>
                    <a:pt x="16320" y="5962"/>
                  </a:cubicBezTo>
                  <a:cubicBezTo>
                    <a:pt x="16348" y="5996"/>
                    <a:pt x="16388" y="6014"/>
                    <a:pt x="16430" y="6014"/>
                  </a:cubicBezTo>
                  <a:cubicBezTo>
                    <a:pt x="16460" y="6014"/>
                    <a:pt x="16492" y="6005"/>
                    <a:pt x="16518" y="5984"/>
                  </a:cubicBezTo>
                  <a:cubicBezTo>
                    <a:pt x="16579" y="5935"/>
                    <a:pt x="16589" y="5846"/>
                    <a:pt x="16540" y="5785"/>
                  </a:cubicBezTo>
                  <a:cubicBezTo>
                    <a:pt x="16427" y="5643"/>
                    <a:pt x="16289" y="5518"/>
                    <a:pt x="16130" y="5414"/>
                  </a:cubicBezTo>
                  <a:cubicBezTo>
                    <a:pt x="16106" y="5398"/>
                    <a:pt x="16079" y="5391"/>
                    <a:pt x="16052" y="5391"/>
                  </a:cubicBezTo>
                  <a:close/>
                  <a:moveTo>
                    <a:pt x="9240" y="5238"/>
                  </a:moveTo>
                  <a:cubicBezTo>
                    <a:pt x="9235" y="5238"/>
                    <a:pt x="9230" y="5238"/>
                    <a:pt x="9225" y="5239"/>
                  </a:cubicBezTo>
                  <a:cubicBezTo>
                    <a:pt x="9147" y="5246"/>
                    <a:pt x="9090" y="5315"/>
                    <a:pt x="9097" y="5392"/>
                  </a:cubicBezTo>
                  <a:cubicBezTo>
                    <a:pt x="9098" y="5410"/>
                    <a:pt x="9100" y="5429"/>
                    <a:pt x="9100" y="5446"/>
                  </a:cubicBezTo>
                  <a:cubicBezTo>
                    <a:pt x="9100" y="5575"/>
                    <a:pt x="9054" y="5702"/>
                    <a:pt x="8965" y="5824"/>
                  </a:cubicBezTo>
                  <a:cubicBezTo>
                    <a:pt x="8920" y="5888"/>
                    <a:pt x="8934" y="5976"/>
                    <a:pt x="8997" y="6022"/>
                  </a:cubicBezTo>
                  <a:cubicBezTo>
                    <a:pt x="9023" y="6039"/>
                    <a:pt x="9051" y="6049"/>
                    <a:pt x="9080" y="6049"/>
                  </a:cubicBezTo>
                  <a:cubicBezTo>
                    <a:pt x="9123" y="6049"/>
                    <a:pt x="9167" y="6028"/>
                    <a:pt x="9194" y="5990"/>
                  </a:cubicBezTo>
                  <a:cubicBezTo>
                    <a:pt x="9319" y="5817"/>
                    <a:pt x="9381" y="5635"/>
                    <a:pt x="9381" y="5446"/>
                  </a:cubicBezTo>
                  <a:cubicBezTo>
                    <a:pt x="9381" y="5420"/>
                    <a:pt x="9380" y="5393"/>
                    <a:pt x="9378" y="5366"/>
                  </a:cubicBezTo>
                  <a:cubicBezTo>
                    <a:pt x="9371" y="5294"/>
                    <a:pt x="9311" y="5238"/>
                    <a:pt x="9240" y="5238"/>
                  </a:cubicBezTo>
                  <a:close/>
                  <a:moveTo>
                    <a:pt x="4123" y="5440"/>
                  </a:moveTo>
                  <a:cubicBezTo>
                    <a:pt x="4099" y="5440"/>
                    <a:pt x="4073" y="5446"/>
                    <a:pt x="4051" y="5459"/>
                  </a:cubicBezTo>
                  <a:cubicBezTo>
                    <a:pt x="3984" y="5500"/>
                    <a:pt x="3962" y="5587"/>
                    <a:pt x="4003" y="5653"/>
                  </a:cubicBezTo>
                  <a:cubicBezTo>
                    <a:pt x="4109" y="5828"/>
                    <a:pt x="4227" y="5987"/>
                    <a:pt x="4353" y="6128"/>
                  </a:cubicBezTo>
                  <a:cubicBezTo>
                    <a:pt x="4380" y="6159"/>
                    <a:pt x="4419" y="6175"/>
                    <a:pt x="4457" y="6175"/>
                  </a:cubicBezTo>
                  <a:cubicBezTo>
                    <a:pt x="4491" y="6175"/>
                    <a:pt x="4525" y="6163"/>
                    <a:pt x="4552" y="6139"/>
                  </a:cubicBezTo>
                  <a:cubicBezTo>
                    <a:pt x="4610" y="6087"/>
                    <a:pt x="4615" y="5997"/>
                    <a:pt x="4563" y="5940"/>
                  </a:cubicBezTo>
                  <a:cubicBezTo>
                    <a:pt x="4449" y="5812"/>
                    <a:pt x="4341" y="5666"/>
                    <a:pt x="4244" y="5507"/>
                  </a:cubicBezTo>
                  <a:cubicBezTo>
                    <a:pt x="4217" y="5464"/>
                    <a:pt x="4171" y="5440"/>
                    <a:pt x="4123" y="5440"/>
                  </a:cubicBezTo>
                  <a:close/>
                  <a:moveTo>
                    <a:pt x="8140" y="5815"/>
                  </a:moveTo>
                  <a:cubicBezTo>
                    <a:pt x="8132" y="5815"/>
                    <a:pt x="8124" y="5816"/>
                    <a:pt x="8116" y="5817"/>
                  </a:cubicBezTo>
                  <a:cubicBezTo>
                    <a:pt x="8039" y="5831"/>
                    <a:pt x="7987" y="5903"/>
                    <a:pt x="8001" y="5980"/>
                  </a:cubicBezTo>
                  <a:cubicBezTo>
                    <a:pt x="8025" y="6118"/>
                    <a:pt x="8057" y="6259"/>
                    <a:pt x="8098" y="6401"/>
                  </a:cubicBezTo>
                  <a:cubicBezTo>
                    <a:pt x="8032" y="6432"/>
                    <a:pt x="7998" y="6509"/>
                    <a:pt x="8025" y="6579"/>
                  </a:cubicBezTo>
                  <a:cubicBezTo>
                    <a:pt x="8046" y="6635"/>
                    <a:pt x="8100" y="6671"/>
                    <a:pt x="8158" y="6671"/>
                  </a:cubicBezTo>
                  <a:cubicBezTo>
                    <a:pt x="8174" y="6671"/>
                    <a:pt x="8191" y="6667"/>
                    <a:pt x="8207" y="6661"/>
                  </a:cubicBezTo>
                  <a:cubicBezTo>
                    <a:pt x="8224" y="6655"/>
                    <a:pt x="8241" y="6649"/>
                    <a:pt x="8257" y="6643"/>
                  </a:cubicBezTo>
                  <a:cubicBezTo>
                    <a:pt x="8263" y="6643"/>
                    <a:pt x="8270" y="6644"/>
                    <a:pt x="8276" y="6644"/>
                  </a:cubicBezTo>
                  <a:cubicBezTo>
                    <a:pt x="8291" y="6644"/>
                    <a:pt x="8306" y="6642"/>
                    <a:pt x="8321" y="6637"/>
                  </a:cubicBezTo>
                  <a:cubicBezTo>
                    <a:pt x="8350" y="6627"/>
                    <a:pt x="8373" y="6610"/>
                    <a:pt x="8390" y="6586"/>
                  </a:cubicBezTo>
                  <a:cubicBezTo>
                    <a:pt x="8517" y="6530"/>
                    <a:pt x="8633" y="6469"/>
                    <a:pt x="8738" y="6401"/>
                  </a:cubicBezTo>
                  <a:cubicBezTo>
                    <a:pt x="8805" y="6360"/>
                    <a:pt x="8824" y="6273"/>
                    <a:pt x="8782" y="6207"/>
                  </a:cubicBezTo>
                  <a:cubicBezTo>
                    <a:pt x="8756" y="6164"/>
                    <a:pt x="8711" y="6142"/>
                    <a:pt x="8664" y="6142"/>
                  </a:cubicBezTo>
                  <a:cubicBezTo>
                    <a:pt x="8638" y="6142"/>
                    <a:pt x="8612" y="6149"/>
                    <a:pt x="8588" y="6164"/>
                  </a:cubicBezTo>
                  <a:cubicBezTo>
                    <a:pt x="8518" y="6208"/>
                    <a:pt x="8441" y="6251"/>
                    <a:pt x="8360" y="6290"/>
                  </a:cubicBezTo>
                  <a:cubicBezTo>
                    <a:pt x="8327" y="6170"/>
                    <a:pt x="8299" y="6050"/>
                    <a:pt x="8279" y="5932"/>
                  </a:cubicBezTo>
                  <a:cubicBezTo>
                    <a:pt x="8267" y="5863"/>
                    <a:pt x="8207" y="5815"/>
                    <a:pt x="8140" y="5815"/>
                  </a:cubicBezTo>
                  <a:close/>
                  <a:moveTo>
                    <a:pt x="4879" y="6266"/>
                  </a:moveTo>
                  <a:cubicBezTo>
                    <a:pt x="4834" y="6266"/>
                    <a:pt x="4790" y="6287"/>
                    <a:pt x="4762" y="6327"/>
                  </a:cubicBezTo>
                  <a:cubicBezTo>
                    <a:pt x="4718" y="6392"/>
                    <a:pt x="4735" y="6479"/>
                    <a:pt x="4799" y="6523"/>
                  </a:cubicBezTo>
                  <a:cubicBezTo>
                    <a:pt x="4967" y="6639"/>
                    <a:pt x="5148" y="6730"/>
                    <a:pt x="5335" y="6792"/>
                  </a:cubicBezTo>
                  <a:cubicBezTo>
                    <a:pt x="5350" y="6797"/>
                    <a:pt x="5366" y="6799"/>
                    <a:pt x="5381" y="6799"/>
                  </a:cubicBezTo>
                  <a:cubicBezTo>
                    <a:pt x="5440" y="6799"/>
                    <a:pt x="5495" y="6763"/>
                    <a:pt x="5514" y="6704"/>
                  </a:cubicBezTo>
                  <a:cubicBezTo>
                    <a:pt x="5539" y="6630"/>
                    <a:pt x="5500" y="6550"/>
                    <a:pt x="5426" y="6525"/>
                  </a:cubicBezTo>
                  <a:cubicBezTo>
                    <a:pt x="5262" y="6470"/>
                    <a:pt x="5105" y="6392"/>
                    <a:pt x="4958" y="6291"/>
                  </a:cubicBezTo>
                  <a:cubicBezTo>
                    <a:pt x="4934" y="6274"/>
                    <a:pt x="4906" y="6266"/>
                    <a:pt x="4879" y="6266"/>
                  </a:cubicBezTo>
                  <a:close/>
                  <a:moveTo>
                    <a:pt x="7615" y="6545"/>
                  </a:moveTo>
                  <a:cubicBezTo>
                    <a:pt x="7605" y="6545"/>
                    <a:pt x="7596" y="6546"/>
                    <a:pt x="7586" y="6548"/>
                  </a:cubicBezTo>
                  <a:cubicBezTo>
                    <a:pt x="7412" y="6586"/>
                    <a:pt x="7230" y="6615"/>
                    <a:pt x="7045" y="6633"/>
                  </a:cubicBezTo>
                  <a:cubicBezTo>
                    <a:pt x="6967" y="6640"/>
                    <a:pt x="6911" y="6710"/>
                    <a:pt x="6918" y="6787"/>
                  </a:cubicBezTo>
                  <a:cubicBezTo>
                    <a:pt x="6925" y="6860"/>
                    <a:pt x="6987" y="6915"/>
                    <a:pt x="7059" y="6915"/>
                  </a:cubicBezTo>
                  <a:cubicBezTo>
                    <a:pt x="7063" y="6915"/>
                    <a:pt x="7068" y="6913"/>
                    <a:pt x="7072" y="6913"/>
                  </a:cubicBezTo>
                  <a:cubicBezTo>
                    <a:pt x="7268" y="6894"/>
                    <a:pt x="7462" y="6864"/>
                    <a:pt x="7646" y="6824"/>
                  </a:cubicBezTo>
                  <a:cubicBezTo>
                    <a:pt x="7722" y="6808"/>
                    <a:pt x="7771" y="6733"/>
                    <a:pt x="7754" y="6656"/>
                  </a:cubicBezTo>
                  <a:cubicBezTo>
                    <a:pt x="7740" y="6590"/>
                    <a:pt x="7680" y="6545"/>
                    <a:pt x="7615" y="6545"/>
                  </a:cubicBezTo>
                  <a:close/>
                  <a:moveTo>
                    <a:pt x="5931" y="6626"/>
                  </a:moveTo>
                  <a:cubicBezTo>
                    <a:pt x="5861" y="6626"/>
                    <a:pt x="5799" y="6680"/>
                    <a:pt x="5792" y="6752"/>
                  </a:cubicBezTo>
                  <a:cubicBezTo>
                    <a:pt x="5784" y="6830"/>
                    <a:pt x="5840" y="6899"/>
                    <a:pt x="5917" y="6907"/>
                  </a:cubicBezTo>
                  <a:cubicBezTo>
                    <a:pt x="6110" y="6927"/>
                    <a:pt x="6303" y="6938"/>
                    <a:pt x="6494" y="6939"/>
                  </a:cubicBezTo>
                  <a:lnTo>
                    <a:pt x="6495" y="6939"/>
                  </a:lnTo>
                  <a:cubicBezTo>
                    <a:pt x="6573" y="6939"/>
                    <a:pt x="6636" y="6877"/>
                    <a:pt x="6636" y="6799"/>
                  </a:cubicBezTo>
                  <a:cubicBezTo>
                    <a:pt x="6638" y="6721"/>
                    <a:pt x="6574" y="6659"/>
                    <a:pt x="6497" y="6657"/>
                  </a:cubicBezTo>
                  <a:cubicBezTo>
                    <a:pt x="6314" y="6656"/>
                    <a:pt x="6129" y="6646"/>
                    <a:pt x="5947" y="6627"/>
                  </a:cubicBezTo>
                  <a:cubicBezTo>
                    <a:pt x="5942" y="6626"/>
                    <a:pt x="5936" y="6626"/>
                    <a:pt x="5931" y="6626"/>
                  </a:cubicBezTo>
                  <a:close/>
                  <a:moveTo>
                    <a:pt x="16693" y="6227"/>
                  </a:moveTo>
                  <a:cubicBezTo>
                    <a:pt x="16679" y="6227"/>
                    <a:pt x="16665" y="6229"/>
                    <a:pt x="16650" y="6234"/>
                  </a:cubicBezTo>
                  <a:cubicBezTo>
                    <a:pt x="16576" y="6257"/>
                    <a:pt x="16535" y="6336"/>
                    <a:pt x="16558" y="6411"/>
                  </a:cubicBezTo>
                  <a:cubicBezTo>
                    <a:pt x="16609" y="6569"/>
                    <a:pt x="16636" y="6743"/>
                    <a:pt x="16636" y="6924"/>
                  </a:cubicBezTo>
                  <a:cubicBezTo>
                    <a:pt x="16637" y="7002"/>
                    <a:pt x="16699" y="7065"/>
                    <a:pt x="16778" y="7065"/>
                  </a:cubicBezTo>
                  <a:lnTo>
                    <a:pt x="16778" y="7064"/>
                  </a:lnTo>
                  <a:cubicBezTo>
                    <a:pt x="16856" y="7064"/>
                    <a:pt x="16919" y="7000"/>
                    <a:pt x="16919" y="6923"/>
                  </a:cubicBezTo>
                  <a:cubicBezTo>
                    <a:pt x="16917" y="6713"/>
                    <a:pt x="16887" y="6512"/>
                    <a:pt x="16828" y="6325"/>
                  </a:cubicBezTo>
                  <a:cubicBezTo>
                    <a:pt x="16808" y="6265"/>
                    <a:pt x="16753" y="6227"/>
                    <a:pt x="16693" y="6227"/>
                  </a:cubicBezTo>
                  <a:close/>
                  <a:moveTo>
                    <a:pt x="8486" y="6884"/>
                  </a:moveTo>
                  <a:cubicBezTo>
                    <a:pt x="8466" y="6884"/>
                    <a:pt x="8445" y="6888"/>
                    <a:pt x="8426" y="6897"/>
                  </a:cubicBezTo>
                  <a:cubicBezTo>
                    <a:pt x="8356" y="6932"/>
                    <a:pt x="8326" y="7015"/>
                    <a:pt x="8360" y="7086"/>
                  </a:cubicBezTo>
                  <a:cubicBezTo>
                    <a:pt x="8441" y="7258"/>
                    <a:pt x="8535" y="7429"/>
                    <a:pt x="8639" y="7594"/>
                  </a:cubicBezTo>
                  <a:cubicBezTo>
                    <a:pt x="8666" y="7637"/>
                    <a:pt x="8713" y="7661"/>
                    <a:pt x="8759" y="7661"/>
                  </a:cubicBezTo>
                  <a:lnTo>
                    <a:pt x="8759" y="7659"/>
                  </a:lnTo>
                  <a:cubicBezTo>
                    <a:pt x="8785" y="7659"/>
                    <a:pt x="8811" y="7653"/>
                    <a:pt x="8834" y="7639"/>
                  </a:cubicBezTo>
                  <a:cubicBezTo>
                    <a:pt x="8900" y="7597"/>
                    <a:pt x="8920" y="7510"/>
                    <a:pt x="8878" y="7444"/>
                  </a:cubicBezTo>
                  <a:cubicBezTo>
                    <a:pt x="8780" y="7288"/>
                    <a:pt x="8691" y="7127"/>
                    <a:pt x="8615" y="6965"/>
                  </a:cubicBezTo>
                  <a:cubicBezTo>
                    <a:pt x="8590" y="6914"/>
                    <a:pt x="8539" y="6884"/>
                    <a:pt x="8486" y="6884"/>
                  </a:cubicBezTo>
                  <a:close/>
                  <a:moveTo>
                    <a:pt x="16711" y="7342"/>
                  </a:moveTo>
                  <a:cubicBezTo>
                    <a:pt x="16647" y="7342"/>
                    <a:pt x="16589" y="7385"/>
                    <a:pt x="16574" y="7450"/>
                  </a:cubicBezTo>
                  <a:cubicBezTo>
                    <a:pt x="16534" y="7619"/>
                    <a:pt x="16476" y="7790"/>
                    <a:pt x="16402" y="7958"/>
                  </a:cubicBezTo>
                  <a:cubicBezTo>
                    <a:pt x="16370" y="8031"/>
                    <a:pt x="16402" y="8114"/>
                    <a:pt x="16473" y="8144"/>
                  </a:cubicBezTo>
                  <a:cubicBezTo>
                    <a:pt x="16491" y="8153"/>
                    <a:pt x="16511" y="8157"/>
                    <a:pt x="16530" y="8157"/>
                  </a:cubicBezTo>
                  <a:cubicBezTo>
                    <a:pt x="16584" y="8157"/>
                    <a:pt x="16636" y="8126"/>
                    <a:pt x="16659" y="8073"/>
                  </a:cubicBezTo>
                  <a:cubicBezTo>
                    <a:pt x="16741" y="7888"/>
                    <a:pt x="16805" y="7701"/>
                    <a:pt x="16849" y="7515"/>
                  </a:cubicBezTo>
                  <a:cubicBezTo>
                    <a:pt x="16866" y="7439"/>
                    <a:pt x="16819" y="7363"/>
                    <a:pt x="16743" y="7346"/>
                  </a:cubicBezTo>
                  <a:cubicBezTo>
                    <a:pt x="16733" y="7343"/>
                    <a:pt x="16722" y="7342"/>
                    <a:pt x="16711" y="7342"/>
                  </a:cubicBezTo>
                  <a:close/>
                  <a:moveTo>
                    <a:pt x="9084" y="7838"/>
                  </a:moveTo>
                  <a:cubicBezTo>
                    <a:pt x="9054" y="7838"/>
                    <a:pt x="9023" y="7848"/>
                    <a:pt x="8997" y="7869"/>
                  </a:cubicBezTo>
                  <a:cubicBezTo>
                    <a:pt x="8936" y="7917"/>
                    <a:pt x="8926" y="8006"/>
                    <a:pt x="8975" y="8067"/>
                  </a:cubicBezTo>
                  <a:cubicBezTo>
                    <a:pt x="9092" y="8216"/>
                    <a:pt x="9221" y="8361"/>
                    <a:pt x="9357" y="8501"/>
                  </a:cubicBezTo>
                  <a:cubicBezTo>
                    <a:pt x="9384" y="8529"/>
                    <a:pt x="9421" y="8543"/>
                    <a:pt x="9457" y="8543"/>
                  </a:cubicBezTo>
                  <a:cubicBezTo>
                    <a:pt x="9493" y="8543"/>
                    <a:pt x="9528" y="8529"/>
                    <a:pt x="9555" y="8503"/>
                  </a:cubicBezTo>
                  <a:cubicBezTo>
                    <a:pt x="9612" y="8448"/>
                    <a:pt x="9613" y="8359"/>
                    <a:pt x="9558" y="8304"/>
                  </a:cubicBezTo>
                  <a:cubicBezTo>
                    <a:pt x="9429" y="8171"/>
                    <a:pt x="9308" y="8033"/>
                    <a:pt x="9195" y="7891"/>
                  </a:cubicBezTo>
                  <a:cubicBezTo>
                    <a:pt x="9167" y="7856"/>
                    <a:pt x="9126" y="7838"/>
                    <a:pt x="9084" y="7838"/>
                  </a:cubicBezTo>
                  <a:close/>
                  <a:moveTo>
                    <a:pt x="16260" y="8370"/>
                  </a:moveTo>
                  <a:cubicBezTo>
                    <a:pt x="16214" y="8370"/>
                    <a:pt x="16169" y="8392"/>
                    <a:pt x="16142" y="8434"/>
                  </a:cubicBezTo>
                  <a:cubicBezTo>
                    <a:pt x="16044" y="8583"/>
                    <a:pt x="15932" y="8728"/>
                    <a:pt x="15811" y="8864"/>
                  </a:cubicBezTo>
                  <a:cubicBezTo>
                    <a:pt x="15760" y="8921"/>
                    <a:pt x="15765" y="9011"/>
                    <a:pt x="15822" y="9063"/>
                  </a:cubicBezTo>
                  <a:cubicBezTo>
                    <a:pt x="15849" y="9086"/>
                    <a:pt x="15882" y="9099"/>
                    <a:pt x="15917" y="9099"/>
                  </a:cubicBezTo>
                  <a:cubicBezTo>
                    <a:pt x="15954" y="9099"/>
                    <a:pt x="15994" y="9083"/>
                    <a:pt x="16021" y="9051"/>
                  </a:cubicBezTo>
                  <a:cubicBezTo>
                    <a:pt x="16152" y="8905"/>
                    <a:pt x="16272" y="8750"/>
                    <a:pt x="16377" y="8588"/>
                  </a:cubicBezTo>
                  <a:cubicBezTo>
                    <a:pt x="16420" y="8523"/>
                    <a:pt x="16402" y="8435"/>
                    <a:pt x="16337" y="8393"/>
                  </a:cubicBezTo>
                  <a:cubicBezTo>
                    <a:pt x="16313" y="8377"/>
                    <a:pt x="16286" y="8370"/>
                    <a:pt x="16260" y="8370"/>
                  </a:cubicBezTo>
                  <a:close/>
                  <a:moveTo>
                    <a:pt x="9870" y="8646"/>
                  </a:moveTo>
                  <a:cubicBezTo>
                    <a:pt x="9830" y="8646"/>
                    <a:pt x="9790" y="8663"/>
                    <a:pt x="9762" y="8696"/>
                  </a:cubicBezTo>
                  <a:cubicBezTo>
                    <a:pt x="9711" y="8755"/>
                    <a:pt x="9718" y="8844"/>
                    <a:pt x="9778" y="8894"/>
                  </a:cubicBezTo>
                  <a:cubicBezTo>
                    <a:pt x="9922" y="9017"/>
                    <a:pt x="10074" y="9135"/>
                    <a:pt x="10232" y="9248"/>
                  </a:cubicBezTo>
                  <a:cubicBezTo>
                    <a:pt x="10257" y="9265"/>
                    <a:pt x="10285" y="9274"/>
                    <a:pt x="10314" y="9274"/>
                  </a:cubicBezTo>
                  <a:cubicBezTo>
                    <a:pt x="10358" y="9274"/>
                    <a:pt x="10402" y="9254"/>
                    <a:pt x="10429" y="9215"/>
                  </a:cubicBezTo>
                  <a:cubicBezTo>
                    <a:pt x="10474" y="9153"/>
                    <a:pt x="10459" y="9064"/>
                    <a:pt x="10396" y="9019"/>
                  </a:cubicBezTo>
                  <a:cubicBezTo>
                    <a:pt x="10244" y="8910"/>
                    <a:pt x="10098" y="8796"/>
                    <a:pt x="9961" y="8680"/>
                  </a:cubicBezTo>
                  <a:cubicBezTo>
                    <a:pt x="9935" y="8657"/>
                    <a:pt x="9902" y="8646"/>
                    <a:pt x="9870" y="8646"/>
                  </a:cubicBezTo>
                  <a:close/>
                  <a:moveTo>
                    <a:pt x="15509" y="9208"/>
                  </a:moveTo>
                  <a:cubicBezTo>
                    <a:pt x="15478" y="9208"/>
                    <a:pt x="15446" y="9219"/>
                    <a:pt x="15419" y="9241"/>
                  </a:cubicBezTo>
                  <a:cubicBezTo>
                    <a:pt x="15281" y="9356"/>
                    <a:pt x="15133" y="9463"/>
                    <a:pt x="14978" y="9556"/>
                  </a:cubicBezTo>
                  <a:cubicBezTo>
                    <a:pt x="14912" y="9596"/>
                    <a:pt x="14890" y="9683"/>
                    <a:pt x="14930" y="9749"/>
                  </a:cubicBezTo>
                  <a:cubicBezTo>
                    <a:pt x="14957" y="9793"/>
                    <a:pt x="15004" y="9818"/>
                    <a:pt x="15052" y="9818"/>
                  </a:cubicBezTo>
                  <a:cubicBezTo>
                    <a:pt x="15076" y="9818"/>
                    <a:pt x="15102" y="9810"/>
                    <a:pt x="15124" y="9797"/>
                  </a:cubicBezTo>
                  <a:cubicBezTo>
                    <a:pt x="15291" y="9696"/>
                    <a:pt x="15450" y="9583"/>
                    <a:pt x="15600" y="9458"/>
                  </a:cubicBezTo>
                  <a:cubicBezTo>
                    <a:pt x="15660" y="9407"/>
                    <a:pt x="15668" y="9319"/>
                    <a:pt x="15619" y="9259"/>
                  </a:cubicBezTo>
                  <a:cubicBezTo>
                    <a:pt x="15591" y="9226"/>
                    <a:pt x="15550" y="9208"/>
                    <a:pt x="15509" y="9208"/>
                  </a:cubicBezTo>
                  <a:close/>
                  <a:moveTo>
                    <a:pt x="10786" y="9301"/>
                  </a:moveTo>
                  <a:cubicBezTo>
                    <a:pt x="10738" y="9301"/>
                    <a:pt x="10692" y="9325"/>
                    <a:pt x="10665" y="9369"/>
                  </a:cubicBezTo>
                  <a:cubicBezTo>
                    <a:pt x="10625" y="9436"/>
                    <a:pt x="10647" y="9523"/>
                    <a:pt x="10713" y="9563"/>
                  </a:cubicBezTo>
                  <a:cubicBezTo>
                    <a:pt x="10870" y="9656"/>
                    <a:pt x="11035" y="9748"/>
                    <a:pt x="11216" y="9840"/>
                  </a:cubicBezTo>
                  <a:cubicBezTo>
                    <a:pt x="11236" y="9851"/>
                    <a:pt x="11256" y="9855"/>
                    <a:pt x="11276" y="9855"/>
                  </a:cubicBezTo>
                  <a:cubicBezTo>
                    <a:pt x="11327" y="9855"/>
                    <a:pt x="11374" y="9825"/>
                    <a:pt x="11400" y="9775"/>
                  </a:cubicBezTo>
                  <a:cubicBezTo>
                    <a:pt x="11434" y="9705"/>
                    <a:pt x="11401" y="9618"/>
                    <a:pt x="11333" y="9583"/>
                  </a:cubicBezTo>
                  <a:cubicBezTo>
                    <a:pt x="11169" y="9499"/>
                    <a:pt x="11009" y="9411"/>
                    <a:pt x="10859" y="9320"/>
                  </a:cubicBezTo>
                  <a:cubicBezTo>
                    <a:pt x="10836" y="9307"/>
                    <a:pt x="10811" y="9301"/>
                    <a:pt x="10786" y="9301"/>
                  </a:cubicBezTo>
                  <a:close/>
                  <a:moveTo>
                    <a:pt x="11795" y="9799"/>
                  </a:moveTo>
                  <a:cubicBezTo>
                    <a:pt x="11738" y="9799"/>
                    <a:pt x="11684" y="9834"/>
                    <a:pt x="11664" y="9891"/>
                  </a:cubicBezTo>
                  <a:cubicBezTo>
                    <a:pt x="11637" y="9965"/>
                    <a:pt x="11675" y="10046"/>
                    <a:pt x="11747" y="10073"/>
                  </a:cubicBezTo>
                  <a:cubicBezTo>
                    <a:pt x="11932" y="10141"/>
                    <a:pt x="12120" y="10197"/>
                    <a:pt x="12305" y="10239"/>
                  </a:cubicBezTo>
                  <a:cubicBezTo>
                    <a:pt x="12315" y="10242"/>
                    <a:pt x="12326" y="10243"/>
                    <a:pt x="12336" y="10243"/>
                  </a:cubicBezTo>
                  <a:cubicBezTo>
                    <a:pt x="12401" y="10243"/>
                    <a:pt x="12458" y="10199"/>
                    <a:pt x="12473" y="10133"/>
                  </a:cubicBezTo>
                  <a:cubicBezTo>
                    <a:pt x="12490" y="10057"/>
                    <a:pt x="12444" y="9982"/>
                    <a:pt x="12368" y="9965"/>
                  </a:cubicBezTo>
                  <a:cubicBezTo>
                    <a:pt x="12194" y="9924"/>
                    <a:pt x="12019" y="9872"/>
                    <a:pt x="11845" y="9808"/>
                  </a:cubicBezTo>
                  <a:cubicBezTo>
                    <a:pt x="11828" y="9802"/>
                    <a:pt x="11812" y="9799"/>
                    <a:pt x="11795" y="9799"/>
                  </a:cubicBezTo>
                  <a:close/>
                  <a:moveTo>
                    <a:pt x="14549" y="9790"/>
                  </a:moveTo>
                  <a:cubicBezTo>
                    <a:pt x="14531" y="9790"/>
                    <a:pt x="14513" y="9793"/>
                    <a:pt x="14496" y="9801"/>
                  </a:cubicBezTo>
                  <a:cubicBezTo>
                    <a:pt x="14328" y="9869"/>
                    <a:pt x="14155" y="9926"/>
                    <a:pt x="13980" y="9966"/>
                  </a:cubicBezTo>
                  <a:cubicBezTo>
                    <a:pt x="13905" y="9984"/>
                    <a:pt x="13857" y="10060"/>
                    <a:pt x="13876" y="10136"/>
                  </a:cubicBezTo>
                  <a:cubicBezTo>
                    <a:pt x="13892" y="10201"/>
                    <a:pt x="13949" y="10245"/>
                    <a:pt x="14013" y="10245"/>
                  </a:cubicBezTo>
                  <a:cubicBezTo>
                    <a:pt x="14024" y="10245"/>
                    <a:pt x="14035" y="10244"/>
                    <a:pt x="14046" y="10242"/>
                  </a:cubicBezTo>
                  <a:cubicBezTo>
                    <a:pt x="14235" y="10196"/>
                    <a:pt x="14422" y="10136"/>
                    <a:pt x="14602" y="10062"/>
                  </a:cubicBezTo>
                  <a:cubicBezTo>
                    <a:pt x="14674" y="10031"/>
                    <a:pt x="14709" y="9949"/>
                    <a:pt x="14679" y="9877"/>
                  </a:cubicBezTo>
                  <a:cubicBezTo>
                    <a:pt x="14657" y="9823"/>
                    <a:pt x="14604" y="9790"/>
                    <a:pt x="14549" y="9790"/>
                  </a:cubicBezTo>
                  <a:close/>
                  <a:moveTo>
                    <a:pt x="12895" y="10047"/>
                  </a:moveTo>
                  <a:cubicBezTo>
                    <a:pt x="12823" y="10047"/>
                    <a:pt x="12758" y="10103"/>
                    <a:pt x="12752" y="10177"/>
                  </a:cubicBezTo>
                  <a:cubicBezTo>
                    <a:pt x="12746" y="10254"/>
                    <a:pt x="12804" y="10322"/>
                    <a:pt x="12882" y="10329"/>
                  </a:cubicBezTo>
                  <a:cubicBezTo>
                    <a:pt x="12985" y="10336"/>
                    <a:pt x="13088" y="10341"/>
                    <a:pt x="13190" y="10341"/>
                  </a:cubicBezTo>
                  <a:cubicBezTo>
                    <a:pt x="13283" y="10341"/>
                    <a:pt x="13376" y="10337"/>
                    <a:pt x="13467" y="10330"/>
                  </a:cubicBezTo>
                  <a:cubicBezTo>
                    <a:pt x="13545" y="10325"/>
                    <a:pt x="13603" y="10256"/>
                    <a:pt x="13596" y="10179"/>
                  </a:cubicBezTo>
                  <a:cubicBezTo>
                    <a:pt x="13592" y="10104"/>
                    <a:pt x="13528" y="10049"/>
                    <a:pt x="13453" y="10049"/>
                  </a:cubicBezTo>
                  <a:cubicBezTo>
                    <a:pt x="13451" y="10049"/>
                    <a:pt x="13448" y="10049"/>
                    <a:pt x="13446" y="10049"/>
                  </a:cubicBezTo>
                  <a:cubicBezTo>
                    <a:pt x="13364" y="10056"/>
                    <a:pt x="13281" y="10059"/>
                    <a:pt x="13196" y="10059"/>
                  </a:cubicBezTo>
                  <a:cubicBezTo>
                    <a:pt x="13100" y="10059"/>
                    <a:pt x="13003" y="10055"/>
                    <a:pt x="12904" y="10047"/>
                  </a:cubicBezTo>
                  <a:cubicBezTo>
                    <a:pt x="12901" y="10047"/>
                    <a:pt x="12898" y="10047"/>
                    <a:pt x="12895" y="100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15" name="Google Shape;315;p25"/>
          <p:cNvGrpSpPr/>
          <p:nvPr/>
        </p:nvGrpSpPr>
        <p:grpSpPr>
          <a:xfrm>
            <a:off x="194999" y="1972772"/>
            <a:ext cx="1780335" cy="846184"/>
            <a:chOff x="836599" y="324929"/>
            <a:chExt cx="1335251" cy="634638"/>
          </a:xfrm>
        </p:grpSpPr>
        <p:sp>
          <p:nvSpPr>
            <p:cNvPr id="316" name="Google Shape;316;p25"/>
            <p:cNvSpPr/>
            <p:nvPr/>
          </p:nvSpPr>
          <p:spPr>
            <a:xfrm rot="-5400000">
              <a:off x="1235504" y="-73977"/>
              <a:ext cx="427153" cy="1224964"/>
            </a:xfrm>
            <a:custGeom>
              <a:avLst/>
              <a:gdLst/>
              <a:ahLst/>
              <a:cxnLst/>
              <a:rect l="l" t="t" r="r" b="b"/>
              <a:pathLst>
                <a:path w="6835" h="19601" extrusionOk="0">
                  <a:moveTo>
                    <a:pt x="935" y="1"/>
                  </a:moveTo>
                  <a:cubicBezTo>
                    <a:pt x="902" y="1"/>
                    <a:pt x="869" y="17"/>
                    <a:pt x="849" y="47"/>
                  </a:cubicBezTo>
                  <a:cubicBezTo>
                    <a:pt x="846" y="53"/>
                    <a:pt x="754" y="189"/>
                    <a:pt x="630" y="412"/>
                  </a:cubicBezTo>
                  <a:cubicBezTo>
                    <a:pt x="602" y="462"/>
                    <a:pt x="620" y="524"/>
                    <a:pt x="670" y="552"/>
                  </a:cubicBezTo>
                  <a:cubicBezTo>
                    <a:pt x="686" y="561"/>
                    <a:pt x="704" y="566"/>
                    <a:pt x="721" y="566"/>
                  </a:cubicBezTo>
                  <a:cubicBezTo>
                    <a:pt x="757" y="566"/>
                    <a:pt x="793" y="546"/>
                    <a:pt x="811" y="512"/>
                  </a:cubicBezTo>
                  <a:cubicBezTo>
                    <a:pt x="930" y="298"/>
                    <a:pt x="1021" y="164"/>
                    <a:pt x="1021" y="163"/>
                  </a:cubicBezTo>
                  <a:cubicBezTo>
                    <a:pt x="1053" y="115"/>
                    <a:pt x="1040" y="50"/>
                    <a:pt x="993" y="18"/>
                  </a:cubicBezTo>
                  <a:cubicBezTo>
                    <a:pt x="975" y="6"/>
                    <a:pt x="955" y="1"/>
                    <a:pt x="935" y="1"/>
                  </a:cubicBezTo>
                  <a:close/>
                  <a:moveTo>
                    <a:pt x="530" y="728"/>
                  </a:moveTo>
                  <a:cubicBezTo>
                    <a:pt x="492" y="728"/>
                    <a:pt x="455" y="750"/>
                    <a:pt x="436" y="788"/>
                  </a:cubicBezTo>
                  <a:cubicBezTo>
                    <a:pt x="375" y="919"/>
                    <a:pt x="319" y="1049"/>
                    <a:pt x="270" y="1176"/>
                  </a:cubicBezTo>
                  <a:cubicBezTo>
                    <a:pt x="249" y="1230"/>
                    <a:pt x="275" y="1290"/>
                    <a:pt x="329" y="1311"/>
                  </a:cubicBezTo>
                  <a:cubicBezTo>
                    <a:pt x="341" y="1316"/>
                    <a:pt x="353" y="1318"/>
                    <a:pt x="367" y="1318"/>
                  </a:cubicBezTo>
                  <a:cubicBezTo>
                    <a:pt x="408" y="1318"/>
                    <a:pt x="447" y="1292"/>
                    <a:pt x="463" y="1252"/>
                  </a:cubicBezTo>
                  <a:cubicBezTo>
                    <a:pt x="511" y="1128"/>
                    <a:pt x="565" y="1002"/>
                    <a:pt x="625" y="877"/>
                  </a:cubicBezTo>
                  <a:cubicBezTo>
                    <a:pt x="650" y="824"/>
                    <a:pt x="628" y="763"/>
                    <a:pt x="575" y="739"/>
                  </a:cubicBezTo>
                  <a:cubicBezTo>
                    <a:pt x="560" y="732"/>
                    <a:pt x="545" y="728"/>
                    <a:pt x="530" y="728"/>
                  </a:cubicBezTo>
                  <a:close/>
                  <a:moveTo>
                    <a:pt x="232" y="1504"/>
                  </a:moveTo>
                  <a:cubicBezTo>
                    <a:pt x="187" y="1504"/>
                    <a:pt x="146" y="1533"/>
                    <a:pt x="133" y="1579"/>
                  </a:cubicBezTo>
                  <a:cubicBezTo>
                    <a:pt x="91" y="1722"/>
                    <a:pt x="59" y="1862"/>
                    <a:pt x="37" y="1995"/>
                  </a:cubicBezTo>
                  <a:cubicBezTo>
                    <a:pt x="27" y="2052"/>
                    <a:pt x="67" y="2106"/>
                    <a:pt x="123" y="2114"/>
                  </a:cubicBezTo>
                  <a:cubicBezTo>
                    <a:pt x="129" y="2115"/>
                    <a:pt x="134" y="2117"/>
                    <a:pt x="140" y="2117"/>
                  </a:cubicBezTo>
                  <a:lnTo>
                    <a:pt x="140" y="2115"/>
                  </a:lnTo>
                  <a:cubicBezTo>
                    <a:pt x="190" y="2115"/>
                    <a:pt x="234" y="2080"/>
                    <a:pt x="242" y="2028"/>
                  </a:cubicBezTo>
                  <a:cubicBezTo>
                    <a:pt x="263" y="1904"/>
                    <a:pt x="293" y="1772"/>
                    <a:pt x="332" y="1637"/>
                  </a:cubicBezTo>
                  <a:cubicBezTo>
                    <a:pt x="348" y="1581"/>
                    <a:pt x="316" y="1524"/>
                    <a:pt x="261" y="1508"/>
                  </a:cubicBezTo>
                  <a:cubicBezTo>
                    <a:pt x="252" y="1505"/>
                    <a:pt x="242" y="1504"/>
                    <a:pt x="232" y="1504"/>
                  </a:cubicBezTo>
                  <a:close/>
                  <a:moveTo>
                    <a:pt x="2880" y="2547"/>
                  </a:moveTo>
                  <a:cubicBezTo>
                    <a:pt x="2794" y="2547"/>
                    <a:pt x="2705" y="2572"/>
                    <a:pt x="2614" y="2625"/>
                  </a:cubicBezTo>
                  <a:cubicBezTo>
                    <a:pt x="2564" y="2653"/>
                    <a:pt x="2547" y="2717"/>
                    <a:pt x="2575" y="2767"/>
                  </a:cubicBezTo>
                  <a:cubicBezTo>
                    <a:pt x="2595" y="2800"/>
                    <a:pt x="2629" y="2819"/>
                    <a:pt x="2666" y="2819"/>
                  </a:cubicBezTo>
                  <a:lnTo>
                    <a:pt x="2666" y="2820"/>
                  </a:lnTo>
                  <a:cubicBezTo>
                    <a:pt x="2683" y="2820"/>
                    <a:pt x="2700" y="2815"/>
                    <a:pt x="2717" y="2806"/>
                  </a:cubicBezTo>
                  <a:cubicBezTo>
                    <a:pt x="2776" y="2772"/>
                    <a:pt x="2831" y="2755"/>
                    <a:pt x="2880" y="2755"/>
                  </a:cubicBezTo>
                  <a:cubicBezTo>
                    <a:pt x="2922" y="2755"/>
                    <a:pt x="2959" y="2767"/>
                    <a:pt x="2990" y="2793"/>
                  </a:cubicBezTo>
                  <a:cubicBezTo>
                    <a:pt x="3009" y="2807"/>
                    <a:pt x="3032" y="2814"/>
                    <a:pt x="3054" y="2814"/>
                  </a:cubicBezTo>
                  <a:cubicBezTo>
                    <a:pt x="3085" y="2814"/>
                    <a:pt x="3116" y="2801"/>
                    <a:pt x="3136" y="2774"/>
                  </a:cubicBezTo>
                  <a:cubicBezTo>
                    <a:pt x="3172" y="2730"/>
                    <a:pt x="3164" y="2664"/>
                    <a:pt x="3119" y="2629"/>
                  </a:cubicBezTo>
                  <a:cubicBezTo>
                    <a:pt x="3050" y="2575"/>
                    <a:pt x="2968" y="2547"/>
                    <a:pt x="2881" y="2547"/>
                  </a:cubicBezTo>
                  <a:close/>
                  <a:moveTo>
                    <a:pt x="103" y="2322"/>
                  </a:moveTo>
                  <a:cubicBezTo>
                    <a:pt x="47" y="2322"/>
                    <a:pt x="0" y="2370"/>
                    <a:pt x="0" y="2428"/>
                  </a:cubicBezTo>
                  <a:cubicBezTo>
                    <a:pt x="0" y="2581"/>
                    <a:pt x="16" y="2727"/>
                    <a:pt x="47" y="2861"/>
                  </a:cubicBezTo>
                  <a:cubicBezTo>
                    <a:pt x="58" y="2909"/>
                    <a:pt x="101" y="2942"/>
                    <a:pt x="149" y="2942"/>
                  </a:cubicBezTo>
                  <a:cubicBezTo>
                    <a:pt x="156" y="2942"/>
                    <a:pt x="163" y="2941"/>
                    <a:pt x="172" y="2939"/>
                  </a:cubicBezTo>
                  <a:cubicBezTo>
                    <a:pt x="227" y="2926"/>
                    <a:pt x="263" y="2870"/>
                    <a:pt x="249" y="2815"/>
                  </a:cubicBezTo>
                  <a:cubicBezTo>
                    <a:pt x="222" y="2695"/>
                    <a:pt x="207" y="2565"/>
                    <a:pt x="207" y="2428"/>
                  </a:cubicBezTo>
                  <a:lnTo>
                    <a:pt x="207" y="2425"/>
                  </a:lnTo>
                  <a:cubicBezTo>
                    <a:pt x="207" y="2368"/>
                    <a:pt x="161" y="2322"/>
                    <a:pt x="103" y="2322"/>
                  </a:cubicBezTo>
                  <a:close/>
                  <a:moveTo>
                    <a:pt x="2330" y="2856"/>
                  </a:moveTo>
                  <a:cubicBezTo>
                    <a:pt x="2307" y="2856"/>
                    <a:pt x="2285" y="2863"/>
                    <a:pt x="2267" y="2877"/>
                  </a:cubicBezTo>
                  <a:cubicBezTo>
                    <a:pt x="2164" y="2957"/>
                    <a:pt x="2055" y="3046"/>
                    <a:pt x="1939" y="3144"/>
                  </a:cubicBezTo>
                  <a:cubicBezTo>
                    <a:pt x="1897" y="3182"/>
                    <a:pt x="1892" y="3247"/>
                    <a:pt x="1930" y="3291"/>
                  </a:cubicBezTo>
                  <a:cubicBezTo>
                    <a:pt x="1950" y="3315"/>
                    <a:pt x="1979" y="3327"/>
                    <a:pt x="2008" y="3327"/>
                  </a:cubicBezTo>
                  <a:cubicBezTo>
                    <a:pt x="2033" y="3327"/>
                    <a:pt x="2056" y="3320"/>
                    <a:pt x="2075" y="3302"/>
                  </a:cubicBezTo>
                  <a:cubicBezTo>
                    <a:pt x="2187" y="3206"/>
                    <a:pt x="2295" y="3119"/>
                    <a:pt x="2394" y="3042"/>
                  </a:cubicBezTo>
                  <a:cubicBezTo>
                    <a:pt x="2439" y="3007"/>
                    <a:pt x="2447" y="2941"/>
                    <a:pt x="2412" y="2896"/>
                  </a:cubicBezTo>
                  <a:cubicBezTo>
                    <a:pt x="2392" y="2869"/>
                    <a:pt x="2361" y="2856"/>
                    <a:pt x="2330" y="2856"/>
                  </a:cubicBezTo>
                  <a:close/>
                  <a:moveTo>
                    <a:pt x="3217" y="2976"/>
                  </a:moveTo>
                  <a:cubicBezTo>
                    <a:pt x="3215" y="2976"/>
                    <a:pt x="3212" y="2976"/>
                    <a:pt x="3210" y="2977"/>
                  </a:cubicBezTo>
                  <a:cubicBezTo>
                    <a:pt x="3152" y="2980"/>
                    <a:pt x="3108" y="3028"/>
                    <a:pt x="3112" y="3086"/>
                  </a:cubicBezTo>
                  <a:lnTo>
                    <a:pt x="3112" y="3119"/>
                  </a:lnTo>
                  <a:cubicBezTo>
                    <a:pt x="3112" y="3226"/>
                    <a:pt x="3086" y="3338"/>
                    <a:pt x="3039" y="3441"/>
                  </a:cubicBezTo>
                  <a:cubicBezTo>
                    <a:pt x="3015" y="3492"/>
                    <a:pt x="3038" y="3555"/>
                    <a:pt x="3090" y="3578"/>
                  </a:cubicBezTo>
                  <a:cubicBezTo>
                    <a:pt x="3104" y="3585"/>
                    <a:pt x="3119" y="3588"/>
                    <a:pt x="3134" y="3588"/>
                  </a:cubicBezTo>
                  <a:cubicBezTo>
                    <a:pt x="3173" y="3588"/>
                    <a:pt x="3210" y="3566"/>
                    <a:pt x="3228" y="3528"/>
                  </a:cubicBezTo>
                  <a:cubicBezTo>
                    <a:pt x="3288" y="3398"/>
                    <a:pt x="3320" y="3257"/>
                    <a:pt x="3320" y="3119"/>
                  </a:cubicBezTo>
                  <a:cubicBezTo>
                    <a:pt x="3320" y="3104"/>
                    <a:pt x="3319" y="3091"/>
                    <a:pt x="3319" y="3076"/>
                  </a:cubicBezTo>
                  <a:cubicBezTo>
                    <a:pt x="3316" y="3020"/>
                    <a:pt x="3278" y="2976"/>
                    <a:pt x="3217" y="2976"/>
                  </a:cubicBezTo>
                  <a:close/>
                  <a:moveTo>
                    <a:pt x="298" y="3120"/>
                  </a:moveTo>
                  <a:cubicBezTo>
                    <a:pt x="281" y="3120"/>
                    <a:pt x="263" y="3124"/>
                    <a:pt x="247" y="3133"/>
                  </a:cubicBezTo>
                  <a:cubicBezTo>
                    <a:pt x="196" y="3163"/>
                    <a:pt x="180" y="3225"/>
                    <a:pt x="209" y="3275"/>
                  </a:cubicBezTo>
                  <a:cubicBezTo>
                    <a:pt x="283" y="3403"/>
                    <a:pt x="378" y="3519"/>
                    <a:pt x="492" y="3621"/>
                  </a:cubicBezTo>
                  <a:cubicBezTo>
                    <a:pt x="511" y="3638"/>
                    <a:pt x="536" y="3647"/>
                    <a:pt x="560" y="3647"/>
                  </a:cubicBezTo>
                  <a:cubicBezTo>
                    <a:pt x="588" y="3647"/>
                    <a:pt x="617" y="3636"/>
                    <a:pt x="637" y="3612"/>
                  </a:cubicBezTo>
                  <a:cubicBezTo>
                    <a:pt x="675" y="3569"/>
                    <a:pt x="672" y="3505"/>
                    <a:pt x="630" y="3467"/>
                  </a:cubicBezTo>
                  <a:cubicBezTo>
                    <a:pt x="533" y="3380"/>
                    <a:pt x="451" y="3280"/>
                    <a:pt x="389" y="3171"/>
                  </a:cubicBezTo>
                  <a:cubicBezTo>
                    <a:pt x="369" y="3138"/>
                    <a:pt x="334" y="3120"/>
                    <a:pt x="298" y="3120"/>
                  </a:cubicBezTo>
                  <a:close/>
                  <a:moveTo>
                    <a:pt x="1702" y="3401"/>
                  </a:moveTo>
                  <a:cubicBezTo>
                    <a:pt x="1675" y="3401"/>
                    <a:pt x="1649" y="3411"/>
                    <a:pt x="1628" y="3430"/>
                  </a:cubicBezTo>
                  <a:cubicBezTo>
                    <a:pt x="1525" y="3530"/>
                    <a:pt x="1427" y="3633"/>
                    <a:pt x="1336" y="3735"/>
                  </a:cubicBezTo>
                  <a:cubicBezTo>
                    <a:pt x="1312" y="3762"/>
                    <a:pt x="1305" y="3796"/>
                    <a:pt x="1312" y="3828"/>
                  </a:cubicBezTo>
                  <a:lnTo>
                    <a:pt x="1298" y="3824"/>
                  </a:lnTo>
                  <a:cubicBezTo>
                    <a:pt x="1171" y="3785"/>
                    <a:pt x="1055" y="3737"/>
                    <a:pt x="950" y="3683"/>
                  </a:cubicBezTo>
                  <a:cubicBezTo>
                    <a:pt x="935" y="3676"/>
                    <a:pt x="919" y="3672"/>
                    <a:pt x="903" y="3672"/>
                  </a:cubicBezTo>
                  <a:cubicBezTo>
                    <a:pt x="866" y="3672"/>
                    <a:pt x="829" y="3693"/>
                    <a:pt x="810" y="3729"/>
                  </a:cubicBezTo>
                  <a:cubicBezTo>
                    <a:pt x="784" y="3780"/>
                    <a:pt x="804" y="3843"/>
                    <a:pt x="855" y="3868"/>
                  </a:cubicBezTo>
                  <a:cubicBezTo>
                    <a:pt x="971" y="3927"/>
                    <a:pt x="1098" y="3980"/>
                    <a:pt x="1236" y="4023"/>
                  </a:cubicBezTo>
                  <a:lnTo>
                    <a:pt x="1258" y="4029"/>
                  </a:lnTo>
                  <a:cubicBezTo>
                    <a:pt x="1268" y="4033"/>
                    <a:pt x="1278" y="4034"/>
                    <a:pt x="1288" y="4034"/>
                  </a:cubicBezTo>
                  <a:cubicBezTo>
                    <a:pt x="1333" y="4034"/>
                    <a:pt x="1375" y="4004"/>
                    <a:pt x="1388" y="3959"/>
                  </a:cubicBezTo>
                  <a:cubicBezTo>
                    <a:pt x="1393" y="3941"/>
                    <a:pt x="1393" y="3922"/>
                    <a:pt x="1389" y="3905"/>
                  </a:cubicBezTo>
                  <a:lnTo>
                    <a:pt x="1389" y="3905"/>
                  </a:lnTo>
                  <a:cubicBezTo>
                    <a:pt x="1397" y="3907"/>
                    <a:pt x="1405" y="3908"/>
                    <a:pt x="1413" y="3908"/>
                  </a:cubicBezTo>
                  <a:cubicBezTo>
                    <a:pt x="1442" y="3908"/>
                    <a:pt x="1470" y="3896"/>
                    <a:pt x="1491" y="3873"/>
                  </a:cubicBezTo>
                  <a:cubicBezTo>
                    <a:pt x="1579" y="3775"/>
                    <a:pt x="1674" y="3676"/>
                    <a:pt x="1774" y="3579"/>
                  </a:cubicBezTo>
                  <a:cubicBezTo>
                    <a:pt x="1815" y="3539"/>
                    <a:pt x="1816" y="3473"/>
                    <a:pt x="1775" y="3432"/>
                  </a:cubicBezTo>
                  <a:cubicBezTo>
                    <a:pt x="1755" y="3411"/>
                    <a:pt x="1729" y="3401"/>
                    <a:pt x="1702" y="3401"/>
                  </a:cubicBezTo>
                  <a:close/>
                  <a:moveTo>
                    <a:pt x="2880" y="3705"/>
                  </a:moveTo>
                  <a:cubicBezTo>
                    <a:pt x="2857" y="3705"/>
                    <a:pt x="2834" y="3713"/>
                    <a:pt x="2815" y="3729"/>
                  </a:cubicBezTo>
                  <a:cubicBezTo>
                    <a:pt x="2722" y="3805"/>
                    <a:pt x="2611" y="3862"/>
                    <a:pt x="2485" y="3900"/>
                  </a:cubicBezTo>
                  <a:cubicBezTo>
                    <a:pt x="2429" y="3917"/>
                    <a:pt x="2399" y="3975"/>
                    <a:pt x="2416" y="4030"/>
                  </a:cubicBezTo>
                  <a:cubicBezTo>
                    <a:pt x="2429" y="4075"/>
                    <a:pt x="2470" y="4104"/>
                    <a:pt x="2515" y="4104"/>
                  </a:cubicBezTo>
                  <a:cubicBezTo>
                    <a:pt x="2525" y="4104"/>
                    <a:pt x="2535" y="4102"/>
                    <a:pt x="2545" y="4100"/>
                  </a:cubicBezTo>
                  <a:cubicBezTo>
                    <a:pt x="2696" y="4053"/>
                    <a:pt x="2832" y="3982"/>
                    <a:pt x="2946" y="3889"/>
                  </a:cubicBezTo>
                  <a:cubicBezTo>
                    <a:pt x="2990" y="3854"/>
                    <a:pt x="2998" y="3788"/>
                    <a:pt x="2961" y="3743"/>
                  </a:cubicBezTo>
                  <a:cubicBezTo>
                    <a:pt x="2940" y="3718"/>
                    <a:pt x="2910" y="3705"/>
                    <a:pt x="2880" y="3705"/>
                  </a:cubicBezTo>
                  <a:close/>
                  <a:moveTo>
                    <a:pt x="1695" y="3923"/>
                  </a:moveTo>
                  <a:cubicBezTo>
                    <a:pt x="1646" y="3923"/>
                    <a:pt x="1598" y="3957"/>
                    <a:pt x="1589" y="4009"/>
                  </a:cubicBezTo>
                  <a:cubicBezTo>
                    <a:pt x="1581" y="4066"/>
                    <a:pt x="1619" y="4119"/>
                    <a:pt x="1675" y="4128"/>
                  </a:cubicBezTo>
                  <a:cubicBezTo>
                    <a:pt x="1813" y="4153"/>
                    <a:pt x="1948" y="4165"/>
                    <a:pt x="2074" y="4165"/>
                  </a:cubicBezTo>
                  <a:lnTo>
                    <a:pt x="2107" y="4164"/>
                  </a:lnTo>
                  <a:cubicBezTo>
                    <a:pt x="2165" y="4162"/>
                    <a:pt x="2210" y="4116"/>
                    <a:pt x="2209" y="4058"/>
                  </a:cubicBezTo>
                  <a:cubicBezTo>
                    <a:pt x="2209" y="4002"/>
                    <a:pt x="2162" y="3957"/>
                    <a:pt x="2106" y="3957"/>
                  </a:cubicBezTo>
                  <a:lnTo>
                    <a:pt x="2074" y="3957"/>
                  </a:lnTo>
                  <a:cubicBezTo>
                    <a:pt x="1959" y="3957"/>
                    <a:pt x="1837" y="3946"/>
                    <a:pt x="1709" y="3923"/>
                  </a:cubicBezTo>
                  <a:cubicBezTo>
                    <a:pt x="1704" y="3923"/>
                    <a:pt x="1700" y="3923"/>
                    <a:pt x="1695" y="3923"/>
                  </a:cubicBezTo>
                  <a:close/>
                  <a:moveTo>
                    <a:pt x="1150" y="4021"/>
                  </a:moveTo>
                  <a:cubicBezTo>
                    <a:pt x="1118" y="4021"/>
                    <a:pt x="1087" y="4036"/>
                    <a:pt x="1066" y="4063"/>
                  </a:cubicBezTo>
                  <a:cubicBezTo>
                    <a:pt x="978" y="4181"/>
                    <a:pt x="898" y="4298"/>
                    <a:pt x="827" y="4416"/>
                  </a:cubicBezTo>
                  <a:cubicBezTo>
                    <a:pt x="798" y="4465"/>
                    <a:pt x="814" y="4529"/>
                    <a:pt x="863" y="4558"/>
                  </a:cubicBezTo>
                  <a:cubicBezTo>
                    <a:pt x="880" y="4568"/>
                    <a:pt x="898" y="4573"/>
                    <a:pt x="917" y="4573"/>
                  </a:cubicBezTo>
                  <a:cubicBezTo>
                    <a:pt x="952" y="4573"/>
                    <a:pt x="986" y="4556"/>
                    <a:pt x="1006" y="4522"/>
                  </a:cubicBezTo>
                  <a:cubicBezTo>
                    <a:pt x="1072" y="4412"/>
                    <a:pt x="1149" y="4300"/>
                    <a:pt x="1233" y="4188"/>
                  </a:cubicBezTo>
                  <a:cubicBezTo>
                    <a:pt x="1267" y="4142"/>
                    <a:pt x="1257" y="4077"/>
                    <a:pt x="1212" y="4042"/>
                  </a:cubicBezTo>
                  <a:cubicBezTo>
                    <a:pt x="1193" y="4028"/>
                    <a:pt x="1171" y="4021"/>
                    <a:pt x="1150" y="4021"/>
                  </a:cubicBezTo>
                  <a:close/>
                  <a:moveTo>
                    <a:pt x="726" y="4733"/>
                  </a:moveTo>
                  <a:cubicBezTo>
                    <a:pt x="685" y="4733"/>
                    <a:pt x="647" y="4756"/>
                    <a:pt x="630" y="4794"/>
                  </a:cubicBezTo>
                  <a:cubicBezTo>
                    <a:pt x="570" y="4928"/>
                    <a:pt x="521" y="5064"/>
                    <a:pt x="483" y="5199"/>
                  </a:cubicBezTo>
                  <a:cubicBezTo>
                    <a:pt x="468" y="5255"/>
                    <a:pt x="500" y="5311"/>
                    <a:pt x="555" y="5327"/>
                  </a:cubicBezTo>
                  <a:cubicBezTo>
                    <a:pt x="565" y="5330"/>
                    <a:pt x="574" y="5331"/>
                    <a:pt x="583" y="5331"/>
                  </a:cubicBezTo>
                  <a:cubicBezTo>
                    <a:pt x="629" y="5331"/>
                    <a:pt x="670" y="5302"/>
                    <a:pt x="684" y="5255"/>
                  </a:cubicBezTo>
                  <a:cubicBezTo>
                    <a:pt x="718" y="5130"/>
                    <a:pt x="764" y="5004"/>
                    <a:pt x="820" y="4879"/>
                  </a:cubicBezTo>
                  <a:cubicBezTo>
                    <a:pt x="843" y="4827"/>
                    <a:pt x="820" y="4765"/>
                    <a:pt x="767" y="4742"/>
                  </a:cubicBezTo>
                  <a:cubicBezTo>
                    <a:pt x="754" y="4736"/>
                    <a:pt x="739" y="4733"/>
                    <a:pt x="726" y="4733"/>
                  </a:cubicBezTo>
                  <a:close/>
                  <a:moveTo>
                    <a:pt x="509" y="5530"/>
                  </a:moveTo>
                  <a:cubicBezTo>
                    <a:pt x="456" y="5530"/>
                    <a:pt x="408" y="5569"/>
                    <a:pt x="402" y="5624"/>
                  </a:cubicBezTo>
                  <a:cubicBezTo>
                    <a:pt x="394" y="5706"/>
                    <a:pt x="390" y="5789"/>
                    <a:pt x="390" y="5874"/>
                  </a:cubicBezTo>
                  <a:cubicBezTo>
                    <a:pt x="390" y="5934"/>
                    <a:pt x="392" y="5995"/>
                    <a:pt x="397" y="6057"/>
                  </a:cubicBezTo>
                  <a:cubicBezTo>
                    <a:pt x="401" y="6111"/>
                    <a:pt x="446" y="6153"/>
                    <a:pt x="500" y="6153"/>
                  </a:cubicBezTo>
                  <a:lnTo>
                    <a:pt x="509" y="6153"/>
                  </a:lnTo>
                  <a:cubicBezTo>
                    <a:pt x="565" y="6148"/>
                    <a:pt x="608" y="6098"/>
                    <a:pt x="603" y="6040"/>
                  </a:cubicBezTo>
                  <a:cubicBezTo>
                    <a:pt x="599" y="5985"/>
                    <a:pt x="597" y="5929"/>
                    <a:pt x="597" y="5874"/>
                  </a:cubicBezTo>
                  <a:cubicBezTo>
                    <a:pt x="597" y="5796"/>
                    <a:pt x="602" y="5720"/>
                    <a:pt x="609" y="5645"/>
                  </a:cubicBezTo>
                  <a:cubicBezTo>
                    <a:pt x="615" y="5588"/>
                    <a:pt x="574" y="5537"/>
                    <a:pt x="516" y="5531"/>
                  </a:cubicBezTo>
                  <a:cubicBezTo>
                    <a:pt x="514" y="5530"/>
                    <a:pt x="511" y="5530"/>
                    <a:pt x="509" y="5530"/>
                  </a:cubicBezTo>
                  <a:close/>
                  <a:moveTo>
                    <a:pt x="568" y="6354"/>
                  </a:moveTo>
                  <a:cubicBezTo>
                    <a:pt x="560" y="6354"/>
                    <a:pt x="551" y="6355"/>
                    <a:pt x="542" y="6357"/>
                  </a:cubicBezTo>
                  <a:cubicBezTo>
                    <a:pt x="487" y="6372"/>
                    <a:pt x="454" y="6428"/>
                    <a:pt x="467" y="6484"/>
                  </a:cubicBezTo>
                  <a:cubicBezTo>
                    <a:pt x="503" y="6620"/>
                    <a:pt x="550" y="6757"/>
                    <a:pt x="609" y="6892"/>
                  </a:cubicBezTo>
                  <a:cubicBezTo>
                    <a:pt x="626" y="6931"/>
                    <a:pt x="664" y="6954"/>
                    <a:pt x="704" y="6954"/>
                  </a:cubicBezTo>
                  <a:lnTo>
                    <a:pt x="705" y="6954"/>
                  </a:lnTo>
                  <a:cubicBezTo>
                    <a:pt x="718" y="6954"/>
                    <a:pt x="732" y="6952"/>
                    <a:pt x="745" y="6945"/>
                  </a:cubicBezTo>
                  <a:cubicBezTo>
                    <a:pt x="798" y="6922"/>
                    <a:pt x="822" y="6862"/>
                    <a:pt x="799" y="6808"/>
                  </a:cubicBezTo>
                  <a:cubicBezTo>
                    <a:pt x="745" y="6685"/>
                    <a:pt x="701" y="6557"/>
                    <a:pt x="669" y="6432"/>
                  </a:cubicBezTo>
                  <a:cubicBezTo>
                    <a:pt x="657" y="6386"/>
                    <a:pt x="615" y="6354"/>
                    <a:pt x="568" y="6354"/>
                  </a:cubicBezTo>
                  <a:close/>
                  <a:moveTo>
                    <a:pt x="896" y="7115"/>
                  </a:moveTo>
                  <a:cubicBezTo>
                    <a:pt x="878" y="7115"/>
                    <a:pt x="859" y="7120"/>
                    <a:pt x="842" y="7130"/>
                  </a:cubicBezTo>
                  <a:cubicBezTo>
                    <a:pt x="793" y="7160"/>
                    <a:pt x="777" y="7223"/>
                    <a:pt x="806" y="7272"/>
                  </a:cubicBezTo>
                  <a:cubicBezTo>
                    <a:pt x="877" y="7389"/>
                    <a:pt x="958" y="7508"/>
                    <a:pt x="1048" y="7624"/>
                  </a:cubicBezTo>
                  <a:cubicBezTo>
                    <a:pt x="1068" y="7651"/>
                    <a:pt x="1099" y="7664"/>
                    <a:pt x="1130" y="7664"/>
                  </a:cubicBezTo>
                  <a:lnTo>
                    <a:pt x="1130" y="7664"/>
                  </a:lnTo>
                  <a:cubicBezTo>
                    <a:pt x="1152" y="7664"/>
                    <a:pt x="1175" y="7658"/>
                    <a:pt x="1193" y="7644"/>
                  </a:cubicBezTo>
                  <a:cubicBezTo>
                    <a:pt x="1239" y="7608"/>
                    <a:pt x="1247" y="7543"/>
                    <a:pt x="1213" y="7498"/>
                  </a:cubicBezTo>
                  <a:cubicBezTo>
                    <a:pt x="1129" y="7388"/>
                    <a:pt x="1051" y="7275"/>
                    <a:pt x="984" y="7165"/>
                  </a:cubicBezTo>
                  <a:cubicBezTo>
                    <a:pt x="965" y="7133"/>
                    <a:pt x="931" y="7115"/>
                    <a:pt x="896" y="7115"/>
                  </a:cubicBezTo>
                  <a:close/>
                  <a:moveTo>
                    <a:pt x="1130" y="7664"/>
                  </a:moveTo>
                  <a:lnTo>
                    <a:pt x="1130" y="7664"/>
                  </a:lnTo>
                  <a:cubicBezTo>
                    <a:pt x="1130" y="7664"/>
                    <a:pt x="1130" y="7664"/>
                    <a:pt x="1130" y="7664"/>
                  </a:cubicBezTo>
                  <a:lnTo>
                    <a:pt x="1131" y="7664"/>
                  </a:lnTo>
                  <a:cubicBezTo>
                    <a:pt x="1131" y="7664"/>
                    <a:pt x="1131" y="7664"/>
                    <a:pt x="1130" y="7664"/>
                  </a:cubicBezTo>
                  <a:close/>
                  <a:moveTo>
                    <a:pt x="1398" y="7774"/>
                  </a:moveTo>
                  <a:cubicBezTo>
                    <a:pt x="1373" y="7774"/>
                    <a:pt x="1348" y="7783"/>
                    <a:pt x="1328" y="7802"/>
                  </a:cubicBezTo>
                  <a:cubicBezTo>
                    <a:pt x="1285" y="7841"/>
                    <a:pt x="1283" y="7906"/>
                    <a:pt x="1322" y="7949"/>
                  </a:cubicBezTo>
                  <a:cubicBezTo>
                    <a:pt x="1420" y="8054"/>
                    <a:pt x="1522" y="8154"/>
                    <a:pt x="1625" y="8246"/>
                  </a:cubicBezTo>
                  <a:cubicBezTo>
                    <a:pt x="1644" y="8265"/>
                    <a:pt x="1669" y="8273"/>
                    <a:pt x="1694" y="8273"/>
                  </a:cubicBezTo>
                  <a:cubicBezTo>
                    <a:pt x="1723" y="8273"/>
                    <a:pt x="1751" y="8262"/>
                    <a:pt x="1772" y="8239"/>
                  </a:cubicBezTo>
                  <a:cubicBezTo>
                    <a:pt x="1810" y="8196"/>
                    <a:pt x="1806" y="8131"/>
                    <a:pt x="1763" y="8092"/>
                  </a:cubicBezTo>
                  <a:cubicBezTo>
                    <a:pt x="1665" y="8004"/>
                    <a:pt x="1568" y="7908"/>
                    <a:pt x="1475" y="7808"/>
                  </a:cubicBezTo>
                  <a:cubicBezTo>
                    <a:pt x="1455" y="7785"/>
                    <a:pt x="1427" y="7774"/>
                    <a:pt x="1398" y="7774"/>
                  </a:cubicBezTo>
                  <a:close/>
                  <a:moveTo>
                    <a:pt x="4942" y="8022"/>
                  </a:moveTo>
                  <a:cubicBezTo>
                    <a:pt x="4932" y="8022"/>
                    <a:pt x="4923" y="8023"/>
                    <a:pt x="4914" y="8026"/>
                  </a:cubicBezTo>
                  <a:cubicBezTo>
                    <a:pt x="4776" y="8064"/>
                    <a:pt x="4640" y="8134"/>
                    <a:pt x="4512" y="8230"/>
                  </a:cubicBezTo>
                  <a:cubicBezTo>
                    <a:pt x="4465" y="8266"/>
                    <a:pt x="4457" y="8331"/>
                    <a:pt x="4491" y="8376"/>
                  </a:cubicBezTo>
                  <a:cubicBezTo>
                    <a:pt x="4512" y="8403"/>
                    <a:pt x="4542" y="8418"/>
                    <a:pt x="4574" y="8418"/>
                  </a:cubicBezTo>
                  <a:cubicBezTo>
                    <a:pt x="4596" y="8418"/>
                    <a:pt x="4618" y="8410"/>
                    <a:pt x="4637" y="8397"/>
                  </a:cubicBezTo>
                  <a:cubicBezTo>
                    <a:pt x="4743" y="8316"/>
                    <a:pt x="4859" y="8257"/>
                    <a:pt x="4970" y="8225"/>
                  </a:cubicBezTo>
                  <a:cubicBezTo>
                    <a:pt x="5025" y="8211"/>
                    <a:pt x="5057" y="8153"/>
                    <a:pt x="5041" y="8098"/>
                  </a:cubicBezTo>
                  <a:cubicBezTo>
                    <a:pt x="5029" y="8052"/>
                    <a:pt x="4987" y="8022"/>
                    <a:pt x="4942" y="8022"/>
                  </a:cubicBezTo>
                  <a:close/>
                  <a:moveTo>
                    <a:pt x="5350" y="8025"/>
                  </a:moveTo>
                  <a:cubicBezTo>
                    <a:pt x="5308" y="8025"/>
                    <a:pt x="5268" y="8052"/>
                    <a:pt x="5253" y="8094"/>
                  </a:cubicBezTo>
                  <a:cubicBezTo>
                    <a:pt x="5233" y="8150"/>
                    <a:pt x="5263" y="8208"/>
                    <a:pt x="5317" y="8227"/>
                  </a:cubicBezTo>
                  <a:cubicBezTo>
                    <a:pt x="5335" y="8233"/>
                    <a:pt x="5353" y="8241"/>
                    <a:pt x="5372" y="8250"/>
                  </a:cubicBezTo>
                  <a:cubicBezTo>
                    <a:pt x="5475" y="8301"/>
                    <a:pt x="5540" y="8360"/>
                    <a:pt x="5560" y="8421"/>
                  </a:cubicBezTo>
                  <a:cubicBezTo>
                    <a:pt x="5575" y="8464"/>
                    <a:pt x="5616" y="8491"/>
                    <a:pt x="5660" y="8491"/>
                  </a:cubicBezTo>
                  <a:cubicBezTo>
                    <a:pt x="5671" y="8491"/>
                    <a:pt x="5682" y="8490"/>
                    <a:pt x="5693" y="8486"/>
                  </a:cubicBezTo>
                  <a:cubicBezTo>
                    <a:pt x="5747" y="8468"/>
                    <a:pt x="5776" y="8408"/>
                    <a:pt x="5758" y="8354"/>
                  </a:cubicBezTo>
                  <a:cubicBezTo>
                    <a:pt x="5718" y="8239"/>
                    <a:pt x="5619" y="8141"/>
                    <a:pt x="5464" y="8064"/>
                  </a:cubicBezTo>
                  <a:cubicBezTo>
                    <a:pt x="5438" y="8050"/>
                    <a:pt x="5412" y="8039"/>
                    <a:pt x="5384" y="8031"/>
                  </a:cubicBezTo>
                  <a:cubicBezTo>
                    <a:pt x="5373" y="8027"/>
                    <a:pt x="5361" y="8025"/>
                    <a:pt x="5350" y="8025"/>
                  </a:cubicBezTo>
                  <a:close/>
                  <a:moveTo>
                    <a:pt x="2015" y="8328"/>
                  </a:moveTo>
                  <a:cubicBezTo>
                    <a:pt x="1983" y="8328"/>
                    <a:pt x="1952" y="8342"/>
                    <a:pt x="1932" y="8370"/>
                  </a:cubicBezTo>
                  <a:cubicBezTo>
                    <a:pt x="1898" y="8417"/>
                    <a:pt x="1908" y="8481"/>
                    <a:pt x="1954" y="8516"/>
                  </a:cubicBezTo>
                  <a:cubicBezTo>
                    <a:pt x="2069" y="8599"/>
                    <a:pt x="2189" y="8679"/>
                    <a:pt x="2311" y="8750"/>
                  </a:cubicBezTo>
                  <a:cubicBezTo>
                    <a:pt x="2327" y="8758"/>
                    <a:pt x="2345" y="8763"/>
                    <a:pt x="2363" y="8763"/>
                  </a:cubicBezTo>
                  <a:cubicBezTo>
                    <a:pt x="2399" y="8763"/>
                    <a:pt x="2433" y="8745"/>
                    <a:pt x="2453" y="8712"/>
                  </a:cubicBezTo>
                  <a:cubicBezTo>
                    <a:pt x="2481" y="8663"/>
                    <a:pt x="2465" y="8599"/>
                    <a:pt x="2415" y="8570"/>
                  </a:cubicBezTo>
                  <a:cubicBezTo>
                    <a:pt x="2300" y="8502"/>
                    <a:pt x="2186" y="8428"/>
                    <a:pt x="2077" y="8348"/>
                  </a:cubicBezTo>
                  <a:cubicBezTo>
                    <a:pt x="2058" y="8334"/>
                    <a:pt x="2037" y="8328"/>
                    <a:pt x="2015" y="8328"/>
                  </a:cubicBezTo>
                  <a:close/>
                  <a:moveTo>
                    <a:pt x="5514" y="8647"/>
                  </a:moveTo>
                  <a:cubicBezTo>
                    <a:pt x="5489" y="8647"/>
                    <a:pt x="5465" y="8656"/>
                    <a:pt x="5445" y="8674"/>
                  </a:cubicBezTo>
                  <a:cubicBezTo>
                    <a:pt x="5366" y="8745"/>
                    <a:pt x="5253" y="8812"/>
                    <a:pt x="5119" y="8869"/>
                  </a:cubicBezTo>
                  <a:cubicBezTo>
                    <a:pt x="5067" y="8891"/>
                    <a:pt x="5041" y="8951"/>
                    <a:pt x="5064" y="9005"/>
                  </a:cubicBezTo>
                  <a:cubicBezTo>
                    <a:pt x="5080" y="9044"/>
                    <a:pt x="5119" y="9068"/>
                    <a:pt x="5160" y="9068"/>
                  </a:cubicBezTo>
                  <a:cubicBezTo>
                    <a:pt x="5173" y="9068"/>
                    <a:pt x="5187" y="9066"/>
                    <a:pt x="5200" y="9060"/>
                  </a:cubicBezTo>
                  <a:cubicBezTo>
                    <a:pt x="5357" y="8994"/>
                    <a:pt x="5486" y="8916"/>
                    <a:pt x="5584" y="8828"/>
                  </a:cubicBezTo>
                  <a:cubicBezTo>
                    <a:pt x="5627" y="8790"/>
                    <a:pt x="5630" y="8724"/>
                    <a:pt x="5591" y="8681"/>
                  </a:cubicBezTo>
                  <a:cubicBezTo>
                    <a:pt x="5571" y="8658"/>
                    <a:pt x="5542" y="8647"/>
                    <a:pt x="5514" y="8647"/>
                  </a:cubicBezTo>
                  <a:close/>
                  <a:moveTo>
                    <a:pt x="4281" y="8504"/>
                  </a:moveTo>
                  <a:cubicBezTo>
                    <a:pt x="4250" y="8504"/>
                    <a:pt x="4219" y="8518"/>
                    <a:pt x="4199" y="8545"/>
                  </a:cubicBezTo>
                  <a:cubicBezTo>
                    <a:pt x="4113" y="8660"/>
                    <a:pt x="4038" y="8788"/>
                    <a:pt x="3978" y="8924"/>
                  </a:cubicBezTo>
                  <a:cubicBezTo>
                    <a:pt x="3956" y="8976"/>
                    <a:pt x="3979" y="9038"/>
                    <a:pt x="4032" y="9061"/>
                  </a:cubicBezTo>
                  <a:cubicBezTo>
                    <a:pt x="4045" y="9067"/>
                    <a:pt x="4060" y="9069"/>
                    <a:pt x="4073" y="9069"/>
                  </a:cubicBezTo>
                  <a:cubicBezTo>
                    <a:pt x="4114" y="9069"/>
                    <a:pt x="4152" y="9046"/>
                    <a:pt x="4169" y="9007"/>
                  </a:cubicBezTo>
                  <a:cubicBezTo>
                    <a:pt x="4222" y="8886"/>
                    <a:pt x="4288" y="8773"/>
                    <a:pt x="4365" y="8671"/>
                  </a:cubicBezTo>
                  <a:cubicBezTo>
                    <a:pt x="4399" y="8625"/>
                    <a:pt x="4391" y="8560"/>
                    <a:pt x="4345" y="8526"/>
                  </a:cubicBezTo>
                  <a:cubicBezTo>
                    <a:pt x="4326" y="8511"/>
                    <a:pt x="4303" y="8504"/>
                    <a:pt x="4281" y="8504"/>
                  </a:cubicBezTo>
                  <a:close/>
                  <a:moveTo>
                    <a:pt x="2733" y="8744"/>
                  </a:moveTo>
                  <a:cubicBezTo>
                    <a:pt x="2693" y="8744"/>
                    <a:pt x="2655" y="8767"/>
                    <a:pt x="2638" y="8806"/>
                  </a:cubicBezTo>
                  <a:cubicBezTo>
                    <a:pt x="2614" y="8859"/>
                    <a:pt x="2639" y="8920"/>
                    <a:pt x="2690" y="8943"/>
                  </a:cubicBezTo>
                  <a:cubicBezTo>
                    <a:pt x="2821" y="9001"/>
                    <a:pt x="2956" y="9051"/>
                    <a:pt x="3091" y="9093"/>
                  </a:cubicBezTo>
                  <a:cubicBezTo>
                    <a:pt x="3101" y="9096"/>
                    <a:pt x="3112" y="9098"/>
                    <a:pt x="3122" y="9098"/>
                  </a:cubicBezTo>
                  <a:cubicBezTo>
                    <a:pt x="3166" y="9098"/>
                    <a:pt x="3207" y="9069"/>
                    <a:pt x="3221" y="9024"/>
                  </a:cubicBezTo>
                  <a:cubicBezTo>
                    <a:pt x="3238" y="8970"/>
                    <a:pt x="3207" y="8911"/>
                    <a:pt x="3152" y="8894"/>
                  </a:cubicBezTo>
                  <a:cubicBezTo>
                    <a:pt x="3025" y="8855"/>
                    <a:pt x="2899" y="8807"/>
                    <a:pt x="2775" y="8753"/>
                  </a:cubicBezTo>
                  <a:cubicBezTo>
                    <a:pt x="2761" y="8747"/>
                    <a:pt x="2747" y="8744"/>
                    <a:pt x="2733" y="8744"/>
                  </a:cubicBezTo>
                  <a:close/>
                  <a:moveTo>
                    <a:pt x="4763" y="8983"/>
                  </a:moveTo>
                  <a:cubicBezTo>
                    <a:pt x="4756" y="8983"/>
                    <a:pt x="4748" y="8983"/>
                    <a:pt x="4741" y="8985"/>
                  </a:cubicBezTo>
                  <a:cubicBezTo>
                    <a:pt x="4615" y="9012"/>
                    <a:pt x="4481" y="9030"/>
                    <a:pt x="4345" y="9039"/>
                  </a:cubicBezTo>
                  <a:cubicBezTo>
                    <a:pt x="4288" y="9043"/>
                    <a:pt x="4245" y="9093"/>
                    <a:pt x="4248" y="9150"/>
                  </a:cubicBezTo>
                  <a:cubicBezTo>
                    <a:pt x="4252" y="9205"/>
                    <a:pt x="4297" y="9247"/>
                    <a:pt x="4351" y="9247"/>
                  </a:cubicBezTo>
                  <a:lnTo>
                    <a:pt x="4359" y="9247"/>
                  </a:lnTo>
                  <a:cubicBezTo>
                    <a:pt x="4504" y="9236"/>
                    <a:pt x="4649" y="9216"/>
                    <a:pt x="4785" y="9187"/>
                  </a:cubicBezTo>
                  <a:cubicBezTo>
                    <a:pt x="4841" y="9176"/>
                    <a:pt x="4877" y="9120"/>
                    <a:pt x="4865" y="9065"/>
                  </a:cubicBezTo>
                  <a:cubicBezTo>
                    <a:pt x="4854" y="9016"/>
                    <a:pt x="4811" y="8983"/>
                    <a:pt x="4763" y="8983"/>
                  </a:cubicBezTo>
                  <a:close/>
                  <a:moveTo>
                    <a:pt x="3525" y="8989"/>
                  </a:moveTo>
                  <a:cubicBezTo>
                    <a:pt x="3476" y="8989"/>
                    <a:pt x="3432" y="9025"/>
                    <a:pt x="3423" y="9074"/>
                  </a:cubicBezTo>
                  <a:cubicBezTo>
                    <a:pt x="3412" y="9131"/>
                    <a:pt x="3450" y="9185"/>
                    <a:pt x="3506" y="9196"/>
                  </a:cubicBezTo>
                  <a:cubicBezTo>
                    <a:pt x="3647" y="9221"/>
                    <a:pt x="3790" y="9240"/>
                    <a:pt x="3931" y="9248"/>
                  </a:cubicBezTo>
                  <a:lnTo>
                    <a:pt x="3937" y="9248"/>
                  </a:lnTo>
                  <a:cubicBezTo>
                    <a:pt x="3991" y="9248"/>
                    <a:pt x="4038" y="9205"/>
                    <a:pt x="4040" y="9150"/>
                  </a:cubicBezTo>
                  <a:cubicBezTo>
                    <a:pt x="4044" y="9093"/>
                    <a:pt x="4001" y="9044"/>
                    <a:pt x="3943" y="9040"/>
                  </a:cubicBezTo>
                  <a:cubicBezTo>
                    <a:pt x="3811" y="9033"/>
                    <a:pt x="3676" y="9016"/>
                    <a:pt x="3544" y="8991"/>
                  </a:cubicBezTo>
                  <a:cubicBezTo>
                    <a:pt x="3538" y="8990"/>
                    <a:pt x="3531" y="8989"/>
                    <a:pt x="3525" y="8989"/>
                  </a:cubicBezTo>
                  <a:close/>
                  <a:moveTo>
                    <a:pt x="3953" y="9258"/>
                  </a:moveTo>
                  <a:cubicBezTo>
                    <a:pt x="3904" y="9258"/>
                    <a:pt x="3859" y="9292"/>
                    <a:pt x="3850" y="9343"/>
                  </a:cubicBezTo>
                  <a:cubicBezTo>
                    <a:pt x="3826" y="9466"/>
                    <a:pt x="3815" y="9595"/>
                    <a:pt x="3815" y="9724"/>
                  </a:cubicBezTo>
                  <a:lnTo>
                    <a:pt x="3815" y="9777"/>
                  </a:lnTo>
                  <a:cubicBezTo>
                    <a:pt x="3816" y="9834"/>
                    <a:pt x="3863" y="9879"/>
                    <a:pt x="3919" y="9879"/>
                  </a:cubicBezTo>
                  <a:lnTo>
                    <a:pt x="3921" y="9879"/>
                  </a:lnTo>
                  <a:cubicBezTo>
                    <a:pt x="3979" y="9878"/>
                    <a:pt x="4024" y="9830"/>
                    <a:pt x="4023" y="9773"/>
                  </a:cubicBezTo>
                  <a:lnTo>
                    <a:pt x="4022" y="9724"/>
                  </a:lnTo>
                  <a:cubicBezTo>
                    <a:pt x="4022" y="9607"/>
                    <a:pt x="4033" y="9492"/>
                    <a:pt x="4054" y="9381"/>
                  </a:cubicBezTo>
                  <a:cubicBezTo>
                    <a:pt x="4065" y="9324"/>
                    <a:pt x="4028" y="9270"/>
                    <a:pt x="3972" y="9259"/>
                  </a:cubicBezTo>
                  <a:cubicBezTo>
                    <a:pt x="3966" y="9258"/>
                    <a:pt x="3959" y="9258"/>
                    <a:pt x="3953" y="9258"/>
                  </a:cubicBezTo>
                  <a:close/>
                  <a:moveTo>
                    <a:pt x="3969" y="10083"/>
                  </a:moveTo>
                  <a:cubicBezTo>
                    <a:pt x="3962" y="10083"/>
                    <a:pt x="3954" y="10084"/>
                    <a:pt x="3947" y="10085"/>
                  </a:cubicBezTo>
                  <a:cubicBezTo>
                    <a:pt x="3892" y="10098"/>
                    <a:pt x="3857" y="10154"/>
                    <a:pt x="3869" y="10210"/>
                  </a:cubicBezTo>
                  <a:cubicBezTo>
                    <a:pt x="3899" y="10346"/>
                    <a:pt x="3942" y="10484"/>
                    <a:pt x="3999" y="10621"/>
                  </a:cubicBezTo>
                  <a:cubicBezTo>
                    <a:pt x="4015" y="10662"/>
                    <a:pt x="4054" y="10686"/>
                    <a:pt x="4094" y="10686"/>
                  </a:cubicBezTo>
                  <a:cubicBezTo>
                    <a:pt x="4108" y="10686"/>
                    <a:pt x="4121" y="10684"/>
                    <a:pt x="4133" y="10679"/>
                  </a:cubicBezTo>
                  <a:cubicBezTo>
                    <a:pt x="4187" y="10657"/>
                    <a:pt x="4212" y="10597"/>
                    <a:pt x="4191" y="10543"/>
                  </a:cubicBezTo>
                  <a:cubicBezTo>
                    <a:pt x="4139" y="10417"/>
                    <a:pt x="4099" y="10290"/>
                    <a:pt x="4071" y="10165"/>
                  </a:cubicBezTo>
                  <a:cubicBezTo>
                    <a:pt x="4060" y="10115"/>
                    <a:pt x="4018" y="10083"/>
                    <a:pt x="3969" y="10083"/>
                  </a:cubicBezTo>
                  <a:close/>
                  <a:moveTo>
                    <a:pt x="4279" y="10851"/>
                  </a:moveTo>
                  <a:cubicBezTo>
                    <a:pt x="4261" y="10851"/>
                    <a:pt x="4243" y="10855"/>
                    <a:pt x="4226" y="10865"/>
                  </a:cubicBezTo>
                  <a:cubicBezTo>
                    <a:pt x="4176" y="10893"/>
                    <a:pt x="4160" y="10957"/>
                    <a:pt x="4188" y="11007"/>
                  </a:cubicBezTo>
                  <a:cubicBezTo>
                    <a:pt x="4258" y="11125"/>
                    <a:pt x="4338" y="11245"/>
                    <a:pt x="4426" y="11363"/>
                  </a:cubicBezTo>
                  <a:cubicBezTo>
                    <a:pt x="4447" y="11390"/>
                    <a:pt x="4478" y="11403"/>
                    <a:pt x="4509" y="11403"/>
                  </a:cubicBezTo>
                  <a:cubicBezTo>
                    <a:pt x="4531" y="11403"/>
                    <a:pt x="4553" y="11397"/>
                    <a:pt x="4572" y="11382"/>
                  </a:cubicBezTo>
                  <a:cubicBezTo>
                    <a:pt x="4617" y="11348"/>
                    <a:pt x="4627" y="11283"/>
                    <a:pt x="4591" y="11236"/>
                  </a:cubicBezTo>
                  <a:cubicBezTo>
                    <a:pt x="4508" y="11126"/>
                    <a:pt x="4433" y="11013"/>
                    <a:pt x="4369" y="10902"/>
                  </a:cubicBezTo>
                  <a:cubicBezTo>
                    <a:pt x="4349" y="10869"/>
                    <a:pt x="4314" y="10851"/>
                    <a:pt x="4279" y="10851"/>
                  </a:cubicBezTo>
                  <a:close/>
                  <a:moveTo>
                    <a:pt x="4776" y="11514"/>
                  </a:moveTo>
                  <a:cubicBezTo>
                    <a:pt x="4750" y="11514"/>
                    <a:pt x="4725" y="11523"/>
                    <a:pt x="4705" y="11541"/>
                  </a:cubicBezTo>
                  <a:cubicBezTo>
                    <a:pt x="4663" y="11581"/>
                    <a:pt x="4660" y="11646"/>
                    <a:pt x="4699" y="11688"/>
                  </a:cubicBezTo>
                  <a:cubicBezTo>
                    <a:pt x="4791" y="11789"/>
                    <a:pt x="4893" y="11889"/>
                    <a:pt x="4999" y="11987"/>
                  </a:cubicBezTo>
                  <a:cubicBezTo>
                    <a:pt x="5019" y="12006"/>
                    <a:pt x="5045" y="12015"/>
                    <a:pt x="5069" y="12015"/>
                  </a:cubicBezTo>
                  <a:cubicBezTo>
                    <a:pt x="5097" y="12015"/>
                    <a:pt x="5126" y="12004"/>
                    <a:pt x="5146" y="11981"/>
                  </a:cubicBezTo>
                  <a:cubicBezTo>
                    <a:pt x="5184" y="11940"/>
                    <a:pt x="5182" y="11873"/>
                    <a:pt x="5140" y="11834"/>
                  </a:cubicBezTo>
                  <a:cubicBezTo>
                    <a:pt x="5037" y="11741"/>
                    <a:pt x="4941" y="11644"/>
                    <a:pt x="4852" y="11548"/>
                  </a:cubicBezTo>
                  <a:cubicBezTo>
                    <a:pt x="4832" y="11525"/>
                    <a:pt x="4804" y="11514"/>
                    <a:pt x="4776" y="11514"/>
                  </a:cubicBezTo>
                  <a:close/>
                  <a:moveTo>
                    <a:pt x="5384" y="12079"/>
                  </a:moveTo>
                  <a:cubicBezTo>
                    <a:pt x="5355" y="12079"/>
                    <a:pt x="5326" y="12091"/>
                    <a:pt x="5306" y="12115"/>
                  </a:cubicBezTo>
                  <a:cubicBezTo>
                    <a:pt x="5268" y="12159"/>
                    <a:pt x="5273" y="12224"/>
                    <a:pt x="5317" y="12262"/>
                  </a:cubicBezTo>
                  <a:cubicBezTo>
                    <a:pt x="5416" y="12346"/>
                    <a:pt x="5513" y="12441"/>
                    <a:pt x="5603" y="12542"/>
                  </a:cubicBezTo>
                  <a:cubicBezTo>
                    <a:pt x="5624" y="12564"/>
                    <a:pt x="5652" y="12576"/>
                    <a:pt x="5680" y="12576"/>
                  </a:cubicBezTo>
                  <a:lnTo>
                    <a:pt x="5682" y="12576"/>
                  </a:lnTo>
                  <a:cubicBezTo>
                    <a:pt x="5706" y="12576"/>
                    <a:pt x="5731" y="12567"/>
                    <a:pt x="5750" y="12550"/>
                  </a:cubicBezTo>
                  <a:cubicBezTo>
                    <a:pt x="5793" y="12510"/>
                    <a:pt x="5797" y="12445"/>
                    <a:pt x="5758" y="12403"/>
                  </a:cubicBezTo>
                  <a:cubicBezTo>
                    <a:pt x="5661" y="12295"/>
                    <a:pt x="5558" y="12194"/>
                    <a:pt x="5451" y="12104"/>
                  </a:cubicBezTo>
                  <a:cubicBezTo>
                    <a:pt x="5432" y="12087"/>
                    <a:pt x="5408" y="12079"/>
                    <a:pt x="5384" y="12079"/>
                  </a:cubicBezTo>
                  <a:close/>
                  <a:moveTo>
                    <a:pt x="5939" y="12693"/>
                  </a:moveTo>
                  <a:cubicBezTo>
                    <a:pt x="5918" y="12693"/>
                    <a:pt x="5897" y="12700"/>
                    <a:pt x="5879" y="12712"/>
                  </a:cubicBezTo>
                  <a:cubicBezTo>
                    <a:pt x="5832" y="12746"/>
                    <a:pt x="5821" y="12810"/>
                    <a:pt x="5854" y="12857"/>
                  </a:cubicBezTo>
                  <a:cubicBezTo>
                    <a:pt x="5930" y="12965"/>
                    <a:pt x="6001" y="13080"/>
                    <a:pt x="6068" y="13200"/>
                  </a:cubicBezTo>
                  <a:cubicBezTo>
                    <a:pt x="6087" y="13234"/>
                    <a:pt x="6123" y="13254"/>
                    <a:pt x="6158" y="13254"/>
                  </a:cubicBezTo>
                  <a:cubicBezTo>
                    <a:pt x="6177" y="13254"/>
                    <a:pt x="6194" y="13249"/>
                    <a:pt x="6210" y="13240"/>
                  </a:cubicBezTo>
                  <a:cubicBezTo>
                    <a:pt x="6260" y="13213"/>
                    <a:pt x="6277" y="13150"/>
                    <a:pt x="6250" y="13100"/>
                  </a:cubicBezTo>
                  <a:cubicBezTo>
                    <a:pt x="6180" y="12973"/>
                    <a:pt x="6104" y="12852"/>
                    <a:pt x="6025" y="12738"/>
                  </a:cubicBezTo>
                  <a:cubicBezTo>
                    <a:pt x="6004" y="12709"/>
                    <a:pt x="5972" y="12693"/>
                    <a:pt x="5939" y="12693"/>
                  </a:cubicBezTo>
                  <a:close/>
                  <a:moveTo>
                    <a:pt x="6341" y="13419"/>
                  </a:moveTo>
                  <a:cubicBezTo>
                    <a:pt x="6327" y="13419"/>
                    <a:pt x="6313" y="13422"/>
                    <a:pt x="6299" y="13428"/>
                  </a:cubicBezTo>
                  <a:cubicBezTo>
                    <a:pt x="6246" y="13450"/>
                    <a:pt x="6223" y="13511"/>
                    <a:pt x="6245" y="13564"/>
                  </a:cubicBezTo>
                  <a:cubicBezTo>
                    <a:pt x="6298" y="13686"/>
                    <a:pt x="6346" y="13814"/>
                    <a:pt x="6387" y="13944"/>
                  </a:cubicBezTo>
                  <a:cubicBezTo>
                    <a:pt x="6402" y="13988"/>
                    <a:pt x="6442" y="14016"/>
                    <a:pt x="6486" y="14016"/>
                  </a:cubicBezTo>
                  <a:cubicBezTo>
                    <a:pt x="6497" y="14016"/>
                    <a:pt x="6508" y="14013"/>
                    <a:pt x="6518" y="14011"/>
                  </a:cubicBezTo>
                  <a:cubicBezTo>
                    <a:pt x="6573" y="13993"/>
                    <a:pt x="6603" y="13934"/>
                    <a:pt x="6586" y="13880"/>
                  </a:cubicBezTo>
                  <a:cubicBezTo>
                    <a:pt x="6542" y="13744"/>
                    <a:pt x="6491" y="13610"/>
                    <a:pt x="6436" y="13482"/>
                  </a:cubicBezTo>
                  <a:cubicBezTo>
                    <a:pt x="6419" y="13443"/>
                    <a:pt x="6381" y="13419"/>
                    <a:pt x="6341" y="13419"/>
                  </a:cubicBezTo>
                  <a:close/>
                  <a:moveTo>
                    <a:pt x="6598" y="14208"/>
                  </a:moveTo>
                  <a:cubicBezTo>
                    <a:pt x="6590" y="14208"/>
                    <a:pt x="6582" y="14209"/>
                    <a:pt x="6573" y="14211"/>
                  </a:cubicBezTo>
                  <a:cubicBezTo>
                    <a:pt x="6518" y="14223"/>
                    <a:pt x="6483" y="14279"/>
                    <a:pt x="6496" y="14336"/>
                  </a:cubicBezTo>
                  <a:cubicBezTo>
                    <a:pt x="6527" y="14465"/>
                    <a:pt x="6551" y="14600"/>
                    <a:pt x="6572" y="14735"/>
                  </a:cubicBezTo>
                  <a:cubicBezTo>
                    <a:pt x="6580" y="14786"/>
                    <a:pt x="6624" y="14823"/>
                    <a:pt x="6674" y="14823"/>
                  </a:cubicBezTo>
                  <a:lnTo>
                    <a:pt x="6690" y="14823"/>
                  </a:lnTo>
                  <a:cubicBezTo>
                    <a:pt x="6746" y="14814"/>
                    <a:pt x="6785" y="14762"/>
                    <a:pt x="6777" y="14704"/>
                  </a:cubicBezTo>
                  <a:cubicBezTo>
                    <a:pt x="6757" y="14565"/>
                    <a:pt x="6730" y="14424"/>
                    <a:pt x="6698" y="14288"/>
                  </a:cubicBezTo>
                  <a:cubicBezTo>
                    <a:pt x="6687" y="14241"/>
                    <a:pt x="6645" y="14208"/>
                    <a:pt x="6598" y="14208"/>
                  </a:cubicBezTo>
                  <a:close/>
                  <a:moveTo>
                    <a:pt x="6716" y="15029"/>
                  </a:moveTo>
                  <a:cubicBezTo>
                    <a:pt x="6715" y="15029"/>
                    <a:pt x="6713" y="15029"/>
                    <a:pt x="6712" y="15029"/>
                  </a:cubicBezTo>
                  <a:cubicBezTo>
                    <a:pt x="6654" y="15033"/>
                    <a:pt x="6611" y="15083"/>
                    <a:pt x="6615" y="15139"/>
                  </a:cubicBezTo>
                  <a:cubicBezTo>
                    <a:pt x="6622" y="15255"/>
                    <a:pt x="6626" y="15371"/>
                    <a:pt x="6626" y="15487"/>
                  </a:cubicBezTo>
                  <a:lnTo>
                    <a:pt x="6626" y="15547"/>
                  </a:lnTo>
                  <a:cubicBezTo>
                    <a:pt x="6625" y="15605"/>
                    <a:pt x="6671" y="15651"/>
                    <a:pt x="6729" y="15651"/>
                  </a:cubicBezTo>
                  <a:lnTo>
                    <a:pt x="6730" y="15651"/>
                  </a:lnTo>
                  <a:cubicBezTo>
                    <a:pt x="6787" y="15651"/>
                    <a:pt x="6833" y="15606"/>
                    <a:pt x="6833" y="15548"/>
                  </a:cubicBezTo>
                  <a:lnTo>
                    <a:pt x="6834" y="15487"/>
                  </a:lnTo>
                  <a:cubicBezTo>
                    <a:pt x="6834" y="15366"/>
                    <a:pt x="6831" y="15246"/>
                    <a:pt x="6822" y="15126"/>
                  </a:cubicBezTo>
                  <a:cubicBezTo>
                    <a:pt x="6819" y="15070"/>
                    <a:pt x="6767" y="15029"/>
                    <a:pt x="6716" y="15029"/>
                  </a:cubicBezTo>
                  <a:close/>
                  <a:moveTo>
                    <a:pt x="6709" y="15859"/>
                  </a:moveTo>
                  <a:cubicBezTo>
                    <a:pt x="6660" y="15859"/>
                    <a:pt x="6610" y="15899"/>
                    <a:pt x="6605" y="15954"/>
                  </a:cubicBezTo>
                  <a:cubicBezTo>
                    <a:pt x="6593" y="16088"/>
                    <a:pt x="6575" y="16223"/>
                    <a:pt x="6553" y="16357"/>
                  </a:cubicBezTo>
                  <a:cubicBezTo>
                    <a:pt x="6542" y="16413"/>
                    <a:pt x="6580" y="16467"/>
                    <a:pt x="6636" y="16477"/>
                  </a:cubicBezTo>
                  <a:cubicBezTo>
                    <a:pt x="6642" y="16478"/>
                    <a:pt x="6648" y="16479"/>
                    <a:pt x="6654" y="16479"/>
                  </a:cubicBezTo>
                  <a:cubicBezTo>
                    <a:pt x="6704" y="16479"/>
                    <a:pt x="6747" y="16444"/>
                    <a:pt x="6757" y="16392"/>
                  </a:cubicBezTo>
                  <a:cubicBezTo>
                    <a:pt x="6780" y="16254"/>
                    <a:pt x="6800" y="16113"/>
                    <a:pt x="6812" y="15972"/>
                  </a:cubicBezTo>
                  <a:cubicBezTo>
                    <a:pt x="6817" y="15916"/>
                    <a:pt x="6776" y="15864"/>
                    <a:pt x="6718" y="15859"/>
                  </a:cubicBezTo>
                  <a:cubicBezTo>
                    <a:pt x="6715" y="15859"/>
                    <a:pt x="6712" y="15859"/>
                    <a:pt x="6709" y="15859"/>
                  </a:cubicBezTo>
                  <a:close/>
                  <a:moveTo>
                    <a:pt x="6565" y="16677"/>
                  </a:moveTo>
                  <a:cubicBezTo>
                    <a:pt x="6518" y="16677"/>
                    <a:pt x="6477" y="16707"/>
                    <a:pt x="6464" y="16754"/>
                  </a:cubicBezTo>
                  <a:cubicBezTo>
                    <a:pt x="6430" y="16885"/>
                    <a:pt x="6388" y="17016"/>
                    <a:pt x="6343" y="17141"/>
                  </a:cubicBezTo>
                  <a:cubicBezTo>
                    <a:pt x="6324" y="17195"/>
                    <a:pt x="6350" y="17255"/>
                    <a:pt x="6404" y="17274"/>
                  </a:cubicBezTo>
                  <a:cubicBezTo>
                    <a:pt x="6417" y="17279"/>
                    <a:pt x="6429" y="17280"/>
                    <a:pt x="6440" y="17280"/>
                  </a:cubicBezTo>
                  <a:cubicBezTo>
                    <a:pt x="6483" y="17280"/>
                    <a:pt x="6522" y="17255"/>
                    <a:pt x="6538" y="17212"/>
                  </a:cubicBezTo>
                  <a:cubicBezTo>
                    <a:pt x="6586" y="17081"/>
                    <a:pt x="6629" y="16945"/>
                    <a:pt x="6665" y="16807"/>
                  </a:cubicBezTo>
                  <a:cubicBezTo>
                    <a:pt x="6680" y="16751"/>
                    <a:pt x="6647" y="16695"/>
                    <a:pt x="6592" y="16680"/>
                  </a:cubicBezTo>
                  <a:cubicBezTo>
                    <a:pt x="6583" y="16678"/>
                    <a:pt x="6574" y="16677"/>
                    <a:pt x="6565" y="16677"/>
                  </a:cubicBezTo>
                  <a:close/>
                  <a:moveTo>
                    <a:pt x="6278" y="17456"/>
                  </a:moveTo>
                  <a:cubicBezTo>
                    <a:pt x="6240" y="17456"/>
                    <a:pt x="6203" y="17477"/>
                    <a:pt x="6185" y="17514"/>
                  </a:cubicBezTo>
                  <a:cubicBezTo>
                    <a:pt x="6126" y="17637"/>
                    <a:pt x="6060" y="17756"/>
                    <a:pt x="5990" y="17868"/>
                  </a:cubicBezTo>
                  <a:cubicBezTo>
                    <a:pt x="5960" y="17917"/>
                    <a:pt x="5974" y="17981"/>
                    <a:pt x="6023" y="18012"/>
                  </a:cubicBezTo>
                  <a:cubicBezTo>
                    <a:pt x="6041" y="18023"/>
                    <a:pt x="6059" y="18027"/>
                    <a:pt x="6079" y="18027"/>
                  </a:cubicBezTo>
                  <a:cubicBezTo>
                    <a:pt x="6113" y="18027"/>
                    <a:pt x="6146" y="18010"/>
                    <a:pt x="6167" y="17978"/>
                  </a:cubicBezTo>
                  <a:cubicBezTo>
                    <a:pt x="6240" y="17858"/>
                    <a:pt x="6310" y="17734"/>
                    <a:pt x="6371" y="17605"/>
                  </a:cubicBezTo>
                  <a:cubicBezTo>
                    <a:pt x="6397" y="17553"/>
                    <a:pt x="6375" y="17491"/>
                    <a:pt x="6324" y="17466"/>
                  </a:cubicBezTo>
                  <a:cubicBezTo>
                    <a:pt x="6309" y="17460"/>
                    <a:pt x="6293" y="17456"/>
                    <a:pt x="6278" y="17456"/>
                  </a:cubicBezTo>
                  <a:close/>
                  <a:moveTo>
                    <a:pt x="5838" y="18159"/>
                  </a:moveTo>
                  <a:cubicBezTo>
                    <a:pt x="5808" y="18159"/>
                    <a:pt x="5778" y="18172"/>
                    <a:pt x="5758" y="18198"/>
                  </a:cubicBezTo>
                  <a:cubicBezTo>
                    <a:pt x="5673" y="18304"/>
                    <a:pt x="5582" y="18405"/>
                    <a:pt x="5488" y="18497"/>
                  </a:cubicBezTo>
                  <a:cubicBezTo>
                    <a:pt x="5448" y="18536"/>
                    <a:pt x="5446" y="18602"/>
                    <a:pt x="5487" y="18644"/>
                  </a:cubicBezTo>
                  <a:cubicBezTo>
                    <a:pt x="5506" y="18664"/>
                    <a:pt x="5533" y="18674"/>
                    <a:pt x="5560" y="18674"/>
                  </a:cubicBezTo>
                  <a:cubicBezTo>
                    <a:pt x="5587" y="18674"/>
                    <a:pt x="5613" y="18664"/>
                    <a:pt x="5634" y="18645"/>
                  </a:cubicBezTo>
                  <a:cubicBezTo>
                    <a:pt x="5734" y="18547"/>
                    <a:pt x="5830" y="18440"/>
                    <a:pt x="5921" y="18328"/>
                  </a:cubicBezTo>
                  <a:cubicBezTo>
                    <a:pt x="5956" y="18282"/>
                    <a:pt x="5949" y="18217"/>
                    <a:pt x="5903" y="18182"/>
                  </a:cubicBezTo>
                  <a:cubicBezTo>
                    <a:pt x="5884" y="18166"/>
                    <a:pt x="5861" y="18159"/>
                    <a:pt x="5838" y="18159"/>
                  </a:cubicBezTo>
                  <a:close/>
                  <a:moveTo>
                    <a:pt x="5246" y="18737"/>
                  </a:moveTo>
                  <a:cubicBezTo>
                    <a:pt x="5224" y="18737"/>
                    <a:pt x="5203" y="18744"/>
                    <a:pt x="5184" y="18758"/>
                  </a:cubicBezTo>
                  <a:cubicBezTo>
                    <a:pt x="5078" y="18838"/>
                    <a:pt x="4964" y="18912"/>
                    <a:pt x="4847" y="18978"/>
                  </a:cubicBezTo>
                  <a:cubicBezTo>
                    <a:pt x="4798" y="19005"/>
                    <a:pt x="4780" y="19069"/>
                    <a:pt x="4808" y="19119"/>
                  </a:cubicBezTo>
                  <a:cubicBezTo>
                    <a:pt x="4828" y="19153"/>
                    <a:pt x="4863" y="19172"/>
                    <a:pt x="4899" y="19172"/>
                  </a:cubicBezTo>
                  <a:cubicBezTo>
                    <a:pt x="4916" y="19172"/>
                    <a:pt x="4933" y="19168"/>
                    <a:pt x="4950" y="19158"/>
                  </a:cubicBezTo>
                  <a:cubicBezTo>
                    <a:pt x="5074" y="19088"/>
                    <a:pt x="5195" y="19010"/>
                    <a:pt x="5309" y="18924"/>
                  </a:cubicBezTo>
                  <a:cubicBezTo>
                    <a:pt x="5355" y="18890"/>
                    <a:pt x="5363" y="18825"/>
                    <a:pt x="5329" y="18778"/>
                  </a:cubicBezTo>
                  <a:cubicBezTo>
                    <a:pt x="5308" y="18751"/>
                    <a:pt x="5277" y="18737"/>
                    <a:pt x="5246" y="18737"/>
                  </a:cubicBezTo>
                  <a:close/>
                  <a:moveTo>
                    <a:pt x="881" y="18923"/>
                  </a:moveTo>
                  <a:cubicBezTo>
                    <a:pt x="839" y="18923"/>
                    <a:pt x="800" y="18948"/>
                    <a:pt x="784" y="18989"/>
                  </a:cubicBezTo>
                  <a:cubicBezTo>
                    <a:pt x="764" y="19043"/>
                    <a:pt x="790" y="19103"/>
                    <a:pt x="843" y="19124"/>
                  </a:cubicBezTo>
                  <a:cubicBezTo>
                    <a:pt x="978" y="19175"/>
                    <a:pt x="1110" y="19223"/>
                    <a:pt x="1240" y="19266"/>
                  </a:cubicBezTo>
                  <a:cubicBezTo>
                    <a:pt x="1250" y="19270"/>
                    <a:pt x="1261" y="19271"/>
                    <a:pt x="1272" y="19271"/>
                  </a:cubicBezTo>
                  <a:lnTo>
                    <a:pt x="1272" y="19272"/>
                  </a:lnTo>
                  <a:cubicBezTo>
                    <a:pt x="1316" y="19272"/>
                    <a:pt x="1356" y="19244"/>
                    <a:pt x="1371" y="19201"/>
                  </a:cubicBezTo>
                  <a:cubicBezTo>
                    <a:pt x="1388" y="19146"/>
                    <a:pt x="1359" y="19087"/>
                    <a:pt x="1305" y="19069"/>
                  </a:cubicBezTo>
                  <a:cubicBezTo>
                    <a:pt x="1179" y="19027"/>
                    <a:pt x="1050" y="18980"/>
                    <a:pt x="919" y="18930"/>
                  </a:cubicBezTo>
                  <a:cubicBezTo>
                    <a:pt x="906" y="18925"/>
                    <a:pt x="893" y="18923"/>
                    <a:pt x="881" y="18923"/>
                  </a:cubicBezTo>
                  <a:close/>
                  <a:moveTo>
                    <a:pt x="4525" y="19143"/>
                  </a:moveTo>
                  <a:cubicBezTo>
                    <a:pt x="4512" y="19143"/>
                    <a:pt x="4499" y="19146"/>
                    <a:pt x="4486" y="19151"/>
                  </a:cubicBezTo>
                  <a:cubicBezTo>
                    <a:pt x="4364" y="19200"/>
                    <a:pt x="4235" y="19243"/>
                    <a:pt x="4105" y="19277"/>
                  </a:cubicBezTo>
                  <a:cubicBezTo>
                    <a:pt x="4049" y="19292"/>
                    <a:pt x="4016" y="19348"/>
                    <a:pt x="4030" y="19403"/>
                  </a:cubicBezTo>
                  <a:cubicBezTo>
                    <a:pt x="4043" y="19450"/>
                    <a:pt x="4086" y="19481"/>
                    <a:pt x="4131" y="19481"/>
                  </a:cubicBezTo>
                  <a:cubicBezTo>
                    <a:pt x="4139" y="19481"/>
                    <a:pt x="4149" y="19480"/>
                    <a:pt x="4158" y="19478"/>
                  </a:cubicBezTo>
                  <a:cubicBezTo>
                    <a:pt x="4296" y="19441"/>
                    <a:pt x="4432" y="19396"/>
                    <a:pt x="4563" y="19343"/>
                  </a:cubicBezTo>
                  <a:cubicBezTo>
                    <a:pt x="4617" y="19322"/>
                    <a:pt x="4643" y="19261"/>
                    <a:pt x="4621" y="19208"/>
                  </a:cubicBezTo>
                  <a:cubicBezTo>
                    <a:pt x="4605" y="19167"/>
                    <a:pt x="4566" y="19143"/>
                    <a:pt x="4525" y="19143"/>
                  </a:cubicBezTo>
                  <a:close/>
                  <a:moveTo>
                    <a:pt x="1670" y="19184"/>
                  </a:moveTo>
                  <a:cubicBezTo>
                    <a:pt x="1624" y="19184"/>
                    <a:pt x="1582" y="19215"/>
                    <a:pt x="1570" y="19261"/>
                  </a:cubicBezTo>
                  <a:cubicBezTo>
                    <a:pt x="1554" y="19316"/>
                    <a:pt x="1587" y="19372"/>
                    <a:pt x="1642" y="19388"/>
                  </a:cubicBezTo>
                  <a:cubicBezTo>
                    <a:pt x="1781" y="19426"/>
                    <a:pt x="1919" y="19459"/>
                    <a:pt x="2052" y="19486"/>
                  </a:cubicBezTo>
                  <a:cubicBezTo>
                    <a:pt x="2060" y="19488"/>
                    <a:pt x="2067" y="19489"/>
                    <a:pt x="2073" y="19489"/>
                  </a:cubicBezTo>
                  <a:cubicBezTo>
                    <a:pt x="2122" y="19489"/>
                    <a:pt x="2165" y="19455"/>
                    <a:pt x="2175" y="19406"/>
                  </a:cubicBezTo>
                  <a:cubicBezTo>
                    <a:pt x="2187" y="19349"/>
                    <a:pt x="2150" y="19295"/>
                    <a:pt x="2094" y="19283"/>
                  </a:cubicBezTo>
                  <a:cubicBezTo>
                    <a:pt x="1964" y="19256"/>
                    <a:pt x="1832" y="19224"/>
                    <a:pt x="1697" y="19188"/>
                  </a:cubicBezTo>
                  <a:cubicBezTo>
                    <a:pt x="1688" y="19185"/>
                    <a:pt x="1679" y="19184"/>
                    <a:pt x="1670" y="19184"/>
                  </a:cubicBezTo>
                  <a:close/>
                  <a:moveTo>
                    <a:pt x="2484" y="19351"/>
                  </a:moveTo>
                  <a:cubicBezTo>
                    <a:pt x="2432" y="19351"/>
                    <a:pt x="2387" y="19389"/>
                    <a:pt x="2379" y="19441"/>
                  </a:cubicBezTo>
                  <a:cubicBezTo>
                    <a:pt x="2372" y="19497"/>
                    <a:pt x="2412" y="19550"/>
                    <a:pt x="2469" y="19557"/>
                  </a:cubicBezTo>
                  <a:cubicBezTo>
                    <a:pt x="2612" y="19577"/>
                    <a:pt x="2754" y="19591"/>
                    <a:pt x="2890" y="19598"/>
                  </a:cubicBezTo>
                  <a:lnTo>
                    <a:pt x="2896" y="19598"/>
                  </a:lnTo>
                  <a:cubicBezTo>
                    <a:pt x="2951" y="19598"/>
                    <a:pt x="2997" y="19555"/>
                    <a:pt x="3000" y="19499"/>
                  </a:cubicBezTo>
                  <a:cubicBezTo>
                    <a:pt x="3003" y="19442"/>
                    <a:pt x="2959" y="19393"/>
                    <a:pt x="2901" y="19390"/>
                  </a:cubicBezTo>
                  <a:cubicBezTo>
                    <a:pt x="2770" y="19384"/>
                    <a:pt x="2634" y="19370"/>
                    <a:pt x="2497" y="19352"/>
                  </a:cubicBezTo>
                  <a:cubicBezTo>
                    <a:pt x="2492" y="19351"/>
                    <a:pt x="2488" y="19351"/>
                    <a:pt x="2484" y="19351"/>
                  </a:cubicBezTo>
                  <a:close/>
                  <a:moveTo>
                    <a:pt x="3725" y="19355"/>
                  </a:moveTo>
                  <a:cubicBezTo>
                    <a:pt x="3720" y="19355"/>
                    <a:pt x="3715" y="19356"/>
                    <a:pt x="3710" y="19357"/>
                  </a:cubicBezTo>
                  <a:cubicBezTo>
                    <a:pt x="3580" y="19375"/>
                    <a:pt x="3445" y="19387"/>
                    <a:pt x="3308" y="19393"/>
                  </a:cubicBezTo>
                  <a:cubicBezTo>
                    <a:pt x="3250" y="19396"/>
                    <a:pt x="3205" y="19444"/>
                    <a:pt x="3207" y="19501"/>
                  </a:cubicBezTo>
                  <a:cubicBezTo>
                    <a:pt x="3210" y="19556"/>
                    <a:pt x="3256" y="19600"/>
                    <a:pt x="3311" y="19600"/>
                  </a:cubicBezTo>
                  <a:lnTo>
                    <a:pt x="3315" y="19600"/>
                  </a:lnTo>
                  <a:cubicBezTo>
                    <a:pt x="3460" y="19595"/>
                    <a:pt x="3603" y="19582"/>
                    <a:pt x="3739" y="19562"/>
                  </a:cubicBezTo>
                  <a:cubicBezTo>
                    <a:pt x="3796" y="19554"/>
                    <a:pt x="3836" y="19501"/>
                    <a:pt x="3827" y="19445"/>
                  </a:cubicBezTo>
                  <a:cubicBezTo>
                    <a:pt x="3820" y="19392"/>
                    <a:pt x="3774" y="19355"/>
                    <a:pt x="3725" y="193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317;p25"/>
            <p:cNvSpPr/>
            <p:nvPr/>
          </p:nvSpPr>
          <p:spPr>
            <a:xfrm flipH="1">
              <a:off x="1835922" y="738025"/>
              <a:ext cx="335928" cy="221542"/>
            </a:xfrm>
            <a:custGeom>
              <a:avLst/>
              <a:gdLst/>
              <a:ahLst/>
              <a:cxnLst/>
              <a:rect l="l" t="t" r="r" b="b"/>
              <a:pathLst>
                <a:path w="9574" h="6314" extrusionOk="0">
                  <a:moveTo>
                    <a:pt x="4782" y="975"/>
                  </a:moveTo>
                  <a:cubicBezTo>
                    <a:pt x="5158" y="1343"/>
                    <a:pt x="5234" y="1774"/>
                    <a:pt x="5133" y="2058"/>
                  </a:cubicBezTo>
                  <a:cubicBezTo>
                    <a:pt x="5079" y="2209"/>
                    <a:pt x="4984" y="2290"/>
                    <a:pt x="4873" y="2290"/>
                  </a:cubicBezTo>
                  <a:cubicBezTo>
                    <a:pt x="4803" y="2290"/>
                    <a:pt x="4727" y="2259"/>
                    <a:pt x="4650" y="2193"/>
                  </a:cubicBezTo>
                  <a:cubicBezTo>
                    <a:pt x="4384" y="1966"/>
                    <a:pt x="4448" y="1440"/>
                    <a:pt x="4781" y="975"/>
                  </a:cubicBezTo>
                  <a:close/>
                  <a:moveTo>
                    <a:pt x="7690" y="2384"/>
                  </a:moveTo>
                  <a:lnTo>
                    <a:pt x="7690" y="2384"/>
                  </a:lnTo>
                  <a:cubicBezTo>
                    <a:pt x="7621" y="2900"/>
                    <a:pt x="7303" y="3281"/>
                    <a:pt x="6881" y="3336"/>
                  </a:cubicBezTo>
                  <a:cubicBezTo>
                    <a:pt x="6855" y="3340"/>
                    <a:pt x="6831" y="3341"/>
                    <a:pt x="6808" y="3341"/>
                  </a:cubicBezTo>
                  <a:cubicBezTo>
                    <a:pt x="6697" y="3341"/>
                    <a:pt x="6695" y="3304"/>
                    <a:pt x="6693" y="3277"/>
                  </a:cubicBezTo>
                  <a:cubicBezTo>
                    <a:pt x="6685" y="3059"/>
                    <a:pt x="7099" y="2516"/>
                    <a:pt x="7690" y="2384"/>
                  </a:cubicBezTo>
                  <a:close/>
                  <a:moveTo>
                    <a:pt x="2663" y="3694"/>
                  </a:moveTo>
                  <a:cubicBezTo>
                    <a:pt x="2737" y="3694"/>
                    <a:pt x="2805" y="3762"/>
                    <a:pt x="2849" y="3819"/>
                  </a:cubicBezTo>
                  <a:cubicBezTo>
                    <a:pt x="3054" y="4081"/>
                    <a:pt x="3105" y="4367"/>
                    <a:pt x="2989" y="4605"/>
                  </a:cubicBezTo>
                  <a:cubicBezTo>
                    <a:pt x="2865" y="4860"/>
                    <a:pt x="2568" y="5019"/>
                    <a:pt x="2210" y="5024"/>
                  </a:cubicBezTo>
                  <a:cubicBezTo>
                    <a:pt x="2141" y="4554"/>
                    <a:pt x="2280" y="4055"/>
                    <a:pt x="2467" y="3822"/>
                  </a:cubicBezTo>
                  <a:cubicBezTo>
                    <a:pt x="2535" y="3739"/>
                    <a:pt x="2604" y="3694"/>
                    <a:pt x="2663" y="3694"/>
                  </a:cubicBezTo>
                  <a:close/>
                  <a:moveTo>
                    <a:pt x="5836" y="4109"/>
                  </a:moveTo>
                  <a:cubicBezTo>
                    <a:pt x="5860" y="4109"/>
                    <a:pt x="5918" y="4165"/>
                    <a:pt x="5963" y="4313"/>
                  </a:cubicBezTo>
                  <a:cubicBezTo>
                    <a:pt x="6077" y="4688"/>
                    <a:pt x="6006" y="5044"/>
                    <a:pt x="5764" y="5328"/>
                  </a:cubicBezTo>
                  <a:cubicBezTo>
                    <a:pt x="5543" y="4933"/>
                    <a:pt x="5564" y="4512"/>
                    <a:pt x="5690" y="4263"/>
                  </a:cubicBezTo>
                  <a:cubicBezTo>
                    <a:pt x="5748" y="4151"/>
                    <a:pt x="5810" y="4109"/>
                    <a:pt x="5836" y="4109"/>
                  </a:cubicBezTo>
                  <a:close/>
                  <a:moveTo>
                    <a:pt x="5988" y="289"/>
                  </a:moveTo>
                  <a:cubicBezTo>
                    <a:pt x="6234" y="289"/>
                    <a:pt x="6483" y="361"/>
                    <a:pt x="6718" y="512"/>
                  </a:cubicBezTo>
                  <a:cubicBezTo>
                    <a:pt x="7316" y="896"/>
                    <a:pt x="7677" y="1480"/>
                    <a:pt x="7703" y="2095"/>
                  </a:cubicBezTo>
                  <a:cubicBezTo>
                    <a:pt x="6969" y="2221"/>
                    <a:pt x="6396" y="2890"/>
                    <a:pt x="6412" y="3288"/>
                  </a:cubicBezTo>
                  <a:cubicBezTo>
                    <a:pt x="6419" y="3450"/>
                    <a:pt x="6527" y="3623"/>
                    <a:pt x="6808" y="3623"/>
                  </a:cubicBezTo>
                  <a:cubicBezTo>
                    <a:pt x="6842" y="3623"/>
                    <a:pt x="6877" y="3620"/>
                    <a:pt x="6916" y="3615"/>
                  </a:cubicBezTo>
                  <a:cubicBezTo>
                    <a:pt x="7488" y="3541"/>
                    <a:pt x="7911" y="3032"/>
                    <a:pt x="7977" y="2356"/>
                  </a:cubicBezTo>
                  <a:cubicBezTo>
                    <a:pt x="8294" y="2366"/>
                    <a:pt x="8590" y="2514"/>
                    <a:pt x="8854" y="2797"/>
                  </a:cubicBezTo>
                  <a:cubicBezTo>
                    <a:pt x="9304" y="3277"/>
                    <a:pt x="9196" y="3846"/>
                    <a:pt x="9026" y="4239"/>
                  </a:cubicBezTo>
                  <a:cubicBezTo>
                    <a:pt x="8634" y="5143"/>
                    <a:pt x="7537" y="5967"/>
                    <a:pt x="6725" y="5967"/>
                  </a:cubicBezTo>
                  <a:cubicBezTo>
                    <a:pt x="6501" y="5967"/>
                    <a:pt x="6310" y="5905"/>
                    <a:pt x="6158" y="5783"/>
                  </a:cubicBezTo>
                  <a:cubicBezTo>
                    <a:pt x="6073" y="5715"/>
                    <a:pt x="5996" y="5641"/>
                    <a:pt x="5930" y="5564"/>
                  </a:cubicBezTo>
                  <a:cubicBezTo>
                    <a:pt x="6272" y="5200"/>
                    <a:pt x="6382" y="4721"/>
                    <a:pt x="6233" y="4231"/>
                  </a:cubicBezTo>
                  <a:cubicBezTo>
                    <a:pt x="6126" y="3880"/>
                    <a:pt x="5938" y="3827"/>
                    <a:pt x="5836" y="3827"/>
                  </a:cubicBezTo>
                  <a:cubicBezTo>
                    <a:pt x="5683" y="3827"/>
                    <a:pt x="5538" y="3940"/>
                    <a:pt x="5439" y="4136"/>
                  </a:cubicBezTo>
                  <a:cubicBezTo>
                    <a:pt x="5266" y="4475"/>
                    <a:pt x="5243" y="5024"/>
                    <a:pt x="5553" y="5525"/>
                  </a:cubicBezTo>
                  <a:cubicBezTo>
                    <a:pt x="5228" y="5772"/>
                    <a:pt x="4623" y="6032"/>
                    <a:pt x="3516" y="6032"/>
                  </a:cubicBezTo>
                  <a:lnTo>
                    <a:pt x="3393" y="6031"/>
                  </a:lnTo>
                  <a:cubicBezTo>
                    <a:pt x="2702" y="6019"/>
                    <a:pt x="2405" y="5660"/>
                    <a:pt x="2279" y="5304"/>
                  </a:cubicBezTo>
                  <a:cubicBezTo>
                    <a:pt x="2715" y="5279"/>
                    <a:pt x="3080" y="5063"/>
                    <a:pt x="3243" y="4729"/>
                  </a:cubicBezTo>
                  <a:cubicBezTo>
                    <a:pt x="3408" y="4391"/>
                    <a:pt x="3346" y="3995"/>
                    <a:pt x="3072" y="3645"/>
                  </a:cubicBezTo>
                  <a:cubicBezTo>
                    <a:pt x="2922" y="3451"/>
                    <a:pt x="2767" y="3411"/>
                    <a:pt x="2663" y="3411"/>
                  </a:cubicBezTo>
                  <a:cubicBezTo>
                    <a:pt x="2515" y="3411"/>
                    <a:pt x="2372" y="3492"/>
                    <a:pt x="2248" y="3645"/>
                  </a:cubicBezTo>
                  <a:cubicBezTo>
                    <a:pt x="2028" y="3919"/>
                    <a:pt x="1861" y="4452"/>
                    <a:pt x="1923" y="4998"/>
                  </a:cubicBezTo>
                  <a:cubicBezTo>
                    <a:pt x="1618" y="4942"/>
                    <a:pt x="1297" y="4791"/>
                    <a:pt x="984" y="4556"/>
                  </a:cubicBezTo>
                  <a:cubicBezTo>
                    <a:pt x="267" y="4019"/>
                    <a:pt x="419" y="3272"/>
                    <a:pt x="517" y="2976"/>
                  </a:cubicBezTo>
                  <a:cubicBezTo>
                    <a:pt x="733" y="2327"/>
                    <a:pt x="1307" y="1800"/>
                    <a:pt x="1798" y="1800"/>
                  </a:cubicBezTo>
                  <a:cubicBezTo>
                    <a:pt x="1918" y="1800"/>
                    <a:pt x="2032" y="1830"/>
                    <a:pt x="2134" y="1894"/>
                  </a:cubicBezTo>
                  <a:cubicBezTo>
                    <a:pt x="2157" y="1908"/>
                    <a:pt x="2182" y="1915"/>
                    <a:pt x="2207" y="1915"/>
                  </a:cubicBezTo>
                  <a:cubicBezTo>
                    <a:pt x="2234" y="1915"/>
                    <a:pt x="2261" y="1907"/>
                    <a:pt x="2285" y="1892"/>
                  </a:cubicBezTo>
                  <a:cubicBezTo>
                    <a:pt x="2330" y="1862"/>
                    <a:pt x="2355" y="1810"/>
                    <a:pt x="2348" y="1755"/>
                  </a:cubicBezTo>
                  <a:cubicBezTo>
                    <a:pt x="2347" y="1747"/>
                    <a:pt x="2254" y="1007"/>
                    <a:pt x="2607" y="604"/>
                  </a:cubicBezTo>
                  <a:cubicBezTo>
                    <a:pt x="2756" y="434"/>
                    <a:pt x="2968" y="349"/>
                    <a:pt x="3241" y="349"/>
                  </a:cubicBezTo>
                  <a:cubicBezTo>
                    <a:pt x="3436" y="349"/>
                    <a:pt x="3662" y="392"/>
                    <a:pt x="3919" y="478"/>
                  </a:cubicBezTo>
                  <a:cubicBezTo>
                    <a:pt x="4166" y="561"/>
                    <a:pt x="4383" y="668"/>
                    <a:pt x="4564" y="795"/>
                  </a:cubicBezTo>
                  <a:cubicBezTo>
                    <a:pt x="4177" y="1329"/>
                    <a:pt x="4040" y="2042"/>
                    <a:pt x="4468" y="2407"/>
                  </a:cubicBezTo>
                  <a:cubicBezTo>
                    <a:pt x="4597" y="2519"/>
                    <a:pt x="4738" y="2578"/>
                    <a:pt x="4875" y="2578"/>
                  </a:cubicBezTo>
                  <a:cubicBezTo>
                    <a:pt x="5105" y="2578"/>
                    <a:pt x="5305" y="2415"/>
                    <a:pt x="5399" y="2153"/>
                  </a:cubicBezTo>
                  <a:cubicBezTo>
                    <a:pt x="5533" y="1778"/>
                    <a:pt x="5444" y="1216"/>
                    <a:pt x="4962" y="757"/>
                  </a:cubicBezTo>
                  <a:cubicBezTo>
                    <a:pt x="5259" y="451"/>
                    <a:pt x="5620" y="289"/>
                    <a:pt x="5988" y="289"/>
                  </a:cubicBezTo>
                  <a:close/>
                  <a:moveTo>
                    <a:pt x="5988" y="0"/>
                  </a:moveTo>
                  <a:cubicBezTo>
                    <a:pt x="5541" y="0"/>
                    <a:pt x="5095" y="209"/>
                    <a:pt x="4744" y="579"/>
                  </a:cubicBezTo>
                  <a:cubicBezTo>
                    <a:pt x="4537" y="429"/>
                    <a:pt x="4290" y="305"/>
                    <a:pt x="4008" y="211"/>
                  </a:cubicBezTo>
                  <a:cubicBezTo>
                    <a:pt x="3724" y="116"/>
                    <a:pt x="3467" y="68"/>
                    <a:pt x="3240" y="68"/>
                  </a:cubicBezTo>
                  <a:cubicBezTo>
                    <a:pt x="2883" y="68"/>
                    <a:pt x="2599" y="186"/>
                    <a:pt x="2395" y="418"/>
                  </a:cubicBezTo>
                  <a:cubicBezTo>
                    <a:pt x="2096" y="759"/>
                    <a:pt x="2051" y="1258"/>
                    <a:pt x="2054" y="1552"/>
                  </a:cubicBezTo>
                  <a:cubicBezTo>
                    <a:pt x="1972" y="1529"/>
                    <a:pt x="1887" y="1518"/>
                    <a:pt x="1798" y="1518"/>
                  </a:cubicBezTo>
                  <a:cubicBezTo>
                    <a:pt x="1185" y="1518"/>
                    <a:pt x="505" y="2120"/>
                    <a:pt x="250" y="2888"/>
                  </a:cubicBezTo>
                  <a:cubicBezTo>
                    <a:pt x="0" y="3636"/>
                    <a:pt x="206" y="4327"/>
                    <a:pt x="815" y="4783"/>
                  </a:cubicBezTo>
                  <a:cubicBezTo>
                    <a:pt x="1199" y="5070"/>
                    <a:pt x="1600" y="5246"/>
                    <a:pt x="1980" y="5293"/>
                  </a:cubicBezTo>
                  <a:cubicBezTo>
                    <a:pt x="2159" y="5930"/>
                    <a:pt x="2667" y="6300"/>
                    <a:pt x="3388" y="6313"/>
                  </a:cubicBezTo>
                  <a:lnTo>
                    <a:pt x="3516" y="6314"/>
                  </a:lnTo>
                  <a:lnTo>
                    <a:pt x="3517" y="6314"/>
                  </a:lnTo>
                  <a:cubicBezTo>
                    <a:pt x="4477" y="6314"/>
                    <a:pt x="5234" y="6120"/>
                    <a:pt x="5721" y="5753"/>
                  </a:cubicBezTo>
                  <a:cubicBezTo>
                    <a:pt x="5798" y="5842"/>
                    <a:pt x="5885" y="5925"/>
                    <a:pt x="5983" y="6004"/>
                  </a:cubicBezTo>
                  <a:cubicBezTo>
                    <a:pt x="6185" y="6167"/>
                    <a:pt x="6436" y="6249"/>
                    <a:pt x="6725" y="6249"/>
                  </a:cubicBezTo>
                  <a:cubicBezTo>
                    <a:pt x="7651" y="6249"/>
                    <a:pt x="8847" y="5362"/>
                    <a:pt x="9285" y="4350"/>
                  </a:cubicBezTo>
                  <a:cubicBezTo>
                    <a:pt x="9573" y="3686"/>
                    <a:pt x="9492" y="3065"/>
                    <a:pt x="9060" y="2603"/>
                  </a:cubicBezTo>
                  <a:cubicBezTo>
                    <a:pt x="8741" y="2264"/>
                    <a:pt x="8380" y="2085"/>
                    <a:pt x="7984" y="2074"/>
                  </a:cubicBezTo>
                  <a:cubicBezTo>
                    <a:pt x="7951" y="1371"/>
                    <a:pt x="7543" y="707"/>
                    <a:pt x="6871" y="275"/>
                  </a:cubicBezTo>
                  <a:cubicBezTo>
                    <a:pt x="6587" y="92"/>
                    <a:pt x="6289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18" name="Google Shape;318;p25"/>
          <p:cNvSpPr/>
          <p:nvPr/>
        </p:nvSpPr>
        <p:spPr>
          <a:xfrm rot="10800000" flipH="1">
            <a:off x="7995467" y="5886134"/>
            <a:ext cx="1712432" cy="783477"/>
          </a:xfrm>
          <a:custGeom>
            <a:avLst/>
            <a:gdLst/>
            <a:ahLst/>
            <a:cxnLst/>
            <a:rect l="l" t="t" r="r" b="b"/>
            <a:pathLst>
              <a:path w="21261" h="9727" extrusionOk="0">
                <a:moveTo>
                  <a:pt x="18865" y="1"/>
                </a:moveTo>
                <a:cubicBezTo>
                  <a:pt x="18830" y="1"/>
                  <a:pt x="18796" y="18"/>
                  <a:pt x="18776" y="50"/>
                </a:cubicBezTo>
                <a:cubicBezTo>
                  <a:pt x="18746" y="99"/>
                  <a:pt x="18761" y="164"/>
                  <a:pt x="18809" y="193"/>
                </a:cubicBezTo>
                <a:lnTo>
                  <a:pt x="18839" y="211"/>
                </a:lnTo>
                <a:cubicBezTo>
                  <a:pt x="18856" y="222"/>
                  <a:pt x="18875" y="227"/>
                  <a:pt x="18895" y="227"/>
                </a:cubicBezTo>
                <a:cubicBezTo>
                  <a:pt x="18929" y="227"/>
                  <a:pt x="18962" y="210"/>
                  <a:pt x="18982" y="179"/>
                </a:cubicBezTo>
                <a:cubicBezTo>
                  <a:pt x="19013" y="130"/>
                  <a:pt x="18999" y="67"/>
                  <a:pt x="18950" y="36"/>
                </a:cubicBezTo>
                <a:lnTo>
                  <a:pt x="18919" y="17"/>
                </a:lnTo>
                <a:cubicBezTo>
                  <a:pt x="18902" y="6"/>
                  <a:pt x="18884" y="1"/>
                  <a:pt x="18865" y="1"/>
                </a:cubicBezTo>
                <a:close/>
                <a:moveTo>
                  <a:pt x="19241" y="251"/>
                </a:moveTo>
                <a:cubicBezTo>
                  <a:pt x="19208" y="251"/>
                  <a:pt x="19176" y="266"/>
                  <a:pt x="19155" y="295"/>
                </a:cubicBezTo>
                <a:cubicBezTo>
                  <a:pt x="19122" y="341"/>
                  <a:pt x="19133" y="406"/>
                  <a:pt x="19179" y="439"/>
                </a:cubicBezTo>
                <a:cubicBezTo>
                  <a:pt x="19293" y="521"/>
                  <a:pt x="19401" y="603"/>
                  <a:pt x="19504" y="688"/>
                </a:cubicBezTo>
                <a:cubicBezTo>
                  <a:pt x="19523" y="704"/>
                  <a:pt x="19547" y="711"/>
                  <a:pt x="19570" y="711"/>
                </a:cubicBezTo>
                <a:cubicBezTo>
                  <a:pt x="19599" y="711"/>
                  <a:pt x="19630" y="698"/>
                  <a:pt x="19650" y="673"/>
                </a:cubicBezTo>
                <a:cubicBezTo>
                  <a:pt x="19686" y="629"/>
                  <a:pt x="19680" y="563"/>
                  <a:pt x="19635" y="527"/>
                </a:cubicBezTo>
                <a:cubicBezTo>
                  <a:pt x="19529" y="440"/>
                  <a:pt x="19417" y="355"/>
                  <a:pt x="19300" y="270"/>
                </a:cubicBezTo>
                <a:cubicBezTo>
                  <a:pt x="19282" y="257"/>
                  <a:pt x="19261" y="251"/>
                  <a:pt x="19241" y="251"/>
                </a:cubicBezTo>
                <a:close/>
                <a:moveTo>
                  <a:pt x="19881" y="778"/>
                </a:moveTo>
                <a:cubicBezTo>
                  <a:pt x="19854" y="778"/>
                  <a:pt x="19827" y="789"/>
                  <a:pt x="19806" y="810"/>
                </a:cubicBezTo>
                <a:cubicBezTo>
                  <a:pt x="19766" y="852"/>
                  <a:pt x="19768" y="918"/>
                  <a:pt x="19810" y="957"/>
                </a:cubicBezTo>
                <a:cubicBezTo>
                  <a:pt x="19909" y="1052"/>
                  <a:pt x="20005" y="1150"/>
                  <a:pt x="20093" y="1249"/>
                </a:cubicBezTo>
                <a:cubicBezTo>
                  <a:pt x="20114" y="1272"/>
                  <a:pt x="20142" y="1283"/>
                  <a:pt x="20170" y="1283"/>
                </a:cubicBezTo>
                <a:cubicBezTo>
                  <a:pt x="20195" y="1283"/>
                  <a:pt x="20219" y="1275"/>
                  <a:pt x="20240" y="1257"/>
                </a:cubicBezTo>
                <a:cubicBezTo>
                  <a:pt x="20283" y="1219"/>
                  <a:pt x="20287" y="1153"/>
                  <a:pt x="20249" y="1110"/>
                </a:cubicBezTo>
                <a:cubicBezTo>
                  <a:pt x="20157" y="1008"/>
                  <a:pt x="20056" y="905"/>
                  <a:pt x="19953" y="807"/>
                </a:cubicBezTo>
                <a:cubicBezTo>
                  <a:pt x="19933" y="788"/>
                  <a:pt x="19907" y="778"/>
                  <a:pt x="19881" y="778"/>
                </a:cubicBezTo>
                <a:close/>
                <a:moveTo>
                  <a:pt x="20432" y="1397"/>
                </a:moveTo>
                <a:cubicBezTo>
                  <a:pt x="20411" y="1397"/>
                  <a:pt x="20389" y="1404"/>
                  <a:pt x="20371" y="1418"/>
                </a:cubicBezTo>
                <a:cubicBezTo>
                  <a:pt x="20324" y="1452"/>
                  <a:pt x="20315" y="1517"/>
                  <a:pt x="20349" y="1564"/>
                </a:cubicBezTo>
                <a:cubicBezTo>
                  <a:pt x="20430" y="1674"/>
                  <a:pt x="20505" y="1787"/>
                  <a:pt x="20572" y="1900"/>
                </a:cubicBezTo>
                <a:cubicBezTo>
                  <a:pt x="20592" y="1934"/>
                  <a:pt x="20626" y="1952"/>
                  <a:pt x="20661" y="1952"/>
                </a:cubicBezTo>
                <a:cubicBezTo>
                  <a:pt x="20680" y="1952"/>
                  <a:pt x="20697" y="1947"/>
                  <a:pt x="20714" y="1937"/>
                </a:cubicBezTo>
                <a:cubicBezTo>
                  <a:pt x="20763" y="1908"/>
                  <a:pt x="20780" y="1844"/>
                  <a:pt x="20751" y="1795"/>
                </a:cubicBezTo>
                <a:cubicBezTo>
                  <a:pt x="20680" y="1675"/>
                  <a:pt x="20601" y="1555"/>
                  <a:pt x="20516" y="1440"/>
                </a:cubicBezTo>
                <a:cubicBezTo>
                  <a:pt x="20495" y="1412"/>
                  <a:pt x="20464" y="1397"/>
                  <a:pt x="20432" y="1397"/>
                </a:cubicBezTo>
                <a:close/>
                <a:moveTo>
                  <a:pt x="20853" y="2113"/>
                </a:moveTo>
                <a:cubicBezTo>
                  <a:pt x="20838" y="2113"/>
                  <a:pt x="20824" y="2116"/>
                  <a:pt x="20810" y="2122"/>
                </a:cubicBezTo>
                <a:cubicBezTo>
                  <a:pt x="20758" y="2145"/>
                  <a:pt x="20734" y="2207"/>
                  <a:pt x="20758" y="2259"/>
                </a:cubicBezTo>
                <a:cubicBezTo>
                  <a:pt x="20813" y="2382"/>
                  <a:pt x="20861" y="2509"/>
                  <a:pt x="20901" y="2635"/>
                </a:cubicBezTo>
                <a:cubicBezTo>
                  <a:pt x="20915" y="2680"/>
                  <a:pt x="20957" y="2708"/>
                  <a:pt x="21001" y="2708"/>
                </a:cubicBezTo>
                <a:cubicBezTo>
                  <a:pt x="21010" y="2708"/>
                  <a:pt x="21021" y="2707"/>
                  <a:pt x="21031" y="2703"/>
                </a:cubicBezTo>
                <a:cubicBezTo>
                  <a:pt x="21086" y="2686"/>
                  <a:pt x="21117" y="2628"/>
                  <a:pt x="21100" y="2573"/>
                </a:cubicBezTo>
                <a:cubicBezTo>
                  <a:pt x="21057" y="2438"/>
                  <a:pt x="21006" y="2305"/>
                  <a:pt x="20947" y="2174"/>
                </a:cubicBezTo>
                <a:cubicBezTo>
                  <a:pt x="20930" y="2136"/>
                  <a:pt x="20892" y="2113"/>
                  <a:pt x="20853" y="2113"/>
                </a:cubicBezTo>
                <a:close/>
                <a:moveTo>
                  <a:pt x="21102" y="2903"/>
                </a:moveTo>
                <a:cubicBezTo>
                  <a:pt x="21095" y="2903"/>
                  <a:pt x="21088" y="2904"/>
                  <a:pt x="21081" y="2905"/>
                </a:cubicBezTo>
                <a:cubicBezTo>
                  <a:pt x="21025" y="2915"/>
                  <a:pt x="20988" y="2970"/>
                  <a:pt x="20998" y="3026"/>
                </a:cubicBezTo>
                <a:cubicBezTo>
                  <a:pt x="21023" y="3157"/>
                  <a:pt x="21040" y="3291"/>
                  <a:pt x="21048" y="3426"/>
                </a:cubicBezTo>
                <a:cubicBezTo>
                  <a:pt x="21052" y="3481"/>
                  <a:pt x="21097" y="3522"/>
                  <a:pt x="21151" y="3522"/>
                </a:cubicBezTo>
                <a:lnTo>
                  <a:pt x="21159" y="3522"/>
                </a:lnTo>
                <a:cubicBezTo>
                  <a:pt x="21216" y="3519"/>
                  <a:pt x="21259" y="3470"/>
                  <a:pt x="21255" y="3412"/>
                </a:cubicBezTo>
                <a:cubicBezTo>
                  <a:pt x="21247" y="3270"/>
                  <a:pt x="21228" y="3127"/>
                  <a:pt x="21203" y="2987"/>
                </a:cubicBezTo>
                <a:cubicBezTo>
                  <a:pt x="21194" y="2937"/>
                  <a:pt x="21150" y="2903"/>
                  <a:pt x="21102" y="2903"/>
                </a:cubicBezTo>
                <a:close/>
                <a:moveTo>
                  <a:pt x="21147" y="3730"/>
                </a:moveTo>
                <a:cubicBezTo>
                  <a:pt x="21096" y="3730"/>
                  <a:pt x="21052" y="3775"/>
                  <a:pt x="21050" y="3829"/>
                </a:cubicBezTo>
                <a:cubicBezTo>
                  <a:pt x="21042" y="3961"/>
                  <a:pt x="21026" y="4096"/>
                  <a:pt x="21003" y="4229"/>
                </a:cubicBezTo>
                <a:cubicBezTo>
                  <a:pt x="20993" y="4285"/>
                  <a:pt x="21031" y="4339"/>
                  <a:pt x="21089" y="4349"/>
                </a:cubicBezTo>
                <a:cubicBezTo>
                  <a:pt x="21094" y="4349"/>
                  <a:pt x="21100" y="4350"/>
                  <a:pt x="21106" y="4350"/>
                </a:cubicBezTo>
                <a:cubicBezTo>
                  <a:pt x="21155" y="4350"/>
                  <a:pt x="21199" y="4315"/>
                  <a:pt x="21208" y="4263"/>
                </a:cubicBezTo>
                <a:cubicBezTo>
                  <a:pt x="21232" y="4123"/>
                  <a:pt x="21248" y="3980"/>
                  <a:pt x="21257" y="3840"/>
                </a:cubicBezTo>
                <a:cubicBezTo>
                  <a:pt x="21260" y="3783"/>
                  <a:pt x="21216" y="3734"/>
                  <a:pt x="21159" y="3731"/>
                </a:cubicBezTo>
                <a:cubicBezTo>
                  <a:pt x="21155" y="3730"/>
                  <a:pt x="21151" y="3730"/>
                  <a:pt x="21147" y="3730"/>
                </a:cubicBezTo>
                <a:close/>
                <a:moveTo>
                  <a:pt x="21013" y="4547"/>
                </a:moveTo>
                <a:cubicBezTo>
                  <a:pt x="20968" y="4547"/>
                  <a:pt x="20927" y="4577"/>
                  <a:pt x="20914" y="4622"/>
                </a:cubicBezTo>
                <a:cubicBezTo>
                  <a:pt x="20877" y="4750"/>
                  <a:pt x="20833" y="4878"/>
                  <a:pt x="20783" y="5006"/>
                </a:cubicBezTo>
                <a:cubicBezTo>
                  <a:pt x="20762" y="5058"/>
                  <a:pt x="20788" y="5118"/>
                  <a:pt x="20840" y="5140"/>
                </a:cubicBezTo>
                <a:cubicBezTo>
                  <a:pt x="20854" y="5145"/>
                  <a:pt x="20866" y="5148"/>
                  <a:pt x="20879" y="5148"/>
                </a:cubicBezTo>
                <a:cubicBezTo>
                  <a:pt x="20921" y="5148"/>
                  <a:pt x="20959" y="5123"/>
                  <a:pt x="20976" y="5082"/>
                </a:cubicBezTo>
                <a:cubicBezTo>
                  <a:pt x="21029" y="4949"/>
                  <a:pt x="21075" y="4813"/>
                  <a:pt x="21113" y="4679"/>
                </a:cubicBezTo>
                <a:cubicBezTo>
                  <a:pt x="21129" y="4624"/>
                  <a:pt x="21097" y="4567"/>
                  <a:pt x="21042" y="4551"/>
                </a:cubicBezTo>
                <a:cubicBezTo>
                  <a:pt x="21033" y="4548"/>
                  <a:pt x="21023" y="4547"/>
                  <a:pt x="21013" y="4547"/>
                </a:cubicBezTo>
                <a:close/>
                <a:moveTo>
                  <a:pt x="13729" y="5187"/>
                </a:moveTo>
                <a:cubicBezTo>
                  <a:pt x="13675" y="5187"/>
                  <a:pt x="13623" y="5194"/>
                  <a:pt x="13574" y="5209"/>
                </a:cubicBezTo>
                <a:cubicBezTo>
                  <a:pt x="13519" y="5225"/>
                  <a:pt x="13487" y="5283"/>
                  <a:pt x="13503" y="5338"/>
                </a:cubicBezTo>
                <a:cubicBezTo>
                  <a:pt x="13516" y="5384"/>
                  <a:pt x="13558" y="5412"/>
                  <a:pt x="13604" y="5412"/>
                </a:cubicBezTo>
                <a:cubicBezTo>
                  <a:pt x="13613" y="5412"/>
                  <a:pt x="13622" y="5411"/>
                  <a:pt x="13631" y="5409"/>
                </a:cubicBezTo>
                <a:cubicBezTo>
                  <a:pt x="13663" y="5399"/>
                  <a:pt x="13696" y="5395"/>
                  <a:pt x="13731" y="5395"/>
                </a:cubicBezTo>
                <a:cubicBezTo>
                  <a:pt x="13803" y="5395"/>
                  <a:pt x="13881" y="5415"/>
                  <a:pt x="13962" y="5453"/>
                </a:cubicBezTo>
                <a:cubicBezTo>
                  <a:pt x="13976" y="5459"/>
                  <a:pt x="13992" y="5463"/>
                  <a:pt x="14006" y="5463"/>
                </a:cubicBezTo>
                <a:cubicBezTo>
                  <a:pt x="14045" y="5463"/>
                  <a:pt x="14082" y="5441"/>
                  <a:pt x="14101" y="5403"/>
                </a:cubicBezTo>
                <a:cubicBezTo>
                  <a:pt x="14125" y="5351"/>
                  <a:pt x="14102" y="5289"/>
                  <a:pt x="14050" y="5265"/>
                </a:cubicBezTo>
                <a:cubicBezTo>
                  <a:pt x="13942" y="5214"/>
                  <a:pt x="13832" y="5187"/>
                  <a:pt x="13729" y="5187"/>
                </a:cubicBezTo>
                <a:close/>
                <a:moveTo>
                  <a:pt x="20707" y="5318"/>
                </a:moveTo>
                <a:cubicBezTo>
                  <a:pt x="20669" y="5318"/>
                  <a:pt x="20633" y="5338"/>
                  <a:pt x="20615" y="5374"/>
                </a:cubicBezTo>
                <a:cubicBezTo>
                  <a:pt x="20554" y="5493"/>
                  <a:pt x="20486" y="5611"/>
                  <a:pt x="20413" y="5726"/>
                </a:cubicBezTo>
                <a:cubicBezTo>
                  <a:pt x="20382" y="5775"/>
                  <a:pt x="20397" y="5839"/>
                  <a:pt x="20445" y="5871"/>
                </a:cubicBezTo>
                <a:cubicBezTo>
                  <a:pt x="20462" y="5880"/>
                  <a:pt x="20481" y="5886"/>
                  <a:pt x="20501" y="5886"/>
                </a:cubicBezTo>
                <a:lnTo>
                  <a:pt x="20501" y="5885"/>
                </a:lnTo>
                <a:cubicBezTo>
                  <a:pt x="20535" y="5885"/>
                  <a:pt x="20568" y="5869"/>
                  <a:pt x="20588" y="5837"/>
                </a:cubicBezTo>
                <a:cubicBezTo>
                  <a:pt x="20665" y="5717"/>
                  <a:pt x="20736" y="5594"/>
                  <a:pt x="20800" y="5469"/>
                </a:cubicBezTo>
                <a:cubicBezTo>
                  <a:pt x="20825" y="5417"/>
                  <a:pt x="20806" y="5355"/>
                  <a:pt x="20754" y="5329"/>
                </a:cubicBezTo>
                <a:cubicBezTo>
                  <a:pt x="20739" y="5321"/>
                  <a:pt x="20723" y="5318"/>
                  <a:pt x="20707" y="5318"/>
                </a:cubicBezTo>
                <a:close/>
                <a:moveTo>
                  <a:pt x="14341" y="5498"/>
                </a:moveTo>
                <a:cubicBezTo>
                  <a:pt x="14314" y="5498"/>
                  <a:pt x="14286" y="5508"/>
                  <a:pt x="14266" y="5529"/>
                </a:cubicBezTo>
                <a:cubicBezTo>
                  <a:pt x="14226" y="5569"/>
                  <a:pt x="14227" y="5635"/>
                  <a:pt x="14267" y="5676"/>
                </a:cubicBezTo>
                <a:lnTo>
                  <a:pt x="14288" y="5695"/>
                </a:lnTo>
                <a:cubicBezTo>
                  <a:pt x="14363" y="5773"/>
                  <a:pt x="14410" y="5868"/>
                  <a:pt x="14433" y="5981"/>
                </a:cubicBezTo>
                <a:cubicBezTo>
                  <a:pt x="14441" y="6030"/>
                  <a:pt x="14485" y="6065"/>
                  <a:pt x="14534" y="6065"/>
                </a:cubicBezTo>
                <a:cubicBezTo>
                  <a:pt x="14540" y="6065"/>
                  <a:pt x="14546" y="6064"/>
                  <a:pt x="14554" y="6063"/>
                </a:cubicBezTo>
                <a:cubicBezTo>
                  <a:pt x="14610" y="6052"/>
                  <a:pt x="14647" y="5998"/>
                  <a:pt x="14636" y="5942"/>
                </a:cubicBezTo>
                <a:cubicBezTo>
                  <a:pt x="14608" y="5788"/>
                  <a:pt x="14540" y="5657"/>
                  <a:pt x="14436" y="5551"/>
                </a:cubicBezTo>
                <a:lnTo>
                  <a:pt x="14413" y="5528"/>
                </a:lnTo>
                <a:cubicBezTo>
                  <a:pt x="14393" y="5508"/>
                  <a:pt x="14367" y="5498"/>
                  <a:pt x="14341" y="5498"/>
                </a:cubicBezTo>
                <a:close/>
                <a:moveTo>
                  <a:pt x="13324" y="5488"/>
                </a:moveTo>
                <a:cubicBezTo>
                  <a:pt x="13280" y="5488"/>
                  <a:pt x="13239" y="5516"/>
                  <a:pt x="13225" y="5561"/>
                </a:cubicBezTo>
                <a:cubicBezTo>
                  <a:pt x="13201" y="5630"/>
                  <a:pt x="13189" y="5708"/>
                  <a:pt x="13189" y="5790"/>
                </a:cubicBezTo>
                <a:cubicBezTo>
                  <a:pt x="13189" y="5866"/>
                  <a:pt x="13200" y="5945"/>
                  <a:pt x="13220" y="6027"/>
                </a:cubicBezTo>
                <a:cubicBezTo>
                  <a:pt x="13231" y="6074"/>
                  <a:pt x="13274" y="6106"/>
                  <a:pt x="13320" y="6106"/>
                </a:cubicBezTo>
                <a:lnTo>
                  <a:pt x="13320" y="6107"/>
                </a:lnTo>
                <a:cubicBezTo>
                  <a:pt x="13329" y="6107"/>
                  <a:pt x="13337" y="6106"/>
                  <a:pt x="13346" y="6103"/>
                </a:cubicBezTo>
                <a:cubicBezTo>
                  <a:pt x="13401" y="6090"/>
                  <a:pt x="13435" y="6033"/>
                  <a:pt x="13422" y="5978"/>
                </a:cubicBezTo>
                <a:cubicBezTo>
                  <a:pt x="13406" y="5912"/>
                  <a:pt x="13397" y="5850"/>
                  <a:pt x="13397" y="5791"/>
                </a:cubicBezTo>
                <a:cubicBezTo>
                  <a:pt x="13397" y="5731"/>
                  <a:pt x="13406" y="5675"/>
                  <a:pt x="13422" y="5624"/>
                </a:cubicBezTo>
                <a:cubicBezTo>
                  <a:pt x="13440" y="5570"/>
                  <a:pt x="13410" y="5512"/>
                  <a:pt x="13356" y="5493"/>
                </a:cubicBezTo>
                <a:cubicBezTo>
                  <a:pt x="13345" y="5490"/>
                  <a:pt x="13334" y="5488"/>
                  <a:pt x="13324" y="5488"/>
                </a:cubicBezTo>
                <a:close/>
                <a:moveTo>
                  <a:pt x="6028" y="6016"/>
                </a:moveTo>
                <a:cubicBezTo>
                  <a:pt x="5848" y="6016"/>
                  <a:pt x="5705" y="6107"/>
                  <a:pt x="5635" y="6264"/>
                </a:cubicBezTo>
                <a:cubicBezTo>
                  <a:pt x="5612" y="6316"/>
                  <a:pt x="5635" y="6378"/>
                  <a:pt x="5688" y="6401"/>
                </a:cubicBezTo>
                <a:cubicBezTo>
                  <a:pt x="5701" y="6407"/>
                  <a:pt x="5716" y="6411"/>
                  <a:pt x="5729" y="6411"/>
                </a:cubicBezTo>
                <a:cubicBezTo>
                  <a:pt x="5770" y="6411"/>
                  <a:pt x="5808" y="6387"/>
                  <a:pt x="5825" y="6348"/>
                </a:cubicBezTo>
                <a:cubicBezTo>
                  <a:pt x="5871" y="6246"/>
                  <a:pt x="5951" y="6223"/>
                  <a:pt x="6023" y="6223"/>
                </a:cubicBezTo>
                <a:cubicBezTo>
                  <a:pt x="6036" y="6223"/>
                  <a:pt x="6048" y="6223"/>
                  <a:pt x="6060" y="6225"/>
                </a:cubicBezTo>
                <a:cubicBezTo>
                  <a:pt x="6063" y="6225"/>
                  <a:pt x="6066" y="6225"/>
                  <a:pt x="6069" y="6225"/>
                </a:cubicBezTo>
                <a:cubicBezTo>
                  <a:pt x="6122" y="6225"/>
                  <a:pt x="6168" y="6185"/>
                  <a:pt x="6173" y="6130"/>
                </a:cubicBezTo>
                <a:cubicBezTo>
                  <a:pt x="6178" y="6074"/>
                  <a:pt x="6136" y="6024"/>
                  <a:pt x="6078" y="6019"/>
                </a:cubicBezTo>
                <a:cubicBezTo>
                  <a:pt x="6063" y="6016"/>
                  <a:pt x="6045" y="6016"/>
                  <a:pt x="6028" y="6016"/>
                </a:cubicBezTo>
                <a:close/>
                <a:moveTo>
                  <a:pt x="20264" y="6019"/>
                </a:moveTo>
                <a:cubicBezTo>
                  <a:pt x="20232" y="6019"/>
                  <a:pt x="20201" y="6034"/>
                  <a:pt x="20181" y="6060"/>
                </a:cubicBezTo>
                <a:cubicBezTo>
                  <a:pt x="20100" y="6167"/>
                  <a:pt x="20012" y="6272"/>
                  <a:pt x="19921" y="6374"/>
                </a:cubicBezTo>
                <a:cubicBezTo>
                  <a:pt x="19882" y="6416"/>
                  <a:pt x="19886" y="6482"/>
                  <a:pt x="19929" y="6520"/>
                </a:cubicBezTo>
                <a:cubicBezTo>
                  <a:pt x="19948" y="6538"/>
                  <a:pt x="19973" y="6547"/>
                  <a:pt x="19999" y="6547"/>
                </a:cubicBezTo>
                <a:cubicBezTo>
                  <a:pt x="20027" y="6547"/>
                  <a:pt x="20055" y="6536"/>
                  <a:pt x="20076" y="6512"/>
                </a:cubicBezTo>
                <a:cubicBezTo>
                  <a:pt x="20170" y="6407"/>
                  <a:pt x="20262" y="6297"/>
                  <a:pt x="20347" y="6185"/>
                </a:cubicBezTo>
                <a:cubicBezTo>
                  <a:pt x="20381" y="6140"/>
                  <a:pt x="20372" y="6075"/>
                  <a:pt x="20326" y="6041"/>
                </a:cubicBezTo>
                <a:cubicBezTo>
                  <a:pt x="20307" y="6026"/>
                  <a:pt x="20285" y="6019"/>
                  <a:pt x="20264" y="6019"/>
                </a:cubicBezTo>
                <a:close/>
                <a:moveTo>
                  <a:pt x="6447" y="6178"/>
                </a:moveTo>
                <a:cubicBezTo>
                  <a:pt x="6414" y="6178"/>
                  <a:pt x="6383" y="6193"/>
                  <a:pt x="6363" y="6221"/>
                </a:cubicBezTo>
                <a:cubicBezTo>
                  <a:pt x="6330" y="6267"/>
                  <a:pt x="6341" y="6332"/>
                  <a:pt x="6387" y="6365"/>
                </a:cubicBezTo>
                <a:cubicBezTo>
                  <a:pt x="6413" y="6385"/>
                  <a:pt x="6440" y="6406"/>
                  <a:pt x="6467" y="6429"/>
                </a:cubicBezTo>
                <a:cubicBezTo>
                  <a:pt x="6527" y="6481"/>
                  <a:pt x="6570" y="6549"/>
                  <a:pt x="6594" y="6634"/>
                </a:cubicBezTo>
                <a:cubicBezTo>
                  <a:pt x="6608" y="6679"/>
                  <a:pt x="6649" y="6708"/>
                  <a:pt x="6693" y="6708"/>
                </a:cubicBezTo>
                <a:lnTo>
                  <a:pt x="6695" y="6708"/>
                </a:lnTo>
                <a:cubicBezTo>
                  <a:pt x="6703" y="6708"/>
                  <a:pt x="6713" y="6707"/>
                  <a:pt x="6723" y="6705"/>
                </a:cubicBezTo>
                <a:cubicBezTo>
                  <a:pt x="6778" y="6689"/>
                  <a:pt x="6810" y="6630"/>
                  <a:pt x="6794" y="6575"/>
                </a:cubicBezTo>
                <a:cubicBezTo>
                  <a:pt x="6757" y="6452"/>
                  <a:pt x="6693" y="6349"/>
                  <a:pt x="6603" y="6272"/>
                </a:cubicBezTo>
                <a:cubicBezTo>
                  <a:pt x="6571" y="6245"/>
                  <a:pt x="6539" y="6220"/>
                  <a:pt x="6508" y="6198"/>
                </a:cubicBezTo>
                <a:cubicBezTo>
                  <a:pt x="6490" y="6184"/>
                  <a:pt x="6468" y="6178"/>
                  <a:pt x="6447" y="6178"/>
                </a:cubicBezTo>
                <a:close/>
                <a:moveTo>
                  <a:pt x="13485" y="6278"/>
                </a:moveTo>
                <a:cubicBezTo>
                  <a:pt x="13466" y="6278"/>
                  <a:pt x="13448" y="6283"/>
                  <a:pt x="13431" y="6293"/>
                </a:cubicBezTo>
                <a:cubicBezTo>
                  <a:pt x="13382" y="6324"/>
                  <a:pt x="13367" y="6387"/>
                  <a:pt x="13397" y="6436"/>
                </a:cubicBezTo>
                <a:cubicBezTo>
                  <a:pt x="13468" y="6553"/>
                  <a:pt x="13558" y="6668"/>
                  <a:pt x="13663" y="6781"/>
                </a:cubicBezTo>
                <a:cubicBezTo>
                  <a:pt x="13684" y="6801"/>
                  <a:pt x="13712" y="6813"/>
                  <a:pt x="13739" y="6813"/>
                </a:cubicBezTo>
                <a:cubicBezTo>
                  <a:pt x="13765" y="6813"/>
                  <a:pt x="13791" y="6804"/>
                  <a:pt x="13810" y="6784"/>
                </a:cubicBezTo>
                <a:cubicBezTo>
                  <a:pt x="13852" y="6745"/>
                  <a:pt x="13854" y="6680"/>
                  <a:pt x="13815" y="6637"/>
                </a:cubicBezTo>
                <a:cubicBezTo>
                  <a:pt x="13720" y="6536"/>
                  <a:pt x="13639" y="6432"/>
                  <a:pt x="13574" y="6327"/>
                </a:cubicBezTo>
                <a:cubicBezTo>
                  <a:pt x="13554" y="6295"/>
                  <a:pt x="13520" y="6278"/>
                  <a:pt x="13485" y="6278"/>
                </a:cubicBezTo>
                <a:close/>
                <a:moveTo>
                  <a:pt x="14521" y="6269"/>
                </a:moveTo>
                <a:cubicBezTo>
                  <a:pt x="14474" y="6269"/>
                  <a:pt x="14430" y="6302"/>
                  <a:pt x="14419" y="6352"/>
                </a:cubicBezTo>
                <a:cubicBezTo>
                  <a:pt x="14395" y="6468"/>
                  <a:pt x="14352" y="6593"/>
                  <a:pt x="14293" y="6723"/>
                </a:cubicBezTo>
                <a:cubicBezTo>
                  <a:pt x="14268" y="6775"/>
                  <a:pt x="14292" y="6837"/>
                  <a:pt x="14344" y="6860"/>
                </a:cubicBezTo>
                <a:cubicBezTo>
                  <a:pt x="14358" y="6866"/>
                  <a:pt x="14372" y="6870"/>
                  <a:pt x="14387" y="6870"/>
                </a:cubicBezTo>
                <a:cubicBezTo>
                  <a:pt x="14426" y="6870"/>
                  <a:pt x="14464" y="6847"/>
                  <a:pt x="14482" y="6809"/>
                </a:cubicBezTo>
                <a:cubicBezTo>
                  <a:pt x="14546" y="6666"/>
                  <a:pt x="14594" y="6526"/>
                  <a:pt x="14622" y="6395"/>
                </a:cubicBezTo>
                <a:cubicBezTo>
                  <a:pt x="14633" y="6338"/>
                  <a:pt x="14598" y="6283"/>
                  <a:pt x="14542" y="6271"/>
                </a:cubicBezTo>
                <a:cubicBezTo>
                  <a:pt x="14535" y="6270"/>
                  <a:pt x="14528" y="6269"/>
                  <a:pt x="14521" y="6269"/>
                </a:cubicBezTo>
                <a:close/>
                <a:moveTo>
                  <a:pt x="100" y="6436"/>
                </a:moveTo>
                <a:cubicBezTo>
                  <a:pt x="49" y="6436"/>
                  <a:pt x="5" y="6481"/>
                  <a:pt x="2" y="6534"/>
                </a:cubicBezTo>
                <a:cubicBezTo>
                  <a:pt x="2" y="6534"/>
                  <a:pt x="0" y="6559"/>
                  <a:pt x="0" y="6606"/>
                </a:cubicBezTo>
                <a:cubicBezTo>
                  <a:pt x="0" y="6683"/>
                  <a:pt x="5" y="6809"/>
                  <a:pt x="25" y="6969"/>
                </a:cubicBezTo>
                <a:cubicBezTo>
                  <a:pt x="32" y="7021"/>
                  <a:pt x="76" y="7060"/>
                  <a:pt x="128" y="7060"/>
                </a:cubicBezTo>
                <a:cubicBezTo>
                  <a:pt x="133" y="7060"/>
                  <a:pt x="136" y="7060"/>
                  <a:pt x="141" y="7059"/>
                </a:cubicBezTo>
                <a:cubicBezTo>
                  <a:pt x="197" y="7051"/>
                  <a:pt x="238" y="7000"/>
                  <a:pt x="231" y="6942"/>
                </a:cubicBezTo>
                <a:cubicBezTo>
                  <a:pt x="212" y="6793"/>
                  <a:pt x="209" y="6677"/>
                  <a:pt x="209" y="6606"/>
                </a:cubicBezTo>
                <a:cubicBezTo>
                  <a:pt x="209" y="6569"/>
                  <a:pt x="210" y="6548"/>
                  <a:pt x="210" y="6547"/>
                </a:cubicBezTo>
                <a:cubicBezTo>
                  <a:pt x="213" y="6489"/>
                  <a:pt x="169" y="6440"/>
                  <a:pt x="112" y="6436"/>
                </a:cubicBezTo>
                <a:cubicBezTo>
                  <a:pt x="108" y="6436"/>
                  <a:pt x="104" y="6436"/>
                  <a:pt x="100" y="6436"/>
                </a:cubicBezTo>
                <a:close/>
                <a:moveTo>
                  <a:pt x="19707" y="6636"/>
                </a:moveTo>
                <a:cubicBezTo>
                  <a:pt x="19681" y="6636"/>
                  <a:pt x="19656" y="6646"/>
                  <a:pt x="19636" y="6664"/>
                </a:cubicBezTo>
                <a:cubicBezTo>
                  <a:pt x="19538" y="6757"/>
                  <a:pt x="19435" y="6847"/>
                  <a:pt x="19329" y="6931"/>
                </a:cubicBezTo>
                <a:cubicBezTo>
                  <a:pt x="19285" y="6968"/>
                  <a:pt x="19277" y="7033"/>
                  <a:pt x="19313" y="7078"/>
                </a:cubicBezTo>
                <a:cubicBezTo>
                  <a:pt x="19334" y="7103"/>
                  <a:pt x="19364" y="7116"/>
                  <a:pt x="19395" y="7116"/>
                </a:cubicBezTo>
                <a:cubicBezTo>
                  <a:pt x="19417" y="7116"/>
                  <a:pt x="19440" y="7109"/>
                  <a:pt x="19460" y="7094"/>
                </a:cubicBezTo>
                <a:cubicBezTo>
                  <a:pt x="19569" y="7006"/>
                  <a:pt x="19676" y="6913"/>
                  <a:pt x="19779" y="6816"/>
                </a:cubicBezTo>
                <a:cubicBezTo>
                  <a:pt x="19821" y="6777"/>
                  <a:pt x="19822" y="6711"/>
                  <a:pt x="19783" y="6669"/>
                </a:cubicBezTo>
                <a:cubicBezTo>
                  <a:pt x="19763" y="6647"/>
                  <a:pt x="19735" y="6636"/>
                  <a:pt x="19707" y="6636"/>
                </a:cubicBezTo>
                <a:close/>
                <a:moveTo>
                  <a:pt x="5721" y="6611"/>
                </a:moveTo>
                <a:cubicBezTo>
                  <a:pt x="5713" y="6611"/>
                  <a:pt x="5704" y="6612"/>
                  <a:pt x="5695" y="6614"/>
                </a:cubicBezTo>
                <a:cubicBezTo>
                  <a:pt x="5640" y="6628"/>
                  <a:pt x="5606" y="6684"/>
                  <a:pt x="5619" y="6739"/>
                </a:cubicBezTo>
                <a:cubicBezTo>
                  <a:pt x="5651" y="6868"/>
                  <a:pt x="5707" y="7005"/>
                  <a:pt x="5786" y="7148"/>
                </a:cubicBezTo>
                <a:cubicBezTo>
                  <a:pt x="5805" y="7182"/>
                  <a:pt x="5841" y="7202"/>
                  <a:pt x="5878" y="7202"/>
                </a:cubicBezTo>
                <a:cubicBezTo>
                  <a:pt x="5893" y="7202"/>
                  <a:pt x="5911" y="7197"/>
                  <a:pt x="5927" y="7189"/>
                </a:cubicBezTo>
                <a:cubicBezTo>
                  <a:pt x="5977" y="7162"/>
                  <a:pt x="5995" y="7098"/>
                  <a:pt x="5968" y="7048"/>
                </a:cubicBezTo>
                <a:cubicBezTo>
                  <a:pt x="5898" y="6920"/>
                  <a:pt x="5848" y="6799"/>
                  <a:pt x="5821" y="6689"/>
                </a:cubicBezTo>
                <a:cubicBezTo>
                  <a:pt x="5810" y="6642"/>
                  <a:pt x="5768" y="6611"/>
                  <a:pt x="5721" y="6611"/>
                </a:cubicBezTo>
                <a:close/>
                <a:moveTo>
                  <a:pt x="6706" y="6911"/>
                </a:moveTo>
                <a:cubicBezTo>
                  <a:pt x="6656" y="6911"/>
                  <a:pt x="6613" y="6948"/>
                  <a:pt x="6604" y="6999"/>
                </a:cubicBezTo>
                <a:cubicBezTo>
                  <a:pt x="6584" y="7116"/>
                  <a:pt x="6548" y="7242"/>
                  <a:pt x="6494" y="7375"/>
                </a:cubicBezTo>
                <a:cubicBezTo>
                  <a:pt x="6472" y="7427"/>
                  <a:pt x="6496" y="7487"/>
                  <a:pt x="6550" y="7510"/>
                </a:cubicBezTo>
                <a:cubicBezTo>
                  <a:pt x="6562" y="7516"/>
                  <a:pt x="6576" y="7518"/>
                  <a:pt x="6589" y="7518"/>
                </a:cubicBezTo>
                <a:cubicBezTo>
                  <a:pt x="6630" y="7518"/>
                  <a:pt x="6669" y="7494"/>
                  <a:pt x="6685" y="7453"/>
                </a:cubicBezTo>
                <a:cubicBezTo>
                  <a:pt x="6746" y="7307"/>
                  <a:pt x="6788" y="7165"/>
                  <a:pt x="6808" y="7033"/>
                </a:cubicBezTo>
                <a:cubicBezTo>
                  <a:pt x="6818" y="6977"/>
                  <a:pt x="6780" y="6923"/>
                  <a:pt x="6724" y="6913"/>
                </a:cubicBezTo>
                <a:cubicBezTo>
                  <a:pt x="6718" y="6912"/>
                  <a:pt x="6712" y="6911"/>
                  <a:pt x="6706" y="6911"/>
                </a:cubicBezTo>
                <a:close/>
                <a:moveTo>
                  <a:pt x="14045" y="6886"/>
                </a:moveTo>
                <a:cubicBezTo>
                  <a:pt x="14015" y="6886"/>
                  <a:pt x="13985" y="6899"/>
                  <a:pt x="13965" y="6924"/>
                </a:cubicBezTo>
                <a:cubicBezTo>
                  <a:pt x="13929" y="6969"/>
                  <a:pt x="13936" y="7034"/>
                  <a:pt x="13981" y="7071"/>
                </a:cubicBezTo>
                <a:cubicBezTo>
                  <a:pt x="14007" y="7092"/>
                  <a:pt x="14033" y="7111"/>
                  <a:pt x="14061" y="7132"/>
                </a:cubicBezTo>
                <a:cubicBezTo>
                  <a:pt x="14001" y="7222"/>
                  <a:pt x="13935" y="7312"/>
                  <a:pt x="13864" y="7403"/>
                </a:cubicBezTo>
                <a:cubicBezTo>
                  <a:pt x="13827" y="7447"/>
                  <a:pt x="13835" y="7513"/>
                  <a:pt x="13880" y="7549"/>
                </a:cubicBezTo>
                <a:cubicBezTo>
                  <a:pt x="13900" y="7563"/>
                  <a:pt x="13922" y="7571"/>
                  <a:pt x="13945" y="7571"/>
                </a:cubicBezTo>
                <a:cubicBezTo>
                  <a:pt x="13976" y="7571"/>
                  <a:pt x="14006" y="7557"/>
                  <a:pt x="14026" y="7532"/>
                </a:cubicBezTo>
                <a:cubicBezTo>
                  <a:pt x="14101" y="7440"/>
                  <a:pt x="14169" y="7345"/>
                  <a:pt x="14230" y="7252"/>
                </a:cubicBezTo>
                <a:cubicBezTo>
                  <a:pt x="14262" y="7274"/>
                  <a:pt x="14295" y="7295"/>
                  <a:pt x="14328" y="7316"/>
                </a:cubicBezTo>
                <a:cubicBezTo>
                  <a:pt x="14346" y="7327"/>
                  <a:pt x="14365" y="7333"/>
                  <a:pt x="14385" y="7333"/>
                </a:cubicBezTo>
                <a:cubicBezTo>
                  <a:pt x="14419" y="7333"/>
                  <a:pt x="14452" y="7316"/>
                  <a:pt x="14472" y="7284"/>
                </a:cubicBezTo>
                <a:cubicBezTo>
                  <a:pt x="14502" y="7235"/>
                  <a:pt x="14488" y="7171"/>
                  <a:pt x="14440" y="7141"/>
                </a:cubicBezTo>
                <a:cubicBezTo>
                  <a:pt x="14321" y="7066"/>
                  <a:pt x="14211" y="6988"/>
                  <a:pt x="14110" y="6908"/>
                </a:cubicBezTo>
                <a:cubicBezTo>
                  <a:pt x="14091" y="6893"/>
                  <a:pt x="14068" y="6886"/>
                  <a:pt x="14045" y="6886"/>
                </a:cubicBezTo>
                <a:close/>
                <a:moveTo>
                  <a:pt x="19059" y="7154"/>
                </a:moveTo>
                <a:cubicBezTo>
                  <a:pt x="19039" y="7154"/>
                  <a:pt x="19019" y="7160"/>
                  <a:pt x="19002" y="7173"/>
                </a:cubicBezTo>
                <a:cubicBezTo>
                  <a:pt x="18889" y="7247"/>
                  <a:pt x="18772" y="7320"/>
                  <a:pt x="18655" y="7385"/>
                </a:cubicBezTo>
                <a:cubicBezTo>
                  <a:pt x="18605" y="7413"/>
                  <a:pt x="18586" y="7475"/>
                  <a:pt x="18614" y="7525"/>
                </a:cubicBezTo>
                <a:cubicBezTo>
                  <a:pt x="18633" y="7560"/>
                  <a:pt x="18668" y="7579"/>
                  <a:pt x="18705" y="7579"/>
                </a:cubicBezTo>
                <a:cubicBezTo>
                  <a:pt x="18722" y="7579"/>
                  <a:pt x="18739" y="7574"/>
                  <a:pt x="18755" y="7566"/>
                </a:cubicBezTo>
                <a:cubicBezTo>
                  <a:pt x="18878" y="7498"/>
                  <a:pt x="18999" y="7424"/>
                  <a:pt x="19117" y="7344"/>
                </a:cubicBezTo>
                <a:cubicBezTo>
                  <a:pt x="19164" y="7312"/>
                  <a:pt x="19178" y="7247"/>
                  <a:pt x="19146" y="7201"/>
                </a:cubicBezTo>
                <a:cubicBezTo>
                  <a:pt x="19125" y="7171"/>
                  <a:pt x="19093" y="7154"/>
                  <a:pt x="19059" y="7154"/>
                </a:cubicBezTo>
                <a:close/>
                <a:moveTo>
                  <a:pt x="14745" y="7330"/>
                </a:moveTo>
                <a:cubicBezTo>
                  <a:pt x="14707" y="7330"/>
                  <a:pt x="14671" y="7351"/>
                  <a:pt x="14653" y="7387"/>
                </a:cubicBezTo>
                <a:cubicBezTo>
                  <a:pt x="14626" y="7437"/>
                  <a:pt x="14646" y="7501"/>
                  <a:pt x="14697" y="7527"/>
                </a:cubicBezTo>
                <a:cubicBezTo>
                  <a:pt x="14818" y="7589"/>
                  <a:pt x="14947" y="7650"/>
                  <a:pt x="15079" y="7707"/>
                </a:cubicBezTo>
                <a:cubicBezTo>
                  <a:pt x="15093" y="7713"/>
                  <a:pt x="15107" y="7715"/>
                  <a:pt x="15121" y="7715"/>
                </a:cubicBezTo>
                <a:cubicBezTo>
                  <a:pt x="15161" y="7715"/>
                  <a:pt x="15199" y="7692"/>
                  <a:pt x="15216" y="7653"/>
                </a:cubicBezTo>
                <a:cubicBezTo>
                  <a:pt x="15239" y="7600"/>
                  <a:pt x="15214" y="7539"/>
                  <a:pt x="15161" y="7517"/>
                </a:cubicBezTo>
                <a:cubicBezTo>
                  <a:pt x="15034" y="7462"/>
                  <a:pt x="14910" y="7403"/>
                  <a:pt x="14793" y="7342"/>
                </a:cubicBezTo>
                <a:cubicBezTo>
                  <a:pt x="14777" y="7334"/>
                  <a:pt x="14761" y="7330"/>
                  <a:pt x="14745" y="7330"/>
                </a:cubicBezTo>
                <a:close/>
                <a:moveTo>
                  <a:pt x="207" y="7260"/>
                </a:moveTo>
                <a:cubicBezTo>
                  <a:pt x="198" y="7260"/>
                  <a:pt x="189" y="7261"/>
                  <a:pt x="180" y="7263"/>
                </a:cubicBezTo>
                <a:cubicBezTo>
                  <a:pt x="125" y="7277"/>
                  <a:pt x="91" y="7334"/>
                  <a:pt x="106" y="7389"/>
                </a:cubicBezTo>
                <a:cubicBezTo>
                  <a:pt x="142" y="7529"/>
                  <a:pt x="188" y="7666"/>
                  <a:pt x="240" y="7797"/>
                </a:cubicBezTo>
                <a:cubicBezTo>
                  <a:pt x="256" y="7838"/>
                  <a:pt x="295" y="7862"/>
                  <a:pt x="336" y="7862"/>
                </a:cubicBezTo>
                <a:cubicBezTo>
                  <a:pt x="349" y="7862"/>
                  <a:pt x="363" y="7860"/>
                  <a:pt x="375" y="7854"/>
                </a:cubicBezTo>
                <a:cubicBezTo>
                  <a:pt x="429" y="7833"/>
                  <a:pt x="455" y="7772"/>
                  <a:pt x="433" y="7719"/>
                </a:cubicBezTo>
                <a:cubicBezTo>
                  <a:pt x="384" y="7596"/>
                  <a:pt x="341" y="7469"/>
                  <a:pt x="307" y="7338"/>
                </a:cubicBezTo>
                <a:cubicBezTo>
                  <a:pt x="295" y="7291"/>
                  <a:pt x="253" y="7260"/>
                  <a:pt x="207" y="7260"/>
                </a:cubicBezTo>
                <a:close/>
                <a:moveTo>
                  <a:pt x="18333" y="7556"/>
                </a:moveTo>
                <a:cubicBezTo>
                  <a:pt x="18319" y="7556"/>
                  <a:pt x="18305" y="7559"/>
                  <a:pt x="18291" y="7565"/>
                </a:cubicBezTo>
                <a:cubicBezTo>
                  <a:pt x="18167" y="7620"/>
                  <a:pt x="18040" y="7669"/>
                  <a:pt x="17914" y="7712"/>
                </a:cubicBezTo>
                <a:cubicBezTo>
                  <a:pt x="17859" y="7729"/>
                  <a:pt x="17829" y="7788"/>
                  <a:pt x="17848" y="7843"/>
                </a:cubicBezTo>
                <a:cubicBezTo>
                  <a:pt x="17862" y="7886"/>
                  <a:pt x="17903" y="7914"/>
                  <a:pt x="17946" y="7914"/>
                </a:cubicBezTo>
                <a:cubicBezTo>
                  <a:pt x="17957" y="7914"/>
                  <a:pt x="17968" y="7913"/>
                  <a:pt x="17979" y="7909"/>
                </a:cubicBezTo>
                <a:cubicBezTo>
                  <a:pt x="18112" y="7865"/>
                  <a:pt x="18246" y="7813"/>
                  <a:pt x="18376" y="7754"/>
                </a:cubicBezTo>
                <a:cubicBezTo>
                  <a:pt x="18428" y="7731"/>
                  <a:pt x="18452" y="7670"/>
                  <a:pt x="18428" y="7619"/>
                </a:cubicBezTo>
                <a:cubicBezTo>
                  <a:pt x="18411" y="7579"/>
                  <a:pt x="18373" y="7556"/>
                  <a:pt x="18333" y="7556"/>
                </a:cubicBezTo>
                <a:close/>
                <a:moveTo>
                  <a:pt x="15507" y="7660"/>
                </a:moveTo>
                <a:cubicBezTo>
                  <a:pt x="15464" y="7660"/>
                  <a:pt x="15424" y="7687"/>
                  <a:pt x="15409" y="7729"/>
                </a:cubicBezTo>
                <a:cubicBezTo>
                  <a:pt x="15389" y="7783"/>
                  <a:pt x="15417" y="7843"/>
                  <a:pt x="15471" y="7862"/>
                </a:cubicBezTo>
                <a:cubicBezTo>
                  <a:pt x="15559" y="7894"/>
                  <a:pt x="15650" y="7925"/>
                  <a:pt x="15744" y="7955"/>
                </a:cubicBezTo>
                <a:cubicBezTo>
                  <a:pt x="15787" y="7969"/>
                  <a:pt x="15830" y="7982"/>
                  <a:pt x="15874" y="7995"/>
                </a:cubicBezTo>
                <a:cubicBezTo>
                  <a:pt x="15883" y="7997"/>
                  <a:pt x="15893" y="7998"/>
                  <a:pt x="15901" y="7998"/>
                </a:cubicBezTo>
                <a:lnTo>
                  <a:pt x="15901" y="7997"/>
                </a:lnTo>
                <a:cubicBezTo>
                  <a:pt x="15947" y="7997"/>
                  <a:pt x="15988" y="7968"/>
                  <a:pt x="16002" y="7921"/>
                </a:cubicBezTo>
                <a:cubicBezTo>
                  <a:pt x="16016" y="7866"/>
                  <a:pt x="15983" y="7808"/>
                  <a:pt x="15928" y="7794"/>
                </a:cubicBezTo>
                <a:cubicBezTo>
                  <a:pt x="15889" y="7783"/>
                  <a:pt x="15849" y="7770"/>
                  <a:pt x="15808" y="7758"/>
                </a:cubicBezTo>
                <a:cubicBezTo>
                  <a:pt x="15716" y="7728"/>
                  <a:pt x="15628" y="7698"/>
                  <a:pt x="15542" y="7666"/>
                </a:cubicBezTo>
                <a:cubicBezTo>
                  <a:pt x="15531" y="7662"/>
                  <a:pt x="15519" y="7660"/>
                  <a:pt x="15507" y="7660"/>
                </a:cubicBezTo>
                <a:close/>
                <a:moveTo>
                  <a:pt x="17544" y="7817"/>
                </a:moveTo>
                <a:cubicBezTo>
                  <a:pt x="17537" y="7817"/>
                  <a:pt x="17530" y="7818"/>
                  <a:pt x="17523" y="7819"/>
                </a:cubicBezTo>
                <a:cubicBezTo>
                  <a:pt x="17391" y="7849"/>
                  <a:pt x="17257" y="7871"/>
                  <a:pt x="17125" y="7886"/>
                </a:cubicBezTo>
                <a:cubicBezTo>
                  <a:pt x="17069" y="7892"/>
                  <a:pt x="17027" y="7943"/>
                  <a:pt x="17033" y="8001"/>
                </a:cubicBezTo>
                <a:cubicBezTo>
                  <a:pt x="17039" y="8053"/>
                  <a:pt x="17083" y="8093"/>
                  <a:pt x="17136" y="8093"/>
                </a:cubicBezTo>
                <a:lnTo>
                  <a:pt x="17147" y="8093"/>
                </a:lnTo>
                <a:cubicBezTo>
                  <a:pt x="17288" y="8077"/>
                  <a:pt x="17429" y="8053"/>
                  <a:pt x="17568" y="8023"/>
                </a:cubicBezTo>
                <a:cubicBezTo>
                  <a:pt x="17625" y="8011"/>
                  <a:pt x="17659" y="7954"/>
                  <a:pt x="17647" y="7898"/>
                </a:cubicBezTo>
                <a:cubicBezTo>
                  <a:pt x="17636" y="7850"/>
                  <a:pt x="17593" y="7817"/>
                  <a:pt x="17544" y="7817"/>
                </a:cubicBezTo>
                <a:close/>
                <a:moveTo>
                  <a:pt x="16309" y="7875"/>
                </a:moveTo>
                <a:cubicBezTo>
                  <a:pt x="16257" y="7875"/>
                  <a:pt x="16212" y="7912"/>
                  <a:pt x="16205" y="7964"/>
                </a:cubicBezTo>
                <a:cubicBezTo>
                  <a:pt x="16198" y="8022"/>
                  <a:pt x="16237" y="8073"/>
                  <a:pt x="16293" y="8082"/>
                </a:cubicBezTo>
                <a:cubicBezTo>
                  <a:pt x="16434" y="8101"/>
                  <a:pt x="16577" y="8111"/>
                  <a:pt x="16721" y="8113"/>
                </a:cubicBezTo>
                <a:lnTo>
                  <a:pt x="16722" y="8113"/>
                </a:lnTo>
                <a:cubicBezTo>
                  <a:pt x="16778" y="8113"/>
                  <a:pt x="16825" y="8067"/>
                  <a:pt x="16826" y="8011"/>
                </a:cubicBezTo>
                <a:cubicBezTo>
                  <a:pt x="16826" y="7953"/>
                  <a:pt x="16781" y="7906"/>
                  <a:pt x="16723" y="7905"/>
                </a:cubicBezTo>
                <a:cubicBezTo>
                  <a:pt x="16588" y="7904"/>
                  <a:pt x="16454" y="7894"/>
                  <a:pt x="16323" y="7876"/>
                </a:cubicBezTo>
                <a:cubicBezTo>
                  <a:pt x="16318" y="7875"/>
                  <a:pt x="16313" y="7875"/>
                  <a:pt x="16309" y="7875"/>
                </a:cubicBezTo>
                <a:close/>
                <a:moveTo>
                  <a:pt x="13672" y="7677"/>
                </a:moveTo>
                <a:cubicBezTo>
                  <a:pt x="13645" y="7677"/>
                  <a:pt x="13617" y="7688"/>
                  <a:pt x="13597" y="7709"/>
                </a:cubicBezTo>
                <a:cubicBezTo>
                  <a:pt x="13505" y="7805"/>
                  <a:pt x="13407" y="7900"/>
                  <a:pt x="13304" y="7993"/>
                </a:cubicBezTo>
                <a:cubicBezTo>
                  <a:pt x="13261" y="8033"/>
                  <a:pt x="13259" y="8097"/>
                  <a:pt x="13297" y="8140"/>
                </a:cubicBezTo>
                <a:cubicBezTo>
                  <a:pt x="13318" y="8162"/>
                  <a:pt x="13346" y="8175"/>
                  <a:pt x="13374" y="8175"/>
                </a:cubicBezTo>
                <a:cubicBezTo>
                  <a:pt x="13399" y="8175"/>
                  <a:pt x="13424" y="8166"/>
                  <a:pt x="13444" y="8148"/>
                </a:cubicBezTo>
                <a:cubicBezTo>
                  <a:pt x="13551" y="8051"/>
                  <a:pt x="13652" y="7952"/>
                  <a:pt x="13748" y="7851"/>
                </a:cubicBezTo>
                <a:cubicBezTo>
                  <a:pt x="13787" y="7811"/>
                  <a:pt x="13785" y="7745"/>
                  <a:pt x="13743" y="7706"/>
                </a:cubicBezTo>
                <a:cubicBezTo>
                  <a:pt x="13723" y="7686"/>
                  <a:pt x="13698" y="7677"/>
                  <a:pt x="13672" y="7677"/>
                </a:cubicBezTo>
                <a:close/>
                <a:moveTo>
                  <a:pt x="6105" y="7340"/>
                </a:moveTo>
                <a:cubicBezTo>
                  <a:pt x="6083" y="7340"/>
                  <a:pt x="6061" y="7347"/>
                  <a:pt x="6042" y="7361"/>
                </a:cubicBezTo>
                <a:cubicBezTo>
                  <a:pt x="5996" y="7396"/>
                  <a:pt x="5988" y="7462"/>
                  <a:pt x="6022" y="7507"/>
                </a:cubicBezTo>
                <a:cubicBezTo>
                  <a:pt x="6096" y="7604"/>
                  <a:pt x="6178" y="7703"/>
                  <a:pt x="6268" y="7801"/>
                </a:cubicBezTo>
                <a:cubicBezTo>
                  <a:pt x="6212" y="7889"/>
                  <a:pt x="6151" y="7977"/>
                  <a:pt x="6083" y="8063"/>
                </a:cubicBezTo>
                <a:cubicBezTo>
                  <a:pt x="6049" y="8109"/>
                  <a:pt x="6056" y="8173"/>
                  <a:pt x="6102" y="8209"/>
                </a:cubicBezTo>
                <a:cubicBezTo>
                  <a:pt x="6121" y="8224"/>
                  <a:pt x="6143" y="8230"/>
                  <a:pt x="6165" y="8230"/>
                </a:cubicBezTo>
                <a:cubicBezTo>
                  <a:pt x="6197" y="8230"/>
                  <a:pt x="6228" y="8216"/>
                  <a:pt x="6247" y="8191"/>
                </a:cubicBezTo>
                <a:cubicBezTo>
                  <a:pt x="6337" y="8074"/>
                  <a:pt x="6419" y="7957"/>
                  <a:pt x="6490" y="7838"/>
                </a:cubicBezTo>
                <a:cubicBezTo>
                  <a:pt x="6519" y="7789"/>
                  <a:pt x="6503" y="7725"/>
                  <a:pt x="6454" y="7694"/>
                </a:cubicBezTo>
                <a:cubicBezTo>
                  <a:pt x="6453" y="7694"/>
                  <a:pt x="6451" y="7693"/>
                  <a:pt x="6450" y="7692"/>
                </a:cubicBezTo>
                <a:cubicBezTo>
                  <a:pt x="6450" y="7692"/>
                  <a:pt x="6450" y="7691"/>
                  <a:pt x="6448" y="7691"/>
                </a:cubicBezTo>
                <a:cubicBezTo>
                  <a:pt x="6352" y="7587"/>
                  <a:pt x="6265" y="7483"/>
                  <a:pt x="6187" y="7381"/>
                </a:cubicBezTo>
                <a:cubicBezTo>
                  <a:pt x="6167" y="7354"/>
                  <a:pt x="6137" y="7340"/>
                  <a:pt x="6105" y="7340"/>
                </a:cubicBezTo>
                <a:close/>
                <a:moveTo>
                  <a:pt x="6667" y="7952"/>
                </a:moveTo>
                <a:cubicBezTo>
                  <a:pt x="6639" y="7952"/>
                  <a:pt x="6611" y="7963"/>
                  <a:pt x="6590" y="7985"/>
                </a:cubicBezTo>
                <a:cubicBezTo>
                  <a:pt x="6551" y="8026"/>
                  <a:pt x="6554" y="8093"/>
                  <a:pt x="6595" y="8132"/>
                </a:cubicBezTo>
                <a:cubicBezTo>
                  <a:pt x="6692" y="8222"/>
                  <a:pt x="6797" y="8314"/>
                  <a:pt x="6911" y="8410"/>
                </a:cubicBezTo>
                <a:cubicBezTo>
                  <a:pt x="6931" y="8426"/>
                  <a:pt x="6955" y="8433"/>
                  <a:pt x="6979" y="8433"/>
                </a:cubicBezTo>
                <a:cubicBezTo>
                  <a:pt x="7008" y="8433"/>
                  <a:pt x="7038" y="8421"/>
                  <a:pt x="7058" y="8396"/>
                </a:cubicBezTo>
                <a:cubicBezTo>
                  <a:pt x="7095" y="8351"/>
                  <a:pt x="7089" y="8286"/>
                  <a:pt x="7045" y="8249"/>
                </a:cubicBezTo>
                <a:cubicBezTo>
                  <a:pt x="6933" y="8158"/>
                  <a:pt x="6832" y="8067"/>
                  <a:pt x="6737" y="7980"/>
                </a:cubicBezTo>
                <a:cubicBezTo>
                  <a:pt x="6718" y="7961"/>
                  <a:pt x="6692" y="7952"/>
                  <a:pt x="6667" y="7952"/>
                </a:cubicBezTo>
                <a:close/>
                <a:moveTo>
                  <a:pt x="518" y="8028"/>
                </a:moveTo>
                <a:cubicBezTo>
                  <a:pt x="501" y="8028"/>
                  <a:pt x="483" y="8032"/>
                  <a:pt x="467" y="8041"/>
                </a:cubicBezTo>
                <a:cubicBezTo>
                  <a:pt x="417" y="8071"/>
                  <a:pt x="400" y="8133"/>
                  <a:pt x="429" y="8183"/>
                </a:cubicBezTo>
                <a:cubicBezTo>
                  <a:pt x="501" y="8308"/>
                  <a:pt x="582" y="8427"/>
                  <a:pt x="672" y="8538"/>
                </a:cubicBezTo>
                <a:cubicBezTo>
                  <a:pt x="692" y="8564"/>
                  <a:pt x="723" y="8578"/>
                  <a:pt x="754" y="8578"/>
                </a:cubicBezTo>
                <a:cubicBezTo>
                  <a:pt x="776" y="8578"/>
                  <a:pt x="799" y="8570"/>
                  <a:pt x="817" y="8554"/>
                </a:cubicBezTo>
                <a:cubicBezTo>
                  <a:pt x="863" y="8519"/>
                  <a:pt x="870" y="8454"/>
                  <a:pt x="834" y="8409"/>
                </a:cubicBezTo>
                <a:cubicBezTo>
                  <a:pt x="751" y="8306"/>
                  <a:pt x="675" y="8194"/>
                  <a:pt x="609" y="8079"/>
                </a:cubicBezTo>
                <a:cubicBezTo>
                  <a:pt x="589" y="8046"/>
                  <a:pt x="554" y="8028"/>
                  <a:pt x="518" y="8028"/>
                </a:cubicBezTo>
                <a:close/>
                <a:moveTo>
                  <a:pt x="13057" y="8234"/>
                </a:moveTo>
                <a:cubicBezTo>
                  <a:pt x="13034" y="8234"/>
                  <a:pt x="13011" y="8242"/>
                  <a:pt x="12992" y="8257"/>
                </a:cubicBezTo>
                <a:cubicBezTo>
                  <a:pt x="12884" y="8340"/>
                  <a:pt x="12773" y="8421"/>
                  <a:pt x="12661" y="8497"/>
                </a:cubicBezTo>
                <a:cubicBezTo>
                  <a:pt x="12615" y="8529"/>
                  <a:pt x="12601" y="8594"/>
                  <a:pt x="12634" y="8640"/>
                </a:cubicBezTo>
                <a:cubicBezTo>
                  <a:pt x="12654" y="8671"/>
                  <a:pt x="12687" y="8687"/>
                  <a:pt x="12720" y="8687"/>
                </a:cubicBezTo>
                <a:cubicBezTo>
                  <a:pt x="12740" y="8687"/>
                  <a:pt x="12760" y="8681"/>
                  <a:pt x="12778" y="8668"/>
                </a:cubicBezTo>
                <a:cubicBezTo>
                  <a:pt x="12894" y="8591"/>
                  <a:pt x="13008" y="8508"/>
                  <a:pt x="13121" y="8421"/>
                </a:cubicBezTo>
                <a:cubicBezTo>
                  <a:pt x="13166" y="8385"/>
                  <a:pt x="13173" y="8319"/>
                  <a:pt x="13138" y="8274"/>
                </a:cubicBezTo>
                <a:cubicBezTo>
                  <a:pt x="13117" y="8248"/>
                  <a:pt x="13087" y="8234"/>
                  <a:pt x="13057" y="8234"/>
                </a:cubicBezTo>
                <a:close/>
                <a:moveTo>
                  <a:pt x="5894" y="8337"/>
                </a:moveTo>
                <a:cubicBezTo>
                  <a:pt x="5867" y="8337"/>
                  <a:pt x="5839" y="8348"/>
                  <a:pt x="5819" y="8368"/>
                </a:cubicBezTo>
                <a:cubicBezTo>
                  <a:pt x="5726" y="8465"/>
                  <a:pt x="5626" y="8558"/>
                  <a:pt x="5524" y="8646"/>
                </a:cubicBezTo>
                <a:cubicBezTo>
                  <a:pt x="5481" y="8683"/>
                  <a:pt x="5475" y="8748"/>
                  <a:pt x="5511" y="8792"/>
                </a:cubicBezTo>
                <a:cubicBezTo>
                  <a:pt x="5532" y="8817"/>
                  <a:pt x="5562" y="8829"/>
                  <a:pt x="5591" y="8829"/>
                </a:cubicBezTo>
                <a:cubicBezTo>
                  <a:pt x="5615" y="8829"/>
                  <a:pt x="5639" y="8821"/>
                  <a:pt x="5658" y="8804"/>
                </a:cubicBezTo>
                <a:cubicBezTo>
                  <a:pt x="5766" y="8712"/>
                  <a:pt x="5870" y="8614"/>
                  <a:pt x="5968" y="8513"/>
                </a:cubicBezTo>
                <a:cubicBezTo>
                  <a:pt x="6009" y="8471"/>
                  <a:pt x="6007" y="8405"/>
                  <a:pt x="5966" y="8366"/>
                </a:cubicBezTo>
                <a:cubicBezTo>
                  <a:pt x="5946" y="8347"/>
                  <a:pt x="5920" y="8337"/>
                  <a:pt x="5894" y="8337"/>
                </a:cubicBezTo>
                <a:close/>
                <a:moveTo>
                  <a:pt x="7305" y="8482"/>
                </a:moveTo>
                <a:cubicBezTo>
                  <a:pt x="7273" y="8482"/>
                  <a:pt x="7242" y="8497"/>
                  <a:pt x="7221" y="8524"/>
                </a:cubicBezTo>
                <a:cubicBezTo>
                  <a:pt x="7187" y="8569"/>
                  <a:pt x="7196" y="8635"/>
                  <a:pt x="7241" y="8670"/>
                </a:cubicBezTo>
                <a:cubicBezTo>
                  <a:pt x="7284" y="8701"/>
                  <a:pt x="7327" y="8733"/>
                  <a:pt x="7370" y="8765"/>
                </a:cubicBezTo>
                <a:cubicBezTo>
                  <a:pt x="7442" y="8817"/>
                  <a:pt x="7514" y="8867"/>
                  <a:pt x="7586" y="8913"/>
                </a:cubicBezTo>
                <a:cubicBezTo>
                  <a:pt x="7605" y="8926"/>
                  <a:pt x="7624" y="8930"/>
                  <a:pt x="7643" y="8930"/>
                </a:cubicBezTo>
                <a:cubicBezTo>
                  <a:pt x="7677" y="8930"/>
                  <a:pt x="7710" y="8913"/>
                  <a:pt x="7730" y="8883"/>
                </a:cubicBezTo>
                <a:cubicBezTo>
                  <a:pt x="7761" y="8835"/>
                  <a:pt x="7748" y="8770"/>
                  <a:pt x="7699" y="8739"/>
                </a:cubicBezTo>
                <a:cubicBezTo>
                  <a:pt x="7630" y="8694"/>
                  <a:pt x="7561" y="8647"/>
                  <a:pt x="7492" y="8596"/>
                </a:cubicBezTo>
                <a:cubicBezTo>
                  <a:pt x="7449" y="8565"/>
                  <a:pt x="7407" y="8535"/>
                  <a:pt x="7367" y="8503"/>
                </a:cubicBezTo>
                <a:cubicBezTo>
                  <a:pt x="7348" y="8489"/>
                  <a:pt x="7326" y="8482"/>
                  <a:pt x="7305" y="8482"/>
                </a:cubicBezTo>
                <a:close/>
                <a:moveTo>
                  <a:pt x="12367" y="8699"/>
                </a:moveTo>
                <a:cubicBezTo>
                  <a:pt x="12350" y="8699"/>
                  <a:pt x="12332" y="8703"/>
                  <a:pt x="12316" y="8712"/>
                </a:cubicBezTo>
                <a:cubicBezTo>
                  <a:pt x="12197" y="8781"/>
                  <a:pt x="12076" y="8845"/>
                  <a:pt x="11956" y="8903"/>
                </a:cubicBezTo>
                <a:cubicBezTo>
                  <a:pt x="11903" y="8928"/>
                  <a:pt x="11882" y="8990"/>
                  <a:pt x="11907" y="9042"/>
                </a:cubicBezTo>
                <a:cubicBezTo>
                  <a:pt x="11925" y="9080"/>
                  <a:pt x="11962" y="9101"/>
                  <a:pt x="12001" y="9101"/>
                </a:cubicBezTo>
                <a:cubicBezTo>
                  <a:pt x="12016" y="9101"/>
                  <a:pt x="12032" y="9097"/>
                  <a:pt x="12046" y="9091"/>
                </a:cubicBezTo>
                <a:cubicBezTo>
                  <a:pt x="12171" y="9030"/>
                  <a:pt x="12296" y="8964"/>
                  <a:pt x="12420" y="8892"/>
                </a:cubicBezTo>
                <a:cubicBezTo>
                  <a:pt x="12469" y="8864"/>
                  <a:pt x="12486" y="8801"/>
                  <a:pt x="12458" y="8750"/>
                </a:cubicBezTo>
                <a:cubicBezTo>
                  <a:pt x="12438" y="8717"/>
                  <a:pt x="12403" y="8699"/>
                  <a:pt x="12367" y="8699"/>
                </a:cubicBezTo>
                <a:close/>
                <a:moveTo>
                  <a:pt x="1035" y="8673"/>
                </a:moveTo>
                <a:cubicBezTo>
                  <a:pt x="1007" y="8673"/>
                  <a:pt x="979" y="8685"/>
                  <a:pt x="959" y="8706"/>
                </a:cubicBezTo>
                <a:cubicBezTo>
                  <a:pt x="920" y="8749"/>
                  <a:pt x="923" y="8814"/>
                  <a:pt x="964" y="8853"/>
                </a:cubicBezTo>
                <a:cubicBezTo>
                  <a:pt x="1068" y="8950"/>
                  <a:pt x="1182" y="9039"/>
                  <a:pt x="1301" y="9122"/>
                </a:cubicBezTo>
                <a:cubicBezTo>
                  <a:pt x="1318" y="9134"/>
                  <a:pt x="1339" y="9140"/>
                  <a:pt x="1360" y="9140"/>
                </a:cubicBezTo>
                <a:cubicBezTo>
                  <a:pt x="1393" y="9140"/>
                  <a:pt x="1425" y="9124"/>
                  <a:pt x="1446" y="9095"/>
                </a:cubicBezTo>
                <a:cubicBezTo>
                  <a:pt x="1478" y="9047"/>
                  <a:pt x="1465" y="8983"/>
                  <a:pt x="1419" y="8950"/>
                </a:cubicBezTo>
                <a:cubicBezTo>
                  <a:pt x="1307" y="8874"/>
                  <a:pt x="1202" y="8791"/>
                  <a:pt x="1106" y="8701"/>
                </a:cubicBezTo>
                <a:cubicBezTo>
                  <a:pt x="1086" y="8683"/>
                  <a:pt x="1060" y="8673"/>
                  <a:pt x="1035" y="8673"/>
                </a:cubicBezTo>
                <a:close/>
                <a:moveTo>
                  <a:pt x="5261" y="8874"/>
                </a:moveTo>
                <a:cubicBezTo>
                  <a:pt x="5241" y="8874"/>
                  <a:pt x="5221" y="8880"/>
                  <a:pt x="5203" y="8892"/>
                </a:cubicBezTo>
                <a:cubicBezTo>
                  <a:pt x="5090" y="8968"/>
                  <a:pt x="4975" y="9041"/>
                  <a:pt x="4857" y="9103"/>
                </a:cubicBezTo>
                <a:cubicBezTo>
                  <a:pt x="4807" y="9130"/>
                  <a:pt x="4789" y="9194"/>
                  <a:pt x="4816" y="9244"/>
                </a:cubicBezTo>
                <a:cubicBezTo>
                  <a:pt x="4835" y="9278"/>
                  <a:pt x="4871" y="9298"/>
                  <a:pt x="4907" y="9298"/>
                </a:cubicBezTo>
                <a:lnTo>
                  <a:pt x="4907" y="9299"/>
                </a:lnTo>
                <a:cubicBezTo>
                  <a:pt x="4925" y="9299"/>
                  <a:pt x="4940" y="9294"/>
                  <a:pt x="4956" y="9286"/>
                </a:cubicBezTo>
                <a:cubicBezTo>
                  <a:pt x="5080" y="9220"/>
                  <a:pt x="5201" y="9145"/>
                  <a:pt x="5320" y="9063"/>
                </a:cubicBezTo>
                <a:cubicBezTo>
                  <a:pt x="5368" y="9031"/>
                  <a:pt x="5379" y="8966"/>
                  <a:pt x="5347" y="8919"/>
                </a:cubicBezTo>
                <a:cubicBezTo>
                  <a:pt x="5327" y="8890"/>
                  <a:pt x="5294" y="8874"/>
                  <a:pt x="5261" y="8874"/>
                </a:cubicBezTo>
                <a:close/>
                <a:moveTo>
                  <a:pt x="8002" y="8933"/>
                </a:moveTo>
                <a:cubicBezTo>
                  <a:pt x="7965" y="8933"/>
                  <a:pt x="7929" y="8953"/>
                  <a:pt x="7910" y="8988"/>
                </a:cubicBezTo>
                <a:cubicBezTo>
                  <a:pt x="7883" y="9038"/>
                  <a:pt x="7902" y="9102"/>
                  <a:pt x="7953" y="9128"/>
                </a:cubicBezTo>
                <a:cubicBezTo>
                  <a:pt x="8079" y="9194"/>
                  <a:pt x="8209" y="9255"/>
                  <a:pt x="8340" y="9308"/>
                </a:cubicBezTo>
                <a:cubicBezTo>
                  <a:pt x="8352" y="9313"/>
                  <a:pt x="8365" y="9315"/>
                  <a:pt x="8378" y="9315"/>
                </a:cubicBezTo>
                <a:cubicBezTo>
                  <a:pt x="8419" y="9315"/>
                  <a:pt x="8458" y="9291"/>
                  <a:pt x="8474" y="9250"/>
                </a:cubicBezTo>
                <a:cubicBezTo>
                  <a:pt x="8496" y="9197"/>
                  <a:pt x="8471" y="9136"/>
                  <a:pt x="8417" y="9114"/>
                </a:cubicBezTo>
                <a:cubicBezTo>
                  <a:pt x="8293" y="9064"/>
                  <a:pt x="8169" y="9008"/>
                  <a:pt x="8049" y="8944"/>
                </a:cubicBezTo>
                <a:cubicBezTo>
                  <a:pt x="8034" y="8936"/>
                  <a:pt x="8018" y="8933"/>
                  <a:pt x="8002" y="8933"/>
                </a:cubicBezTo>
                <a:close/>
                <a:moveTo>
                  <a:pt x="11621" y="9060"/>
                </a:moveTo>
                <a:cubicBezTo>
                  <a:pt x="11608" y="9060"/>
                  <a:pt x="11595" y="9062"/>
                  <a:pt x="11582" y="9068"/>
                </a:cubicBezTo>
                <a:cubicBezTo>
                  <a:pt x="11456" y="9117"/>
                  <a:pt x="11326" y="9162"/>
                  <a:pt x="11197" y="9201"/>
                </a:cubicBezTo>
                <a:cubicBezTo>
                  <a:pt x="11142" y="9218"/>
                  <a:pt x="11112" y="9276"/>
                  <a:pt x="11129" y="9331"/>
                </a:cubicBezTo>
                <a:cubicBezTo>
                  <a:pt x="11142" y="9376"/>
                  <a:pt x="11183" y="9404"/>
                  <a:pt x="11228" y="9404"/>
                </a:cubicBezTo>
                <a:cubicBezTo>
                  <a:pt x="11238" y="9404"/>
                  <a:pt x="11248" y="9403"/>
                  <a:pt x="11257" y="9401"/>
                </a:cubicBezTo>
                <a:cubicBezTo>
                  <a:pt x="11392" y="9359"/>
                  <a:pt x="11527" y="9313"/>
                  <a:pt x="11658" y="9260"/>
                </a:cubicBezTo>
                <a:cubicBezTo>
                  <a:pt x="11712" y="9239"/>
                  <a:pt x="11738" y="9179"/>
                  <a:pt x="11717" y="9125"/>
                </a:cubicBezTo>
                <a:cubicBezTo>
                  <a:pt x="11701" y="9085"/>
                  <a:pt x="11662" y="9060"/>
                  <a:pt x="11621" y="9060"/>
                </a:cubicBezTo>
                <a:close/>
                <a:moveTo>
                  <a:pt x="1716" y="9143"/>
                </a:moveTo>
                <a:cubicBezTo>
                  <a:pt x="1679" y="9143"/>
                  <a:pt x="1643" y="9164"/>
                  <a:pt x="1625" y="9200"/>
                </a:cubicBezTo>
                <a:cubicBezTo>
                  <a:pt x="1598" y="9251"/>
                  <a:pt x="1618" y="9314"/>
                  <a:pt x="1670" y="9340"/>
                </a:cubicBezTo>
                <a:cubicBezTo>
                  <a:pt x="1769" y="9390"/>
                  <a:pt x="1876" y="9436"/>
                  <a:pt x="1985" y="9479"/>
                </a:cubicBezTo>
                <a:lnTo>
                  <a:pt x="2062" y="9509"/>
                </a:lnTo>
                <a:cubicBezTo>
                  <a:pt x="2074" y="9514"/>
                  <a:pt x="2085" y="9515"/>
                  <a:pt x="2097" y="9515"/>
                </a:cubicBezTo>
                <a:cubicBezTo>
                  <a:pt x="2140" y="9515"/>
                  <a:pt x="2179" y="9489"/>
                  <a:pt x="2195" y="9446"/>
                </a:cubicBezTo>
                <a:cubicBezTo>
                  <a:pt x="2215" y="9393"/>
                  <a:pt x="2187" y="9333"/>
                  <a:pt x="2133" y="9314"/>
                </a:cubicBezTo>
                <a:lnTo>
                  <a:pt x="2061" y="9286"/>
                </a:lnTo>
                <a:cubicBezTo>
                  <a:pt x="1957" y="9245"/>
                  <a:pt x="1857" y="9201"/>
                  <a:pt x="1763" y="9155"/>
                </a:cubicBezTo>
                <a:cubicBezTo>
                  <a:pt x="1748" y="9147"/>
                  <a:pt x="1732" y="9143"/>
                  <a:pt x="1716" y="9143"/>
                </a:cubicBezTo>
                <a:close/>
                <a:moveTo>
                  <a:pt x="8770" y="9242"/>
                </a:moveTo>
                <a:cubicBezTo>
                  <a:pt x="8725" y="9242"/>
                  <a:pt x="8684" y="9272"/>
                  <a:pt x="8670" y="9318"/>
                </a:cubicBezTo>
                <a:cubicBezTo>
                  <a:pt x="8654" y="9373"/>
                  <a:pt x="8686" y="9430"/>
                  <a:pt x="8741" y="9446"/>
                </a:cubicBezTo>
                <a:cubicBezTo>
                  <a:pt x="8877" y="9487"/>
                  <a:pt x="9017" y="9518"/>
                  <a:pt x="9157" y="9544"/>
                </a:cubicBezTo>
                <a:cubicBezTo>
                  <a:pt x="9163" y="9544"/>
                  <a:pt x="9169" y="9545"/>
                  <a:pt x="9175" y="9545"/>
                </a:cubicBezTo>
                <a:cubicBezTo>
                  <a:pt x="9224" y="9545"/>
                  <a:pt x="9268" y="9510"/>
                  <a:pt x="9277" y="9460"/>
                </a:cubicBezTo>
                <a:cubicBezTo>
                  <a:pt x="9287" y="9403"/>
                  <a:pt x="9250" y="9349"/>
                  <a:pt x="9193" y="9340"/>
                </a:cubicBezTo>
                <a:cubicBezTo>
                  <a:pt x="9061" y="9315"/>
                  <a:pt x="8929" y="9284"/>
                  <a:pt x="8799" y="9246"/>
                </a:cubicBezTo>
                <a:cubicBezTo>
                  <a:pt x="8789" y="9244"/>
                  <a:pt x="8780" y="9242"/>
                  <a:pt x="8770" y="9242"/>
                </a:cubicBezTo>
                <a:close/>
                <a:moveTo>
                  <a:pt x="10826" y="9302"/>
                </a:moveTo>
                <a:cubicBezTo>
                  <a:pt x="10819" y="9302"/>
                  <a:pt x="10812" y="9302"/>
                  <a:pt x="10804" y="9304"/>
                </a:cubicBezTo>
                <a:cubicBezTo>
                  <a:pt x="10670" y="9332"/>
                  <a:pt x="10535" y="9356"/>
                  <a:pt x="10404" y="9371"/>
                </a:cubicBezTo>
                <a:cubicBezTo>
                  <a:pt x="10346" y="9378"/>
                  <a:pt x="10306" y="9430"/>
                  <a:pt x="10313" y="9487"/>
                </a:cubicBezTo>
                <a:cubicBezTo>
                  <a:pt x="10319" y="9539"/>
                  <a:pt x="10364" y="9578"/>
                  <a:pt x="10416" y="9578"/>
                </a:cubicBezTo>
                <a:lnTo>
                  <a:pt x="10416" y="9577"/>
                </a:lnTo>
                <a:lnTo>
                  <a:pt x="10428" y="9577"/>
                </a:lnTo>
                <a:cubicBezTo>
                  <a:pt x="10567" y="9560"/>
                  <a:pt x="10707" y="9537"/>
                  <a:pt x="10847" y="9507"/>
                </a:cubicBezTo>
                <a:cubicBezTo>
                  <a:pt x="10903" y="9495"/>
                  <a:pt x="10939" y="9440"/>
                  <a:pt x="10927" y="9384"/>
                </a:cubicBezTo>
                <a:cubicBezTo>
                  <a:pt x="10917" y="9335"/>
                  <a:pt x="10874" y="9302"/>
                  <a:pt x="10826" y="9302"/>
                </a:cubicBezTo>
                <a:close/>
                <a:moveTo>
                  <a:pt x="4532" y="9268"/>
                </a:moveTo>
                <a:cubicBezTo>
                  <a:pt x="4519" y="9268"/>
                  <a:pt x="4505" y="9271"/>
                  <a:pt x="4492" y="9276"/>
                </a:cubicBezTo>
                <a:cubicBezTo>
                  <a:pt x="4367" y="9327"/>
                  <a:pt x="4239" y="9370"/>
                  <a:pt x="4111" y="9406"/>
                </a:cubicBezTo>
                <a:cubicBezTo>
                  <a:pt x="4056" y="9420"/>
                  <a:pt x="4023" y="9478"/>
                  <a:pt x="4039" y="9533"/>
                </a:cubicBezTo>
                <a:cubicBezTo>
                  <a:pt x="4051" y="9580"/>
                  <a:pt x="4093" y="9609"/>
                  <a:pt x="4138" y="9609"/>
                </a:cubicBezTo>
                <a:cubicBezTo>
                  <a:pt x="4148" y="9609"/>
                  <a:pt x="4156" y="9608"/>
                  <a:pt x="4166" y="9605"/>
                </a:cubicBezTo>
                <a:cubicBezTo>
                  <a:pt x="4302" y="9569"/>
                  <a:pt x="4438" y="9522"/>
                  <a:pt x="4571" y="9468"/>
                </a:cubicBezTo>
                <a:cubicBezTo>
                  <a:pt x="4624" y="9446"/>
                  <a:pt x="4650" y="9386"/>
                  <a:pt x="4628" y="9332"/>
                </a:cubicBezTo>
                <a:cubicBezTo>
                  <a:pt x="4611" y="9292"/>
                  <a:pt x="4573" y="9268"/>
                  <a:pt x="4532" y="9268"/>
                </a:cubicBezTo>
                <a:close/>
                <a:moveTo>
                  <a:pt x="9584" y="9390"/>
                </a:moveTo>
                <a:cubicBezTo>
                  <a:pt x="9530" y="9390"/>
                  <a:pt x="9487" y="9433"/>
                  <a:pt x="9484" y="9487"/>
                </a:cubicBezTo>
                <a:cubicBezTo>
                  <a:pt x="9479" y="9544"/>
                  <a:pt x="9522" y="9593"/>
                  <a:pt x="9579" y="9598"/>
                </a:cubicBezTo>
                <a:cubicBezTo>
                  <a:pt x="9683" y="9605"/>
                  <a:pt x="9786" y="9610"/>
                  <a:pt x="9889" y="9610"/>
                </a:cubicBezTo>
                <a:lnTo>
                  <a:pt x="9889" y="9609"/>
                </a:lnTo>
                <a:cubicBezTo>
                  <a:pt x="9901" y="9609"/>
                  <a:pt x="9912" y="9610"/>
                  <a:pt x="9923" y="9610"/>
                </a:cubicBezTo>
                <a:cubicBezTo>
                  <a:pt x="9951" y="9610"/>
                  <a:pt x="9978" y="9609"/>
                  <a:pt x="10004" y="9608"/>
                </a:cubicBezTo>
                <a:cubicBezTo>
                  <a:pt x="10062" y="9607"/>
                  <a:pt x="10107" y="9559"/>
                  <a:pt x="10106" y="9501"/>
                </a:cubicBezTo>
                <a:cubicBezTo>
                  <a:pt x="10104" y="9444"/>
                  <a:pt x="10058" y="9401"/>
                  <a:pt x="10001" y="9401"/>
                </a:cubicBezTo>
                <a:cubicBezTo>
                  <a:pt x="10000" y="9401"/>
                  <a:pt x="9999" y="9401"/>
                  <a:pt x="9998" y="9401"/>
                </a:cubicBezTo>
                <a:cubicBezTo>
                  <a:pt x="9965" y="9401"/>
                  <a:pt x="9931" y="9402"/>
                  <a:pt x="9897" y="9402"/>
                </a:cubicBezTo>
                <a:cubicBezTo>
                  <a:pt x="9881" y="9402"/>
                  <a:pt x="9866" y="9403"/>
                  <a:pt x="9851" y="9403"/>
                </a:cubicBezTo>
                <a:cubicBezTo>
                  <a:pt x="9766" y="9403"/>
                  <a:pt x="9680" y="9397"/>
                  <a:pt x="9595" y="9391"/>
                </a:cubicBezTo>
                <a:cubicBezTo>
                  <a:pt x="9592" y="9391"/>
                  <a:pt x="9588" y="9390"/>
                  <a:pt x="9584" y="9390"/>
                </a:cubicBezTo>
                <a:close/>
                <a:moveTo>
                  <a:pt x="2495" y="9427"/>
                </a:moveTo>
                <a:cubicBezTo>
                  <a:pt x="2448" y="9427"/>
                  <a:pt x="2405" y="9459"/>
                  <a:pt x="2394" y="9507"/>
                </a:cubicBezTo>
                <a:cubicBezTo>
                  <a:pt x="2380" y="9563"/>
                  <a:pt x="2415" y="9619"/>
                  <a:pt x="2471" y="9632"/>
                </a:cubicBezTo>
                <a:cubicBezTo>
                  <a:pt x="2611" y="9665"/>
                  <a:pt x="2753" y="9691"/>
                  <a:pt x="2892" y="9707"/>
                </a:cubicBezTo>
                <a:lnTo>
                  <a:pt x="2905" y="9707"/>
                </a:lnTo>
                <a:cubicBezTo>
                  <a:pt x="2956" y="9707"/>
                  <a:pt x="3001" y="9668"/>
                  <a:pt x="3008" y="9615"/>
                </a:cubicBezTo>
                <a:cubicBezTo>
                  <a:pt x="3014" y="9558"/>
                  <a:pt x="2973" y="9506"/>
                  <a:pt x="2916" y="9500"/>
                </a:cubicBezTo>
                <a:cubicBezTo>
                  <a:pt x="2785" y="9485"/>
                  <a:pt x="2651" y="9462"/>
                  <a:pt x="2520" y="9430"/>
                </a:cubicBezTo>
                <a:cubicBezTo>
                  <a:pt x="2512" y="9428"/>
                  <a:pt x="2503" y="9427"/>
                  <a:pt x="2495" y="9427"/>
                </a:cubicBezTo>
                <a:close/>
                <a:moveTo>
                  <a:pt x="3732" y="9487"/>
                </a:moveTo>
                <a:cubicBezTo>
                  <a:pt x="3727" y="9487"/>
                  <a:pt x="3723" y="9487"/>
                  <a:pt x="3718" y="9488"/>
                </a:cubicBezTo>
                <a:cubicBezTo>
                  <a:pt x="3584" y="9506"/>
                  <a:pt x="3450" y="9517"/>
                  <a:pt x="3317" y="9520"/>
                </a:cubicBezTo>
                <a:cubicBezTo>
                  <a:pt x="3260" y="9521"/>
                  <a:pt x="3215" y="9567"/>
                  <a:pt x="3215" y="9625"/>
                </a:cubicBezTo>
                <a:cubicBezTo>
                  <a:pt x="3216" y="9681"/>
                  <a:pt x="3262" y="9727"/>
                  <a:pt x="3319" y="9727"/>
                </a:cubicBezTo>
                <a:lnTo>
                  <a:pt x="3321" y="9727"/>
                </a:lnTo>
                <a:cubicBezTo>
                  <a:pt x="3462" y="9724"/>
                  <a:pt x="3606" y="9713"/>
                  <a:pt x="3747" y="9692"/>
                </a:cubicBezTo>
                <a:cubicBezTo>
                  <a:pt x="3804" y="9685"/>
                  <a:pt x="3843" y="9632"/>
                  <a:pt x="3836" y="9575"/>
                </a:cubicBezTo>
                <a:cubicBezTo>
                  <a:pt x="3828" y="9523"/>
                  <a:pt x="3783" y="9487"/>
                  <a:pt x="3732" y="948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4608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1/17/2024</a:t>
            </a:fld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5770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1/17/2024</a:t>
            </a:fld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1739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2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"/>
          <p:cNvSpPr/>
          <p:nvPr/>
        </p:nvSpPr>
        <p:spPr>
          <a:xfrm>
            <a:off x="195000" y="188400"/>
            <a:ext cx="11802000" cy="6481200"/>
          </a:xfrm>
          <a:prstGeom prst="roundRect">
            <a:avLst>
              <a:gd name="adj" fmla="val 6264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hasCustomPrompt="1"/>
          </p:nvPr>
        </p:nvSpPr>
        <p:spPr>
          <a:xfrm>
            <a:off x="1577995" y="2138817"/>
            <a:ext cx="1700400" cy="82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2" hasCustomPrompt="1"/>
          </p:nvPr>
        </p:nvSpPr>
        <p:spPr>
          <a:xfrm>
            <a:off x="1577995" y="3018600"/>
            <a:ext cx="1700400" cy="82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3" hasCustomPrompt="1"/>
          </p:nvPr>
        </p:nvSpPr>
        <p:spPr>
          <a:xfrm>
            <a:off x="1577995" y="3898384"/>
            <a:ext cx="1700400" cy="82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4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1"/>
          </p:nvPr>
        </p:nvSpPr>
        <p:spPr>
          <a:xfrm>
            <a:off x="2973599" y="2200433"/>
            <a:ext cx="7640400" cy="69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933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5"/>
          </p:nvPr>
        </p:nvSpPr>
        <p:spPr>
          <a:xfrm>
            <a:off x="2973599" y="3080217"/>
            <a:ext cx="7640400" cy="69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933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subTitle" idx="6"/>
          </p:nvPr>
        </p:nvSpPr>
        <p:spPr>
          <a:xfrm>
            <a:off x="2973605" y="3960000"/>
            <a:ext cx="7640400" cy="69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933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122" name="Google Shape;122;p13"/>
          <p:cNvGrpSpPr/>
          <p:nvPr/>
        </p:nvGrpSpPr>
        <p:grpSpPr>
          <a:xfrm>
            <a:off x="5720140" y="5295930"/>
            <a:ext cx="915912" cy="1222481"/>
            <a:chOff x="5467639" y="4075889"/>
            <a:chExt cx="450921" cy="601851"/>
          </a:xfrm>
        </p:grpSpPr>
        <p:sp>
          <p:nvSpPr>
            <p:cNvPr id="123" name="Google Shape;123;p13"/>
            <p:cNvSpPr/>
            <p:nvPr/>
          </p:nvSpPr>
          <p:spPr>
            <a:xfrm rot="563896" flipH="1">
              <a:off x="5756543" y="4536942"/>
              <a:ext cx="100377" cy="46001"/>
            </a:xfrm>
            <a:custGeom>
              <a:avLst/>
              <a:gdLst/>
              <a:ahLst/>
              <a:cxnLst/>
              <a:rect l="l" t="t" r="r" b="b"/>
              <a:pathLst>
                <a:path w="4015" h="1840" extrusionOk="0">
                  <a:moveTo>
                    <a:pt x="413" y="1"/>
                  </a:moveTo>
                  <a:cubicBezTo>
                    <a:pt x="413" y="1"/>
                    <a:pt x="1" y="1287"/>
                    <a:pt x="231" y="1319"/>
                  </a:cubicBezTo>
                  <a:cubicBezTo>
                    <a:pt x="461" y="1351"/>
                    <a:pt x="4015" y="1840"/>
                    <a:pt x="4015" y="1840"/>
                  </a:cubicBezTo>
                  <a:lnTo>
                    <a:pt x="3975" y="432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124;p13"/>
            <p:cNvSpPr/>
            <p:nvPr/>
          </p:nvSpPr>
          <p:spPr>
            <a:xfrm rot="563896" flipH="1">
              <a:off x="5695676" y="4491940"/>
              <a:ext cx="218930" cy="66427"/>
            </a:xfrm>
            <a:custGeom>
              <a:avLst/>
              <a:gdLst/>
              <a:ahLst/>
              <a:cxnLst/>
              <a:rect l="l" t="t" r="r" b="b"/>
              <a:pathLst>
                <a:path w="8757" h="2657" extrusionOk="0">
                  <a:moveTo>
                    <a:pt x="193" y="1"/>
                  </a:moveTo>
                  <a:lnTo>
                    <a:pt x="193" y="1"/>
                  </a:lnTo>
                  <a:cubicBezTo>
                    <a:pt x="1" y="144"/>
                    <a:pt x="577" y="1659"/>
                    <a:pt x="802" y="1690"/>
                  </a:cubicBezTo>
                  <a:cubicBezTo>
                    <a:pt x="1015" y="1719"/>
                    <a:pt x="6706" y="2657"/>
                    <a:pt x="7658" y="2657"/>
                  </a:cubicBezTo>
                  <a:cubicBezTo>
                    <a:pt x="7706" y="2657"/>
                    <a:pt x="7742" y="2655"/>
                    <a:pt x="7765" y="2650"/>
                  </a:cubicBezTo>
                  <a:cubicBezTo>
                    <a:pt x="8237" y="2544"/>
                    <a:pt x="8757" y="1258"/>
                    <a:pt x="8757" y="1258"/>
                  </a:cubicBezTo>
                  <a:lnTo>
                    <a:pt x="1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125;p13"/>
            <p:cNvSpPr/>
            <p:nvPr/>
          </p:nvSpPr>
          <p:spPr>
            <a:xfrm rot="563896" flipH="1">
              <a:off x="5693517" y="4489640"/>
              <a:ext cx="220530" cy="70602"/>
            </a:xfrm>
            <a:custGeom>
              <a:avLst/>
              <a:gdLst/>
              <a:ahLst/>
              <a:cxnLst/>
              <a:rect l="l" t="t" r="r" b="b"/>
              <a:pathLst>
                <a:path w="8821" h="2824" extrusionOk="0">
                  <a:moveTo>
                    <a:pt x="214" y="174"/>
                  </a:moveTo>
                  <a:lnTo>
                    <a:pt x="8616" y="1408"/>
                  </a:lnTo>
                  <a:cubicBezTo>
                    <a:pt x="8444" y="1804"/>
                    <a:pt x="8046" y="2580"/>
                    <a:pt x="7724" y="2651"/>
                  </a:cubicBezTo>
                  <a:cubicBezTo>
                    <a:pt x="7714" y="2653"/>
                    <a:pt x="7690" y="2657"/>
                    <a:pt x="7634" y="2657"/>
                  </a:cubicBezTo>
                  <a:cubicBezTo>
                    <a:pt x="6830" y="2657"/>
                    <a:pt x="2609" y="1980"/>
                    <a:pt x="1222" y="1759"/>
                  </a:cubicBezTo>
                  <a:cubicBezTo>
                    <a:pt x="978" y="1720"/>
                    <a:pt x="821" y="1694"/>
                    <a:pt x="793" y="1691"/>
                  </a:cubicBezTo>
                  <a:cubicBezTo>
                    <a:pt x="721" y="1663"/>
                    <a:pt x="500" y="1275"/>
                    <a:pt x="332" y="758"/>
                  </a:cubicBezTo>
                  <a:cubicBezTo>
                    <a:pt x="227" y="435"/>
                    <a:pt x="206" y="243"/>
                    <a:pt x="214" y="174"/>
                  </a:cubicBezTo>
                  <a:close/>
                  <a:moveTo>
                    <a:pt x="169" y="1"/>
                  </a:moveTo>
                  <a:cubicBezTo>
                    <a:pt x="151" y="1"/>
                    <a:pt x="134" y="7"/>
                    <a:pt x="119" y="16"/>
                  </a:cubicBezTo>
                  <a:cubicBezTo>
                    <a:pt x="57" y="63"/>
                    <a:pt x="1" y="169"/>
                    <a:pt x="107" y="583"/>
                  </a:cubicBezTo>
                  <a:cubicBezTo>
                    <a:pt x="200" y="943"/>
                    <a:pt x="522" y="1821"/>
                    <a:pt x="766" y="1856"/>
                  </a:cubicBezTo>
                  <a:cubicBezTo>
                    <a:pt x="798" y="1859"/>
                    <a:pt x="953" y="1885"/>
                    <a:pt x="1196" y="1923"/>
                  </a:cubicBezTo>
                  <a:cubicBezTo>
                    <a:pt x="2586" y="2146"/>
                    <a:pt x="6816" y="2823"/>
                    <a:pt x="7634" y="2823"/>
                  </a:cubicBezTo>
                  <a:cubicBezTo>
                    <a:pt x="7690" y="2823"/>
                    <a:pt x="7731" y="2821"/>
                    <a:pt x="7759" y="2813"/>
                  </a:cubicBezTo>
                  <a:cubicBezTo>
                    <a:pt x="8260" y="2703"/>
                    <a:pt x="8757" y="1508"/>
                    <a:pt x="8812" y="1373"/>
                  </a:cubicBezTo>
                  <a:cubicBezTo>
                    <a:pt x="8820" y="1349"/>
                    <a:pt x="8819" y="1323"/>
                    <a:pt x="8807" y="1301"/>
                  </a:cubicBezTo>
                  <a:cubicBezTo>
                    <a:pt x="8794" y="1277"/>
                    <a:pt x="8772" y="1263"/>
                    <a:pt x="8746" y="1259"/>
                  </a:cubicBezTo>
                  <a:lnTo>
                    <a:pt x="182" y="2"/>
                  </a:lnTo>
                  <a:cubicBezTo>
                    <a:pt x="177" y="1"/>
                    <a:pt x="173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126;p13"/>
            <p:cNvSpPr/>
            <p:nvPr/>
          </p:nvSpPr>
          <p:spPr>
            <a:xfrm rot="563896" flipH="1">
              <a:off x="5487523" y="4278371"/>
              <a:ext cx="165204" cy="257106"/>
            </a:xfrm>
            <a:custGeom>
              <a:avLst/>
              <a:gdLst/>
              <a:ahLst/>
              <a:cxnLst/>
              <a:rect l="l" t="t" r="r" b="b"/>
              <a:pathLst>
                <a:path w="6608" h="10284" extrusionOk="0">
                  <a:moveTo>
                    <a:pt x="2330" y="1"/>
                  </a:moveTo>
                  <a:lnTo>
                    <a:pt x="1" y="790"/>
                  </a:lnTo>
                  <a:cubicBezTo>
                    <a:pt x="1" y="790"/>
                    <a:pt x="3968" y="3381"/>
                    <a:pt x="1594" y="10007"/>
                  </a:cubicBezTo>
                  <a:cubicBezTo>
                    <a:pt x="1594" y="10007"/>
                    <a:pt x="3257" y="10236"/>
                    <a:pt x="3601" y="10283"/>
                  </a:cubicBezTo>
                  <a:cubicBezTo>
                    <a:pt x="3602" y="10283"/>
                    <a:pt x="3604" y="10284"/>
                    <a:pt x="3605" y="10284"/>
                  </a:cubicBezTo>
                  <a:cubicBezTo>
                    <a:pt x="3964" y="10284"/>
                    <a:pt x="6607" y="4024"/>
                    <a:pt x="2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127;p13"/>
            <p:cNvSpPr/>
            <p:nvPr/>
          </p:nvSpPr>
          <p:spPr>
            <a:xfrm rot="563896" flipH="1">
              <a:off x="5763338" y="4389457"/>
              <a:ext cx="76002" cy="72527"/>
            </a:xfrm>
            <a:custGeom>
              <a:avLst/>
              <a:gdLst/>
              <a:ahLst/>
              <a:cxnLst/>
              <a:rect l="l" t="t" r="r" b="b"/>
              <a:pathLst>
                <a:path w="3040" h="2901" extrusionOk="0">
                  <a:moveTo>
                    <a:pt x="1436" y="1"/>
                  </a:moveTo>
                  <a:lnTo>
                    <a:pt x="1437" y="1"/>
                  </a:lnTo>
                  <a:lnTo>
                    <a:pt x="1437" y="1"/>
                  </a:lnTo>
                  <a:cubicBezTo>
                    <a:pt x="1437" y="1"/>
                    <a:pt x="1437" y="1"/>
                    <a:pt x="1437" y="1"/>
                  </a:cubicBezTo>
                  <a:close/>
                  <a:moveTo>
                    <a:pt x="1437" y="1"/>
                  </a:moveTo>
                  <a:cubicBezTo>
                    <a:pt x="1402" y="32"/>
                    <a:pt x="0" y="1293"/>
                    <a:pt x="85" y="1630"/>
                  </a:cubicBezTo>
                  <a:cubicBezTo>
                    <a:pt x="165" y="1951"/>
                    <a:pt x="1307" y="2900"/>
                    <a:pt x="1575" y="2900"/>
                  </a:cubicBezTo>
                  <a:cubicBezTo>
                    <a:pt x="1592" y="2900"/>
                    <a:pt x="1605" y="2897"/>
                    <a:pt x="1615" y="2889"/>
                  </a:cubicBezTo>
                  <a:cubicBezTo>
                    <a:pt x="1778" y="2760"/>
                    <a:pt x="3039" y="1654"/>
                    <a:pt x="3039" y="1654"/>
                  </a:cubicBezTo>
                  <a:lnTo>
                    <a:pt x="14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128;p13"/>
            <p:cNvSpPr/>
            <p:nvPr/>
          </p:nvSpPr>
          <p:spPr>
            <a:xfrm rot="563896" flipH="1">
              <a:off x="5595565" y="4149140"/>
              <a:ext cx="78102" cy="74652"/>
            </a:xfrm>
            <a:custGeom>
              <a:avLst/>
              <a:gdLst/>
              <a:ahLst/>
              <a:cxnLst/>
              <a:rect l="l" t="t" r="r" b="b"/>
              <a:pathLst>
                <a:path w="3124" h="2986" extrusionOk="0">
                  <a:moveTo>
                    <a:pt x="1531" y="0"/>
                  </a:moveTo>
                  <a:cubicBezTo>
                    <a:pt x="1531" y="0"/>
                    <a:pt x="1" y="1171"/>
                    <a:pt x="77" y="1397"/>
                  </a:cubicBezTo>
                  <a:cubicBezTo>
                    <a:pt x="154" y="1623"/>
                    <a:pt x="1252" y="2986"/>
                    <a:pt x="1252" y="2986"/>
                  </a:cubicBezTo>
                  <a:cubicBezTo>
                    <a:pt x="1252" y="2986"/>
                    <a:pt x="3123" y="1632"/>
                    <a:pt x="2985" y="1353"/>
                  </a:cubicBezTo>
                  <a:cubicBezTo>
                    <a:pt x="2845" y="1074"/>
                    <a:pt x="1531" y="0"/>
                    <a:pt x="15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129;p13"/>
            <p:cNvSpPr/>
            <p:nvPr/>
          </p:nvSpPr>
          <p:spPr>
            <a:xfrm rot="563896" flipH="1">
              <a:off x="5587379" y="4168399"/>
              <a:ext cx="288582" cy="272381"/>
            </a:xfrm>
            <a:custGeom>
              <a:avLst/>
              <a:gdLst/>
              <a:ahLst/>
              <a:cxnLst/>
              <a:rect l="l" t="t" r="r" b="b"/>
              <a:pathLst>
                <a:path w="11543" h="10895" extrusionOk="0">
                  <a:moveTo>
                    <a:pt x="8026" y="1"/>
                  </a:moveTo>
                  <a:cubicBezTo>
                    <a:pt x="8026" y="1"/>
                    <a:pt x="1" y="7683"/>
                    <a:pt x="336" y="8236"/>
                  </a:cubicBezTo>
                  <a:cubicBezTo>
                    <a:pt x="670" y="8789"/>
                    <a:pt x="2804" y="10895"/>
                    <a:pt x="3621" y="10895"/>
                  </a:cubicBezTo>
                  <a:cubicBezTo>
                    <a:pt x="3622" y="10895"/>
                    <a:pt x="3624" y="10895"/>
                    <a:pt x="3626" y="10895"/>
                  </a:cubicBezTo>
                  <a:cubicBezTo>
                    <a:pt x="4438" y="10886"/>
                    <a:pt x="11474" y="3842"/>
                    <a:pt x="11508" y="3548"/>
                  </a:cubicBezTo>
                  <a:cubicBezTo>
                    <a:pt x="11543" y="3256"/>
                    <a:pt x="8026" y="1"/>
                    <a:pt x="8026" y="1"/>
                  </a:cubicBezTo>
                  <a:close/>
                </a:path>
              </a:pathLst>
            </a:custGeom>
            <a:solidFill>
              <a:schemeClr val="lt1"/>
            </a:solidFill>
            <a:ln w="1525" cap="flat" cmpd="sng">
              <a:solidFill>
                <a:srgbClr val="01010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130;p13"/>
            <p:cNvSpPr/>
            <p:nvPr/>
          </p:nvSpPr>
          <p:spPr>
            <a:xfrm rot="563896" flipH="1">
              <a:off x="5585271" y="4166108"/>
              <a:ext cx="290182" cy="276531"/>
            </a:xfrm>
            <a:custGeom>
              <a:avLst/>
              <a:gdLst/>
              <a:ahLst/>
              <a:cxnLst/>
              <a:rect l="l" t="t" r="r" b="b"/>
              <a:pathLst>
                <a:path w="11607" h="11061" extrusionOk="0">
                  <a:moveTo>
                    <a:pt x="8005" y="199"/>
                  </a:moveTo>
                  <a:cubicBezTo>
                    <a:pt x="9301" y="1400"/>
                    <a:pt x="11304" y="3329"/>
                    <a:pt x="11402" y="3622"/>
                  </a:cubicBezTo>
                  <a:cubicBezTo>
                    <a:pt x="11275" y="3854"/>
                    <a:pt x="9586" y="5613"/>
                    <a:pt x="7723" y="7405"/>
                  </a:cubicBezTo>
                  <a:cubicBezTo>
                    <a:pt x="5056" y="9974"/>
                    <a:pt x="3847" y="10891"/>
                    <a:pt x="3603" y="10893"/>
                  </a:cubicBezTo>
                  <a:lnTo>
                    <a:pt x="3600" y="10978"/>
                  </a:lnTo>
                  <a:lnTo>
                    <a:pt x="3600" y="10893"/>
                  </a:lnTo>
                  <a:cubicBezTo>
                    <a:pt x="2821" y="10893"/>
                    <a:pt x="712" y="8814"/>
                    <a:pt x="388" y="8281"/>
                  </a:cubicBezTo>
                  <a:cubicBezTo>
                    <a:pt x="287" y="7807"/>
                    <a:pt x="4982" y="3096"/>
                    <a:pt x="8005" y="199"/>
                  </a:cubicBezTo>
                  <a:close/>
                  <a:moveTo>
                    <a:pt x="8005" y="0"/>
                  </a:moveTo>
                  <a:cubicBezTo>
                    <a:pt x="7984" y="0"/>
                    <a:pt x="7963" y="8"/>
                    <a:pt x="7947" y="24"/>
                  </a:cubicBezTo>
                  <a:cubicBezTo>
                    <a:pt x="7926" y="42"/>
                    <a:pt x="5917" y="1967"/>
                    <a:pt x="3975" y="3936"/>
                  </a:cubicBezTo>
                  <a:cubicBezTo>
                    <a:pt x="1" y="7962"/>
                    <a:pt x="164" y="8232"/>
                    <a:pt x="244" y="8363"/>
                  </a:cubicBezTo>
                  <a:cubicBezTo>
                    <a:pt x="590" y="8933"/>
                    <a:pt x="2755" y="11061"/>
                    <a:pt x="3600" y="11061"/>
                  </a:cubicBezTo>
                  <a:lnTo>
                    <a:pt x="3606" y="11061"/>
                  </a:lnTo>
                  <a:cubicBezTo>
                    <a:pt x="4106" y="11056"/>
                    <a:pt x="6509" y="8809"/>
                    <a:pt x="7896" y="7471"/>
                  </a:cubicBezTo>
                  <a:cubicBezTo>
                    <a:pt x="9164" y="6249"/>
                    <a:pt x="11545" y="3869"/>
                    <a:pt x="11571" y="3641"/>
                  </a:cubicBezTo>
                  <a:cubicBezTo>
                    <a:pt x="11606" y="3339"/>
                    <a:pt x="9128" y="1010"/>
                    <a:pt x="8061" y="23"/>
                  </a:cubicBezTo>
                  <a:cubicBezTo>
                    <a:pt x="8045" y="8"/>
                    <a:pt x="8025" y="0"/>
                    <a:pt x="8005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131;p13"/>
            <p:cNvSpPr/>
            <p:nvPr/>
          </p:nvSpPr>
          <p:spPr>
            <a:xfrm rot="563896" flipH="1">
              <a:off x="5542663" y="4085747"/>
              <a:ext cx="114578" cy="99902"/>
            </a:xfrm>
            <a:custGeom>
              <a:avLst/>
              <a:gdLst/>
              <a:ahLst/>
              <a:cxnLst/>
              <a:rect l="l" t="t" r="r" b="b"/>
              <a:pathLst>
                <a:path w="4583" h="3996" extrusionOk="0">
                  <a:moveTo>
                    <a:pt x="339" y="0"/>
                  </a:moveTo>
                  <a:cubicBezTo>
                    <a:pt x="339" y="0"/>
                    <a:pt x="1" y="2040"/>
                    <a:pt x="147" y="2570"/>
                  </a:cubicBezTo>
                  <a:cubicBezTo>
                    <a:pt x="196" y="2750"/>
                    <a:pt x="1769" y="3996"/>
                    <a:pt x="1769" y="3996"/>
                  </a:cubicBezTo>
                  <a:cubicBezTo>
                    <a:pt x="2427" y="3942"/>
                    <a:pt x="4583" y="3630"/>
                    <a:pt x="4234" y="3351"/>
                  </a:cubicBezTo>
                  <a:cubicBezTo>
                    <a:pt x="3298" y="2604"/>
                    <a:pt x="2071" y="1284"/>
                    <a:pt x="3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132;p13"/>
            <p:cNvSpPr/>
            <p:nvPr/>
          </p:nvSpPr>
          <p:spPr>
            <a:xfrm rot="563896" flipH="1">
              <a:off x="5547960" y="4084278"/>
              <a:ext cx="111303" cy="104102"/>
            </a:xfrm>
            <a:custGeom>
              <a:avLst/>
              <a:gdLst/>
              <a:ahLst/>
              <a:cxnLst/>
              <a:rect l="l" t="t" r="r" b="b"/>
              <a:pathLst>
                <a:path w="4452" h="4164" extrusionOk="0">
                  <a:moveTo>
                    <a:pt x="484" y="233"/>
                  </a:moveTo>
                  <a:cubicBezTo>
                    <a:pt x="1507" y="1002"/>
                    <a:pt x="2367" y="1794"/>
                    <a:pt x="3061" y="2434"/>
                  </a:cubicBezTo>
                  <a:cubicBezTo>
                    <a:pt x="3512" y="2850"/>
                    <a:pt x="3902" y="3208"/>
                    <a:pt x="4264" y="3500"/>
                  </a:cubicBezTo>
                  <a:cubicBezTo>
                    <a:pt x="4111" y="3669"/>
                    <a:pt x="2712" y="3920"/>
                    <a:pt x="1878" y="3993"/>
                  </a:cubicBezTo>
                  <a:cubicBezTo>
                    <a:pt x="1141" y="3409"/>
                    <a:pt x="360" y="2743"/>
                    <a:pt x="310" y="2631"/>
                  </a:cubicBezTo>
                  <a:cubicBezTo>
                    <a:pt x="191" y="2203"/>
                    <a:pt x="411" y="695"/>
                    <a:pt x="482" y="233"/>
                  </a:cubicBezTo>
                  <a:close/>
                  <a:moveTo>
                    <a:pt x="422" y="0"/>
                  </a:moveTo>
                  <a:cubicBezTo>
                    <a:pt x="412" y="0"/>
                    <a:pt x="401" y="2"/>
                    <a:pt x="391" y="6"/>
                  </a:cubicBezTo>
                  <a:cubicBezTo>
                    <a:pt x="364" y="16"/>
                    <a:pt x="344" y="41"/>
                    <a:pt x="340" y="70"/>
                  </a:cubicBezTo>
                  <a:cubicBezTo>
                    <a:pt x="326" y="153"/>
                    <a:pt x="1" y="2134"/>
                    <a:pt x="150" y="2675"/>
                  </a:cubicBezTo>
                  <a:cubicBezTo>
                    <a:pt x="201" y="2861"/>
                    <a:pt x="1320" y="3764"/>
                    <a:pt x="1799" y="4145"/>
                  </a:cubicBezTo>
                  <a:cubicBezTo>
                    <a:pt x="1814" y="4156"/>
                    <a:pt x="1832" y="4163"/>
                    <a:pt x="1852" y="4163"/>
                  </a:cubicBezTo>
                  <a:cubicBezTo>
                    <a:pt x="1854" y="4163"/>
                    <a:pt x="1857" y="4163"/>
                    <a:pt x="1858" y="4162"/>
                  </a:cubicBezTo>
                  <a:cubicBezTo>
                    <a:pt x="1883" y="4161"/>
                    <a:pt x="4315" y="3921"/>
                    <a:pt x="4432" y="3538"/>
                  </a:cubicBezTo>
                  <a:cubicBezTo>
                    <a:pt x="4441" y="3509"/>
                    <a:pt x="4452" y="3435"/>
                    <a:pt x="4369" y="3369"/>
                  </a:cubicBezTo>
                  <a:cubicBezTo>
                    <a:pt x="4018" y="3088"/>
                    <a:pt x="3626" y="2729"/>
                    <a:pt x="3175" y="2312"/>
                  </a:cubicBezTo>
                  <a:cubicBezTo>
                    <a:pt x="2452" y="1646"/>
                    <a:pt x="1552" y="817"/>
                    <a:pt x="473" y="16"/>
                  </a:cubicBezTo>
                  <a:cubicBezTo>
                    <a:pt x="457" y="6"/>
                    <a:pt x="440" y="0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133;p13"/>
            <p:cNvSpPr/>
            <p:nvPr/>
          </p:nvSpPr>
          <p:spPr>
            <a:xfrm rot="563896" flipH="1">
              <a:off x="5587243" y="4242861"/>
              <a:ext cx="111453" cy="111453"/>
            </a:xfrm>
            <a:custGeom>
              <a:avLst/>
              <a:gdLst/>
              <a:ahLst/>
              <a:cxnLst/>
              <a:rect l="l" t="t" r="r" b="b"/>
              <a:pathLst>
                <a:path w="4458" h="4458" extrusionOk="0">
                  <a:moveTo>
                    <a:pt x="2229" y="1"/>
                  </a:moveTo>
                  <a:cubicBezTo>
                    <a:pt x="999" y="1"/>
                    <a:pt x="1" y="999"/>
                    <a:pt x="1" y="2229"/>
                  </a:cubicBezTo>
                  <a:cubicBezTo>
                    <a:pt x="1" y="3459"/>
                    <a:pt x="999" y="4457"/>
                    <a:pt x="2229" y="4457"/>
                  </a:cubicBezTo>
                  <a:cubicBezTo>
                    <a:pt x="3459" y="4457"/>
                    <a:pt x="4457" y="3459"/>
                    <a:pt x="4457" y="2229"/>
                  </a:cubicBezTo>
                  <a:cubicBezTo>
                    <a:pt x="4457" y="999"/>
                    <a:pt x="3459" y="1"/>
                    <a:pt x="22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134;p13"/>
            <p:cNvSpPr/>
            <p:nvPr/>
          </p:nvSpPr>
          <p:spPr>
            <a:xfrm rot="563896" flipH="1">
              <a:off x="5505772" y="4477300"/>
              <a:ext cx="141028" cy="104002"/>
            </a:xfrm>
            <a:custGeom>
              <a:avLst/>
              <a:gdLst/>
              <a:ahLst/>
              <a:cxnLst/>
              <a:rect l="l" t="t" r="r" b="b"/>
              <a:pathLst>
                <a:path w="5641" h="4160" extrusionOk="0">
                  <a:moveTo>
                    <a:pt x="2905" y="1"/>
                  </a:moveTo>
                  <a:cubicBezTo>
                    <a:pt x="715" y="1"/>
                    <a:pt x="1" y="3428"/>
                    <a:pt x="1" y="3428"/>
                  </a:cubicBezTo>
                  <a:lnTo>
                    <a:pt x="5212" y="4159"/>
                  </a:lnTo>
                  <a:cubicBezTo>
                    <a:pt x="5641" y="1472"/>
                    <a:pt x="4776" y="274"/>
                    <a:pt x="3264" y="30"/>
                  </a:cubicBezTo>
                  <a:cubicBezTo>
                    <a:pt x="3140" y="10"/>
                    <a:pt x="3021" y="1"/>
                    <a:pt x="29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135;p13"/>
            <p:cNvSpPr/>
            <p:nvPr/>
          </p:nvSpPr>
          <p:spPr>
            <a:xfrm rot="563896" flipH="1">
              <a:off x="5501907" y="4475082"/>
              <a:ext cx="147028" cy="108178"/>
            </a:xfrm>
            <a:custGeom>
              <a:avLst/>
              <a:gdLst/>
              <a:ahLst/>
              <a:cxnLst/>
              <a:rect l="l" t="t" r="r" b="b"/>
              <a:pathLst>
                <a:path w="5881" h="4327" extrusionOk="0">
                  <a:moveTo>
                    <a:pt x="2992" y="167"/>
                  </a:moveTo>
                  <a:cubicBezTo>
                    <a:pt x="3104" y="167"/>
                    <a:pt x="3219" y="177"/>
                    <a:pt x="3335" y="195"/>
                  </a:cubicBezTo>
                  <a:cubicBezTo>
                    <a:pt x="4949" y="456"/>
                    <a:pt x="5585" y="1785"/>
                    <a:pt x="5227" y="4149"/>
                  </a:cubicBezTo>
                  <a:lnTo>
                    <a:pt x="189" y="3441"/>
                  </a:lnTo>
                  <a:cubicBezTo>
                    <a:pt x="318" y="2913"/>
                    <a:pt x="1085" y="167"/>
                    <a:pt x="2992" y="167"/>
                  </a:cubicBezTo>
                  <a:close/>
                  <a:moveTo>
                    <a:pt x="3000" y="1"/>
                  </a:moveTo>
                  <a:cubicBezTo>
                    <a:pt x="2066" y="1"/>
                    <a:pt x="1252" y="605"/>
                    <a:pt x="644" y="1758"/>
                  </a:cubicBezTo>
                  <a:cubicBezTo>
                    <a:pt x="191" y="2616"/>
                    <a:pt x="13" y="3459"/>
                    <a:pt x="5" y="3494"/>
                  </a:cubicBezTo>
                  <a:cubicBezTo>
                    <a:pt x="0" y="3517"/>
                    <a:pt x="5" y="3540"/>
                    <a:pt x="17" y="3560"/>
                  </a:cubicBezTo>
                  <a:cubicBezTo>
                    <a:pt x="31" y="3578"/>
                    <a:pt x="52" y="3590"/>
                    <a:pt x="75" y="3594"/>
                  </a:cubicBezTo>
                  <a:lnTo>
                    <a:pt x="5286" y="4325"/>
                  </a:lnTo>
                  <a:cubicBezTo>
                    <a:pt x="5289" y="4325"/>
                    <a:pt x="5293" y="4326"/>
                    <a:pt x="5297" y="4326"/>
                  </a:cubicBezTo>
                  <a:cubicBezTo>
                    <a:pt x="5337" y="4326"/>
                    <a:pt x="5373" y="4297"/>
                    <a:pt x="5379" y="4256"/>
                  </a:cubicBezTo>
                  <a:cubicBezTo>
                    <a:pt x="5880" y="1114"/>
                    <a:pt x="4559" y="224"/>
                    <a:pt x="3362" y="30"/>
                  </a:cubicBezTo>
                  <a:cubicBezTo>
                    <a:pt x="3239" y="11"/>
                    <a:pt x="3119" y="1"/>
                    <a:pt x="3000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136;p13"/>
            <p:cNvSpPr/>
            <p:nvPr/>
          </p:nvSpPr>
          <p:spPr>
            <a:xfrm rot="563896" flipH="1">
              <a:off x="5612680" y="4270166"/>
              <a:ext cx="61326" cy="55851"/>
            </a:xfrm>
            <a:custGeom>
              <a:avLst/>
              <a:gdLst/>
              <a:ahLst/>
              <a:cxnLst/>
              <a:rect l="l" t="t" r="r" b="b"/>
              <a:pathLst>
                <a:path w="2453" h="2234" extrusionOk="0">
                  <a:moveTo>
                    <a:pt x="1215" y="0"/>
                  </a:moveTo>
                  <a:cubicBezTo>
                    <a:pt x="650" y="0"/>
                    <a:pt x="161" y="402"/>
                    <a:pt x="85" y="959"/>
                  </a:cubicBezTo>
                  <a:cubicBezTo>
                    <a:pt x="0" y="1570"/>
                    <a:pt x="443" y="2136"/>
                    <a:pt x="1074" y="2223"/>
                  </a:cubicBezTo>
                  <a:cubicBezTo>
                    <a:pt x="1129" y="2230"/>
                    <a:pt x="1184" y="2234"/>
                    <a:pt x="1238" y="2234"/>
                  </a:cubicBezTo>
                  <a:cubicBezTo>
                    <a:pt x="1802" y="2234"/>
                    <a:pt x="2292" y="1832"/>
                    <a:pt x="2368" y="1274"/>
                  </a:cubicBezTo>
                  <a:cubicBezTo>
                    <a:pt x="2452" y="663"/>
                    <a:pt x="2010" y="98"/>
                    <a:pt x="1378" y="12"/>
                  </a:cubicBezTo>
                  <a:cubicBezTo>
                    <a:pt x="1323" y="4"/>
                    <a:pt x="1269" y="0"/>
                    <a:pt x="1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137;p13"/>
            <p:cNvSpPr/>
            <p:nvPr/>
          </p:nvSpPr>
          <p:spPr>
            <a:xfrm rot="563896" flipH="1">
              <a:off x="5611593" y="4268138"/>
              <a:ext cx="63451" cy="60051"/>
            </a:xfrm>
            <a:custGeom>
              <a:avLst/>
              <a:gdLst/>
              <a:ahLst/>
              <a:cxnLst/>
              <a:rect l="l" t="t" r="r" b="b"/>
              <a:pathLst>
                <a:path w="2538" h="2402" extrusionOk="0">
                  <a:moveTo>
                    <a:pt x="1257" y="168"/>
                  </a:moveTo>
                  <a:cubicBezTo>
                    <a:pt x="1308" y="168"/>
                    <a:pt x="1359" y="172"/>
                    <a:pt x="1409" y="178"/>
                  </a:cubicBezTo>
                  <a:cubicBezTo>
                    <a:pt x="1693" y="217"/>
                    <a:pt x="1944" y="360"/>
                    <a:pt x="2118" y="582"/>
                  </a:cubicBezTo>
                  <a:cubicBezTo>
                    <a:pt x="2291" y="803"/>
                    <a:pt x="2366" y="1075"/>
                    <a:pt x="2328" y="1347"/>
                  </a:cubicBezTo>
                  <a:cubicBezTo>
                    <a:pt x="2258" y="1852"/>
                    <a:pt x="1808" y="2234"/>
                    <a:pt x="1280" y="2234"/>
                  </a:cubicBezTo>
                  <a:cubicBezTo>
                    <a:pt x="1230" y="2234"/>
                    <a:pt x="1178" y="2230"/>
                    <a:pt x="1128" y="2223"/>
                  </a:cubicBezTo>
                  <a:cubicBezTo>
                    <a:pt x="844" y="2185"/>
                    <a:pt x="593" y="2041"/>
                    <a:pt x="419" y="1819"/>
                  </a:cubicBezTo>
                  <a:cubicBezTo>
                    <a:pt x="246" y="1599"/>
                    <a:pt x="172" y="1328"/>
                    <a:pt x="209" y="1055"/>
                  </a:cubicBezTo>
                  <a:cubicBezTo>
                    <a:pt x="278" y="549"/>
                    <a:pt x="730" y="168"/>
                    <a:pt x="1257" y="168"/>
                  </a:cubicBezTo>
                  <a:close/>
                  <a:moveTo>
                    <a:pt x="1257" y="1"/>
                  </a:moveTo>
                  <a:cubicBezTo>
                    <a:pt x="646" y="1"/>
                    <a:pt x="124" y="445"/>
                    <a:pt x="43" y="1032"/>
                  </a:cubicBezTo>
                  <a:cubicBezTo>
                    <a:pt x="1" y="1350"/>
                    <a:pt x="86" y="1666"/>
                    <a:pt x="288" y="1923"/>
                  </a:cubicBezTo>
                  <a:cubicBezTo>
                    <a:pt x="489" y="2179"/>
                    <a:pt x="778" y="2344"/>
                    <a:pt x="1105" y="2389"/>
                  </a:cubicBezTo>
                  <a:cubicBezTo>
                    <a:pt x="1164" y="2397"/>
                    <a:pt x="1222" y="2401"/>
                    <a:pt x="1280" y="2401"/>
                  </a:cubicBezTo>
                  <a:cubicBezTo>
                    <a:pt x="1891" y="2401"/>
                    <a:pt x="2412" y="1958"/>
                    <a:pt x="2493" y="1369"/>
                  </a:cubicBezTo>
                  <a:cubicBezTo>
                    <a:pt x="2537" y="1053"/>
                    <a:pt x="2450" y="736"/>
                    <a:pt x="2250" y="479"/>
                  </a:cubicBezTo>
                  <a:cubicBezTo>
                    <a:pt x="2049" y="223"/>
                    <a:pt x="1759" y="58"/>
                    <a:pt x="1433" y="13"/>
                  </a:cubicBezTo>
                  <a:cubicBezTo>
                    <a:pt x="1374" y="6"/>
                    <a:pt x="1315" y="1"/>
                    <a:pt x="1257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138;p13"/>
            <p:cNvSpPr/>
            <p:nvPr/>
          </p:nvSpPr>
          <p:spPr>
            <a:xfrm rot="563896" flipH="1">
              <a:off x="5484930" y="4538404"/>
              <a:ext cx="424585" cy="105377"/>
            </a:xfrm>
            <a:custGeom>
              <a:avLst/>
              <a:gdLst/>
              <a:ahLst/>
              <a:cxnLst/>
              <a:rect l="l" t="t" r="r" b="b"/>
              <a:pathLst>
                <a:path w="16983" h="4215" extrusionOk="0">
                  <a:moveTo>
                    <a:pt x="446" y="0"/>
                  </a:moveTo>
                  <a:cubicBezTo>
                    <a:pt x="1" y="0"/>
                    <a:pt x="51" y="1436"/>
                    <a:pt x="347" y="1584"/>
                  </a:cubicBezTo>
                  <a:cubicBezTo>
                    <a:pt x="636" y="1729"/>
                    <a:pt x="15440" y="4215"/>
                    <a:pt x="16479" y="4215"/>
                  </a:cubicBezTo>
                  <a:cubicBezTo>
                    <a:pt x="16508" y="4215"/>
                    <a:pt x="16526" y="4213"/>
                    <a:pt x="16533" y="4209"/>
                  </a:cubicBezTo>
                  <a:cubicBezTo>
                    <a:pt x="16781" y="4059"/>
                    <a:pt x="16982" y="3075"/>
                    <a:pt x="16781" y="2674"/>
                  </a:cubicBezTo>
                  <a:cubicBezTo>
                    <a:pt x="16682" y="2476"/>
                    <a:pt x="446" y="0"/>
                    <a:pt x="4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9" name="Google Shape;139;p13"/>
          <p:cNvGrpSpPr/>
          <p:nvPr/>
        </p:nvGrpSpPr>
        <p:grpSpPr>
          <a:xfrm>
            <a:off x="552768" y="1356969"/>
            <a:ext cx="1144800" cy="834535"/>
            <a:chOff x="2693500" y="4128254"/>
            <a:chExt cx="755478" cy="550727"/>
          </a:xfrm>
        </p:grpSpPr>
        <p:sp>
          <p:nvSpPr>
            <p:cNvPr id="140" name="Google Shape;140;p13"/>
            <p:cNvSpPr/>
            <p:nvPr/>
          </p:nvSpPr>
          <p:spPr>
            <a:xfrm rot="4714171">
              <a:off x="2930485" y="4277181"/>
              <a:ext cx="108895" cy="136865"/>
            </a:xfrm>
            <a:custGeom>
              <a:avLst/>
              <a:gdLst/>
              <a:ahLst/>
              <a:cxnLst/>
              <a:rect l="l" t="t" r="r" b="b"/>
              <a:pathLst>
                <a:path w="3291" h="4136" extrusionOk="0">
                  <a:moveTo>
                    <a:pt x="1523" y="1"/>
                  </a:moveTo>
                  <a:lnTo>
                    <a:pt x="1" y="3206"/>
                  </a:lnTo>
                  <a:lnTo>
                    <a:pt x="1688" y="4136"/>
                  </a:lnTo>
                  <a:cubicBezTo>
                    <a:pt x="1688" y="4136"/>
                    <a:pt x="3290" y="873"/>
                    <a:pt x="3215" y="735"/>
                  </a:cubicBezTo>
                  <a:cubicBezTo>
                    <a:pt x="3137" y="595"/>
                    <a:pt x="1523" y="1"/>
                    <a:pt x="15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141;p13"/>
            <p:cNvSpPr/>
            <p:nvPr/>
          </p:nvSpPr>
          <p:spPr>
            <a:xfrm rot="4714171">
              <a:off x="2958942" y="4195705"/>
              <a:ext cx="477802" cy="415824"/>
            </a:xfrm>
            <a:custGeom>
              <a:avLst/>
              <a:gdLst/>
              <a:ahLst/>
              <a:cxnLst/>
              <a:rect l="l" t="t" r="r" b="b"/>
              <a:pathLst>
                <a:path w="14440" h="12566" extrusionOk="0">
                  <a:moveTo>
                    <a:pt x="7197" y="2054"/>
                  </a:moveTo>
                  <a:cubicBezTo>
                    <a:pt x="7897" y="2054"/>
                    <a:pt x="8608" y="2218"/>
                    <a:pt x="9273" y="2565"/>
                  </a:cubicBezTo>
                  <a:cubicBezTo>
                    <a:pt x="11458" y="3703"/>
                    <a:pt x="12316" y="6377"/>
                    <a:pt x="11191" y="8536"/>
                  </a:cubicBezTo>
                  <a:cubicBezTo>
                    <a:pt x="10408" y="10038"/>
                    <a:pt x="8872" y="10896"/>
                    <a:pt x="7274" y="10896"/>
                  </a:cubicBezTo>
                  <a:cubicBezTo>
                    <a:pt x="6575" y="10896"/>
                    <a:pt x="5864" y="10732"/>
                    <a:pt x="5199" y="10385"/>
                  </a:cubicBezTo>
                  <a:cubicBezTo>
                    <a:pt x="3013" y="9247"/>
                    <a:pt x="2155" y="6573"/>
                    <a:pt x="3280" y="4414"/>
                  </a:cubicBezTo>
                  <a:cubicBezTo>
                    <a:pt x="4063" y="2912"/>
                    <a:pt x="5599" y="2054"/>
                    <a:pt x="7197" y="2054"/>
                  </a:cubicBezTo>
                  <a:close/>
                  <a:moveTo>
                    <a:pt x="7165" y="0"/>
                  </a:moveTo>
                  <a:cubicBezTo>
                    <a:pt x="4894" y="0"/>
                    <a:pt x="2711" y="1220"/>
                    <a:pt x="1598" y="3355"/>
                  </a:cubicBezTo>
                  <a:cubicBezTo>
                    <a:pt x="0" y="6423"/>
                    <a:pt x="1221" y="10223"/>
                    <a:pt x="4324" y="11839"/>
                  </a:cubicBezTo>
                  <a:cubicBezTo>
                    <a:pt x="5269" y="12332"/>
                    <a:pt x="6279" y="12565"/>
                    <a:pt x="7273" y="12565"/>
                  </a:cubicBezTo>
                  <a:cubicBezTo>
                    <a:pt x="9544" y="12565"/>
                    <a:pt x="11728" y="11346"/>
                    <a:pt x="12841" y="9211"/>
                  </a:cubicBezTo>
                  <a:cubicBezTo>
                    <a:pt x="14439" y="6143"/>
                    <a:pt x="13219" y="2343"/>
                    <a:pt x="10115" y="727"/>
                  </a:cubicBezTo>
                  <a:cubicBezTo>
                    <a:pt x="9170" y="234"/>
                    <a:pt x="8159" y="0"/>
                    <a:pt x="7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142;p13"/>
            <p:cNvSpPr/>
            <p:nvPr/>
          </p:nvSpPr>
          <p:spPr>
            <a:xfrm rot="4714171">
              <a:off x="2738596" y="4169217"/>
              <a:ext cx="206639" cy="261057"/>
            </a:xfrm>
            <a:custGeom>
              <a:avLst/>
              <a:gdLst/>
              <a:ahLst/>
              <a:cxnLst/>
              <a:rect l="l" t="t" r="r" b="b"/>
              <a:pathLst>
                <a:path w="6245" h="7889" extrusionOk="0">
                  <a:moveTo>
                    <a:pt x="3437" y="1"/>
                  </a:moveTo>
                  <a:cubicBezTo>
                    <a:pt x="3437" y="1"/>
                    <a:pt x="3437" y="1"/>
                    <a:pt x="3437" y="1"/>
                  </a:cubicBezTo>
                  <a:lnTo>
                    <a:pt x="3437" y="1"/>
                  </a:lnTo>
                  <a:cubicBezTo>
                    <a:pt x="3438" y="1"/>
                    <a:pt x="3438" y="1"/>
                    <a:pt x="3438" y="1"/>
                  </a:cubicBezTo>
                  <a:close/>
                  <a:moveTo>
                    <a:pt x="3437" y="1"/>
                  </a:moveTo>
                  <a:lnTo>
                    <a:pt x="3437" y="1"/>
                  </a:lnTo>
                  <a:cubicBezTo>
                    <a:pt x="3060" y="63"/>
                    <a:pt x="46" y="6132"/>
                    <a:pt x="23" y="6366"/>
                  </a:cubicBezTo>
                  <a:cubicBezTo>
                    <a:pt x="0" y="6593"/>
                    <a:pt x="2559" y="7889"/>
                    <a:pt x="2907" y="7889"/>
                  </a:cubicBezTo>
                  <a:cubicBezTo>
                    <a:pt x="2919" y="7889"/>
                    <a:pt x="2928" y="7887"/>
                    <a:pt x="2934" y="7884"/>
                  </a:cubicBezTo>
                  <a:cubicBezTo>
                    <a:pt x="3131" y="7789"/>
                    <a:pt x="6245" y="1908"/>
                    <a:pt x="6173" y="1574"/>
                  </a:cubicBezTo>
                  <a:cubicBezTo>
                    <a:pt x="6100" y="1242"/>
                    <a:pt x="3470" y="16"/>
                    <a:pt x="3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143;p13"/>
            <p:cNvSpPr/>
            <p:nvPr/>
          </p:nvSpPr>
          <p:spPr>
            <a:xfrm rot="4714171">
              <a:off x="3220602" y="4431188"/>
              <a:ext cx="46589" cy="105065"/>
            </a:xfrm>
            <a:custGeom>
              <a:avLst/>
              <a:gdLst/>
              <a:ahLst/>
              <a:cxnLst/>
              <a:rect l="l" t="t" r="r" b="b"/>
              <a:pathLst>
                <a:path w="1408" h="3175" extrusionOk="0">
                  <a:moveTo>
                    <a:pt x="96" y="1"/>
                  </a:moveTo>
                  <a:cubicBezTo>
                    <a:pt x="67" y="1"/>
                    <a:pt x="39" y="16"/>
                    <a:pt x="24" y="43"/>
                  </a:cubicBezTo>
                  <a:cubicBezTo>
                    <a:pt x="1" y="83"/>
                    <a:pt x="14" y="134"/>
                    <a:pt x="54" y="156"/>
                  </a:cubicBezTo>
                  <a:cubicBezTo>
                    <a:pt x="68" y="164"/>
                    <a:pt x="1373" y="937"/>
                    <a:pt x="1080" y="3079"/>
                  </a:cubicBezTo>
                  <a:cubicBezTo>
                    <a:pt x="1074" y="3126"/>
                    <a:pt x="1106" y="3167"/>
                    <a:pt x="1153" y="3173"/>
                  </a:cubicBezTo>
                  <a:cubicBezTo>
                    <a:pt x="1156" y="3175"/>
                    <a:pt x="1160" y="3175"/>
                    <a:pt x="1164" y="3175"/>
                  </a:cubicBezTo>
                  <a:cubicBezTo>
                    <a:pt x="1204" y="3175"/>
                    <a:pt x="1241" y="3144"/>
                    <a:pt x="1246" y="3102"/>
                  </a:cubicBezTo>
                  <a:cubicBezTo>
                    <a:pt x="1407" y="1925"/>
                    <a:pt x="1100" y="1149"/>
                    <a:pt x="814" y="705"/>
                  </a:cubicBezTo>
                  <a:cubicBezTo>
                    <a:pt x="501" y="221"/>
                    <a:pt x="152" y="19"/>
                    <a:pt x="136" y="12"/>
                  </a:cubicBezTo>
                  <a:cubicBezTo>
                    <a:pt x="124" y="4"/>
                    <a:pt x="110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144;p13"/>
            <p:cNvSpPr/>
            <p:nvPr/>
          </p:nvSpPr>
          <p:spPr>
            <a:xfrm rot="4714171">
              <a:off x="3137701" y="4486335"/>
              <a:ext cx="21342" cy="49571"/>
            </a:xfrm>
            <a:custGeom>
              <a:avLst/>
              <a:gdLst/>
              <a:ahLst/>
              <a:cxnLst/>
              <a:rect l="l" t="t" r="r" b="b"/>
              <a:pathLst>
                <a:path w="645" h="1498" extrusionOk="0">
                  <a:moveTo>
                    <a:pt x="480" y="0"/>
                  </a:moveTo>
                  <a:cubicBezTo>
                    <a:pt x="478" y="0"/>
                    <a:pt x="475" y="0"/>
                    <a:pt x="473" y="0"/>
                  </a:cubicBezTo>
                  <a:cubicBezTo>
                    <a:pt x="426" y="5"/>
                    <a:pt x="393" y="46"/>
                    <a:pt x="397" y="91"/>
                  </a:cubicBezTo>
                  <a:cubicBezTo>
                    <a:pt x="398" y="100"/>
                    <a:pt x="469" y="956"/>
                    <a:pt x="38" y="1352"/>
                  </a:cubicBezTo>
                  <a:cubicBezTo>
                    <a:pt x="3" y="1384"/>
                    <a:pt x="1" y="1436"/>
                    <a:pt x="31" y="1470"/>
                  </a:cubicBezTo>
                  <a:cubicBezTo>
                    <a:pt x="49" y="1488"/>
                    <a:pt x="71" y="1497"/>
                    <a:pt x="94" y="1497"/>
                  </a:cubicBezTo>
                  <a:cubicBezTo>
                    <a:pt x="113" y="1497"/>
                    <a:pt x="134" y="1490"/>
                    <a:pt x="150" y="1475"/>
                  </a:cubicBezTo>
                  <a:cubicBezTo>
                    <a:pt x="644" y="1023"/>
                    <a:pt x="567" y="114"/>
                    <a:pt x="563" y="76"/>
                  </a:cubicBezTo>
                  <a:cubicBezTo>
                    <a:pt x="560" y="32"/>
                    <a:pt x="522" y="0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145;p13"/>
            <p:cNvSpPr/>
            <p:nvPr/>
          </p:nvSpPr>
          <p:spPr>
            <a:xfrm rot="4714171">
              <a:off x="2865225" y="4291851"/>
              <a:ext cx="105884" cy="59068"/>
            </a:xfrm>
            <a:custGeom>
              <a:avLst/>
              <a:gdLst/>
              <a:ahLst/>
              <a:cxnLst/>
              <a:rect l="l" t="t" r="r" b="b"/>
              <a:pathLst>
                <a:path w="3200" h="1785" extrusionOk="0">
                  <a:moveTo>
                    <a:pt x="95" y="1"/>
                  </a:moveTo>
                  <a:cubicBezTo>
                    <a:pt x="66" y="1"/>
                    <a:pt x="37" y="17"/>
                    <a:pt x="22" y="45"/>
                  </a:cubicBezTo>
                  <a:cubicBezTo>
                    <a:pt x="0" y="86"/>
                    <a:pt x="16" y="136"/>
                    <a:pt x="56" y="158"/>
                  </a:cubicBezTo>
                  <a:lnTo>
                    <a:pt x="3065" y="1775"/>
                  </a:lnTo>
                  <a:cubicBezTo>
                    <a:pt x="3077" y="1781"/>
                    <a:pt x="3091" y="1784"/>
                    <a:pt x="3104" y="1784"/>
                  </a:cubicBezTo>
                  <a:cubicBezTo>
                    <a:pt x="3133" y="1784"/>
                    <a:pt x="3163" y="1768"/>
                    <a:pt x="3177" y="1740"/>
                  </a:cubicBezTo>
                  <a:cubicBezTo>
                    <a:pt x="3199" y="1700"/>
                    <a:pt x="3183" y="1649"/>
                    <a:pt x="3143" y="1628"/>
                  </a:cubicBezTo>
                  <a:lnTo>
                    <a:pt x="136" y="11"/>
                  </a:lnTo>
                  <a:cubicBezTo>
                    <a:pt x="123" y="4"/>
                    <a:pt x="109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146;p13"/>
            <p:cNvSpPr/>
            <p:nvPr/>
          </p:nvSpPr>
          <p:spPr>
            <a:xfrm rot="4714171">
              <a:off x="2698641" y="4246494"/>
              <a:ext cx="109789" cy="57810"/>
            </a:xfrm>
            <a:custGeom>
              <a:avLst/>
              <a:gdLst/>
              <a:ahLst/>
              <a:cxnLst/>
              <a:rect l="l" t="t" r="r" b="b"/>
              <a:pathLst>
                <a:path w="3318" h="1747" extrusionOk="0">
                  <a:moveTo>
                    <a:pt x="96" y="1"/>
                  </a:moveTo>
                  <a:cubicBezTo>
                    <a:pt x="65" y="1"/>
                    <a:pt x="36" y="17"/>
                    <a:pt x="21" y="47"/>
                  </a:cubicBezTo>
                  <a:cubicBezTo>
                    <a:pt x="0" y="88"/>
                    <a:pt x="18" y="137"/>
                    <a:pt x="58" y="159"/>
                  </a:cubicBezTo>
                  <a:lnTo>
                    <a:pt x="3184" y="1738"/>
                  </a:lnTo>
                  <a:cubicBezTo>
                    <a:pt x="3196" y="1744"/>
                    <a:pt x="3209" y="1747"/>
                    <a:pt x="3222" y="1747"/>
                  </a:cubicBezTo>
                  <a:cubicBezTo>
                    <a:pt x="3252" y="1747"/>
                    <a:pt x="3282" y="1729"/>
                    <a:pt x="3296" y="1701"/>
                  </a:cubicBezTo>
                  <a:cubicBezTo>
                    <a:pt x="3317" y="1660"/>
                    <a:pt x="3301" y="1610"/>
                    <a:pt x="3260" y="1589"/>
                  </a:cubicBezTo>
                  <a:lnTo>
                    <a:pt x="134" y="10"/>
                  </a:lnTo>
                  <a:cubicBezTo>
                    <a:pt x="121" y="4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7" name="Google Shape;147;p13"/>
          <p:cNvGrpSpPr/>
          <p:nvPr/>
        </p:nvGrpSpPr>
        <p:grpSpPr>
          <a:xfrm>
            <a:off x="10390867" y="5558234"/>
            <a:ext cx="1601347" cy="643185"/>
            <a:chOff x="7793150" y="4168675"/>
            <a:chExt cx="1201010" cy="482389"/>
          </a:xfrm>
        </p:grpSpPr>
        <p:sp>
          <p:nvSpPr>
            <p:cNvPr id="148" name="Google Shape;148;p13"/>
            <p:cNvSpPr/>
            <p:nvPr/>
          </p:nvSpPr>
          <p:spPr>
            <a:xfrm>
              <a:off x="7950916" y="4305967"/>
              <a:ext cx="1043244" cy="345098"/>
            </a:xfrm>
            <a:custGeom>
              <a:avLst/>
              <a:gdLst/>
              <a:ahLst/>
              <a:cxnLst/>
              <a:rect l="l" t="t" r="r" b="b"/>
              <a:pathLst>
                <a:path w="15521" h="5135" extrusionOk="0">
                  <a:moveTo>
                    <a:pt x="15349" y="1"/>
                  </a:moveTo>
                  <a:cubicBezTo>
                    <a:pt x="15226" y="1"/>
                    <a:pt x="15105" y="7"/>
                    <a:pt x="14990" y="20"/>
                  </a:cubicBezTo>
                  <a:cubicBezTo>
                    <a:pt x="14933" y="27"/>
                    <a:pt x="14892" y="78"/>
                    <a:pt x="14898" y="134"/>
                  </a:cubicBezTo>
                  <a:cubicBezTo>
                    <a:pt x="14904" y="188"/>
                    <a:pt x="14949" y="227"/>
                    <a:pt x="15001" y="227"/>
                  </a:cubicBezTo>
                  <a:cubicBezTo>
                    <a:pt x="15005" y="227"/>
                    <a:pt x="15008" y="227"/>
                    <a:pt x="15013" y="226"/>
                  </a:cubicBezTo>
                  <a:cubicBezTo>
                    <a:pt x="15121" y="215"/>
                    <a:pt x="15234" y="209"/>
                    <a:pt x="15349" y="209"/>
                  </a:cubicBezTo>
                  <a:lnTo>
                    <a:pt x="15414" y="209"/>
                  </a:lnTo>
                  <a:cubicBezTo>
                    <a:pt x="15475" y="208"/>
                    <a:pt x="15518" y="165"/>
                    <a:pt x="15519" y="107"/>
                  </a:cubicBezTo>
                  <a:cubicBezTo>
                    <a:pt x="15520" y="50"/>
                    <a:pt x="15475" y="2"/>
                    <a:pt x="15417" y="1"/>
                  </a:cubicBezTo>
                  <a:close/>
                  <a:moveTo>
                    <a:pt x="14595" y="97"/>
                  </a:moveTo>
                  <a:cubicBezTo>
                    <a:pt x="14586" y="97"/>
                    <a:pt x="14577" y="98"/>
                    <a:pt x="14568" y="100"/>
                  </a:cubicBezTo>
                  <a:cubicBezTo>
                    <a:pt x="14428" y="139"/>
                    <a:pt x="14292" y="191"/>
                    <a:pt x="14164" y="253"/>
                  </a:cubicBezTo>
                  <a:cubicBezTo>
                    <a:pt x="14113" y="278"/>
                    <a:pt x="14091" y="340"/>
                    <a:pt x="14115" y="392"/>
                  </a:cubicBezTo>
                  <a:cubicBezTo>
                    <a:pt x="14134" y="428"/>
                    <a:pt x="14170" y="450"/>
                    <a:pt x="14210" y="450"/>
                  </a:cubicBezTo>
                  <a:cubicBezTo>
                    <a:pt x="14224" y="450"/>
                    <a:pt x="14240" y="447"/>
                    <a:pt x="14255" y="439"/>
                  </a:cubicBezTo>
                  <a:cubicBezTo>
                    <a:pt x="14371" y="383"/>
                    <a:pt x="14495" y="337"/>
                    <a:pt x="14624" y="301"/>
                  </a:cubicBezTo>
                  <a:cubicBezTo>
                    <a:pt x="14679" y="285"/>
                    <a:pt x="14711" y="229"/>
                    <a:pt x="14696" y="174"/>
                  </a:cubicBezTo>
                  <a:cubicBezTo>
                    <a:pt x="14683" y="127"/>
                    <a:pt x="14640" y="97"/>
                    <a:pt x="14595" y="97"/>
                  </a:cubicBezTo>
                  <a:close/>
                  <a:moveTo>
                    <a:pt x="13856" y="456"/>
                  </a:moveTo>
                  <a:cubicBezTo>
                    <a:pt x="13835" y="456"/>
                    <a:pt x="13813" y="462"/>
                    <a:pt x="13794" y="476"/>
                  </a:cubicBezTo>
                  <a:cubicBezTo>
                    <a:pt x="13683" y="557"/>
                    <a:pt x="13574" y="651"/>
                    <a:pt x="13468" y="757"/>
                  </a:cubicBezTo>
                  <a:cubicBezTo>
                    <a:pt x="13427" y="797"/>
                    <a:pt x="13427" y="862"/>
                    <a:pt x="13468" y="904"/>
                  </a:cubicBezTo>
                  <a:cubicBezTo>
                    <a:pt x="13488" y="923"/>
                    <a:pt x="13515" y="933"/>
                    <a:pt x="13542" y="933"/>
                  </a:cubicBezTo>
                  <a:cubicBezTo>
                    <a:pt x="13568" y="933"/>
                    <a:pt x="13595" y="923"/>
                    <a:pt x="13614" y="904"/>
                  </a:cubicBezTo>
                  <a:cubicBezTo>
                    <a:pt x="13712" y="806"/>
                    <a:pt x="13814" y="719"/>
                    <a:pt x="13917" y="644"/>
                  </a:cubicBezTo>
                  <a:cubicBezTo>
                    <a:pt x="13963" y="610"/>
                    <a:pt x="13973" y="545"/>
                    <a:pt x="13939" y="498"/>
                  </a:cubicBezTo>
                  <a:cubicBezTo>
                    <a:pt x="13919" y="470"/>
                    <a:pt x="13888" y="456"/>
                    <a:pt x="13856" y="456"/>
                  </a:cubicBezTo>
                  <a:close/>
                  <a:moveTo>
                    <a:pt x="6683" y="831"/>
                  </a:moveTo>
                  <a:cubicBezTo>
                    <a:pt x="6631" y="831"/>
                    <a:pt x="6575" y="836"/>
                    <a:pt x="6514" y="846"/>
                  </a:cubicBezTo>
                  <a:cubicBezTo>
                    <a:pt x="6457" y="856"/>
                    <a:pt x="6419" y="909"/>
                    <a:pt x="6429" y="965"/>
                  </a:cubicBezTo>
                  <a:cubicBezTo>
                    <a:pt x="6436" y="1016"/>
                    <a:pt x="6479" y="1053"/>
                    <a:pt x="6528" y="1053"/>
                  </a:cubicBezTo>
                  <a:cubicBezTo>
                    <a:pt x="6535" y="1053"/>
                    <a:pt x="6541" y="1052"/>
                    <a:pt x="6548" y="1051"/>
                  </a:cubicBezTo>
                  <a:cubicBezTo>
                    <a:pt x="6595" y="1043"/>
                    <a:pt x="6638" y="1040"/>
                    <a:pt x="6677" y="1040"/>
                  </a:cubicBezTo>
                  <a:cubicBezTo>
                    <a:pt x="6760" y="1040"/>
                    <a:pt x="6825" y="1056"/>
                    <a:pt x="6868" y="1089"/>
                  </a:cubicBezTo>
                  <a:cubicBezTo>
                    <a:pt x="6887" y="1102"/>
                    <a:pt x="6909" y="1109"/>
                    <a:pt x="6931" y="1109"/>
                  </a:cubicBezTo>
                  <a:cubicBezTo>
                    <a:pt x="6963" y="1109"/>
                    <a:pt x="6993" y="1095"/>
                    <a:pt x="7014" y="1068"/>
                  </a:cubicBezTo>
                  <a:cubicBezTo>
                    <a:pt x="7049" y="1022"/>
                    <a:pt x="7040" y="958"/>
                    <a:pt x="6993" y="922"/>
                  </a:cubicBezTo>
                  <a:cubicBezTo>
                    <a:pt x="6914" y="862"/>
                    <a:pt x="6812" y="831"/>
                    <a:pt x="6683" y="831"/>
                  </a:cubicBezTo>
                  <a:close/>
                  <a:moveTo>
                    <a:pt x="6141" y="980"/>
                  </a:moveTo>
                  <a:cubicBezTo>
                    <a:pt x="6123" y="980"/>
                    <a:pt x="6104" y="985"/>
                    <a:pt x="6087" y="996"/>
                  </a:cubicBezTo>
                  <a:cubicBezTo>
                    <a:pt x="5953" y="1076"/>
                    <a:pt x="5844" y="1188"/>
                    <a:pt x="5764" y="1325"/>
                  </a:cubicBezTo>
                  <a:cubicBezTo>
                    <a:pt x="5735" y="1375"/>
                    <a:pt x="5751" y="1439"/>
                    <a:pt x="5800" y="1467"/>
                  </a:cubicBezTo>
                  <a:cubicBezTo>
                    <a:pt x="5817" y="1477"/>
                    <a:pt x="5836" y="1482"/>
                    <a:pt x="5853" y="1482"/>
                  </a:cubicBezTo>
                  <a:cubicBezTo>
                    <a:pt x="5890" y="1482"/>
                    <a:pt x="5924" y="1463"/>
                    <a:pt x="5944" y="1430"/>
                  </a:cubicBezTo>
                  <a:cubicBezTo>
                    <a:pt x="6006" y="1323"/>
                    <a:pt x="6091" y="1236"/>
                    <a:pt x="6195" y="1173"/>
                  </a:cubicBezTo>
                  <a:cubicBezTo>
                    <a:pt x="6244" y="1144"/>
                    <a:pt x="6260" y="1079"/>
                    <a:pt x="6230" y="1030"/>
                  </a:cubicBezTo>
                  <a:cubicBezTo>
                    <a:pt x="6210" y="998"/>
                    <a:pt x="6176" y="980"/>
                    <a:pt x="6141" y="980"/>
                  </a:cubicBezTo>
                  <a:close/>
                  <a:moveTo>
                    <a:pt x="13266" y="1036"/>
                  </a:moveTo>
                  <a:cubicBezTo>
                    <a:pt x="13236" y="1036"/>
                    <a:pt x="13205" y="1049"/>
                    <a:pt x="13184" y="1075"/>
                  </a:cubicBezTo>
                  <a:cubicBezTo>
                    <a:pt x="13103" y="1177"/>
                    <a:pt x="13021" y="1288"/>
                    <a:pt x="12934" y="1416"/>
                  </a:cubicBezTo>
                  <a:cubicBezTo>
                    <a:pt x="12903" y="1463"/>
                    <a:pt x="12914" y="1527"/>
                    <a:pt x="12961" y="1560"/>
                  </a:cubicBezTo>
                  <a:cubicBezTo>
                    <a:pt x="12980" y="1572"/>
                    <a:pt x="12999" y="1579"/>
                    <a:pt x="13020" y="1579"/>
                  </a:cubicBezTo>
                  <a:lnTo>
                    <a:pt x="13020" y="1577"/>
                  </a:lnTo>
                  <a:cubicBezTo>
                    <a:pt x="13053" y="1577"/>
                    <a:pt x="13085" y="1561"/>
                    <a:pt x="13106" y="1532"/>
                  </a:cubicBezTo>
                  <a:cubicBezTo>
                    <a:pt x="13189" y="1410"/>
                    <a:pt x="13269" y="1303"/>
                    <a:pt x="13347" y="1204"/>
                  </a:cubicBezTo>
                  <a:cubicBezTo>
                    <a:pt x="13383" y="1160"/>
                    <a:pt x="13375" y="1094"/>
                    <a:pt x="13330" y="1058"/>
                  </a:cubicBezTo>
                  <a:cubicBezTo>
                    <a:pt x="13311" y="1043"/>
                    <a:pt x="13289" y="1036"/>
                    <a:pt x="13266" y="1036"/>
                  </a:cubicBezTo>
                  <a:close/>
                  <a:moveTo>
                    <a:pt x="135" y="1254"/>
                  </a:moveTo>
                  <a:cubicBezTo>
                    <a:pt x="94" y="1254"/>
                    <a:pt x="54" y="1279"/>
                    <a:pt x="38" y="1320"/>
                  </a:cubicBezTo>
                  <a:cubicBezTo>
                    <a:pt x="35" y="1330"/>
                    <a:pt x="0" y="1421"/>
                    <a:pt x="0" y="1565"/>
                  </a:cubicBezTo>
                  <a:cubicBezTo>
                    <a:pt x="0" y="1640"/>
                    <a:pt x="10" y="1717"/>
                    <a:pt x="28" y="1793"/>
                  </a:cubicBezTo>
                  <a:cubicBezTo>
                    <a:pt x="39" y="1841"/>
                    <a:pt x="82" y="1873"/>
                    <a:pt x="129" y="1873"/>
                  </a:cubicBezTo>
                  <a:lnTo>
                    <a:pt x="129" y="1871"/>
                  </a:lnTo>
                  <a:cubicBezTo>
                    <a:pt x="137" y="1871"/>
                    <a:pt x="146" y="1871"/>
                    <a:pt x="153" y="1869"/>
                  </a:cubicBezTo>
                  <a:cubicBezTo>
                    <a:pt x="210" y="1855"/>
                    <a:pt x="244" y="1799"/>
                    <a:pt x="231" y="1744"/>
                  </a:cubicBezTo>
                  <a:cubicBezTo>
                    <a:pt x="216" y="1684"/>
                    <a:pt x="208" y="1624"/>
                    <a:pt x="208" y="1565"/>
                  </a:cubicBezTo>
                  <a:cubicBezTo>
                    <a:pt x="208" y="1462"/>
                    <a:pt x="232" y="1397"/>
                    <a:pt x="232" y="1395"/>
                  </a:cubicBezTo>
                  <a:cubicBezTo>
                    <a:pt x="253" y="1342"/>
                    <a:pt x="227" y="1282"/>
                    <a:pt x="173" y="1261"/>
                  </a:cubicBezTo>
                  <a:cubicBezTo>
                    <a:pt x="161" y="1256"/>
                    <a:pt x="148" y="1254"/>
                    <a:pt x="135" y="1254"/>
                  </a:cubicBezTo>
                  <a:close/>
                  <a:moveTo>
                    <a:pt x="7034" y="1281"/>
                  </a:moveTo>
                  <a:cubicBezTo>
                    <a:pt x="6985" y="1281"/>
                    <a:pt x="6942" y="1317"/>
                    <a:pt x="6932" y="1367"/>
                  </a:cubicBezTo>
                  <a:cubicBezTo>
                    <a:pt x="6914" y="1471"/>
                    <a:pt x="6866" y="1593"/>
                    <a:pt x="6795" y="1719"/>
                  </a:cubicBezTo>
                  <a:cubicBezTo>
                    <a:pt x="6767" y="1770"/>
                    <a:pt x="6784" y="1833"/>
                    <a:pt x="6834" y="1862"/>
                  </a:cubicBezTo>
                  <a:cubicBezTo>
                    <a:pt x="6850" y="1870"/>
                    <a:pt x="6868" y="1875"/>
                    <a:pt x="6886" y="1875"/>
                  </a:cubicBezTo>
                  <a:cubicBezTo>
                    <a:pt x="6921" y="1875"/>
                    <a:pt x="6957" y="1855"/>
                    <a:pt x="6976" y="1821"/>
                  </a:cubicBezTo>
                  <a:cubicBezTo>
                    <a:pt x="7060" y="1673"/>
                    <a:pt x="7113" y="1532"/>
                    <a:pt x="7137" y="1403"/>
                  </a:cubicBezTo>
                  <a:cubicBezTo>
                    <a:pt x="7147" y="1347"/>
                    <a:pt x="7110" y="1293"/>
                    <a:pt x="7053" y="1283"/>
                  </a:cubicBezTo>
                  <a:cubicBezTo>
                    <a:pt x="7047" y="1282"/>
                    <a:pt x="7040" y="1281"/>
                    <a:pt x="7034" y="1281"/>
                  </a:cubicBezTo>
                  <a:close/>
                  <a:moveTo>
                    <a:pt x="12793" y="1718"/>
                  </a:moveTo>
                  <a:cubicBezTo>
                    <a:pt x="12759" y="1718"/>
                    <a:pt x="12725" y="1736"/>
                    <a:pt x="12705" y="1767"/>
                  </a:cubicBezTo>
                  <a:cubicBezTo>
                    <a:pt x="12633" y="1884"/>
                    <a:pt x="12561" y="2002"/>
                    <a:pt x="12487" y="2124"/>
                  </a:cubicBezTo>
                  <a:cubicBezTo>
                    <a:pt x="12458" y="2173"/>
                    <a:pt x="12474" y="2236"/>
                    <a:pt x="12523" y="2266"/>
                  </a:cubicBezTo>
                  <a:cubicBezTo>
                    <a:pt x="12540" y="2276"/>
                    <a:pt x="12558" y="2280"/>
                    <a:pt x="12577" y="2280"/>
                  </a:cubicBezTo>
                  <a:cubicBezTo>
                    <a:pt x="12612" y="2280"/>
                    <a:pt x="12647" y="2263"/>
                    <a:pt x="12666" y="2232"/>
                  </a:cubicBezTo>
                  <a:cubicBezTo>
                    <a:pt x="12738" y="2111"/>
                    <a:pt x="12809" y="1993"/>
                    <a:pt x="12882" y="1877"/>
                  </a:cubicBezTo>
                  <a:cubicBezTo>
                    <a:pt x="12912" y="1828"/>
                    <a:pt x="12898" y="1765"/>
                    <a:pt x="12849" y="1734"/>
                  </a:cubicBezTo>
                  <a:cubicBezTo>
                    <a:pt x="12831" y="1723"/>
                    <a:pt x="12812" y="1718"/>
                    <a:pt x="12793" y="1718"/>
                  </a:cubicBezTo>
                  <a:close/>
                  <a:moveTo>
                    <a:pt x="5718" y="1664"/>
                  </a:moveTo>
                  <a:cubicBezTo>
                    <a:pt x="5668" y="1664"/>
                    <a:pt x="5624" y="1701"/>
                    <a:pt x="5617" y="1751"/>
                  </a:cubicBezTo>
                  <a:cubicBezTo>
                    <a:pt x="5603" y="1837"/>
                    <a:pt x="5596" y="1928"/>
                    <a:pt x="5596" y="2021"/>
                  </a:cubicBezTo>
                  <a:cubicBezTo>
                    <a:pt x="5596" y="2077"/>
                    <a:pt x="5598" y="2134"/>
                    <a:pt x="5603" y="2191"/>
                  </a:cubicBezTo>
                  <a:cubicBezTo>
                    <a:pt x="5608" y="2245"/>
                    <a:pt x="5653" y="2287"/>
                    <a:pt x="5706" y="2287"/>
                  </a:cubicBezTo>
                  <a:cubicBezTo>
                    <a:pt x="5710" y="2287"/>
                    <a:pt x="5712" y="2287"/>
                    <a:pt x="5715" y="2285"/>
                  </a:cubicBezTo>
                  <a:cubicBezTo>
                    <a:pt x="5772" y="2280"/>
                    <a:pt x="5815" y="2232"/>
                    <a:pt x="5810" y="2174"/>
                  </a:cubicBezTo>
                  <a:cubicBezTo>
                    <a:pt x="5805" y="2122"/>
                    <a:pt x="5804" y="2071"/>
                    <a:pt x="5804" y="2021"/>
                  </a:cubicBezTo>
                  <a:cubicBezTo>
                    <a:pt x="5804" y="1939"/>
                    <a:pt x="5810" y="1859"/>
                    <a:pt x="5821" y="1784"/>
                  </a:cubicBezTo>
                  <a:cubicBezTo>
                    <a:pt x="5831" y="1728"/>
                    <a:pt x="5792" y="1674"/>
                    <a:pt x="5735" y="1666"/>
                  </a:cubicBezTo>
                  <a:cubicBezTo>
                    <a:pt x="5730" y="1665"/>
                    <a:pt x="5724" y="1664"/>
                    <a:pt x="5718" y="1664"/>
                  </a:cubicBezTo>
                  <a:close/>
                  <a:moveTo>
                    <a:pt x="6648" y="2008"/>
                  </a:moveTo>
                  <a:cubicBezTo>
                    <a:pt x="6618" y="2008"/>
                    <a:pt x="6589" y="2021"/>
                    <a:pt x="6568" y="2045"/>
                  </a:cubicBezTo>
                  <a:cubicBezTo>
                    <a:pt x="6486" y="2146"/>
                    <a:pt x="6394" y="2244"/>
                    <a:pt x="6293" y="2338"/>
                  </a:cubicBezTo>
                  <a:cubicBezTo>
                    <a:pt x="6251" y="2377"/>
                    <a:pt x="6249" y="2443"/>
                    <a:pt x="6288" y="2485"/>
                  </a:cubicBezTo>
                  <a:cubicBezTo>
                    <a:pt x="6309" y="2507"/>
                    <a:pt x="6336" y="2518"/>
                    <a:pt x="6364" y="2518"/>
                  </a:cubicBezTo>
                  <a:cubicBezTo>
                    <a:pt x="6390" y="2518"/>
                    <a:pt x="6415" y="2508"/>
                    <a:pt x="6435" y="2490"/>
                  </a:cubicBezTo>
                  <a:cubicBezTo>
                    <a:pt x="6543" y="2390"/>
                    <a:pt x="6641" y="2285"/>
                    <a:pt x="6729" y="2178"/>
                  </a:cubicBezTo>
                  <a:cubicBezTo>
                    <a:pt x="6766" y="2134"/>
                    <a:pt x="6759" y="2069"/>
                    <a:pt x="6715" y="2032"/>
                  </a:cubicBezTo>
                  <a:cubicBezTo>
                    <a:pt x="6695" y="2016"/>
                    <a:pt x="6672" y="2008"/>
                    <a:pt x="6648" y="2008"/>
                  </a:cubicBezTo>
                  <a:close/>
                  <a:moveTo>
                    <a:pt x="306" y="2036"/>
                  </a:moveTo>
                  <a:cubicBezTo>
                    <a:pt x="285" y="2036"/>
                    <a:pt x="264" y="2043"/>
                    <a:pt x="245" y="2056"/>
                  </a:cubicBezTo>
                  <a:cubicBezTo>
                    <a:pt x="199" y="2089"/>
                    <a:pt x="188" y="2154"/>
                    <a:pt x="221" y="2201"/>
                  </a:cubicBezTo>
                  <a:cubicBezTo>
                    <a:pt x="300" y="2312"/>
                    <a:pt x="402" y="2420"/>
                    <a:pt x="523" y="2521"/>
                  </a:cubicBezTo>
                  <a:cubicBezTo>
                    <a:pt x="543" y="2538"/>
                    <a:pt x="566" y="2545"/>
                    <a:pt x="589" y="2545"/>
                  </a:cubicBezTo>
                  <a:cubicBezTo>
                    <a:pt x="620" y="2545"/>
                    <a:pt x="649" y="2533"/>
                    <a:pt x="670" y="2508"/>
                  </a:cubicBezTo>
                  <a:cubicBezTo>
                    <a:pt x="707" y="2464"/>
                    <a:pt x="701" y="2398"/>
                    <a:pt x="657" y="2361"/>
                  </a:cubicBezTo>
                  <a:cubicBezTo>
                    <a:pt x="549" y="2272"/>
                    <a:pt x="460" y="2178"/>
                    <a:pt x="390" y="2080"/>
                  </a:cubicBezTo>
                  <a:cubicBezTo>
                    <a:pt x="370" y="2051"/>
                    <a:pt x="338" y="2036"/>
                    <a:pt x="306" y="2036"/>
                  </a:cubicBezTo>
                  <a:close/>
                  <a:moveTo>
                    <a:pt x="930" y="2574"/>
                  </a:moveTo>
                  <a:cubicBezTo>
                    <a:pt x="894" y="2574"/>
                    <a:pt x="860" y="2593"/>
                    <a:pt x="841" y="2626"/>
                  </a:cubicBezTo>
                  <a:cubicBezTo>
                    <a:pt x="811" y="2675"/>
                    <a:pt x="827" y="2739"/>
                    <a:pt x="877" y="2768"/>
                  </a:cubicBezTo>
                  <a:cubicBezTo>
                    <a:pt x="992" y="2835"/>
                    <a:pt x="1120" y="2902"/>
                    <a:pt x="1256" y="2963"/>
                  </a:cubicBezTo>
                  <a:cubicBezTo>
                    <a:pt x="1270" y="2969"/>
                    <a:pt x="1284" y="2971"/>
                    <a:pt x="1299" y="2971"/>
                  </a:cubicBezTo>
                  <a:cubicBezTo>
                    <a:pt x="1338" y="2971"/>
                    <a:pt x="1376" y="2949"/>
                    <a:pt x="1393" y="2910"/>
                  </a:cubicBezTo>
                  <a:cubicBezTo>
                    <a:pt x="1417" y="2857"/>
                    <a:pt x="1394" y="2796"/>
                    <a:pt x="1342" y="2773"/>
                  </a:cubicBezTo>
                  <a:cubicBezTo>
                    <a:pt x="1212" y="2715"/>
                    <a:pt x="1092" y="2653"/>
                    <a:pt x="983" y="2589"/>
                  </a:cubicBezTo>
                  <a:cubicBezTo>
                    <a:pt x="966" y="2579"/>
                    <a:pt x="948" y="2574"/>
                    <a:pt x="930" y="2574"/>
                  </a:cubicBezTo>
                  <a:close/>
                  <a:moveTo>
                    <a:pt x="12361" y="2428"/>
                  </a:moveTo>
                  <a:cubicBezTo>
                    <a:pt x="12326" y="2428"/>
                    <a:pt x="12292" y="2446"/>
                    <a:pt x="12272" y="2478"/>
                  </a:cubicBezTo>
                  <a:cubicBezTo>
                    <a:pt x="12201" y="2593"/>
                    <a:pt x="12126" y="2709"/>
                    <a:pt x="12050" y="2824"/>
                  </a:cubicBezTo>
                  <a:cubicBezTo>
                    <a:pt x="12018" y="2872"/>
                    <a:pt x="12032" y="2937"/>
                    <a:pt x="12079" y="2969"/>
                  </a:cubicBezTo>
                  <a:cubicBezTo>
                    <a:pt x="12097" y="2981"/>
                    <a:pt x="12117" y="2986"/>
                    <a:pt x="12137" y="2986"/>
                  </a:cubicBezTo>
                  <a:cubicBezTo>
                    <a:pt x="12170" y="2986"/>
                    <a:pt x="12203" y="2970"/>
                    <a:pt x="12223" y="2940"/>
                  </a:cubicBezTo>
                  <a:cubicBezTo>
                    <a:pt x="12301" y="2822"/>
                    <a:pt x="12376" y="2704"/>
                    <a:pt x="12448" y="2587"/>
                  </a:cubicBezTo>
                  <a:cubicBezTo>
                    <a:pt x="12479" y="2538"/>
                    <a:pt x="12464" y="2474"/>
                    <a:pt x="12415" y="2443"/>
                  </a:cubicBezTo>
                  <a:cubicBezTo>
                    <a:pt x="12398" y="2433"/>
                    <a:pt x="12379" y="2428"/>
                    <a:pt x="12361" y="2428"/>
                  </a:cubicBezTo>
                  <a:close/>
                  <a:moveTo>
                    <a:pt x="5778" y="2488"/>
                  </a:moveTo>
                  <a:cubicBezTo>
                    <a:pt x="5769" y="2488"/>
                    <a:pt x="5760" y="2489"/>
                    <a:pt x="5751" y="2491"/>
                  </a:cubicBezTo>
                  <a:cubicBezTo>
                    <a:pt x="5696" y="2505"/>
                    <a:pt x="5663" y="2562"/>
                    <a:pt x="5678" y="2617"/>
                  </a:cubicBezTo>
                  <a:cubicBezTo>
                    <a:pt x="5690" y="2668"/>
                    <a:pt x="5705" y="2719"/>
                    <a:pt x="5722" y="2770"/>
                  </a:cubicBezTo>
                  <a:cubicBezTo>
                    <a:pt x="5696" y="2786"/>
                    <a:pt x="5670" y="2801"/>
                    <a:pt x="5644" y="2816"/>
                  </a:cubicBezTo>
                  <a:cubicBezTo>
                    <a:pt x="5595" y="2845"/>
                    <a:pt x="5577" y="2909"/>
                    <a:pt x="5606" y="2958"/>
                  </a:cubicBezTo>
                  <a:cubicBezTo>
                    <a:pt x="5625" y="2991"/>
                    <a:pt x="5660" y="3010"/>
                    <a:pt x="5696" y="3010"/>
                  </a:cubicBezTo>
                  <a:cubicBezTo>
                    <a:pt x="5714" y="3010"/>
                    <a:pt x="5731" y="3006"/>
                    <a:pt x="5748" y="2996"/>
                  </a:cubicBezTo>
                  <a:cubicBezTo>
                    <a:pt x="5764" y="2987"/>
                    <a:pt x="5778" y="2979"/>
                    <a:pt x="5793" y="2970"/>
                  </a:cubicBezTo>
                  <a:cubicBezTo>
                    <a:pt x="5800" y="2987"/>
                    <a:pt x="5808" y="3006"/>
                    <a:pt x="5815" y="3024"/>
                  </a:cubicBezTo>
                  <a:cubicBezTo>
                    <a:pt x="5831" y="3064"/>
                    <a:pt x="5870" y="3089"/>
                    <a:pt x="5911" y="3089"/>
                  </a:cubicBezTo>
                  <a:cubicBezTo>
                    <a:pt x="5924" y="3089"/>
                    <a:pt x="5938" y="3085"/>
                    <a:pt x="5951" y="3080"/>
                  </a:cubicBezTo>
                  <a:cubicBezTo>
                    <a:pt x="6004" y="3058"/>
                    <a:pt x="6029" y="2998"/>
                    <a:pt x="6007" y="2944"/>
                  </a:cubicBezTo>
                  <a:cubicBezTo>
                    <a:pt x="5995" y="2915"/>
                    <a:pt x="5983" y="2886"/>
                    <a:pt x="5972" y="2856"/>
                  </a:cubicBezTo>
                  <a:cubicBezTo>
                    <a:pt x="6017" y="2826"/>
                    <a:pt x="6061" y="2795"/>
                    <a:pt x="6105" y="2762"/>
                  </a:cubicBezTo>
                  <a:cubicBezTo>
                    <a:pt x="6152" y="2729"/>
                    <a:pt x="6162" y="2663"/>
                    <a:pt x="6127" y="2617"/>
                  </a:cubicBezTo>
                  <a:cubicBezTo>
                    <a:pt x="6107" y="2590"/>
                    <a:pt x="6075" y="2575"/>
                    <a:pt x="6044" y="2575"/>
                  </a:cubicBezTo>
                  <a:cubicBezTo>
                    <a:pt x="6022" y="2575"/>
                    <a:pt x="6000" y="2582"/>
                    <a:pt x="5982" y="2595"/>
                  </a:cubicBezTo>
                  <a:cubicBezTo>
                    <a:pt x="5956" y="2615"/>
                    <a:pt x="5929" y="2633"/>
                    <a:pt x="5902" y="2652"/>
                  </a:cubicBezTo>
                  <a:cubicBezTo>
                    <a:pt x="5893" y="2622"/>
                    <a:pt x="5886" y="2594"/>
                    <a:pt x="5879" y="2565"/>
                  </a:cubicBezTo>
                  <a:cubicBezTo>
                    <a:pt x="5866" y="2518"/>
                    <a:pt x="5825" y="2488"/>
                    <a:pt x="5778" y="2488"/>
                  </a:cubicBezTo>
                  <a:close/>
                  <a:moveTo>
                    <a:pt x="1684" y="2919"/>
                  </a:moveTo>
                  <a:cubicBezTo>
                    <a:pt x="1641" y="2919"/>
                    <a:pt x="1602" y="2945"/>
                    <a:pt x="1587" y="2987"/>
                  </a:cubicBezTo>
                  <a:cubicBezTo>
                    <a:pt x="1567" y="3041"/>
                    <a:pt x="1595" y="3100"/>
                    <a:pt x="1649" y="3120"/>
                  </a:cubicBezTo>
                  <a:cubicBezTo>
                    <a:pt x="1774" y="3164"/>
                    <a:pt x="1907" y="3208"/>
                    <a:pt x="2051" y="3249"/>
                  </a:cubicBezTo>
                  <a:cubicBezTo>
                    <a:pt x="2061" y="3252"/>
                    <a:pt x="2070" y="3253"/>
                    <a:pt x="2079" y="3253"/>
                  </a:cubicBezTo>
                  <a:cubicBezTo>
                    <a:pt x="2124" y="3253"/>
                    <a:pt x="2166" y="3224"/>
                    <a:pt x="2179" y="3178"/>
                  </a:cubicBezTo>
                  <a:cubicBezTo>
                    <a:pt x="2195" y="3123"/>
                    <a:pt x="2163" y="3066"/>
                    <a:pt x="2108" y="3050"/>
                  </a:cubicBezTo>
                  <a:cubicBezTo>
                    <a:pt x="1969" y="3009"/>
                    <a:pt x="1839" y="2968"/>
                    <a:pt x="1719" y="2925"/>
                  </a:cubicBezTo>
                  <a:cubicBezTo>
                    <a:pt x="1707" y="2921"/>
                    <a:pt x="1695" y="2919"/>
                    <a:pt x="1684" y="2919"/>
                  </a:cubicBezTo>
                  <a:close/>
                  <a:moveTo>
                    <a:pt x="5325" y="2991"/>
                  </a:moveTo>
                  <a:cubicBezTo>
                    <a:pt x="5311" y="2991"/>
                    <a:pt x="5297" y="2994"/>
                    <a:pt x="5283" y="3000"/>
                  </a:cubicBezTo>
                  <a:cubicBezTo>
                    <a:pt x="5161" y="3055"/>
                    <a:pt x="5035" y="3102"/>
                    <a:pt x="4906" y="3144"/>
                  </a:cubicBezTo>
                  <a:cubicBezTo>
                    <a:pt x="4851" y="3161"/>
                    <a:pt x="4822" y="3220"/>
                    <a:pt x="4839" y="3274"/>
                  </a:cubicBezTo>
                  <a:cubicBezTo>
                    <a:pt x="4853" y="3318"/>
                    <a:pt x="4894" y="3346"/>
                    <a:pt x="4938" y="3346"/>
                  </a:cubicBezTo>
                  <a:cubicBezTo>
                    <a:pt x="4949" y="3346"/>
                    <a:pt x="4959" y="3345"/>
                    <a:pt x="4970" y="3341"/>
                  </a:cubicBezTo>
                  <a:cubicBezTo>
                    <a:pt x="5105" y="3298"/>
                    <a:pt x="5239" y="3247"/>
                    <a:pt x="5368" y="3189"/>
                  </a:cubicBezTo>
                  <a:cubicBezTo>
                    <a:pt x="5421" y="3166"/>
                    <a:pt x="5444" y="3105"/>
                    <a:pt x="5421" y="3052"/>
                  </a:cubicBezTo>
                  <a:cubicBezTo>
                    <a:pt x="5403" y="3014"/>
                    <a:pt x="5365" y="2991"/>
                    <a:pt x="5325" y="2991"/>
                  </a:cubicBezTo>
                  <a:close/>
                  <a:moveTo>
                    <a:pt x="2481" y="3151"/>
                  </a:moveTo>
                  <a:cubicBezTo>
                    <a:pt x="2434" y="3151"/>
                    <a:pt x="2391" y="3183"/>
                    <a:pt x="2380" y="3231"/>
                  </a:cubicBezTo>
                  <a:cubicBezTo>
                    <a:pt x="2367" y="3286"/>
                    <a:pt x="2401" y="3343"/>
                    <a:pt x="2456" y="3356"/>
                  </a:cubicBezTo>
                  <a:cubicBezTo>
                    <a:pt x="2586" y="3387"/>
                    <a:pt x="2722" y="3416"/>
                    <a:pt x="2867" y="3444"/>
                  </a:cubicBezTo>
                  <a:cubicBezTo>
                    <a:pt x="2873" y="3447"/>
                    <a:pt x="2880" y="3447"/>
                    <a:pt x="2886" y="3447"/>
                  </a:cubicBezTo>
                  <a:cubicBezTo>
                    <a:pt x="2935" y="3447"/>
                    <a:pt x="2978" y="3412"/>
                    <a:pt x="2988" y="3363"/>
                  </a:cubicBezTo>
                  <a:cubicBezTo>
                    <a:pt x="2999" y="3307"/>
                    <a:pt x="2963" y="3252"/>
                    <a:pt x="2906" y="3241"/>
                  </a:cubicBezTo>
                  <a:cubicBezTo>
                    <a:pt x="2766" y="3213"/>
                    <a:pt x="2631" y="3185"/>
                    <a:pt x="2505" y="3154"/>
                  </a:cubicBezTo>
                  <a:cubicBezTo>
                    <a:pt x="2497" y="3152"/>
                    <a:pt x="2489" y="3151"/>
                    <a:pt x="2481" y="3151"/>
                  </a:cubicBezTo>
                  <a:close/>
                  <a:moveTo>
                    <a:pt x="4537" y="3245"/>
                  </a:moveTo>
                  <a:cubicBezTo>
                    <a:pt x="4530" y="3245"/>
                    <a:pt x="4523" y="3245"/>
                    <a:pt x="4515" y="3247"/>
                  </a:cubicBezTo>
                  <a:cubicBezTo>
                    <a:pt x="4384" y="3274"/>
                    <a:pt x="4251" y="3295"/>
                    <a:pt x="4116" y="3308"/>
                  </a:cubicBezTo>
                  <a:cubicBezTo>
                    <a:pt x="4058" y="3313"/>
                    <a:pt x="4018" y="3365"/>
                    <a:pt x="4023" y="3421"/>
                  </a:cubicBezTo>
                  <a:cubicBezTo>
                    <a:pt x="4028" y="3475"/>
                    <a:pt x="4073" y="3515"/>
                    <a:pt x="4126" y="3515"/>
                  </a:cubicBezTo>
                  <a:cubicBezTo>
                    <a:pt x="4129" y="3515"/>
                    <a:pt x="4133" y="3515"/>
                    <a:pt x="4137" y="3514"/>
                  </a:cubicBezTo>
                  <a:cubicBezTo>
                    <a:pt x="4278" y="3501"/>
                    <a:pt x="4420" y="3478"/>
                    <a:pt x="4558" y="3450"/>
                  </a:cubicBezTo>
                  <a:cubicBezTo>
                    <a:pt x="4615" y="3439"/>
                    <a:pt x="4650" y="3384"/>
                    <a:pt x="4639" y="3328"/>
                  </a:cubicBezTo>
                  <a:cubicBezTo>
                    <a:pt x="4628" y="3279"/>
                    <a:pt x="4585" y="3245"/>
                    <a:pt x="4537" y="3245"/>
                  </a:cubicBezTo>
                  <a:close/>
                  <a:moveTo>
                    <a:pt x="3295" y="3303"/>
                  </a:moveTo>
                  <a:cubicBezTo>
                    <a:pt x="3243" y="3303"/>
                    <a:pt x="3199" y="3343"/>
                    <a:pt x="3194" y="3395"/>
                  </a:cubicBezTo>
                  <a:cubicBezTo>
                    <a:pt x="3188" y="3453"/>
                    <a:pt x="3229" y="3503"/>
                    <a:pt x="3286" y="3509"/>
                  </a:cubicBezTo>
                  <a:cubicBezTo>
                    <a:pt x="3428" y="3525"/>
                    <a:pt x="3571" y="3532"/>
                    <a:pt x="3711" y="3534"/>
                  </a:cubicBezTo>
                  <a:lnTo>
                    <a:pt x="3712" y="3534"/>
                  </a:lnTo>
                  <a:cubicBezTo>
                    <a:pt x="3768" y="3534"/>
                    <a:pt x="3815" y="3487"/>
                    <a:pt x="3815" y="3431"/>
                  </a:cubicBezTo>
                  <a:cubicBezTo>
                    <a:pt x="3816" y="3373"/>
                    <a:pt x="3769" y="3327"/>
                    <a:pt x="3712" y="3325"/>
                  </a:cubicBezTo>
                  <a:cubicBezTo>
                    <a:pt x="3579" y="3325"/>
                    <a:pt x="3442" y="3317"/>
                    <a:pt x="3308" y="3303"/>
                  </a:cubicBezTo>
                  <a:cubicBezTo>
                    <a:pt x="3303" y="3303"/>
                    <a:pt x="3299" y="3303"/>
                    <a:pt x="3295" y="3303"/>
                  </a:cubicBezTo>
                  <a:close/>
                  <a:moveTo>
                    <a:pt x="11899" y="3119"/>
                  </a:moveTo>
                  <a:cubicBezTo>
                    <a:pt x="11867" y="3119"/>
                    <a:pt x="11835" y="3133"/>
                    <a:pt x="11815" y="3161"/>
                  </a:cubicBezTo>
                  <a:cubicBezTo>
                    <a:pt x="11730" y="3276"/>
                    <a:pt x="11648" y="3382"/>
                    <a:pt x="11562" y="3482"/>
                  </a:cubicBezTo>
                  <a:cubicBezTo>
                    <a:pt x="11526" y="3526"/>
                    <a:pt x="11531" y="3591"/>
                    <a:pt x="11575" y="3629"/>
                  </a:cubicBezTo>
                  <a:cubicBezTo>
                    <a:pt x="11594" y="3645"/>
                    <a:pt x="11619" y="3654"/>
                    <a:pt x="11642" y="3654"/>
                  </a:cubicBezTo>
                  <a:cubicBezTo>
                    <a:pt x="11671" y="3654"/>
                    <a:pt x="11701" y="3640"/>
                    <a:pt x="11722" y="3617"/>
                  </a:cubicBezTo>
                  <a:cubicBezTo>
                    <a:pt x="11810" y="3513"/>
                    <a:pt x="11894" y="3404"/>
                    <a:pt x="11983" y="3285"/>
                  </a:cubicBezTo>
                  <a:cubicBezTo>
                    <a:pt x="12017" y="3238"/>
                    <a:pt x="12007" y="3173"/>
                    <a:pt x="11961" y="3139"/>
                  </a:cubicBezTo>
                  <a:cubicBezTo>
                    <a:pt x="11942" y="3125"/>
                    <a:pt x="11920" y="3119"/>
                    <a:pt x="11899" y="3119"/>
                  </a:cubicBezTo>
                  <a:close/>
                  <a:moveTo>
                    <a:pt x="6093" y="3254"/>
                  </a:moveTo>
                  <a:cubicBezTo>
                    <a:pt x="6076" y="3254"/>
                    <a:pt x="6058" y="3259"/>
                    <a:pt x="6042" y="3268"/>
                  </a:cubicBezTo>
                  <a:cubicBezTo>
                    <a:pt x="5993" y="3296"/>
                    <a:pt x="5974" y="3358"/>
                    <a:pt x="6002" y="3409"/>
                  </a:cubicBezTo>
                  <a:cubicBezTo>
                    <a:pt x="6072" y="3532"/>
                    <a:pt x="6151" y="3654"/>
                    <a:pt x="6234" y="3769"/>
                  </a:cubicBezTo>
                  <a:cubicBezTo>
                    <a:pt x="6254" y="3796"/>
                    <a:pt x="6285" y="3812"/>
                    <a:pt x="6318" y="3812"/>
                  </a:cubicBezTo>
                  <a:cubicBezTo>
                    <a:pt x="6339" y="3812"/>
                    <a:pt x="6360" y="3804"/>
                    <a:pt x="6380" y="3791"/>
                  </a:cubicBezTo>
                  <a:cubicBezTo>
                    <a:pt x="6425" y="3758"/>
                    <a:pt x="6436" y="3693"/>
                    <a:pt x="6402" y="3646"/>
                  </a:cubicBezTo>
                  <a:cubicBezTo>
                    <a:pt x="6322" y="3537"/>
                    <a:pt x="6249" y="3423"/>
                    <a:pt x="6184" y="3307"/>
                  </a:cubicBezTo>
                  <a:cubicBezTo>
                    <a:pt x="6165" y="3273"/>
                    <a:pt x="6130" y="3254"/>
                    <a:pt x="6093" y="3254"/>
                  </a:cubicBezTo>
                  <a:close/>
                  <a:moveTo>
                    <a:pt x="11362" y="3751"/>
                  </a:moveTo>
                  <a:cubicBezTo>
                    <a:pt x="11335" y="3751"/>
                    <a:pt x="11308" y="3761"/>
                    <a:pt x="11288" y="3781"/>
                  </a:cubicBezTo>
                  <a:cubicBezTo>
                    <a:pt x="11191" y="3878"/>
                    <a:pt x="11091" y="3970"/>
                    <a:pt x="10989" y="4054"/>
                  </a:cubicBezTo>
                  <a:cubicBezTo>
                    <a:pt x="10944" y="4091"/>
                    <a:pt x="10938" y="4156"/>
                    <a:pt x="10974" y="4200"/>
                  </a:cubicBezTo>
                  <a:cubicBezTo>
                    <a:pt x="10995" y="4224"/>
                    <a:pt x="11025" y="4238"/>
                    <a:pt x="11055" y="4238"/>
                  </a:cubicBezTo>
                  <a:cubicBezTo>
                    <a:pt x="11079" y="4238"/>
                    <a:pt x="11102" y="4231"/>
                    <a:pt x="11121" y="4215"/>
                  </a:cubicBezTo>
                  <a:cubicBezTo>
                    <a:pt x="11228" y="4125"/>
                    <a:pt x="11333" y="4030"/>
                    <a:pt x="11435" y="3928"/>
                  </a:cubicBezTo>
                  <a:cubicBezTo>
                    <a:pt x="11475" y="3888"/>
                    <a:pt x="11475" y="3823"/>
                    <a:pt x="11435" y="3781"/>
                  </a:cubicBezTo>
                  <a:cubicBezTo>
                    <a:pt x="11415" y="3761"/>
                    <a:pt x="11388" y="3751"/>
                    <a:pt x="11362" y="3751"/>
                  </a:cubicBezTo>
                  <a:close/>
                  <a:moveTo>
                    <a:pt x="6581" y="3924"/>
                  </a:moveTo>
                  <a:cubicBezTo>
                    <a:pt x="6556" y="3924"/>
                    <a:pt x="6530" y="3933"/>
                    <a:pt x="6511" y="3951"/>
                  </a:cubicBezTo>
                  <a:cubicBezTo>
                    <a:pt x="6468" y="3991"/>
                    <a:pt x="6465" y="4057"/>
                    <a:pt x="6505" y="4098"/>
                  </a:cubicBezTo>
                  <a:cubicBezTo>
                    <a:pt x="6601" y="4204"/>
                    <a:pt x="6706" y="4304"/>
                    <a:pt x="6812" y="4395"/>
                  </a:cubicBezTo>
                  <a:cubicBezTo>
                    <a:pt x="6832" y="4412"/>
                    <a:pt x="6856" y="4420"/>
                    <a:pt x="6879" y="4420"/>
                  </a:cubicBezTo>
                  <a:cubicBezTo>
                    <a:pt x="6909" y="4420"/>
                    <a:pt x="6938" y="4408"/>
                    <a:pt x="6959" y="4384"/>
                  </a:cubicBezTo>
                  <a:cubicBezTo>
                    <a:pt x="6996" y="4340"/>
                    <a:pt x="6991" y="4275"/>
                    <a:pt x="6947" y="4237"/>
                  </a:cubicBezTo>
                  <a:cubicBezTo>
                    <a:pt x="6846" y="4151"/>
                    <a:pt x="6748" y="4057"/>
                    <a:pt x="6658" y="3957"/>
                  </a:cubicBezTo>
                  <a:cubicBezTo>
                    <a:pt x="6637" y="3936"/>
                    <a:pt x="6609" y="3924"/>
                    <a:pt x="6581" y="3924"/>
                  </a:cubicBezTo>
                  <a:close/>
                  <a:moveTo>
                    <a:pt x="10721" y="4277"/>
                  </a:moveTo>
                  <a:cubicBezTo>
                    <a:pt x="10702" y="4277"/>
                    <a:pt x="10682" y="4283"/>
                    <a:pt x="10665" y="4294"/>
                  </a:cubicBezTo>
                  <a:cubicBezTo>
                    <a:pt x="10553" y="4369"/>
                    <a:pt x="10437" y="4439"/>
                    <a:pt x="10318" y="4501"/>
                  </a:cubicBezTo>
                  <a:cubicBezTo>
                    <a:pt x="10268" y="4528"/>
                    <a:pt x="10248" y="4591"/>
                    <a:pt x="10274" y="4642"/>
                  </a:cubicBezTo>
                  <a:cubicBezTo>
                    <a:pt x="10293" y="4678"/>
                    <a:pt x="10329" y="4697"/>
                    <a:pt x="10367" y="4697"/>
                  </a:cubicBezTo>
                  <a:cubicBezTo>
                    <a:pt x="10383" y="4697"/>
                    <a:pt x="10399" y="4694"/>
                    <a:pt x="10415" y="4685"/>
                  </a:cubicBezTo>
                  <a:cubicBezTo>
                    <a:pt x="10540" y="4619"/>
                    <a:pt x="10662" y="4545"/>
                    <a:pt x="10780" y="4467"/>
                  </a:cubicBezTo>
                  <a:cubicBezTo>
                    <a:pt x="10827" y="4435"/>
                    <a:pt x="10841" y="4371"/>
                    <a:pt x="10809" y="4324"/>
                  </a:cubicBezTo>
                  <a:cubicBezTo>
                    <a:pt x="10788" y="4294"/>
                    <a:pt x="10755" y="4277"/>
                    <a:pt x="10721" y="4277"/>
                  </a:cubicBezTo>
                  <a:close/>
                  <a:moveTo>
                    <a:pt x="7211" y="4461"/>
                  </a:moveTo>
                  <a:cubicBezTo>
                    <a:pt x="7178" y="4461"/>
                    <a:pt x="7145" y="4477"/>
                    <a:pt x="7126" y="4507"/>
                  </a:cubicBezTo>
                  <a:cubicBezTo>
                    <a:pt x="7094" y="4556"/>
                    <a:pt x="7107" y="4620"/>
                    <a:pt x="7155" y="4652"/>
                  </a:cubicBezTo>
                  <a:cubicBezTo>
                    <a:pt x="7276" y="4730"/>
                    <a:pt x="7403" y="4801"/>
                    <a:pt x="7530" y="4861"/>
                  </a:cubicBezTo>
                  <a:cubicBezTo>
                    <a:pt x="7545" y="4868"/>
                    <a:pt x="7559" y="4871"/>
                    <a:pt x="7574" y="4871"/>
                  </a:cubicBezTo>
                  <a:lnTo>
                    <a:pt x="7574" y="4870"/>
                  </a:lnTo>
                  <a:cubicBezTo>
                    <a:pt x="7613" y="4870"/>
                    <a:pt x="7651" y="4848"/>
                    <a:pt x="7668" y="4811"/>
                  </a:cubicBezTo>
                  <a:cubicBezTo>
                    <a:pt x="7693" y="4759"/>
                    <a:pt x="7671" y="4697"/>
                    <a:pt x="7619" y="4673"/>
                  </a:cubicBezTo>
                  <a:cubicBezTo>
                    <a:pt x="7499" y="4616"/>
                    <a:pt x="7382" y="4552"/>
                    <a:pt x="7269" y="4478"/>
                  </a:cubicBezTo>
                  <a:cubicBezTo>
                    <a:pt x="7251" y="4466"/>
                    <a:pt x="7231" y="4461"/>
                    <a:pt x="7211" y="4461"/>
                  </a:cubicBezTo>
                  <a:close/>
                  <a:moveTo>
                    <a:pt x="9991" y="4665"/>
                  </a:moveTo>
                  <a:cubicBezTo>
                    <a:pt x="9978" y="4665"/>
                    <a:pt x="9964" y="4667"/>
                    <a:pt x="9952" y="4673"/>
                  </a:cubicBezTo>
                  <a:cubicBezTo>
                    <a:pt x="9882" y="4701"/>
                    <a:pt x="9810" y="4728"/>
                    <a:pt x="9736" y="4754"/>
                  </a:cubicBezTo>
                  <a:cubicBezTo>
                    <a:pt x="9680" y="4773"/>
                    <a:pt x="9625" y="4790"/>
                    <a:pt x="9571" y="4806"/>
                  </a:cubicBezTo>
                  <a:cubicBezTo>
                    <a:pt x="9516" y="4822"/>
                    <a:pt x="9484" y="4880"/>
                    <a:pt x="9500" y="4935"/>
                  </a:cubicBezTo>
                  <a:cubicBezTo>
                    <a:pt x="9513" y="4980"/>
                    <a:pt x="9555" y="5010"/>
                    <a:pt x="9600" y="5010"/>
                  </a:cubicBezTo>
                  <a:cubicBezTo>
                    <a:pt x="9610" y="5010"/>
                    <a:pt x="9618" y="5008"/>
                    <a:pt x="9628" y="5006"/>
                  </a:cubicBezTo>
                  <a:cubicBezTo>
                    <a:pt x="9687" y="4989"/>
                    <a:pt x="9745" y="4970"/>
                    <a:pt x="9803" y="4950"/>
                  </a:cubicBezTo>
                  <a:cubicBezTo>
                    <a:pt x="9882" y="4923"/>
                    <a:pt x="9957" y="4895"/>
                    <a:pt x="10030" y="4865"/>
                  </a:cubicBezTo>
                  <a:cubicBezTo>
                    <a:pt x="10084" y="4843"/>
                    <a:pt x="10108" y="4782"/>
                    <a:pt x="10088" y="4729"/>
                  </a:cubicBezTo>
                  <a:cubicBezTo>
                    <a:pt x="10071" y="4689"/>
                    <a:pt x="10032" y="4665"/>
                    <a:pt x="9991" y="4665"/>
                  </a:cubicBezTo>
                  <a:close/>
                  <a:moveTo>
                    <a:pt x="7961" y="4811"/>
                  </a:moveTo>
                  <a:cubicBezTo>
                    <a:pt x="7916" y="4811"/>
                    <a:pt x="7876" y="4841"/>
                    <a:pt x="7862" y="4885"/>
                  </a:cubicBezTo>
                  <a:cubicBezTo>
                    <a:pt x="7846" y="4940"/>
                    <a:pt x="7877" y="4999"/>
                    <a:pt x="7932" y="5015"/>
                  </a:cubicBezTo>
                  <a:cubicBezTo>
                    <a:pt x="8070" y="5056"/>
                    <a:pt x="8211" y="5087"/>
                    <a:pt x="8353" y="5106"/>
                  </a:cubicBezTo>
                  <a:cubicBezTo>
                    <a:pt x="8358" y="5108"/>
                    <a:pt x="8363" y="5108"/>
                    <a:pt x="8368" y="5108"/>
                  </a:cubicBezTo>
                  <a:cubicBezTo>
                    <a:pt x="8418" y="5108"/>
                    <a:pt x="8462" y="5071"/>
                    <a:pt x="8469" y="5018"/>
                  </a:cubicBezTo>
                  <a:cubicBezTo>
                    <a:pt x="8478" y="4962"/>
                    <a:pt x="8439" y="4909"/>
                    <a:pt x="8381" y="4901"/>
                  </a:cubicBezTo>
                  <a:cubicBezTo>
                    <a:pt x="8250" y="4882"/>
                    <a:pt x="8119" y="4854"/>
                    <a:pt x="7992" y="4816"/>
                  </a:cubicBezTo>
                  <a:cubicBezTo>
                    <a:pt x="7981" y="4813"/>
                    <a:pt x="7971" y="4811"/>
                    <a:pt x="7961" y="4811"/>
                  </a:cubicBezTo>
                  <a:close/>
                  <a:moveTo>
                    <a:pt x="9195" y="4892"/>
                  </a:moveTo>
                  <a:cubicBezTo>
                    <a:pt x="9189" y="4892"/>
                    <a:pt x="9184" y="4893"/>
                    <a:pt x="9179" y="4893"/>
                  </a:cubicBezTo>
                  <a:cubicBezTo>
                    <a:pt x="9045" y="4914"/>
                    <a:pt x="8910" y="4925"/>
                    <a:pt x="8779" y="4926"/>
                  </a:cubicBezTo>
                  <a:cubicBezTo>
                    <a:pt x="8723" y="4928"/>
                    <a:pt x="8676" y="4974"/>
                    <a:pt x="8678" y="5032"/>
                  </a:cubicBezTo>
                  <a:cubicBezTo>
                    <a:pt x="8678" y="5089"/>
                    <a:pt x="8724" y="5135"/>
                    <a:pt x="8781" y="5135"/>
                  </a:cubicBezTo>
                  <a:lnTo>
                    <a:pt x="8782" y="5135"/>
                  </a:lnTo>
                  <a:cubicBezTo>
                    <a:pt x="8923" y="5133"/>
                    <a:pt x="9067" y="5121"/>
                    <a:pt x="9211" y="5099"/>
                  </a:cubicBezTo>
                  <a:cubicBezTo>
                    <a:pt x="9267" y="5091"/>
                    <a:pt x="9306" y="5037"/>
                    <a:pt x="9298" y="4980"/>
                  </a:cubicBezTo>
                  <a:cubicBezTo>
                    <a:pt x="9290" y="4929"/>
                    <a:pt x="9246" y="4892"/>
                    <a:pt x="9195" y="48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149;p13"/>
            <p:cNvGrpSpPr/>
            <p:nvPr/>
          </p:nvGrpSpPr>
          <p:grpSpPr>
            <a:xfrm>
              <a:off x="7793150" y="4168675"/>
              <a:ext cx="195281" cy="230222"/>
              <a:chOff x="1887875" y="651475"/>
              <a:chExt cx="195281" cy="230222"/>
            </a:xfrm>
          </p:grpSpPr>
          <p:sp>
            <p:nvSpPr>
              <p:cNvPr id="150" name="Google Shape;150;p13"/>
              <p:cNvSpPr/>
              <p:nvPr/>
            </p:nvSpPr>
            <p:spPr>
              <a:xfrm>
                <a:off x="1887875" y="651475"/>
                <a:ext cx="195281" cy="230222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6859" extrusionOk="0">
                    <a:moveTo>
                      <a:pt x="917" y="622"/>
                    </a:moveTo>
                    <a:cubicBezTo>
                      <a:pt x="2328" y="1478"/>
                      <a:pt x="5194" y="3670"/>
                      <a:pt x="5486" y="4070"/>
                    </a:cubicBezTo>
                    <a:cubicBezTo>
                      <a:pt x="5348" y="4156"/>
                      <a:pt x="4981" y="4236"/>
                      <a:pt x="4300" y="4236"/>
                    </a:cubicBezTo>
                    <a:cubicBezTo>
                      <a:pt x="4174" y="4236"/>
                      <a:pt x="4070" y="4232"/>
                      <a:pt x="4007" y="4231"/>
                    </a:cubicBezTo>
                    <a:cubicBezTo>
                      <a:pt x="2918" y="2916"/>
                      <a:pt x="1670" y="1436"/>
                      <a:pt x="917" y="622"/>
                    </a:cubicBezTo>
                    <a:close/>
                    <a:moveTo>
                      <a:pt x="331" y="768"/>
                    </a:moveTo>
                    <a:lnTo>
                      <a:pt x="331" y="768"/>
                    </a:lnTo>
                    <a:cubicBezTo>
                      <a:pt x="627" y="1368"/>
                      <a:pt x="1256" y="2513"/>
                      <a:pt x="2556" y="4736"/>
                    </a:cubicBezTo>
                    <a:cubicBezTo>
                      <a:pt x="2063" y="5533"/>
                      <a:pt x="1457" y="6390"/>
                      <a:pt x="1224" y="6552"/>
                    </a:cubicBezTo>
                    <a:cubicBezTo>
                      <a:pt x="989" y="5983"/>
                      <a:pt x="428" y="2226"/>
                      <a:pt x="331" y="768"/>
                    </a:cubicBezTo>
                    <a:close/>
                    <a:moveTo>
                      <a:pt x="227" y="1"/>
                    </a:moveTo>
                    <a:cubicBezTo>
                      <a:pt x="204" y="1"/>
                      <a:pt x="179" y="6"/>
                      <a:pt x="158" y="17"/>
                    </a:cubicBezTo>
                    <a:cubicBezTo>
                      <a:pt x="153" y="18"/>
                      <a:pt x="150" y="21"/>
                      <a:pt x="145" y="23"/>
                    </a:cubicBezTo>
                    <a:cubicBezTo>
                      <a:pt x="53" y="77"/>
                      <a:pt x="0" y="154"/>
                      <a:pt x="69" y="1012"/>
                    </a:cubicBezTo>
                    <a:cubicBezTo>
                      <a:pt x="142" y="1923"/>
                      <a:pt x="723" y="6692"/>
                      <a:pt x="1110" y="6844"/>
                    </a:cubicBezTo>
                    <a:cubicBezTo>
                      <a:pt x="1127" y="6851"/>
                      <a:pt x="1169" y="6858"/>
                      <a:pt x="1186" y="6858"/>
                    </a:cubicBezTo>
                    <a:cubicBezTo>
                      <a:pt x="1538" y="6858"/>
                      <a:pt x="2373" y="5575"/>
                      <a:pt x="2840" y="4810"/>
                    </a:cubicBezTo>
                    <a:cubicBezTo>
                      <a:pt x="2867" y="4766"/>
                      <a:pt x="2868" y="4711"/>
                      <a:pt x="2841" y="4666"/>
                    </a:cubicBezTo>
                    <a:cubicBezTo>
                      <a:pt x="2124" y="3441"/>
                      <a:pt x="1076" y="1607"/>
                      <a:pt x="603" y="691"/>
                    </a:cubicBezTo>
                    <a:lnTo>
                      <a:pt x="603" y="691"/>
                    </a:lnTo>
                    <a:cubicBezTo>
                      <a:pt x="1343" y="1493"/>
                      <a:pt x="2840" y="3263"/>
                      <a:pt x="3831" y="4459"/>
                    </a:cubicBezTo>
                    <a:cubicBezTo>
                      <a:pt x="3855" y="4489"/>
                      <a:pt x="3892" y="4508"/>
                      <a:pt x="3931" y="4509"/>
                    </a:cubicBezTo>
                    <a:cubicBezTo>
                      <a:pt x="3931" y="4509"/>
                      <a:pt x="4084" y="4517"/>
                      <a:pt x="4300" y="4517"/>
                    </a:cubicBezTo>
                    <a:cubicBezTo>
                      <a:pt x="5486" y="4517"/>
                      <a:pt x="5680" y="4292"/>
                      <a:pt x="5745" y="4219"/>
                    </a:cubicBezTo>
                    <a:cubicBezTo>
                      <a:pt x="5775" y="4184"/>
                      <a:pt x="5818" y="4107"/>
                      <a:pt x="5764" y="3988"/>
                    </a:cubicBezTo>
                    <a:cubicBezTo>
                      <a:pt x="5569" y="3562"/>
                      <a:pt x="3803" y="2278"/>
                      <a:pt x="3053" y="1745"/>
                    </a:cubicBezTo>
                    <a:cubicBezTo>
                      <a:pt x="2813" y="1576"/>
                      <a:pt x="804" y="158"/>
                      <a:pt x="287" y="13"/>
                    </a:cubicBezTo>
                    <a:cubicBezTo>
                      <a:pt x="277" y="8"/>
                      <a:pt x="267" y="5"/>
                      <a:pt x="256" y="4"/>
                    </a:cubicBezTo>
                    <a:cubicBezTo>
                      <a:pt x="247" y="2"/>
                      <a:pt x="237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3"/>
              <p:cNvSpPr/>
              <p:nvPr/>
            </p:nvSpPr>
            <p:spPr>
              <a:xfrm>
                <a:off x="1958632" y="794835"/>
                <a:ext cx="65922" cy="75555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251" extrusionOk="0">
                    <a:moveTo>
                      <a:pt x="1803" y="1"/>
                    </a:moveTo>
                    <a:cubicBezTo>
                      <a:pt x="1749" y="1"/>
                      <a:pt x="1697" y="32"/>
                      <a:pt x="1674" y="85"/>
                    </a:cubicBezTo>
                    <a:cubicBezTo>
                      <a:pt x="1326" y="883"/>
                      <a:pt x="875" y="1797"/>
                      <a:pt x="732" y="1955"/>
                    </a:cubicBezTo>
                    <a:cubicBezTo>
                      <a:pt x="631" y="1870"/>
                      <a:pt x="435" y="1496"/>
                      <a:pt x="291" y="1110"/>
                    </a:cubicBezTo>
                    <a:cubicBezTo>
                      <a:pt x="270" y="1054"/>
                      <a:pt x="217" y="1019"/>
                      <a:pt x="160" y="1019"/>
                    </a:cubicBezTo>
                    <a:cubicBezTo>
                      <a:pt x="143" y="1019"/>
                      <a:pt x="126" y="1022"/>
                      <a:pt x="109" y="1028"/>
                    </a:cubicBezTo>
                    <a:cubicBezTo>
                      <a:pt x="37" y="1055"/>
                      <a:pt x="0" y="1136"/>
                      <a:pt x="27" y="1209"/>
                    </a:cubicBezTo>
                    <a:cubicBezTo>
                      <a:pt x="106" y="1419"/>
                      <a:pt x="383" y="2113"/>
                      <a:pt x="639" y="2228"/>
                    </a:cubicBezTo>
                    <a:cubicBezTo>
                      <a:pt x="674" y="2244"/>
                      <a:pt x="707" y="2250"/>
                      <a:pt x="737" y="2250"/>
                    </a:cubicBezTo>
                    <a:cubicBezTo>
                      <a:pt x="768" y="2250"/>
                      <a:pt x="794" y="2244"/>
                      <a:pt x="815" y="2236"/>
                    </a:cubicBezTo>
                    <a:cubicBezTo>
                      <a:pt x="1042" y="2149"/>
                      <a:pt x="1548" y="1079"/>
                      <a:pt x="1932" y="197"/>
                    </a:cubicBezTo>
                    <a:cubicBezTo>
                      <a:pt x="1964" y="126"/>
                      <a:pt x="1931" y="43"/>
                      <a:pt x="1860" y="13"/>
                    </a:cubicBezTo>
                    <a:cubicBezTo>
                      <a:pt x="1841" y="5"/>
                      <a:pt x="1822" y="1"/>
                      <a:pt x="18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52" name="Google Shape;152;p13"/>
          <p:cNvSpPr/>
          <p:nvPr/>
        </p:nvSpPr>
        <p:spPr>
          <a:xfrm>
            <a:off x="188733" y="5713232"/>
            <a:ext cx="1744872" cy="488195"/>
          </a:xfrm>
          <a:custGeom>
            <a:avLst/>
            <a:gdLst/>
            <a:ahLst/>
            <a:cxnLst/>
            <a:rect l="l" t="t" r="r" b="b"/>
            <a:pathLst>
              <a:path w="17823" h="4987" extrusionOk="0">
                <a:moveTo>
                  <a:pt x="6644" y="0"/>
                </a:moveTo>
                <a:cubicBezTo>
                  <a:pt x="6637" y="0"/>
                  <a:pt x="6630" y="1"/>
                  <a:pt x="6622" y="2"/>
                </a:cubicBezTo>
                <a:cubicBezTo>
                  <a:pt x="6473" y="34"/>
                  <a:pt x="6330" y="92"/>
                  <a:pt x="6205" y="169"/>
                </a:cubicBezTo>
                <a:cubicBezTo>
                  <a:pt x="6156" y="200"/>
                  <a:pt x="6141" y="263"/>
                  <a:pt x="6172" y="312"/>
                </a:cubicBezTo>
                <a:cubicBezTo>
                  <a:pt x="6191" y="344"/>
                  <a:pt x="6226" y="361"/>
                  <a:pt x="6260" y="361"/>
                </a:cubicBezTo>
                <a:cubicBezTo>
                  <a:pt x="6278" y="361"/>
                  <a:pt x="6298" y="356"/>
                  <a:pt x="6314" y="345"/>
                </a:cubicBezTo>
                <a:cubicBezTo>
                  <a:pt x="6419" y="282"/>
                  <a:pt x="6540" y="233"/>
                  <a:pt x="6665" y="206"/>
                </a:cubicBezTo>
                <a:cubicBezTo>
                  <a:pt x="6722" y="193"/>
                  <a:pt x="6757" y="138"/>
                  <a:pt x="6745" y="82"/>
                </a:cubicBezTo>
                <a:cubicBezTo>
                  <a:pt x="6735" y="34"/>
                  <a:pt x="6692" y="0"/>
                  <a:pt x="6644" y="0"/>
                </a:cubicBezTo>
                <a:close/>
                <a:moveTo>
                  <a:pt x="6996" y="138"/>
                </a:moveTo>
                <a:cubicBezTo>
                  <a:pt x="6982" y="138"/>
                  <a:pt x="6969" y="140"/>
                  <a:pt x="6956" y="146"/>
                </a:cubicBezTo>
                <a:cubicBezTo>
                  <a:pt x="6903" y="168"/>
                  <a:pt x="6877" y="229"/>
                  <a:pt x="6899" y="282"/>
                </a:cubicBezTo>
                <a:cubicBezTo>
                  <a:pt x="6915" y="320"/>
                  <a:pt x="6924" y="369"/>
                  <a:pt x="6924" y="429"/>
                </a:cubicBezTo>
                <a:cubicBezTo>
                  <a:pt x="6924" y="487"/>
                  <a:pt x="6915" y="555"/>
                  <a:pt x="6899" y="630"/>
                </a:cubicBezTo>
                <a:cubicBezTo>
                  <a:pt x="6888" y="685"/>
                  <a:pt x="6924" y="740"/>
                  <a:pt x="6980" y="752"/>
                </a:cubicBezTo>
                <a:cubicBezTo>
                  <a:pt x="6986" y="753"/>
                  <a:pt x="6994" y="754"/>
                  <a:pt x="7001" y="754"/>
                </a:cubicBezTo>
                <a:lnTo>
                  <a:pt x="7002" y="754"/>
                </a:lnTo>
                <a:cubicBezTo>
                  <a:pt x="7050" y="754"/>
                  <a:pt x="7093" y="721"/>
                  <a:pt x="7103" y="672"/>
                </a:cubicBezTo>
                <a:cubicBezTo>
                  <a:pt x="7122" y="584"/>
                  <a:pt x="7132" y="502"/>
                  <a:pt x="7132" y="429"/>
                </a:cubicBezTo>
                <a:cubicBezTo>
                  <a:pt x="7132" y="340"/>
                  <a:pt x="7119" y="265"/>
                  <a:pt x="7092" y="201"/>
                </a:cubicBezTo>
                <a:cubicBezTo>
                  <a:pt x="7075" y="161"/>
                  <a:pt x="7036" y="138"/>
                  <a:pt x="6996" y="138"/>
                </a:cubicBezTo>
                <a:close/>
                <a:moveTo>
                  <a:pt x="5960" y="437"/>
                </a:moveTo>
                <a:cubicBezTo>
                  <a:pt x="5927" y="437"/>
                  <a:pt x="5894" y="453"/>
                  <a:pt x="5874" y="483"/>
                </a:cubicBezTo>
                <a:cubicBezTo>
                  <a:pt x="5787" y="615"/>
                  <a:pt x="5736" y="762"/>
                  <a:pt x="5722" y="920"/>
                </a:cubicBezTo>
                <a:cubicBezTo>
                  <a:pt x="5717" y="977"/>
                  <a:pt x="5760" y="1028"/>
                  <a:pt x="5818" y="1033"/>
                </a:cubicBezTo>
                <a:lnTo>
                  <a:pt x="5826" y="1033"/>
                </a:lnTo>
                <a:cubicBezTo>
                  <a:pt x="5879" y="1033"/>
                  <a:pt x="5925" y="992"/>
                  <a:pt x="5929" y="937"/>
                </a:cubicBezTo>
                <a:cubicBezTo>
                  <a:pt x="5940" y="815"/>
                  <a:pt x="5979" y="701"/>
                  <a:pt x="6047" y="599"/>
                </a:cubicBezTo>
                <a:cubicBezTo>
                  <a:pt x="6079" y="551"/>
                  <a:pt x="6066" y="486"/>
                  <a:pt x="6019" y="454"/>
                </a:cubicBezTo>
                <a:cubicBezTo>
                  <a:pt x="6001" y="442"/>
                  <a:pt x="5980" y="437"/>
                  <a:pt x="5960" y="437"/>
                </a:cubicBezTo>
                <a:close/>
                <a:moveTo>
                  <a:pt x="17671" y="933"/>
                </a:moveTo>
                <a:cubicBezTo>
                  <a:pt x="17661" y="933"/>
                  <a:pt x="17652" y="934"/>
                  <a:pt x="17642" y="937"/>
                </a:cubicBezTo>
                <a:cubicBezTo>
                  <a:pt x="17587" y="953"/>
                  <a:pt x="17556" y="1011"/>
                  <a:pt x="17571" y="1066"/>
                </a:cubicBezTo>
                <a:lnTo>
                  <a:pt x="17596" y="1059"/>
                </a:lnTo>
                <a:lnTo>
                  <a:pt x="17596" y="1059"/>
                </a:lnTo>
                <a:lnTo>
                  <a:pt x="17769" y="1004"/>
                </a:lnTo>
                <a:cubicBezTo>
                  <a:pt x="17755" y="960"/>
                  <a:pt x="17714" y="933"/>
                  <a:pt x="17671" y="933"/>
                </a:cubicBezTo>
                <a:close/>
                <a:moveTo>
                  <a:pt x="17673" y="1040"/>
                </a:moveTo>
                <a:lnTo>
                  <a:pt x="17596" y="1059"/>
                </a:lnTo>
                <a:lnTo>
                  <a:pt x="17596" y="1059"/>
                </a:lnTo>
                <a:lnTo>
                  <a:pt x="17572" y="1067"/>
                </a:lnTo>
                <a:lnTo>
                  <a:pt x="17572" y="1067"/>
                </a:lnTo>
                <a:lnTo>
                  <a:pt x="17673" y="1040"/>
                </a:lnTo>
                <a:close/>
                <a:moveTo>
                  <a:pt x="6871" y="941"/>
                </a:moveTo>
                <a:cubicBezTo>
                  <a:pt x="6830" y="941"/>
                  <a:pt x="6792" y="964"/>
                  <a:pt x="6776" y="1004"/>
                </a:cubicBezTo>
                <a:cubicBezTo>
                  <a:pt x="6725" y="1121"/>
                  <a:pt x="6664" y="1241"/>
                  <a:pt x="6593" y="1363"/>
                </a:cubicBezTo>
                <a:cubicBezTo>
                  <a:pt x="6564" y="1414"/>
                  <a:pt x="6581" y="1476"/>
                  <a:pt x="6631" y="1505"/>
                </a:cubicBezTo>
                <a:cubicBezTo>
                  <a:pt x="6647" y="1515"/>
                  <a:pt x="6665" y="1519"/>
                  <a:pt x="6682" y="1519"/>
                </a:cubicBezTo>
                <a:lnTo>
                  <a:pt x="6682" y="1520"/>
                </a:lnTo>
                <a:cubicBezTo>
                  <a:pt x="6719" y="1520"/>
                  <a:pt x="6753" y="1500"/>
                  <a:pt x="6773" y="1467"/>
                </a:cubicBezTo>
                <a:cubicBezTo>
                  <a:pt x="6848" y="1339"/>
                  <a:pt x="6913" y="1210"/>
                  <a:pt x="6967" y="1086"/>
                </a:cubicBezTo>
                <a:cubicBezTo>
                  <a:pt x="6989" y="1034"/>
                  <a:pt x="6964" y="973"/>
                  <a:pt x="6912" y="949"/>
                </a:cubicBezTo>
                <a:cubicBezTo>
                  <a:pt x="6898" y="944"/>
                  <a:pt x="6884" y="941"/>
                  <a:pt x="6871" y="941"/>
                </a:cubicBezTo>
                <a:close/>
                <a:moveTo>
                  <a:pt x="5879" y="1233"/>
                </a:moveTo>
                <a:cubicBezTo>
                  <a:pt x="5868" y="1233"/>
                  <a:pt x="5858" y="1235"/>
                  <a:pt x="5847" y="1238"/>
                </a:cubicBezTo>
                <a:cubicBezTo>
                  <a:pt x="5793" y="1257"/>
                  <a:pt x="5763" y="1316"/>
                  <a:pt x="5781" y="1369"/>
                </a:cubicBezTo>
                <a:cubicBezTo>
                  <a:pt x="5823" y="1498"/>
                  <a:pt x="5886" y="1632"/>
                  <a:pt x="5971" y="1766"/>
                </a:cubicBezTo>
                <a:cubicBezTo>
                  <a:pt x="5990" y="1797"/>
                  <a:pt x="6023" y="1815"/>
                  <a:pt x="6059" y="1815"/>
                </a:cubicBezTo>
                <a:cubicBezTo>
                  <a:pt x="6077" y="1815"/>
                  <a:pt x="6096" y="1810"/>
                  <a:pt x="6113" y="1799"/>
                </a:cubicBezTo>
                <a:cubicBezTo>
                  <a:pt x="6162" y="1769"/>
                  <a:pt x="6177" y="1704"/>
                  <a:pt x="6146" y="1656"/>
                </a:cubicBezTo>
                <a:cubicBezTo>
                  <a:pt x="6071" y="1536"/>
                  <a:pt x="6015" y="1418"/>
                  <a:pt x="5978" y="1306"/>
                </a:cubicBezTo>
                <a:cubicBezTo>
                  <a:pt x="5964" y="1261"/>
                  <a:pt x="5923" y="1233"/>
                  <a:pt x="5879" y="1233"/>
                </a:cubicBezTo>
                <a:close/>
                <a:moveTo>
                  <a:pt x="17718" y="1347"/>
                </a:moveTo>
                <a:cubicBezTo>
                  <a:pt x="17661" y="1347"/>
                  <a:pt x="17614" y="1389"/>
                  <a:pt x="17611" y="1445"/>
                </a:cubicBezTo>
                <a:cubicBezTo>
                  <a:pt x="17604" y="1567"/>
                  <a:pt x="17580" y="1695"/>
                  <a:pt x="17539" y="1829"/>
                </a:cubicBezTo>
                <a:cubicBezTo>
                  <a:pt x="17522" y="1883"/>
                  <a:pt x="17554" y="1941"/>
                  <a:pt x="17608" y="1957"/>
                </a:cubicBezTo>
                <a:cubicBezTo>
                  <a:pt x="17619" y="1961"/>
                  <a:pt x="17629" y="1962"/>
                  <a:pt x="17638" y="1962"/>
                </a:cubicBezTo>
                <a:cubicBezTo>
                  <a:pt x="17682" y="1962"/>
                  <a:pt x="17724" y="1934"/>
                  <a:pt x="17738" y="1889"/>
                </a:cubicBezTo>
                <a:cubicBezTo>
                  <a:pt x="17783" y="1741"/>
                  <a:pt x="17810" y="1596"/>
                  <a:pt x="17818" y="1458"/>
                </a:cubicBezTo>
                <a:cubicBezTo>
                  <a:pt x="17822" y="1400"/>
                  <a:pt x="17778" y="1351"/>
                  <a:pt x="17720" y="1347"/>
                </a:cubicBezTo>
                <a:cubicBezTo>
                  <a:pt x="17720" y="1347"/>
                  <a:pt x="17719" y="1347"/>
                  <a:pt x="17718" y="1347"/>
                </a:cubicBezTo>
                <a:close/>
                <a:moveTo>
                  <a:pt x="118" y="1555"/>
                </a:moveTo>
                <a:cubicBezTo>
                  <a:pt x="104" y="1555"/>
                  <a:pt x="91" y="1557"/>
                  <a:pt x="78" y="1563"/>
                </a:cubicBezTo>
                <a:cubicBezTo>
                  <a:pt x="25" y="1585"/>
                  <a:pt x="0" y="1646"/>
                  <a:pt x="22" y="1699"/>
                </a:cubicBezTo>
                <a:cubicBezTo>
                  <a:pt x="25" y="1705"/>
                  <a:pt x="90" y="1858"/>
                  <a:pt x="223" y="2081"/>
                </a:cubicBezTo>
                <a:cubicBezTo>
                  <a:pt x="243" y="2113"/>
                  <a:pt x="277" y="2131"/>
                  <a:pt x="313" y="2131"/>
                </a:cubicBezTo>
                <a:cubicBezTo>
                  <a:pt x="330" y="2131"/>
                  <a:pt x="348" y="2126"/>
                  <a:pt x="365" y="2117"/>
                </a:cubicBezTo>
                <a:cubicBezTo>
                  <a:pt x="414" y="2087"/>
                  <a:pt x="430" y="2024"/>
                  <a:pt x="401" y="1975"/>
                </a:cubicBezTo>
                <a:cubicBezTo>
                  <a:pt x="276" y="1765"/>
                  <a:pt x="215" y="1619"/>
                  <a:pt x="214" y="1618"/>
                </a:cubicBezTo>
                <a:cubicBezTo>
                  <a:pt x="197" y="1579"/>
                  <a:pt x="158" y="1555"/>
                  <a:pt x="118" y="1555"/>
                </a:cubicBezTo>
                <a:close/>
                <a:moveTo>
                  <a:pt x="6457" y="1660"/>
                </a:moveTo>
                <a:cubicBezTo>
                  <a:pt x="6425" y="1660"/>
                  <a:pt x="6393" y="1675"/>
                  <a:pt x="6373" y="1704"/>
                </a:cubicBezTo>
                <a:cubicBezTo>
                  <a:pt x="6294" y="1813"/>
                  <a:pt x="6211" y="1921"/>
                  <a:pt x="6123" y="2025"/>
                </a:cubicBezTo>
                <a:cubicBezTo>
                  <a:pt x="6085" y="2068"/>
                  <a:pt x="6091" y="2134"/>
                  <a:pt x="6134" y="2171"/>
                </a:cubicBezTo>
                <a:cubicBezTo>
                  <a:pt x="6153" y="2187"/>
                  <a:pt x="6177" y="2195"/>
                  <a:pt x="6201" y="2195"/>
                </a:cubicBezTo>
                <a:cubicBezTo>
                  <a:pt x="6228" y="2195"/>
                  <a:pt x="6254" y="2185"/>
                  <a:pt x="6275" y="2166"/>
                </a:cubicBezTo>
                <a:cubicBezTo>
                  <a:pt x="6349" y="2249"/>
                  <a:pt x="6433" y="2333"/>
                  <a:pt x="6522" y="2418"/>
                </a:cubicBezTo>
                <a:cubicBezTo>
                  <a:pt x="6542" y="2438"/>
                  <a:pt x="6567" y="2446"/>
                  <a:pt x="6593" y="2446"/>
                </a:cubicBezTo>
                <a:cubicBezTo>
                  <a:pt x="6620" y="2446"/>
                  <a:pt x="6648" y="2435"/>
                  <a:pt x="6669" y="2414"/>
                </a:cubicBezTo>
                <a:cubicBezTo>
                  <a:pt x="6708" y="2373"/>
                  <a:pt x="6706" y="2306"/>
                  <a:pt x="6664" y="2267"/>
                </a:cubicBezTo>
                <a:cubicBezTo>
                  <a:pt x="6571" y="2178"/>
                  <a:pt x="6484" y="2090"/>
                  <a:pt x="6408" y="2003"/>
                </a:cubicBezTo>
                <a:cubicBezTo>
                  <a:pt x="6455" y="1944"/>
                  <a:pt x="6499" y="1884"/>
                  <a:pt x="6542" y="1824"/>
                </a:cubicBezTo>
                <a:cubicBezTo>
                  <a:pt x="6575" y="1777"/>
                  <a:pt x="6564" y="1712"/>
                  <a:pt x="6517" y="1679"/>
                </a:cubicBezTo>
                <a:cubicBezTo>
                  <a:pt x="6499" y="1666"/>
                  <a:pt x="6478" y="1660"/>
                  <a:pt x="6457" y="1660"/>
                </a:cubicBezTo>
                <a:close/>
                <a:moveTo>
                  <a:pt x="17482" y="2139"/>
                </a:moveTo>
                <a:cubicBezTo>
                  <a:pt x="17444" y="2139"/>
                  <a:pt x="17408" y="2160"/>
                  <a:pt x="17390" y="2196"/>
                </a:cubicBezTo>
                <a:cubicBezTo>
                  <a:pt x="17332" y="2310"/>
                  <a:pt x="17263" y="2428"/>
                  <a:pt x="17185" y="2542"/>
                </a:cubicBezTo>
                <a:cubicBezTo>
                  <a:pt x="17153" y="2589"/>
                  <a:pt x="17165" y="2654"/>
                  <a:pt x="17213" y="2686"/>
                </a:cubicBezTo>
                <a:cubicBezTo>
                  <a:pt x="17230" y="2698"/>
                  <a:pt x="17251" y="2705"/>
                  <a:pt x="17271" y="2705"/>
                </a:cubicBezTo>
                <a:cubicBezTo>
                  <a:pt x="17304" y="2705"/>
                  <a:pt x="17337" y="2689"/>
                  <a:pt x="17357" y="2659"/>
                </a:cubicBezTo>
                <a:cubicBezTo>
                  <a:pt x="17440" y="2537"/>
                  <a:pt x="17513" y="2412"/>
                  <a:pt x="17575" y="2289"/>
                </a:cubicBezTo>
                <a:cubicBezTo>
                  <a:pt x="17600" y="2238"/>
                  <a:pt x="17580" y="2175"/>
                  <a:pt x="17529" y="2150"/>
                </a:cubicBezTo>
                <a:cubicBezTo>
                  <a:pt x="17514" y="2142"/>
                  <a:pt x="17498" y="2139"/>
                  <a:pt x="17482" y="2139"/>
                </a:cubicBezTo>
                <a:close/>
                <a:moveTo>
                  <a:pt x="5919" y="2293"/>
                </a:moveTo>
                <a:cubicBezTo>
                  <a:pt x="5893" y="2293"/>
                  <a:pt x="5866" y="2303"/>
                  <a:pt x="5846" y="2324"/>
                </a:cubicBezTo>
                <a:cubicBezTo>
                  <a:pt x="5750" y="2420"/>
                  <a:pt x="5650" y="2514"/>
                  <a:pt x="5547" y="2600"/>
                </a:cubicBezTo>
                <a:cubicBezTo>
                  <a:pt x="5504" y="2637"/>
                  <a:pt x="5498" y="2703"/>
                  <a:pt x="5536" y="2746"/>
                </a:cubicBezTo>
                <a:cubicBezTo>
                  <a:pt x="5555" y="2771"/>
                  <a:pt x="5585" y="2783"/>
                  <a:pt x="5614" y="2783"/>
                </a:cubicBezTo>
                <a:cubicBezTo>
                  <a:pt x="5639" y="2783"/>
                  <a:pt x="5662" y="2776"/>
                  <a:pt x="5682" y="2758"/>
                </a:cubicBezTo>
                <a:cubicBezTo>
                  <a:pt x="5788" y="2668"/>
                  <a:pt x="5894" y="2571"/>
                  <a:pt x="5993" y="2471"/>
                </a:cubicBezTo>
                <a:cubicBezTo>
                  <a:pt x="6033" y="2430"/>
                  <a:pt x="6033" y="2364"/>
                  <a:pt x="5993" y="2324"/>
                </a:cubicBezTo>
                <a:cubicBezTo>
                  <a:pt x="5973" y="2303"/>
                  <a:pt x="5946" y="2293"/>
                  <a:pt x="5919" y="2293"/>
                </a:cubicBezTo>
                <a:close/>
                <a:moveTo>
                  <a:pt x="542" y="2271"/>
                </a:moveTo>
                <a:cubicBezTo>
                  <a:pt x="520" y="2271"/>
                  <a:pt x="499" y="2277"/>
                  <a:pt x="481" y="2291"/>
                </a:cubicBezTo>
                <a:cubicBezTo>
                  <a:pt x="434" y="2325"/>
                  <a:pt x="424" y="2390"/>
                  <a:pt x="457" y="2436"/>
                </a:cubicBezTo>
                <a:cubicBezTo>
                  <a:pt x="542" y="2553"/>
                  <a:pt x="632" y="2664"/>
                  <a:pt x="724" y="2768"/>
                </a:cubicBezTo>
                <a:cubicBezTo>
                  <a:pt x="745" y="2790"/>
                  <a:pt x="773" y="2803"/>
                  <a:pt x="803" y="2803"/>
                </a:cubicBezTo>
                <a:cubicBezTo>
                  <a:pt x="827" y="2803"/>
                  <a:pt x="852" y="2794"/>
                  <a:pt x="871" y="2777"/>
                </a:cubicBezTo>
                <a:cubicBezTo>
                  <a:pt x="914" y="2738"/>
                  <a:pt x="918" y="2673"/>
                  <a:pt x="880" y="2630"/>
                </a:cubicBezTo>
                <a:cubicBezTo>
                  <a:pt x="792" y="2531"/>
                  <a:pt x="706" y="2424"/>
                  <a:pt x="625" y="2314"/>
                </a:cubicBezTo>
                <a:cubicBezTo>
                  <a:pt x="605" y="2286"/>
                  <a:pt x="574" y="2271"/>
                  <a:pt x="542" y="2271"/>
                </a:cubicBezTo>
                <a:close/>
                <a:moveTo>
                  <a:pt x="6906" y="2512"/>
                </a:moveTo>
                <a:cubicBezTo>
                  <a:pt x="6875" y="2512"/>
                  <a:pt x="6845" y="2525"/>
                  <a:pt x="6825" y="2550"/>
                </a:cubicBezTo>
                <a:cubicBezTo>
                  <a:pt x="6789" y="2596"/>
                  <a:pt x="6795" y="2661"/>
                  <a:pt x="6840" y="2697"/>
                </a:cubicBezTo>
                <a:cubicBezTo>
                  <a:pt x="6942" y="2781"/>
                  <a:pt x="7054" y="2866"/>
                  <a:pt x="7174" y="2953"/>
                </a:cubicBezTo>
                <a:cubicBezTo>
                  <a:pt x="7192" y="2967"/>
                  <a:pt x="7214" y="2973"/>
                  <a:pt x="7235" y="2973"/>
                </a:cubicBezTo>
                <a:cubicBezTo>
                  <a:pt x="7267" y="2973"/>
                  <a:pt x="7299" y="2958"/>
                  <a:pt x="7319" y="2930"/>
                </a:cubicBezTo>
                <a:cubicBezTo>
                  <a:pt x="7352" y="2883"/>
                  <a:pt x="7343" y="2819"/>
                  <a:pt x="7296" y="2785"/>
                </a:cubicBezTo>
                <a:cubicBezTo>
                  <a:pt x="7180" y="2700"/>
                  <a:pt x="7071" y="2618"/>
                  <a:pt x="6972" y="2536"/>
                </a:cubicBezTo>
                <a:cubicBezTo>
                  <a:pt x="6952" y="2520"/>
                  <a:pt x="6929" y="2512"/>
                  <a:pt x="6906" y="2512"/>
                </a:cubicBezTo>
                <a:close/>
                <a:moveTo>
                  <a:pt x="5288" y="2832"/>
                </a:moveTo>
                <a:cubicBezTo>
                  <a:pt x="5267" y="2832"/>
                  <a:pt x="5246" y="2838"/>
                  <a:pt x="5227" y="2852"/>
                </a:cubicBezTo>
                <a:cubicBezTo>
                  <a:pt x="5116" y="2931"/>
                  <a:pt x="5002" y="3006"/>
                  <a:pt x="4888" y="3075"/>
                </a:cubicBezTo>
                <a:cubicBezTo>
                  <a:pt x="4838" y="3104"/>
                  <a:pt x="4822" y="3168"/>
                  <a:pt x="4851" y="3217"/>
                </a:cubicBezTo>
                <a:cubicBezTo>
                  <a:pt x="4871" y="3250"/>
                  <a:pt x="4905" y="3268"/>
                  <a:pt x="4941" y="3268"/>
                </a:cubicBezTo>
                <a:cubicBezTo>
                  <a:pt x="4959" y="3268"/>
                  <a:pt x="4977" y="3263"/>
                  <a:pt x="4994" y="3253"/>
                </a:cubicBezTo>
                <a:cubicBezTo>
                  <a:pt x="5113" y="3181"/>
                  <a:pt x="5233" y="3103"/>
                  <a:pt x="5348" y="3019"/>
                </a:cubicBezTo>
                <a:cubicBezTo>
                  <a:pt x="5395" y="2986"/>
                  <a:pt x="5406" y="2921"/>
                  <a:pt x="5372" y="2875"/>
                </a:cubicBezTo>
                <a:cubicBezTo>
                  <a:pt x="5352" y="2847"/>
                  <a:pt x="5320" y="2832"/>
                  <a:pt x="5288" y="2832"/>
                </a:cubicBezTo>
                <a:close/>
                <a:moveTo>
                  <a:pt x="17019" y="2827"/>
                </a:moveTo>
                <a:cubicBezTo>
                  <a:pt x="16990" y="2827"/>
                  <a:pt x="16960" y="2839"/>
                  <a:pt x="16940" y="2864"/>
                </a:cubicBezTo>
                <a:cubicBezTo>
                  <a:pt x="16856" y="2964"/>
                  <a:pt x="16762" y="3065"/>
                  <a:pt x="16664" y="3162"/>
                </a:cubicBezTo>
                <a:cubicBezTo>
                  <a:pt x="16623" y="3202"/>
                  <a:pt x="16623" y="3268"/>
                  <a:pt x="16663" y="3308"/>
                </a:cubicBezTo>
                <a:cubicBezTo>
                  <a:pt x="16684" y="3329"/>
                  <a:pt x="16710" y="3339"/>
                  <a:pt x="16738" y="3339"/>
                </a:cubicBezTo>
                <a:cubicBezTo>
                  <a:pt x="16764" y="3339"/>
                  <a:pt x="16791" y="3329"/>
                  <a:pt x="16810" y="3310"/>
                </a:cubicBezTo>
                <a:cubicBezTo>
                  <a:pt x="16913" y="3208"/>
                  <a:pt x="17010" y="3104"/>
                  <a:pt x="17099" y="2999"/>
                </a:cubicBezTo>
                <a:cubicBezTo>
                  <a:pt x="17136" y="2954"/>
                  <a:pt x="17131" y="2888"/>
                  <a:pt x="17087" y="2852"/>
                </a:cubicBezTo>
                <a:cubicBezTo>
                  <a:pt x="17067" y="2835"/>
                  <a:pt x="17043" y="2827"/>
                  <a:pt x="17019" y="2827"/>
                </a:cubicBezTo>
                <a:close/>
                <a:moveTo>
                  <a:pt x="1095" y="2890"/>
                </a:moveTo>
                <a:cubicBezTo>
                  <a:pt x="1067" y="2890"/>
                  <a:pt x="1038" y="2901"/>
                  <a:pt x="1018" y="2924"/>
                </a:cubicBezTo>
                <a:cubicBezTo>
                  <a:pt x="980" y="2967"/>
                  <a:pt x="983" y="3033"/>
                  <a:pt x="1026" y="3071"/>
                </a:cubicBezTo>
                <a:cubicBezTo>
                  <a:pt x="1133" y="3168"/>
                  <a:pt x="1246" y="3257"/>
                  <a:pt x="1361" y="3338"/>
                </a:cubicBezTo>
                <a:cubicBezTo>
                  <a:pt x="1380" y="3350"/>
                  <a:pt x="1399" y="3356"/>
                  <a:pt x="1420" y="3356"/>
                </a:cubicBezTo>
                <a:cubicBezTo>
                  <a:pt x="1453" y="3356"/>
                  <a:pt x="1485" y="3340"/>
                  <a:pt x="1506" y="3312"/>
                </a:cubicBezTo>
                <a:cubicBezTo>
                  <a:pt x="1539" y="3264"/>
                  <a:pt x="1527" y="3199"/>
                  <a:pt x="1480" y="3168"/>
                </a:cubicBezTo>
                <a:cubicBezTo>
                  <a:pt x="1372" y="3092"/>
                  <a:pt x="1267" y="3008"/>
                  <a:pt x="1165" y="2917"/>
                </a:cubicBezTo>
                <a:cubicBezTo>
                  <a:pt x="1145" y="2899"/>
                  <a:pt x="1120" y="2890"/>
                  <a:pt x="1095" y="2890"/>
                </a:cubicBezTo>
                <a:close/>
                <a:moveTo>
                  <a:pt x="7576" y="3001"/>
                </a:moveTo>
                <a:cubicBezTo>
                  <a:pt x="7543" y="3001"/>
                  <a:pt x="7510" y="3017"/>
                  <a:pt x="7490" y="3048"/>
                </a:cubicBezTo>
                <a:cubicBezTo>
                  <a:pt x="7458" y="3095"/>
                  <a:pt x="7471" y="3160"/>
                  <a:pt x="7519" y="3192"/>
                </a:cubicBezTo>
                <a:cubicBezTo>
                  <a:pt x="7631" y="3266"/>
                  <a:pt x="7749" y="3340"/>
                  <a:pt x="7873" y="3416"/>
                </a:cubicBezTo>
                <a:cubicBezTo>
                  <a:pt x="7890" y="3426"/>
                  <a:pt x="7909" y="3431"/>
                  <a:pt x="7927" y="3431"/>
                </a:cubicBezTo>
                <a:cubicBezTo>
                  <a:pt x="7963" y="3431"/>
                  <a:pt x="7997" y="3414"/>
                  <a:pt x="8016" y="3382"/>
                </a:cubicBezTo>
                <a:cubicBezTo>
                  <a:pt x="8046" y="3333"/>
                  <a:pt x="8030" y="3268"/>
                  <a:pt x="7981" y="3239"/>
                </a:cubicBezTo>
                <a:cubicBezTo>
                  <a:pt x="7860" y="3164"/>
                  <a:pt x="7743" y="3090"/>
                  <a:pt x="7634" y="3018"/>
                </a:cubicBezTo>
                <a:cubicBezTo>
                  <a:pt x="7616" y="3007"/>
                  <a:pt x="7596" y="3001"/>
                  <a:pt x="7576" y="3001"/>
                </a:cubicBezTo>
                <a:close/>
                <a:moveTo>
                  <a:pt x="4575" y="3257"/>
                </a:moveTo>
                <a:cubicBezTo>
                  <a:pt x="4560" y="3257"/>
                  <a:pt x="4544" y="3260"/>
                  <a:pt x="4530" y="3267"/>
                </a:cubicBezTo>
                <a:cubicBezTo>
                  <a:pt x="4407" y="3326"/>
                  <a:pt x="4282" y="3380"/>
                  <a:pt x="4157" y="3426"/>
                </a:cubicBezTo>
                <a:cubicBezTo>
                  <a:pt x="4103" y="3446"/>
                  <a:pt x="4076" y="3506"/>
                  <a:pt x="4095" y="3560"/>
                </a:cubicBezTo>
                <a:cubicBezTo>
                  <a:pt x="4111" y="3601"/>
                  <a:pt x="4150" y="3627"/>
                  <a:pt x="4192" y="3627"/>
                </a:cubicBezTo>
                <a:lnTo>
                  <a:pt x="4193" y="3627"/>
                </a:lnTo>
                <a:cubicBezTo>
                  <a:pt x="4204" y="3627"/>
                  <a:pt x="4217" y="3625"/>
                  <a:pt x="4229" y="3621"/>
                </a:cubicBezTo>
                <a:cubicBezTo>
                  <a:pt x="4360" y="3572"/>
                  <a:pt x="4491" y="3516"/>
                  <a:pt x="4620" y="3454"/>
                </a:cubicBezTo>
                <a:cubicBezTo>
                  <a:pt x="4672" y="3430"/>
                  <a:pt x="4693" y="3367"/>
                  <a:pt x="4669" y="3316"/>
                </a:cubicBezTo>
                <a:cubicBezTo>
                  <a:pt x="4651" y="3279"/>
                  <a:pt x="4613" y="3257"/>
                  <a:pt x="4575" y="3257"/>
                </a:cubicBezTo>
                <a:close/>
                <a:moveTo>
                  <a:pt x="1775" y="3362"/>
                </a:moveTo>
                <a:cubicBezTo>
                  <a:pt x="1738" y="3362"/>
                  <a:pt x="1702" y="3383"/>
                  <a:pt x="1683" y="3419"/>
                </a:cubicBezTo>
                <a:cubicBezTo>
                  <a:pt x="1658" y="3470"/>
                  <a:pt x="1679" y="3533"/>
                  <a:pt x="1730" y="3558"/>
                </a:cubicBezTo>
                <a:cubicBezTo>
                  <a:pt x="1859" y="3623"/>
                  <a:pt x="1992" y="3680"/>
                  <a:pt x="2127" y="3724"/>
                </a:cubicBezTo>
                <a:cubicBezTo>
                  <a:pt x="2138" y="3726"/>
                  <a:pt x="2149" y="3729"/>
                  <a:pt x="2160" y="3729"/>
                </a:cubicBezTo>
                <a:cubicBezTo>
                  <a:pt x="2203" y="3729"/>
                  <a:pt x="2244" y="3700"/>
                  <a:pt x="2258" y="3658"/>
                </a:cubicBezTo>
                <a:cubicBezTo>
                  <a:pt x="2276" y="3602"/>
                  <a:pt x="2247" y="3544"/>
                  <a:pt x="2192" y="3527"/>
                </a:cubicBezTo>
                <a:cubicBezTo>
                  <a:pt x="2067" y="3485"/>
                  <a:pt x="1943" y="3433"/>
                  <a:pt x="1823" y="3373"/>
                </a:cubicBezTo>
                <a:cubicBezTo>
                  <a:pt x="1808" y="3365"/>
                  <a:pt x="1791" y="3362"/>
                  <a:pt x="1775" y="3362"/>
                </a:cubicBezTo>
                <a:close/>
                <a:moveTo>
                  <a:pt x="3797" y="3545"/>
                </a:moveTo>
                <a:cubicBezTo>
                  <a:pt x="3789" y="3545"/>
                  <a:pt x="3780" y="3546"/>
                  <a:pt x="3771" y="3549"/>
                </a:cubicBezTo>
                <a:cubicBezTo>
                  <a:pt x="3638" y="3583"/>
                  <a:pt x="3505" y="3610"/>
                  <a:pt x="3376" y="3627"/>
                </a:cubicBezTo>
                <a:cubicBezTo>
                  <a:pt x="3319" y="3634"/>
                  <a:pt x="3280" y="3687"/>
                  <a:pt x="3287" y="3743"/>
                </a:cubicBezTo>
                <a:cubicBezTo>
                  <a:pt x="3294" y="3796"/>
                  <a:pt x="3338" y="3833"/>
                  <a:pt x="3390" y="3833"/>
                </a:cubicBezTo>
                <a:lnTo>
                  <a:pt x="3390" y="3834"/>
                </a:lnTo>
                <a:cubicBezTo>
                  <a:pt x="3393" y="3834"/>
                  <a:pt x="3398" y="3833"/>
                  <a:pt x="3403" y="3833"/>
                </a:cubicBezTo>
                <a:cubicBezTo>
                  <a:pt x="3542" y="3814"/>
                  <a:pt x="3683" y="3786"/>
                  <a:pt x="3823" y="3749"/>
                </a:cubicBezTo>
                <a:cubicBezTo>
                  <a:pt x="3879" y="3735"/>
                  <a:pt x="3912" y="3677"/>
                  <a:pt x="3897" y="3622"/>
                </a:cubicBezTo>
                <a:cubicBezTo>
                  <a:pt x="3885" y="3576"/>
                  <a:pt x="3843" y="3545"/>
                  <a:pt x="3797" y="3545"/>
                </a:cubicBezTo>
                <a:close/>
                <a:moveTo>
                  <a:pt x="8285" y="3434"/>
                </a:moveTo>
                <a:cubicBezTo>
                  <a:pt x="8249" y="3434"/>
                  <a:pt x="8214" y="3453"/>
                  <a:pt x="8195" y="3487"/>
                </a:cubicBezTo>
                <a:cubicBezTo>
                  <a:pt x="8167" y="3536"/>
                  <a:pt x="8184" y="3600"/>
                  <a:pt x="8234" y="3628"/>
                </a:cubicBezTo>
                <a:cubicBezTo>
                  <a:pt x="8351" y="3696"/>
                  <a:pt x="8473" y="3762"/>
                  <a:pt x="8599" y="3830"/>
                </a:cubicBezTo>
                <a:cubicBezTo>
                  <a:pt x="8615" y="3839"/>
                  <a:pt x="8633" y="3843"/>
                  <a:pt x="8648" y="3843"/>
                </a:cubicBezTo>
                <a:cubicBezTo>
                  <a:pt x="8686" y="3843"/>
                  <a:pt x="8722" y="3823"/>
                  <a:pt x="8740" y="3787"/>
                </a:cubicBezTo>
                <a:cubicBezTo>
                  <a:pt x="8767" y="3737"/>
                  <a:pt x="8749" y="3675"/>
                  <a:pt x="8699" y="3648"/>
                </a:cubicBezTo>
                <a:cubicBezTo>
                  <a:pt x="8573" y="3580"/>
                  <a:pt x="8452" y="3513"/>
                  <a:pt x="8336" y="3448"/>
                </a:cubicBezTo>
                <a:cubicBezTo>
                  <a:pt x="8320" y="3439"/>
                  <a:pt x="8303" y="3434"/>
                  <a:pt x="8285" y="3434"/>
                </a:cubicBezTo>
                <a:close/>
                <a:moveTo>
                  <a:pt x="2563" y="3618"/>
                </a:moveTo>
                <a:cubicBezTo>
                  <a:pt x="2512" y="3618"/>
                  <a:pt x="2468" y="3654"/>
                  <a:pt x="2460" y="3705"/>
                </a:cubicBezTo>
                <a:cubicBezTo>
                  <a:pt x="2450" y="3763"/>
                  <a:pt x="2489" y="3816"/>
                  <a:pt x="2546" y="3825"/>
                </a:cubicBezTo>
                <a:cubicBezTo>
                  <a:pt x="2685" y="3847"/>
                  <a:pt x="2830" y="3860"/>
                  <a:pt x="2975" y="3860"/>
                </a:cubicBezTo>
                <a:lnTo>
                  <a:pt x="2976" y="3860"/>
                </a:lnTo>
                <a:cubicBezTo>
                  <a:pt x="3032" y="3860"/>
                  <a:pt x="3079" y="3814"/>
                  <a:pt x="3080" y="3757"/>
                </a:cubicBezTo>
                <a:cubicBezTo>
                  <a:pt x="3080" y="3699"/>
                  <a:pt x="3033" y="3653"/>
                  <a:pt x="2976" y="3653"/>
                </a:cubicBezTo>
                <a:cubicBezTo>
                  <a:pt x="2842" y="3651"/>
                  <a:pt x="2709" y="3640"/>
                  <a:pt x="2579" y="3620"/>
                </a:cubicBezTo>
                <a:cubicBezTo>
                  <a:pt x="2573" y="3619"/>
                  <a:pt x="2568" y="3618"/>
                  <a:pt x="2563" y="3618"/>
                </a:cubicBezTo>
                <a:close/>
                <a:moveTo>
                  <a:pt x="16429" y="3411"/>
                </a:moveTo>
                <a:cubicBezTo>
                  <a:pt x="16406" y="3411"/>
                  <a:pt x="16383" y="3419"/>
                  <a:pt x="16363" y="3435"/>
                </a:cubicBezTo>
                <a:cubicBezTo>
                  <a:pt x="16260" y="3520"/>
                  <a:pt x="16151" y="3605"/>
                  <a:pt x="16040" y="3683"/>
                </a:cubicBezTo>
                <a:cubicBezTo>
                  <a:pt x="15993" y="3716"/>
                  <a:pt x="15982" y="3781"/>
                  <a:pt x="16016" y="3829"/>
                </a:cubicBezTo>
                <a:cubicBezTo>
                  <a:pt x="16036" y="3857"/>
                  <a:pt x="16068" y="3872"/>
                  <a:pt x="16101" y="3872"/>
                </a:cubicBezTo>
                <a:cubicBezTo>
                  <a:pt x="16122" y="3872"/>
                  <a:pt x="16143" y="3866"/>
                  <a:pt x="16161" y="3852"/>
                </a:cubicBezTo>
                <a:cubicBezTo>
                  <a:pt x="16276" y="3770"/>
                  <a:pt x="16389" y="3683"/>
                  <a:pt x="16497" y="3594"/>
                </a:cubicBezTo>
                <a:cubicBezTo>
                  <a:pt x="16541" y="3557"/>
                  <a:pt x="16546" y="3492"/>
                  <a:pt x="16509" y="3448"/>
                </a:cubicBezTo>
                <a:cubicBezTo>
                  <a:pt x="16488" y="3423"/>
                  <a:pt x="16459" y="3411"/>
                  <a:pt x="16429" y="3411"/>
                </a:cubicBezTo>
                <a:close/>
                <a:moveTo>
                  <a:pt x="9018" y="3827"/>
                </a:moveTo>
                <a:cubicBezTo>
                  <a:pt x="8980" y="3827"/>
                  <a:pt x="8942" y="3848"/>
                  <a:pt x="8924" y="3884"/>
                </a:cubicBezTo>
                <a:cubicBezTo>
                  <a:pt x="8898" y="3934"/>
                  <a:pt x="8919" y="3997"/>
                  <a:pt x="8971" y="4023"/>
                </a:cubicBezTo>
                <a:cubicBezTo>
                  <a:pt x="9091" y="4084"/>
                  <a:pt x="9216" y="4146"/>
                  <a:pt x="9344" y="4208"/>
                </a:cubicBezTo>
                <a:cubicBezTo>
                  <a:pt x="9359" y="4215"/>
                  <a:pt x="9374" y="4219"/>
                  <a:pt x="9390" y="4219"/>
                </a:cubicBezTo>
                <a:cubicBezTo>
                  <a:pt x="9428" y="4219"/>
                  <a:pt x="9464" y="4197"/>
                  <a:pt x="9483" y="4160"/>
                </a:cubicBezTo>
                <a:cubicBezTo>
                  <a:pt x="9507" y="4108"/>
                  <a:pt x="9486" y="4046"/>
                  <a:pt x="9435" y="4021"/>
                </a:cubicBezTo>
                <a:cubicBezTo>
                  <a:pt x="9306" y="3960"/>
                  <a:pt x="9184" y="3899"/>
                  <a:pt x="9064" y="3838"/>
                </a:cubicBezTo>
                <a:cubicBezTo>
                  <a:pt x="9049" y="3830"/>
                  <a:pt x="9033" y="3827"/>
                  <a:pt x="9018" y="3827"/>
                </a:cubicBezTo>
                <a:close/>
                <a:moveTo>
                  <a:pt x="15753" y="3893"/>
                </a:moveTo>
                <a:cubicBezTo>
                  <a:pt x="15735" y="3893"/>
                  <a:pt x="15716" y="3897"/>
                  <a:pt x="15699" y="3907"/>
                </a:cubicBezTo>
                <a:cubicBezTo>
                  <a:pt x="15585" y="3977"/>
                  <a:pt x="15465" y="4045"/>
                  <a:pt x="15344" y="4107"/>
                </a:cubicBezTo>
                <a:cubicBezTo>
                  <a:pt x="15293" y="4134"/>
                  <a:pt x="15273" y="4197"/>
                  <a:pt x="15299" y="4247"/>
                </a:cubicBezTo>
                <a:cubicBezTo>
                  <a:pt x="15317" y="4284"/>
                  <a:pt x="15354" y="4303"/>
                  <a:pt x="15392" y="4303"/>
                </a:cubicBezTo>
                <a:cubicBezTo>
                  <a:pt x="15408" y="4303"/>
                  <a:pt x="15424" y="4299"/>
                  <a:pt x="15438" y="4292"/>
                </a:cubicBezTo>
                <a:cubicBezTo>
                  <a:pt x="15564" y="4227"/>
                  <a:pt x="15688" y="4157"/>
                  <a:pt x="15807" y="4085"/>
                </a:cubicBezTo>
                <a:cubicBezTo>
                  <a:pt x="15856" y="4056"/>
                  <a:pt x="15872" y="3992"/>
                  <a:pt x="15843" y="3943"/>
                </a:cubicBezTo>
                <a:cubicBezTo>
                  <a:pt x="15823" y="3911"/>
                  <a:pt x="15789" y="3893"/>
                  <a:pt x="15753" y="3893"/>
                </a:cubicBezTo>
                <a:close/>
                <a:moveTo>
                  <a:pt x="9766" y="4184"/>
                </a:moveTo>
                <a:cubicBezTo>
                  <a:pt x="9727" y="4184"/>
                  <a:pt x="9689" y="4208"/>
                  <a:pt x="9671" y="4247"/>
                </a:cubicBezTo>
                <a:cubicBezTo>
                  <a:pt x="9649" y="4299"/>
                  <a:pt x="9674" y="4361"/>
                  <a:pt x="9726" y="4384"/>
                </a:cubicBezTo>
                <a:cubicBezTo>
                  <a:pt x="9857" y="4439"/>
                  <a:pt x="9987" y="4492"/>
                  <a:pt x="10117" y="4540"/>
                </a:cubicBezTo>
                <a:cubicBezTo>
                  <a:pt x="10128" y="4544"/>
                  <a:pt x="10140" y="4546"/>
                  <a:pt x="10153" y="4546"/>
                </a:cubicBezTo>
                <a:cubicBezTo>
                  <a:pt x="10194" y="4546"/>
                  <a:pt x="10235" y="4520"/>
                  <a:pt x="10249" y="4478"/>
                </a:cubicBezTo>
                <a:cubicBezTo>
                  <a:pt x="10270" y="4424"/>
                  <a:pt x="10242" y="4364"/>
                  <a:pt x="10188" y="4345"/>
                </a:cubicBezTo>
                <a:cubicBezTo>
                  <a:pt x="10062" y="4298"/>
                  <a:pt x="9936" y="4247"/>
                  <a:pt x="9807" y="4193"/>
                </a:cubicBezTo>
                <a:cubicBezTo>
                  <a:pt x="9794" y="4187"/>
                  <a:pt x="9780" y="4184"/>
                  <a:pt x="9766" y="4184"/>
                </a:cubicBezTo>
                <a:close/>
                <a:moveTo>
                  <a:pt x="15016" y="4274"/>
                </a:moveTo>
                <a:cubicBezTo>
                  <a:pt x="15002" y="4274"/>
                  <a:pt x="14988" y="4276"/>
                  <a:pt x="14974" y="4282"/>
                </a:cubicBezTo>
                <a:cubicBezTo>
                  <a:pt x="14850" y="4335"/>
                  <a:pt x="14723" y="4385"/>
                  <a:pt x="14594" y="4431"/>
                </a:cubicBezTo>
                <a:cubicBezTo>
                  <a:pt x="14540" y="4450"/>
                  <a:pt x="14512" y="4509"/>
                  <a:pt x="14531" y="4563"/>
                </a:cubicBezTo>
                <a:cubicBezTo>
                  <a:pt x="14547" y="4606"/>
                  <a:pt x="14586" y="4633"/>
                  <a:pt x="14629" y="4633"/>
                </a:cubicBezTo>
                <a:cubicBezTo>
                  <a:pt x="14641" y="4633"/>
                  <a:pt x="14652" y="4630"/>
                  <a:pt x="14663" y="4627"/>
                </a:cubicBezTo>
                <a:cubicBezTo>
                  <a:pt x="14796" y="4580"/>
                  <a:pt x="14929" y="4529"/>
                  <a:pt x="15057" y="4472"/>
                </a:cubicBezTo>
                <a:cubicBezTo>
                  <a:pt x="15110" y="4450"/>
                  <a:pt x="15133" y="4389"/>
                  <a:pt x="15111" y="4336"/>
                </a:cubicBezTo>
                <a:cubicBezTo>
                  <a:pt x="15094" y="4297"/>
                  <a:pt x="15056" y="4274"/>
                  <a:pt x="15016" y="4274"/>
                </a:cubicBezTo>
                <a:close/>
                <a:moveTo>
                  <a:pt x="10546" y="4471"/>
                </a:moveTo>
                <a:cubicBezTo>
                  <a:pt x="10502" y="4471"/>
                  <a:pt x="10461" y="4501"/>
                  <a:pt x="10447" y="4544"/>
                </a:cubicBezTo>
                <a:cubicBezTo>
                  <a:pt x="10430" y="4600"/>
                  <a:pt x="10461" y="4657"/>
                  <a:pt x="10515" y="4674"/>
                </a:cubicBezTo>
                <a:cubicBezTo>
                  <a:pt x="10652" y="4716"/>
                  <a:pt x="10787" y="4754"/>
                  <a:pt x="10922" y="4787"/>
                </a:cubicBezTo>
                <a:cubicBezTo>
                  <a:pt x="10931" y="4789"/>
                  <a:pt x="10938" y="4789"/>
                  <a:pt x="10946" y="4789"/>
                </a:cubicBezTo>
                <a:cubicBezTo>
                  <a:pt x="10993" y="4789"/>
                  <a:pt x="11036" y="4758"/>
                  <a:pt x="11047" y="4711"/>
                </a:cubicBezTo>
                <a:cubicBezTo>
                  <a:pt x="11060" y="4655"/>
                  <a:pt x="11027" y="4598"/>
                  <a:pt x="10971" y="4585"/>
                </a:cubicBezTo>
                <a:cubicBezTo>
                  <a:pt x="10841" y="4553"/>
                  <a:pt x="10709" y="4516"/>
                  <a:pt x="10577" y="4476"/>
                </a:cubicBezTo>
                <a:cubicBezTo>
                  <a:pt x="10566" y="4473"/>
                  <a:pt x="10556" y="4471"/>
                  <a:pt x="10546" y="4471"/>
                </a:cubicBezTo>
                <a:close/>
                <a:moveTo>
                  <a:pt x="14234" y="4550"/>
                </a:moveTo>
                <a:cubicBezTo>
                  <a:pt x="14224" y="4550"/>
                  <a:pt x="14214" y="4551"/>
                  <a:pt x="14205" y="4554"/>
                </a:cubicBezTo>
                <a:cubicBezTo>
                  <a:pt x="14074" y="4590"/>
                  <a:pt x="13940" y="4623"/>
                  <a:pt x="13808" y="4650"/>
                </a:cubicBezTo>
                <a:cubicBezTo>
                  <a:pt x="13752" y="4662"/>
                  <a:pt x="13716" y="4717"/>
                  <a:pt x="13727" y="4774"/>
                </a:cubicBezTo>
                <a:cubicBezTo>
                  <a:pt x="13738" y="4823"/>
                  <a:pt x="13781" y="4856"/>
                  <a:pt x="13829" y="4856"/>
                </a:cubicBezTo>
                <a:cubicBezTo>
                  <a:pt x="13836" y="4856"/>
                  <a:pt x="13843" y="4854"/>
                  <a:pt x="13851" y="4853"/>
                </a:cubicBezTo>
                <a:cubicBezTo>
                  <a:pt x="13987" y="4825"/>
                  <a:pt x="14125" y="4792"/>
                  <a:pt x="14261" y="4754"/>
                </a:cubicBezTo>
                <a:cubicBezTo>
                  <a:pt x="14316" y="4738"/>
                  <a:pt x="14348" y="4682"/>
                  <a:pt x="14332" y="4625"/>
                </a:cubicBezTo>
                <a:cubicBezTo>
                  <a:pt x="14320" y="4580"/>
                  <a:pt x="14279" y="4550"/>
                  <a:pt x="14234" y="4550"/>
                </a:cubicBezTo>
                <a:close/>
                <a:moveTo>
                  <a:pt x="11352" y="4669"/>
                </a:moveTo>
                <a:cubicBezTo>
                  <a:pt x="11303" y="4669"/>
                  <a:pt x="11260" y="4704"/>
                  <a:pt x="11250" y="4754"/>
                </a:cubicBezTo>
                <a:cubicBezTo>
                  <a:pt x="11240" y="4810"/>
                  <a:pt x="11277" y="4865"/>
                  <a:pt x="11334" y="4875"/>
                </a:cubicBezTo>
                <a:cubicBezTo>
                  <a:pt x="11474" y="4901"/>
                  <a:pt x="11613" y="4922"/>
                  <a:pt x="11751" y="4939"/>
                </a:cubicBezTo>
                <a:cubicBezTo>
                  <a:pt x="11755" y="4939"/>
                  <a:pt x="11760" y="4940"/>
                  <a:pt x="11763" y="4940"/>
                </a:cubicBezTo>
                <a:lnTo>
                  <a:pt x="11763" y="4939"/>
                </a:lnTo>
                <a:cubicBezTo>
                  <a:pt x="11815" y="4939"/>
                  <a:pt x="11860" y="4901"/>
                  <a:pt x="11866" y="4848"/>
                </a:cubicBezTo>
                <a:cubicBezTo>
                  <a:pt x="11873" y="4791"/>
                  <a:pt x="11832" y="4739"/>
                  <a:pt x="11776" y="4732"/>
                </a:cubicBezTo>
                <a:cubicBezTo>
                  <a:pt x="11642" y="4716"/>
                  <a:pt x="11507" y="4696"/>
                  <a:pt x="11372" y="4671"/>
                </a:cubicBezTo>
                <a:cubicBezTo>
                  <a:pt x="11365" y="4669"/>
                  <a:pt x="11358" y="4669"/>
                  <a:pt x="11352" y="4669"/>
                </a:cubicBezTo>
                <a:close/>
                <a:moveTo>
                  <a:pt x="13420" y="4719"/>
                </a:moveTo>
                <a:cubicBezTo>
                  <a:pt x="13415" y="4719"/>
                  <a:pt x="13411" y="4719"/>
                  <a:pt x="13406" y="4720"/>
                </a:cubicBezTo>
                <a:cubicBezTo>
                  <a:pt x="13273" y="4738"/>
                  <a:pt x="13137" y="4753"/>
                  <a:pt x="12999" y="4763"/>
                </a:cubicBezTo>
                <a:cubicBezTo>
                  <a:pt x="12942" y="4767"/>
                  <a:pt x="12899" y="4816"/>
                  <a:pt x="12904" y="4874"/>
                </a:cubicBezTo>
                <a:cubicBezTo>
                  <a:pt x="12908" y="4929"/>
                  <a:pt x="12953" y="4971"/>
                  <a:pt x="13007" y="4971"/>
                </a:cubicBezTo>
                <a:lnTo>
                  <a:pt x="13014" y="4971"/>
                </a:lnTo>
                <a:cubicBezTo>
                  <a:pt x="13154" y="4960"/>
                  <a:pt x="13295" y="4945"/>
                  <a:pt x="13434" y="4925"/>
                </a:cubicBezTo>
                <a:cubicBezTo>
                  <a:pt x="13491" y="4918"/>
                  <a:pt x="13531" y="4865"/>
                  <a:pt x="13523" y="4809"/>
                </a:cubicBezTo>
                <a:cubicBezTo>
                  <a:pt x="13516" y="4756"/>
                  <a:pt x="13471" y="4719"/>
                  <a:pt x="13420" y="4719"/>
                </a:cubicBezTo>
                <a:close/>
                <a:moveTo>
                  <a:pt x="12180" y="4769"/>
                </a:moveTo>
                <a:cubicBezTo>
                  <a:pt x="12123" y="4769"/>
                  <a:pt x="12076" y="4811"/>
                  <a:pt x="12073" y="4867"/>
                </a:cubicBezTo>
                <a:cubicBezTo>
                  <a:pt x="12070" y="4924"/>
                  <a:pt x="12114" y="4973"/>
                  <a:pt x="12171" y="4977"/>
                </a:cubicBezTo>
                <a:cubicBezTo>
                  <a:pt x="12298" y="4984"/>
                  <a:pt x="12423" y="4987"/>
                  <a:pt x="12546" y="4987"/>
                </a:cubicBezTo>
                <a:lnTo>
                  <a:pt x="12593" y="4987"/>
                </a:lnTo>
                <a:cubicBezTo>
                  <a:pt x="12650" y="4987"/>
                  <a:pt x="12696" y="4940"/>
                  <a:pt x="12696" y="4883"/>
                </a:cubicBezTo>
                <a:cubicBezTo>
                  <a:pt x="12696" y="4825"/>
                  <a:pt x="12649" y="4780"/>
                  <a:pt x="12592" y="4780"/>
                </a:cubicBezTo>
                <a:lnTo>
                  <a:pt x="12546" y="4780"/>
                </a:lnTo>
                <a:cubicBezTo>
                  <a:pt x="12426" y="4780"/>
                  <a:pt x="12305" y="4776"/>
                  <a:pt x="12182" y="4769"/>
                </a:cubicBezTo>
                <a:cubicBezTo>
                  <a:pt x="12182" y="4769"/>
                  <a:pt x="12181" y="4769"/>
                  <a:pt x="12180" y="476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2192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2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195000" y="188400"/>
            <a:ext cx="11802000" cy="6481200"/>
          </a:xfrm>
          <a:prstGeom prst="roundRect">
            <a:avLst>
              <a:gd name="adj" fmla="val 6264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1580467" y="2903367"/>
            <a:ext cx="4691600" cy="23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3198133" y="1636933"/>
            <a:ext cx="1456400" cy="12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grpSp>
        <p:nvGrpSpPr>
          <p:cNvPr id="23" name="Google Shape;23;p3"/>
          <p:cNvGrpSpPr/>
          <p:nvPr/>
        </p:nvGrpSpPr>
        <p:grpSpPr>
          <a:xfrm>
            <a:off x="209333" y="433239"/>
            <a:ext cx="1780335" cy="846184"/>
            <a:chOff x="836599" y="324929"/>
            <a:chExt cx="1335251" cy="634638"/>
          </a:xfrm>
        </p:grpSpPr>
        <p:sp>
          <p:nvSpPr>
            <p:cNvPr id="24" name="Google Shape;24;p3"/>
            <p:cNvSpPr/>
            <p:nvPr/>
          </p:nvSpPr>
          <p:spPr>
            <a:xfrm rot="-5400000">
              <a:off x="1235504" y="-73977"/>
              <a:ext cx="427153" cy="1224964"/>
            </a:xfrm>
            <a:custGeom>
              <a:avLst/>
              <a:gdLst/>
              <a:ahLst/>
              <a:cxnLst/>
              <a:rect l="l" t="t" r="r" b="b"/>
              <a:pathLst>
                <a:path w="6835" h="19601" extrusionOk="0">
                  <a:moveTo>
                    <a:pt x="935" y="1"/>
                  </a:moveTo>
                  <a:cubicBezTo>
                    <a:pt x="902" y="1"/>
                    <a:pt x="869" y="17"/>
                    <a:pt x="849" y="47"/>
                  </a:cubicBezTo>
                  <a:cubicBezTo>
                    <a:pt x="846" y="53"/>
                    <a:pt x="754" y="189"/>
                    <a:pt x="630" y="412"/>
                  </a:cubicBezTo>
                  <a:cubicBezTo>
                    <a:pt x="602" y="462"/>
                    <a:pt x="620" y="524"/>
                    <a:pt x="670" y="552"/>
                  </a:cubicBezTo>
                  <a:cubicBezTo>
                    <a:pt x="686" y="561"/>
                    <a:pt x="704" y="566"/>
                    <a:pt x="721" y="566"/>
                  </a:cubicBezTo>
                  <a:cubicBezTo>
                    <a:pt x="757" y="566"/>
                    <a:pt x="793" y="546"/>
                    <a:pt x="811" y="512"/>
                  </a:cubicBezTo>
                  <a:cubicBezTo>
                    <a:pt x="930" y="298"/>
                    <a:pt x="1021" y="164"/>
                    <a:pt x="1021" y="163"/>
                  </a:cubicBezTo>
                  <a:cubicBezTo>
                    <a:pt x="1053" y="115"/>
                    <a:pt x="1040" y="50"/>
                    <a:pt x="993" y="18"/>
                  </a:cubicBezTo>
                  <a:cubicBezTo>
                    <a:pt x="975" y="6"/>
                    <a:pt x="955" y="1"/>
                    <a:pt x="935" y="1"/>
                  </a:cubicBezTo>
                  <a:close/>
                  <a:moveTo>
                    <a:pt x="530" y="728"/>
                  </a:moveTo>
                  <a:cubicBezTo>
                    <a:pt x="492" y="728"/>
                    <a:pt x="455" y="750"/>
                    <a:pt x="436" y="788"/>
                  </a:cubicBezTo>
                  <a:cubicBezTo>
                    <a:pt x="375" y="919"/>
                    <a:pt x="319" y="1049"/>
                    <a:pt x="270" y="1176"/>
                  </a:cubicBezTo>
                  <a:cubicBezTo>
                    <a:pt x="249" y="1230"/>
                    <a:pt x="275" y="1290"/>
                    <a:pt x="329" y="1311"/>
                  </a:cubicBezTo>
                  <a:cubicBezTo>
                    <a:pt x="341" y="1316"/>
                    <a:pt x="353" y="1318"/>
                    <a:pt x="367" y="1318"/>
                  </a:cubicBezTo>
                  <a:cubicBezTo>
                    <a:pt x="408" y="1318"/>
                    <a:pt x="447" y="1292"/>
                    <a:pt x="463" y="1252"/>
                  </a:cubicBezTo>
                  <a:cubicBezTo>
                    <a:pt x="511" y="1128"/>
                    <a:pt x="565" y="1002"/>
                    <a:pt x="625" y="877"/>
                  </a:cubicBezTo>
                  <a:cubicBezTo>
                    <a:pt x="650" y="824"/>
                    <a:pt x="628" y="763"/>
                    <a:pt x="575" y="739"/>
                  </a:cubicBezTo>
                  <a:cubicBezTo>
                    <a:pt x="560" y="732"/>
                    <a:pt x="545" y="728"/>
                    <a:pt x="530" y="728"/>
                  </a:cubicBezTo>
                  <a:close/>
                  <a:moveTo>
                    <a:pt x="232" y="1504"/>
                  </a:moveTo>
                  <a:cubicBezTo>
                    <a:pt x="187" y="1504"/>
                    <a:pt x="146" y="1533"/>
                    <a:pt x="133" y="1579"/>
                  </a:cubicBezTo>
                  <a:cubicBezTo>
                    <a:pt x="91" y="1722"/>
                    <a:pt x="59" y="1862"/>
                    <a:pt x="37" y="1995"/>
                  </a:cubicBezTo>
                  <a:cubicBezTo>
                    <a:pt x="27" y="2052"/>
                    <a:pt x="67" y="2106"/>
                    <a:pt x="123" y="2114"/>
                  </a:cubicBezTo>
                  <a:cubicBezTo>
                    <a:pt x="129" y="2115"/>
                    <a:pt x="134" y="2117"/>
                    <a:pt x="140" y="2117"/>
                  </a:cubicBezTo>
                  <a:lnTo>
                    <a:pt x="140" y="2115"/>
                  </a:lnTo>
                  <a:cubicBezTo>
                    <a:pt x="190" y="2115"/>
                    <a:pt x="234" y="2080"/>
                    <a:pt x="242" y="2028"/>
                  </a:cubicBezTo>
                  <a:cubicBezTo>
                    <a:pt x="263" y="1904"/>
                    <a:pt x="293" y="1772"/>
                    <a:pt x="332" y="1637"/>
                  </a:cubicBezTo>
                  <a:cubicBezTo>
                    <a:pt x="348" y="1581"/>
                    <a:pt x="316" y="1524"/>
                    <a:pt x="261" y="1508"/>
                  </a:cubicBezTo>
                  <a:cubicBezTo>
                    <a:pt x="252" y="1505"/>
                    <a:pt x="242" y="1504"/>
                    <a:pt x="232" y="1504"/>
                  </a:cubicBezTo>
                  <a:close/>
                  <a:moveTo>
                    <a:pt x="2880" y="2547"/>
                  </a:moveTo>
                  <a:cubicBezTo>
                    <a:pt x="2794" y="2547"/>
                    <a:pt x="2705" y="2572"/>
                    <a:pt x="2614" y="2625"/>
                  </a:cubicBezTo>
                  <a:cubicBezTo>
                    <a:pt x="2564" y="2653"/>
                    <a:pt x="2547" y="2717"/>
                    <a:pt x="2575" y="2767"/>
                  </a:cubicBezTo>
                  <a:cubicBezTo>
                    <a:pt x="2595" y="2800"/>
                    <a:pt x="2629" y="2819"/>
                    <a:pt x="2666" y="2819"/>
                  </a:cubicBezTo>
                  <a:lnTo>
                    <a:pt x="2666" y="2820"/>
                  </a:lnTo>
                  <a:cubicBezTo>
                    <a:pt x="2683" y="2820"/>
                    <a:pt x="2700" y="2815"/>
                    <a:pt x="2717" y="2806"/>
                  </a:cubicBezTo>
                  <a:cubicBezTo>
                    <a:pt x="2776" y="2772"/>
                    <a:pt x="2831" y="2755"/>
                    <a:pt x="2880" y="2755"/>
                  </a:cubicBezTo>
                  <a:cubicBezTo>
                    <a:pt x="2922" y="2755"/>
                    <a:pt x="2959" y="2767"/>
                    <a:pt x="2990" y="2793"/>
                  </a:cubicBezTo>
                  <a:cubicBezTo>
                    <a:pt x="3009" y="2807"/>
                    <a:pt x="3032" y="2814"/>
                    <a:pt x="3054" y="2814"/>
                  </a:cubicBezTo>
                  <a:cubicBezTo>
                    <a:pt x="3085" y="2814"/>
                    <a:pt x="3116" y="2801"/>
                    <a:pt x="3136" y="2774"/>
                  </a:cubicBezTo>
                  <a:cubicBezTo>
                    <a:pt x="3172" y="2730"/>
                    <a:pt x="3164" y="2664"/>
                    <a:pt x="3119" y="2629"/>
                  </a:cubicBezTo>
                  <a:cubicBezTo>
                    <a:pt x="3050" y="2575"/>
                    <a:pt x="2968" y="2547"/>
                    <a:pt x="2881" y="2547"/>
                  </a:cubicBezTo>
                  <a:close/>
                  <a:moveTo>
                    <a:pt x="103" y="2322"/>
                  </a:moveTo>
                  <a:cubicBezTo>
                    <a:pt x="47" y="2322"/>
                    <a:pt x="0" y="2370"/>
                    <a:pt x="0" y="2428"/>
                  </a:cubicBezTo>
                  <a:cubicBezTo>
                    <a:pt x="0" y="2581"/>
                    <a:pt x="16" y="2727"/>
                    <a:pt x="47" y="2861"/>
                  </a:cubicBezTo>
                  <a:cubicBezTo>
                    <a:pt x="58" y="2909"/>
                    <a:pt x="101" y="2942"/>
                    <a:pt x="149" y="2942"/>
                  </a:cubicBezTo>
                  <a:cubicBezTo>
                    <a:pt x="156" y="2942"/>
                    <a:pt x="163" y="2941"/>
                    <a:pt x="172" y="2939"/>
                  </a:cubicBezTo>
                  <a:cubicBezTo>
                    <a:pt x="227" y="2926"/>
                    <a:pt x="263" y="2870"/>
                    <a:pt x="249" y="2815"/>
                  </a:cubicBezTo>
                  <a:cubicBezTo>
                    <a:pt x="222" y="2695"/>
                    <a:pt x="207" y="2565"/>
                    <a:pt x="207" y="2428"/>
                  </a:cubicBezTo>
                  <a:lnTo>
                    <a:pt x="207" y="2425"/>
                  </a:lnTo>
                  <a:cubicBezTo>
                    <a:pt x="207" y="2368"/>
                    <a:pt x="161" y="2322"/>
                    <a:pt x="103" y="2322"/>
                  </a:cubicBezTo>
                  <a:close/>
                  <a:moveTo>
                    <a:pt x="2330" y="2856"/>
                  </a:moveTo>
                  <a:cubicBezTo>
                    <a:pt x="2307" y="2856"/>
                    <a:pt x="2285" y="2863"/>
                    <a:pt x="2267" y="2877"/>
                  </a:cubicBezTo>
                  <a:cubicBezTo>
                    <a:pt x="2164" y="2957"/>
                    <a:pt x="2055" y="3046"/>
                    <a:pt x="1939" y="3144"/>
                  </a:cubicBezTo>
                  <a:cubicBezTo>
                    <a:pt x="1897" y="3182"/>
                    <a:pt x="1892" y="3247"/>
                    <a:pt x="1930" y="3291"/>
                  </a:cubicBezTo>
                  <a:cubicBezTo>
                    <a:pt x="1950" y="3315"/>
                    <a:pt x="1979" y="3327"/>
                    <a:pt x="2008" y="3327"/>
                  </a:cubicBezTo>
                  <a:cubicBezTo>
                    <a:pt x="2033" y="3327"/>
                    <a:pt x="2056" y="3320"/>
                    <a:pt x="2075" y="3302"/>
                  </a:cubicBezTo>
                  <a:cubicBezTo>
                    <a:pt x="2187" y="3206"/>
                    <a:pt x="2295" y="3119"/>
                    <a:pt x="2394" y="3042"/>
                  </a:cubicBezTo>
                  <a:cubicBezTo>
                    <a:pt x="2439" y="3007"/>
                    <a:pt x="2447" y="2941"/>
                    <a:pt x="2412" y="2896"/>
                  </a:cubicBezTo>
                  <a:cubicBezTo>
                    <a:pt x="2392" y="2869"/>
                    <a:pt x="2361" y="2856"/>
                    <a:pt x="2330" y="2856"/>
                  </a:cubicBezTo>
                  <a:close/>
                  <a:moveTo>
                    <a:pt x="3217" y="2976"/>
                  </a:moveTo>
                  <a:cubicBezTo>
                    <a:pt x="3215" y="2976"/>
                    <a:pt x="3212" y="2976"/>
                    <a:pt x="3210" y="2977"/>
                  </a:cubicBezTo>
                  <a:cubicBezTo>
                    <a:pt x="3152" y="2980"/>
                    <a:pt x="3108" y="3028"/>
                    <a:pt x="3112" y="3086"/>
                  </a:cubicBezTo>
                  <a:lnTo>
                    <a:pt x="3112" y="3119"/>
                  </a:lnTo>
                  <a:cubicBezTo>
                    <a:pt x="3112" y="3226"/>
                    <a:pt x="3086" y="3338"/>
                    <a:pt x="3039" y="3441"/>
                  </a:cubicBezTo>
                  <a:cubicBezTo>
                    <a:pt x="3015" y="3492"/>
                    <a:pt x="3038" y="3555"/>
                    <a:pt x="3090" y="3578"/>
                  </a:cubicBezTo>
                  <a:cubicBezTo>
                    <a:pt x="3104" y="3585"/>
                    <a:pt x="3119" y="3588"/>
                    <a:pt x="3134" y="3588"/>
                  </a:cubicBezTo>
                  <a:cubicBezTo>
                    <a:pt x="3173" y="3588"/>
                    <a:pt x="3210" y="3566"/>
                    <a:pt x="3228" y="3528"/>
                  </a:cubicBezTo>
                  <a:cubicBezTo>
                    <a:pt x="3288" y="3398"/>
                    <a:pt x="3320" y="3257"/>
                    <a:pt x="3320" y="3119"/>
                  </a:cubicBezTo>
                  <a:cubicBezTo>
                    <a:pt x="3320" y="3104"/>
                    <a:pt x="3319" y="3091"/>
                    <a:pt x="3319" y="3076"/>
                  </a:cubicBezTo>
                  <a:cubicBezTo>
                    <a:pt x="3316" y="3020"/>
                    <a:pt x="3278" y="2976"/>
                    <a:pt x="3217" y="2976"/>
                  </a:cubicBezTo>
                  <a:close/>
                  <a:moveTo>
                    <a:pt x="298" y="3120"/>
                  </a:moveTo>
                  <a:cubicBezTo>
                    <a:pt x="281" y="3120"/>
                    <a:pt x="263" y="3124"/>
                    <a:pt x="247" y="3133"/>
                  </a:cubicBezTo>
                  <a:cubicBezTo>
                    <a:pt x="196" y="3163"/>
                    <a:pt x="180" y="3225"/>
                    <a:pt x="209" y="3275"/>
                  </a:cubicBezTo>
                  <a:cubicBezTo>
                    <a:pt x="283" y="3403"/>
                    <a:pt x="378" y="3519"/>
                    <a:pt x="492" y="3621"/>
                  </a:cubicBezTo>
                  <a:cubicBezTo>
                    <a:pt x="511" y="3638"/>
                    <a:pt x="536" y="3647"/>
                    <a:pt x="560" y="3647"/>
                  </a:cubicBezTo>
                  <a:cubicBezTo>
                    <a:pt x="588" y="3647"/>
                    <a:pt x="617" y="3636"/>
                    <a:pt x="637" y="3612"/>
                  </a:cubicBezTo>
                  <a:cubicBezTo>
                    <a:pt x="675" y="3569"/>
                    <a:pt x="672" y="3505"/>
                    <a:pt x="630" y="3467"/>
                  </a:cubicBezTo>
                  <a:cubicBezTo>
                    <a:pt x="533" y="3380"/>
                    <a:pt x="451" y="3280"/>
                    <a:pt x="389" y="3171"/>
                  </a:cubicBezTo>
                  <a:cubicBezTo>
                    <a:pt x="369" y="3138"/>
                    <a:pt x="334" y="3120"/>
                    <a:pt x="298" y="3120"/>
                  </a:cubicBezTo>
                  <a:close/>
                  <a:moveTo>
                    <a:pt x="1702" y="3401"/>
                  </a:moveTo>
                  <a:cubicBezTo>
                    <a:pt x="1675" y="3401"/>
                    <a:pt x="1649" y="3411"/>
                    <a:pt x="1628" y="3430"/>
                  </a:cubicBezTo>
                  <a:cubicBezTo>
                    <a:pt x="1525" y="3530"/>
                    <a:pt x="1427" y="3633"/>
                    <a:pt x="1336" y="3735"/>
                  </a:cubicBezTo>
                  <a:cubicBezTo>
                    <a:pt x="1312" y="3762"/>
                    <a:pt x="1305" y="3796"/>
                    <a:pt x="1312" y="3828"/>
                  </a:cubicBezTo>
                  <a:lnTo>
                    <a:pt x="1298" y="3824"/>
                  </a:lnTo>
                  <a:cubicBezTo>
                    <a:pt x="1171" y="3785"/>
                    <a:pt x="1055" y="3737"/>
                    <a:pt x="950" y="3683"/>
                  </a:cubicBezTo>
                  <a:cubicBezTo>
                    <a:pt x="935" y="3676"/>
                    <a:pt x="919" y="3672"/>
                    <a:pt x="903" y="3672"/>
                  </a:cubicBezTo>
                  <a:cubicBezTo>
                    <a:pt x="866" y="3672"/>
                    <a:pt x="829" y="3693"/>
                    <a:pt x="810" y="3729"/>
                  </a:cubicBezTo>
                  <a:cubicBezTo>
                    <a:pt x="784" y="3780"/>
                    <a:pt x="804" y="3843"/>
                    <a:pt x="855" y="3868"/>
                  </a:cubicBezTo>
                  <a:cubicBezTo>
                    <a:pt x="971" y="3927"/>
                    <a:pt x="1098" y="3980"/>
                    <a:pt x="1236" y="4023"/>
                  </a:cubicBezTo>
                  <a:lnTo>
                    <a:pt x="1258" y="4029"/>
                  </a:lnTo>
                  <a:cubicBezTo>
                    <a:pt x="1268" y="4033"/>
                    <a:pt x="1278" y="4034"/>
                    <a:pt x="1288" y="4034"/>
                  </a:cubicBezTo>
                  <a:cubicBezTo>
                    <a:pt x="1333" y="4034"/>
                    <a:pt x="1375" y="4004"/>
                    <a:pt x="1388" y="3959"/>
                  </a:cubicBezTo>
                  <a:cubicBezTo>
                    <a:pt x="1393" y="3941"/>
                    <a:pt x="1393" y="3922"/>
                    <a:pt x="1389" y="3905"/>
                  </a:cubicBezTo>
                  <a:lnTo>
                    <a:pt x="1389" y="3905"/>
                  </a:lnTo>
                  <a:cubicBezTo>
                    <a:pt x="1397" y="3907"/>
                    <a:pt x="1405" y="3908"/>
                    <a:pt x="1413" y="3908"/>
                  </a:cubicBezTo>
                  <a:cubicBezTo>
                    <a:pt x="1442" y="3908"/>
                    <a:pt x="1470" y="3896"/>
                    <a:pt x="1491" y="3873"/>
                  </a:cubicBezTo>
                  <a:cubicBezTo>
                    <a:pt x="1579" y="3775"/>
                    <a:pt x="1674" y="3676"/>
                    <a:pt x="1774" y="3579"/>
                  </a:cubicBezTo>
                  <a:cubicBezTo>
                    <a:pt x="1815" y="3539"/>
                    <a:pt x="1816" y="3473"/>
                    <a:pt x="1775" y="3432"/>
                  </a:cubicBezTo>
                  <a:cubicBezTo>
                    <a:pt x="1755" y="3411"/>
                    <a:pt x="1729" y="3401"/>
                    <a:pt x="1702" y="3401"/>
                  </a:cubicBezTo>
                  <a:close/>
                  <a:moveTo>
                    <a:pt x="2880" y="3705"/>
                  </a:moveTo>
                  <a:cubicBezTo>
                    <a:pt x="2857" y="3705"/>
                    <a:pt x="2834" y="3713"/>
                    <a:pt x="2815" y="3729"/>
                  </a:cubicBezTo>
                  <a:cubicBezTo>
                    <a:pt x="2722" y="3805"/>
                    <a:pt x="2611" y="3862"/>
                    <a:pt x="2485" y="3900"/>
                  </a:cubicBezTo>
                  <a:cubicBezTo>
                    <a:pt x="2429" y="3917"/>
                    <a:pt x="2399" y="3975"/>
                    <a:pt x="2416" y="4030"/>
                  </a:cubicBezTo>
                  <a:cubicBezTo>
                    <a:pt x="2429" y="4075"/>
                    <a:pt x="2470" y="4104"/>
                    <a:pt x="2515" y="4104"/>
                  </a:cubicBezTo>
                  <a:cubicBezTo>
                    <a:pt x="2525" y="4104"/>
                    <a:pt x="2535" y="4102"/>
                    <a:pt x="2545" y="4100"/>
                  </a:cubicBezTo>
                  <a:cubicBezTo>
                    <a:pt x="2696" y="4053"/>
                    <a:pt x="2832" y="3982"/>
                    <a:pt x="2946" y="3889"/>
                  </a:cubicBezTo>
                  <a:cubicBezTo>
                    <a:pt x="2990" y="3854"/>
                    <a:pt x="2998" y="3788"/>
                    <a:pt x="2961" y="3743"/>
                  </a:cubicBezTo>
                  <a:cubicBezTo>
                    <a:pt x="2940" y="3718"/>
                    <a:pt x="2910" y="3705"/>
                    <a:pt x="2880" y="3705"/>
                  </a:cubicBezTo>
                  <a:close/>
                  <a:moveTo>
                    <a:pt x="1695" y="3923"/>
                  </a:moveTo>
                  <a:cubicBezTo>
                    <a:pt x="1646" y="3923"/>
                    <a:pt x="1598" y="3957"/>
                    <a:pt x="1589" y="4009"/>
                  </a:cubicBezTo>
                  <a:cubicBezTo>
                    <a:pt x="1581" y="4066"/>
                    <a:pt x="1619" y="4119"/>
                    <a:pt x="1675" y="4128"/>
                  </a:cubicBezTo>
                  <a:cubicBezTo>
                    <a:pt x="1813" y="4153"/>
                    <a:pt x="1948" y="4165"/>
                    <a:pt x="2074" y="4165"/>
                  </a:cubicBezTo>
                  <a:lnTo>
                    <a:pt x="2107" y="4164"/>
                  </a:lnTo>
                  <a:cubicBezTo>
                    <a:pt x="2165" y="4162"/>
                    <a:pt x="2210" y="4116"/>
                    <a:pt x="2209" y="4058"/>
                  </a:cubicBezTo>
                  <a:cubicBezTo>
                    <a:pt x="2209" y="4002"/>
                    <a:pt x="2162" y="3957"/>
                    <a:pt x="2106" y="3957"/>
                  </a:cubicBezTo>
                  <a:lnTo>
                    <a:pt x="2074" y="3957"/>
                  </a:lnTo>
                  <a:cubicBezTo>
                    <a:pt x="1959" y="3957"/>
                    <a:pt x="1837" y="3946"/>
                    <a:pt x="1709" y="3923"/>
                  </a:cubicBezTo>
                  <a:cubicBezTo>
                    <a:pt x="1704" y="3923"/>
                    <a:pt x="1700" y="3923"/>
                    <a:pt x="1695" y="3923"/>
                  </a:cubicBezTo>
                  <a:close/>
                  <a:moveTo>
                    <a:pt x="1150" y="4021"/>
                  </a:moveTo>
                  <a:cubicBezTo>
                    <a:pt x="1118" y="4021"/>
                    <a:pt x="1087" y="4036"/>
                    <a:pt x="1066" y="4063"/>
                  </a:cubicBezTo>
                  <a:cubicBezTo>
                    <a:pt x="978" y="4181"/>
                    <a:pt x="898" y="4298"/>
                    <a:pt x="827" y="4416"/>
                  </a:cubicBezTo>
                  <a:cubicBezTo>
                    <a:pt x="798" y="4465"/>
                    <a:pt x="814" y="4529"/>
                    <a:pt x="863" y="4558"/>
                  </a:cubicBezTo>
                  <a:cubicBezTo>
                    <a:pt x="880" y="4568"/>
                    <a:pt x="898" y="4573"/>
                    <a:pt x="917" y="4573"/>
                  </a:cubicBezTo>
                  <a:cubicBezTo>
                    <a:pt x="952" y="4573"/>
                    <a:pt x="986" y="4556"/>
                    <a:pt x="1006" y="4522"/>
                  </a:cubicBezTo>
                  <a:cubicBezTo>
                    <a:pt x="1072" y="4412"/>
                    <a:pt x="1149" y="4300"/>
                    <a:pt x="1233" y="4188"/>
                  </a:cubicBezTo>
                  <a:cubicBezTo>
                    <a:pt x="1267" y="4142"/>
                    <a:pt x="1257" y="4077"/>
                    <a:pt x="1212" y="4042"/>
                  </a:cubicBezTo>
                  <a:cubicBezTo>
                    <a:pt x="1193" y="4028"/>
                    <a:pt x="1171" y="4021"/>
                    <a:pt x="1150" y="4021"/>
                  </a:cubicBezTo>
                  <a:close/>
                  <a:moveTo>
                    <a:pt x="726" y="4733"/>
                  </a:moveTo>
                  <a:cubicBezTo>
                    <a:pt x="685" y="4733"/>
                    <a:pt x="647" y="4756"/>
                    <a:pt x="630" y="4794"/>
                  </a:cubicBezTo>
                  <a:cubicBezTo>
                    <a:pt x="570" y="4928"/>
                    <a:pt x="521" y="5064"/>
                    <a:pt x="483" y="5199"/>
                  </a:cubicBezTo>
                  <a:cubicBezTo>
                    <a:pt x="468" y="5255"/>
                    <a:pt x="500" y="5311"/>
                    <a:pt x="555" y="5327"/>
                  </a:cubicBezTo>
                  <a:cubicBezTo>
                    <a:pt x="565" y="5330"/>
                    <a:pt x="574" y="5331"/>
                    <a:pt x="583" y="5331"/>
                  </a:cubicBezTo>
                  <a:cubicBezTo>
                    <a:pt x="629" y="5331"/>
                    <a:pt x="670" y="5302"/>
                    <a:pt x="684" y="5255"/>
                  </a:cubicBezTo>
                  <a:cubicBezTo>
                    <a:pt x="718" y="5130"/>
                    <a:pt x="764" y="5004"/>
                    <a:pt x="820" y="4879"/>
                  </a:cubicBezTo>
                  <a:cubicBezTo>
                    <a:pt x="843" y="4827"/>
                    <a:pt x="820" y="4765"/>
                    <a:pt x="767" y="4742"/>
                  </a:cubicBezTo>
                  <a:cubicBezTo>
                    <a:pt x="754" y="4736"/>
                    <a:pt x="739" y="4733"/>
                    <a:pt x="726" y="4733"/>
                  </a:cubicBezTo>
                  <a:close/>
                  <a:moveTo>
                    <a:pt x="509" y="5530"/>
                  </a:moveTo>
                  <a:cubicBezTo>
                    <a:pt x="456" y="5530"/>
                    <a:pt x="408" y="5569"/>
                    <a:pt x="402" y="5624"/>
                  </a:cubicBezTo>
                  <a:cubicBezTo>
                    <a:pt x="394" y="5706"/>
                    <a:pt x="390" y="5789"/>
                    <a:pt x="390" y="5874"/>
                  </a:cubicBezTo>
                  <a:cubicBezTo>
                    <a:pt x="390" y="5934"/>
                    <a:pt x="392" y="5995"/>
                    <a:pt x="397" y="6057"/>
                  </a:cubicBezTo>
                  <a:cubicBezTo>
                    <a:pt x="401" y="6111"/>
                    <a:pt x="446" y="6153"/>
                    <a:pt x="500" y="6153"/>
                  </a:cubicBezTo>
                  <a:lnTo>
                    <a:pt x="509" y="6153"/>
                  </a:lnTo>
                  <a:cubicBezTo>
                    <a:pt x="565" y="6148"/>
                    <a:pt x="608" y="6098"/>
                    <a:pt x="603" y="6040"/>
                  </a:cubicBezTo>
                  <a:cubicBezTo>
                    <a:pt x="599" y="5985"/>
                    <a:pt x="597" y="5929"/>
                    <a:pt x="597" y="5874"/>
                  </a:cubicBezTo>
                  <a:cubicBezTo>
                    <a:pt x="597" y="5796"/>
                    <a:pt x="602" y="5720"/>
                    <a:pt x="609" y="5645"/>
                  </a:cubicBezTo>
                  <a:cubicBezTo>
                    <a:pt x="615" y="5588"/>
                    <a:pt x="574" y="5537"/>
                    <a:pt x="516" y="5531"/>
                  </a:cubicBezTo>
                  <a:cubicBezTo>
                    <a:pt x="514" y="5530"/>
                    <a:pt x="511" y="5530"/>
                    <a:pt x="509" y="5530"/>
                  </a:cubicBezTo>
                  <a:close/>
                  <a:moveTo>
                    <a:pt x="568" y="6354"/>
                  </a:moveTo>
                  <a:cubicBezTo>
                    <a:pt x="560" y="6354"/>
                    <a:pt x="551" y="6355"/>
                    <a:pt x="542" y="6357"/>
                  </a:cubicBezTo>
                  <a:cubicBezTo>
                    <a:pt x="487" y="6372"/>
                    <a:pt x="454" y="6428"/>
                    <a:pt x="467" y="6484"/>
                  </a:cubicBezTo>
                  <a:cubicBezTo>
                    <a:pt x="503" y="6620"/>
                    <a:pt x="550" y="6757"/>
                    <a:pt x="609" y="6892"/>
                  </a:cubicBezTo>
                  <a:cubicBezTo>
                    <a:pt x="626" y="6931"/>
                    <a:pt x="664" y="6954"/>
                    <a:pt x="704" y="6954"/>
                  </a:cubicBezTo>
                  <a:lnTo>
                    <a:pt x="705" y="6954"/>
                  </a:lnTo>
                  <a:cubicBezTo>
                    <a:pt x="718" y="6954"/>
                    <a:pt x="732" y="6952"/>
                    <a:pt x="745" y="6945"/>
                  </a:cubicBezTo>
                  <a:cubicBezTo>
                    <a:pt x="798" y="6922"/>
                    <a:pt x="822" y="6862"/>
                    <a:pt x="799" y="6808"/>
                  </a:cubicBezTo>
                  <a:cubicBezTo>
                    <a:pt x="745" y="6685"/>
                    <a:pt x="701" y="6557"/>
                    <a:pt x="669" y="6432"/>
                  </a:cubicBezTo>
                  <a:cubicBezTo>
                    <a:pt x="657" y="6386"/>
                    <a:pt x="615" y="6354"/>
                    <a:pt x="568" y="6354"/>
                  </a:cubicBezTo>
                  <a:close/>
                  <a:moveTo>
                    <a:pt x="896" y="7115"/>
                  </a:moveTo>
                  <a:cubicBezTo>
                    <a:pt x="878" y="7115"/>
                    <a:pt x="859" y="7120"/>
                    <a:pt x="842" y="7130"/>
                  </a:cubicBezTo>
                  <a:cubicBezTo>
                    <a:pt x="793" y="7160"/>
                    <a:pt x="777" y="7223"/>
                    <a:pt x="806" y="7272"/>
                  </a:cubicBezTo>
                  <a:cubicBezTo>
                    <a:pt x="877" y="7389"/>
                    <a:pt x="958" y="7508"/>
                    <a:pt x="1048" y="7624"/>
                  </a:cubicBezTo>
                  <a:cubicBezTo>
                    <a:pt x="1068" y="7651"/>
                    <a:pt x="1099" y="7664"/>
                    <a:pt x="1130" y="7664"/>
                  </a:cubicBezTo>
                  <a:lnTo>
                    <a:pt x="1130" y="7664"/>
                  </a:lnTo>
                  <a:cubicBezTo>
                    <a:pt x="1152" y="7664"/>
                    <a:pt x="1175" y="7658"/>
                    <a:pt x="1193" y="7644"/>
                  </a:cubicBezTo>
                  <a:cubicBezTo>
                    <a:pt x="1239" y="7608"/>
                    <a:pt x="1247" y="7543"/>
                    <a:pt x="1213" y="7498"/>
                  </a:cubicBezTo>
                  <a:cubicBezTo>
                    <a:pt x="1129" y="7388"/>
                    <a:pt x="1051" y="7275"/>
                    <a:pt x="984" y="7165"/>
                  </a:cubicBezTo>
                  <a:cubicBezTo>
                    <a:pt x="965" y="7133"/>
                    <a:pt x="931" y="7115"/>
                    <a:pt x="896" y="7115"/>
                  </a:cubicBezTo>
                  <a:close/>
                  <a:moveTo>
                    <a:pt x="1130" y="7664"/>
                  </a:moveTo>
                  <a:lnTo>
                    <a:pt x="1130" y="7664"/>
                  </a:lnTo>
                  <a:cubicBezTo>
                    <a:pt x="1130" y="7664"/>
                    <a:pt x="1130" y="7664"/>
                    <a:pt x="1130" y="7664"/>
                  </a:cubicBezTo>
                  <a:lnTo>
                    <a:pt x="1131" y="7664"/>
                  </a:lnTo>
                  <a:cubicBezTo>
                    <a:pt x="1131" y="7664"/>
                    <a:pt x="1131" y="7664"/>
                    <a:pt x="1130" y="7664"/>
                  </a:cubicBezTo>
                  <a:close/>
                  <a:moveTo>
                    <a:pt x="1398" y="7774"/>
                  </a:moveTo>
                  <a:cubicBezTo>
                    <a:pt x="1373" y="7774"/>
                    <a:pt x="1348" y="7783"/>
                    <a:pt x="1328" y="7802"/>
                  </a:cubicBezTo>
                  <a:cubicBezTo>
                    <a:pt x="1285" y="7841"/>
                    <a:pt x="1283" y="7906"/>
                    <a:pt x="1322" y="7949"/>
                  </a:cubicBezTo>
                  <a:cubicBezTo>
                    <a:pt x="1420" y="8054"/>
                    <a:pt x="1522" y="8154"/>
                    <a:pt x="1625" y="8246"/>
                  </a:cubicBezTo>
                  <a:cubicBezTo>
                    <a:pt x="1644" y="8265"/>
                    <a:pt x="1669" y="8273"/>
                    <a:pt x="1694" y="8273"/>
                  </a:cubicBezTo>
                  <a:cubicBezTo>
                    <a:pt x="1723" y="8273"/>
                    <a:pt x="1751" y="8262"/>
                    <a:pt x="1772" y="8239"/>
                  </a:cubicBezTo>
                  <a:cubicBezTo>
                    <a:pt x="1810" y="8196"/>
                    <a:pt x="1806" y="8131"/>
                    <a:pt x="1763" y="8092"/>
                  </a:cubicBezTo>
                  <a:cubicBezTo>
                    <a:pt x="1665" y="8004"/>
                    <a:pt x="1568" y="7908"/>
                    <a:pt x="1475" y="7808"/>
                  </a:cubicBezTo>
                  <a:cubicBezTo>
                    <a:pt x="1455" y="7785"/>
                    <a:pt x="1427" y="7774"/>
                    <a:pt x="1398" y="7774"/>
                  </a:cubicBezTo>
                  <a:close/>
                  <a:moveTo>
                    <a:pt x="4942" y="8022"/>
                  </a:moveTo>
                  <a:cubicBezTo>
                    <a:pt x="4932" y="8022"/>
                    <a:pt x="4923" y="8023"/>
                    <a:pt x="4914" y="8026"/>
                  </a:cubicBezTo>
                  <a:cubicBezTo>
                    <a:pt x="4776" y="8064"/>
                    <a:pt x="4640" y="8134"/>
                    <a:pt x="4512" y="8230"/>
                  </a:cubicBezTo>
                  <a:cubicBezTo>
                    <a:pt x="4465" y="8266"/>
                    <a:pt x="4457" y="8331"/>
                    <a:pt x="4491" y="8376"/>
                  </a:cubicBezTo>
                  <a:cubicBezTo>
                    <a:pt x="4512" y="8403"/>
                    <a:pt x="4542" y="8418"/>
                    <a:pt x="4574" y="8418"/>
                  </a:cubicBezTo>
                  <a:cubicBezTo>
                    <a:pt x="4596" y="8418"/>
                    <a:pt x="4618" y="8410"/>
                    <a:pt x="4637" y="8397"/>
                  </a:cubicBezTo>
                  <a:cubicBezTo>
                    <a:pt x="4743" y="8316"/>
                    <a:pt x="4859" y="8257"/>
                    <a:pt x="4970" y="8225"/>
                  </a:cubicBezTo>
                  <a:cubicBezTo>
                    <a:pt x="5025" y="8211"/>
                    <a:pt x="5057" y="8153"/>
                    <a:pt x="5041" y="8098"/>
                  </a:cubicBezTo>
                  <a:cubicBezTo>
                    <a:pt x="5029" y="8052"/>
                    <a:pt x="4987" y="8022"/>
                    <a:pt x="4942" y="8022"/>
                  </a:cubicBezTo>
                  <a:close/>
                  <a:moveTo>
                    <a:pt x="5350" y="8025"/>
                  </a:moveTo>
                  <a:cubicBezTo>
                    <a:pt x="5308" y="8025"/>
                    <a:pt x="5268" y="8052"/>
                    <a:pt x="5253" y="8094"/>
                  </a:cubicBezTo>
                  <a:cubicBezTo>
                    <a:pt x="5233" y="8150"/>
                    <a:pt x="5263" y="8208"/>
                    <a:pt x="5317" y="8227"/>
                  </a:cubicBezTo>
                  <a:cubicBezTo>
                    <a:pt x="5335" y="8233"/>
                    <a:pt x="5353" y="8241"/>
                    <a:pt x="5372" y="8250"/>
                  </a:cubicBezTo>
                  <a:cubicBezTo>
                    <a:pt x="5475" y="8301"/>
                    <a:pt x="5540" y="8360"/>
                    <a:pt x="5560" y="8421"/>
                  </a:cubicBezTo>
                  <a:cubicBezTo>
                    <a:pt x="5575" y="8464"/>
                    <a:pt x="5616" y="8491"/>
                    <a:pt x="5660" y="8491"/>
                  </a:cubicBezTo>
                  <a:cubicBezTo>
                    <a:pt x="5671" y="8491"/>
                    <a:pt x="5682" y="8490"/>
                    <a:pt x="5693" y="8486"/>
                  </a:cubicBezTo>
                  <a:cubicBezTo>
                    <a:pt x="5747" y="8468"/>
                    <a:pt x="5776" y="8408"/>
                    <a:pt x="5758" y="8354"/>
                  </a:cubicBezTo>
                  <a:cubicBezTo>
                    <a:pt x="5718" y="8239"/>
                    <a:pt x="5619" y="8141"/>
                    <a:pt x="5464" y="8064"/>
                  </a:cubicBezTo>
                  <a:cubicBezTo>
                    <a:pt x="5438" y="8050"/>
                    <a:pt x="5412" y="8039"/>
                    <a:pt x="5384" y="8031"/>
                  </a:cubicBezTo>
                  <a:cubicBezTo>
                    <a:pt x="5373" y="8027"/>
                    <a:pt x="5361" y="8025"/>
                    <a:pt x="5350" y="8025"/>
                  </a:cubicBezTo>
                  <a:close/>
                  <a:moveTo>
                    <a:pt x="2015" y="8328"/>
                  </a:moveTo>
                  <a:cubicBezTo>
                    <a:pt x="1983" y="8328"/>
                    <a:pt x="1952" y="8342"/>
                    <a:pt x="1932" y="8370"/>
                  </a:cubicBezTo>
                  <a:cubicBezTo>
                    <a:pt x="1898" y="8417"/>
                    <a:pt x="1908" y="8481"/>
                    <a:pt x="1954" y="8516"/>
                  </a:cubicBezTo>
                  <a:cubicBezTo>
                    <a:pt x="2069" y="8599"/>
                    <a:pt x="2189" y="8679"/>
                    <a:pt x="2311" y="8750"/>
                  </a:cubicBezTo>
                  <a:cubicBezTo>
                    <a:pt x="2327" y="8758"/>
                    <a:pt x="2345" y="8763"/>
                    <a:pt x="2363" y="8763"/>
                  </a:cubicBezTo>
                  <a:cubicBezTo>
                    <a:pt x="2399" y="8763"/>
                    <a:pt x="2433" y="8745"/>
                    <a:pt x="2453" y="8712"/>
                  </a:cubicBezTo>
                  <a:cubicBezTo>
                    <a:pt x="2481" y="8663"/>
                    <a:pt x="2465" y="8599"/>
                    <a:pt x="2415" y="8570"/>
                  </a:cubicBezTo>
                  <a:cubicBezTo>
                    <a:pt x="2300" y="8502"/>
                    <a:pt x="2186" y="8428"/>
                    <a:pt x="2077" y="8348"/>
                  </a:cubicBezTo>
                  <a:cubicBezTo>
                    <a:pt x="2058" y="8334"/>
                    <a:pt x="2037" y="8328"/>
                    <a:pt x="2015" y="8328"/>
                  </a:cubicBezTo>
                  <a:close/>
                  <a:moveTo>
                    <a:pt x="5514" y="8647"/>
                  </a:moveTo>
                  <a:cubicBezTo>
                    <a:pt x="5489" y="8647"/>
                    <a:pt x="5465" y="8656"/>
                    <a:pt x="5445" y="8674"/>
                  </a:cubicBezTo>
                  <a:cubicBezTo>
                    <a:pt x="5366" y="8745"/>
                    <a:pt x="5253" y="8812"/>
                    <a:pt x="5119" y="8869"/>
                  </a:cubicBezTo>
                  <a:cubicBezTo>
                    <a:pt x="5067" y="8891"/>
                    <a:pt x="5041" y="8951"/>
                    <a:pt x="5064" y="9005"/>
                  </a:cubicBezTo>
                  <a:cubicBezTo>
                    <a:pt x="5080" y="9044"/>
                    <a:pt x="5119" y="9068"/>
                    <a:pt x="5160" y="9068"/>
                  </a:cubicBezTo>
                  <a:cubicBezTo>
                    <a:pt x="5173" y="9068"/>
                    <a:pt x="5187" y="9066"/>
                    <a:pt x="5200" y="9060"/>
                  </a:cubicBezTo>
                  <a:cubicBezTo>
                    <a:pt x="5357" y="8994"/>
                    <a:pt x="5486" y="8916"/>
                    <a:pt x="5584" y="8828"/>
                  </a:cubicBezTo>
                  <a:cubicBezTo>
                    <a:pt x="5627" y="8790"/>
                    <a:pt x="5630" y="8724"/>
                    <a:pt x="5591" y="8681"/>
                  </a:cubicBezTo>
                  <a:cubicBezTo>
                    <a:pt x="5571" y="8658"/>
                    <a:pt x="5542" y="8647"/>
                    <a:pt x="5514" y="8647"/>
                  </a:cubicBezTo>
                  <a:close/>
                  <a:moveTo>
                    <a:pt x="4281" y="8504"/>
                  </a:moveTo>
                  <a:cubicBezTo>
                    <a:pt x="4250" y="8504"/>
                    <a:pt x="4219" y="8518"/>
                    <a:pt x="4199" y="8545"/>
                  </a:cubicBezTo>
                  <a:cubicBezTo>
                    <a:pt x="4113" y="8660"/>
                    <a:pt x="4038" y="8788"/>
                    <a:pt x="3978" y="8924"/>
                  </a:cubicBezTo>
                  <a:cubicBezTo>
                    <a:pt x="3956" y="8976"/>
                    <a:pt x="3979" y="9038"/>
                    <a:pt x="4032" y="9061"/>
                  </a:cubicBezTo>
                  <a:cubicBezTo>
                    <a:pt x="4045" y="9067"/>
                    <a:pt x="4060" y="9069"/>
                    <a:pt x="4073" y="9069"/>
                  </a:cubicBezTo>
                  <a:cubicBezTo>
                    <a:pt x="4114" y="9069"/>
                    <a:pt x="4152" y="9046"/>
                    <a:pt x="4169" y="9007"/>
                  </a:cubicBezTo>
                  <a:cubicBezTo>
                    <a:pt x="4222" y="8886"/>
                    <a:pt x="4288" y="8773"/>
                    <a:pt x="4365" y="8671"/>
                  </a:cubicBezTo>
                  <a:cubicBezTo>
                    <a:pt x="4399" y="8625"/>
                    <a:pt x="4391" y="8560"/>
                    <a:pt x="4345" y="8526"/>
                  </a:cubicBezTo>
                  <a:cubicBezTo>
                    <a:pt x="4326" y="8511"/>
                    <a:pt x="4303" y="8504"/>
                    <a:pt x="4281" y="8504"/>
                  </a:cubicBezTo>
                  <a:close/>
                  <a:moveTo>
                    <a:pt x="2733" y="8744"/>
                  </a:moveTo>
                  <a:cubicBezTo>
                    <a:pt x="2693" y="8744"/>
                    <a:pt x="2655" y="8767"/>
                    <a:pt x="2638" y="8806"/>
                  </a:cubicBezTo>
                  <a:cubicBezTo>
                    <a:pt x="2614" y="8859"/>
                    <a:pt x="2639" y="8920"/>
                    <a:pt x="2690" y="8943"/>
                  </a:cubicBezTo>
                  <a:cubicBezTo>
                    <a:pt x="2821" y="9001"/>
                    <a:pt x="2956" y="9051"/>
                    <a:pt x="3091" y="9093"/>
                  </a:cubicBezTo>
                  <a:cubicBezTo>
                    <a:pt x="3101" y="9096"/>
                    <a:pt x="3112" y="9098"/>
                    <a:pt x="3122" y="9098"/>
                  </a:cubicBezTo>
                  <a:cubicBezTo>
                    <a:pt x="3166" y="9098"/>
                    <a:pt x="3207" y="9069"/>
                    <a:pt x="3221" y="9024"/>
                  </a:cubicBezTo>
                  <a:cubicBezTo>
                    <a:pt x="3238" y="8970"/>
                    <a:pt x="3207" y="8911"/>
                    <a:pt x="3152" y="8894"/>
                  </a:cubicBezTo>
                  <a:cubicBezTo>
                    <a:pt x="3025" y="8855"/>
                    <a:pt x="2899" y="8807"/>
                    <a:pt x="2775" y="8753"/>
                  </a:cubicBezTo>
                  <a:cubicBezTo>
                    <a:pt x="2761" y="8747"/>
                    <a:pt x="2747" y="8744"/>
                    <a:pt x="2733" y="8744"/>
                  </a:cubicBezTo>
                  <a:close/>
                  <a:moveTo>
                    <a:pt x="4763" y="8983"/>
                  </a:moveTo>
                  <a:cubicBezTo>
                    <a:pt x="4756" y="8983"/>
                    <a:pt x="4748" y="8983"/>
                    <a:pt x="4741" y="8985"/>
                  </a:cubicBezTo>
                  <a:cubicBezTo>
                    <a:pt x="4615" y="9012"/>
                    <a:pt x="4481" y="9030"/>
                    <a:pt x="4345" y="9039"/>
                  </a:cubicBezTo>
                  <a:cubicBezTo>
                    <a:pt x="4288" y="9043"/>
                    <a:pt x="4245" y="9093"/>
                    <a:pt x="4248" y="9150"/>
                  </a:cubicBezTo>
                  <a:cubicBezTo>
                    <a:pt x="4252" y="9205"/>
                    <a:pt x="4297" y="9247"/>
                    <a:pt x="4351" y="9247"/>
                  </a:cubicBezTo>
                  <a:lnTo>
                    <a:pt x="4359" y="9247"/>
                  </a:lnTo>
                  <a:cubicBezTo>
                    <a:pt x="4504" y="9236"/>
                    <a:pt x="4649" y="9216"/>
                    <a:pt x="4785" y="9187"/>
                  </a:cubicBezTo>
                  <a:cubicBezTo>
                    <a:pt x="4841" y="9176"/>
                    <a:pt x="4877" y="9120"/>
                    <a:pt x="4865" y="9065"/>
                  </a:cubicBezTo>
                  <a:cubicBezTo>
                    <a:pt x="4854" y="9016"/>
                    <a:pt x="4811" y="8983"/>
                    <a:pt x="4763" y="8983"/>
                  </a:cubicBezTo>
                  <a:close/>
                  <a:moveTo>
                    <a:pt x="3525" y="8989"/>
                  </a:moveTo>
                  <a:cubicBezTo>
                    <a:pt x="3476" y="8989"/>
                    <a:pt x="3432" y="9025"/>
                    <a:pt x="3423" y="9074"/>
                  </a:cubicBezTo>
                  <a:cubicBezTo>
                    <a:pt x="3412" y="9131"/>
                    <a:pt x="3450" y="9185"/>
                    <a:pt x="3506" y="9196"/>
                  </a:cubicBezTo>
                  <a:cubicBezTo>
                    <a:pt x="3647" y="9221"/>
                    <a:pt x="3790" y="9240"/>
                    <a:pt x="3931" y="9248"/>
                  </a:cubicBezTo>
                  <a:lnTo>
                    <a:pt x="3937" y="9248"/>
                  </a:lnTo>
                  <a:cubicBezTo>
                    <a:pt x="3991" y="9248"/>
                    <a:pt x="4038" y="9205"/>
                    <a:pt x="4040" y="9150"/>
                  </a:cubicBezTo>
                  <a:cubicBezTo>
                    <a:pt x="4044" y="9093"/>
                    <a:pt x="4001" y="9044"/>
                    <a:pt x="3943" y="9040"/>
                  </a:cubicBezTo>
                  <a:cubicBezTo>
                    <a:pt x="3811" y="9033"/>
                    <a:pt x="3676" y="9016"/>
                    <a:pt x="3544" y="8991"/>
                  </a:cubicBezTo>
                  <a:cubicBezTo>
                    <a:pt x="3538" y="8990"/>
                    <a:pt x="3531" y="8989"/>
                    <a:pt x="3525" y="8989"/>
                  </a:cubicBezTo>
                  <a:close/>
                  <a:moveTo>
                    <a:pt x="3953" y="9258"/>
                  </a:moveTo>
                  <a:cubicBezTo>
                    <a:pt x="3904" y="9258"/>
                    <a:pt x="3859" y="9292"/>
                    <a:pt x="3850" y="9343"/>
                  </a:cubicBezTo>
                  <a:cubicBezTo>
                    <a:pt x="3826" y="9466"/>
                    <a:pt x="3815" y="9595"/>
                    <a:pt x="3815" y="9724"/>
                  </a:cubicBezTo>
                  <a:lnTo>
                    <a:pt x="3815" y="9777"/>
                  </a:lnTo>
                  <a:cubicBezTo>
                    <a:pt x="3816" y="9834"/>
                    <a:pt x="3863" y="9879"/>
                    <a:pt x="3919" y="9879"/>
                  </a:cubicBezTo>
                  <a:lnTo>
                    <a:pt x="3921" y="9879"/>
                  </a:lnTo>
                  <a:cubicBezTo>
                    <a:pt x="3979" y="9878"/>
                    <a:pt x="4024" y="9830"/>
                    <a:pt x="4023" y="9773"/>
                  </a:cubicBezTo>
                  <a:lnTo>
                    <a:pt x="4022" y="9724"/>
                  </a:lnTo>
                  <a:cubicBezTo>
                    <a:pt x="4022" y="9607"/>
                    <a:pt x="4033" y="9492"/>
                    <a:pt x="4054" y="9381"/>
                  </a:cubicBezTo>
                  <a:cubicBezTo>
                    <a:pt x="4065" y="9324"/>
                    <a:pt x="4028" y="9270"/>
                    <a:pt x="3972" y="9259"/>
                  </a:cubicBezTo>
                  <a:cubicBezTo>
                    <a:pt x="3966" y="9258"/>
                    <a:pt x="3959" y="9258"/>
                    <a:pt x="3953" y="9258"/>
                  </a:cubicBezTo>
                  <a:close/>
                  <a:moveTo>
                    <a:pt x="3969" y="10083"/>
                  </a:moveTo>
                  <a:cubicBezTo>
                    <a:pt x="3962" y="10083"/>
                    <a:pt x="3954" y="10084"/>
                    <a:pt x="3947" y="10085"/>
                  </a:cubicBezTo>
                  <a:cubicBezTo>
                    <a:pt x="3892" y="10098"/>
                    <a:pt x="3857" y="10154"/>
                    <a:pt x="3869" y="10210"/>
                  </a:cubicBezTo>
                  <a:cubicBezTo>
                    <a:pt x="3899" y="10346"/>
                    <a:pt x="3942" y="10484"/>
                    <a:pt x="3999" y="10621"/>
                  </a:cubicBezTo>
                  <a:cubicBezTo>
                    <a:pt x="4015" y="10662"/>
                    <a:pt x="4054" y="10686"/>
                    <a:pt x="4094" y="10686"/>
                  </a:cubicBezTo>
                  <a:cubicBezTo>
                    <a:pt x="4108" y="10686"/>
                    <a:pt x="4121" y="10684"/>
                    <a:pt x="4133" y="10679"/>
                  </a:cubicBezTo>
                  <a:cubicBezTo>
                    <a:pt x="4187" y="10657"/>
                    <a:pt x="4212" y="10597"/>
                    <a:pt x="4191" y="10543"/>
                  </a:cubicBezTo>
                  <a:cubicBezTo>
                    <a:pt x="4139" y="10417"/>
                    <a:pt x="4099" y="10290"/>
                    <a:pt x="4071" y="10165"/>
                  </a:cubicBezTo>
                  <a:cubicBezTo>
                    <a:pt x="4060" y="10115"/>
                    <a:pt x="4018" y="10083"/>
                    <a:pt x="3969" y="10083"/>
                  </a:cubicBezTo>
                  <a:close/>
                  <a:moveTo>
                    <a:pt x="4279" y="10851"/>
                  </a:moveTo>
                  <a:cubicBezTo>
                    <a:pt x="4261" y="10851"/>
                    <a:pt x="4243" y="10855"/>
                    <a:pt x="4226" y="10865"/>
                  </a:cubicBezTo>
                  <a:cubicBezTo>
                    <a:pt x="4176" y="10893"/>
                    <a:pt x="4160" y="10957"/>
                    <a:pt x="4188" y="11007"/>
                  </a:cubicBezTo>
                  <a:cubicBezTo>
                    <a:pt x="4258" y="11125"/>
                    <a:pt x="4338" y="11245"/>
                    <a:pt x="4426" y="11363"/>
                  </a:cubicBezTo>
                  <a:cubicBezTo>
                    <a:pt x="4447" y="11390"/>
                    <a:pt x="4478" y="11403"/>
                    <a:pt x="4509" y="11403"/>
                  </a:cubicBezTo>
                  <a:cubicBezTo>
                    <a:pt x="4531" y="11403"/>
                    <a:pt x="4553" y="11397"/>
                    <a:pt x="4572" y="11382"/>
                  </a:cubicBezTo>
                  <a:cubicBezTo>
                    <a:pt x="4617" y="11348"/>
                    <a:pt x="4627" y="11283"/>
                    <a:pt x="4591" y="11236"/>
                  </a:cubicBezTo>
                  <a:cubicBezTo>
                    <a:pt x="4508" y="11126"/>
                    <a:pt x="4433" y="11013"/>
                    <a:pt x="4369" y="10902"/>
                  </a:cubicBezTo>
                  <a:cubicBezTo>
                    <a:pt x="4349" y="10869"/>
                    <a:pt x="4314" y="10851"/>
                    <a:pt x="4279" y="10851"/>
                  </a:cubicBezTo>
                  <a:close/>
                  <a:moveTo>
                    <a:pt x="4776" y="11514"/>
                  </a:moveTo>
                  <a:cubicBezTo>
                    <a:pt x="4750" y="11514"/>
                    <a:pt x="4725" y="11523"/>
                    <a:pt x="4705" y="11541"/>
                  </a:cubicBezTo>
                  <a:cubicBezTo>
                    <a:pt x="4663" y="11581"/>
                    <a:pt x="4660" y="11646"/>
                    <a:pt x="4699" y="11688"/>
                  </a:cubicBezTo>
                  <a:cubicBezTo>
                    <a:pt x="4791" y="11789"/>
                    <a:pt x="4893" y="11889"/>
                    <a:pt x="4999" y="11987"/>
                  </a:cubicBezTo>
                  <a:cubicBezTo>
                    <a:pt x="5019" y="12006"/>
                    <a:pt x="5045" y="12015"/>
                    <a:pt x="5069" y="12015"/>
                  </a:cubicBezTo>
                  <a:cubicBezTo>
                    <a:pt x="5097" y="12015"/>
                    <a:pt x="5126" y="12004"/>
                    <a:pt x="5146" y="11981"/>
                  </a:cubicBezTo>
                  <a:cubicBezTo>
                    <a:pt x="5184" y="11940"/>
                    <a:pt x="5182" y="11873"/>
                    <a:pt x="5140" y="11834"/>
                  </a:cubicBezTo>
                  <a:cubicBezTo>
                    <a:pt x="5037" y="11741"/>
                    <a:pt x="4941" y="11644"/>
                    <a:pt x="4852" y="11548"/>
                  </a:cubicBezTo>
                  <a:cubicBezTo>
                    <a:pt x="4832" y="11525"/>
                    <a:pt x="4804" y="11514"/>
                    <a:pt x="4776" y="11514"/>
                  </a:cubicBezTo>
                  <a:close/>
                  <a:moveTo>
                    <a:pt x="5384" y="12079"/>
                  </a:moveTo>
                  <a:cubicBezTo>
                    <a:pt x="5355" y="12079"/>
                    <a:pt x="5326" y="12091"/>
                    <a:pt x="5306" y="12115"/>
                  </a:cubicBezTo>
                  <a:cubicBezTo>
                    <a:pt x="5268" y="12159"/>
                    <a:pt x="5273" y="12224"/>
                    <a:pt x="5317" y="12262"/>
                  </a:cubicBezTo>
                  <a:cubicBezTo>
                    <a:pt x="5416" y="12346"/>
                    <a:pt x="5513" y="12441"/>
                    <a:pt x="5603" y="12542"/>
                  </a:cubicBezTo>
                  <a:cubicBezTo>
                    <a:pt x="5624" y="12564"/>
                    <a:pt x="5652" y="12576"/>
                    <a:pt x="5680" y="12576"/>
                  </a:cubicBezTo>
                  <a:lnTo>
                    <a:pt x="5682" y="12576"/>
                  </a:lnTo>
                  <a:cubicBezTo>
                    <a:pt x="5706" y="12576"/>
                    <a:pt x="5731" y="12567"/>
                    <a:pt x="5750" y="12550"/>
                  </a:cubicBezTo>
                  <a:cubicBezTo>
                    <a:pt x="5793" y="12510"/>
                    <a:pt x="5797" y="12445"/>
                    <a:pt x="5758" y="12403"/>
                  </a:cubicBezTo>
                  <a:cubicBezTo>
                    <a:pt x="5661" y="12295"/>
                    <a:pt x="5558" y="12194"/>
                    <a:pt x="5451" y="12104"/>
                  </a:cubicBezTo>
                  <a:cubicBezTo>
                    <a:pt x="5432" y="12087"/>
                    <a:pt x="5408" y="12079"/>
                    <a:pt x="5384" y="12079"/>
                  </a:cubicBezTo>
                  <a:close/>
                  <a:moveTo>
                    <a:pt x="5939" y="12693"/>
                  </a:moveTo>
                  <a:cubicBezTo>
                    <a:pt x="5918" y="12693"/>
                    <a:pt x="5897" y="12700"/>
                    <a:pt x="5879" y="12712"/>
                  </a:cubicBezTo>
                  <a:cubicBezTo>
                    <a:pt x="5832" y="12746"/>
                    <a:pt x="5821" y="12810"/>
                    <a:pt x="5854" y="12857"/>
                  </a:cubicBezTo>
                  <a:cubicBezTo>
                    <a:pt x="5930" y="12965"/>
                    <a:pt x="6001" y="13080"/>
                    <a:pt x="6068" y="13200"/>
                  </a:cubicBezTo>
                  <a:cubicBezTo>
                    <a:pt x="6087" y="13234"/>
                    <a:pt x="6123" y="13254"/>
                    <a:pt x="6158" y="13254"/>
                  </a:cubicBezTo>
                  <a:cubicBezTo>
                    <a:pt x="6177" y="13254"/>
                    <a:pt x="6194" y="13249"/>
                    <a:pt x="6210" y="13240"/>
                  </a:cubicBezTo>
                  <a:cubicBezTo>
                    <a:pt x="6260" y="13213"/>
                    <a:pt x="6277" y="13150"/>
                    <a:pt x="6250" y="13100"/>
                  </a:cubicBezTo>
                  <a:cubicBezTo>
                    <a:pt x="6180" y="12973"/>
                    <a:pt x="6104" y="12852"/>
                    <a:pt x="6025" y="12738"/>
                  </a:cubicBezTo>
                  <a:cubicBezTo>
                    <a:pt x="6004" y="12709"/>
                    <a:pt x="5972" y="12693"/>
                    <a:pt x="5939" y="12693"/>
                  </a:cubicBezTo>
                  <a:close/>
                  <a:moveTo>
                    <a:pt x="6341" y="13419"/>
                  </a:moveTo>
                  <a:cubicBezTo>
                    <a:pt x="6327" y="13419"/>
                    <a:pt x="6313" y="13422"/>
                    <a:pt x="6299" y="13428"/>
                  </a:cubicBezTo>
                  <a:cubicBezTo>
                    <a:pt x="6246" y="13450"/>
                    <a:pt x="6223" y="13511"/>
                    <a:pt x="6245" y="13564"/>
                  </a:cubicBezTo>
                  <a:cubicBezTo>
                    <a:pt x="6298" y="13686"/>
                    <a:pt x="6346" y="13814"/>
                    <a:pt x="6387" y="13944"/>
                  </a:cubicBezTo>
                  <a:cubicBezTo>
                    <a:pt x="6402" y="13988"/>
                    <a:pt x="6442" y="14016"/>
                    <a:pt x="6486" y="14016"/>
                  </a:cubicBezTo>
                  <a:cubicBezTo>
                    <a:pt x="6497" y="14016"/>
                    <a:pt x="6508" y="14013"/>
                    <a:pt x="6518" y="14011"/>
                  </a:cubicBezTo>
                  <a:cubicBezTo>
                    <a:pt x="6573" y="13993"/>
                    <a:pt x="6603" y="13934"/>
                    <a:pt x="6586" y="13880"/>
                  </a:cubicBezTo>
                  <a:cubicBezTo>
                    <a:pt x="6542" y="13744"/>
                    <a:pt x="6491" y="13610"/>
                    <a:pt x="6436" y="13482"/>
                  </a:cubicBezTo>
                  <a:cubicBezTo>
                    <a:pt x="6419" y="13443"/>
                    <a:pt x="6381" y="13419"/>
                    <a:pt x="6341" y="13419"/>
                  </a:cubicBezTo>
                  <a:close/>
                  <a:moveTo>
                    <a:pt x="6598" y="14208"/>
                  </a:moveTo>
                  <a:cubicBezTo>
                    <a:pt x="6590" y="14208"/>
                    <a:pt x="6582" y="14209"/>
                    <a:pt x="6573" y="14211"/>
                  </a:cubicBezTo>
                  <a:cubicBezTo>
                    <a:pt x="6518" y="14223"/>
                    <a:pt x="6483" y="14279"/>
                    <a:pt x="6496" y="14336"/>
                  </a:cubicBezTo>
                  <a:cubicBezTo>
                    <a:pt x="6527" y="14465"/>
                    <a:pt x="6551" y="14600"/>
                    <a:pt x="6572" y="14735"/>
                  </a:cubicBezTo>
                  <a:cubicBezTo>
                    <a:pt x="6580" y="14786"/>
                    <a:pt x="6624" y="14823"/>
                    <a:pt x="6674" y="14823"/>
                  </a:cubicBezTo>
                  <a:lnTo>
                    <a:pt x="6690" y="14823"/>
                  </a:lnTo>
                  <a:cubicBezTo>
                    <a:pt x="6746" y="14814"/>
                    <a:pt x="6785" y="14762"/>
                    <a:pt x="6777" y="14704"/>
                  </a:cubicBezTo>
                  <a:cubicBezTo>
                    <a:pt x="6757" y="14565"/>
                    <a:pt x="6730" y="14424"/>
                    <a:pt x="6698" y="14288"/>
                  </a:cubicBezTo>
                  <a:cubicBezTo>
                    <a:pt x="6687" y="14241"/>
                    <a:pt x="6645" y="14208"/>
                    <a:pt x="6598" y="14208"/>
                  </a:cubicBezTo>
                  <a:close/>
                  <a:moveTo>
                    <a:pt x="6716" y="15029"/>
                  </a:moveTo>
                  <a:cubicBezTo>
                    <a:pt x="6715" y="15029"/>
                    <a:pt x="6713" y="15029"/>
                    <a:pt x="6712" y="15029"/>
                  </a:cubicBezTo>
                  <a:cubicBezTo>
                    <a:pt x="6654" y="15033"/>
                    <a:pt x="6611" y="15083"/>
                    <a:pt x="6615" y="15139"/>
                  </a:cubicBezTo>
                  <a:cubicBezTo>
                    <a:pt x="6622" y="15255"/>
                    <a:pt x="6626" y="15371"/>
                    <a:pt x="6626" y="15487"/>
                  </a:cubicBezTo>
                  <a:lnTo>
                    <a:pt x="6626" y="15547"/>
                  </a:lnTo>
                  <a:cubicBezTo>
                    <a:pt x="6625" y="15605"/>
                    <a:pt x="6671" y="15651"/>
                    <a:pt x="6729" y="15651"/>
                  </a:cubicBezTo>
                  <a:lnTo>
                    <a:pt x="6730" y="15651"/>
                  </a:lnTo>
                  <a:cubicBezTo>
                    <a:pt x="6787" y="15651"/>
                    <a:pt x="6833" y="15606"/>
                    <a:pt x="6833" y="15548"/>
                  </a:cubicBezTo>
                  <a:lnTo>
                    <a:pt x="6834" y="15487"/>
                  </a:lnTo>
                  <a:cubicBezTo>
                    <a:pt x="6834" y="15366"/>
                    <a:pt x="6831" y="15246"/>
                    <a:pt x="6822" y="15126"/>
                  </a:cubicBezTo>
                  <a:cubicBezTo>
                    <a:pt x="6819" y="15070"/>
                    <a:pt x="6767" y="15029"/>
                    <a:pt x="6716" y="15029"/>
                  </a:cubicBezTo>
                  <a:close/>
                  <a:moveTo>
                    <a:pt x="6709" y="15859"/>
                  </a:moveTo>
                  <a:cubicBezTo>
                    <a:pt x="6660" y="15859"/>
                    <a:pt x="6610" y="15899"/>
                    <a:pt x="6605" y="15954"/>
                  </a:cubicBezTo>
                  <a:cubicBezTo>
                    <a:pt x="6593" y="16088"/>
                    <a:pt x="6575" y="16223"/>
                    <a:pt x="6553" y="16357"/>
                  </a:cubicBezTo>
                  <a:cubicBezTo>
                    <a:pt x="6542" y="16413"/>
                    <a:pt x="6580" y="16467"/>
                    <a:pt x="6636" y="16477"/>
                  </a:cubicBezTo>
                  <a:cubicBezTo>
                    <a:pt x="6642" y="16478"/>
                    <a:pt x="6648" y="16479"/>
                    <a:pt x="6654" y="16479"/>
                  </a:cubicBezTo>
                  <a:cubicBezTo>
                    <a:pt x="6704" y="16479"/>
                    <a:pt x="6747" y="16444"/>
                    <a:pt x="6757" y="16392"/>
                  </a:cubicBezTo>
                  <a:cubicBezTo>
                    <a:pt x="6780" y="16254"/>
                    <a:pt x="6800" y="16113"/>
                    <a:pt x="6812" y="15972"/>
                  </a:cubicBezTo>
                  <a:cubicBezTo>
                    <a:pt x="6817" y="15916"/>
                    <a:pt x="6776" y="15864"/>
                    <a:pt x="6718" y="15859"/>
                  </a:cubicBezTo>
                  <a:cubicBezTo>
                    <a:pt x="6715" y="15859"/>
                    <a:pt x="6712" y="15859"/>
                    <a:pt x="6709" y="15859"/>
                  </a:cubicBezTo>
                  <a:close/>
                  <a:moveTo>
                    <a:pt x="6565" y="16677"/>
                  </a:moveTo>
                  <a:cubicBezTo>
                    <a:pt x="6518" y="16677"/>
                    <a:pt x="6477" y="16707"/>
                    <a:pt x="6464" y="16754"/>
                  </a:cubicBezTo>
                  <a:cubicBezTo>
                    <a:pt x="6430" y="16885"/>
                    <a:pt x="6388" y="17016"/>
                    <a:pt x="6343" y="17141"/>
                  </a:cubicBezTo>
                  <a:cubicBezTo>
                    <a:pt x="6324" y="17195"/>
                    <a:pt x="6350" y="17255"/>
                    <a:pt x="6404" y="17274"/>
                  </a:cubicBezTo>
                  <a:cubicBezTo>
                    <a:pt x="6417" y="17279"/>
                    <a:pt x="6429" y="17280"/>
                    <a:pt x="6440" y="17280"/>
                  </a:cubicBezTo>
                  <a:cubicBezTo>
                    <a:pt x="6483" y="17280"/>
                    <a:pt x="6522" y="17255"/>
                    <a:pt x="6538" y="17212"/>
                  </a:cubicBezTo>
                  <a:cubicBezTo>
                    <a:pt x="6586" y="17081"/>
                    <a:pt x="6629" y="16945"/>
                    <a:pt x="6665" y="16807"/>
                  </a:cubicBezTo>
                  <a:cubicBezTo>
                    <a:pt x="6680" y="16751"/>
                    <a:pt x="6647" y="16695"/>
                    <a:pt x="6592" y="16680"/>
                  </a:cubicBezTo>
                  <a:cubicBezTo>
                    <a:pt x="6583" y="16678"/>
                    <a:pt x="6574" y="16677"/>
                    <a:pt x="6565" y="16677"/>
                  </a:cubicBezTo>
                  <a:close/>
                  <a:moveTo>
                    <a:pt x="6278" y="17456"/>
                  </a:moveTo>
                  <a:cubicBezTo>
                    <a:pt x="6240" y="17456"/>
                    <a:pt x="6203" y="17477"/>
                    <a:pt x="6185" y="17514"/>
                  </a:cubicBezTo>
                  <a:cubicBezTo>
                    <a:pt x="6126" y="17637"/>
                    <a:pt x="6060" y="17756"/>
                    <a:pt x="5990" y="17868"/>
                  </a:cubicBezTo>
                  <a:cubicBezTo>
                    <a:pt x="5960" y="17917"/>
                    <a:pt x="5974" y="17981"/>
                    <a:pt x="6023" y="18012"/>
                  </a:cubicBezTo>
                  <a:cubicBezTo>
                    <a:pt x="6041" y="18023"/>
                    <a:pt x="6059" y="18027"/>
                    <a:pt x="6079" y="18027"/>
                  </a:cubicBezTo>
                  <a:cubicBezTo>
                    <a:pt x="6113" y="18027"/>
                    <a:pt x="6146" y="18010"/>
                    <a:pt x="6167" y="17978"/>
                  </a:cubicBezTo>
                  <a:cubicBezTo>
                    <a:pt x="6240" y="17858"/>
                    <a:pt x="6310" y="17734"/>
                    <a:pt x="6371" y="17605"/>
                  </a:cubicBezTo>
                  <a:cubicBezTo>
                    <a:pt x="6397" y="17553"/>
                    <a:pt x="6375" y="17491"/>
                    <a:pt x="6324" y="17466"/>
                  </a:cubicBezTo>
                  <a:cubicBezTo>
                    <a:pt x="6309" y="17460"/>
                    <a:pt x="6293" y="17456"/>
                    <a:pt x="6278" y="17456"/>
                  </a:cubicBezTo>
                  <a:close/>
                  <a:moveTo>
                    <a:pt x="5838" y="18159"/>
                  </a:moveTo>
                  <a:cubicBezTo>
                    <a:pt x="5808" y="18159"/>
                    <a:pt x="5778" y="18172"/>
                    <a:pt x="5758" y="18198"/>
                  </a:cubicBezTo>
                  <a:cubicBezTo>
                    <a:pt x="5673" y="18304"/>
                    <a:pt x="5582" y="18405"/>
                    <a:pt x="5488" y="18497"/>
                  </a:cubicBezTo>
                  <a:cubicBezTo>
                    <a:pt x="5448" y="18536"/>
                    <a:pt x="5446" y="18602"/>
                    <a:pt x="5487" y="18644"/>
                  </a:cubicBezTo>
                  <a:cubicBezTo>
                    <a:pt x="5506" y="18664"/>
                    <a:pt x="5533" y="18674"/>
                    <a:pt x="5560" y="18674"/>
                  </a:cubicBezTo>
                  <a:cubicBezTo>
                    <a:pt x="5587" y="18674"/>
                    <a:pt x="5613" y="18664"/>
                    <a:pt x="5634" y="18645"/>
                  </a:cubicBezTo>
                  <a:cubicBezTo>
                    <a:pt x="5734" y="18547"/>
                    <a:pt x="5830" y="18440"/>
                    <a:pt x="5921" y="18328"/>
                  </a:cubicBezTo>
                  <a:cubicBezTo>
                    <a:pt x="5956" y="18282"/>
                    <a:pt x="5949" y="18217"/>
                    <a:pt x="5903" y="18182"/>
                  </a:cubicBezTo>
                  <a:cubicBezTo>
                    <a:pt x="5884" y="18166"/>
                    <a:pt x="5861" y="18159"/>
                    <a:pt x="5838" y="18159"/>
                  </a:cubicBezTo>
                  <a:close/>
                  <a:moveTo>
                    <a:pt x="5246" y="18737"/>
                  </a:moveTo>
                  <a:cubicBezTo>
                    <a:pt x="5224" y="18737"/>
                    <a:pt x="5203" y="18744"/>
                    <a:pt x="5184" y="18758"/>
                  </a:cubicBezTo>
                  <a:cubicBezTo>
                    <a:pt x="5078" y="18838"/>
                    <a:pt x="4964" y="18912"/>
                    <a:pt x="4847" y="18978"/>
                  </a:cubicBezTo>
                  <a:cubicBezTo>
                    <a:pt x="4798" y="19005"/>
                    <a:pt x="4780" y="19069"/>
                    <a:pt x="4808" y="19119"/>
                  </a:cubicBezTo>
                  <a:cubicBezTo>
                    <a:pt x="4828" y="19153"/>
                    <a:pt x="4863" y="19172"/>
                    <a:pt x="4899" y="19172"/>
                  </a:cubicBezTo>
                  <a:cubicBezTo>
                    <a:pt x="4916" y="19172"/>
                    <a:pt x="4933" y="19168"/>
                    <a:pt x="4950" y="19158"/>
                  </a:cubicBezTo>
                  <a:cubicBezTo>
                    <a:pt x="5074" y="19088"/>
                    <a:pt x="5195" y="19010"/>
                    <a:pt x="5309" y="18924"/>
                  </a:cubicBezTo>
                  <a:cubicBezTo>
                    <a:pt x="5355" y="18890"/>
                    <a:pt x="5363" y="18825"/>
                    <a:pt x="5329" y="18778"/>
                  </a:cubicBezTo>
                  <a:cubicBezTo>
                    <a:pt x="5308" y="18751"/>
                    <a:pt x="5277" y="18737"/>
                    <a:pt x="5246" y="18737"/>
                  </a:cubicBezTo>
                  <a:close/>
                  <a:moveTo>
                    <a:pt x="881" y="18923"/>
                  </a:moveTo>
                  <a:cubicBezTo>
                    <a:pt x="839" y="18923"/>
                    <a:pt x="800" y="18948"/>
                    <a:pt x="784" y="18989"/>
                  </a:cubicBezTo>
                  <a:cubicBezTo>
                    <a:pt x="764" y="19043"/>
                    <a:pt x="790" y="19103"/>
                    <a:pt x="843" y="19124"/>
                  </a:cubicBezTo>
                  <a:cubicBezTo>
                    <a:pt x="978" y="19175"/>
                    <a:pt x="1110" y="19223"/>
                    <a:pt x="1240" y="19266"/>
                  </a:cubicBezTo>
                  <a:cubicBezTo>
                    <a:pt x="1250" y="19270"/>
                    <a:pt x="1261" y="19271"/>
                    <a:pt x="1272" y="19271"/>
                  </a:cubicBezTo>
                  <a:lnTo>
                    <a:pt x="1272" y="19272"/>
                  </a:lnTo>
                  <a:cubicBezTo>
                    <a:pt x="1316" y="19272"/>
                    <a:pt x="1356" y="19244"/>
                    <a:pt x="1371" y="19201"/>
                  </a:cubicBezTo>
                  <a:cubicBezTo>
                    <a:pt x="1388" y="19146"/>
                    <a:pt x="1359" y="19087"/>
                    <a:pt x="1305" y="19069"/>
                  </a:cubicBezTo>
                  <a:cubicBezTo>
                    <a:pt x="1179" y="19027"/>
                    <a:pt x="1050" y="18980"/>
                    <a:pt x="919" y="18930"/>
                  </a:cubicBezTo>
                  <a:cubicBezTo>
                    <a:pt x="906" y="18925"/>
                    <a:pt x="893" y="18923"/>
                    <a:pt x="881" y="18923"/>
                  </a:cubicBezTo>
                  <a:close/>
                  <a:moveTo>
                    <a:pt x="4525" y="19143"/>
                  </a:moveTo>
                  <a:cubicBezTo>
                    <a:pt x="4512" y="19143"/>
                    <a:pt x="4499" y="19146"/>
                    <a:pt x="4486" y="19151"/>
                  </a:cubicBezTo>
                  <a:cubicBezTo>
                    <a:pt x="4364" y="19200"/>
                    <a:pt x="4235" y="19243"/>
                    <a:pt x="4105" y="19277"/>
                  </a:cubicBezTo>
                  <a:cubicBezTo>
                    <a:pt x="4049" y="19292"/>
                    <a:pt x="4016" y="19348"/>
                    <a:pt x="4030" y="19403"/>
                  </a:cubicBezTo>
                  <a:cubicBezTo>
                    <a:pt x="4043" y="19450"/>
                    <a:pt x="4086" y="19481"/>
                    <a:pt x="4131" y="19481"/>
                  </a:cubicBezTo>
                  <a:cubicBezTo>
                    <a:pt x="4139" y="19481"/>
                    <a:pt x="4149" y="19480"/>
                    <a:pt x="4158" y="19478"/>
                  </a:cubicBezTo>
                  <a:cubicBezTo>
                    <a:pt x="4296" y="19441"/>
                    <a:pt x="4432" y="19396"/>
                    <a:pt x="4563" y="19343"/>
                  </a:cubicBezTo>
                  <a:cubicBezTo>
                    <a:pt x="4617" y="19322"/>
                    <a:pt x="4643" y="19261"/>
                    <a:pt x="4621" y="19208"/>
                  </a:cubicBezTo>
                  <a:cubicBezTo>
                    <a:pt x="4605" y="19167"/>
                    <a:pt x="4566" y="19143"/>
                    <a:pt x="4525" y="19143"/>
                  </a:cubicBezTo>
                  <a:close/>
                  <a:moveTo>
                    <a:pt x="1670" y="19184"/>
                  </a:moveTo>
                  <a:cubicBezTo>
                    <a:pt x="1624" y="19184"/>
                    <a:pt x="1582" y="19215"/>
                    <a:pt x="1570" y="19261"/>
                  </a:cubicBezTo>
                  <a:cubicBezTo>
                    <a:pt x="1554" y="19316"/>
                    <a:pt x="1587" y="19372"/>
                    <a:pt x="1642" y="19388"/>
                  </a:cubicBezTo>
                  <a:cubicBezTo>
                    <a:pt x="1781" y="19426"/>
                    <a:pt x="1919" y="19459"/>
                    <a:pt x="2052" y="19486"/>
                  </a:cubicBezTo>
                  <a:cubicBezTo>
                    <a:pt x="2060" y="19488"/>
                    <a:pt x="2067" y="19489"/>
                    <a:pt x="2073" y="19489"/>
                  </a:cubicBezTo>
                  <a:cubicBezTo>
                    <a:pt x="2122" y="19489"/>
                    <a:pt x="2165" y="19455"/>
                    <a:pt x="2175" y="19406"/>
                  </a:cubicBezTo>
                  <a:cubicBezTo>
                    <a:pt x="2187" y="19349"/>
                    <a:pt x="2150" y="19295"/>
                    <a:pt x="2094" y="19283"/>
                  </a:cubicBezTo>
                  <a:cubicBezTo>
                    <a:pt x="1964" y="19256"/>
                    <a:pt x="1832" y="19224"/>
                    <a:pt x="1697" y="19188"/>
                  </a:cubicBezTo>
                  <a:cubicBezTo>
                    <a:pt x="1688" y="19185"/>
                    <a:pt x="1679" y="19184"/>
                    <a:pt x="1670" y="19184"/>
                  </a:cubicBezTo>
                  <a:close/>
                  <a:moveTo>
                    <a:pt x="2484" y="19351"/>
                  </a:moveTo>
                  <a:cubicBezTo>
                    <a:pt x="2432" y="19351"/>
                    <a:pt x="2387" y="19389"/>
                    <a:pt x="2379" y="19441"/>
                  </a:cubicBezTo>
                  <a:cubicBezTo>
                    <a:pt x="2372" y="19497"/>
                    <a:pt x="2412" y="19550"/>
                    <a:pt x="2469" y="19557"/>
                  </a:cubicBezTo>
                  <a:cubicBezTo>
                    <a:pt x="2612" y="19577"/>
                    <a:pt x="2754" y="19591"/>
                    <a:pt x="2890" y="19598"/>
                  </a:cubicBezTo>
                  <a:lnTo>
                    <a:pt x="2896" y="19598"/>
                  </a:lnTo>
                  <a:cubicBezTo>
                    <a:pt x="2951" y="19598"/>
                    <a:pt x="2997" y="19555"/>
                    <a:pt x="3000" y="19499"/>
                  </a:cubicBezTo>
                  <a:cubicBezTo>
                    <a:pt x="3003" y="19442"/>
                    <a:pt x="2959" y="19393"/>
                    <a:pt x="2901" y="19390"/>
                  </a:cubicBezTo>
                  <a:cubicBezTo>
                    <a:pt x="2770" y="19384"/>
                    <a:pt x="2634" y="19370"/>
                    <a:pt x="2497" y="19352"/>
                  </a:cubicBezTo>
                  <a:cubicBezTo>
                    <a:pt x="2492" y="19351"/>
                    <a:pt x="2488" y="19351"/>
                    <a:pt x="2484" y="19351"/>
                  </a:cubicBezTo>
                  <a:close/>
                  <a:moveTo>
                    <a:pt x="3725" y="19355"/>
                  </a:moveTo>
                  <a:cubicBezTo>
                    <a:pt x="3720" y="19355"/>
                    <a:pt x="3715" y="19356"/>
                    <a:pt x="3710" y="19357"/>
                  </a:cubicBezTo>
                  <a:cubicBezTo>
                    <a:pt x="3580" y="19375"/>
                    <a:pt x="3445" y="19387"/>
                    <a:pt x="3308" y="19393"/>
                  </a:cubicBezTo>
                  <a:cubicBezTo>
                    <a:pt x="3250" y="19396"/>
                    <a:pt x="3205" y="19444"/>
                    <a:pt x="3207" y="19501"/>
                  </a:cubicBezTo>
                  <a:cubicBezTo>
                    <a:pt x="3210" y="19556"/>
                    <a:pt x="3256" y="19600"/>
                    <a:pt x="3311" y="19600"/>
                  </a:cubicBezTo>
                  <a:lnTo>
                    <a:pt x="3315" y="19600"/>
                  </a:lnTo>
                  <a:cubicBezTo>
                    <a:pt x="3460" y="19595"/>
                    <a:pt x="3603" y="19582"/>
                    <a:pt x="3739" y="19562"/>
                  </a:cubicBezTo>
                  <a:cubicBezTo>
                    <a:pt x="3796" y="19554"/>
                    <a:pt x="3836" y="19501"/>
                    <a:pt x="3827" y="19445"/>
                  </a:cubicBezTo>
                  <a:cubicBezTo>
                    <a:pt x="3820" y="19392"/>
                    <a:pt x="3774" y="19355"/>
                    <a:pt x="3725" y="193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1835922" y="738025"/>
              <a:ext cx="335928" cy="221542"/>
            </a:xfrm>
            <a:custGeom>
              <a:avLst/>
              <a:gdLst/>
              <a:ahLst/>
              <a:cxnLst/>
              <a:rect l="l" t="t" r="r" b="b"/>
              <a:pathLst>
                <a:path w="9574" h="6314" extrusionOk="0">
                  <a:moveTo>
                    <a:pt x="4782" y="975"/>
                  </a:moveTo>
                  <a:cubicBezTo>
                    <a:pt x="5158" y="1343"/>
                    <a:pt x="5234" y="1774"/>
                    <a:pt x="5133" y="2058"/>
                  </a:cubicBezTo>
                  <a:cubicBezTo>
                    <a:pt x="5079" y="2209"/>
                    <a:pt x="4984" y="2290"/>
                    <a:pt x="4873" y="2290"/>
                  </a:cubicBezTo>
                  <a:cubicBezTo>
                    <a:pt x="4803" y="2290"/>
                    <a:pt x="4727" y="2259"/>
                    <a:pt x="4650" y="2193"/>
                  </a:cubicBezTo>
                  <a:cubicBezTo>
                    <a:pt x="4384" y="1966"/>
                    <a:pt x="4448" y="1440"/>
                    <a:pt x="4781" y="975"/>
                  </a:cubicBezTo>
                  <a:close/>
                  <a:moveTo>
                    <a:pt x="7690" y="2384"/>
                  </a:moveTo>
                  <a:lnTo>
                    <a:pt x="7690" y="2384"/>
                  </a:lnTo>
                  <a:cubicBezTo>
                    <a:pt x="7621" y="2900"/>
                    <a:pt x="7303" y="3281"/>
                    <a:pt x="6881" y="3336"/>
                  </a:cubicBezTo>
                  <a:cubicBezTo>
                    <a:pt x="6855" y="3340"/>
                    <a:pt x="6831" y="3341"/>
                    <a:pt x="6808" y="3341"/>
                  </a:cubicBezTo>
                  <a:cubicBezTo>
                    <a:pt x="6697" y="3341"/>
                    <a:pt x="6695" y="3304"/>
                    <a:pt x="6693" y="3277"/>
                  </a:cubicBezTo>
                  <a:cubicBezTo>
                    <a:pt x="6685" y="3059"/>
                    <a:pt x="7099" y="2516"/>
                    <a:pt x="7690" y="2384"/>
                  </a:cubicBezTo>
                  <a:close/>
                  <a:moveTo>
                    <a:pt x="2663" y="3694"/>
                  </a:moveTo>
                  <a:cubicBezTo>
                    <a:pt x="2737" y="3694"/>
                    <a:pt x="2805" y="3762"/>
                    <a:pt x="2849" y="3819"/>
                  </a:cubicBezTo>
                  <a:cubicBezTo>
                    <a:pt x="3054" y="4081"/>
                    <a:pt x="3105" y="4367"/>
                    <a:pt x="2989" y="4605"/>
                  </a:cubicBezTo>
                  <a:cubicBezTo>
                    <a:pt x="2865" y="4860"/>
                    <a:pt x="2568" y="5019"/>
                    <a:pt x="2210" y="5024"/>
                  </a:cubicBezTo>
                  <a:cubicBezTo>
                    <a:pt x="2141" y="4554"/>
                    <a:pt x="2280" y="4055"/>
                    <a:pt x="2467" y="3822"/>
                  </a:cubicBezTo>
                  <a:cubicBezTo>
                    <a:pt x="2535" y="3739"/>
                    <a:pt x="2604" y="3694"/>
                    <a:pt x="2663" y="3694"/>
                  </a:cubicBezTo>
                  <a:close/>
                  <a:moveTo>
                    <a:pt x="5836" y="4109"/>
                  </a:moveTo>
                  <a:cubicBezTo>
                    <a:pt x="5860" y="4109"/>
                    <a:pt x="5918" y="4165"/>
                    <a:pt x="5963" y="4313"/>
                  </a:cubicBezTo>
                  <a:cubicBezTo>
                    <a:pt x="6077" y="4688"/>
                    <a:pt x="6006" y="5044"/>
                    <a:pt x="5764" y="5328"/>
                  </a:cubicBezTo>
                  <a:cubicBezTo>
                    <a:pt x="5543" y="4933"/>
                    <a:pt x="5564" y="4512"/>
                    <a:pt x="5690" y="4263"/>
                  </a:cubicBezTo>
                  <a:cubicBezTo>
                    <a:pt x="5748" y="4151"/>
                    <a:pt x="5810" y="4109"/>
                    <a:pt x="5836" y="4109"/>
                  </a:cubicBezTo>
                  <a:close/>
                  <a:moveTo>
                    <a:pt x="5988" y="289"/>
                  </a:moveTo>
                  <a:cubicBezTo>
                    <a:pt x="6234" y="289"/>
                    <a:pt x="6483" y="361"/>
                    <a:pt x="6718" y="512"/>
                  </a:cubicBezTo>
                  <a:cubicBezTo>
                    <a:pt x="7316" y="896"/>
                    <a:pt x="7677" y="1480"/>
                    <a:pt x="7703" y="2095"/>
                  </a:cubicBezTo>
                  <a:cubicBezTo>
                    <a:pt x="6969" y="2221"/>
                    <a:pt x="6396" y="2890"/>
                    <a:pt x="6412" y="3288"/>
                  </a:cubicBezTo>
                  <a:cubicBezTo>
                    <a:pt x="6419" y="3450"/>
                    <a:pt x="6527" y="3623"/>
                    <a:pt x="6808" y="3623"/>
                  </a:cubicBezTo>
                  <a:cubicBezTo>
                    <a:pt x="6842" y="3623"/>
                    <a:pt x="6877" y="3620"/>
                    <a:pt x="6916" y="3615"/>
                  </a:cubicBezTo>
                  <a:cubicBezTo>
                    <a:pt x="7488" y="3541"/>
                    <a:pt x="7911" y="3032"/>
                    <a:pt x="7977" y="2356"/>
                  </a:cubicBezTo>
                  <a:cubicBezTo>
                    <a:pt x="8294" y="2366"/>
                    <a:pt x="8590" y="2514"/>
                    <a:pt x="8854" y="2797"/>
                  </a:cubicBezTo>
                  <a:cubicBezTo>
                    <a:pt x="9304" y="3277"/>
                    <a:pt x="9196" y="3846"/>
                    <a:pt x="9026" y="4239"/>
                  </a:cubicBezTo>
                  <a:cubicBezTo>
                    <a:pt x="8634" y="5143"/>
                    <a:pt x="7537" y="5967"/>
                    <a:pt x="6725" y="5967"/>
                  </a:cubicBezTo>
                  <a:cubicBezTo>
                    <a:pt x="6501" y="5967"/>
                    <a:pt x="6310" y="5905"/>
                    <a:pt x="6158" y="5783"/>
                  </a:cubicBezTo>
                  <a:cubicBezTo>
                    <a:pt x="6073" y="5715"/>
                    <a:pt x="5996" y="5641"/>
                    <a:pt x="5930" y="5564"/>
                  </a:cubicBezTo>
                  <a:cubicBezTo>
                    <a:pt x="6272" y="5200"/>
                    <a:pt x="6382" y="4721"/>
                    <a:pt x="6233" y="4231"/>
                  </a:cubicBezTo>
                  <a:cubicBezTo>
                    <a:pt x="6126" y="3880"/>
                    <a:pt x="5938" y="3827"/>
                    <a:pt x="5836" y="3827"/>
                  </a:cubicBezTo>
                  <a:cubicBezTo>
                    <a:pt x="5683" y="3827"/>
                    <a:pt x="5538" y="3940"/>
                    <a:pt x="5439" y="4136"/>
                  </a:cubicBezTo>
                  <a:cubicBezTo>
                    <a:pt x="5266" y="4475"/>
                    <a:pt x="5243" y="5024"/>
                    <a:pt x="5553" y="5525"/>
                  </a:cubicBezTo>
                  <a:cubicBezTo>
                    <a:pt x="5228" y="5772"/>
                    <a:pt x="4623" y="6032"/>
                    <a:pt x="3516" y="6032"/>
                  </a:cubicBezTo>
                  <a:lnTo>
                    <a:pt x="3393" y="6031"/>
                  </a:lnTo>
                  <a:cubicBezTo>
                    <a:pt x="2702" y="6019"/>
                    <a:pt x="2405" y="5660"/>
                    <a:pt x="2279" y="5304"/>
                  </a:cubicBezTo>
                  <a:cubicBezTo>
                    <a:pt x="2715" y="5279"/>
                    <a:pt x="3080" y="5063"/>
                    <a:pt x="3243" y="4729"/>
                  </a:cubicBezTo>
                  <a:cubicBezTo>
                    <a:pt x="3408" y="4391"/>
                    <a:pt x="3346" y="3995"/>
                    <a:pt x="3072" y="3645"/>
                  </a:cubicBezTo>
                  <a:cubicBezTo>
                    <a:pt x="2922" y="3451"/>
                    <a:pt x="2767" y="3411"/>
                    <a:pt x="2663" y="3411"/>
                  </a:cubicBezTo>
                  <a:cubicBezTo>
                    <a:pt x="2515" y="3411"/>
                    <a:pt x="2372" y="3492"/>
                    <a:pt x="2248" y="3645"/>
                  </a:cubicBezTo>
                  <a:cubicBezTo>
                    <a:pt x="2028" y="3919"/>
                    <a:pt x="1861" y="4452"/>
                    <a:pt x="1923" y="4998"/>
                  </a:cubicBezTo>
                  <a:cubicBezTo>
                    <a:pt x="1618" y="4942"/>
                    <a:pt x="1297" y="4791"/>
                    <a:pt x="984" y="4556"/>
                  </a:cubicBezTo>
                  <a:cubicBezTo>
                    <a:pt x="267" y="4019"/>
                    <a:pt x="419" y="3272"/>
                    <a:pt x="517" y="2976"/>
                  </a:cubicBezTo>
                  <a:cubicBezTo>
                    <a:pt x="733" y="2327"/>
                    <a:pt x="1307" y="1800"/>
                    <a:pt x="1798" y="1800"/>
                  </a:cubicBezTo>
                  <a:cubicBezTo>
                    <a:pt x="1918" y="1800"/>
                    <a:pt x="2032" y="1830"/>
                    <a:pt x="2134" y="1894"/>
                  </a:cubicBezTo>
                  <a:cubicBezTo>
                    <a:pt x="2157" y="1908"/>
                    <a:pt x="2182" y="1915"/>
                    <a:pt x="2207" y="1915"/>
                  </a:cubicBezTo>
                  <a:cubicBezTo>
                    <a:pt x="2234" y="1915"/>
                    <a:pt x="2261" y="1907"/>
                    <a:pt x="2285" y="1892"/>
                  </a:cubicBezTo>
                  <a:cubicBezTo>
                    <a:pt x="2330" y="1862"/>
                    <a:pt x="2355" y="1810"/>
                    <a:pt x="2348" y="1755"/>
                  </a:cubicBezTo>
                  <a:cubicBezTo>
                    <a:pt x="2347" y="1747"/>
                    <a:pt x="2254" y="1007"/>
                    <a:pt x="2607" y="604"/>
                  </a:cubicBezTo>
                  <a:cubicBezTo>
                    <a:pt x="2756" y="434"/>
                    <a:pt x="2968" y="349"/>
                    <a:pt x="3241" y="349"/>
                  </a:cubicBezTo>
                  <a:cubicBezTo>
                    <a:pt x="3436" y="349"/>
                    <a:pt x="3662" y="392"/>
                    <a:pt x="3919" y="478"/>
                  </a:cubicBezTo>
                  <a:cubicBezTo>
                    <a:pt x="4166" y="561"/>
                    <a:pt x="4383" y="668"/>
                    <a:pt x="4564" y="795"/>
                  </a:cubicBezTo>
                  <a:cubicBezTo>
                    <a:pt x="4177" y="1329"/>
                    <a:pt x="4040" y="2042"/>
                    <a:pt x="4468" y="2407"/>
                  </a:cubicBezTo>
                  <a:cubicBezTo>
                    <a:pt x="4597" y="2519"/>
                    <a:pt x="4738" y="2578"/>
                    <a:pt x="4875" y="2578"/>
                  </a:cubicBezTo>
                  <a:cubicBezTo>
                    <a:pt x="5105" y="2578"/>
                    <a:pt x="5305" y="2415"/>
                    <a:pt x="5399" y="2153"/>
                  </a:cubicBezTo>
                  <a:cubicBezTo>
                    <a:pt x="5533" y="1778"/>
                    <a:pt x="5444" y="1216"/>
                    <a:pt x="4962" y="757"/>
                  </a:cubicBezTo>
                  <a:cubicBezTo>
                    <a:pt x="5259" y="451"/>
                    <a:pt x="5620" y="289"/>
                    <a:pt x="5988" y="289"/>
                  </a:cubicBezTo>
                  <a:close/>
                  <a:moveTo>
                    <a:pt x="5988" y="0"/>
                  </a:moveTo>
                  <a:cubicBezTo>
                    <a:pt x="5541" y="0"/>
                    <a:pt x="5095" y="209"/>
                    <a:pt x="4744" y="579"/>
                  </a:cubicBezTo>
                  <a:cubicBezTo>
                    <a:pt x="4537" y="429"/>
                    <a:pt x="4290" y="305"/>
                    <a:pt x="4008" y="211"/>
                  </a:cubicBezTo>
                  <a:cubicBezTo>
                    <a:pt x="3724" y="116"/>
                    <a:pt x="3467" y="68"/>
                    <a:pt x="3240" y="68"/>
                  </a:cubicBezTo>
                  <a:cubicBezTo>
                    <a:pt x="2883" y="68"/>
                    <a:pt x="2599" y="186"/>
                    <a:pt x="2395" y="418"/>
                  </a:cubicBezTo>
                  <a:cubicBezTo>
                    <a:pt x="2096" y="759"/>
                    <a:pt x="2051" y="1258"/>
                    <a:pt x="2054" y="1552"/>
                  </a:cubicBezTo>
                  <a:cubicBezTo>
                    <a:pt x="1972" y="1529"/>
                    <a:pt x="1887" y="1518"/>
                    <a:pt x="1798" y="1518"/>
                  </a:cubicBezTo>
                  <a:cubicBezTo>
                    <a:pt x="1185" y="1518"/>
                    <a:pt x="505" y="2120"/>
                    <a:pt x="250" y="2888"/>
                  </a:cubicBezTo>
                  <a:cubicBezTo>
                    <a:pt x="0" y="3636"/>
                    <a:pt x="206" y="4327"/>
                    <a:pt x="815" y="4783"/>
                  </a:cubicBezTo>
                  <a:cubicBezTo>
                    <a:pt x="1199" y="5070"/>
                    <a:pt x="1600" y="5246"/>
                    <a:pt x="1980" y="5293"/>
                  </a:cubicBezTo>
                  <a:cubicBezTo>
                    <a:pt x="2159" y="5930"/>
                    <a:pt x="2667" y="6300"/>
                    <a:pt x="3388" y="6313"/>
                  </a:cubicBezTo>
                  <a:lnTo>
                    <a:pt x="3516" y="6314"/>
                  </a:lnTo>
                  <a:lnTo>
                    <a:pt x="3517" y="6314"/>
                  </a:lnTo>
                  <a:cubicBezTo>
                    <a:pt x="4477" y="6314"/>
                    <a:pt x="5234" y="6120"/>
                    <a:pt x="5721" y="5753"/>
                  </a:cubicBezTo>
                  <a:cubicBezTo>
                    <a:pt x="5798" y="5842"/>
                    <a:pt x="5885" y="5925"/>
                    <a:pt x="5983" y="6004"/>
                  </a:cubicBezTo>
                  <a:cubicBezTo>
                    <a:pt x="6185" y="6167"/>
                    <a:pt x="6436" y="6249"/>
                    <a:pt x="6725" y="6249"/>
                  </a:cubicBezTo>
                  <a:cubicBezTo>
                    <a:pt x="7651" y="6249"/>
                    <a:pt x="8847" y="5362"/>
                    <a:pt x="9285" y="4350"/>
                  </a:cubicBezTo>
                  <a:cubicBezTo>
                    <a:pt x="9573" y="3686"/>
                    <a:pt x="9492" y="3065"/>
                    <a:pt x="9060" y="2603"/>
                  </a:cubicBezTo>
                  <a:cubicBezTo>
                    <a:pt x="8741" y="2264"/>
                    <a:pt x="8380" y="2085"/>
                    <a:pt x="7984" y="2074"/>
                  </a:cubicBezTo>
                  <a:cubicBezTo>
                    <a:pt x="7951" y="1371"/>
                    <a:pt x="7543" y="707"/>
                    <a:pt x="6871" y="275"/>
                  </a:cubicBezTo>
                  <a:cubicBezTo>
                    <a:pt x="6587" y="92"/>
                    <a:pt x="6289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6" name="Google Shape;26;p3"/>
          <p:cNvSpPr/>
          <p:nvPr/>
        </p:nvSpPr>
        <p:spPr>
          <a:xfrm rot="10800000">
            <a:off x="2708800" y="5883600"/>
            <a:ext cx="1712432" cy="783477"/>
          </a:xfrm>
          <a:custGeom>
            <a:avLst/>
            <a:gdLst/>
            <a:ahLst/>
            <a:cxnLst/>
            <a:rect l="l" t="t" r="r" b="b"/>
            <a:pathLst>
              <a:path w="21261" h="9727" extrusionOk="0">
                <a:moveTo>
                  <a:pt x="18865" y="1"/>
                </a:moveTo>
                <a:cubicBezTo>
                  <a:pt x="18830" y="1"/>
                  <a:pt x="18796" y="18"/>
                  <a:pt x="18776" y="50"/>
                </a:cubicBezTo>
                <a:cubicBezTo>
                  <a:pt x="18746" y="99"/>
                  <a:pt x="18761" y="164"/>
                  <a:pt x="18809" y="193"/>
                </a:cubicBezTo>
                <a:lnTo>
                  <a:pt x="18839" y="211"/>
                </a:lnTo>
                <a:cubicBezTo>
                  <a:pt x="18856" y="222"/>
                  <a:pt x="18875" y="227"/>
                  <a:pt x="18895" y="227"/>
                </a:cubicBezTo>
                <a:cubicBezTo>
                  <a:pt x="18929" y="227"/>
                  <a:pt x="18962" y="210"/>
                  <a:pt x="18982" y="179"/>
                </a:cubicBezTo>
                <a:cubicBezTo>
                  <a:pt x="19013" y="130"/>
                  <a:pt x="18999" y="67"/>
                  <a:pt x="18950" y="36"/>
                </a:cubicBezTo>
                <a:lnTo>
                  <a:pt x="18919" y="17"/>
                </a:lnTo>
                <a:cubicBezTo>
                  <a:pt x="18902" y="6"/>
                  <a:pt x="18884" y="1"/>
                  <a:pt x="18865" y="1"/>
                </a:cubicBezTo>
                <a:close/>
                <a:moveTo>
                  <a:pt x="19241" y="251"/>
                </a:moveTo>
                <a:cubicBezTo>
                  <a:pt x="19208" y="251"/>
                  <a:pt x="19176" y="266"/>
                  <a:pt x="19155" y="295"/>
                </a:cubicBezTo>
                <a:cubicBezTo>
                  <a:pt x="19122" y="341"/>
                  <a:pt x="19133" y="406"/>
                  <a:pt x="19179" y="439"/>
                </a:cubicBezTo>
                <a:cubicBezTo>
                  <a:pt x="19293" y="521"/>
                  <a:pt x="19401" y="603"/>
                  <a:pt x="19504" y="688"/>
                </a:cubicBezTo>
                <a:cubicBezTo>
                  <a:pt x="19523" y="704"/>
                  <a:pt x="19547" y="711"/>
                  <a:pt x="19570" y="711"/>
                </a:cubicBezTo>
                <a:cubicBezTo>
                  <a:pt x="19599" y="711"/>
                  <a:pt x="19630" y="698"/>
                  <a:pt x="19650" y="673"/>
                </a:cubicBezTo>
                <a:cubicBezTo>
                  <a:pt x="19686" y="629"/>
                  <a:pt x="19680" y="563"/>
                  <a:pt x="19635" y="527"/>
                </a:cubicBezTo>
                <a:cubicBezTo>
                  <a:pt x="19529" y="440"/>
                  <a:pt x="19417" y="355"/>
                  <a:pt x="19300" y="270"/>
                </a:cubicBezTo>
                <a:cubicBezTo>
                  <a:pt x="19282" y="257"/>
                  <a:pt x="19261" y="251"/>
                  <a:pt x="19241" y="251"/>
                </a:cubicBezTo>
                <a:close/>
                <a:moveTo>
                  <a:pt x="19881" y="778"/>
                </a:moveTo>
                <a:cubicBezTo>
                  <a:pt x="19854" y="778"/>
                  <a:pt x="19827" y="789"/>
                  <a:pt x="19806" y="810"/>
                </a:cubicBezTo>
                <a:cubicBezTo>
                  <a:pt x="19766" y="852"/>
                  <a:pt x="19768" y="918"/>
                  <a:pt x="19810" y="957"/>
                </a:cubicBezTo>
                <a:cubicBezTo>
                  <a:pt x="19909" y="1052"/>
                  <a:pt x="20005" y="1150"/>
                  <a:pt x="20093" y="1249"/>
                </a:cubicBezTo>
                <a:cubicBezTo>
                  <a:pt x="20114" y="1272"/>
                  <a:pt x="20142" y="1283"/>
                  <a:pt x="20170" y="1283"/>
                </a:cubicBezTo>
                <a:cubicBezTo>
                  <a:pt x="20195" y="1283"/>
                  <a:pt x="20219" y="1275"/>
                  <a:pt x="20240" y="1257"/>
                </a:cubicBezTo>
                <a:cubicBezTo>
                  <a:pt x="20283" y="1219"/>
                  <a:pt x="20287" y="1153"/>
                  <a:pt x="20249" y="1110"/>
                </a:cubicBezTo>
                <a:cubicBezTo>
                  <a:pt x="20157" y="1008"/>
                  <a:pt x="20056" y="905"/>
                  <a:pt x="19953" y="807"/>
                </a:cubicBezTo>
                <a:cubicBezTo>
                  <a:pt x="19933" y="788"/>
                  <a:pt x="19907" y="778"/>
                  <a:pt x="19881" y="778"/>
                </a:cubicBezTo>
                <a:close/>
                <a:moveTo>
                  <a:pt x="20432" y="1397"/>
                </a:moveTo>
                <a:cubicBezTo>
                  <a:pt x="20411" y="1397"/>
                  <a:pt x="20389" y="1404"/>
                  <a:pt x="20371" y="1418"/>
                </a:cubicBezTo>
                <a:cubicBezTo>
                  <a:pt x="20324" y="1452"/>
                  <a:pt x="20315" y="1517"/>
                  <a:pt x="20349" y="1564"/>
                </a:cubicBezTo>
                <a:cubicBezTo>
                  <a:pt x="20430" y="1674"/>
                  <a:pt x="20505" y="1787"/>
                  <a:pt x="20572" y="1900"/>
                </a:cubicBezTo>
                <a:cubicBezTo>
                  <a:pt x="20592" y="1934"/>
                  <a:pt x="20626" y="1952"/>
                  <a:pt x="20661" y="1952"/>
                </a:cubicBezTo>
                <a:cubicBezTo>
                  <a:pt x="20680" y="1952"/>
                  <a:pt x="20697" y="1947"/>
                  <a:pt x="20714" y="1937"/>
                </a:cubicBezTo>
                <a:cubicBezTo>
                  <a:pt x="20763" y="1908"/>
                  <a:pt x="20780" y="1844"/>
                  <a:pt x="20751" y="1795"/>
                </a:cubicBezTo>
                <a:cubicBezTo>
                  <a:pt x="20680" y="1675"/>
                  <a:pt x="20601" y="1555"/>
                  <a:pt x="20516" y="1440"/>
                </a:cubicBezTo>
                <a:cubicBezTo>
                  <a:pt x="20495" y="1412"/>
                  <a:pt x="20464" y="1397"/>
                  <a:pt x="20432" y="1397"/>
                </a:cubicBezTo>
                <a:close/>
                <a:moveTo>
                  <a:pt x="20853" y="2113"/>
                </a:moveTo>
                <a:cubicBezTo>
                  <a:pt x="20838" y="2113"/>
                  <a:pt x="20824" y="2116"/>
                  <a:pt x="20810" y="2122"/>
                </a:cubicBezTo>
                <a:cubicBezTo>
                  <a:pt x="20758" y="2145"/>
                  <a:pt x="20734" y="2207"/>
                  <a:pt x="20758" y="2259"/>
                </a:cubicBezTo>
                <a:cubicBezTo>
                  <a:pt x="20813" y="2382"/>
                  <a:pt x="20861" y="2509"/>
                  <a:pt x="20901" y="2635"/>
                </a:cubicBezTo>
                <a:cubicBezTo>
                  <a:pt x="20915" y="2680"/>
                  <a:pt x="20957" y="2708"/>
                  <a:pt x="21001" y="2708"/>
                </a:cubicBezTo>
                <a:cubicBezTo>
                  <a:pt x="21010" y="2708"/>
                  <a:pt x="21021" y="2707"/>
                  <a:pt x="21031" y="2703"/>
                </a:cubicBezTo>
                <a:cubicBezTo>
                  <a:pt x="21086" y="2686"/>
                  <a:pt x="21117" y="2628"/>
                  <a:pt x="21100" y="2573"/>
                </a:cubicBezTo>
                <a:cubicBezTo>
                  <a:pt x="21057" y="2438"/>
                  <a:pt x="21006" y="2305"/>
                  <a:pt x="20947" y="2174"/>
                </a:cubicBezTo>
                <a:cubicBezTo>
                  <a:pt x="20930" y="2136"/>
                  <a:pt x="20892" y="2113"/>
                  <a:pt x="20853" y="2113"/>
                </a:cubicBezTo>
                <a:close/>
                <a:moveTo>
                  <a:pt x="21102" y="2903"/>
                </a:moveTo>
                <a:cubicBezTo>
                  <a:pt x="21095" y="2903"/>
                  <a:pt x="21088" y="2904"/>
                  <a:pt x="21081" y="2905"/>
                </a:cubicBezTo>
                <a:cubicBezTo>
                  <a:pt x="21025" y="2915"/>
                  <a:pt x="20988" y="2970"/>
                  <a:pt x="20998" y="3026"/>
                </a:cubicBezTo>
                <a:cubicBezTo>
                  <a:pt x="21023" y="3157"/>
                  <a:pt x="21040" y="3291"/>
                  <a:pt x="21048" y="3426"/>
                </a:cubicBezTo>
                <a:cubicBezTo>
                  <a:pt x="21052" y="3481"/>
                  <a:pt x="21097" y="3522"/>
                  <a:pt x="21151" y="3522"/>
                </a:cubicBezTo>
                <a:lnTo>
                  <a:pt x="21159" y="3522"/>
                </a:lnTo>
                <a:cubicBezTo>
                  <a:pt x="21216" y="3519"/>
                  <a:pt x="21259" y="3470"/>
                  <a:pt x="21255" y="3412"/>
                </a:cubicBezTo>
                <a:cubicBezTo>
                  <a:pt x="21247" y="3270"/>
                  <a:pt x="21228" y="3127"/>
                  <a:pt x="21203" y="2987"/>
                </a:cubicBezTo>
                <a:cubicBezTo>
                  <a:pt x="21194" y="2937"/>
                  <a:pt x="21150" y="2903"/>
                  <a:pt x="21102" y="2903"/>
                </a:cubicBezTo>
                <a:close/>
                <a:moveTo>
                  <a:pt x="21147" y="3730"/>
                </a:moveTo>
                <a:cubicBezTo>
                  <a:pt x="21096" y="3730"/>
                  <a:pt x="21052" y="3775"/>
                  <a:pt x="21050" y="3829"/>
                </a:cubicBezTo>
                <a:cubicBezTo>
                  <a:pt x="21042" y="3961"/>
                  <a:pt x="21026" y="4096"/>
                  <a:pt x="21003" y="4229"/>
                </a:cubicBezTo>
                <a:cubicBezTo>
                  <a:pt x="20993" y="4285"/>
                  <a:pt x="21031" y="4339"/>
                  <a:pt x="21089" y="4349"/>
                </a:cubicBezTo>
                <a:cubicBezTo>
                  <a:pt x="21094" y="4349"/>
                  <a:pt x="21100" y="4350"/>
                  <a:pt x="21106" y="4350"/>
                </a:cubicBezTo>
                <a:cubicBezTo>
                  <a:pt x="21155" y="4350"/>
                  <a:pt x="21199" y="4315"/>
                  <a:pt x="21208" y="4263"/>
                </a:cubicBezTo>
                <a:cubicBezTo>
                  <a:pt x="21232" y="4123"/>
                  <a:pt x="21248" y="3980"/>
                  <a:pt x="21257" y="3840"/>
                </a:cubicBezTo>
                <a:cubicBezTo>
                  <a:pt x="21260" y="3783"/>
                  <a:pt x="21216" y="3734"/>
                  <a:pt x="21159" y="3731"/>
                </a:cubicBezTo>
                <a:cubicBezTo>
                  <a:pt x="21155" y="3730"/>
                  <a:pt x="21151" y="3730"/>
                  <a:pt x="21147" y="3730"/>
                </a:cubicBezTo>
                <a:close/>
                <a:moveTo>
                  <a:pt x="21013" y="4547"/>
                </a:moveTo>
                <a:cubicBezTo>
                  <a:pt x="20968" y="4547"/>
                  <a:pt x="20927" y="4577"/>
                  <a:pt x="20914" y="4622"/>
                </a:cubicBezTo>
                <a:cubicBezTo>
                  <a:pt x="20877" y="4750"/>
                  <a:pt x="20833" y="4878"/>
                  <a:pt x="20783" y="5006"/>
                </a:cubicBezTo>
                <a:cubicBezTo>
                  <a:pt x="20762" y="5058"/>
                  <a:pt x="20788" y="5118"/>
                  <a:pt x="20840" y="5140"/>
                </a:cubicBezTo>
                <a:cubicBezTo>
                  <a:pt x="20854" y="5145"/>
                  <a:pt x="20866" y="5148"/>
                  <a:pt x="20879" y="5148"/>
                </a:cubicBezTo>
                <a:cubicBezTo>
                  <a:pt x="20921" y="5148"/>
                  <a:pt x="20959" y="5123"/>
                  <a:pt x="20976" y="5082"/>
                </a:cubicBezTo>
                <a:cubicBezTo>
                  <a:pt x="21029" y="4949"/>
                  <a:pt x="21075" y="4813"/>
                  <a:pt x="21113" y="4679"/>
                </a:cubicBezTo>
                <a:cubicBezTo>
                  <a:pt x="21129" y="4624"/>
                  <a:pt x="21097" y="4567"/>
                  <a:pt x="21042" y="4551"/>
                </a:cubicBezTo>
                <a:cubicBezTo>
                  <a:pt x="21033" y="4548"/>
                  <a:pt x="21023" y="4547"/>
                  <a:pt x="21013" y="4547"/>
                </a:cubicBezTo>
                <a:close/>
                <a:moveTo>
                  <a:pt x="13729" y="5187"/>
                </a:moveTo>
                <a:cubicBezTo>
                  <a:pt x="13675" y="5187"/>
                  <a:pt x="13623" y="5194"/>
                  <a:pt x="13574" y="5209"/>
                </a:cubicBezTo>
                <a:cubicBezTo>
                  <a:pt x="13519" y="5225"/>
                  <a:pt x="13487" y="5283"/>
                  <a:pt x="13503" y="5338"/>
                </a:cubicBezTo>
                <a:cubicBezTo>
                  <a:pt x="13516" y="5384"/>
                  <a:pt x="13558" y="5412"/>
                  <a:pt x="13604" y="5412"/>
                </a:cubicBezTo>
                <a:cubicBezTo>
                  <a:pt x="13613" y="5412"/>
                  <a:pt x="13622" y="5411"/>
                  <a:pt x="13631" y="5409"/>
                </a:cubicBezTo>
                <a:cubicBezTo>
                  <a:pt x="13663" y="5399"/>
                  <a:pt x="13696" y="5395"/>
                  <a:pt x="13731" y="5395"/>
                </a:cubicBezTo>
                <a:cubicBezTo>
                  <a:pt x="13803" y="5395"/>
                  <a:pt x="13881" y="5415"/>
                  <a:pt x="13962" y="5453"/>
                </a:cubicBezTo>
                <a:cubicBezTo>
                  <a:pt x="13976" y="5459"/>
                  <a:pt x="13992" y="5463"/>
                  <a:pt x="14006" y="5463"/>
                </a:cubicBezTo>
                <a:cubicBezTo>
                  <a:pt x="14045" y="5463"/>
                  <a:pt x="14082" y="5441"/>
                  <a:pt x="14101" y="5403"/>
                </a:cubicBezTo>
                <a:cubicBezTo>
                  <a:pt x="14125" y="5351"/>
                  <a:pt x="14102" y="5289"/>
                  <a:pt x="14050" y="5265"/>
                </a:cubicBezTo>
                <a:cubicBezTo>
                  <a:pt x="13942" y="5214"/>
                  <a:pt x="13832" y="5187"/>
                  <a:pt x="13729" y="5187"/>
                </a:cubicBezTo>
                <a:close/>
                <a:moveTo>
                  <a:pt x="20707" y="5318"/>
                </a:moveTo>
                <a:cubicBezTo>
                  <a:pt x="20669" y="5318"/>
                  <a:pt x="20633" y="5338"/>
                  <a:pt x="20615" y="5374"/>
                </a:cubicBezTo>
                <a:cubicBezTo>
                  <a:pt x="20554" y="5493"/>
                  <a:pt x="20486" y="5611"/>
                  <a:pt x="20413" y="5726"/>
                </a:cubicBezTo>
                <a:cubicBezTo>
                  <a:pt x="20382" y="5775"/>
                  <a:pt x="20397" y="5839"/>
                  <a:pt x="20445" y="5871"/>
                </a:cubicBezTo>
                <a:cubicBezTo>
                  <a:pt x="20462" y="5880"/>
                  <a:pt x="20481" y="5886"/>
                  <a:pt x="20501" y="5886"/>
                </a:cubicBezTo>
                <a:lnTo>
                  <a:pt x="20501" y="5885"/>
                </a:lnTo>
                <a:cubicBezTo>
                  <a:pt x="20535" y="5885"/>
                  <a:pt x="20568" y="5869"/>
                  <a:pt x="20588" y="5837"/>
                </a:cubicBezTo>
                <a:cubicBezTo>
                  <a:pt x="20665" y="5717"/>
                  <a:pt x="20736" y="5594"/>
                  <a:pt x="20800" y="5469"/>
                </a:cubicBezTo>
                <a:cubicBezTo>
                  <a:pt x="20825" y="5417"/>
                  <a:pt x="20806" y="5355"/>
                  <a:pt x="20754" y="5329"/>
                </a:cubicBezTo>
                <a:cubicBezTo>
                  <a:pt x="20739" y="5321"/>
                  <a:pt x="20723" y="5318"/>
                  <a:pt x="20707" y="5318"/>
                </a:cubicBezTo>
                <a:close/>
                <a:moveTo>
                  <a:pt x="14341" y="5498"/>
                </a:moveTo>
                <a:cubicBezTo>
                  <a:pt x="14314" y="5498"/>
                  <a:pt x="14286" y="5508"/>
                  <a:pt x="14266" y="5529"/>
                </a:cubicBezTo>
                <a:cubicBezTo>
                  <a:pt x="14226" y="5569"/>
                  <a:pt x="14227" y="5635"/>
                  <a:pt x="14267" y="5676"/>
                </a:cubicBezTo>
                <a:lnTo>
                  <a:pt x="14288" y="5695"/>
                </a:lnTo>
                <a:cubicBezTo>
                  <a:pt x="14363" y="5773"/>
                  <a:pt x="14410" y="5868"/>
                  <a:pt x="14433" y="5981"/>
                </a:cubicBezTo>
                <a:cubicBezTo>
                  <a:pt x="14441" y="6030"/>
                  <a:pt x="14485" y="6065"/>
                  <a:pt x="14534" y="6065"/>
                </a:cubicBezTo>
                <a:cubicBezTo>
                  <a:pt x="14540" y="6065"/>
                  <a:pt x="14546" y="6064"/>
                  <a:pt x="14554" y="6063"/>
                </a:cubicBezTo>
                <a:cubicBezTo>
                  <a:pt x="14610" y="6052"/>
                  <a:pt x="14647" y="5998"/>
                  <a:pt x="14636" y="5942"/>
                </a:cubicBezTo>
                <a:cubicBezTo>
                  <a:pt x="14608" y="5788"/>
                  <a:pt x="14540" y="5657"/>
                  <a:pt x="14436" y="5551"/>
                </a:cubicBezTo>
                <a:lnTo>
                  <a:pt x="14413" y="5528"/>
                </a:lnTo>
                <a:cubicBezTo>
                  <a:pt x="14393" y="5508"/>
                  <a:pt x="14367" y="5498"/>
                  <a:pt x="14341" y="5498"/>
                </a:cubicBezTo>
                <a:close/>
                <a:moveTo>
                  <a:pt x="13324" y="5488"/>
                </a:moveTo>
                <a:cubicBezTo>
                  <a:pt x="13280" y="5488"/>
                  <a:pt x="13239" y="5516"/>
                  <a:pt x="13225" y="5561"/>
                </a:cubicBezTo>
                <a:cubicBezTo>
                  <a:pt x="13201" y="5630"/>
                  <a:pt x="13189" y="5708"/>
                  <a:pt x="13189" y="5790"/>
                </a:cubicBezTo>
                <a:cubicBezTo>
                  <a:pt x="13189" y="5866"/>
                  <a:pt x="13200" y="5945"/>
                  <a:pt x="13220" y="6027"/>
                </a:cubicBezTo>
                <a:cubicBezTo>
                  <a:pt x="13231" y="6074"/>
                  <a:pt x="13274" y="6106"/>
                  <a:pt x="13320" y="6106"/>
                </a:cubicBezTo>
                <a:lnTo>
                  <a:pt x="13320" y="6107"/>
                </a:lnTo>
                <a:cubicBezTo>
                  <a:pt x="13329" y="6107"/>
                  <a:pt x="13337" y="6106"/>
                  <a:pt x="13346" y="6103"/>
                </a:cubicBezTo>
                <a:cubicBezTo>
                  <a:pt x="13401" y="6090"/>
                  <a:pt x="13435" y="6033"/>
                  <a:pt x="13422" y="5978"/>
                </a:cubicBezTo>
                <a:cubicBezTo>
                  <a:pt x="13406" y="5912"/>
                  <a:pt x="13397" y="5850"/>
                  <a:pt x="13397" y="5791"/>
                </a:cubicBezTo>
                <a:cubicBezTo>
                  <a:pt x="13397" y="5731"/>
                  <a:pt x="13406" y="5675"/>
                  <a:pt x="13422" y="5624"/>
                </a:cubicBezTo>
                <a:cubicBezTo>
                  <a:pt x="13440" y="5570"/>
                  <a:pt x="13410" y="5512"/>
                  <a:pt x="13356" y="5493"/>
                </a:cubicBezTo>
                <a:cubicBezTo>
                  <a:pt x="13345" y="5490"/>
                  <a:pt x="13334" y="5488"/>
                  <a:pt x="13324" y="5488"/>
                </a:cubicBezTo>
                <a:close/>
                <a:moveTo>
                  <a:pt x="6028" y="6016"/>
                </a:moveTo>
                <a:cubicBezTo>
                  <a:pt x="5848" y="6016"/>
                  <a:pt x="5705" y="6107"/>
                  <a:pt x="5635" y="6264"/>
                </a:cubicBezTo>
                <a:cubicBezTo>
                  <a:pt x="5612" y="6316"/>
                  <a:pt x="5635" y="6378"/>
                  <a:pt x="5688" y="6401"/>
                </a:cubicBezTo>
                <a:cubicBezTo>
                  <a:pt x="5701" y="6407"/>
                  <a:pt x="5716" y="6411"/>
                  <a:pt x="5729" y="6411"/>
                </a:cubicBezTo>
                <a:cubicBezTo>
                  <a:pt x="5770" y="6411"/>
                  <a:pt x="5808" y="6387"/>
                  <a:pt x="5825" y="6348"/>
                </a:cubicBezTo>
                <a:cubicBezTo>
                  <a:pt x="5871" y="6246"/>
                  <a:pt x="5951" y="6223"/>
                  <a:pt x="6023" y="6223"/>
                </a:cubicBezTo>
                <a:cubicBezTo>
                  <a:pt x="6036" y="6223"/>
                  <a:pt x="6048" y="6223"/>
                  <a:pt x="6060" y="6225"/>
                </a:cubicBezTo>
                <a:cubicBezTo>
                  <a:pt x="6063" y="6225"/>
                  <a:pt x="6066" y="6225"/>
                  <a:pt x="6069" y="6225"/>
                </a:cubicBezTo>
                <a:cubicBezTo>
                  <a:pt x="6122" y="6225"/>
                  <a:pt x="6168" y="6185"/>
                  <a:pt x="6173" y="6130"/>
                </a:cubicBezTo>
                <a:cubicBezTo>
                  <a:pt x="6178" y="6074"/>
                  <a:pt x="6136" y="6024"/>
                  <a:pt x="6078" y="6019"/>
                </a:cubicBezTo>
                <a:cubicBezTo>
                  <a:pt x="6063" y="6016"/>
                  <a:pt x="6045" y="6016"/>
                  <a:pt x="6028" y="6016"/>
                </a:cubicBezTo>
                <a:close/>
                <a:moveTo>
                  <a:pt x="20264" y="6019"/>
                </a:moveTo>
                <a:cubicBezTo>
                  <a:pt x="20232" y="6019"/>
                  <a:pt x="20201" y="6034"/>
                  <a:pt x="20181" y="6060"/>
                </a:cubicBezTo>
                <a:cubicBezTo>
                  <a:pt x="20100" y="6167"/>
                  <a:pt x="20012" y="6272"/>
                  <a:pt x="19921" y="6374"/>
                </a:cubicBezTo>
                <a:cubicBezTo>
                  <a:pt x="19882" y="6416"/>
                  <a:pt x="19886" y="6482"/>
                  <a:pt x="19929" y="6520"/>
                </a:cubicBezTo>
                <a:cubicBezTo>
                  <a:pt x="19948" y="6538"/>
                  <a:pt x="19973" y="6547"/>
                  <a:pt x="19999" y="6547"/>
                </a:cubicBezTo>
                <a:cubicBezTo>
                  <a:pt x="20027" y="6547"/>
                  <a:pt x="20055" y="6536"/>
                  <a:pt x="20076" y="6512"/>
                </a:cubicBezTo>
                <a:cubicBezTo>
                  <a:pt x="20170" y="6407"/>
                  <a:pt x="20262" y="6297"/>
                  <a:pt x="20347" y="6185"/>
                </a:cubicBezTo>
                <a:cubicBezTo>
                  <a:pt x="20381" y="6140"/>
                  <a:pt x="20372" y="6075"/>
                  <a:pt x="20326" y="6041"/>
                </a:cubicBezTo>
                <a:cubicBezTo>
                  <a:pt x="20307" y="6026"/>
                  <a:pt x="20285" y="6019"/>
                  <a:pt x="20264" y="6019"/>
                </a:cubicBezTo>
                <a:close/>
                <a:moveTo>
                  <a:pt x="6447" y="6178"/>
                </a:moveTo>
                <a:cubicBezTo>
                  <a:pt x="6414" y="6178"/>
                  <a:pt x="6383" y="6193"/>
                  <a:pt x="6363" y="6221"/>
                </a:cubicBezTo>
                <a:cubicBezTo>
                  <a:pt x="6330" y="6267"/>
                  <a:pt x="6341" y="6332"/>
                  <a:pt x="6387" y="6365"/>
                </a:cubicBezTo>
                <a:cubicBezTo>
                  <a:pt x="6413" y="6385"/>
                  <a:pt x="6440" y="6406"/>
                  <a:pt x="6467" y="6429"/>
                </a:cubicBezTo>
                <a:cubicBezTo>
                  <a:pt x="6527" y="6481"/>
                  <a:pt x="6570" y="6549"/>
                  <a:pt x="6594" y="6634"/>
                </a:cubicBezTo>
                <a:cubicBezTo>
                  <a:pt x="6608" y="6679"/>
                  <a:pt x="6649" y="6708"/>
                  <a:pt x="6693" y="6708"/>
                </a:cubicBezTo>
                <a:lnTo>
                  <a:pt x="6695" y="6708"/>
                </a:lnTo>
                <a:cubicBezTo>
                  <a:pt x="6703" y="6708"/>
                  <a:pt x="6713" y="6707"/>
                  <a:pt x="6723" y="6705"/>
                </a:cubicBezTo>
                <a:cubicBezTo>
                  <a:pt x="6778" y="6689"/>
                  <a:pt x="6810" y="6630"/>
                  <a:pt x="6794" y="6575"/>
                </a:cubicBezTo>
                <a:cubicBezTo>
                  <a:pt x="6757" y="6452"/>
                  <a:pt x="6693" y="6349"/>
                  <a:pt x="6603" y="6272"/>
                </a:cubicBezTo>
                <a:cubicBezTo>
                  <a:pt x="6571" y="6245"/>
                  <a:pt x="6539" y="6220"/>
                  <a:pt x="6508" y="6198"/>
                </a:cubicBezTo>
                <a:cubicBezTo>
                  <a:pt x="6490" y="6184"/>
                  <a:pt x="6468" y="6178"/>
                  <a:pt x="6447" y="6178"/>
                </a:cubicBezTo>
                <a:close/>
                <a:moveTo>
                  <a:pt x="13485" y="6278"/>
                </a:moveTo>
                <a:cubicBezTo>
                  <a:pt x="13466" y="6278"/>
                  <a:pt x="13448" y="6283"/>
                  <a:pt x="13431" y="6293"/>
                </a:cubicBezTo>
                <a:cubicBezTo>
                  <a:pt x="13382" y="6324"/>
                  <a:pt x="13367" y="6387"/>
                  <a:pt x="13397" y="6436"/>
                </a:cubicBezTo>
                <a:cubicBezTo>
                  <a:pt x="13468" y="6553"/>
                  <a:pt x="13558" y="6668"/>
                  <a:pt x="13663" y="6781"/>
                </a:cubicBezTo>
                <a:cubicBezTo>
                  <a:pt x="13684" y="6801"/>
                  <a:pt x="13712" y="6813"/>
                  <a:pt x="13739" y="6813"/>
                </a:cubicBezTo>
                <a:cubicBezTo>
                  <a:pt x="13765" y="6813"/>
                  <a:pt x="13791" y="6804"/>
                  <a:pt x="13810" y="6784"/>
                </a:cubicBezTo>
                <a:cubicBezTo>
                  <a:pt x="13852" y="6745"/>
                  <a:pt x="13854" y="6680"/>
                  <a:pt x="13815" y="6637"/>
                </a:cubicBezTo>
                <a:cubicBezTo>
                  <a:pt x="13720" y="6536"/>
                  <a:pt x="13639" y="6432"/>
                  <a:pt x="13574" y="6327"/>
                </a:cubicBezTo>
                <a:cubicBezTo>
                  <a:pt x="13554" y="6295"/>
                  <a:pt x="13520" y="6278"/>
                  <a:pt x="13485" y="6278"/>
                </a:cubicBezTo>
                <a:close/>
                <a:moveTo>
                  <a:pt x="14521" y="6269"/>
                </a:moveTo>
                <a:cubicBezTo>
                  <a:pt x="14474" y="6269"/>
                  <a:pt x="14430" y="6302"/>
                  <a:pt x="14419" y="6352"/>
                </a:cubicBezTo>
                <a:cubicBezTo>
                  <a:pt x="14395" y="6468"/>
                  <a:pt x="14352" y="6593"/>
                  <a:pt x="14293" y="6723"/>
                </a:cubicBezTo>
                <a:cubicBezTo>
                  <a:pt x="14268" y="6775"/>
                  <a:pt x="14292" y="6837"/>
                  <a:pt x="14344" y="6860"/>
                </a:cubicBezTo>
                <a:cubicBezTo>
                  <a:pt x="14358" y="6866"/>
                  <a:pt x="14372" y="6870"/>
                  <a:pt x="14387" y="6870"/>
                </a:cubicBezTo>
                <a:cubicBezTo>
                  <a:pt x="14426" y="6870"/>
                  <a:pt x="14464" y="6847"/>
                  <a:pt x="14482" y="6809"/>
                </a:cubicBezTo>
                <a:cubicBezTo>
                  <a:pt x="14546" y="6666"/>
                  <a:pt x="14594" y="6526"/>
                  <a:pt x="14622" y="6395"/>
                </a:cubicBezTo>
                <a:cubicBezTo>
                  <a:pt x="14633" y="6338"/>
                  <a:pt x="14598" y="6283"/>
                  <a:pt x="14542" y="6271"/>
                </a:cubicBezTo>
                <a:cubicBezTo>
                  <a:pt x="14535" y="6270"/>
                  <a:pt x="14528" y="6269"/>
                  <a:pt x="14521" y="6269"/>
                </a:cubicBezTo>
                <a:close/>
                <a:moveTo>
                  <a:pt x="100" y="6436"/>
                </a:moveTo>
                <a:cubicBezTo>
                  <a:pt x="49" y="6436"/>
                  <a:pt x="5" y="6481"/>
                  <a:pt x="2" y="6534"/>
                </a:cubicBezTo>
                <a:cubicBezTo>
                  <a:pt x="2" y="6534"/>
                  <a:pt x="0" y="6559"/>
                  <a:pt x="0" y="6606"/>
                </a:cubicBezTo>
                <a:cubicBezTo>
                  <a:pt x="0" y="6683"/>
                  <a:pt x="5" y="6809"/>
                  <a:pt x="25" y="6969"/>
                </a:cubicBezTo>
                <a:cubicBezTo>
                  <a:pt x="32" y="7021"/>
                  <a:pt x="76" y="7060"/>
                  <a:pt x="128" y="7060"/>
                </a:cubicBezTo>
                <a:cubicBezTo>
                  <a:pt x="133" y="7060"/>
                  <a:pt x="136" y="7060"/>
                  <a:pt x="141" y="7059"/>
                </a:cubicBezTo>
                <a:cubicBezTo>
                  <a:pt x="197" y="7051"/>
                  <a:pt x="238" y="7000"/>
                  <a:pt x="231" y="6942"/>
                </a:cubicBezTo>
                <a:cubicBezTo>
                  <a:pt x="212" y="6793"/>
                  <a:pt x="209" y="6677"/>
                  <a:pt x="209" y="6606"/>
                </a:cubicBezTo>
                <a:cubicBezTo>
                  <a:pt x="209" y="6569"/>
                  <a:pt x="210" y="6548"/>
                  <a:pt x="210" y="6547"/>
                </a:cubicBezTo>
                <a:cubicBezTo>
                  <a:pt x="213" y="6489"/>
                  <a:pt x="169" y="6440"/>
                  <a:pt x="112" y="6436"/>
                </a:cubicBezTo>
                <a:cubicBezTo>
                  <a:pt x="108" y="6436"/>
                  <a:pt x="104" y="6436"/>
                  <a:pt x="100" y="6436"/>
                </a:cubicBezTo>
                <a:close/>
                <a:moveTo>
                  <a:pt x="19707" y="6636"/>
                </a:moveTo>
                <a:cubicBezTo>
                  <a:pt x="19681" y="6636"/>
                  <a:pt x="19656" y="6646"/>
                  <a:pt x="19636" y="6664"/>
                </a:cubicBezTo>
                <a:cubicBezTo>
                  <a:pt x="19538" y="6757"/>
                  <a:pt x="19435" y="6847"/>
                  <a:pt x="19329" y="6931"/>
                </a:cubicBezTo>
                <a:cubicBezTo>
                  <a:pt x="19285" y="6968"/>
                  <a:pt x="19277" y="7033"/>
                  <a:pt x="19313" y="7078"/>
                </a:cubicBezTo>
                <a:cubicBezTo>
                  <a:pt x="19334" y="7103"/>
                  <a:pt x="19364" y="7116"/>
                  <a:pt x="19395" y="7116"/>
                </a:cubicBezTo>
                <a:cubicBezTo>
                  <a:pt x="19417" y="7116"/>
                  <a:pt x="19440" y="7109"/>
                  <a:pt x="19460" y="7094"/>
                </a:cubicBezTo>
                <a:cubicBezTo>
                  <a:pt x="19569" y="7006"/>
                  <a:pt x="19676" y="6913"/>
                  <a:pt x="19779" y="6816"/>
                </a:cubicBezTo>
                <a:cubicBezTo>
                  <a:pt x="19821" y="6777"/>
                  <a:pt x="19822" y="6711"/>
                  <a:pt x="19783" y="6669"/>
                </a:cubicBezTo>
                <a:cubicBezTo>
                  <a:pt x="19763" y="6647"/>
                  <a:pt x="19735" y="6636"/>
                  <a:pt x="19707" y="6636"/>
                </a:cubicBezTo>
                <a:close/>
                <a:moveTo>
                  <a:pt x="5721" y="6611"/>
                </a:moveTo>
                <a:cubicBezTo>
                  <a:pt x="5713" y="6611"/>
                  <a:pt x="5704" y="6612"/>
                  <a:pt x="5695" y="6614"/>
                </a:cubicBezTo>
                <a:cubicBezTo>
                  <a:pt x="5640" y="6628"/>
                  <a:pt x="5606" y="6684"/>
                  <a:pt x="5619" y="6739"/>
                </a:cubicBezTo>
                <a:cubicBezTo>
                  <a:pt x="5651" y="6868"/>
                  <a:pt x="5707" y="7005"/>
                  <a:pt x="5786" y="7148"/>
                </a:cubicBezTo>
                <a:cubicBezTo>
                  <a:pt x="5805" y="7182"/>
                  <a:pt x="5841" y="7202"/>
                  <a:pt x="5878" y="7202"/>
                </a:cubicBezTo>
                <a:cubicBezTo>
                  <a:pt x="5893" y="7202"/>
                  <a:pt x="5911" y="7197"/>
                  <a:pt x="5927" y="7189"/>
                </a:cubicBezTo>
                <a:cubicBezTo>
                  <a:pt x="5977" y="7162"/>
                  <a:pt x="5995" y="7098"/>
                  <a:pt x="5968" y="7048"/>
                </a:cubicBezTo>
                <a:cubicBezTo>
                  <a:pt x="5898" y="6920"/>
                  <a:pt x="5848" y="6799"/>
                  <a:pt x="5821" y="6689"/>
                </a:cubicBezTo>
                <a:cubicBezTo>
                  <a:pt x="5810" y="6642"/>
                  <a:pt x="5768" y="6611"/>
                  <a:pt x="5721" y="6611"/>
                </a:cubicBezTo>
                <a:close/>
                <a:moveTo>
                  <a:pt x="6706" y="6911"/>
                </a:moveTo>
                <a:cubicBezTo>
                  <a:pt x="6656" y="6911"/>
                  <a:pt x="6613" y="6948"/>
                  <a:pt x="6604" y="6999"/>
                </a:cubicBezTo>
                <a:cubicBezTo>
                  <a:pt x="6584" y="7116"/>
                  <a:pt x="6548" y="7242"/>
                  <a:pt x="6494" y="7375"/>
                </a:cubicBezTo>
                <a:cubicBezTo>
                  <a:pt x="6472" y="7427"/>
                  <a:pt x="6496" y="7487"/>
                  <a:pt x="6550" y="7510"/>
                </a:cubicBezTo>
                <a:cubicBezTo>
                  <a:pt x="6562" y="7516"/>
                  <a:pt x="6576" y="7518"/>
                  <a:pt x="6589" y="7518"/>
                </a:cubicBezTo>
                <a:cubicBezTo>
                  <a:pt x="6630" y="7518"/>
                  <a:pt x="6669" y="7494"/>
                  <a:pt x="6685" y="7453"/>
                </a:cubicBezTo>
                <a:cubicBezTo>
                  <a:pt x="6746" y="7307"/>
                  <a:pt x="6788" y="7165"/>
                  <a:pt x="6808" y="7033"/>
                </a:cubicBezTo>
                <a:cubicBezTo>
                  <a:pt x="6818" y="6977"/>
                  <a:pt x="6780" y="6923"/>
                  <a:pt x="6724" y="6913"/>
                </a:cubicBezTo>
                <a:cubicBezTo>
                  <a:pt x="6718" y="6912"/>
                  <a:pt x="6712" y="6911"/>
                  <a:pt x="6706" y="6911"/>
                </a:cubicBezTo>
                <a:close/>
                <a:moveTo>
                  <a:pt x="14045" y="6886"/>
                </a:moveTo>
                <a:cubicBezTo>
                  <a:pt x="14015" y="6886"/>
                  <a:pt x="13985" y="6899"/>
                  <a:pt x="13965" y="6924"/>
                </a:cubicBezTo>
                <a:cubicBezTo>
                  <a:pt x="13929" y="6969"/>
                  <a:pt x="13936" y="7034"/>
                  <a:pt x="13981" y="7071"/>
                </a:cubicBezTo>
                <a:cubicBezTo>
                  <a:pt x="14007" y="7092"/>
                  <a:pt x="14033" y="7111"/>
                  <a:pt x="14061" y="7132"/>
                </a:cubicBezTo>
                <a:cubicBezTo>
                  <a:pt x="14001" y="7222"/>
                  <a:pt x="13935" y="7312"/>
                  <a:pt x="13864" y="7403"/>
                </a:cubicBezTo>
                <a:cubicBezTo>
                  <a:pt x="13827" y="7447"/>
                  <a:pt x="13835" y="7513"/>
                  <a:pt x="13880" y="7549"/>
                </a:cubicBezTo>
                <a:cubicBezTo>
                  <a:pt x="13900" y="7563"/>
                  <a:pt x="13922" y="7571"/>
                  <a:pt x="13945" y="7571"/>
                </a:cubicBezTo>
                <a:cubicBezTo>
                  <a:pt x="13976" y="7571"/>
                  <a:pt x="14006" y="7557"/>
                  <a:pt x="14026" y="7532"/>
                </a:cubicBezTo>
                <a:cubicBezTo>
                  <a:pt x="14101" y="7440"/>
                  <a:pt x="14169" y="7345"/>
                  <a:pt x="14230" y="7252"/>
                </a:cubicBezTo>
                <a:cubicBezTo>
                  <a:pt x="14262" y="7274"/>
                  <a:pt x="14295" y="7295"/>
                  <a:pt x="14328" y="7316"/>
                </a:cubicBezTo>
                <a:cubicBezTo>
                  <a:pt x="14346" y="7327"/>
                  <a:pt x="14365" y="7333"/>
                  <a:pt x="14385" y="7333"/>
                </a:cubicBezTo>
                <a:cubicBezTo>
                  <a:pt x="14419" y="7333"/>
                  <a:pt x="14452" y="7316"/>
                  <a:pt x="14472" y="7284"/>
                </a:cubicBezTo>
                <a:cubicBezTo>
                  <a:pt x="14502" y="7235"/>
                  <a:pt x="14488" y="7171"/>
                  <a:pt x="14440" y="7141"/>
                </a:cubicBezTo>
                <a:cubicBezTo>
                  <a:pt x="14321" y="7066"/>
                  <a:pt x="14211" y="6988"/>
                  <a:pt x="14110" y="6908"/>
                </a:cubicBezTo>
                <a:cubicBezTo>
                  <a:pt x="14091" y="6893"/>
                  <a:pt x="14068" y="6886"/>
                  <a:pt x="14045" y="6886"/>
                </a:cubicBezTo>
                <a:close/>
                <a:moveTo>
                  <a:pt x="19059" y="7154"/>
                </a:moveTo>
                <a:cubicBezTo>
                  <a:pt x="19039" y="7154"/>
                  <a:pt x="19019" y="7160"/>
                  <a:pt x="19002" y="7173"/>
                </a:cubicBezTo>
                <a:cubicBezTo>
                  <a:pt x="18889" y="7247"/>
                  <a:pt x="18772" y="7320"/>
                  <a:pt x="18655" y="7385"/>
                </a:cubicBezTo>
                <a:cubicBezTo>
                  <a:pt x="18605" y="7413"/>
                  <a:pt x="18586" y="7475"/>
                  <a:pt x="18614" y="7525"/>
                </a:cubicBezTo>
                <a:cubicBezTo>
                  <a:pt x="18633" y="7560"/>
                  <a:pt x="18668" y="7579"/>
                  <a:pt x="18705" y="7579"/>
                </a:cubicBezTo>
                <a:cubicBezTo>
                  <a:pt x="18722" y="7579"/>
                  <a:pt x="18739" y="7574"/>
                  <a:pt x="18755" y="7566"/>
                </a:cubicBezTo>
                <a:cubicBezTo>
                  <a:pt x="18878" y="7498"/>
                  <a:pt x="18999" y="7424"/>
                  <a:pt x="19117" y="7344"/>
                </a:cubicBezTo>
                <a:cubicBezTo>
                  <a:pt x="19164" y="7312"/>
                  <a:pt x="19178" y="7247"/>
                  <a:pt x="19146" y="7201"/>
                </a:cubicBezTo>
                <a:cubicBezTo>
                  <a:pt x="19125" y="7171"/>
                  <a:pt x="19093" y="7154"/>
                  <a:pt x="19059" y="7154"/>
                </a:cubicBezTo>
                <a:close/>
                <a:moveTo>
                  <a:pt x="14745" y="7330"/>
                </a:moveTo>
                <a:cubicBezTo>
                  <a:pt x="14707" y="7330"/>
                  <a:pt x="14671" y="7351"/>
                  <a:pt x="14653" y="7387"/>
                </a:cubicBezTo>
                <a:cubicBezTo>
                  <a:pt x="14626" y="7437"/>
                  <a:pt x="14646" y="7501"/>
                  <a:pt x="14697" y="7527"/>
                </a:cubicBezTo>
                <a:cubicBezTo>
                  <a:pt x="14818" y="7589"/>
                  <a:pt x="14947" y="7650"/>
                  <a:pt x="15079" y="7707"/>
                </a:cubicBezTo>
                <a:cubicBezTo>
                  <a:pt x="15093" y="7713"/>
                  <a:pt x="15107" y="7715"/>
                  <a:pt x="15121" y="7715"/>
                </a:cubicBezTo>
                <a:cubicBezTo>
                  <a:pt x="15161" y="7715"/>
                  <a:pt x="15199" y="7692"/>
                  <a:pt x="15216" y="7653"/>
                </a:cubicBezTo>
                <a:cubicBezTo>
                  <a:pt x="15239" y="7600"/>
                  <a:pt x="15214" y="7539"/>
                  <a:pt x="15161" y="7517"/>
                </a:cubicBezTo>
                <a:cubicBezTo>
                  <a:pt x="15034" y="7462"/>
                  <a:pt x="14910" y="7403"/>
                  <a:pt x="14793" y="7342"/>
                </a:cubicBezTo>
                <a:cubicBezTo>
                  <a:pt x="14777" y="7334"/>
                  <a:pt x="14761" y="7330"/>
                  <a:pt x="14745" y="7330"/>
                </a:cubicBezTo>
                <a:close/>
                <a:moveTo>
                  <a:pt x="207" y="7260"/>
                </a:moveTo>
                <a:cubicBezTo>
                  <a:pt x="198" y="7260"/>
                  <a:pt x="189" y="7261"/>
                  <a:pt x="180" y="7263"/>
                </a:cubicBezTo>
                <a:cubicBezTo>
                  <a:pt x="125" y="7277"/>
                  <a:pt x="91" y="7334"/>
                  <a:pt x="106" y="7389"/>
                </a:cubicBezTo>
                <a:cubicBezTo>
                  <a:pt x="142" y="7529"/>
                  <a:pt x="188" y="7666"/>
                  <a:pt x="240" y="7797"/>
                </a:cubicBezTo>
                <a:cubicBezTo>
                  <a:pt x="256" y="7838"/>
                  <a:pt x="295" y="7862"/>
                  <a:pt x="336" y="7862"/>
                </a:cubicBezTo>
                <a:cubicBezTo>
                  <a:pt x="349" y="7862"/>
                  <a:pt x="363" y="7860"/>
                  <a:pt x="375" y="7854"/>
                </a:cubicBezTo>
                <a:cubicBezTo>
                  <a:pt x="429" y="7833"/>
                  <a:pt x="455" y="7772"/>
                  <a:pt x="433" y="7719"/>
                </a:cubicBezTo>
                <a:cubicBezTo>
                  <a:pt x="384" y="7596"/>
                  <a:pt x="341" y="7469"/>
                  <a:pt x="307" y="7338"/>
                </a:cubicBezTo>
                <a:cubicBezTo>
                  <a:pt x="295" y="7291"/>
                  <a:pt x="253" y="7260"/>
                  <a:pt x="207" y="7260"/>
                </a:cubicBezTo>
                <a:close/>
                <a:moveTo>
                  <a:pt x="18333" y="7556"/>
                </a:moveTo>
                <a:cubicBezTo>
                  <a:pt x="18319" y="7556"/>
                  <a:pt x="18305" y="7559"/>
                  <a:pt x="18291" y="7565"/>
                </a:cubicBezTo>
                <a:cubicBezTo>
                  <a:pt x="18167" y="7620"/>
                  <a:pt x="18040" y="7669"/>
                  <a:pt x="17914" y="7712"/>
                </a:cubicBezTo>
                <a:cubicBezTo>
                  <a:pt x="17859" y="7729"/>
                  <a:pt x="17829" y="7788"/>
                  <a:pt x="17848" y="7843"/>
                </a:cubicBezTo>
                <a:cubicBezTo>
                  <a:pt x="17862" y="7886"/>
                  <a:pt x="17903" y="7914"/>
                  <a:pt x="17946" y="7914"/>
                </a:cubicBezTo>
                <a:cubicBezTo>
                  <a:pt x="17957" y="7914"/>
                  <a:pt x="17968" y="7913"/>
                  <a:pt x="17979" y="7909"/>
                </a:cubicBezTo>
                <a:cubicBezTo>
                  <a:pt x="18112" y="7865"/>
                  <a:pt x="18246" y="7813"/>
                  <a:pt x="18376" y="7754"/>
                </a:cubicBezTo>
                <a:cubicBezTo>
                  <a:pt x="18428" y="7731"/>
                  <a:pt x="18452" y="7670"/>
                  <a:pt x="18428" y="7619"/>
                </a:cubicBezTo>
                <a:cubicBezTo>
                  <a:pt x="18411" y="7579"/>
                  <a:pt x="18373" y="7556"/>
                  <a:pt x="18333" y="7556"/>
                </a:cubicBezTo>
                <a:close/>
                <a:moveTo>
                  <a:pt x="15507" y="7660"/>
                </a:moveTo>
                <a:cubicBezTo>
                  <a:pt x="15464" y="7660"/>
                  <a:pt x="15424" y="7687"/>
                  <a:pt x="15409" y="7729"/>
                </a:cubicBezTo>
                <a:cubicBezTo>
                  <a:pt x="15389" y="7783"/>
                  <a:pt x="15417" y="7843"/>
                  <a:pt x="15471" y="7862"/>
                </a:cubicBezTo>
                <a:cubicBezTo>
                  <a:pt x="15559" y="7894"/>
                  <a:pt x="15650" y="7925"/>
                  <a:pt x="15744" y="7955"/>
                </a:cubicBezTo>
                <a:cubicBezTo>
                  <a:pt x="15787" y="7969"/>
                  <a:pt x="15830" y="7982"/>
                  <a:pt x="15874" y="7995"/>
                </a:cubicBezTo>
                <a:cubicBezTo>
                  <a:pt x="15883" y="7997"/>
                  <a:pt x="15893" y="7998"/>
                  <a:pt x="15901" y="7998"/>
                </a:cubicBezTo>
                <a:lnTo>
                  <a:pt x="15901" y="7997"/>
                </a:lnTo>
                <a:cubicBezTo>
                  <a:pt x="15947" y="7997"/>
                  <a:pt x="15988" y="7968"/>
                  <a:pt x="16002" y="7921"/>
                </a:cubicBezTo>
                <a:cubicBezTo>
                  <a:pt x="16016" y="7866"/>
                  <a:pt x="15983" y="7808"/>
                  <a:pt x="15928" y="7794"/>
                </a:cubicBezTo>
                <a:cubicBezTo>
                  <a:pt x="15889" y="7783"/>
                  <a:pt x="15849" y="7770"/>
                  <a:pt x="15808" y="7758"/>
                </a:cubicBezTo>
                <a:cubicBezTo>
                  <a:pt x="15716" y="7728"/>
                  <a:pt x="15628" y="7698"/>
                  <a:pt x="15542" y="7666"/>
                </a:cubicBezTo>
                <a:cubicBezTo>
                  <a:pt x="15531" y="7662"/>
                  <a:pt x="15519" y="7660"/>
                  <a:pt x="15507" y="7660"/>
                </a:cubicBezTo>
                <a:close/>
                <a:moveTo>
                  <a:pt x="17544" y="7817"/>
                </a:moveTo>
                <a:cubicBezTo>
                  <a:pt x="17537" y="7817"/>
                  <a:pt x="17530" y="7818"/>
                  <a:pt x="17523" y="7819"/>
                </a:cubicBezTo>
                <a:cubicBezTo>
                  <a:pt x="17391" y="7849"/>
                  <a:pt x="17257" y="7871"/>
                  <a:pt x="17125" y="7886"/>
                </a:cubicBezTo>
                <a:cubicBezTo>
                  <a:pt x="17069" y="7892"/>
                  <a:pt x="17027" y="7943"/>
                  <a:pt x="17033" y="8001"/>
                </a:cubicBezTo>
                <a:cubicBezTo>
                  <a:pt x="17039" y="8053"/>
                  <a:pt x="17083" y="8093"/>
                  <a:pt x="17136" y="8093"/>
                </a:cubicBezTo>
                <a:lnTo>
                  <a:pt x="17147" y="8093"/>
                </a:lnTo>
                <a:cubicBezTo>
                  <a:pt x="17288" y="8077"/>
                  <a:pt x="17429" y="8053"/>
                  <a:pt x="17568" y="8023"/>
                </a:cubicBezTo>
                <a:cubicBezTo>
                  <a:pt x="17625" y="8011"/>
                  <a:pt x="17659" y="7954"/>
                  <a:pt x="17647" y="7898"/>
                </a:cubicBezTo>
                <a:cubicBezTo>
                  <a:pt x="17636" y="7850"/>
                  <a:pt x="17593" y="7817"/>
                  <a:pt x="17544" y="7817"/>
                </a:cubicBezTo>
                <a:close/>
                <a:moveTo>
                  <a:pt x="16309" y="7875"/>
                </a:moveTo>
                <a:cubicBezTo>
                  <a:pt x="16257" y="7875"/>
                  <a:pt x="16212" y="7912"/>
                  <a:pt x="16205" y="7964"/>
                </a:cubicBezTo>
                <a:cubicBezTo>
                  <a:pt x="16198" y="8022"/>
                  <a:pt x="16237" y="8073"/>
                  <a:pt x="16293" y="8082"/>
                </a:cubicBezTo>
                <a:cubicBezTo>
                  <a:pt x="16434" y="8101"/>
                  <a:pt x="16577" y="8111"/>
                  <a:pt x="16721" y="8113"/>
                </a:cubicBezTo>
                <a:lnTo>
                  <a:pt x="16722" y="8113"/>
                </a:lnTo>
                <a:cubicBezTo>
                  <a:pt x="16778" y="8113"/>
                  <a:pt x="16825" y="8067"/>
                  <a:pt x="16826" y="8011"/>
                </a:cubicBezTo>
                <a:cubicBezTo>
                  <a:pt x="16826" y="7953"/>
                  <a:pt x="16781" y="7906"/>
                  <a:pt x="16723" y="7905"/>
                </a:cubicBezTo>
                <a:cubicBezTo>
                  <a:pt x="16588" y="7904"/>
                  <a:pt x="16454" y="7894"/>
                  <a:pt x="16323" y="7876"/>
                </a:cubicBezTo>
                <a:cubicBezTo>
                  <a:pt x="16318" y="7875"/>
                  <a:pt x="16313" y="7875"/>
                  <a:pt x="16309" y="7875"/>
                </a:cubicBezTo>
                <a:close/>
                <a:moveTo>
                  <a:pt x="13672" y="7677"/>
                </a:moveTo>
                <a:cubicBezTo>
                  <a:pt x="13645" y="7677"/>
                  <a:pt x="13617" y="7688"/>
                  <a:pt x="13597" y="7709"/>
                </a:cubicBezTo>
                <a:cubicBezTo>
                  <a:pt x="13505" y="7805"/>
                  <a:pt x="13407" y="7900"/>
                  <a:pt x="13304" y="7993"/>
                </a:cubicBezTo>
                <a:cubicBezTo>
                  <a:pt x="13261" y="8033"/>
                  <a:pt x="13259" y="8097"/>
                  <a:pt x="13297" y="8140"/>
                </a:cubicBezTo>
                <a:cubicBezTo>
                  <a:pt x="13318" y="8162"/>
                  <a:pt x="13346" y="8175"/>
                  <a:pt x="13374" y="8175"/>
                </a:cubicBezTo>
                <a:cubicBezTo>
                  <a:pt x="13399" y="8175"/>
                  <a:pt x="13424" y="8166"/>
                  <a:pt x="13444" y="8148"/>
                </a:cubicBezTo>
                <a:cubicBezTo>
                  <a:pt x="13551" y="8051"/>
                  <a:pt x="13652" y="7952"/>
                  <a:pt x="13748" y="7851"/>
                </a:cubicBezTo>
                <a:cubicBezTo>
                  <a:pt x="13787" y="7811"/>
                  <a:pt x="13785" y="7745"/>
                  <a:pt x="13743" y="7706"/>
                </a:cubicBezTo>
                <a:cubicBezTo>
                  <a:pt x="13723" y="7686"/>
                  <a:pt x="13698" y="7677"/>
                  <a:pt x="13672" y="7677"/>
                </a:cubicBezTo>
                <a:close/>
                <a:moveTo>
                  <a:pt x="6105" y="7340"/>
                </a:moveTo>
                <a:cubicBezTo>
                  <a:pt x="6083" y="7340"/>
                  <a:pt x="6061" y="7347"/>
                  <a:pt x="6042" y="7361"/>
                </a:cubicBezTo>
                <a:cubicBezTo>
                  <a:pt x="5996" y="7396"/>
                  <a:pt x="5988" y="7462"/>
                  <a:pt x="6022" y="7507"/>
                </a:cubicBezTo>
                <a:cubicBezTo>
                  <a:pt x="6096" y="7604"/>
                  <a:pt x="6178" y="7703"/>
                  <a:pt x="6268" y="7801"/>
                </a:cubicBezTo>
                <a:cubicBezTo>
                  <a:pt x="6212" y="7889"/>
                  <a:pt x="6151" y="7977"/>
                  <a:pt x="6083" y="8063"/>
                </a:cubicBezTo>
                <a:cubicBezTo>
                  <a:pt x="6049" y="8109"/>
                  <a:pt x="6056" y="8173"/>
                  <a:pt x="6102" y="8209"/>
                </a:cubicBezTo>
                <a:cubicBezTo>
                  <a:pt x="6121" y="8224"/>
                  <a:pt x="6143" y="8230"/>
                  <a:pt x="6165" y="8230"/>
                </a:cubicBezTo>
                <a:cubicBezTo>
                  <a:pt x="6197" y="8230"/>
                  <a:pt x="6228" y="8216"/>
                  <a:pt x="6247" y="8191"/>
                </a:cubicBezTo>
                <a:cubicBezTo>
                  <a:pt x="6337" y="8074"/>
                  <a:pt x="6419" y="7957"/>
                  <a:pt x="6490" y="7838"/>
                </a:cubicBezTo>
                <a:cubicBezTo>
                  <a:pt x="6519" y="7789"/>
                  <a:pt x="6503" y="7725"/>
                  <a:pt x="6454" y="7694"/>
                </a:cubicBezTo>
                <a:cubicBezTo>
                  <a:pt x="6453" y="7694"/>
                  <a:pt x="6451" y="7693"/>
                  <a:pt x="6450" y="7692"/>
                </a:cubicBezTo>
                <a:cubicBezTo>
                  <a:pt x="6450" y="7692"/>
                  <a:pt x="6450" y="7691"/>
                  <a:pt x="6448" y="7691"/>
                </a:cubicBezTo>
                <a:cubicBezTo>
                  <a:pt x="6352" y="7587"/>
                  <a:pt x="6265" y="7483"/>
                  <a:pt x="6187" y="7381"/>
                </a:cubicBezTo>
                <a:cubicBezTo>
                  <a:pt x="6167" y="7354"/>
                  <a:pt x="6137" y="7340"/>
                  <a:pt x="6105" y="7340"/>
                </a:cubicBezTo>
                <a:close/>
                <a:moveTo>
                  <a:pt x="6667" y="7952"/>
                </a:moveTo>
                <a:cubicBezTo>
                  <a:pt x="6639" y="7952"/>
                  <a:pt x="6611" y="7963"/>
                  <a:pt x="6590" y="7985"/>
                </a:cubicBezTo>
                <a:cubicBezTo>
                  <a:pt x="6551" y="8026"/>
                  <a:pt x="6554" y="8093"/>
                  <a:pt x="6595" y="8132"/>
                </a:cubicBezTo>
                <a:cubicBezTo>
                  <a:pt x="6692" y="8222"/>
                  <a:pt x="6797" y="8314"/>
                  <a:pt x="6911" y="8410"/>
                </a:cubicBezTo>
                <a:cubicBezTo>
                  <a:pt x="6931" y="8426"/>
                  <a:pt x="6955" y="8433"/>
                  <a:pt x="6979" y="8433"/>
                </a:cubicBezTo>
                <a:cubicBezTo>
                  <a:pt x="7008" y="8433"/>
                  <a:pt x="7038" y="8421"/>
                  <a:pt x="7058" y="8396"/>
                </a:cubicBezTo>
                <a:cubicBezTo>
                  <a:pt x="7095" y="8351"/>
                  <a:pt x="7089" y="8286"/>
                  <a:pt x="7045" y="8249"/>
                </a:cubicBezTo>
                <a:cubicBezTo>
                  <a:pt x="6933" y="8158"/>
                  <a:pt x="6832" y="8067"/>
                  <a:pt x="6737" y="7980"/>
                </a:cubicBezTo>
                <a:cubicBezTo>
                  <a:pt x="6718" y="7961"/>
                  <a:pt x="6692" y="7952"/>
                  <a:pt x="6667" y="7952"/>
                </a:cubicBezTo>
                <a:close/>
                <a:moveTo>
                  <a:pt x="518" y="8028"/>
                </a:moveTo>
                <a:cubicBezTo>
                  <a:pt x="501" y="8028"/>
                  <a:pt x="483" y="8032"/>
                  <a:pt x="467" y="8041"/>
                </a:cubicBezTo>
                <a:cubicBezTo>
                  <a:pt x="417" y="8071"/>
                  <a:pt x="400" y="8133"/>
                  <a:pt x="429" y="8183"/>
                </a:cubicBezTo>
                <a:cubicBezTo>
                  <a:pt x="501" y="8308"/>
                  <a:pt x="582" y="8427"/>
                  <a:pt x="672" y="8538"/>
                </a:cubicBezTo>
                <a:cubicBezTo>
                  <a:pt x="692" y="8564"/>
                  <a:pt x="723" y="8578"/>
                  <a:pt x="754" y="8578"/>
                </a:cubicBezTo>
                <a:cubicBezTo>
                  <a:pt x="776" y="8578"/>
                  <a:pt x="799" y="8570"/>
                  <a:pt x="817" y="8554"/>
                </a:cubicBezTo>
                <a:cubicBezTo>
                  <a:pt x="863" y="8519"/>
                  <a:pt x="870" y="8454"/>
                  <a:pt x="834" y="8409"/>
                </a:cubicBezTo>
                <a:cubicBezTo>
                  <a:pt x="751" y="8306"/>
                  <a:pt x="675" y="8194"/>
                  <a:pt x="609" y="8079"/>
                </a:cubicBezTo>
                <a:cubicBezTo>
                  <a:pt x="589" y="8046"/>
                  <a:pt x="554" y="8028"/>
                  <a:pt x="518" y="8028"/>
                </a:cubicBezTo>
                <a:close/>
                <a:moveTo>
                  <a:pt x="13057" y="8234"/>
                </a:moveTo>
                <a:cubicBezTo>
                  <a:pt x="13034" y="8234"/>
                  <a:pt x="13011" y="8242"/>
                  <a:pt x="12992" y="8257"/>
                </a:cubicBezTo>
                <a:cubicBezTo>
                  <a:pt x="12884" y="8340"/>
                  <a:pt x="12773" y="8421"/>
                  <a:pt x="12661" y="8497"/>
                </a:cubicBezTo>
                <a:cubicBezTo>
                  <a:pt x="12615" y="8529"/>
                  <a:pt x="12601" y="8594"/>
                  <a:pt x="12634" y="8640"/>
                </a:cubicBezTo>
                <a:cubicBezTo>
                  <a:pt x="12654" y="8671"/>
                  <a:pt x="12687" y="8687"/>
                  <a:pt x="12720" y="8687"/>
                </a:cubicBezTo>
                <a:cubicBezTo>
                  <a:pt x="12740" y="8687"/>
                  <a:pt x="12760" y="8681"/>
                  <a:pt x="12778" y="8668"/>
                </a:cubicBezTo>
                <a:cubicBezTo>
                  <a:pt x="12894" y="8591"/>
                  <a:pt x="13008" y="8508"/>
                  <a:pt x="13121" y="8421"/>
                </a:cubicBezTo>
                <a:cubicBezTo>
                  <a:pt x="13166" y="8385"/>
                  <a:pt x="13173" y="8319"/>
                  <a:pt x="13138" y="8274"/>
                </a:cubicBezTo>
                <a:cubicBezTo>
                  <a:pt x="13117" y="8248"/>
                  <a:pt x="13087" y="8234"/>
                  <a:pt x="13057" y="8234"/>
                </a:cubicBezTo>
                <a:close/>
                <a:moveTo>
                  <a:pt x="5894" y="8337"/>
                </a:moveTo>
                <a:cubicBezTo>
                  <a:pt x="5867" y="8337"/>
                  <a:pt x="5839" y="8348"/>
                  <a:pt x="5819" y="8368"/>
                </a:cubicBezTo>
                <a:cubicBezTo>
                  <a:pt x="5726" y="8465"/>
                  <a:pt x="5626" y="8558"/>
                  <a:pt x="5524" y="8646"/>
                </a:cubicBezTo>
                <a:cubicBezTo>
                  <a:pt x="5481" y="8683"/>
                  <a:pt x="5475" y="8748"/>
                  <a:pt x="5511" y="8792"/>
                </a:cubicBezTo>
                <a:cubicBezTo>
                  <a:pt x="5532" y="8817"/>
                  <a:pt x="5562" y="8829"/>
                  <a:pt x="5591" y="8829"/>
                </a:cubicBezTo>
                <a:cubicBezTo>
                  <a:pt x="5615" y="8829"/>
                  <a:pt x="5639" y="8821"/>
                  <a:pt x="5658" y="8804"/>
                </a:cubicBezTo>
                <a:cubicBezTo>
                  <a:pt x="5766" y="8712"/>
                  <a:pt x="5870" y="8614"/>
                  <a:pt x="5968" y="8513"/>
                </a:cubicBezTo>
                <a:cubicBezTo>
                  <a:pt x="6009" y="8471"/>
                  <a:pt x="6007" y="8405"/>
                  <a:pt x="5966" y="8366"/>
                </a:cubicBezTo>
                <a:cubicBezTo>
                  <a:pt x="5946" y="8347"/>
                  <a:pt x="5920" y="8337"/>
                  <a:pt x="5894" y="8337"/>
                </a:cubicBezTo>
                <a:close/>
                <a:moveTo>
                  <a:pt x="7305" y="8482"/>
                </a:moveTo>
                <a:cubicBezTo>
                  <a:pt x="7273" y="8482"/>
                  <a:pt x="7242" y="8497"/>
                  <a:pt x="7221" y="8524"/>
                </a:cubicBezTo>
                <a:cubicBezTo>
                  <a:pt x="7187" y="8569"/>
                  <a:pt x="7196" y="8635"/>
                  <a:pt x="7241" y="8670"/>
                </a:cubicBezTo>
                <a:cubicBezTo>
                  <a:pt x="7284" y="8701"/>
                  <a:pt x="7327" y="8733"/>
                  <a:pt x="7370" y="8765"/>
                </a:cubicBezTo>
                <a:cubicBezTo>
                  <a:pt x="7442" y="8817"/>
                  <a:pt x="7514" y="8867"/>
                  <a:pt x="7586" y="8913"/>
                </a:cubicBezTo>
                <a:cubicBezTo>
                  <a:pt x="7605" y="8926"/>
                  <a:pt x="7624" y="8930"/>
                  <a:pt x="7643" y="8930"/>
                </a:cubicBezTo>
                <a:cubicBezTo>
                  <a:pt x="7677" y="8930"/>
                  <a:pt x="7710" y="8913"/>
                  <a:pt x="7730" y="8883"/>
                </a:cubicBezTo>
                <a:cubicBezTo>
                  <a:pt x="7761" y="8835"/>
                  <a:pt x="7748" y="8770"/>
                  <a:pt x="7699" y="8739"/>
                </a:cubicBezTo>
                <a:cubicBezTo>
                  <a:pt x="7630" y="8694"/>
                  <a:pt x="7561" y="8647"/>
                  <a:pt x="7492" y="8596"/>
                </a:cubicBezTo>
                <a:cubicBezTo>
                  <a:pt x="7449" y="8565"/>
                  <a:pt x="7407" y="8535"/>
                  <a:pt x="7367" y="8503"/>
                </a:cubicBezTo>
                <a:cubicBezTo>
                  <a:pt x="7348" y="8489"/>
                  <a:pt x="7326" y="8482"/>
                  <a:pt x="7305" y="8482"/>
                </a:cubicBezTo>
                <a:close/>
                <a:moveTo>
                  <a:pt x="12367" y="8699"/>
                </a:moveTo>
                <a:cubicBezTo>
                  <a:pt x="12350" y="8699"/>
                  <a:pt x="12332" y="8703"/>
                  <a:pt x="12316" y="8712"/>
                </a:cubicBezTo>
                <a:cubicBezTo>
                  <a:pt x="12197" y="8781"/>
                  <a:pt x="12076" y="8845"/>
                  <a:pt x="11956" y="8903"/>
                </a:cubicBezTo>
                <a:cubicBezTo>
                  <a:pt x="11903" y="8928"/>
                  <a:pt x="11882" y="8990"/>
                  <a:pt x="11907" y="9042"/>
                </a:cubicBezTo>
                <a:cubicBezTo>
                  <a:pt x="11925" y="9080"/>
                  <a:pt x="11962" y="9101"/>
                  <a:pt x="12001" y="9101"/>
                </a:cubicBezTo>
                <a:cubicBezTo>
                  <a:pt x="12016" y="9101"/>
                  <a:pt x="12032" y="9097"/>
                  <a:pt x="12046" y="9091"/>
                </a:cubicBezTo>
                <a:cubicBezTo>
                  <a:pt x="12171" y="9030"/>
                  <a:pt x="12296" y="8964"/>
                  <a:pt x="12420" y="8892"/>
                </a:cubicBezTo>
                <a:cubicBezTo>
                  <a:pt x="12469" y="8864"/>
                  <a:pt x="12486" y="8801"/>
                  <a:pt x="12458" y="8750"/>
                </a:cubicBezTo>
                <a:cubicBezTo>
                  <a:pt x="12438" y="8717"/>
                  <a:pt x="12403" y="8699"/>
                  <a:pt x="12367" y="8699"/>
                </a:cubicBezTo>
                <a:close/>
                <a:moveTo>
                  <a:pt x="1035" y="8673"/>
                </a:moveTo>
                <a:cubicBezTo>
                  <a:pt x="1007" y="8673"/>
                  <a:pt x="979" y="8685"/>
                  <a:pt x="959" y="8706"/>
                </a:cubicBezTo>
                <a:cubicBezTo>
                  <a:pt x="920" y="8749"/>
                  <a:pt x="923" y="8814"/>
                  <a:pt x="964" y="8853"/>
                </a:cubicBezTo>
                <a:cubicBezTo>
                  <a:pt x="1068" y="8950"/>
                  <a:pt x="1182" y="9039"/>
                  <a:pt x="1301" y="9122"/>
                </a:cubicBezTo>
                <a:cubicBezTo>
                  <a:pt x="1318" y="9134"/>
                  <a:pt x="1339" y="9140"/>
                  <a:pt x="1360" y="9140"/>
                </a:cubicBezTo>
                <a:cubicBezTo>
                  <a:pt x="1393" y="9140"/>
                  <a:pt x="1425" y="9124"/>
                  <a:pt x="1446" y="9095"/>
                </a:cubicBezTo>
                <a:cubicBezTo>
                  <a:pt x="1478" y="9047"/>
                  <a:pt x="1465" y="8983"/>
                  <a:pt x="1419" y="8950"/>
                </a:cubicBezTo>
                <a:cubicBezTo>
                  <a:pt x="1307" y="8874"/>
                  <a:pt x="1202" y="8791"/>
                  <a:pt x="1106" y="8701"/>
                </a:cubicBezTo>
                <a:cubicBezTo>
                  <a:pt x="1086" y="8683"/>
                  <a:pt x="1060" y="8673"/>
                  <a:pt x="1035" y="8673"/>
                </a:cubicBezTo>
                <a:close/>
                <a:moveTo>
                  <a:pt x="5261" y="8874"/>
                </a:moveTo>
                <a:cubicBezTo>
                  <a:pt x="5241" y="8874"/>
                  <a:pt x="5221" y="8880"/>
                  <a:pt x="5203" y="8892"/>
                </a:cubicBezTo>
                <a:cubicBezTo>
                  <a:pt x="5090" y="8968"/>
                  <a:pt x="4975" y="9041"/>
                  <a:pt x="4857" y="9103"/>
                </a:cubicBezTo>
                <a:cubicBezTo>
                  <a:pt x="4807" y="9130"/>
                  <a:pt x="4789" y="9194"/>
                  <a:pt x="4816" y="9244"/>
                </a:cubicBezTo>
                <a:cubicBezTo>
                  <a:pt x="4835" y="9278"/>
                  <a:pt x="4871" y="9298"/>
                  <a:pt x="4907" y="9298"/>
                </a:cubicBezTo>
                <a:lnTo>
                  <a:pt x="4907" y="9299"/>
                </a:lnTo>
                <a:cubicBezTo>
                  <a:pt x="4925" y="9299"/>
                  <a:pt x="4940" y="9294"/>
                  <a:pt x="4956" y="9286"/>
                </a:cubicBezTo>
                <a:cubicBezTo>
                  <a:pt x="5080" y="9220"/>
                  <a:pt x="5201" y="9145"/>
                  <a:pt x="5320" y="9063"/>
                </a:cubicBezTo>
                <a:cubicBezTo>
                  <a:pt x="5368" y="9031"/>
                  <a:pt x="5379" y="8966"/>
                  <a:pt x="5347" y="8919"/>
                </a:cubicBezTo>
                <a:cubicBezTo>
                  <a:pt x="5327" y="8890"/>
                  <a:pt x="5294" y="8874"/>
                  <a:pt x="5261" y="8874"/>
                </a:cubicBezTo>
                <a:close/>
                <a:moveTo>
                  <a:pt x="8002" y="8933"/>
                </a:moveTo>
                <a:cubicBezTo>
                  <a:pt x="7965" y="8933"/>
                  <a:pt x="7929" y="8953"/>
                  <a:pt x="7910" y="8988"/>
                </a:cubicBezTo>
                <a:cubicBezTo>
                  <a:pt x="7883" y="9038"/>
                  <a:pt x="7902" y="9102"/>
                  <a:pt x="7953" y="9128"/>
                </a:cubicBezTo>
                <a:cubicBezTo>
                  <a:pt x="8079" y="9194"/>
                  <a:pt x="8209" y="9255"/>
                  <a:pt x="8340" y="9308"/>
                </a:cubicBezTo>
                <a:cubicBezTo>
                  <a:pt x="8352" y="9313"/>
                  <a:pt x="8365" y="9315"/>
                  <a:pt x="8378" y="9315"/>
                </a:cubicBezTo>
                <a:cubicBezTo>
                  <a:pt x="8419" y="9315"/>
                  <a:pt x="8458" y="9291"/>
                  <a:pt x="8474" y="9250"/>
                </a:cubicBezTo>
                <a:cubicBezTo>
                  <a:pt x="8496" y="9197"/>
                  <a:pt x="8471" y="9136"/>
                  <a:pt x="8417" y="9114"/>
                </a:cubicBezTo>
                <a:cubicBezTo>
                  <a:pt x="8293" y="9064"/>
                  <a:pt x="8169" y="9008"/>
                  <a:pt x="8049" y="8944"/>
                </a:cubicBezTo>
                <a:cubicBezTo>
                  <a:pt x="8034" y="8936"/>
                  <a:pt x="8018" y="8933"/>
                  <a:pt x="8002" y="8933"/>
                </a:cubicBezTo>
                <a:close/>
                <a:moveTo>
                  <a:pt x="11621" y="9060"/>
                </a:moveTo>
                <a:cubicBezTo>
                  <a:pt x="11608" y="9060"/>
                  <a:pt x="11595" y="9062"/>
                  <a:pt x="11582" y="9068"/>
                </a:cubicBezTo>
                <a:cubicBezTo>
                  <a:pt x="11456" y="9117"/>
                  <a:pt x="11326" y="9162"/>
                  <a:pt x="11197" y="9201"/>
                </a:cubicBezTo>
                <a:cubicBezTo>
                  <a:pt x="11142" y="9218"/>
                  <a:pt x="11112" y="9276"/>
                  <a:pt x="11129" y="9331"/>
                </a:cubicBezTo>
                <a:cubicBezTo>
                  <a:pt x="11142" y="9376"/>
                  <a:pt x="11183" y="9404"/>
                  <a:pt x="11228" y="9404"/>
                </a:cubicBezTo>
                <a:cubicBezTo>
                  <a:pt x="11238" y="9404"/>
                  <a:pt x="11248" y="9403"/>
                  <a:pt x="11257" y="9401"/>
                </a:cubicBezTo>
                <a:cubicBezTo>
                  <a:pt x="11392" y="9359"/>
                  <a:pt x="11527" y="9313"/>
                  <a:pt x="11658" y="9260"/>
                </a:cubicBezTo>
                <a:cubicBezTo>
                  <a:pt x="11712" y="9239"/>
                  <a:pt x="11738" y="9179"/>
                  <a:pt x="11717" y="9125"/>
                </a:cubicBezTo>
                <a:cubicBezTo>
                  <a:pt x="11701" y="9085"/>
                  <a:pt x="11662" y="9060"/>
                  <a:pt x="11621" y="9060"/>
                </a:cubicBezTo>
                <a:close/>
                <a:moveTo>
                  <a:pt x="1716" y="9143"/>
                </a:moveTo>
                <a:cubicBezTo>
                  <a:pt x="1679" y="9143"/>
                  <a:pt x="1643" y="9164"/>
                  <a:pt x="1625" y="9200"/>
                </a:cubicBezTo>
                <a:cubicBezTo>
                  <a:pt x="1598" y="9251"/>
                  <a:pt x="1618" y="9314"/>
                  <a:pt x="1670" y="9340"/>
                </a:cubicBezTo>
                <a:cubicBezTo>
                  <a:pt x="1769" y="9390"/>
                  <a:pt x="1876" y="9436"/>
                  <a:pt x="1985" y="9479"/>
                </a:cubicBezTo>
                <a:lnTo>
                  <a:pt x="2062" y="9509"/>
                </a:lnTo>
                <a:cubicBezTo>
                  <a:pt x="2074" y="9514"/>
                  <a:pt x="2085" y="9515"/>
                  <a:pt x="2097" y="9515"/>
                </a:cubicBezTo>
                <a:cubicBezTo>
                  <a:pt x="2140" y="9515"/>
                  <a:pt x="2179" y="9489"/>
                  <a:pt x="2195" y="9446"/>
                </a:cubicBezTo>
                <a:cubicBezTo>
                  <a:pt x="2215" y="9393"/>
                  <a:pt x="2187" y="9333"/>
                  <a:pt x="2133" y="9314"/>
                </a:cubicBezTo>
                <a:lnTo>
                  <a:pt x="2061" y="9286"/>
                </a:lnTo>
                <a:cubicBezTo>
                  <a:pt x="1957" y="9245"/>
                  <a:pt x="1857" y="9201"/>
                  <a:pt x="1763" y="9155"/>
                </a:cubicBezTo>
                <a:cubicBezTo>
                  <a:pt x="1748" y="9147"/>
                  <a:pt x="1732" y="9143"/>
                  <a:pt x="1716" y="9143"/>
                </a:cubicBezTo>
                <a:close/>
                <a:moveTo>
                  <a:pt x="8770" y="9242"/>
                </a:moveTo>
                <a:cubicBezTo>
                  <a:pt x="8725" y="9242"/>
                  <a:pt x="8684" y="9272"/>
                  <a:pt x="8670" y="9318"/>
                </a:cubicBezTo>
                <a:cubicBezTo>
                  <a:pt x="8654" y="9373"/>
                  <a:pt x="8686" y="9430"/>
                  <a:pt x="8741" y="9446"/>
                </a:cubicBezTo>
                <a:cubicBezTo>
                  <a:pt x="8877" y="9487"/>
                  <a:pt x="9017" y="9518"/>
                  <a:pt x="9157" y="9544"/>
                </a:cubicBezTo>
                <a:cubicBezTo>
                  <a:pt x="9163" y="9544"/>
                  <a:pt x="9169" y="9545"/>
                  <a:pt x="9175" y="9545"/>
                </a:cubicBezTo>
                <a:cubicBezTo>
                  <a:pt x="9224" y="9545"/>
                  <a:pt x="9268" y="9510"/>
                  <a:pt x="9277" y="9460"/>
                </a:cubicBezTo>
                <a:cubicBezTo>
                  <a:pt x="9287" y="9403"/>
                  <a:pt x="9250" y="9349"/>
                  <a:pt x="9193" y="9340"/>
                </a:cubicBezTo>
                <a:cubicBezTo>
                  <a:pt x="9061" y="9315"/>
                  <a:pt x="8929" y="9284"/>
                  <a:pt x="8799" y="9246"/>
                </a:cubicBezTo>
                <a:cubicBezTo>
                  <a:pt x="8789" y="9244"/>
                  <a:pt x="8780" y="9242"/>
                  <a:pt x="8770" y="9242"/>
                </a:cubicBezTo>
                <a:close/>
                <a:moveTo>
                  <a:pt x="10826" y="9302"/>
                </a:moveTo>
                <a:cubicBezTo>
                  <a:pt x="10819" y="9302"/>
                  <a:pt x="10812" y="9302"/>
                  <a:pt x="10804" y="9304"/>
                </a:cubicBezTo>
                <a:cubicBezTo>
                  <a:pt x="10670" y="9332"/>
                  <a:pt x="10535" y="9356"/>
                  <a:pt x="10404" y="9371"/>
                </a:cubicBezTo>
                <a:cubicBezTo>
                  <a:pt x="10346" y="9378"/>
                  <a:pt x="10306" y="9430"/>
                  <a:pt x="10313" y="9487"/>
                </a:cubicBezTo>
                <a:cubicBezTo>
                  <a:pt x="10319" y="9539"/>
                  <a:pt x="10364" y="9578"/>
                  <a:pt x="10416" y="9578"/>
                </a:cubicBezTo>
                <a:lnTo>
                  <a:pt x="10416" y="9577"/>
                </a:lnTo>
                <a:lnTo>
                  <a:pt x="10428" y="9577"/>
                </a:lnTo>
                <a:cubicBezTo>
                  <a:pt x="10567" y="9560"/>
                  <a:pt x="10707" y="9537"/>
                  <a:pt x="10847" y="9507"/>
                </a:cubicBezTo>
                <a:cubicBezTo>
                  <a:pt x="10903" y="9495"/>
                  <a:pt x="10939" y="9440"/>
                  <a:pt x="10927" y="9384"/>
                </a:cubicBezTo>
                <a:cubicBezTo>
                  <a:pt x="10917" y="9335"/>
                  <a:pt x="10874" y="9302"/>
                  <a:pt x="10826" y="9302"/>
                </a:cubicBezTo>
                <a:close/>
                <a:moveTo>
                  <a:pt x="4532" y="9268"/>
                </a:moveTo>
                <a:cubicBezTo>
                  <a:pt x="4519" y="9268"/>
                  <a:pt x="4505" y="9271"/>
                  <a:pt x="4492" y="9276"/>
                </a:cubicBezTo>
                <a:cubicBezTo>
                  <a:pt x="4367" y="9327"/>
                  <a:pt x="4239" y="9370"/>
                  <a:pt x="4111" y="9406"/>
                </a:cubicBezTo>
                <a:cubicBezTo>
                  <a:pt x="4056" y="9420"/>
                  <a:pt x="4023" y="9478"/>
                  <a:pt x="4039" y="9533"/>
                </a:cubicBezTo>
                <a:cubicBezTo>
                  <a:pt x="4051" y="9580"/>
                  <a:pt x="4093" y="9609"/>
                  <a:pt x="4138" y="9609"/>
                </a:cubicBezTo>
                <a:cubicBezTo>
                  <a:pt x="4148" y="9609"/>
                  <a:pt x="4156" y="9608"/>
                  <a:pt x="4166" y="9605"/>
                </a:cubicBezTo>
                <a:cubicBezTo>
                  <a:pt x="4302" y="9569"/>
                  <a:pt x="4438" y="9522"/>
                  <a:pt x="4571" y="9468"/>
                </a:cubicBezTo>
                <a:cubicBezTo>
                  <a:pt x="4624" y="9446"/>
                  <a:pt x="4650" y="9386"/>
                  <a:pt x="4628" y="9332"/>
                </a:cubicBezTo>
                <a:cubicBezTo>
                  <a:pt x="4611" y="9292"/>
                  <a:pt x="4573" y="9268"/>
                  <a:pt x="4532" y="9268"/>
                </a:cubicBezTo>
                <a:close/>
                <a:moveTo>
                  <a:pt x="9584" y="9390"/>
                </a:moveTo>
                <a:cubicBezTo>
                  <a:pt x="9530" y="9390"/>
                  <a:pt x="9487" y="9433"/>
                  <a:pt x="9484" y="9487"/>
                </a:cubicBezTo>
                <a:cubicBezTo>
                  <a:pt x="9479" y="9544"/>
                  <a:pt x="9522" y="9593"/>
                  <a:pt x="9579" y="9598"/>
                </a:cubicBezTo>
                <a:cubicBezTo>
                  <a:pt x="9683" y="9605"/>
                  <a:pt x="9786" y="9610"/>
                  <a:pt x="9889" y="9610"/>
                </a:cubicBezTo>
                <a:lnTo>
                  <a:pt x="9889" y="9609"/>
                </a:lnTo>
                <a:cubicBezTo>
                  <a:pt x="9901" y="9609"/>
                  <a:pt x="9912" y="9610"/>
                  <a:pt x="9923" y="9610"/>
                </a:cubicBezTo>
                <a:cubicBezTo>
                  <a:pt x="9951" y="9610"/>
                  <a:pt x="9978" y="9609"/>
                  <a:pt x="10004" y="9608"/>
                </a:cubicBezTo>
                <a:cubicBezTo>
                  <a:pt x="10062" y="9607"/>
                  <a:pt x="10107" y="9559"/>
                  <a:pt x="10106" y="9501"/>
                </a:cubicBezTo>
                <a:cubicBezTo>
                  <a:pt x="10104" y="9444"/>
                  <a:pt x="10058" y="9401"/>
                  <a:pt x="10001" y="9401"/>
                </a:cubicBezTo>
                <a:cubicBezTo>
                  <a:pt x="10000" y="9401"/>
                  <a:pt x="9999" y="9401"/>
                  <a:pt x="9998" y="9401"/>
                </a:cubicBezTo>
                <a:cubicBezTo>
                  <a:pt x="9965" y="9401"/>
                  <a:pt x="9931" y="9402"/>
                  <a:pt x="9897" y="9402"/>
                </a:cubicBezTo>
                <a:cubicBezTo>
                  <a:pt x="9881" y="9402"/>
                  <a:pt x="9866" y="9403"/>
                  <a:pt x="9851" y="9403"/>
                </a:cubicBezTo>
                <a:cubicBezTo>
                  <a:pt x="9766" y="9403"/>
                  <a:pt x="9680" y="9397"/>
                  <a:pt x="9595" y="9391"/>
                </a:cubicBezTo>
                <a:cubicBezTo>
                  <a:pt x="9592" y="9391"/>
                  <a:pt x="9588" y="9390"/>
                  <a:pt x="9584" y="9390"/>
                </a:cubicBezTo>
                <a:close/>
                <a:moveTo>
                  <a:pt x="2495" y="9427"/>
                </a:moveTo>
                <a:cubicBezTo>
                  <a:pt x="2448" y="9427"/>
                  <a:pt x="2405" y="9459"/>
                  <a:pt x="2394" y="9507"/>
                </a:cubicBezTo>
                <a:cubicBezTo>
                  <a:pt x="2380" y="9563"/>
                  <a:pt x="2415" y="9619"/>
                  <a:pt x="2471" y="9632"/>
                </a:cubicBezTo>
                <a:cubicBezTo>
                  <a:pt x="2611" y="9665"/>
                  <a:pt x="2753" y="9691"/>
                  <a:pt x="2892" y="9707"/>
                </a:cubicBezTo>
                <a:lnTo>
                  <a:pt x="2905" y="9707"/>
                </a:lnTo>
                <a:cubicBezTo>
                  <a:pt x="2956" y="9707"/>
                  <a:pt x="3001" y="9668"/>
                  <a:pt x="3008" y="9615"/>
                </a:cubicBezTo>
                <a:cubicBezTo>
                  <a:pt x="3014" y="9558"/>
                  <a:pt x="2973" y="9506"/>
                  <a:pt x="2916" y="9500"/>
                </a:cubicBezTo>
                <a:cubicBezTo>
                  <a:pt x="2785" y="9485"/>
                  <a:pt x="2651" y="9462"/>
                  <a:pt x="2520" y="9430"/>
                </a:cubicBezTo>
                <a:cubicBezTo>
                  <a:pt x="2512" y="9428"/>
                  <a:pt x="2503" y="9427"/>
                  <a:pt x="2495" y="9427"/>
                </a:cubicBezTo>
                <a:close/>
                <a:moveTo>
                  <a:pt x="3732" y="9487"/>
                </a:moveTo>
                <a:cubicBezTo>
                  <a:pt x="3727" y="9487"/>
                  <a:pt x="3723" y="9487"/>
                  <a:pt x="3718" y="9488"/>
                </a:cubicBezTo>
                <a:cubicBezTo>
                  <a:pt x="3584" y="9506"/>
                  <a:pt x="3450" y="9517"/>
                  <a:pt x="3317" y="9520"/>
                </a:cubicBezTo>
                <a:cubicBezTo>
                  <a:pt x="3260" y="9521"/>
                  <a:pt x="3215" y="9567"/>
                  <a:pt x="3215" y="9625"/>
                </a:cubicBezTo>
                <a:cubicBezTo>
                  <a:pt x="3216" y="9681"/>
                  <a:pt x="3262" y="9727"/>
                  <a:pt x="3319" y="9727"/>
                </a:cubicBezTo>
                <a:lnTo>
                  <a:pt x="3321" y="9727"/>
                </a:lnTo>
                <a:cubicBezTo>
                  <a:pt x="3462" y="9724"/>
                  <a:pt x="3606" y="9713"/>
                  <a:pt x="3747" y="9692"/>
                </a:cubicBezTo>
                <a:cubicBezTo>
                  <a:pt x="3804" y="9685"/>
                  <a:pt x="3843" y="9632"/>
                  <a:pt x="3836" y="9575"/>
                </a:cubicBezTo>
                <a:cubicBezTo>
                  <a:pt x="3828" y="9523"/>
                  <a:pt x="3783" y="9487"/>
                  <a:pt x="3732" y="948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7048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 rot="-21887">
            <a:off x="4148361" y="3029887"/>
            <a:ext cx="3895279" cy="9884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5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 rot="-21855">
            <a:off x="4564413" y="2039147"/>
            <a:ext cx="2768456" cy="9884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 rot="-22116">
            <a:off x="3826554" y="4009899"/>
            <a:ext cx="4538893" cy="9884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9050101" y="3306300"/>
            <a:ext cx="4264727" cy="3772581"/>
          </a:xfrm>
          <a:custGeom>
            <a:avLst/>
            <a:gdLst/>
            <a:ahLst/>
            <a:cxnLst/>
            <a:rect l="l" t="t" r="r" b="b"/>
            <a:pathLst>
              <a:path w="75070" h="66407" extrusionOk="0">
                <a:moveTo>
                  <a:pt x="42350" y="1"/>
                </a:moveTo>
                <a:cubicBezTo>
                  <a:pt x="39653" y="1"/>
                  <a:pt x="36957" y="967"/>
                  <a:pt x="34091" y="2345"/>
                </a:cubicBezTo>
                <a:cubicBezTo>
                  <a:pt x="31468" y="2961"/>
                  <a:pt x="28952" y="4085"/>
                  <a:pt x="26838" y="5691"/>
                </a:cubicBezTo>
                <a:cubicBezTo>
                  <a:pt x="20655" y="10321"/>
                  <a:pt x="18567" y="21750"/>
                  <a:pt x="16533" y="28736"/>
                </a:cubicBezTo>
                <a:cubicBezTo>
                  <a:pt x="14070" y="37060"/>
                  <a:pt x="2963" y="37274"/>
                  <a:pt x="1678" y="46374"/>
                </a:cubicBezTo>
                <a:cubicBezTo>
                  <a:pt x="1" y="58851"/>
                  <a:pt x="11906" y="66406"/>
                  <a:pt x="22803" y="66406"/>
                </a:cubicBezTo>
                <a:cubicBezTo>
                  <a:pt x="23384" y="66406"/>
                  <a:pt x="23963" y="66385"/>
                  <a:pt x="24536" y="66342"/>
                </a:cubicBezTo>
                <a:cubicBezTo>
                  <a:pt x="39685" y="64923"/>
                  <a:pt x="52880" y="63959"/>
                  <a:pt x="64925" y="54003"/>
                </a:cubicBezTo>
                <a:cubicBezTo>
                  <a:pt x="68565" y="51005"/>
                  <a:pt x="71295" y="47472"/>
                  <a:pt x="72821" y="43725"/>
                </a:cubicBezTo>
                <a:cubicBezTo>
                  <a:pt x="73758" y="41744"/>
                  <a:pt x="74373" y="39736"/>
                  <a:pt x="74587" y="38077"/>
                </a:cubicBezTo>
                <a:cubicBezTo>
                  <a:pt x="75069" y="35079"/>
                  <a:pt x="74266" y="32884"/>
                  <a:pt x="72794" y="31038"/>
                </a:cubicBezTo>
                <a:cubicBezTo>
                  <a:pt x="71723" y="28736"/>
                  <a:pt x="69984" y="26568"/>
                  <a:pt x="67495" y="24587"/>
                </a:cubicBezTo>
                <a:cubicBezTo>
                  <a:pt x="63158" y="21241"/>
                  <a:pt x="59224" y="17682"/>
                  <a:pt x="56414" y="13078"/>
                </a:cubicBezTo>
                <a:cubicBezTo>
                  <a:pt x="54138" y="8983"/>
                  <a:pt x="53416" y="5824"/>
                  <a:pt x="50124" y="3041"/>
                </a:cubicBezTo>
                <a:cubicBezTo>
                  <a:pt x="47435" y="859"/>
                  <a:pt x="44892" y="1"/>
                  <a:pt x="423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-764766" y="-1618133"/>
            <a:ext cx="4764735" cy="5461041"/>
          </a:xfrm>
          <a:custGeom>
            <a:avLst/>
            <a:gdLst/>
            <a:ahLst/>
            <a:cxnLst/>
            <a:rect l="l" t="t" r="r" b="b"/>
            <a:pathLst>
              <a:path w="52649" h="60343" extrusionOk="0">
                <a:moveTo>
                  <a:pt x="24055" y="1"/>
                </a:moveTo>
                <a:cubicBezTo>
                  <a:pt x="17235" y="1"/>
                  <a:pt x="10851" y="5532"/>
                  <a:pt x="8351" y="11961"/>
                </a:cubicBezTo>
                <a:cubicBezTo>
                  <a:pt x="3962" y="23631"/>
                  <a:pt x="0" y="33668"/>
                  <a:pt x="3025" y="46167"/>
                </a:cubicBezTo>
                <a:cubicBezTo>
                  <a:pt x="3908" y="49861"/>
                  <a:pt x="5541" y="53153"/>
                  <a:pt x="7709" y="55589"/>
                </a:cubicBezTo>
                <a:cubicBezTo>
                  <a:pt x="8860" y="57034"/>
                  <a:pt x="10118" y="58239"/>
                  <a:pt x="11296" y="58988"/>
                </a:cubicBezTo>
                <a:cubicBezTo>
                  <a:pt x="12693" y="59957"/>
                  <a:pt x="14065" y="60342"/>
                  <a:pt x="15402" y="60342"/>
                </a:cubicBezTo>
                <a:cubicBezTo>
                  <a:pt x="15985" y="60342"/>
                  <a:pt x="16561" y="60269"/>
                  <a:pt x="17130" y="60139"/>
                </a:cubicBezTo>
                <a:cubicBezTo>
                  <a:pt x="17182" y="60140"/>
                  <a:pt x="17233" y="60140"/>
                  <a:pt x="17285" y="60140"/>
                </a:cubicBezTo>
                <a:cubicBezTo>
                  <a:pt x="19302" y="60140"/>
                  <a:pt x="21471" y="59630"/>
                  <a:pt x="23742" y="58560"/>
                </a:cubicBezTo>
                <a:cubicBezTo>
                  <a:pt x="27756" y="56552"/>
                  <a:pt x="31771" y="54920"/>
                  <a:pt x="36188" y="54518"/>
                </a:cubicBezTo>
                <a:cubicBezTo>
                  <a:pt x="36919" y="54482"/>
                  <a:pt x="37607" y="54474"/>
                  <a:pt x="38264" y="54474"/>
                </a:cubicBezTo>
                <a:cubicBezTo>
                  <a:pt x="38824" y="54474"/>
                  <a:pt x="39361" y="54480"/>
                  <a:pt x="39884" y="54480"/>
                </a:cubicBezTo>
                <a:cubicBezTo>
                  <a:pt x="41934" y="54480"/>
                  <a:pt x="43756" y="54387"/>
                  <a:pt x="45823" y="53474"/>
                </a:cubicBezTo>
                <a:cubicBezTo>
                  <a:pt x="51123" y="51012"/>
                  <a:pt x="52060" y="46970"/>
                  <a:pt x="52060" y="41938"/>
                </a:cubicBezTo>
                <a:cubicBezTo>
                  <a:pt x="52595" y="39690"/>
                  <a:pt x="52648" y="37442"/>
                  <a:pt x="52220" y="35327"/>
                </a:cubicBezTo>
                <a:cubicBezTo>
                  <a:pt x="50989" y="29091"/>
                  <a:pt x="43361" y="23497"/>
                  <a:pt x="38891" y="19482"/>
                </a:cubicBezTo>
                <a:cubicBezTo>
                  <a:pt x="33645" y="14664"/>
                  <a:pt x="37472" y="6447"/>
                  <a:pt x="31209" y="2218"/>
                </a:cubicBezTo>
                <a:cubicBezTo>
                  <a:pt x="28869" y="674"/>
                  <a:pt x="26436" y="1"/>
                  <a:pt x="24055" y="1"/>
                </a:cubicBezTo>
                <a:close/>
              </a:path>
            </a:pathLst>
          </a:custGeom>
          <a:solidFill>
            <a:srgbClr val="EFD5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 rot="-9363942">
            <a:off x="-2688799" y="2269464"/>
            <a:ext cx="4788828" cy="4698413"/>
          </a:xfrm>
          <a:custGeom>
            <a:avLst/>
            <a:gdLst/>
            <a:ahLst/>
            <a:cxnLst/>
            <a:rect l="l" t="t" r="r" b="b"/>
            <a:pathLst>
              <a:path w="65041" h="63813" extrusionOk="0">
                <a:moveTo>
                  <a:pt x="31297" y="1"/>
                </a:moveTo>
                <a:cubicBezTo>
                  <a:pt x="28147" y="1"/>
                  <a:pt x="25343" y="1529"/>
                  <a:pt x="22430" y="3671"/>
                </a:cubicBezTo>
                <a:cubicBezTo>
                  <a:pt x="20128" y="4661"/>
                  <a:pt x="18067" y="6106"/>
                  <a:pt x="16408" y="7873"/>
                </a:cubicBezTo>
                <a:cubicBezTo>
                  <a:pt x="11536" y="13092"/>
                  <a:pt x="11536" y="23745"/>
                  <a:pt x="10867" y="30410"/>
                </a:cubicBezTo>
                <a:cubicBezTo>
                  <a:pt x="10011" y="38332"/>
                  <a:pt x="0" y="40366"/>
                  <a:pt x="322" y="48824"/>
                </a:cubicBezTo>
                <a:cubicBezTo>
                  <a:pt x="804" y="58812"/>
                  <a:pt x="9856" y="63813"/>
                  <a:pt x="18663" y="63813"/>
                </a:cubicBezTo>
                <a:cubicBezTo>
                  <a:pt x="20595" y="63813"/>
                  <a:pt x="22515" y="63572"/>
                  <a:pt x="24330" y="63090"/>
                </a:cubicBezTo>
                <a:cubicBezTo>
                  <a:pt x="37793" y="59316"/>
                  <a:pt x="49544" y="56238"/>
                  <a:pt x="58805" y="45211"/>
                </a:cubicBezTo>
                <a:cubicBezTo>
                  <a:pt x="61588" y="41972"/>
                  <a:pt x="63462" y="38332"/>
                  <a:pt x="64238" y="34719"/>
                </a:cubicBezTo>
                <a:cubicBezTo>
                  <a:pt x="64800" y="32711"/>
                  <a:pt x="65041" y="30758"/>
                  <a:pt x="64961" y="29205"/>
                </a:cubicBezTo>
                <a:cubicBezTo>
                  <a:pt x="64854" y="26448"/>
                  <a:pt x="63756" y="24575"/>
                  <a:pt x="62123" y="23156"/>
                </a:cubicBezTo>
                <a:cubicBezTo>
                  <a:pt x="60785" y="21256"/>
                  <a:pt x="58831" y="19596"/>
                  <a:pt x="56315" y="18204"/>
                </a:cubicBezTo>
                <a:cubicBezTo>
                  <a:pt x="51819" y="15929"/>
                  <a:pt x="47670" y="13360"/>
                  <a:pt x="44351" y="9639"/>
                </a:cubicBezTo>
                <a:cubicBezTo>
                  <a:pt x="41621" y="6347"/>
                  <a:pt x="40443" y="3564"/>
                  <a:pt x="37017" y="1610"/>
                </a:cubicBezTo>
                <a:cubicBezTo>
                  <a:pt x="34947" y="483"/>
                  <a:pt x="33067" y="1"/>
                  <a:pt x="31297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645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dk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195000" y="188400"/>
            <a:ext cx="11802000" cy="6481200"/>
          </a:xfrm>
          <a:prstGeom prst="roundRect">
            <a:avLst>
              <a:gd name="adj" fmla="val 6264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8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31" name="Google Shape;31;p4"/>
          <p:cNvGrpSpPr/>
          <p:nvPr/>
        </p:nvGrpSpPr>
        <p:grpSpPr>
          <a:xfrm rot="10800000" flipH="1">
            <a:off x="209319" y="4053472"/>
            <a:ext cx="1328931" cy="1186955"/>
            <a:chOff x="156989" y="3635990"/>
            <a:chExt cx="996698" cy="890216"/>
          </a:xfrm>
        </p:grpSpPr>
        <p:grpSp>
          <p:nvGrpSpPr>
            <p:cNvPr id="32" name="Google Shape;32;p4"/>
            <p:cNvGrpSpPr/>
            <p:nvPr/>
          </p:nvGrpSpPr>
          <p:grpSpPr>
            <a:xfrm rot="-1673779" flipH="1">
              <a:off x="869523" y="3674597"/>
              <a:ext cx="233363" cy="275118"/>
              <a:chOff x="1919777" y="678152"/>
              <a:chExt cx="150599" cy="177545"/>
            </a:xfrm>
          </p:grpSpPr>
          <p:sp>
            <p:nvSpPr>
              <p:cNvPr id="33" name="Google Shape;33;p4"/>
              <p:cNvSpPr/>
              <p:nvPr/>
            </p:nvSpPr>
            <p:spPr>
              <a:xfrm>
                <a:off x="1919777" y="678152"/>
                <a:ext cx="150599" cy="17754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6859" extrusionOk="0">
                    <a:moveTo>
                      <a:pt x="917" y="622"/>
                    </a:moveTo>
                    <a:cubicBezTo>
                      <a:pt x="2328" y="1478"/>
                      <a:pt x="5194" y="3670"/>
                      <a:pt x="5486" y="4070"/>
                    </a:cubicBezTo>
                    <a:cubicBezTo>
                      <a:pt x="5348" y="4156"/>
                      <a:pt x="4981" y="4236"/>
                      <a:pt x="4300" y="4236"/>
                    </a:cubicBezTo>
                    <a:cubicBezTo>
                      <a:pt x="4174" y="4236"/>
                      <a:pt x="4070" y="4232"/>
                      <a:pt x="4007" y="4231"/>
                    </a:cubicBezTo>
                    <a:cubicBezTo>
                      <a:pt x="2918" y="2916"/>
                      <a:pt x="1670" y="1436"/>
                      <a:pt x="917" y="622"/>
                    </a:cubicBezTo>
                    <a:close/>
                    <a:moveTo>
                      <a:pt x="331" y="768"/>
                    </a:moveTo>
                    <a:lnTo>
                      <a:pt x="331" y="768"/>
                    </a:lnTo>
                    <a:cubicBezTo>
                      <a:pt x="627" y="1368"/>
                      <a:pt x="1256" y="2513"/>
                      <a:pt x="2556" y="4736"/>
                    </a:cubicBezTo>
                    <a:cubicBezTo>
                      <a:pt x="2063" y="5533"/>
                      <a:pt x="1457" y="6390"/>
                      <a:pt x="1224" y="6552"/>
                    </a:cubicBezTo>
                    <a:cubicBezTo>
                      <a:pt x="989" y="5983"/>
                      <a:pt x="428" y="2226"/>
                      <a:pt x="331" y="768"/>
                    </a:cubicBezTo>
                    <a:close/>
                    <a:moveTo>
                      <a:pt x="227" y="1"/>
                    </a:moveTo>
                    <a:cubicBezTo>
                      <a:pt x="204" y="1"/>
                      <a:pt x="179" y="6"/>
                      <a:pt x="158" y="17"/>
                    </a:cubicBezTo>
                    <a:cubicBezTo>
                      <a:pt x="153" y="18"/>
                      <a:pt x="150" y="21"/>
                      <a:pt x="145" y="23"/>
                    </a:cubicBezTo>
                    <a:cubicBezTo>
                      <a:pt x="53" y="77"/>
                      <a:pt x="0" y="154"/>
                      <a:pt x="69" y="1012"/>
                    </a:cubicBezTo>
                    <a:cubicBezTo>
                      <a:pt x="142" y="1923"/>
                      <a:pt x="723" y="6692"/>
                      <a:pt x="1110" y="6844"/>
                    </a:cubicBezTo>
                    <a:cubicBezTo>
                      <a:pt x="1127" y="6851"/>
                      <a:pt x="1169" y="6858"/>
                      <a:pt x="1186" y="6858"/>
                    </a:cubicBezTo>
                    <a:cubicBezTo>
                      <a:pt x="1538" y="6858"/>
                      <a:pt x="2373" y="5575"/>
                      <a:pt x="2840" y="4810"/>
                    </a:cubicBezTo>
                    <a:cubicBezTo>
                      <a:pt x="2867" y="4766"/>
                      <a:pt x="2868" y="4711"/>
                      <a:pt x="2841" y="4666"/>
                    </a:cubicBezTo>
                    <a:cubicBezTo>
                      <a:pt x="2124" y="3441"/>
                      <a:pt x="1076" y="1607"/>
                      <a:pt x="603" y="691"/>
                    </a:cubicBezTo>
                    <a:lnTo>
                      <a:pt x="603" y="691"/>
                    </a:lnTo>
                    <a:cubicBezTo>
                      <a:pt x="1343" y="1493"/>
                      <a:pt x="2840" y="3263"/>
                      <a:pt x="3831" y="4459"/>
                    </a:cubicBezTo>
                    <a:cubicBezTo>
                      <a:pt x="3855" y="4489"/>
                      <a:pt x="3892" y="4508"/>
                      <a:pt x="3931" y="4509"/>
                    </a:cubicBezTo>
                    <a:cubicBezTo>
                      <a:pt x="3931" y="4509"/>
                      <a:pt x="4084" y="4517"/>
                      <a:pt x="4300" y="4517"/>
                    </a:cubicBezTo>
                    <a:cubicBezTo>
                      <a:pt x="5486" y="4517"/>
                      <a:pt x="5680" y="4292"/>
                      <a:pt x="5745" y="4219"/>
                    </a:cubicBezTo>
                    <a:cubicBezTo>
                      <a:pt x="5775" y="4184"/>
                      <a:pt x="5818" y="4107"/>
                      <a:pt x="5764" y="3988"/>
                    </a:cubicBezTo>
                    <a:cubicBezTo>
                      <a:pt x="5569" y="3562"/>
                      <a:pt x="3803" y="2278"/>
                      <a:pt x="3053" y="1745"/>
                    </a:cubicBezTo>
                    <a:cubicBezTo>
                      <a:pt x="2813" y="1576"/>
                      <a:pt x="804" y="158"/>
                      <a:pt x="287" y="13"/>
                    </a:cubicBezTo>
                    <a:cubicBezTo>
                      <a:pt x="277" y="8"/>
                      <a:pt x="267" y="5"/>
                      <a:pt x="256" y="4"/>
                    </a:cubicBezTo>
                    <a:cubicBezTo>
                      <a:pt x="247" y="2"/>
                      <a:pt x="237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4"/>
              <p:cNvSpPr/>
              <p:nvPr/>
            </p:nvSpPr>
            <p:spPr>
              <a:xfrm>
                <a:off x="1974344" y="788708"/>
                <a:ext cx="50838" cy="58267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251" extrusionOk="0">
                    <a:moveTo>
                      <a:pt x="1803" y="1"/>
                    </a:moveTo>
                    <a:cubicBezTo>
                      <a:pt x="1749" y="1"/>
                      <a:pt x="1697" y="32"/>
                      <a:pt x="1674" y="85"/>
                    </a:cubicBezTo>
                    <a:cubicBezTo>
                      <a:pt x="1326" y="883"/>
                      <a:pt x="875" y="1797"/>
                      <a:pt x="732" y="1955"/>
                    </a:cubicBezTo>
                    <a:cubicBezTo>
                      <a:pt x="631" y="1870"/>
                      <a:pt x="435" y="1496"/>
                      <a:pt x="291" y="1110"/>
                    </a:cubicBezTo>
                    <a:cubicBezTo>
                      <a:pt x="270" y="1054"/>
                      <a:pt x="217" y="1019"/>
                      <a:pt x="160" y="1019"/>
                    </a:cubicBezTo>
                    <a:cubicBezTo>
                      <a:pt x="143" y="1019"/>
                      <a:pt x="126" y="1022"/>
                      <a:pt x="109" y="1028"/>
                    </a:cubicBezTo>
                    <a:cubicBezTo>
                      <a:pt x="37" y="1055"/>
                      <a:pt x="0" y="1136"/>
                      <a:pt x="27" y="1209"/>
                    </a:cubicBezTo>
                    <a:cubicBezTo>
                      <a:pt x="106" y="1419"/>
                      <a:pt x="383" y="2113"/>
                      <a:pt x="639" y="2228"/>
                    </a:cubicBezTo>
                    <a:cubicBezTo>
                      <a:pt x="674" y="2244"/>
                      <a:pt x="707" y="2250"/>
                      <a:pt x="737" y="2250"/>
                    </a:cubicBezTo>
                    <a:cubicBezTo>
                      <a:pt x="768" y="2250"/>
                      <a:pt x="794" y="2244"/>
                      <a:pt x="815" y="2236"/>
                    </a:cubicBezTo>
                    <a:cubicBezTo>
                      <a:pt x="1042" y="2149"/>
                      <a:pt x="1548" y="1079"/>
                      <a:pt x="1932" y="197"/>
                    </a:cubicBezTo>
                    <a:cubicBezTo>
                      <a:pt x="1964" y="126"/>
                      <a:pt x="1931" y="43"/>
                      <a:pt x="1860" y="13"/>
                    </a:cubicBezTo>
                    <a:cubicBezTo>
                      <a:pt x="1841" y="5"/>
                      <a:pt x="1822" y="1"/>
                      <a:pt x="18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4"/>
            <p:cNvSpPr/>
            <p:nvPr/>
          </p:nvSpPr>
          <p:spPr>
            <a:xfrm flipH="1">
              <a:off x="156989" y="3988318"/>
              <a:ext cx="879999" cy="537887"/>
            </a:xfrm>
            <a:custGeom>
              <a:avLst/>
              <a:gdLst/>
              <a:ahLst/>
              <a:cxnLst/>
              <a:rect l="l" t="t" r="r" b="b"/>
              <a:pathLst>
                <a:path w="16919" h="10341" extrusionOk="0">
                  <a:moveTo>
                    <a:pt x="354" y="0"/>
                  </a:moveTo>
                  <a:cubicBezTo>
                    <a:pt x="294" y="0"/>
                    <a:pt x="237" y="39"/>
                    <a:pt x="219" y="100"/>
                  </a:cubicBezTo>
                  <a:cubicBezTo>
                    <a:pt x="215" y="109"/>
                    <a:pt x="149" y="327"/>
                    <a:pt x="90" y="667"/>
                  </a:cubicBezTo>
                  <a:cubicBezTo>
                    <a:pt x="77" y="745"/>
                    <a:pt x="128" y="818"/>
                    <a:pt x="204" y="830"/>
                  </a:cubicBezTo>
                  <a:cubicBezTo>
                    <a:pt x="213" y="833"/>
                    <a:pt x="221" y="833"/>
                    <a:pt x="229" y="833"/>
                  </a:cubicBezTo>
                  <a:cubicBezTo>
                    <a:pt x="296" y="833"/>
                    <a:pt x="356" y="785"/>
                    <a:pt x="367" y="716"/>
                  </a:cubicBezTo>
                  <a:cubicBezTo>
                    <a:pt x="423" y="394"/>
                    <a:pt x="487" y="185"/>
                    <a:pt x="488" y="182"/>
                  </a:cubicBezTo>
                  <a:cubicBezTo>
                    <a:pt x="510" y="109"/>
                    <a:pt x="469" y="29"/>
                    <a:pt x="394" y="6"/>
                  </a:cubicBezTo>
                  <a:cubicBezTo>
                    <a:pt x="381" y="2"/>
                    <a:pt x="367" y="0"/>
                    <a:pt x="354" y="0"/>
                  </a:cubicBezTo>
                  <a:close/>
                  <a:moveTo>
                    <a:pt x="159" y="1111"/>
                  </a:moveTo>
                  <a:cubicBezTo>
                    <a:pt x="83" y="1111"/>
                    <a:pt x="24" y="1165"/>
                    <a:pt x="18" y="1241"/>
                  </a:cubicBezTo>
                  <a:cubicBezTo>
                    <a:pt x="7" y="1374"/>
                    <a:pt x="1" y="1514"/>
                    <a:pt x="1" y="1658"/>
                  </a:cubicBezTo>
                  <a:cubicBezTo>
                    <a:pt x="1" y="1712"/>
                    <a:pt x="2" y="1766"/>
                    <a:pt x="5" y="1820"/>
                  </a:cubicBezTo>
                  <a:cubicBezTo>
                    <a:pt x="7" y="1896"/>
                    <a:pt x="69" y="1956"/>
                    <a:pt x="144" y="1956"/>
                  </a:cubicBezTo>
                  <a:lnTo>
                    <a:pt x="149" y="1956"/>
                  </a:lnTo>
                  <a:cubicBezTo>
                    <a:pt x="227" y="1954"/>
                    <a:pt x="289" y="1889"/>
                    <a:pt x="285" y="1810"/>
                  </a:cubicBezTo>
                  <a:cubicBezTo>
                    <a:pt x="284" y="1759"/>
                    <a:pt x="283" y="1709"/>
                    <a:pt x="283" y="1658"/>
                  </a:cubicBezTo>
                  <a:cubicBezTo>
                    <a:pt x="283" y="1521"/>
                    <a:pt x="289" y="1389"/>
                    <a:pt x="299" y="1263"/>
                  </a:cubicBezTo>
                  <a:cubicBezTo>
                    <a:pt x="305" y="1184"/>
                    <a:pt x="247" y="1117"/>
                    <a:pt x="169" y="1111"/>
                  </a:cubicBezTo>
                  <a:cubicBezTo>
                    <a:pt x="165" y="1111"/>
                    <a:pt x="162" y="1111"/>
                    <a:pt x="159" y="1111"/>
                  </a:cubicBezTo>
                  <a:close/>
                  <a:moveTo>
                    <a:pt x="3888" y="2275"/>
                  </a:moveTo>
                  <a:cubicBezTo>
                    <a:pt x="3873" y="2275"/>
                    <a:pt x="3857" y="2278"/>
                    <a:pt x="3841" y="2283"/>
                  </a:cubicBezTo>
                  <a:cubicBezTo>
                    <a:pt x="3715" y="2328"/>
                    <a:pt x="3545" y="2462"/>
                    <a:pt x="3453" y="2836"/>
                  </a:cubicBezTo>
                  <a:cubicBezTo>
                    <a:pt x="3434" y="2910"/>
                    <a:pt x="3480" y="2987"/>
                    <a:pt x="3556" y="3006"/>
                  </a:cubicBezTo>
                  <a:cubicBezTo>
                    <a:pt x="3567" y="3008"/>
                    <a:pt x="3579" y="3010"/>
                    <a:pt x="3590" y="3010"/>
                  </a:cubicBezTo>
                  <a:cubicBezTo>
                    <a:pt x="3654" y="3010"/>
                    <a:pt x="3711" y="2967"/>
                    <a:pt x="3726" y="2903"/>
                  </a:cubicBezTo>
                  <a:cubicBezTo>
                    <a:pt x="3774" y="2708"/>
                    <a:pt x="3851" y="2580"/>
                    <a:pt x="3937" y="2549"/>
                  </a:cubicBezTo>
                  <a:cubicBezTo>
                    <a:pt x="4010" y="2523"/>
                    <a:pt x="4048" y="2442"/>
                    <a:pt x="4022" y="2369"/>
                  </a:cubicBezTo>
                  <a:cubicBezTo>
                    <a:pt x="4001" y="2311"/>
                    <a:pt x="3946" y="2275"/>
                    <a:pt x="3888" y="2275"/>
                  </a:cubicBezTo>
                  <a:close/>
                  <a:moveTo>
                    <a:pt x="201" y="2236"/>
                  </a:moveTo>
                  <a:cubicBezTo>
                    <a:pt x="193" y="2236"/>
                    <a:pt x="184" y="2236"/>
                    <a:pt x="176" y="2238"/>
                  </a:cubicBezTo>
                  <a:cubicBezTo>
                    <a:pt x="100" y="2250"/>
                    <a:pt x="49" y="2324"/>
                    <a:pt x="62" y="2401"/>
                  </a:cubicBezTo>
                  <a:cubicBezTo>
                    <a:pt x="96" y="2600"/>
                    <a:pt x="145" y="2793"/>
                    <a:pt x="210" y="2969"/>
                  </a:cubicBezTo>
                  <a:cubicBezTo>
                    <a:pt x="231" y="3027"/>
                    <a:pt x="285" y="3062"/>
                    <a:pt x="343" y="3062"/>
                  </a:cubicBezTo>
                  <a:cubicBezTo>
                    <a:pt x="359" y="3062"/>
                    <a:pt x="376" y="3060"/>
                    <a:pt x="390" y="3054"/>
                  </a:cubicBezTo>
                  <a:cubicBezTo>
                    <a:pt x="464" y="3028"/>
                    <a:pt x="502" y="2947"/>
                    <a:pt x="475" y="2874"/>
                  </a:cubicBezTo>
                  <a:cubicBezTo>
                    <a:pt x="417" y="2712"/>
                    <a:pt x="371" y="2537"/>
                    <a:pt x="339" y="2353"/>
                  </a:cubicBezTo>
                  <a:cubicBezTo>
                    <a:pt x="328" y="2284"/>
                    <a:pt x="269" y="2236"/>
                    <a:pt x="201" y="2236"/>
                  </a:cubicBezTo>
                  <a:close/>
                  <a:moveTo>
                    <a:pt x="4381" y="2478"/>
                  </a:moveTo>
                  <a:cubicBezTo>
                    <a:pt x="4352" y="2478"/>
                    <a:pt x="4324" y="2487"/>
                    <a:pt x="4299" y="2505"/>
                  </a:cubicBezTo>
                  <a:cubicBezTo>
                    <a:pt x="4235" y="2551"/>
                    <a:pt x="4221" y="2638"/>
                    <a:pt x="4267" y="2702"/>
                  </a:cubicBezTo>
                  <a:cubicBezTo>
                    <a:pt x="4299" y="2746"/>
                    <a:pt x="4314" y="2796"/>
                    <a:pt x="4314" y="2855"/>
                  </a:cubicBezTo>
                  <a:cubicBezTo>
                    <a:pt x="4314" y="2924"/>
                    <a:pt x="4292" y="3003"/>
                    <a:pt x="4248" y="3090"/>
                  </a:cubicBezTo>
                  <a:cubicBezTo>
                    <a:pt x="4213" y="3159"/>
                    <a:pt x="4240" y="3245"/>
                    <a:pt x="4310" y="3279"/>
                  </a:cubicBezTo>
                  <a:cubicBezTo>
                    <a:pt x="4331" y="3290"/>
                    <a:pt x="4352" y="3295"/>
                    <a:pt x="4374" y="3295"/>
                  </a:cubicBezTo>
                  <a:cubicBezTo>
                    <a:pt x="4425" y="3295"/>
                    <a:pt x="4474" y="3267"/>
                    <a:pt x="4500" y="3218"/>
                  </a:cubicBezTo>
                  <a:cubicBezTo>
                    <a:pt x="4564" y="3092"/>
                    <a:pt x="4597" y="2969"/>
                    <a:pt x="4597" y="2855"/>
                  </a:cubicBezTo>
                  <a:cubicBezTo>
                    <a:pt x="4597" y="2736"/>
                    <a:pt x="4563" y="2630"/>
                    <a:pt x="4495" y="2537"/>
                  </a:cubicBezTo>
                  <a:cubicBezTo>
                    <a:pt x="4468" y="2499"/>
                    <a:pt x="4424" y="2478"/>
                    <a:pt x="4381" y="2478"/>
                  </a:cubicBezTo>
                  <a:close/>
                  <a:moveTo>
                    <a:pt x="590" y="3286"/>
                  </a:moveTo>
                  <a:cubicBezTo>
                    <a:pt x="564" y="3286"/>
                    <a:pt x="537" y="3293"/>
                    <a:pt x="514" y="3308"/>
                  </a:cubicBezTo>
                  <a:cubicBezTo>
                    <a:pt x="449" y="3350"/>
                    <a:pt x="430" y="3437"/>
                    <a:pt x="471" y="3503"/>
                  </a:cubicBezTo>
                  <a:cubicBezTo>
                    <a:pt x="580" y="3672"/>
                    <a:pt x="709" y="3828"/>
                    <a:pt x="855" y="3963"/>
                  </a:cubicBezTo>
                  <a:cubicBezTo>
                    <a:pt x="882" y="3987"/>
                    <a:pt x="916" y="3999"/>
                    <a:pt x="950" y="3999"/>
                  </a:cubicBezTo>
                  <a:cubicBezTo>
                    <a:pt x="988" y="3999"/>
                    <a:pt x="1026" y="3985"/>
                    <a:pt x="1054" y="3955"/>
                  </a:cubicBezTo>
                  <a:cubicBezTo>
                    <a:pt x="1107" y="3898"/>
                    <a:pt x="1103" y="3808"/>
                    <a:pt x="1047" y="3756"/>
                  </a:cubicBezTo>
                  <a:cubicBezTo>
                    <a:pt x="918" y="3637"/>
                    <a:pt x="806" y="3501"/>
                    <a:pt x="709" y="3351"/>
                  </a:cubicBezTo>
                  <a:cubicBezTo>
                    <a:pt x="682" y="3309"/>
                    <a:pt x="636" y="3286"/>
                    <a:pt x="590" y="3286"/>
                  </a:cubicBezTo>
                  <a:close/>
                  <a:moveTo>
                    <a:pt x="3530" y="3289"/>
                  </a:moveTo>
                  <a:cubicBezTo>
                    <a:pt x="3453" y="3289"/>
                    <a:pt x="3389" y="3354"/>
                    <a:pt x="3389" y="3431"/>
                  </a:cubicBezTo>
                  <a:cubicBezTo>
                    <a:pt x="3389" y="3616"/>
                    <a:pt x="3404" y="3811"/>
                    <a:pt x="3433" y="4012"/>
                  </a:cubicBezTo>
                  <a:cubicBezTo>
                    <a:pt x="3443" y="4081"/>
                    <a:pt x="3503" y="4132"/>
                    <a:pt x="3573" y="4132"/>
                  </a:cubicBezTo>
                  <a:cubicBezTo>
                    <a:pt x="3579" y="4132"/>
                    <a:pt x="3586" y="4132"/>
                    <a:pt x="3592" y="4130"/>
                  </a:cubicBezTo>
                  <a:cubicBezTo>
                    <a:pt x="3659" y="4121"/>
                    <a:pt x="3706" y="4068"/>
                    <a:pt x="3712" y="4005"/>
                  </a:cubicBezTo>
                  <a:cubicBezTo>
                    <a:pt x="3862" y="3911"/>
                    <a:pt x="3998" y="3807"/>
                    <a:pt x="4119" y="3697"/>
                  </a:cubicBezTo>
                  <a:cubicBezTo>
                    <a:pt x="4177" y="3644"/>
                    <a:pt x="4180" y="3555"/>
                    <a:pt x="4128" y="3497"/>
                  </a:cubicBezTo>
                  <a:cubicBezTo>
                    <a:pt x="4100" y="3467"/>
                    <a:pt x="4062" y="3451"/>
                    <a:pt x="4024" y="3451"/>
                  </a:cubicBezTo>
                  <a:cubicBezTo>
                    <a:pt x="3989" y="3451"/>
                    <a:pt x="3955" y="3464"/>
                    <a:pt x="3928" y="3488"/>
                  </a:cubicBezTo>
                  <a:cubicBezTo>
                    <a:pt x="3852" y="3558"/>
                    <a:pt x="3770" y="3624"/>
                    <a:pt x="3681" y="3687"/>
                  </a:cubicBezTo>
                  <a:cubicBezTo>
                    <a:pt x="3674" y="3600"/>
                    <a:pt x="3672" y="3514"/>
                    <a:pt x="3672" y="3431"/>
                  </a:cubicBezTo>
                  <a:lnTo>
                    <a:pt x="3672" y="3428"/>
                  </a:lnTo>
                  <a:cubicBezTo>
                    <a:pt x="3672" y="3350"/>
                    <a:pt x="3608" y="3289"/>
                    <a:pt x="3530" y="3289"/>
                  </a:cubicBezTo>
                  <a:close/>
                  <a:moveTo>
                    <a:pt x="3061" y="4030"/>
                  </a:moveTo>
                  <a:cubicBezTo>
                    <a:pt x="3045" y="4030"/>
                    <a:pt x="3028" y="4032"/>
                    <a:pt x="3012" y="4038"/>
                  </a:cubicBezTo>
                  <a:cubicBezTo>
                    <a:pt x="2840" y="4102"/>
                    <a:pt x="2666" y="4147"/>
                    <a:pt x="2496" y="4173"/>
                  </a:cubicBezTo>
                  <a:cubicBezTo>
                    <a:pt x="2419" y="4184"/>
                    <a:pt x="2365" y="4257"/>
                    <a:pt x="2377" y="4334"/>
                  </a:cubicBezTo>
                  <a:cubicBezTo>
                    <a:pt x="2387" y="4404"/>
                    <a:pt x="2447" y="4454"/>
                    <a:pt x="2517" y="4454"/>
                  </a:cubicBezTo>
                  <a:cubicBezTo>
                    <a:pt x="2523" y="4454"/>
                    <a:pt x="2530" y="4454"/>
                    <a:pt x="2538" y="4452"/>
                  </a:cubicBezTo>
                  <a:cubicBezTo>
                    <a:pt x="2728" y="4424"/>
                    <a:pt x="2920" y="4373"/>
                    <a:pt x="3111" y="4303"/>
                  </a:cubicBezTo>
                  <a:cubicBezTo>
                    <a:pt x="3183" y="4275"/>
                    <a:pt x="3221" y="4194"/>
                    <a:pt x="3194" y="4122"/>
                  </a:cubicBezTo>
                  <a:cubicBezTo>
                    <a:pt x="3172" y="4065"/>
                    <a:pt x="3119" y="4030"/>
                    <a:pt x="3061" y="4030"/>
                  </a:cubicBezTo>
                  <a:close/>
                  <a:moveTo>
                    <a:pt x="1412" y="4036"/>
                  </a:moveTo>
                  <a:cubicBezTo>
                    <a:pt x="1359" y="4036"/>
                    <a:pt x="1309" y="4066"/>
                    <a:pt x="1285" y="4118"/>
                  </a:cubicBezTo>
                  <a:cubicBezTo>
                    <a:pt x="1252" y="4188"/>
                    <a:pt x="1282" y="4272"/>
                    <a:pt x="1353" y="4306"/>
                  </a:cubicBezTo>
                  <a:cubicBezTo>
                    <a:pt x="1534" y="4389"/>
                    <a:pt x="1730" y="4444"/>
                    <a:pt x="1939" y="4466"/>
                  </a:cubicBezTo>
                  <a:cubicBezTo>
                    <a:pt x="1944" y="4467"/>
                    <a:pt x="1950" y="4467"/>
                    <a:pt x="1955" y="4467"/>
                  </a:cubicBezTo>
                  <a:cubicBezTo>
                    <a:pt x="2026" y="4467"/>
                    <a:pt x="2087" y="4415"/>
                    <a:pt x="2094" y="4342"/>
                  </a:cubicBezTo>
                  <a:cubicBezTo>
                    <a:pt x="2103" y="4265"/>
                    <a:pt x="2048" y="4195"/>
                    <a:pt x="1969" y="4187"/>
                  </a:cubicBezTo>
                  <a:cubicBezTo>
                    <a:pt x="1793" y="4166"/>
                    <a:pt x="1625" y="4121"/>
                    <a:pt x="1472" y="4049"/>
                  </a:cubicBezTo>
                  <a:cubicBezTo>
                    <a:pt x="1453" y="4040"/>
                    <a:pt x="1432" y="4036"/>
                    <a:pt x="1412" y="4036"/>
                  </a:cubicBezTo>
                  <a:close/>
                  <a:moveTo>
                    <a:pt x="8577" y="4378"/>
                  </a:moveTo>
                  <a:cubicBezTo>
                    <a:pt x="8515" y="4378"/>
                    <a:pt x="8458" y="4420"/>
                    <a:pt x="8441" y="4482"/>
                  </a:cubicBezTo>
                  <a:cubicBezTo>
                    <a:pt x="8421" y="4557"/>
                    <a:pt x="8465" y="4634"/>
                    <a:pt x="8540" y="4655"/>
                  </a:cubicBezTo>
                  <a:cubicBezTo>
                    <a:pt x="8564" y="4662"/>
                    <a:pt x="8593" y="4677"/>
                    <a:pt x="8621" y="4699"/>
                  </a:cubicBezTo>
                  <a:cubicBezTo>
                    <a:pt x="8732" y="4786"/>
                    <a:pt x="8825" y="4875"/>
                    <a:pt x="8899" y="4963"/>
                  </a:cubicBezTo>
                  <a:cubicBezTo>
                    <a:pt x="8926" y="4998"/>
                    <a:pt x="8966" y="5015"/>
                    <a:pt x="9008" y="5015"/>
                  </a:cubicBezTo>
                  <a:cubicBezTo>
                    <a:pt x="9038" y="5015"/>
                    <a:pt x="9070" y="5005"/>
                    <a:pt x="9097" y="4983"/>
                  </a:cubicBezTo>
                  <a:cubicBezTo>
                    <a:pt x="9157" y="4933"/>
                    <a:pt x="9166" y="4844"/>
                    <a:pt x="9116" y="4784"/>
                  </a:cubicBezTo>
                  <a:cubicBezTo>
                    <a:pt x="9030" y="4680"/>
                    <a:pt x="8922" y="4576"/>
                    <a:pt x="8795" y="4477"/>
                  </a:cubicBezTo>
                  <a:cubicBezTo>
                    <a:pt x="8736" y="4430"/>
                    <a:pt x="8676" y="4399"/>
                    <a:pt x="8615" y="4383"/>
                  </a:cubicBezTo>
                  <a:cubicBezTo>
                    <a:pt x="8602" y="4379"/>
                    <a:pt x="8590" y="4378"/>
                    <a:pt x="8577" y="4378"/>
                  </a:cubicBezTo>
                  <a:close/>
                  <a:moveTo>
                    <a:pt x="3687" y="4402"/>
                  </a:moveTo>
                  <a:cubicBezTo>
                    <a:pt x="3675" y="4402"/>
                    <a:pt x="3662" y="4404"/>
                    <a:pt x="3650" y="4407"/>
                  </a:cubicBezTo>
                  <a:cubicBezTo>
                    <a:pt x="3575" y="4428"/>
                    <a:pt x="3531" y="4505"/>
                    <a:pt x="3552" y="4580"/>
                  </a:cubicBezTo>
                  <a:cubicBezTo>
                    <a:pt x="3603" y="4770"/>
                    <a:pt x="3666" y="4955"/>
                    <a:pt x="3739" y="5131"/>
                  </a:cubicBezTo>
                  <a:cubicBezTo>
                    <a:pt x="3763" y="5185"/>
                    <a:pt x="3814" y="5218"/>
                    <a:pt x="3870" y="5218"/>
                  </a:cubicBezTo>
                  <a:cubicBezTo>
                    <a:pt x="3888" y="5218"/>
                    <a:pt x="3906" y="5214"/>
                    <a:pt x="3924" y="5207"/>
                  </a:cubicBezTo>
                  <a:cubicBezTo>
                    <a:pt x="3997" y="5176"/>
                    <a:pt x="4030" y="5094"/>
                    <a:pt x="4000" y="5022"/>
                  </a:cubicBezTo>
                  <a:cubicBezTo>
                    <a:pt x="3932" y="4858"/>
                    <a:pt x="3872" y="4684"/>
                    <a:pt x="3824" y="4506"/>
                  </a:cubicBezTo>
                  <a:cubicBezTo>
                    <a:pt x="3806" y="4443"/>
                    <a:pt x="3750" y="4402"/>
                    <a:pt x="3687" y="4402"/>
                  </a:cubicBezTo>
                  <a:close/>
                  <a:moveTo>
                    <a:pt x="8180" y="4699"/>
                  </a:moveTo>
                  <a:cubicBezTo>
                    <a:pt x="8123" y="4699"/>
                    <a:pt x="8070" y="4734"/>
                    <a:pt x="8049" y="4792"/>
                  </a:cubicBezTo>
                  <a:cubicBezTo>
                    <a:pt x="7990" y="4957"/>
                    <a:pt x="7956" y="5164"/>
                    <a:pt x="7953" y="5392"/>
                  </a:cubicBezTo>
                  <a:cubicBezTo>
                    <a:pt x="7952" y="5470"/>
                    <a:pt x="8013" y="5534"/>
                    <a:pt x="8092" y="5535"/>
                  </a:cubicBezTo>
                  <a:lnTo>
                    <a:pt x="8094" y="5535"/>
                  </a:lnTo>
                  <a:cubicBezTo>
                    <a:pt x="8170" y="5535"/>
                    <a:pt x="8234" y="5474"/>
                    <a:pt x="8235" y="5397"/>
                  </a:cubicBezTo>
                  <a:cubicBezTo>
                    <a:pt x="8237" y="5200"/>
                    <a:pt x="8266" y="5023"/>
                    <a:pt x="8315" y="4887"/>
                  </a:cubicBezTo>
                  <a:cubicBezTo>
                    <a:pt x="8340" y="4814"/>
                    <a:pt x="8302" y="4733"/>
                    <a:pt x="8229" y="4707"/>
                  </a:cubicBezTo>
                  <a:cubicBezTo>
                    <a:pt x="8213" y="4701"/>
                    <a:pt x="8196" y="4699"/>
                    <a:pt x="8180" y="4699"/>
                  </a:cubicBezTo>
                  <a:close/>
                  <a:moveTo>
                    <a:pt x="16052" y="5391"/>
                  </a:moveTo>
                  <a:cubicBezTo>
                    <a:pt x="16006" y="5391"/>
                    <a:pt x="15961" y="5413"/>
                    <a:pt x="15934" y="5455"/>
                  </a:cubicBezTo>
                  <a:cubicBezTo>
                    <a:pt x="15892" y="5519"/>
                    <a:pt x="15910" y="5606"/>
                    <a:pt x="15975" y="5649"/>
                  </a:cubicBezTo>
                  <a:cubicBezTo>
                    <a:pt x="16109" y="5737"/>
                    <a:pt x="16225" y="5842"/>
                    <a:pt x="16320" y="5962"/>
                  </a:cubicBezTo>
                  <a:cubicBezTo>
                    <a:pt x="16348" y="5996"/>
                    <a:pt x="16388" y="6014"/>
                    <a:pt x="16430" y="6014"/>
                  </a:cubicBezTo>
                  <a:cubicBezTo>
                    <a:pt x="16460" y="6014"/>
                    <a:pt x="16492" y="6005"/>
                    <a:pt x="16518" y="5984"/>
                  </a:cubicBezTo>
                  <a:cubicBezTo>
                    <a:pt x="16579" y="5935"/>
                    <a:pt x="16589" y="5846"/>
                    <a:pt x="16540" y="5785"/>
                  </a:cubicBezTo>
                  <a:cubicBezTo>
                    <a:pt x="16427" y="5643"/>
                    <a:pt x="16289" y="5518"/>
                    <a:pt x="16130" y="5414"/>
                  </a:cubicBezTo>
                  <a:cubicBezTo>
                    <a:pt x="16106" y="5398"/>
                    <a:pt x="16079" y="5391"/>
                    <a:pt x="16052" y="5391"/>
                  </a:cubicBezTo>
                  <a:close/>
                  <a:moveTo>
                    <a:pt x="9240" y="5238"/>
                  </a:moveTo>
                  <a:cubicBezTo>
                    <a:pt x="9235" y="5238"/>
                    <a:pt x="9230" y="5238"/>
                    <a:pt x="9225" y="5239"/>
                  </a:cubicBezTo>
                  <a:cubicBezTo>
                    <a:pt x="9147" y="5246"/>
                    <a:pt x="9090" y="5315"/>
                    <a:pt x="9097" y="5392"/>
                  </a:cubicBezTo>
                  <a:cubicBezTo>
                    <a:pt x="9098" y="5410"/>
                    <a:pt x="9100" y="5429"/>
                    <a:pt x="9100" y="5446"/>
                  </a:cubicBezTo>
                  <a:cubicBezTo>
                    <a:pt x="9100" y="5575"/>
                    <a:pt x="9054" y="5702"/>
                    <a:pt x="8965" y="5824"/>
                  </a:cubicBezTo>
                  <a:cubicBezTo>
                    <a:pt x="8920" y="5888"/>
                    <a:pt x="8934" y="5976"/>
                    <a:pt x="8997" y="6022"/>
                  </a:cubicBezTo>
                  <a:cubicBezTo>
                    <a:pt x="9023" y="6039"/>
                    <a:pt x="9051" y="6049"/>
                    <a:pt x="9080" y="6049"/>
                  </a:cubicBezTo>
                  <a:cubicBezTo>
                    <a:pt x="9123" y="6049"/>
                    <a:pt x="9167" y="6028"/>
                    <a:pt x="9194" y="5990"/>
                  </a:cubicBezTo>
                  <a:cubicBezTo>
                    <a:pt x="9319" y="5817"/>
                    <a:pt x="9381" y="5635"/>
                    <a:pt x="9381" y="5446"/>
                  </a:cubicBezTo>
                  <a:cubicBezTo>
                    <a:pt x="9381" y="5420"/>
                    <a:pt x="9380" y="5393"/>
                    <a:pt x="9378" y="5366"/>
                  </a:cubicBezTo>
                  <a:cubicBezTo>
                    <a:pt x="9371" y="5294"/>
                    <a:pt x="9311" y="5238"/>
                    <a:pt x="9240" y="5238"/>
                  </a:cubicBezTo>
                  <a:close/>
                  <a:moveTo>
                    <a:pt x="4123" y="5440"/>
                  </a:moveTo>
                  <a:cubicBezTo>
                    <a:pt x="4099" y="5440"/>
                    <a:pt x="4073" y="5446"/>
                    <a:pt x="4051" y="5459"/>
                  </a:cubicBezTo>
                  <a:cubicBezTo>
                    <a:pt x="3984" y="5500"/>
                    <a:pt x="3962" y="5587"/>
                    <a:pt x="4003" y="5653"/>
                  </a:cubicBezTo>
                  <a:cubicBezTo>
                    <a:pt x="4109" y="5828"/>
                    <a:pt x="4227" y="5987"/>
                    <a:pt x="4353" y="6128"/>
                  </a:cubicBezTo>
                  <a:cubicBezTo>
                    <a:pt x="4380" y="6159"/>
                    <a:pt x="4419" y="6175"/>
                    <a:pt x="4457" y="6175"/>
                  </a:cubicBezTo>
                  <a:cubicBezTo>
                    <a:pt x="4491" y="6175"/>
                    <a:pt x="4525" y="6163"/>
                    <a:pt x="4552" y="6139"/>
                  </a:cubicBezTo>
                  <a:cubicBezTo>
                    <a:pt x="4610" y="6087"/>
                    <a:pt x="4615" y="5997"/>
                    <a:pt x="4563" y="5940"/>
                  </a:cubicBezTo>
                  <a:cubicBezTo>
                    <a:pt x="4449" y="5812"/>
                    <a:pt x="4341" y="5666"/>
                    <a:pt x="4244" y="5507"/>
                  </a:cubicBezTo>
                  <a:cubicBezTo>
                    <a:pt x="4217" y="5464"/>
                    <a:pt x="4171" y="5440"/>
                    <a:pt x="4123" y="5440"/>
                  </a:cubicBezTo>
                  <a:close/>
                  <a:moveTo>
                    <a:pt x="8140" y="5815"/>
                  </a:moveTo>
                  <a:cubicBezTo>
                    <a:pt x="8132" y="5815"/>
                    <a:pt x="8124" y="5816"/>
                    <a:pt x="8116" y="5817"/>
                  </a:cubicBezTo>
                  <a:cubicBezTo>
                    <a:pt x="8039" y="5831"/>
                    <a:pt x="7987" y="5903"/>
                    <a:pt x="8001" y="5980"/>
                  </a:cubicBezTo>
                  <a:cubicBezTo>
                    <a:pt x="8025" y="6118"/>
                    <a:pt x="8057" y="6259"/>
                    <a:pt x="8098" y="6401"/>
                  </a:cubicBezTo>
                  <a:cubicBezTo>
                    <a:pt x="8032" y="6432"/>
                    <a:pt x="7998" y="6509"/>
                    <a:pt x="8025" y="6579"/>
                  </a:cubicBezTo>
                  <a:cubicBezTo>
                    <a:pt x="8046" y="6635"/>
                    <a:pt x="8100" y="6671"/>
                    <a:pt x="8158" y="6671"/>
                  </a:cubicBezTo>
                  <a:cubicBezTo>
                    <a:pt x="8174" y="6671"/>
                    <a:pt x="8191" y="6667"/>
                    <a:pt x="8207" y="6661"/>
                  </a:cubicBezTo>
                  <a:cubicBezTo>
                    <a:pt x="8224" y="6655"/>
                    <a:pt x="8241" y="6649"/>
                    <a:pt x="8257" y="6643"/>
                  </a:cubicBezTo>
                  <a:cubicBezTo>
                    <a:pt x="8263" y="6643"/>
                    <a:pt x="8270" y="6644"/>
                    <a:pt x="8276" y="6644"/>
                  </a:cubicBezTo>
                  <a:cubicBezTo>
                    <a:pt x="8291" y="6644"/>
                    <a:pt x="8306" y="6642"/>
                    <a:pt x="8321" y="6637"/>
                  </a:cubicBezTo>
                  <a:cubicBezTo>
                    <a:pt x="8350" y="6627"/>
                    <a:pt x="8373" y="6610"/>
                    <a:pt x="8390" y="6586"/>
                  </a:cubicBezTo>
                  <a:cubicBezTo>
                    <a:pt x="8517" y="6530"/>
                    <a:pt x="8633" y="6469"/>
                    <a:pt x="8738" y="6401"/>
                  </a:cubicBezTo>
                  <a:cubicBezTo>
                    <a:pt x="8805" y="6360"/>
                    <a:pt x="8824" y="6273"/>
                    <a:pt x="8782" y="6207"/>
                  </a:cubicBezTo>
                  <a:cubicBezTo>
                    <a:pt x="8756" y="6164"/>
                    <a:pt x="8711" y="6142"/>
                    <a:pt x="8664" y="6142"/>
                  </a:cubicBezTo>
                  <a:cubicBezTo>
                    <a:pt x="8638" y="6142"/>
                    <a:pt x="8612" y="6149"/>
                    <a:pt x="8588" y="6164"/>
                  </a:cubicBezTo>
                  <a:cubicBezTo>
                    <a:pt x="8518" y="6208"/>
                    <a:pt x="8441" y="6251"/>
                    <a:pt x="8360" y="6290"/>
                  </a:cubicBezTo>
                  <a:cubicBezTo>
                    <a:pt x="8327" y="6170"/>
                    <a:pt x="8299" y="6050"/>
                    <a:pt x="8279" y="5932"/>
                  </a:cubicBezTo>
                  <a:cubicBezTo>
                    <a:pt x="8267" y="5863"/>
                    <a:pt x="8207" y="5815"/>
                    <a:pt x="8140" y="5815"/>
                  </a:cubicBezTo>
                  <a:close/>
                  <a:moveTo>
                    <a:pt x="4879" y="6266"/>
                  </a:moveTo>
                  <a:cubicBezTo>
                    <a:pt x="4834" y="6266"/>
                    <a:pt x="4790" y="6287"/>
                    <a:pt x="4762" y="6327"/>
                  </a:cubicBezTo>
                  <a:cubicBezTo>
                    <a:pt x="4718" y="6392"/>
                    <a:pt x="4735" y="6479"/>
                    <a:pt x="4799" y="6523"/>
                  </a:cubicBezTo>
                  <a:cubicBezTo>
                    <a:pt x="4967" y="6639"/>
                    <a:pt x="5148" y="6730"/>
                    <a:pt x="5335" y="6792"/>
                  </a:cubicBezTo>
                  <a:cubicBezTo>
                    <a:pt x="5350" y="6797"/>
                    <a:pt x="5366" y="6799"/>
                    <a:pt x="5381" y="6799"/>
                  </a:cubicBezTo>
                  <a:cubicBezTo>
                    <a:pt x="5440" y="6799"/>
                    <a:pt x="5495" y="6763"/>
                    <a:pt x="5514" y="6704"/>
                  </a:cubicBezTo>
                  <a:cubicBezTo>
                    <a:pt x="5539" y="6630"/>
                    <a:pt x="5500" y="6550"/>
                    <a:pt x="5426" y="6525"/>
                  </a:cubicBezTo>
                  <a:cubicBezTo>
                    <a:pt x="5262" y="6470"/>
                    <a:pt x="5105" y="6392"/>
                    <a:pt x="4958" y="6291"/>
                  </a:cubicBezTo>
                  <a:cubicBezTo>
                    <a:pt x="4934" y="6274"/>
                    <a:pt x="4906" y="6266"/>
                    <a:pt x="4879" y="6266"/>
                  </a:cubicBezTo>
                  <a:close/>
                  <a:moveTo>
                    <a:pt x="7615" y="6545"/>
                  </a:moveTo>
                  <a:cubicBezTo>
                    <a:pt x="7605" y="6545"/>
                    <a:pt x="7596" y="6546"/>
                    <a:pt x="7586" y="6548"/>
                  </a:cubicBezTo>
                  <a:cubicBezTo>
                    <a:pt x="7412" y="6586"/>
                    <a:pt x="7230" y="6615"/>
                    <a:pt x="7045" y="6633"/>
                  </a:cubicBezTo>
                  <a:cubicBezTo>
                    <a:pt x="6967" y="6640"/>
                    <a:pt x="6911" y="6710"/>
                    <a:pt x="6918" y="6787"/>
                  </a:cubicBezTo>
                  <a:cubicBezTo>
                    <a:pt x="6925" y="6860"/>
                    <a:pt x="6987" y="6915"/>
                    <a:pt x="7059" y="6915"/>
                  </a:cubicBezTo>
                  <a:cubicBezTo>
                    <a:pt x="7063" y="6915"/>
                    <a:pt x="7068" y="6913"/>
                    <a:pt x="7072" y="6913"/>
                  </a:cubicBezTo>
                  <a:cubicBezTo>
                    <a:pt x="7268" y="6894"/>
                    <a:pt x="7462" y="6864"/>
                    <a:pt x="7646" y="6824"/>
                  </a:cubicBezTo>
                  <a:cubicBezTo>
                    <a:pt x="7722" y="6808"/>
                    <a:pt x="7771" y="6733"/>
                    <a:pt x="7754" y="6656"/>
                  </a:cubicBezTo>
                  <a:cubicBezTo>
                    <a:pt x="7740" y="6590"/>
                    <a:pt x="7680" y="6545"/>
                    <a:pt x="7615" y="6545"/>
                  </a:cubicBezTo>
                  <a:close/>
                  <a:moveTo>
                    <a:pt x="5931" y="6626"/>
                  </a:moveTo>
                  <a:cubicBezTo>
                    <a:pt x="5861" y="6626"/>
                    <a:pt x="5799" y="6680"/>
                    <a:pt x="5792" y="6752"/>
                  </a:cubicBezTo>
                  <a:cubicBezTo>
                    <a:pt x="5784" y="6830"/>
                    <a:pt x="5840" y="6899"/>
                    <a:pt x="5917" y="6907"/>
                  </a:cubicBezTo>
                  <a:cubicBezTo>
                    <a:pt x="6110" y="6927"/>
                    <a:pt x="6303" y="6938"/>
                    <a:pt x="6494" y="6939"/>
                  </a:cubicBezTo>
                  <a:lnTo>
                    <a:pt x="6495" y="6939"/>
                  </a:lnTo>
                  <a:cubicBezTo>
                    <a:pt x="6573" y="6939"/>
                    <a:pt x="6636" y="6877"/>
                    <a:pt x="6636" y="6799"/>
                  </a:cubicBezTo>
                  <a:cubicBezTo>
                    <a:pt x="6638" y="6721"/>
                    <a:pt x="6574" y="6659"/>
                    <a:pt x="6497" y="6657"/>
                  </a:cubicBezTo>
                  <a:cubicBezTo>
                    <a:pt x="6314" y="6656"/>
                    <a:pt x="6129" y="6646"/>
                    <a:pt x="5947" y="6627"/>
                  </a:cubicBezTo>
                  <a:cubicBezTo>
                    <a:pt x="5942" y="6626"/>
                    <a:pt x="5936" y="6626"/>
                    <a:pt x="5931" y="6626"/>
                  </a:cubicBezTo>
                  <a:close/>
                  <a:moveTo>
                    <a:pt x="16693" y="6227"/>
                  </a:moveTo>
                  <a:cubicBezTo>
                    <a:pt x="16679" y="6227"/>
                    <a:pt x="16665" y="6229"/>
                    <a:pt x="16650" y="6234"/>
                  </a:cubicBezTo>
                  <a:cubicBezTo>
                    <a:pt x="16576" y="6257"/>
                    <a:pt x="16535" y="6336"/>
                    <a:pt x="16558" y="6411"/>
                  </a:cubicBezTo>
                  <a:cubicBezTo>
                    <a:pt x="16609" y="6569"/>
                    <a:pt x="16636" y="6743"/>
                    <a:pt x="16636" y="6924"/>
                  </a:cubicBezTo>
                  <a:cubicBezTo>
                    <a:pt x="16637" y="7002"/>
                    <a:pt x="16699" y="7065"/>
                    <a:pt x="16778" y="7065"/>
                  </a:cubicBezTo>
                  <a:lnTo>
                    <a:pt x="16778" y="7064"/>
                  </a:lnTo>
                  <a:cubicBezTo>
                    <a:pt x="16856" y="7064"/>
                    <a:pt x="16919" y="7000"/>
                    <a:pt x="16919" y="6923"/>
                  </a:cubicBezTo>
                  <a:cubicBezTo>
                    <a:pt x="16917" y="6713"/>
                    <a:pt x="16887" y="6512"/>
                    <a:pt x="16828" y="6325"/>
                  </a:cubicBezTo>
                  <a:cubicBezTo>
                    <a:pt x="16808" y="6265"/>
                    <a:pt x="16753" y="6227"/>
                    <a:pt x="16693" y="6227"/>
                  </a:cubicBezTo>
                  <a:close/>
                  <a:moveTo>
                    <a:pt x="8486" y="6884"/>
                  </a:moveTo>
                  <a:cubicBezTo>
                    <a:pt x="8466" y="6884"/>
                    <a:pt x="8445" y="6888"/>
                    <a:pt x="8426" y="6897"/>
                  </a:cubicBezTo>
                  <a:cubicBezTo>
                    <a:pt x="8356" y="6932"/>
                    <a:pt x="8326" y="7015"/>
                    <a:pt x="8360" y="7086"/>
                  </a:cubicBezTo>
                  <a:cubicBezTo>
                    <a:pt x="8441" y="7258"/>
                    <a:pt x="8535" y="7429"/>
                    <a:pt x="8639" y="7594"/>
                  </a:cubicBezTo>
                  <a:cubicBezTo>
                    <a:pt x="8666" y="7637"/>
                    <a:pt x="8713" y="7661"/>
                    <a:pt x="8759" y="7661"/>
                  </a:cubicBezTo>
                  <a:lnTo>
                    <a:pt x="8759" y="7659"/>
                  </a:lnTo>
                  <a:cubicBezTo>
                    <a:pt x="8785" y="7659"/>
                    <a:pt x="8811" y="7653"/>
                    <a:pt x="8834" y="7639"/>
                  </a:cubicBezTo>
                  <a:cubicBezTo>
                    <a:pt x="8900" y="7597"/>
                    <a:pt x="8920" y="7510"/>
                    <a:pt x="8878" y="7444"/>
                  </a:cubicBezTo>
                  <a:cubicBezTo>
                    <a:pt x="8780" y="7288"/>
                    <a:pt x="8691" y="7127"/>
                    <a:pt x="8615" y="6965"/>
                  </a:cubicBezTo>
                  <a:cubicBezTo>
                    <a:pt x="8590" y="6914"/>
                    <a:pt x="8539" y="6884"/>
                    <a:pt x="8486" y="6884"/>
                  </a:cubicBezTo>
                  <a:close/>
                  <a:moveTo>
                    <a:pt x="16711" y="7342"/>
                  </a:moveTo>
                  <a:cubicBezTo>
                    <a:pt x="16647" y="7342"/>
                    <a:pt x="16589" y="7385"/>
                    <a:pt x="16574" y="7450"/>
                  </a:cubicBezTo>
                  <a:cubicBezTo>
                    <a:pt x="16534" y="7619"/>
                    <a:pt x="16476" y="7790"/>
                    <a:pt x="16402" y="7958"/>
                  </a:cubicBezTo>
                  <a:cubicBezTo>
                    <a:pt x="16370" y="8031"/>
                    <a:pt x="16402" y="8114"/>
                    <a:pt x="16473" y="8144"/>
                  </a:cubicBezTo>
                  <a:cubicBezTo>
                    <a:pt x="16491" y="8153"/>
                    <a:pt x="16511" y="8157"/>
                    <a:pt x="16530" y="8157"/>
                  </a:cubicBezTo>
                  <a:cubicBezTo>
                    <a:pt x="16584" y="8157"/>
                    <a:pt x="16636" y="8126"/>
                    <a:pt x="16659" y="8073"/>
                  </a:cubicBezTo>
                  <a:cubicBezTo>
                    <a:pt x="16741" y="7888"/>
                    <a:pt x="16805" y="7701"/>
                    <a:pt x="16849" y="7515"/>
                  </a:cubicBezTo>
                  <a:cubicBezTo>
                    <a:pt x="16866" y="7439"/>
                    <a:pt x="16819" y="7363"/>
                    <a:pt x="16743" y="7346"/>
                  </a:cubicBezTo>
                  <a:cubicBezTo>
                    <a:pt x="16733" y="7343"/>
                    <a:pt x="16722" y="7342"/>
                    <a:pt x="16711" y="7342"/>
                  </a:cubicBezTo>
                  <a:close/>
                  <a:moveTo>
                    <a:pt x="9084" y="7838"/>
                  </a:moveTo>
                  <a:cubicBezTo>
                    <a:pt x="9054" y="7838"/>
                    <a:pt x="9023" y="7848"/>
                    <a:pt x="8997" y="7869"/>
                  </a:cubicBezTo>
                  <a:cubicBezTo>
                    <a:pt x="8936" y="7917"/>
                    <a:pt x="8926" y="8006"/>
                    <a:pt x="8975" y="8067"/>
                  </a:cubicBezTo>
                  <a:cubicBezTo>
                    <a:pt x="9092" y="8216"/>
                    <a:pt x="9221" y="8361"/>
                    <a:pt x="9357" y="8501"/>
                  </a:cubicBezTo>
                  <a:cubicBezTo>
                    <a:pt x="9384" y="8529"/>
                    <a:pt x="9421" y="8543"/>
                    <a:pt x="9457" y="8543"/>
                  </a:cubicBezTo>
                  <a:cubicBezTo>
                    <a:pt x="9493" y="8543"/>
                    <a:pt x="9528" y="8529"/>
                    <a:pt x="9555" y="8503"/>
                  </a:cubicBezTo>
                  <a:cubicBezTo>
                    <a:pt x="9612" y="8448"/>
                    <a:pt x="9613" y="8359"/>
                    <a:pt x="9558" y="8304"/>
                  </a:cubicBezTo>
                  <a:cubicBezTo>
                    <a:pt x="9429" y="8171"/>
                    <a:pt x="9308" y="8033"/>
                    <a:pt x="9195" y="7891"/>
                  </a:cubicBezTo>
                  <a:cubicBezTo>
                    <a:pt x="9167" y="7856"/>
                    <a:pt x="9126" y="7838"/>
                    <a:pt x="9084" y="7838"/>
                  </a:cubicBezTo>
                  <a:close/>
                  <a:moveTo>
                    <a:pt x="16260" y="8370"/>
                  </a:moveTo>
                  <a:cubicBezTo>
                    <a:pt x="16214" y="8370"/>
                    <a:pt x="16169" y="8392"/>
                    <a:pt x="16142" y="8434"/>
                  </a:cubicBezTo>
                  <a:cubicBezTo>
                    <a:pt x="16044" y="8583"/>
                    <a:pt x="15932" y="8728"/>
                    <a:pt x="15811" y="8864"/>
                  </a:cubicBezTo>
                  <a:cubicBezTo>
                    <a:pt x="15760" y="8921"/>
                    <a:pt x="15765" y="9011"/>
                    <a:pt x="15822" y="9063"/>
                  </a:cubicBezTo>
                  <a:cubicBezTo>
                    <a:pt x="15849" y="9086"/>
                    <a:pt x="15882" y="9099"/>
                    <a:pt x="15917" y="9099"/>
                  </a:cubicBezTo>
                  <a:cubicBezTo>
                    <a:pt x="15954" y="9099"/>
                    <a:pt x="15994" y="9083"/>
                    <a:pt x="16021" y="9051"/>
                  </a:cubicBezTo>
                  <a:cubicBezTo>
                    <a:pt x="16152" y="8905"/>
                    <a:pt x="16272" y="8750"/>
                    <a:pt x="16377" y="8588"/>
                  </a:cubicBezTo>
                  <a:cubicBezTo>
                    <a:pt x="16420" y="8523"/>
                    <a:pt x="16402" y="8435"/>
                    <a:pt x="16337" y="8393"/>
                  </a:cubicBezTo>
                  <a:cubicBezTo>
                    <a:pt x="16313" y="8377"/>
                    <a:pt x="16286" y="8370"/>
                    <a:pt x="16260" y="8370"/>
                  </a:cubicBezTo>
                  <a:close/>
                  <a:moveTo>
                    <a:pt x="9870" y="8646"/>
                  </a:moveTo>
                  <a:cubicBezTo>
                    <a:pt x="9830" y="8646"/>
                    <a:pt x="9790" y="8663"/>
                    <a:pt x="9762" y="8696"/>
                  </a:cubicBezTo>
                  <a:cubicBezTo>
                    <a:pt x="9711" y="8755"/>
                    <a:pt x="9718" y="8844"/>
                    <a:pt x="9778" y="8894"/>
                  </a:cubicBezTo>
                  <a:cubicBezTo>
                    <a:pt x="9922" y="9017"/>
                    <a:pt x="10074" y="9135"/>
                    <a:pt x="10232" y="9248"/>
                  </a:cubicBezTo>
                  <a:cubicBezTo>
                    <a:pt x="10257" y="9265"/>
                    <a:pt x="10285" y="9274"/>
                    <a:pt x="10314" y="9274"/>
                  </a:cubicBezTo>
                  <a:cubicBezTo>
                    <a:pt x="10358" y="9274"/>
                    <a:pt x="10402" y="9254"/>
                    <a:pt x="10429" y="9215"/>
                  </a:cubicBezTo>
                  <a:cubicBezTo>
                    <a:pt x="10474" y="9153"/>
                    <a:pt x="10459" y="9064"/>
                    <a:pt x="10396" y="9019"/>
                  </a:cubicBezTo>
                  <a:cubicBezTo>
                    <a:pt x="10244" y="8910"/>
                    <a:pt x="10098" y="8796"/>
                    <a:pt x="9961" y="8680"/>
                  </a:cubicBezTo>
                  <a:cubicBezTo>
                    <a:pt x="9935" y="8657"/>
                    <a:pt x="9902" y="8646"/>
                    <a:pt x="9870" y="8646"/>
                  </a:cubicBezTo>
                  <a:close/>
                  <a:moveTo>
                    <a:pt x="15509" y="9208"/>
                  </a:moveTo>
                  <a:cubicBezTo>
                    <a:pt x="15478" y="9208"/>
                    <a:pt x="15446" y="9219"/>
                    <a:pt x="15419" y="9241"/>
                  </a:cubicBezTo>
                  <a:cubicBezTo>
                    <a:pt x="15281" y="9356"/>
                    <a:pt x="15133" y="9463"/>
                    <a:pt x="14978" y="9556"/>
                  </a:cubicBezTo>
                  <a:cubicBezTo>
                    <a:pt x="14912" y="9596"/>
                    <a:pt x="14890" y="9683"/>
                    <a:pt x="14930" y="9749"/>
                  </a:cubicBezTo>
                  <a:cubicBezTo>
                    <a:pt x="14957" y="9793"/>
                    <a:pt x="15004" y="9818"/>
                    <a:pt x="15052" y="9818"/>
                  </a:cubicBezTo>
                  <a:cubicBezTo>
                    <a:pt x="15076" y="9818"/>
                    <a:pt x="15102" y="9810"/>
                    <a:pt x="15124" y="9797"/>
                  </a:cubicBezTo>
                  <a:cubicBezTo>
                    <a:pt x="15291" y="9696"/>
                    <a:pt x="15450" y="9583"/>
                    <a:pt x="15600" y="9458"/>
                  </a:cubicBezTo>
                  <a:cubicBezTo>
                    <a:pt x="15660" y="9407"/>
                    <a:pt x="15668" y="9319"/>
                    <a:pt x="15619" y="9259"/>
                  </a:cubicBezTo>
                  <a:cubicBezTo>
                    <a:pt x="15591" y="9226"/>
                    <a:pt x="15550" y="9208"/>
                    <a:pt x="15509" y="9208"/>
                  </a:cubicBezTo>
                  <a:close/>
                  <a:moveTo>
                    <a:pt x="10786" y="9301"/>
                  </a:moveTo>
                  <a:cubicBezTo>
                    <a:pt x="10738" y="9301"/>
                    <a:pt x="10692" y="9325"/>
                    <a:pt x="10665" y="9369"/>
                  </a:cubicBezTo>
                  <a:cubicBezTo>
                    <a:pt x="10625" y="9436"/>
                    <a:pt x="10647" y="9523"/>
                    <a:pt x="10713" y="9563"/>
                  </a:cubicBezTo>
                  <a:cubicBezTo>
                    <a:pt x="10870" y="9656"/>
                    <a:pt x="11035" y="9748"/>
                    <a:pt x="11216" y="9840"/>
                  </a:cubicBezTo>
                  <a:cubicBezTo>
                    <a:pt x="11236" y="9851"/>
                    <a:pt x="11256" y="9855"/>
                    <a:pt x="11276" y="9855"/>
                  </a:cubicBezTo>
                  <a:cubicBezTo>
                    <a:pt x="11327" y="9855"/>
                    <a:pt x="11374" y="9825"/>
                    <a:pt x="11400" y="9775"/>
                  </a:cubicBezTo>
                  <a:cubicBezTo>
                    <a:pt x="11434" y="9705"/>
                    <a:pt x="11401" y="9618"/>
                    <a:pt x="11333" y="9583"/>
                  </a:cubicBezTo>
                  <a:cubicBezTo>
                    <a:pt x="11169" y="9499"/>
                    <a:pt x="11009" y="9411"/>
                    <a:pt x="10859" y="9320"/>
                  </a:cubicBezTo>
                  <a:cubicBezTo>
                    <a:pt x="10836" y="9307"/>
                    <a:pt x="10811" y="9301"/>
                    <a:pt x="10786" y="9301"/>
                  </a:cubicBezTo>
                  <a:close/>
                  <a:moveTo>
                    <a:pt x="11795" y="9799"/>
                  </a:moveTo>
                  <a:cubicBezTo>
                    <a:pt x="11738" y="9799"/>
                    <a:pt x="11684" y="9834"/>
                    <a:pt x="11664" y="9891"/>
                  </a:cubicBezTo>
                  <a:cubicBezTo>
                    <a:pt x="11637" y="9965"/>
                    <a:pt x="11675" y="10046"/>
                    <a:pt x="11747" y="10073"/>
                  </a:cubicBezTo>
                  <a:cubicBezTo>
                    <a:pt x="11932" y="10141"/>
                    <a:pt x="12120" y="10197"/>
                    <a:pt x="12305" y="10239"/>
                  </a:cubicBezTo>
                  <a:cubicBezTo>
                    <a:pt x="12315" y="10242"/>
                    <a:pt x="12326" y="10243"/>
                    <a:pt x="12336" y="10243"/>
                  </a:cubicBezTo>
                  <a:cubicBezTo>
                    <a:pt x="12401" y="10243"/>
                    <a:pt x="12458" y="10199"/>
                    <a:pt x="12473" y="10133"/>
                  </a:cubicBezTo>
                  <a:cubicBezTo>
                    <a:pt x="12490" y="10057"/>
                    <a:pt x="12444" y="9982"/>
                    <a:pt x="12368" y="9965"/>
                  </a:cubicBezTo>
                  <a:cubicBezTo>
                    <a:pt x="12194" y="9924"/>
                    <a:pt x="12019" y="9872"/>
                    <a:pt x="11845" y="9808"/>
                  </a:cubicBezTo>
                  <a:cubicBezTo>
                    <a:pt x="11828" y="9802"/>
                    <a:pt x="11812" y="9799"/>
                    <a:pt x="11795" y="9799"/>
                  </a:cubicBezTo>
                  <a:close/>
                  <a:moveTo>
                    <a:pt x="14549" y="9790"/>
                  </a:moveTo>
                  <a:cubicBezTo>
                    <a:pt x="14531" y="9790"/>
                    <a:pt x="14513" y="9793"/>
                    <a:pt x="14496" y="9801"/>
                  </a:cubicBezTo>
                  <a:cubicBezTo>
                    <a:pt x="14328" y="9869"/>
                    <a:pt x="14155" y="9926"/>
                    <a:pt x="13980" y="9966"/>
                  </a:cubicBezTo>
                  <a:cubicBezTo>
                    <a:pt x="13905" y="9984"/>
                    <a:pt x="13857" y="10060"/>
                    <a:pt x="13876" y="10136"/>
                  </a:cubicBezTo>
                  <a:cubicBezTo>
                    <a:pt x="13892" y="10201"/>
                    <a:pt x="13949" y="10245"/>
                    <a:pt x="14013" y="10245"/>
                  </a:cubicBezTo>
                  <a:cubicBezTo>
                    <a:pt x="14024" y="10245"/>
                    <a:pt x="14035" y="10244"/>
                    <a:pt x="14046" y="10242"/>
                  </a:cubicBezTo>
                  <a:cubicBezTo>
                    <a:pt x="14235" y="10196"/>
                    <a:pt x="14422" y="10136"/>
                    <a:pt x="14602" y="10062"/>
                  </a:cubicBezTo>
                  <a:cubicBezTo>
                    <a:pt x="14674" y="10031"/>
                    <a:pt x="14709" y="9949"/>
                    <a:pt x="14679" y="9877"/>
                  </a:cubicBezTo>
                  <a:cubicBezTo>
                    <a:pt x="14657" y="9823"/>
                    <a:pt x="14604" y="9790"/>
                    <a:pt x="14549" y="9790"/>
                  </a:cubicBezTo>
                  <a:close/>
                  <a:moveTo>
                    <a:pt x="12895" y="10047"/>
                  </a:moveTo>
                  <a:cubicBezTo>
                    <a:pt x="12823" y="10047"/>
                    <a:pt x="12758" y="10103"/>
                    <a:pt x="12752" y="10177"/>
                  </a:cubicBezTo>
                  <a:cubicBezTo>
                    <a:pt x="12746" y="10254"/>
                    <a:pt x="12804" y="10322"/>
                    <a:pt x="12882" y="10329"/>
                  </a:cubicBezTo>
                  <a:cubicBezTo>
                    <a:pt x="12985" y="10336"/>
                    <a:pt x="13088" y="10341"/>
                    <a:pt x="13190" y="10341"/>
                  </a:cubicBezTo>
                  <a:cubicBezTo>
                    <a:pt x="13283" y="10341"/>
                    <a:pt x="13376" y="10337"/>
                    <a:pt x="13467" y="10330"/>
                  </a:cubicBezTo>
                  <a:cubicBezTo>
                    <a:pt x="13545" y="10325"/>
                    <a:pt x="13603" y="10256"/>
                    <a:pt x="13596" y="10179"/>
                  </a:cubicBezTo>
                  <a:cubicBezTo>
                    <a:pt x="13592" y="10104"/>
                    <a:pt x="13528" y="10049"/>
                    <a:pt x="13453" y="10049"/>
                  </a:cubicBezTo>
                  <a:cubicBezTo>
                    <a:pt x="13451" y="10049"/>
                    <a:pt x="13448" y="10049"/>
                    <a:pt x="13446" y="10049"/>
                  </a:cubicBezTo>
                  <a:cubicBezTo>
                    <a:pt x="13364" y="10056"/>
                    <a:pt x="13281" y="10059"/>
                    <a:pt x="13196" y="10059"/>
                  </a:cubicBezTo>
                  <a:cubicBezTo>
                    <a:pt x="13100" y="10059"/>
                    <a:pt x="13003" y="10055"/>
                    <a:pt x="12904" y="10047"/>
                  </a:cubicBezTo>
                  <a:cubicBezTo>
                    <a:pt x="12901" y="10047"/>
                    <a:pt x="12898" y="10047"/>
                    <a:pt x="12895" y="100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6" name="Google Shape;36;p4"/>
          <p:cNvGrpSpPr/>
          <p:nvPr/>
        </p:nvGrpSpPr>
        <p:grpSpPr>
          <a:xfrm rot="10800000">
            <a:off x="10208787" y="5188756"/>
            <a:ext cx="1780335" cy="846184"/>
            <a:chOff x="836599" y="324929"/>
            <a:chExt cx="1335251" cy="634638"/>
          </a:xfrm>
        </p:grpSpPr>
        <p:sp>
          <p:nvSpPr>
            <p:cNvPr id="37" name="Google Shape;37;p4"/>
            <p:cNvSpPr/>
            <p:nvPr/>
          </p:nvSpPr>
          <p:spPr>
            <a:xfrm rot="-5400000">
              <a:off x="1235504" y="-73977"/>
              <a:ext cx="427153" cy="1224964"/>
            </a:xfrm>
            <a:custGeom>
              <a:avLst/>
              <a:gdLst/>
              <a:ahLst/>
              <a:cxnLst/>
              <a:rect l="l" t="t" r="r" b="b"/>
              <a:pathLst>
                <a:path w="6835" h="19601" extrusionOk="0">
                  <a:moveTo>
                    <a:pt x="935" y="1"/>
                  </a:moveTo>
                  <a:cubicBezTo>
                    <a:pt x="902" y="1"/>
                    <a:pt x="869" y="17"/>
                    <a:pt x="849" y="47"/>
                  </a:cubicBezTo>
                  <a:cubicBezTo>
                    <a:pt x="846" y="53"/>
                    <a:pt x="754" y="189"/>
                    <a:pt x="630" y="412"/>
                  </a:cubicBezTo>
                  <a:cubicBezTo>
                    <a:pt x="602" y="462"/>
                    <a:pt x="620" y="524"/>
                    <a:pt x="670" y="552"/>
                  </a:cubicBezTo>
                  <a:cubicBezTo>
                    <a:pt x="686" y="561"/>
                    <a:pt x="704" y="566"/>
                    <a:pt x="721" y="566"/>
                  </a:cubicBezTo>
                  <a:cubicBezTo>
                    <a:pt x="757" y="566"/>
                    <a:pt x="793" y="546"/>
                    <a:pt x="811" y="512"/>
                  </a:cubicBezTo>
                  <a:cubicBezTo>
                    <a:pt x="930" y="298"/>
                    <a:pt x="1021" y="164"/>
                    <a:pt x="1021" y="163"/>
                  </a:cubicBezTo>
                  <a:cubicBezTo>
                    <a:pt x="1053" y="115"/>
                    <a:pt x="1040" y="50"/>
                    <a:pt x="993" y="18"/>
                  </a:cubicBezTo>
                  <a:cubicBezTo>
                    <a:pt x="975" y="6"/>
                    <a:pt x="955" y="1"/>
                    <a:pt x="935" y="1"/>
                  </a:cubicBezTo>
                  <a:close/>
                  <a:moveTo>
                    <a:pt x="530" y="728"/>
                  </a:moveTo>
                  <a:cubicBezTo>
                    <a:pt x="492" y="728"/>
                    <a:pt x="455" y="750"/>
                    <a:pt x="436" y="788"/>
                  </a:cubicBezTo>
                  <a:cubicBezTo>
                    <a:pt x="375" y="919"/>
                    <a:pt x="319" y="1049"/>
                    <a:pt x="270" y="1176"/>
                  </a:cubicBezTo>
                  <a:cubicBezTo>
                    <a:pt x="249" y="1230"/>
                    <a:pt x="275" y="1290"/>
                    <a:pt x="329" y="1311"/>
                  </a:cubicBezTo>
                  <a:cubicBezTo>
                    <a:pt x="341" y="1316"/>
                    <a:pt x="353" y="1318"/>
                    <a:pt x="367" y="1318"/>
                  </a:cubicBezTo>
                  <a:cubicBezTo>
                    <a:pt x="408" y="1318"/>
                    <a:pt x="447" y="1292"/>
                    <a:pt x="463" y="1252"/>
                  </a:cubicBezTo>
                  <a:cubicBezTo>
                    <a:pt x="511" y="1128"/>
                    <a:pt x="565" y="1002"/>
                    <a:pt x="625" y="877"/>
                  </a:cubicBezTo>
                  <a:cubicBezTo>
                    <a:pt x="650" y="824"/>
                    <a:pt x="628" y="763"/>
                    <a:pt x="575" y="739"/>
                  </a:cubicBezTo>
                  <a:cubicBezTo>
                    <a:pt x="560" y="732"/>
                    <a:pt x="545" y="728"/>
                    <a:pt x="530" y="728"/>
                  </a:cubicBezTo>
                  <a:close/>
                  <a:moveTo>
                    <a:pt x="232" y="1504"/>
                  </a:moveTo>
                  <a:cubicBezTo>
                    <a:pt x="187" y="1504"/>
                    <a:pt x="146" y="1533"/>
                    <a:pt x="133" y="1579"/>
                  </a:cubicBezTo>
                  <a:cubicBezTo>
                    <a:pt x="91" y="1722"/>
                    <a:pt x="59" y="1862"/>
                    <a:pt x="37" y="1995"/>
                  </a:cubicBezTo>
                  <a:cubicBezTo>
                    <a:pt x="27" y="2052"/>
                    <a:pt x="67" y="2106"/>
                    <a:pt x="123" y="2114"/>
                  </a:cubicBezTo>
                  <a:cubicBezTo>
                    <a:pt x="129" y="2115"/>
                    <a:pt x="134" y="2117"/>
                    <a:pt x="140" y="2117"/>
                  </a:cubicBezTo>
                  <a:lnTo>
                    <a:pt x="140" y="2115"/>
                  </a:lnTo>
                  <a:cubicBezTo>
                    <a:pt x="190" y="2115"/>
                    <a:pt x="234" y="2080"/>
                    <a:pt x="242" y="2028"/>
                  </a:cubicBezTo>
                  <a:cubicBezTo>
                    <a:pt x="263" y="1904"/>
                    <a:pt x="293" y="1772"/>
                    <a:pt x="332" y="1637"/>
                  </a:cubicBezTo>
                  <a:cubicBezTo>
                    <a:pt x="348" y="1581"/>
                    <a:pt x="316" y="1524"/>
                    <a:pt x="261" y="1508"/>
                  </a:cubicBezTo>
                  <a:cubicBezTo>
                    <a:pt x="252" y="1505"/>
                    <a:pt x="242" y="1504"/>
                    <a:pt x="232" y="1504"/>
                  </a:cubicBezTo>
                  <a:close/>
                  <a:moveTo>
                    <a:pt x="2880" y="2547"/>
                  </a:moveTo>
                  <a:cubicBezTo>
                    <a:pt x="2794" y="2547"/>
                    <a:pt x="2705" y="2572"/>
                    <a:pt x="2614" y="2625"/>
                  </a:cubicBezTo>
                  <a:cubicBezTo>
                    <a:pt x="2564" y="2653"/>
                    <a:pt x="2547" y="2717"/>
                    <a:pt x="2575" y="2767"/>
                  </a:cubicBezTo>
                  <a:cubicBezTo>
                    <a:pt x="2595" y="2800"/>
                    <a:pt x="2629" y="2819"/>
                    <a:pt x="2666" y="2819"/>
                  </a:cubicBezTo>
                  <a:lnTo>
                    <a:pt x="2666" y="2820"/>
                  </a:lnTo>
                  <a:cubicBezTo>
                    <a:pt x="2683" y="2820"/>
                    <a:pt x="2700" y="2815"/>
                    <a:pt x="2717" y="2806"/>
                  </a:cubicBezTo>
                  <a:cubicBezTo>
                    <a:pt x="2776" y="2772"/>
                    <a:pt x="2831" y="2755"/>
                    <a:pt x="2880" y="2755"/>
                  </a:cubicBezTo>
                  <a:cubicBezTo>
                    <a:pt x="2922" y="2755"/>
                    <a:pt x="2959" y="2767"/>
                    <a:pt x="2990" y="2793"/>
                  </a:cubicBezTo>
                  <a:cubicBezTo>
                    <a:pt x="3009" y="2807"/>
                    <a:pt x="3032" y="2814"/>
                    <a:pt x="3054" y="2814"/>
                  </a:cubicBezTo>
                  <a:cubicBezTo>
                    <a:pt x="3085" y="2814"/>
                    <a:pt x="3116" y="2801"/>
                    <a:pt x="3136" y="2774"/>
                  </a:cubicBezTo>
                  <a:cubicBezTo>
                    <a:pt x="3172" y="2730"/>
                    <a:pt x="3164" y="2664"/>
                    <a:pt x="3119" y="2629"/>
                  </a:cubicBezTo>
                  <a:cubicBezTo>
                    <a:pt x="3050" y="2575"/>
                    <a:pt x="2968" y="2547"/>
                    <a:pt x="2881" y="2547"/>
                  </a:cubicBezTo>
                  <a:close/>
                  <a:moveTo>
                    <a:pt x="103" y="2322"/>
                  </a:moveTo>
                  <a:cubicBezTo>
                    <a:pt x="47" y="2322"/>
                    <a:pt x="0" y="2370"/>
                    <a:pt x="0" y="2428"/>
                  </a:cubicBezTo>
                  <a:cubicBezTo>
                    <a:pt x="0" y="2581"/>
                    <a:pt x="16" y="2727"/>
                    <a:pt x="47" y="2861"/>
                  </a:cubicBezTo>
                  <a:cubicBezTo>
                    <a:pt x="58" y="2909"/>
                    <a:pt x="101" y="2942"/>
                    <a:pt x="149" y="2942"/>
                  </a:cubicBezTo>
                  <a:cubicBezTo>
                    <a:pt x="156" y="2942"/>
                    <a:pt x="163" y="2941"/>
                    <a:pt x="172" y="2939"/>
                  </a:cubicBezTo>
                  <a:cubicBezTo>
                    <a:pt x="227" y="2926"/>
                    <a:pt x="263" y="2870"/>
                    <a:pt x="249" y="2815"/>
                  </a:cubicBezTo>
                  <a:cubicBezTo>
                    <a:pt x="222" y="2695"/>
                    <a:pt x="207" y="2565"/>
                    <a:pt x="207" y="2428"/>
                  </a:cubicBezTo>
                  <a:lnTo>
                    <a:pt x="207" y="2425"/>
                  </a:lnTo>
                  <a:cubicBezTo>
                    <a:pt x="207" y="2368"/>
                    <a:pt x="161" y="2322"/>
                    <a:pt x="103" y="2322"/>
                  </a:cubicBezTo>
                  <a:close/>
                  <a:moveTo>
                    <a:pt x="2330" y="2856"/>
                  </a:moveTo>
                  <a:cubicBezTo>
                    <a:pt x="2307" y="2856"/>
                    <a:pt x="2285" y="2863"/>
                    <a:pt x="2267" y="2877"/>
                  </a:cubicBezTo>
                  <a:cubicBezTo>
                    <a:pt x="2164" y="2957"/>
                    <a:pt x="2055" y="3046"/>
                    <a:pt x="1939" y="3144"/>
                  </a:cubicBezTo>
                  <a:cubicBezTo>
                    <a:pt x="1897" y="3182"/>
                    <a:pt x="1892" y="3247"/>
                    <a:pt x="1930" y="3291"/>
                  </a:cubicBezTo>
                  <a:cubicBezTo>
                    <a:pt x="1950" y="3315"/>
                    <a:pt x="1979" y="3327"/>
                    <a:pt x="2008" y="3327"/>
                  </a:cubicBezTo>
                  <a:cubicBezTo>
                    <a:pt x="2033" y="3327"/>
                    <a:pt x="2056" y="3320"/>
                    <a:pt x="2075" y="3302"/>
                  </a:cubicBezTo>
                  <a:cubicBezTo>
                    <a:pt x="2187" y="3206"/>
                    <a:pt x="2295" y="3119"/>
                    <a:pt x="2394" y="3042"/>
                  </a:cubicBezTo>
                  <a:cubicBezTo>
                    <a:pt x="2439" y="3007"/>
                    <a:pt x="2447" y="2941"/>
                    <a:pt x="2412" y="2896"/>
                  </a:cubicBezTo>
                  <a:cubicBezTo>
                    <a:pt x="2392" y="2869"/>
                    <a:pt x="2361" y="2856"/>
                    <a:pt x="2330" y="2856"/>
                  </a:cubicBezTo>
                  <a:close/>
                  <a:moveTo>
                    <a:pt x="3217" y="2976"/>
                  </a:moveTo>
                  <a:cubicBezTo>
                    <a:pt x="3215" y="2976"/>
                    <a:pt x="3212" y="2976"/>
                    <a:pt x="3210" y="2977"/>
                  </a:cubicBezTo>
                  <a:cubicBezTo>
                    <a:pt x="3152" y="2980"/>
                    <a:pt x="3108" y="3028"/>
                    <a:pt x="3112" y="3086"/>
                  </a:cubicBezTo>
                  <a:lnTo>
                    <a:pt x="3112" y="3119"/>
                  </a:lnTo>
                  <a:cubicBezTo>
                    <a:pt x="3112" y="3226"/>
                    <a:pt x="3086" y="3338"/>
                    <a:pt x="3039" y="3441"/>
                  </a:cubicBezTo>
                  <a:cubicBezTo>
                    <a:pt x="3015" y="3492"/>
                    <a:pt x="3038" y="3555"/>
                    <a:pt x="3090" y="3578"/>
                  </a:cubicBezTo>
                  <a:cubicBezTo>
                    <a:pt x="3104" y="3585"/>
                    <a:pt x="3119" y="3588"/>
                    <a:pt x="3134" y="3588"/>
                  </a:cubicBezTo>
                  <a:cubicBezTo>
                    <a:pt x="3173" y="3588"/>
                    <a:pt x="3210" y="3566"/>
                    <a:pt x="3228" y="3528"/>
                  </a:cubicBezTo>
                  <a:cubicBezTo>
                    <a:pt x="3288" y="3398"/>
                    <a:pt x="3320" y="3257"/>
                    <a:pt x="3320" y="3119"/>
                  </a:cubicBezTo>
                  <a:cubicBezTo>
                    <a:pt x="3320" y="3104"/>
                    <a:pt x="3319" y="3091"/>
                    <a:pt x="3319" y="3076"/>
                  </a:cubicBezTo>
                  <a:cubicBezTo>
                    <a:pt x="3316" y="3020"/>
                    <a:pt x="3278" y="2976"/>
                    <a:pt x="3217" y="2976"/>
                  </a:cubicBezTo>
                  <a:close/>
                  <a:moveTo>
                    <a:pt x="298" y="3120"/>
                  </a:moveTo>
                  <a:cubicBezTo>
                    <a:pt x="281" y="3120"/>
                    <a:pt x="263" y="3124"/>
                    <a:pt x="247" y="3133"/>
                  </a:cubicBezTo>
                  <a:cubicBezTo>
                    <a:pt x="196" y="3163"/>
                    <a:pt x="180" y="3225"/>
                    <a:pt x="209" y="3275"/>
                  </a:cubicBezTo>
                  <a:cubicBezTo>
                    <a:pt x="283" y="3403"/>
                    <a:pt x="378" y="3519"/>
                    <a:pt x="492" y="3621"/>
                  </a:cubicBezTo>
                  <a:cubicBezTo>
                    <a:pt x="511" y="3638"/>
                    <a:pt x="536" y="3647"/>
                    <a:pt x="560" y="3647"/>
                  </a:cubicBezTo>
                  <a:cubicBezTo>
                    <a:pt x="588" y="3647"/>
                    <a:pt x="617" y="3636"/>
                    <a:pt x="637" y="3612"/>
                  </a:cubicBezTo>
                  <a:cubicBezTo>
                    <a:pt x="675" y="3569"/>
                    <a:pt x="672" y="3505"/>
                    <a:pt x="630" y="3467"/>
                  </a:cubicBezTo>
                  <a:cubicBezTo>
                    <a:pt x="533" y="3380"/>
                    <a:pt x="451" y="3280"/>
                    <a:pt x="389" y="3171"/>
                  </a:cubicBezTo>
                  <a:cubicBezTo>
                    <a:pt x="369" y="3138"/>
                    <a:pt x="334" y="3120"/>
                    <a:pt x="298" y="3120"/>
                  </a:cubicBezTo>
                  <a:close/>
                  <a:moveTo>
                    <a:pt x="1702" y="3401"/>
                  </a:moveTo>
                  <a:cubicBezTo>
                    <a:pt x="1675" y="3401"/>
                    <a:pt x="1649" y="3411"/>
                    <a:pt x="1628" y="3430"/>
                  </a:cubicBezTo>
                  <a:cubicBezTo>
                    <a:pt x="1525" y="3530"/>
                    <a:pt x="1427" y="3633"/>
                    <a:pt x="1336" y="3735"/>
                  </a:cubicBezTo>
                  <a:cubicBezTo>
                    <a:pt x="1312" y="3762"/>
                    <a:pt x="1305" y="3796"/>
                    <a:pt x="1312" y="3828"/>
                  </a:cubicBezTo>
                  <a:lnTo>
                    <a:pt x="1298" y="3824"/>
                  </a:lnTo>
                  <a:cubicBezTo>
                    <a:pt x="1171" y="3785"/>
                    <a:pt x="1055" y="3737"/>
                    <a:pt x="950" y="3683"/>
                  </a:cubicBezTo>
                  <a:cubicBezTo>
                    <a:pt x="935" y="3676"/>
                    <a:pt x="919" y="3672"/>
                    <a:pt x="903" y="3672"/>
                  </a:cubicBezTo>
                  <a:cubicBezTo>
                    <a:pt x="866" y="3672"/>
                    <a:pt x="829" y="3693"/>
                    <a:pt x="810" y="3729"/>
                  </a:cubicBezTo>
                  <a:cubicBezTo>
                    <a:pt x="784" y="3780"/>
                    <a:pt x="804" y="3843"/>
                    <a:pt x="855" y="3868"/>
                  </a:cubicBezTo>
                  <a:cubicBezTo>
                    <a:pt x="971" y="3927"/>
                    <a:pt x="1098" y="3980"/>
                    <a:pt x="1236" y="4023"/>
                  </a:cubicBezTo>
                  <a:lnTo>
                    <a:pt x="1258" y="4029"/>
                  </a:lnTo>
                  <a:cubicBezTo>
                    <a:pt x="1268" y="4033"/>
                    <a:pt x="1278" y="4034"/>
                    <a:pt x="1288" y="4034"/>
                  </a:cubicBezTo>
                  <a:cubicBezTo>
                    <a:pt x="1333" y="4034"/>
                    <a:pt x="1375" y="4004"/>
                    <a:pt x="1388" y="3959"/>
                  </a:cubicBezTo>
                  <a:cubicBezTo>
                    <a:pt x="1393" y="3941"/>
                    <a:pt x="1393" y="3922"/>
                    <a:pt x="1389" y="3905"/>
                  </a:cubicBezTo>
                  <a:lnTo>
                    <a:pt x="1389" y="3905"/>
                  </a:lnTo>
                  <a:cubicBezTo>
                    <a:pt x="1397" y="3907"/>
                    <a:pt x="1405" y="3908"/>
                    <a:pt x="1413" y="3908"/>
                  </a:cubicBezTo>
                  <a:cubicBezTo>
                    <a:pt x="1442" y="3908"/>
                    <a:pt x="1470" y="3896"/>
                    <a:pt x="1491" y="3873"/>
                  </a:cubicBezTo>
                  <a:cubicBezTo>
                    <a:pt x="1579" y="3775"/>
                    <a:pt x="1674" y="3676"/>
                    <a:pt x="1774" y="3579"/>
                  </a:cubicBezTo>
                  <a:cubicBezTo>
                    <a:pt x="1815" y="3539"/>
                    <a:pt x="1816" y="3473"/>
                    <a:pt x="1775" y="3432"/>
                  </a:cubicBezTo>
                  <a:cubicBezTo>
                    <a:pt x="1755" y="3411"/>
                    <a:pt x="1729" y="3401"/>
                    <a:pt x="1702" y="3401"/>
                  </a:cubicBezTo>
                  <a:close/>
                  <a:moveTo>
                    <a:pt x="2880" y="3705"/>
                  </a:moveTo>
                  <a:cubicBezTo>
                    <a:pt x="2857" y="3705"/>
                    <a:pt x="2834" y="3713"/>
                    <a:pt x="2815" y="3729"/>
                  </a:cubicBezTo>
                  <a:cubicBezTo>
                    <a:pt x="2722" y="3805"/>
                    <a:pt x="2611" y="3862"/>
                    <a:pt x="2485" y="3900"/>
                  </a:cubicBezTo>
                  <a:cubicBezTo>
                    <a:pt x="2429" y="3917"/>
                    <a:pt x="2399" y="3975"/>
                    <a:pt x="2416" y="4030"/>
                  </a:cubicBezTo>
                  <a:cubicBezTo>
                    <a:pt x="2429" y="4075"/>
                    <a:pt x="2470" y="4104"/>
                    <a:pt x="2515" y="4104"/>
                  </a:cubicBezTo>
                  <a:cubicBezTo>
                    <a:pt x="2525" y="4104"/>
                    <a:pt x="2535" y="4102"/>
                    <a:pt x="2545" y="4100"/>
                  </a:cubicBezTo>
                  <a:cubicBezTo>
                    <a:pt x="2696" y="4053"/>
                    <a:pt x="2832" y="3982"/>
                    <a:pt x="2946" y="3889"/>
                  </a:cubicBezTo>
                  <a:cubicBezTo>
                    <a:pt x="2990" y="3854"/>
                    <a:pt x="2998" y="3788"/>
                    <a:pt x="2961" y="3743"/>
                  </a:cubicBezTo>
                  <a:cubicBezTo>
                    <a:pt x="2940" y="3718"/>
                    <a:pt x="2910" y="3705"/>
                    <a:pt x="2880" y="3705"/>
                  </a:cubicBezTo>
                  <a:close/>
                  <a:moveTo>
                    <a:pt x="1695" y="3923"/>
                  </a:moveTo>
                  <a:cubicBezTo>
                    <a:pt x="1646" y="3923"/>
                    <a:pt x="1598" y="3957"/>
                    <a:pt x="1589" y="4009"/>
                  </a:cubicBezTo>
                  <a:cubicBezTo>
                    <a:pt x="1581" y="4066"/>
                    <a:pt x="1619" y="4119"/>
                    <a:pt x="1675" y="4128"/>
                  </a:cubicBezTo>
                  <a:cubicBezTo>
                    <a:pt x="1813" y="4153"/>
                    <a:pt x="1948" y="4165"/>
                    <a:pt x="2074" y="4165"/>
                  </a:cubicBezTo>
                  <a:lnTo>
                    <a:pt x="2107" y="4164"/>
                  </a:lnTo>
                  <a:cubicBezTo>
                    <a:pt x="2165" y="4162"/>
                    <a:pt x="2210" y="4116"/>
                    <a:pt x="2209" y="4058"/>
                  </a:cubicBezTo>
                  <a:cubicBezTo>
                    <a:pt x="2209" y="4002"/>
                    <a:pt x="2162" y="3957"/>
                    <a:pt x="2106" y="3957"/>
                  </a:cubicBezTo>
                  <a:lnTo>
                    <a:pt x="2074" y="3957"/>
                  </a:lnTo>
                  <a:cubicBezTo>
                    <a:pt x="1959" y="3957"/>
                    <a:pt x="1837" y="3946"/>
                    <a:pt x="1709" y="3923"/>
                  </a:cubicBezTo>
                  <a:cubicBezTo>
                    <a:pt x="1704" y="3923"/>
                    <a:pt x="1700" y="3923"/>
                    <a:pt x="1695" y="3923"/>
                  </a:cubicBezTo>
                  <a:close/>
                  <a:moveTo>
                    <a:pt x="1150" y="4021"/>
                  </a:moveTo>
                  <a:cubicBezTo>
                    <a:pt x="1118" y="4021"/>
                    <a:pt x="1087" y="4036"/>
                    <a:pt x="1066" y="4063"/>
                  </a:cubicBezTo>
                  <a:cubicBezTo>
                    <a:pt x="978" y="4181"/>
                    <a:pt x="898" y="4298"/>
                    <a:pt x="827" y="4416"/>
                  </a:cubicBezTo>
                  <a:cubicBezTo>
                    <a:pt x="798" y="4465"/>
                    <a:pt x="814" y="4529"/>
                    <a:pt x="863" y="4558"/>
                  </a:cubicBezTo>
                  <a:cubicBezTo>
                    <a:pt x="880" y="4568"/>
                    <a:pt x="898" y="4573"/>
                    <a:pt x="917" y="4573"/>
                  </a:cubicBezTo>
                  <a:cubicBezTo>
                    <a:pt x="952" y="4573"/>
                    <a:pt x="986" y="4556"/>
                    <a:pt x="1006" y="4522"/>
                  </a:cubicBezTo>
                  <a:cubicBezTo>
                    <a:pt x="1072" y="4412"/>
                    <a:pt x="1149" y="4300"/>
                    <a:pt x="1233" y="4188"/>
                  </a:cubicBezTo>
                  <a:cubicBezTo>
                    <a:pt x="1267" y="4142"/>
                    <a:pt x="1257" y="4077"/>
                    <a:pt x="1212" y="4042"/>
                  </a:cubicBezTo>
                  <a:cubicBezTo>
                    <a:pt x="1193" y="4028"/>
                    <a:pt x="1171" y="4021"/>
                    <a:pt x="1150" y="4021"/>
                  </a:cubicBezTo>
                  <a:close/>
                  <a:moveTo>
                    <a:pt x="726" y="4733"/>
                  </a:moveTo>
                  <a:cubicBezTo>
                    <a:pt x="685" y="4733"/>
                    <a:pt x="647" y="4756"/>
                    <a:pt x="630" y="4794"/>
                  </a:cubicBezTo>
                  <a:cubicBezTo>
                    <a:pt x="570" y="4928"/>
                    <a:pt x="521" y="5064"/>
                    <a:pt x="483" y="5199"/>
                  </a:cubicBezTo>
                  <a:cubicBezTo>
                    <a:pt x="468" y="5255"/>
                    <a:pt x="500" y="5311"/>
                    <a:pt x="555" y="5327"/>
                  </a:cubicBezTo>
                  <a:cubicBezTo>
                    <a:pt x="565" y="5330"/>
                    <a:pt x="574" y="5331"/>
                    <a:pt x="583" y="5331"/>
                  </a:cubicBezTo>
                  <a:cubicBezTo>
                    <a:pt x="629" y="5331"/>
                    <a:pt x="670" y="5302"/>
                    <a:pt x="684" y="5255"/>
                  </a:cubicBezTo>
                  <a:cubicBezTo>
                    <a:pt x="718" y="5130"/>
                    <a:pt x="764" y="5004"/>
                    <a:pt x="820" y="4879"/>
                  </a:cubicBezTo>
                  <a:cubicBezTo>
                    <a:pt x="843" y="4827"/>
                    <a:pt x="820" y="4765"/>
                    <a:pt x="767" y="4742"/>
                  </a:cubicBezTo>
                  <a:cubicBezTo>
                    <a:pt x="754" y="4736"/>
                    <a:pt x="739" y="4733"/>
                    <a:pt x="726" y="4733"/>
                  </a:cubicBezTo>
                  <a:close/>
                  <a:moveTo>
                    <a:pt x="509" y="5530"/>
                  </a:moveTo>
                  <a:cubicBezTo>
                    <a:pt x="456" y="5530"/>
                    <a:pt x="408" y="5569"/>
                    <a:pt x="402" y="5624"/>
                  </a:cubicBezTo>
                  <a:cubicBezTo>
                    <a:pt x="394" y="5706"/>
                    <a:pt x="390" y="5789"/>
                    <a:pt x="390" y="5874"/>
                  </a:cubicBezTo>
                  <a:cubicBezTo>
                    <a:pt x="390" y="5934"/>
                    <a:pt x="392" y="5995"/>
                    <a:pt x="397" y="6057"/>
                  </a:cubicBezTo>
                  <a:cubicBezTo>
                    <a:pt x="401" y="6111"/>
                    <a:pt x="446" y="6153"/>
                    <a:pt x="500" y="6153"/>
                  </a:cubicBezTo>
                  <a:lnTo>
                    <a:pt x="509" y="6153"/>
                  </a:lnTo>
                  <a:cubicBezTo>
                    <a:pt x="565" y="6148"/>
                    <a:pt x="608" y="6098"/>
                    <a:pt x="603" y="6040"/>
                  </a:cubicBezTo>
                  <a:cubicBezTo>
                    <a:pt x="599" y="5985"/>
                    <a:pt x="597" y="5929"/>
                    <a:pt x="597" y="5874"/>
                  </a:cubicBezTo>
                  <a:cubicBezTo>
                    <a:pt x="597" y="5796"/>
                    <a:pt x="602" y="5720"/>
                    <a:pt x="609" y="5645"/>
                  </a:cubicBezTo>
                  <a:cubicBezTo>
                    <a:pt x="615" y="5588"/>
                    <a:pt x="574" y="5537"/>
                    <a:pt x="516" y="5531"/>
                  </a:cubicBezTo>
                  <a:cubicBezTo>
                    <a:pt x="514" y="5530"/>
                    <a:pt x="511" y="5530"/>
                    <a:pt x="509" y="5530"/>
                  </a:cubicBezTo>
                  <a:close/>
                  <a:moveTo>
                    <a:pt x="568" y="6354"/>
                  </a:moveTo>
                  <a:cubicBezTo>
                    <a:pt x="560" y="6354"/>
                    <a:pt x="551" y="6355"/>
                    <a:pt x="542" y="6357"/>
                  </a:cubicBezTo>
                  <a:cubicBezTo>
                    <a:pt x="487" y="6372"/>
                    <a:pt x="454" y="6428"/>
                    <a:pt x="467" y="6484"/>
                  </a:cubicBezTo>
                  <a:cubicBezTo>
                    <a:pt x="503" y="6620"/>
                    <a:pt x="550" y="6757"/>
                    <a:pt x="609" y="6892"/>
                  </a:cubicBezTo>
                  <a:cubicBezTo>
                    <a:pt x="626" y="6931"/>
                    <a:pt x="664" y="6954"/>
                    <a:pt x="704" y="6954"/>
                  </a:cubicBezTo>
                  <a:lnTo>
                    <a:pt x="705" y="6954"/>
                  </a:lnTo>
                  <a:cubicBezTo>
                    <a:pt x="718" y="6954"/>
                    <a:pt x="732" y="6952"/>
                    <a:pt x="745" y="6945"/>
                  </a:cubicBezTo>
                  <a:cubicBezTo>
                    <a:pt x="798" y="6922"/>
                    <a:pt x="822" y="6862"/>
                    <a:pt x="799" y="6808"/>
                  </a:cubicBezTo>
                  <a:cubicBezTo>
                    <a:pt x="745" y="6685"/>
                    <a:pt x="701" y="6557"/>
                    <a:pt x="669" y="6432"/>
                  </a:cubicBezTo>
                  <a:cubicBezTo>
                    <a:pt x="657" y="6386"/>
                    <a:pt x="615" y="6354"/>
                    <a:pt x="568" y="6354"/>
                  </a:cubicBezTo>
                  <a:close/>
                  <a:moveTo>
                    <a:pt x="896" y="7115"/>
                  </a:moveTo>
                  <a:cubicBezTo>
                    <a:pt x="878" y="7115"/>
                    <a:pt x="859" y="7120"/>
                    <a:pt x="842" y="7130"/>
                  </a:cubicBezTo>
                  <a:cubicBezTo>
                    <a:pt x="793" y="7160"/>
                    <a:pt x="777" y="7223"/>
                    <a:pt x="806" y="7272"/>
                  </a:cubicBezTo>
                  <a:cubicBezTo>
                    <a:pt x="877" y="7389"/>
                    <a:pt x="958" y="7508"/>
                    <a:pt x="1048" y="7624"/>
                  </a:cubicBezTo>
                  <a:cubicBezTo>
                    <a:pt x="1068" y="7651"/>
                    <a:pt x="1099" y="7664"/>
                    <a:pt x="1130" y="7664"/>
                  </a:cubicBezTo>
                  <a:lnTo>
                    <a:pt x="1130" y="7664"/>
                  </a:lnTo>
                  <a:cubicBezTo>
                    <a:pt x="1152" y="7664"/>
                    <a:pt x="1175" y="7658"/>
                    <a:pt x="1193" y="7644"/>
                  </a:cubicBezTo>
                  <a:cubicBezTo>
                    <a:pt x="1239" y="7608"/>
                    <a:pt x="1247" y="7543"/>
                    <a:pt x="1213" y="7498"/>
                  </a:cubicBezTo>
                  <a:cubicBezTo>
                    <a:pt x="1129" y="7388"/>
                    <a:pt x="1051" y="7275"/>
                    <a:pt x="984" y="7165"/>
                  </a:cubicBezTo>
                  <a:cubicBezTo>
                    <a:pt x="965" y="7133"/>
                    <a:pt x="931" y="7115"/>
                    <a:pt x="896" y="7115"/>
                  </a:cubicBezTo>
                  <a:close/>
                  <a:moveTo>
                    <a:pt x="1130" y="7664"/>
                  </a:moveTo>
                  <a:lnTo>
                    <a:pt x="1130" y="7664"/>
                  </a:lnTo>
                  <a:cubicBezTo>
                    <a:pt x="1130" y="7664"/>
                    <a:pt x="1130" y="7664"/>
                    <a:pt x="1130" y="7664"/>
                  </a:cubicBezTo>
                  <a:lnTo>
                    <a:pt x="1131" y="7664"/>
                  </a:lnTo>
                  <a:cubicBezTo>
                    <a:pt x="1131" y="7664"/>
                    <a:pt x="1131" y="7664"/>
                    <a:pt x="1130" y="7664"/>
                  </a:cubicBezTo>
                  <a:close/>
                  <a:moveTo>
                    <a:pt x="1398" y="7774"/>
                  </a:moveTo>
                  <a:cubicBezTo>
                    <a:pt x="1373" y="7774"/>
                    <a:pt x="1348" y="7783"/>
                    <a:pt x="1328" y="7802"/>
                  </a:cubicBezTo>
                  <a:cubicBezTo>
                    <a:pt x="1285" y="7841"/>
                    <a:pt x="1283" y="7906"/>
                    <a:pt x="1322" y="7949"/>
                  </a:cubicBezTo>
                  <a:cubicBezTo>
                    <a:pt x="1420" y="8054"/>
                    <a:pt x="1522" y="8154"/>
                    <a:pt x="1625" y="8246"/>
                  </a:cubicBezTo>
                  <a:cubicBezTo>
                    <a:pt x="1644" y="8265"/>
                    <a:pt x="1669" y="8273"/>
                    <a:pt x="1694" y="8273"/>
                  </a:cubicBezTo>
                  <a:cubicBezTo>
                    <a:pt x="1723" y="8273"/>
                    <a:pt x="1751" y="8262"/>
                    <a:pt x="1772" y="8239"/>
                  </a:cubicBezTo>
                  <a:cubicBezTo>
                    <a:pt x="1810" y="8196"/>
                    <a:pt x="1806" y="8131"/>
                    <a:pt x="1763" y="8092"/>
                  </a:cubicBezTo>
                  <a:cubicBezTo>
                    <a:pt x="1665" y="8004"/>
                    <a:pt x="1568" y="7908"/>
                    <a:pt x="1475" y="7808"/>
                  </a:cubicBezTo>
                  <a:cubicBezTo>
                    <a:pt x="1455" y="7785"/>
                    <a:pt x="1427" y="7774"/>
                    <a:pt x="1398" y="7774"/>
                  </a:cubicBezTo>
                  <a:close/>
                  <a:moveTo>
                    <a:pt x="4942" y="8022"/>
                  </a:moveTo>
                  <a:cubicBezTo>
                    <a:pt x="4932" y="8022"/>
                    <a:pt x="4923" y="8023"/>
                    <a:pt x="4914" y="8026"/>
                  </a:cubicBezTo>
                  <a:cubicBezTo>
                    <a:pt x="4776" y="8064"/>
                    <a:pt x="4640" y="8134"/>
                    <a:pt x="4512" y="8230"/>
                  </a:cubicBezTo>
                  <a:cubicBezTo>
                    <a:pt x="4465" y="8266"/>
                    <a:pt x="4457" y="8331"/>
                    <a:pt x="4491" y="8376"/>
                  </a:cubicBezTo>
                  <a:cubicBezTo>
                    <a:pt x="4512" y="8403"/>
                    <a:pt x="4542" y="8418"/>
                    <a:pt x="4574" y="8418"/>
                  </a:cubicBezTo>
                  <a:cubicBezTo>
                    <a:pt x="4596" y="8418"/>
                    <a:pt x="4618" y="8410"/>
                    <a:pt x="4637" y="8397"/>
                  </a:cubicBezTo>
                  <a:cubicBezTo>
                    <a:pt x="4743" y="8316"/>
                    <a:pt x="4859" y="8257"/>
                    <a:pt x="4970" y="8225"/>
                  </a:cubicBezTo>
                  <a:cubicBezTo>
                    <a:pt x="5025" y="8211"/>
                    <a:pt x="5057" y="8153"/>
                    <a:pt x="5041" y="8098"/>
                  </a:cubicBezTo>
                  <a:cubicBezTo>
                    <a:pt x="5029" y="8052"/>
                    <a:pt x="4987" y="8022"/>
                    <a:pt x="4942" y="8022"/>
                  </a:cubicBezTo>
                  <a:close/>
                  <a:moveTo>
                    <a:pt x="5350" y="8025"/>
                  </a:moveTo>
                  <a:cubicBezTo>
                    <a:pt x="5308" y="8025"/>
                    <a:pt x="5268" y="8052"/>
                    <a:pt x="5253" y="8094"/>
                  </a:cubicBezTo>
                  <a:cubicBezTo>
                    <a:pt x="5233" y="8150"/>
                    <a:pt x="5263" y="8208"/>
                    <a:pt x="5317" y="8227"/>
                  </a:cubicBezTo>
                  <a:cubicBezTo>
                    <a:pt x="5335" y="8233"/>
                    <a:pt x="5353" y="8241"/>
                    <a:pt x="5372" y="8250"/>
                  </a:cubicBezTo>
                  <a:cubicBezTo>
                    <a:pt x="5475" y="8301"/>
                    <a:pt x="5540" y="8360"/>
                    <a:pt x="5560" y="8421"/>
                  </a:cubicBezTo>
                  <a:cubicBezTo>
                    <a:pt x="5575" y="8464"/>
                    <a:pt x="5616" y="8491"/>
                    <a:pt x="5660" y="8491"/>
                  </a:cubicBezTo>
                  <a:cubicBezTo>
                    <a:pt x="5671" y="8491"/>
                    <a:pt x="5682" y="8490"/>
                    <a:pt x="5693" y="8486"/>
                  </a:cubicBezTo>
                  <a:cubicBezTo>
                    <a:pt x="5747" y="8468"/>
                    <a:pt x="5776" y="8408"/>
                    <a:pt x="5758" y="8354"/>
                  </a:cubicBezTo>
                  <a:cubicBezTo>
                    <a:pt x="5718" y="8239"/>
                    <a:pt x="5619" y="8141"/>
                    <a:pt x="5464" y="8064"/>
                  </a:cubicBezTo>
                  <a:cubicBezTo>
                    <a:pt x="5438" y="8050"/>
                    <a:pt x="5412" y="8039"/>
                    <a:pt x="5384" y="8031"/>
                  </a:cubicBezTo>
                  <a:cubicBezTo>
                    <a:pt x="5373" y="8027"/>
                    <a:pt x="5361" y="8025"/>
                    <a:pt x="5350" y="8025"/>
                  </a:cubicBezTo>
                  <a:close/>
                  <a:moveTo>
                    <a:pt x="2015" y="8328"/>
                  </a:moveTo>
                  <a:cubicBezTo>
                    <a:pt x="1983" y="8328"/>
                    <a:pt x="1952" y="8342"/>
                    <a:pt x="1932" y="8370"/>
                  </a:cubicBezTo>
                  <a:cubicBezTo>
                    <a:pt x="1898" y="8417"/>
                    <a:pt x="1908" y="8481"/>
                    <a:pt x="1954" y="8516"/>
                  </a:cubicBezTo>
                  <a:cubicBezTo>
                    <a:pt x="2069" y="8599"/>
                    <a:pt x="2189" y="8679"/>
                    <a:pt x="2311" y="8750"/>
                  </a:cubicBezTo>
                  <a:cubicBezTo>
                    <a:pt x="2327" y="8758"/>
                    <a:pt x="2345" y="8763"/>
                    <a:pt x="2363" y="8763"/>
                  </a:cubicBezTo>
                  <a:cubicBezTo>
                    <a:pt x="2399" y="8763"/>
                    <a:pt x="2433" y="8745"/>
                    <a:pt x="2453" y="8712"/>
                  </a:cubicBezTo>
                  <a:cubicBezTo>
                    <a:pt x="2481" y="8663"/>
                    <a:pt x="2465" y="8599"/>
                    <a:pt x="2415" y="8570"/>
                  </a:cubicBezTo>
                  <a:cubicBezTo>
                    <a:pt x="2300" y="8502"/>
                    <a:pt x="2186" y="8428"/>
                    <a:pt x="2077" y="8348"/>
                  </a:cubicBezTo>
                  <a:cubicBezTo>
                    <a:pt x="2058" y="8334"/>
                    <a:pt x="2037" y="8328"/>
                    <a:pt x="2015" y="8328"/>
                  </a:cubicBezTo>
                  <a:close/>
                  <a:moveTo>
                    <a:pt x="5514" y="8647"/>
                  </a:moveTo>
                  <a:cubicBezTo>
                    <a:pt x="5489" y="8647"/>
                    <a:pt x="5465" y="8656"/>
                    <a:pt x="5445" y="8674"/>
                  </a:cubicBezTo>
                  <a:cubicBezTo>
                    <a:pt x="5366" y="8745"/>
                    <a:pt x="5253" y="8812"/>
                    <a:pt x="5119" y="8869"/>
                  </a:cubicBezTo>
                  <a:cubicBezTo>
                    <a:pt x="5067" y="8891"/>
                    <a:pt x="5041" y="8951"/>
                    <a:pt x="5064" y="9005"/>
                  </a:cubicBezTo>
                  <a:cubicBezTo>
                    <a:pt x="5080" y="9044"/>
                    <a:pt x="5119" y="9068"/>
                    <a:pt x="5160" y="9068"/>
                  </a:cubicBezTo>
                  <a:cubicBezTo>
                    <a:pt x="5173" y="9068"/>
                    <a:pt x="5187" y="9066"/>
                    <a:pt x="5200" y="9060"/>
                  </a:cubicBezTo>
                  <a:cubicBezTo>
                    <a:pt x="5357" y="8994"/>
                    <a:pt x="5486" y="8916"/>
                    <a:pt x="5584" y="8828"/>
                  </a:cubicBezTo>
                  <a:cubicBezTo>
                    <a:pt x="5627" y="8790"/>
                    <a:pt x="5630" y="8724"/>
                    <a:pt x="5591" y="8681"/>
                  </a:cubicBezTo>
                  <a:cubicBezTo>
                    <a:pt x="5571" y="8658"/>
                    <a:pt x="5542" y="8647"/>
                    <a:pt x="5514" y="8647"/>
                  </a:cubicBezTo>
                  <a:close/>
                  <a:moveTo>
                    <a:pt x="4281" y="8504"/>
                  </a:moveTo>
                  <a:cubicBezTo>
                    <a:pt x="4250" y="8504"/>
                    <a:pt x="4219" y="8518"/>
                    <a:pt x="4199" y="8545"/>
                  </a:cubicBezTo>
                  <a:cubicBezTo>
                    <a:pt x="4113" y="8660"/>
                    <a:pt x="4038" y="8788"/>
                    <a:pt x="3978" y="8924"/>
                  </a:cubicBezTo>
                  <a:cubicBezTo>
                    <a:pt x="3956" y="8976"/>
                    <a:pt x="3979" y="9038"/>
                    <a:pt x="4032" y="9061"/>
                  </a:cubicBezTo>
                  <a:cubicBezTo>
                    <a:pt x="4045" y="9067"/>
                    <a:pt x="4060" y="9069"/>
                    <a:pt x="4073" y="9069"/>
                  </a:cubicBezTo>
                  <a:cubicBezTo>
                    <a:pt x="4114" y="9069"/>
                    <a:pt x="4152" y="9046"/>
                    <a:pt x="4169" y="9007"/>
                  </a:cubicBezTo>
                  <a:cubicBezTo>
                    <a:pt x="4222" y="8886"/>
                    <a:pt x="4288" y="8773"/>
                    <a:pt x="4365" y="8671"/>
                  </a:cubicBezTo>
                  <a:cubicBezTo>
                    <a:pt x="4399" y="8625"/>
                    <a:pt x="4391" y="8560"/>
                    <a:pt x="4345" y="8526"/>
                  </a:cubicBezTo>
                  <a:cubicBezTo>
                    <a:pt x="4326" y="8511"/>
                    <a:pt x="4303" y="8504"/>
                    <a:pt x="4281" y="8504"/>
                  </a:cubicBezTo>
                  <a:close/>
                  <a:moveTo>
                    <a:pt x="2733" y="8744"/>
                  </a:moveTo>
                  <a:cubicBezTo>
                    <a:pt x="2693" y="8744"/>
                    <a:pt x="2655" y="8767"/>
                    <a:pt x="2638" y="8806"/>
                  </a:cubicBezTo>
                  <a:cubicBezTo>
                    <a:pt x="2614" y="8859"/>
                    <a:pt x="2639" y="8920"/>
                    <a:pt x="2690" y="8943"/>
                  </a:cubicBezTo>
                  <a:cubicBezTo>
                    <a:pt x="2821" y="9001"/>
                    <a:pt x="2956" y="9051"/>
                    <a:pt x="3091" y="9093"/>
                  </a:cubicBezTo>
                  <a:cubicBezTo>
                    <a:pt x="3101" y="9096"/>
                    <a:pt x="3112" y="9098"/>
                    <a:pt x="3122" y="9098"/>
                  </a:cubicBezTo>
                  <a:cubicBezTo>
                    <a:pt x="3166" y="9098"/>
                    <a:pt x="3207" y="9069"/>
                    <a:pt x="3221" y="9024"/>
                  </a:cubicBezTo>
                  <a:cubicBezTo>
                    <a:pt x="3238" y="8970"/>
                    <a:pt x="3207" y="8911"/>
                    <a:pt x="3152" y="8894"/>
                  </a:cubicBezTo>
                  <a:cubicBezTo>
                    <a:pt x="3025" y="8855"/>
                    <a:pt x="2899" y="8807"/>
                    <a:pt x="2775" y="8753"/>
                  </a:cubicBezTo>
                  <a:cubicBezTo>
                    <a:pt x="2761" y="8747"/>
                    <a:pt x="2747" y="8744"/>
                    <a:pt x="2733" y="8744"/>
                  </a:cubicBezTo>
                  <a:close/>
                  <a:moveTo>
                    <a:pt x="4763" y="8983"/>
                  </a:moveTo>
                  <a:cubicBezTo>
                    <a:pt x="4756" y="8983"/>
                    <a:pt x="4748" y="8983"/>
                    <a:pt x="4741" y="8985"/>
                  </a:cubicBezTo>
                  <a:cubicBezTo>
                    <a:pt x="4615" y="9012"/>
                    <a:pt x="4481" y="9030"/>
                    <a:pt x="4345" y="9039"/>
                  </a:cubicBezTo>
                  <a:cubicBezTo>
                    <a:pt x="4288" y="9043"/>
                    <a:pt x="4245" y="9093"/>
                    <a:pt x="4248" y="9150"/>
                  </a:cubicBezTo>
                  <a:cubicBezTo>
                    <a:pt x="4252" y="9205"/>
                    <a:pt x="4297" y="9247"/>
                    <a:pt x="4351" y="9247"/>
                  </a:cubicBezTo>
                  <a:lnTo>
                    <a:pt x="4359" y="9247"/>
                  </a:lnTo>
                  <a:cubicBezTo>
                    <a:pt x="4504" y="9236"/>
                    <a:pt x="4649" y="9216"/>
                    <a:pt x="4785" y="9187"/>
                  </a:cubicBezTo>
                  <a:cubicBezTo>
                    <a:pt x="4841" y="9176"/>
                    <a:pt x="4877" y="9120"/>
                    <a:pt x="4865" y="9065"/>
                  </a:cubicBezTo>
                  <a:cubicBezTo>
                    <a:pt x="4854" y="9016"/>
                    <a:pt x="4811" y="8983"/>
                    <a:pt x="4763" y="8983"/>
                  </a:cubicBezTo>
                  <a:close/>
                  <a:moveTo>
                    <a:pt x="3525" y="8989"/>
                  </a:moveTo>
                  <a:cubicBezTo>
                    <a:pt x="3476" y="8989"/>
                    <a:pt x="3432" y="9025"/>
                    <a:pt x="3423" y="9074"/>
                  </a:cubicBezTo>
                  <a:cubicBezTo>
                    <a:pt x="3412" y="9131"/>
                    <a:pt x="3450" y="9185"/>
                    <a:pt x="3506" y="9196"/>
                  </a:cubicBezTo>
                  <a:cubicBezTo>
                    <a:pt x="3647" y="9221"/>
                    <a:pt x="3790" y="9240"/>
                    <a:pt x="3931" y="9248"/>
                  </a:cubicBezTo>
                  <a:lnTo>
                    <a:pt x="3937" y="9248"/>
                  </a:lnTo>
                  <a:cubicBezTo>
                    <a:pt x="3991" y="9248"/>
                    <a:pt x="4038" y="9205"/>
                    <a:pt x="4040" y="9150"/>
                  </a:cubicBezTo>
                  <a:cubicBezTo>
                    <a:pt x="4044" y="9093"/>
                    <a:pt x="4001" y="9044"/>
                    <a:pt x="3943" y="9040"/>
                  </a:cubicBezTo>
                  <a:cubicBezTo>
                    <a:pt x="3811" y="9033"/>
                    <a:pt x="3676" y="9016"/>
                    <a:pt x="3544" y="8991"/>
                  </a:cubicBezTo>
                  <a:cubicBezTo>
                    <a:pt x="3538" y="8990"/>
                    <a:pt x="3531" y="8989"/>
                    <a:pt x="3525" y="8989"/>
                  </a:cubicBezTo>
                  <a:close/>
                  <a:moveTo>
                    <a:pt x="3953" y="9258"/>
                  </a:moveTo>
                  <a:cubicBezTo>
                    <a:pt x="3904" y="9258"/>
                    <a:pt x="3859" y="9292"/>
                    <a:pt x="3850" y="9343"/>
                  </a:cubicBezTo>
                  <a:cubicBezTo>
                    <a:pt x="3826" y="9466"/>
                    <a:pt x="3815" y="9595"/>
                    <a:pt x="3815" y="9724"/>
                  </a:cubicBezTo>
                  <a:lnTo>
                    <a:pt x="3815" y="9777"/>
                  </a:lnTo>
                  <a:cubicBezTo>
                    <a:pt x="3816" y="9834"/>
                    <a:pt x="3863" y="9879"/>
                    <a:pt x="3919" y="9879"/>
                  </a:cubicBezTo>
                  <a:lnTo>
                    <a:pt x="3921" y="9879"/>
                  </a:lnTo>
                  <a:cubicBezTo>
                    <a:pt x="3979" y="9878"/>
                    <a:pt x="4024" y="9830"/>
                    <a:pt x="4023" y="9773"/>
                  </a:cubicBezTo>
                  <a:lnTo>
                    <a:pt x="4022" y="9724"/>
                  </a:lnTo>
                  <a:cubicBezTo>
                    <a:pt x="4022" y="9607"/>
                    <a:pt x="4033" y="9492"/>
                    <a:pt x="4054" y="9381"/>
                  </a:cubicBezTo>
                  <a:cubicBezTo>
                    <a:pt x="4065" y="9324"/>
                    <a:pt x="4028" y="9270"/>
                    <a:pt x="3972" y="9259"/>
                  </a:cubicBezTo>
                  <a:cubicBezTo>
                    <a:pt x="3966" y="9258"/>
                    <a:pt x="3959" y="9258"/>
                    <a:pt x="3953" y="9258"/>
                  </a:cubicBezTo>
                  <a:close/>
                  <a:moveTo>
                    <a:pt x="3969" y="10083"/>
                  </a:moveTo>
                  <a:cubicBezTo>
                    <a:pt x="3962" y="10083"/>
                    <a:pt x="3954" y="10084"/>
                    <a:pt x="3947" y="10085"/>
                  </a:cubicBezTo>
                  <a:cubicBezTo>
                    <a:pt x="3892" y="10098"/>
                    <a:pt x="3857" y="10154"/>
                    <a:pt x="3869" y="10210"/>
                  </a:cubicBezTo>
                  <a:cubicBezTo>
                    <a:pt x="3899" y="10346"/>
                    <a:pt x="3942" y="10484"/>
                    <a:pt x="3999" y="10621"/>
                  </a:cubicBezTo>
                  <a:cubicBezTo>
                    <a:pt x="4015" y="10662"/>
                    <a:pt x="4054" y="10686"/>
                    <a:pt x="4094" y="10686"/>
                  </a:cubicBezTo>
                  <a:cubicBezTo>
                    <a:pt x="4108" y="10686"/>
                    <a:pt x="4121" y="10684"/>
                    <a:pt x="4133" y="10679"/>
                  </a:cubicBezTo>
                  <a:cubicBezTo>
                    <a:pt x="4187" y="10657"/>
                    <a:pt x="4212" y="10597"/>
                    <a:pt x="4191" y="10543"/>
                  </a:cubicBezTo>
                  <a:cubicBezTo>
                    <a:pt x="4139" y="10417"/>
                    <a:pt x="4099" y="10290"/>
                    <a:pt x="4071" y="10165"/>
                  </a:cubicBezTo>
                  <a:cubicBezTo>
                    <a:pt x="4060" y="10115"/>
                    <a:pt x="4018" y="10083"/>
                    <a:pt x="3969" y="10083"/>
                  </a:cubicBezTo>
                  <a:close/>
                  <a:moveTo>
                    <a:pt x="4279" y="10851"/>
                  </a:moveTo>
                  <a:cubicBezTo>
                    <a:pt x="4261" y="10851"/>
                    <a:pt x="4243" y="10855"/>
                    <a:pt x="4226" y="10865"/>
                  </a:cubicBezTo>
                  <a:cubicBezTo>
                    <a:pt x="4176" y="10893"/>
                    <a:pt x="4160" y="10957"/>
                    <a:pt x="4188" y="11007"/>
                  </a:cubicBezTo>
                  <a:cubicBezTo>
                    <a:pt x="4258" y="11125"/>
                    <a:pt x="4338" y="11245"/>
                    <a:pt x="4426" y="11363"/>
                  </a:cubicBezTo>
                  <a:cubicBezTo>
                    <a:pt x="4447" y="11390"/>
                    <a:pt x="4478" y="11403"/>
                    <a:pt x="4509" y="11403"/>
                  </a:cubicBezTo>
                  <a:cubicBezTo>
                    <a:pt x="4531" y="11403"/>
                    <a:pt x="4553" y="11397"/>
                    <a:pt x="4572" y="11382"/>
                  </a:cubicBezTo>
                  <a:cubicBezTo>
                    <a:pt x="4617" y="11348"/>
                    <a:pt x="4627" y="11283"/>
                    <a:pt x="4591" y="11236"/>
                  </a:cubicBezTo>
                  <a:cubicBezTo>
                    <a:pt x="4508" y="11126"/>
                    <a:pt x="4433" y="11013"/>
                    <a:pt x="4369" y="10902"/>
                  </a:cubicBezTo>
                  <a:cubicBezTo>
                    <a:pt x="4349" y="10869"/>
                    <a:pt x="4314" y="10851"/>
                    <a:pt x="4279" y="10851"/>
                  </a:cubicBezTo>
                  <a:close/>
                  <a:moveTo>
                    <a:pt x="4776" y="11514"/>
                  </a:moveTo>
                  <a:cubicBezTo>
                    <a:pt x="4750" y="11514"/>
                    <a:pt x="4725" y="11523"/>
                    <a:pt x="4705" y="11541"/>
                  </a:cubicBezTo>
                  <a:cubicBezTo>
                    <a:pt x="4663" y="11581"/>
                    <a:pt x="4660" y="11646"/>
                    <a:pt x="4699" y="11688"/>
                  </a:cubicBezTo>
                  <a:cubicBezTo>
                    <a:pt x="4791" y="11789"/>
                    <a:pt x="4893" y="11889"/>
                    <a:pt x="4999" y="11987"/>
                  </a:cubicBezTo>
                  <a:cubicBezTo>
                    <a:pt x="5019" y="12006"/>
                    <a:pt x="5045" y="12015"/>
                    <a:pt x="5069" y="12015"/>
                  </a:cubicBezTo>
                  <a:cubicBezTo>
                    <a:pt x="5097" y="12015"/>
                    <a:pt x="5126" y="12004"/>
                    <a:pt x="5146" y="11981"/>
                  </a:cubicBezTo>
                  <a:cubicBezTo>
                    <a:pt x="5184" y="11940"/>
                    <a:pt x="5182" y="11873"/>
                    <a:pt x="5140" y="11834"/>
                  </a:cubicBezTo>
                  <a:cubicBezTo>
                    <a:pt x="5037" y="11741"/>
                    <a:pt x="4941" y="11644"/>
                    <a:pt x="4852" y="11548"/>
                  </a:cubicBezTo>
                  <a:cubicBezTo>
                    <a:pt x="4832" y="11525"/>
                    <a:pt x="4804" y="11514"/>
                    <a:pt x="4776" y="11514"/>
                  </a:cubicBezTo>
                  <a:close/>
                  <a:moveTo>
                    <a:pt x="5384" y="12079"/>
                  </a:moveTo>
                  <a:cubicBezTo>
                    <a:pt x="5355" y="12079"/>
                    <a:pt x="5326" y="12091"/>
                    <a:pt x="5306" y="12115"/>
                  </a:cubicBezTo>
                  <a:cubicBezTo>
                    <a:pt x="5268" y="12159"/>
                    <a:pt x="5273" y="12224"/>
                    <a:pt x="5317" y="12262"/>
                  </a:cubicBezTo>
                  <a:cubicBezTo>
                    <a:pt x="5416" y="12346"/>
                    <a:pt x="5513" y="12441"/>
                    <a:pt x="5603" y="12542"/>
                  </a:cubicBezTo>
                  <a:cubicBezTo>
                    <a:pt x="5624" y="12564"/>
                    <a:pt x="5652" y="12576"/>
                    <a:pt x="5680" y="12576"/>
                  </a:cubicBezTo>
                  <a:lnTo>
                    <a:pt x="5682" y="12576"/>
                  </a:lnTo>
                  <a:cubicBezTo>
                    <a:pt x="5706" y="12576"/>
                    <a:pt x="5731" y="12567"/>
                    <a:pt x="5750" y="12550"/>
                  </a:cubicBezTo>
                  <a:cubicBezTo>
                    <a:pt x="5793" y="12510"/>
                    <a:pt x="5797" y="12445"/>
                    <a:pt x="5758" y="12403"/>
                  </a:cubicBezTo>
                  <a:cubicBezTo>
                    <a:pt x="5661" y="12295"/>
                    <a:pt x="5558" y="12194"/>
                    <a:pt x="5451" y="12104"/>
                  </a:cubicBezTo>
                  <a:cubicBezTo>
                    <a:pt x="5432" y="12087"/>
                    <a:pt x="5408" y="12079"/>
                    <a:pt x="5384" y="12079"/>
                  </a:cubicBezTo>
                  <a:close/>
                  <a:moveTo>
                    <a:pt x="5939" y="12693"/>
                  </a:moveTo>
                  <a:cubicBezTo>
                    <a:pt x="5918" y="12693"/>
                    <a:pt x="5897" y="12700"/>
                    <a:pt x="5879" y="12712"/>
                  </a:cubicBezTo>
                  <a:cubicBezTo>
                    <a:pt x="5832" y="12746"/>
                    <a:pt x="5821" y="12810"/>
                    <a:pt x="5854" y="12857"/>
                  </a:cubicBezTo>
                  <a:cubicBezTo>
                    <a:pt x="5930" y="12965"/>
                    <a:pt x="6001" y="13080"/>
                    <a:pt x="6068" y="13200"/>
                  </a:cubicBezTo>
                  <a:cubicBezTo>
                    <a:pt x="6087" y="13234"/>
                    <a:pt x="6123" y="13254"/>
                    <a:pt x="6158" y="13254"/>
                  </a:cubicBezTo>
                  <a:cubicBezTo>
                    <a:pt x="6177" y="13254"/>
                    <a:pt x="6194" y="13249"/>
                    <a:pt x="6210" y="13240"/>
                  </a:cubicBezTo>
                  <a:cubicBezTo>
                    <a:pt x="6260" y="13213"/>
                    <a:pt x="6277" y="13150"/>
                    <a:pt x="6250" y="13100"/>
                  </a:cubicBezTo>
                  <a:cubicBezTo>
                    <a:pt x="6180" y="12973"/>
                    <a:pt x="6104" y="12852"/>
                    <a:pt x="6025" y="12738"/>
                  </a:cubicBezTo>
                  <a:cubicBezTo>
                    <a:pt x="6004" y="12709"/>
                    <a:pt x="5972" y="12693"/>
                    <a:pt x="5939" y="12693"/>
                  </a:cubicBezTo>
                  <a:close/>
                  <a:moveTo>
                    <a:pt x="6341" y="13419"/>
                  </a:moveTo>
                  <a:cubicBezTo>
                    <a:pt x="6327" y="13419"/>
                    <a:pt x="6313" y="13422"/>
                    <a:pt x="6299" y="13428"/>
                  </a:cubicBezTo>
                  <a:cubicBezTo>
                    <a:pt x="6246" y="13450"/>
                    <a:pt x="6223" y="13511"/>
                    <a:pt x="6245" y="13564"/>
                  </a:cubicBezTo>
                  <a:cubicBezTo>
                    <a:pt x="6298" y="13686"/>
                    <a:pt x="6346" y="13814"/>
                    <a:pt x="6387" y="13944"/>
                  </a:cubicBezTo>
                  <a:cubicBezTo>
                    <a:pt x="6402" y="13988"/>
                    <a:pt x="6442" y="14016"/>
                    <a:pt x="6486" y="14016"/>
                  </a:cubicBezTo>
                  <a:cubicBezTo>
                    <a:pt x="6497" y="14016"/>
                    <a:pt x="6508" y="14013"/>
                    <a:pt x="6518" y="14011"/>
                  </a:cubicBezTo>
                  <a:cubicBezTo>
                    <a:pt x="6573" y="13993"/>
                    <a:pt x="6603" y="13934"/>
                    <a:pt x="6586" y="13880"/>
                  </a:cubicBezTo>
                  <a:cubicBezTo>
                    <a:pt x="6542" y="13744"/>
                    <a:pt x="6491" y="13610"/>
                    <a:pt x="6436" y="13482"/>
                  </a:cubicBezTo>
                  <a:cubicBezTo>
                    <a:pt x="6419" y="13443"/>
                    <a:pt x="6381" y="13419"/>
                    <a:pt x="6341" y="13419"/>
                  </a:cubicBezTo>
                  <a:close/>
                  <a:moveTo>
                    <a:pt x="6598" y="14208"/>
                  </a:moveTo>
                  <a:cubicBezTo>
                    <a:pt x="6590" y="14208"/>
                    <a:pt x="6582" y="14209"/>
                    <a:pt x="6573" y="14211"/>
                  </a:cubicBezTo>
                  <a:cubicBezTo>
                    <a:pt x="6518" y="14223"/>
                    <a:pt x="6483" y="14279"/>
                    <a:pt x="6496" y="14336"/>
                  </a:cubicBezTo>
                  <a:cubicBezTo>
                    <a:pt x="6527" y="14465"/>
                    <a:pt x="6551" y="14600"/>
                    <a:pt x="6572" y="14735"/>
                  </a:cubicBezTo>
                  <a:cubicBezTo>
                    <a:pt x="6580" y="14786"/>
                    <a:pt x="6624" y="14823"/>
                    <a:pt x="6674" y="14823"/>
                  </a:cubicBezTo>
                  <a:lnTo>
                    <a:pt x="6690" y="14823"/>
                  </a:lnTo>
                  <a:cubicBezTo>
                    <a:pt x="6746" y="14814"/>
                    <a:pt x="6785" y="14762"/>
                    <a:pt x="6777" y="14704"/>
                  </a:cubicBezTo>
                  <a:cubicBezTo>
                    <a:pt x="6757" y="14565"/>
                    <a:pt x="6730" y="14424"/>
                    <a:pt x="6698" y="14288"/>
                  </a:cubicBezTo>
                  <a:cubicBezTo>
                    <a:pt x="6687" y="14241"/>
                    <a:pt x="6645" y="14208"/>
                    <a:pt x="6598" y="14208"/>
                  </a:cubicBezTo>
                  <a:close/>
                  <a:moveTo>
                    <a:pt x="6716" y="15029"/>
                  </a:moveTo>
                  <a:cubicBezTo>
                    <a:pt x="6715" y="15029"/>
                    <a:pt x="6713" y="15029"/>
                    <a:pt x="6712" y="15029"/>
                  </a:cubicBezTo>
                  <a:cubicBezTo>
                    <a:pt x="6654" y="15033"/>
                    <a:pt x="6611" y="15083"/>
                    <a:pt x="6615" y="15139"/>
                  </a:cubicBezTo>
                  <a:cubicBezTo>
                    <a:pt x="6622" y="15255"/>
                    <a:pt x="6626" y="15371"/>
                    <a:pt x="6626" y="15487"/>
                  </a:cubicBezTo>
                  <a:lnTo>
                    <a:pt x="6626" y="15547"/>
                  </a:lnTo>
                  <a:cubicBezTo>
                    <a:pt x="6625" y="15605"/>
                    <a:pt x="6671" y="15651"/>
                    <a:pt x="6729" y="15651"/>
                  </a:cubicBezTo>
                  <a:lnTo>
                    <a:pt x="6730" y="15651"/>
                  </a:lnTo>
                  <a:cubicBezTo>
                    <a:pt x="6787" y="15651"/>
                    <a:pt x="6833" y="15606"/>
                    <a:pt x="6833" y="15548"/>
                  </a:cubicBezTo>
                  <a:lnTo>
                    <a:pt x="6834" y="15487"/>
                  </a:lnTo>
                  <a:cubicBezTo>
                    <a:pt x="6834" y="15366"/>
                    <a:pt x="6831" y="15246"/>
                    <a:pt x="6822" y="15126"/>
                  </a:cubicBezTo>
                  <a:cubicBezTo>
                    <a:pt x="6819" y="15070"/>
                    <a:pt x="6767" y="15029"/>
                    <a:pt x="6716" y="15029"/>
                  </a:cubicBezTo>
                  <a:close/>
                  <a:moveTo>
                    <a:pt x="6709" y="15859"/>
                  </a:moveTo>
                  <a:cubicBezTo>
                    <a:pt x="6660" y="15859"/>
                    <a:pt x="6610" y="15899"/>
                    <a:pt x="6605" y="15954"/>
                  </a:cubicBezTo>
                  <a:cubicBezTo>
                    <a:pt x="6593" y="16088"/>
                    <a:pt x="6575" y="16223"/>
                    <a:pt x="6553" y="16357"/>
                  </a:cubicBezTo>
                  <a:cubicBezTo>
                    <a:pt x="6542" y="16413"/>
                    <a:pt x="6580" y="16467"/>
                    <a:pt x="6636" y="16477"/>
                  </a:cubicBezTo>
                  <a:cubicBezTo>
                    <a:pt x="6642" y="16478"/>
                    <a:pt x="6648" y="16479"/>
                    <a:pt x="6654" y="16479"/>
                  </a:cubicBezTo>
                  <a:cubicBezTo>
                    <a:pt x="6704" y="16479"/>
                    <a:pt x="6747" y="16444"/>
                    <a:pt x="6757" y="16392"/>
                  </a:cubicBezTo>
                  <a:cubicBezTo>
                    <a:pt x="6780" y="16254"/>
                    <a:pt x="6800" y="16113"/>
                    <a:pt x="6812" y="15972"/>
                  </a:cubicBezTo>
                  <a:cubicBezTo>
                    <a:pt x="6817" y="15916"/>
                    <a:pt x="6776" y="15864"/>
                    <a:pt x="6718" y="15859"/>
                  </a:cubicBezTo>
                  <a:cubicBezTo>
                    <a:pt x="6715" y="15859"/>
                    <a:pt x="6712" y="15859"/>
                    <a:pt x="6709" y="15859"/>
                  </a:cubicBezTo>
                  <a:close/>
                  <a:moveTo>
                    <a:pt x="6565" y="16677"/>
                  </a:moveTo>
                  <a:cubicBezTo>
                    <a:pt x="6518" y="16677"/>
                    <a:pt x="6477" y="16707"/>
                    <a:pt x="6464" y="16754"/>
                  </a:cubicBezTo>
                  <a:cubicBezTo>
                    <a:pt x="6430" y="16885"/>
                    <a:pt x="6388" y="17016"/>
                    <a:pt x="6343" y="17141"/>
                  </a:cubicBezTo>
                  <a:cubicBezTo>
                    <a:pt x="6324" y="17195"/>
                    <a:pt x="6350" y="17255"/>
                    <a:pt x="6404" y="17274"/>
                  </a:cubicBezTo>
                  <a:cubicBezTo>
                    <a:pt x="6417" y="17279"/>
                    <a:pt x="6429" y="17280"/>
                    <a:pt x="6440" y="17280"/>
                  </a:cubicBezTo>
                  <a:cubicBezTo>
                    <a:pt x="6483" y="17280"/>
                    <a:pt x="6522" y="17255"/>
                    <a:pt x="6538" y="17212"/>
                  </a:cubicBezTo>
                  <a:cubicBezTo>
                    <a:pt x="6586" y="17081"/>
                    <a:pt x="6629" y="16945"/>
                    <a:pt x="6665" y="16807"/>
                  </a:cubicBezTo>
                  <a:cubicBezTo>
                    <a:pt x="6680" y="16751"/>
                    <a:pt x="6647" y="16695"/>
                    <a:pt x="6592" y="16680"/>
                  </a:cubicBezTo>
                  <a:cubicBezTo>
                    <a:pt x="6583" y="16678"/>
                    <a:pt x="6574" y="16677"/>
                    <a:pt x="6565" y="16677"/>
                  </a:cubicBezTo>
                  <a:close/>
                  <a:moveTo>
                    <a:pt x="6278" y="17456"/>
                  </a:moveTo>
                  <a:cubicBezTo>
                    <a:pt x="6240" y="17456"/>
                    <a:pt x="6203" y="17477"/>
                    <a:pt x="6185" y="17514"/>
                  </a:cubicBezTo>
                  <a:cubicBezTo>
                    <a:pt x="6126" y="17637"/>
                    <a:pt x="6060" y="17756"/>
                    <a:pt x="5990" y="17868"/>
                  </a:cubicBezTo>
                  <a:cubicBezTo>
                    <a:pt x="5960" y="17917"/>
                    <a:pt x="5974" y="17981"/>
                    <a:pt x="6023" y="18012"/>
                  </a:cubicBezTo>
                  <a:cubicBezTo>
                    <a:pt x="6041" y="18023"/>
                    <a:pt x="6059" y="18027"/>
                    <a:pt x="6079" y="18027"/>
                  </a:cubicBezTo>
                  <a:cubicBezTo>
                    <a:pt x="6113" y="18027"/>
                    <a:pt x="6146" y="18010"/>
                    <a:pt x="6167" y="17978"/>
                  </a:cubicBezTo>
                  <a:cubicBezTo>
                    <a:pt x="6240" y="17858"/>
                    <a:pt x="6310" y="17734"/>
                    <a:pt x="6371" y="17605"/>
                  </a:cubicBezTo>
                  <a:cubicBezTo>
                    <a:pt x="6397" y="17553"/>
                    <a:pt x="6375" y="17491"/>
                    <a:pt x="6324" y="17466"/>
                  </a:cubicBezTo>
                  <a:cubicBezTo>
                    <a:pt x="6309" y="17460"/>
                    <a:pt x="6293" y="17456"/>
                    <a:pt x="6278" y="17456"/>
                  </a:cubicBezTo>
                  <a:close/>
                  <a:moveTo>
                    <a:pt x="5838" y="18159"/>
                  </a:moveTo>
                  <a:cubicBezTo>
                    <a:pt x="5808" y="18159"/>
                    <a:pt x="5778" y="18172"/>
                    <a:pt x="5758" y="18198"/>
                  </a:cubicBezTo>
                  <a:cubicBezTo>
                    <a:pt x="5673" y="18304"/>
                    <a:pt x="5582" y="18405"/>
                    <a:pt x="5488" y="18497"/>
                  </a:cubicBezTo>
                  <a:cubicBezTo>
                    <a:pt x="5448" y="18536"/>
                    <a:pt x="5446" y="18602"/>
                    <a:pt x="5487" y="18644"/>
                  </a:cubicBezTo>
                  <a:cubicBezTo>
                    <a:pt x="5506" y="18664"/>
                    <a:pt x="5533" y="18674"/>
                    <a:pt x="5560" y="18674"/>
                  </a:cubicBezTo>
                  <a:cubicBezTo>
                    <a:pt x="5587" y="18674"/>
                    <a:pt x="5613" y="18664"/>
                    <a:pt x="5634" y="18645"/>
                  </a:cubicBezTo>
                  <a:cubicBezTo>
                    <a:pt x="5734" y="18547"/>
                    <a:pt x="5830" y="18440"/>
                    <a:pt x="5921" y="18328"/>
                  </a:cubicBezTo>
                  <a:cubicBezTo>
                    <a:pt x="5956" y="18282"/>
                    <a:pt x="5949" y="18217"/>
                    <a:pt x="5903" y="18182"/>
                  </a:cubicBezTo>
                  <a:cubicBezTo>
                    <a:pt x="5884" y="18166"/>
                    <a:pt x="5861" y="18159"/>
                    <a:pt x="5838" y="18159"/>
                  </a:cubicBezTo>
                  <a:close/>
                  <a:moveTo>
                    <a:pt x="5246" y="18737"/>
                  </a:moveTo>
                  <a:cubicBezTo>
                    <a:pt x="5224" y="18737"/>
                    <a:pt x="5203" y="18744"/>
                    <a:pt x="5184" y="18758"/>
                  </a:cubicBezTo>
                  <a:cubicBezTo>
                    <a:pt x="5078" y="18838"/>
                    <a:pt x="4964" y="18912"/>
                    <a:pt x="4847" y="18978"/>
                  </a:cubicBezTo>
                  <a:cubicBezTo>
                    <a:pt x="4798" y="19005"/>
                    <a:pt x="4780" y="19069"/>
                    <a:pt x="4808" y="19119"/>
                  </a:cubicBezTo>
                  <a:cubicBezTo>
                    <a:pt x="4828" y="19153"/>
                    <a:pt x="4863" y="19172"/>
                    <a:pt x="4899" y="19172"/>
                  </a:cubicBezTo>
                  <a:cubicBezTo>
                    <a:pt x="4916" y="19172"/>
                    <a:pt x="4933" y="19168"/>
                    <a:pt x="4950" y="19158"/>
                  </a:cubicBezTo>
                  <a:cubicBezTo>
                    <a:pt x="5074" y="19088"/>
                    <a:pt x="5195" y="19010"/>
                    <a:pt x="5309" y="18924"/>
                  </a:cubicBezTo>
                  <a:cubicBezTo>
                    <a:pt x="5355" y="18890"/>
                    <a:pt x="5363" y="18825"/>
                    <a:pt x="5329" y="18778"/>
                  </a:cubicBezTo>
                  <a:cubicBezTo>
                    <a:pt x="5308" y="18751"/>
                    <a:pt x="5277" y="18737"/>
                    <a:pt x="5246" y="18737"/>
                  </a:cubicBezTo>
                  <a:close/>
                  <a:moveTo>
                    <a:pt x="881" y="18923"/>
                  </a:moveTo>
                  <a:cubicBezTo>
                    <a:pt x="839" y="18923"/>
                    <a:pt x="800" y="18948"/>
                    <a:pt x="784" y="18989"/>
                  </a:cubicBezTo>
                  <a:cubicBezTo>
                    <a:pt x="764" y="19043"/>
                    <a:pt x="790" y="19103"/>
                    <a:pt x="843" y="19124"/>
                  </a:cubicBezTo>
                  <a:cubicBezTo>
                    <a:pt x="978" y="19175"/>
                    <a:pt x="1110" y="19223"/>
                    <a:pt x="1240" y="19266"/>
                  </a:cubicBezTo>
                  <a:cubicBezTo>
                    <a:pt x="1250" y="19270"/>
                    <a:pt x="1261" y="19271"/>
                    <a:pt x="1272" y="19271"/>
                  </a:cubicBezTo>
                  <a:lnTo>
                    <a:pt x="1272" y="19272"/>
                  </a:lnTo>
                  <a:cubicBezTo>
                    <a:pt x="1316" y="19272"/>
                    <a:pt x="1356" y="19244"/>
                    <a:pt x="1371" y="19201"/>
                  </a:cubicBezTo>
                  <a:cubicBezTo>
                    <a:pt x="1388" y="19146"/>
                    <a:pt x="1359" y="19087"/>
                    <a:pt x="1305" y="19069"/>
                  </a:cubicBezTo>
                  <a:cubicBezTo>
                    <a:pt x="1179" y="19027"/>
                    <a:pt x="1050" y="18980"/>
                    <a:pt x="919" y="18930"/>
                  </a:cubicBezTo>
                  <a:cubicBezTo>
                    <a:pt x="906" y="18925"/>
                    <a:pt x="893" y="18923"/>
                    <a:pt x="881" y="18923"/>
                  </a:cubicBezTo>
                  <a:close/>
                  <a:moveTo>
                    <a:pt x="4525" y="19143"/>
                  </a:moveTo>
                  <a:cubicBezTo>
                    <a:pt x="4512" y="19143"/>
                    <a:pt x="4499" y="19146"/>
                    <a:pt x="4486" y="19151"/>
                  </a:cubicBezTo>
                  <a:cubicBezTo>
                    <a:pt x="4364" y="19200"/>
                    <a:pt x="4235" y="19243"/>
                    <a:pt x="4105" y="19277"/>
                  </a:cubicBezTo>
                  <a:cubicBezTo>
                    <a:pt x="4049" y="19292"/>
                    <a:pt x="4016" y="19348"/>
                    <a:pt x="4030" y="19403"/>
                  </a:cubicBezTo>
                  <a:cubicBezTo>
                    <a:pt x="4043" y="19450"/>
                    <a:pt x="4086" y="19481"/>
                    <a:pt x="4131" y="19481"/>
                  </a:cubicBezTo>
                  <a:cubicBezTo>
                    <a:pt x="4139" y="19481"/>
                    <a:pt x="4149" y="19480"/>
                    <a:pt x="4158" y="19478"/>
                  </a:cubicBezTo>
                  <a:cubicBezTo>
                    <a:pt x="4296" y="19441"/>
                    <a:pt x="4432" y="19396"/>
                    <a:pt x="4563" y="19343"/>
                  </a:cubicBezTo>
                  <a:cubicBezTo>
                    <a:pt x="4617" y="19322"/>
                    <a:pt x="4643" y="19261"/>
                    <a:pt x="4621" y="19208"/>
                  </a:cubicBezTo>
                  <a:cubicBezTo>
                    <a:pt x="4605" y="19167"/>
                    <a:pt x="4566" y="19143"/>
                    <a:pt x="4525" y="19143"/>
                  </a:cubicBezTo>
                  <a:close/>
                  <a:moveTo>
                    <a:pt x="1670" y="19184"/>
                  </a:moveTo>
                  <a:cubicBezTo>
                    <a:pt x="1624" y="19184"/>
                    <a:pt x="1582" y="19215"/>
                    <a:pt x="1570" y="19261"/>
                  </a:cubicBezTo>
                  <a:cubicBezTo>
                    <a:pt x="1554" y="19316"/>
                    <a:pt x="1587" y="19372"/>
                    <a:pt x="1642" y="19388"/>
                  </a:cubicBezTo>
                  <a:cubicBezTo>
                    <a:pt x="1781" y="19426"/>
                    <a:pt x="1919" y="19459"/>
                    <a:pt x="2052" y="19486"/>
                  </a:cubicBezTo>
                  <a:cubicBezTo>
                    <a:pt x="2060" y="19488"/>
                    <a:pt x="2067" y="19489"/>
                    <a:pt x="2073" y="19489"/>
                  </a:cubicBezTo>
                  <a:cubicBezTo>
                    <a:pt x="2122" y="19489"/>
                    <a:pt x="2165" y="19455"/>
                    <a:pt x="2175" y="19406"/>
                  </a:cubicBezTo>
                  <a:cubicBezTo>
                    <a:pt x="2187" y="19349"/>
                    <a:pt x="2150" y="19295"/>
                    <a:pt x="2094" y="19283"/>
                  </a:cubicBezTo>
                  <a:cubicBezTo>
                    <a:pt x="1964" y="19256"/>
                    <a:pt x="1832" y="19224"/>
                    <a:pt x="1697" y="19188"/>
                  </a:cubicBezTo>
                  <a:cubicBezTo>
                    <a:pt x="1688" y="19185"/>
                    <a:pt x="1679" y="19184"/>
                    <a:pt x="1670" y="19184"/>
                  </a:cubicBezTo>
                  <a:close/>
                  <a:moveTo>
                    <a:pt x="2484" y="19351"/>
                  </a:moveTo>
                  <a:cubicBezTo>
                    <a:pt x="2432" y="19351"/>
                    <a:pt x="2387" y="19389"/>
                    <a:pt x="2379" y="19441"/>
                  </a:cubicBezTo>
                  <a:cubicBezTo>
                    <a:pt x="2372" y="19497"/>
                    <a:pt x="2412" y="19550"/>
                    <a:pt x="2469" y="19557"/>
                  </a:cubicBezTo>
                  <a:cubicBezTo>
                    <a:pt x="2612" y="19577"/>
                    <a:pt x="2754" y="19591"/>
                    <a:pt x="2890" y="19598"/>
                  </a:cubicBezTo>
                  <a:lnTo>
                    <a:pt x="2896" y="19598"/>
                  </a:lnTo>
                  <a:cubicBezTo>
                    <a:pt x="2951" y="19598"/>
                    <a:pt x="2997" y="19555"/>
                    <a:pt x="3000" y="19499"/>
                  </a:cubicBezTo>
                  <a:cubicBezTo>
                    <a:pt x="3003" y="19442"/>
                    <a:pt x="2959" y="19393"/>
                    <a:pt x="2901" y="19390"/>
                  </a:cubicBezTo>
                  <a:cubicBezTo>
                    <a:pt x="2770" y="19384"/>
                    <a:pt x="2634" y="19370"/>
                    <a:pt x="2497" y="19352"/>
                  </a:cubicBezTo>
                  <a:cubicBezTo>
                    <a:pt x="2492" y="19351"/>
                    <a:pt x="2488" y="19351"/>
                    <a:pt x="2484" y="19351"/>
                  </a:cubicBezTo>
                  <a:close/>
                  <a:moveTo>
                    <a:pt x="3725" y="19355"/>
                  </a:moveTo>
                  <a:cubicBezTo>
                    <a:pt x="3720" y="19355"/>
                    <a:pt x="3715" y="19356"/>
                    <a:pt x="3710" y="19357"/>
                  </a:cubicBezTo>
                  <a:cubicBezTo>
                    <a:pt x="3580" y="19375"/>
                    <a:pt x="3445" y="19387"/>
                    <a:pt x="3308" y="19393"/>
                  </a:cubicBezTo>
                  <a:cubicBezTo>
                    <a:pt x="3250" y="19396"/>
                    <a:pt x="3205" y="19444"/>
                    <a:pt x="3207" y="19501"/>
                  </a:cubicBezTo>
                  <a:cubicBezTo>
                    <a:pt x="3210" y="19556"/>
                    <a:pt x="3256" y="19600"/>
                    <a:pt x="3311" y="19600"/>
                  </a:cubicBezTo>
                  <a:lnTo>
                    <a:pt x="3315" y="19600"/>
                  </a:lnTo>
                  <a:cubicBezTo>
                    <a:pt x="3460" y="19595"/>
                    <a:pt x="3603" y="19582"/>
                    <a:pt x="3739" y="19562"/>
                  </a:cubicBezTo>
                  <a:cubicBezTo>
                    <a:pt x="3796" y="19554"/>
                    <a:pt x="3836" y="19501"/>
                    <a:pt x="3827" y="19445"/>
                  </a:cubicBezTo>
                  <a:cubicBezTo>
                    <a:pt x="3820" y="19392"/>
                    <a:pt x="3774" y="19355"/>
                    <a:pt x="3725" y="193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 flipH="1">
              <a:off x="1835922" y="738025"/>
              <a:ext cx="335928" cy="221542"/>
            </a:xfrm>
            <a:custGeom>
              <a:avLst/>
              <a:gdLst/>
              <a:ahLst/>
              <a:cxnLst/>
              <a:rect l="l" t="t" r="r" b="b"/>
              <a:pathLst>
                <a:path w="9574" h="6314" extrusionOk="0">
                  <a:moveTo>
                    <a:pt x="4782" y="975"/>
                  </a:moveTo>
                  <a:cubicBezTo>
                    <a:pt x="5158" y="1343"/>
                    <a:pt x="5234" y="1774"/>
                    <a:pt x="5133" y="2058"/>
                  </a:cubicBezTo>
                  <a:cubicBezTo>
                    <a:pt x="5079" y="2209"/>
                    <a:pt x="4984" y="2290"/>
                    <a:pt x="4873" y="2290"/>
                  </a:cubicBezTo>
                  <a:cubicBezTo>
                    <a:pt x="4803" y="2290"/>
                    <a:pt x="4727" y="2259"/>
                    <a:pt x="4650" y="2193"/>
                  </a:cubicBezTo>
                  <a:cubicBezTo>
                    <a:pt x="4384" y="1966"/>
                    <a:pt x="4448" y="1440"/>
                    <a:pt x="4781" y="975"/>
                  </a:cubicBezTo>
                  <a:close/>
                  <a:moveTo>
                    <a:pt x="7690" y="2384"/>
                  </a:moveTo>
                  <a:lnTo>
                    <a:pt x="7690" y="2384"/>
                  </a:lnTo>
                  <a:cubicBezTo>
                    <a:pt x="7621" y="2900"/>
                    <a:pt x="7303" y="3281"/>
                    <a:pt x="6881" y="3336"/>
                  </a:cubicBezTo>
                  <a:cubicBezTo>
                    <a:pt x="6855" y="3340"/>
                    <a:pt x="6831" y="3341"/>
                    <a:pt x="6808" y="3341"/>
                  </a:cubicBezTo>
                  <a:cubicBezTo>
                    <a:pt x="6697" y="3341"/>
                    <a:pt x="6695" y="3304"/>
                    <a:pt x="6693" y="3277"/>
                  </a:cubicBezTo>
                  <a:cubicBezTo>
                    <a:pt x="6685" y="3059"/>
                    <a:pt x="7099" y="2516"/>
                    <a:pt x="7690" y="2384"/>
                  </a:cubicBezTo>
                  <a:close/>
                  <a:moveTo>
                    <a:pt x="2663" y="3694"/>
                  </a:moveTo>
                  <a:cubicBezTo>
                    <a:pt x="2737" y="3694"/>
                    <a:pt x="2805" y="3762"/>
                    <a:pt x="2849" y="3819"/>
                  </a:cubicBezTo>
                  <a:cubicBezTo>
                    <a:pt x="3054" y="4081"/>
                    <a:pt x="3105" y="4367"/>
                    <a:pt x="2989" y="4605"/>
                  </a:cubicBezTo>
                  <a:cubicBezTo>
                    <a:pt x="2865" y="4860"/>
                    <a:pt x="2568" y="5019"/>
                    <a:pt x="2210" y="5024"/>
                  </a:cubicBezTo>
                  <a:cubicBezTo>
                    <a:pt x="2141" y="4554"/>
                    <a:pt x="2280" y="4055"/>
                    <a:pt x="2467" y="3822"/>
                  </a:cubicBezTo>
                  <a:cubicBezTo>
                    <a:pt x="2535" y="3739"/>
                    <a:pt x="2604" y="3694"/>
                    <a:pt x="2663" y="3694"/>
                  </a:cubicBezTo>
                  <a:close/>
                  <a:moveTo>
                    <a:pt x="5836" y="4109"/>
                  </a:moveTo>
                  <a:cubicBezTo>
                    <a:pt x="5860" y="4109"/>
                    <a:pt x="5918" y="4165"/>
                    <a:pt x="5963" y="4313"/>
                  </a:cubicBezTo>
                  <a:cubicBezTo>
                    <a:pt x="6077" y="4688"/>
                    <a:pt x="6006" y="5044"/>
                    <a:pt x="5764" y="5328"/>
                  </a:cubicBezTo>
                  <a:cubicBezTo>
                    <a:pt x="5543" y="4933"/>
                    <a:pt x="5564" y="4512"/>
                    <a:pt x="5690" y="4263"/>
                  </a:cubicBezTo>
                  <a:cubicBezTo>
                    <a:pt x="5748" y="4151"/>
                    <a:pt x="5810" y="4109"/>
                    <a:pt x="5836" y="4109"/>
                  </a:cubicBezTo>
                  <a:close/>
                  <a:moveTo>
                    <a:pt x="5988" y="289"/>
                  </a:moveTo>
                  <a:cubicBezTo>
                    <a:pt x="6234" y="289"/>
                    <a:pt x="6483" y="361"/>
                    <a:pt x="6718" y="512"/>
                  </a:cubicBezTo>
                  <a:cubicBezTo>
                    <a:pt x="7316" y="896"/>
                    <a:pt x="7677" y="1480"/>
                    <a:pt x="7703" y="2095"/>
                  </a:cubicBezTo>
                  <a:cubicBezTo>
                    <a:pt x="6969" y="2221"/>
                    <a:pt x="6396" y="2890"/>
                    <a:pt x="6412" y="3288"/>
                  </a:cubicBezTo>
                  <a:cubicBezTo>
                    <a:pt x="6419" y="3450"/>
                    <a:pt x="6527" y="3623"/>
                    <a:pt x="6808" y="3623"/>
                  </a:cubicBezTo>
                  <a:cubicBezTo>
                    <a:pt x="6842" y="3623"/>
                    <a:pt x="6877" y="3620"/>
                    <a:pt x="6916" y="3615"/>
                  </a:cubicBezTo>
                  <a:cubicBezTo>
                    <a:pt x="7488" y="3541"/>
                    <a:pt x="7911" y="3032"/>
                    <a:pt x="7977" y="2356"/>
                  </a:cubicBezTo>
                  <a:cubicBezTo>
                    <a:pt x="8294" y="2366"/>
                    <a:pt x="8590" y="2514"/>
                    <a:pt x="8854" y="2797"/>
                  </a:cubicBezTo>
                  <a:cubicBezTo>
                    <a:pt x="9304" y="3277"/>
                    <a:pt x="9196" y="3846"/>
                    <a:pt x="9026" y="4239"/>
                  </a:cubicBezTo>
                  <a:cubicBezTo>
                    <a:pt x="8634" y="5143"/>
                    <a:pt x="7537" y="5967"/>
                    <a:pt x="6725" y="5967"/>
                  </a:cubicBezTo>
                  <a:cubicBezTo>
                    <a:pt x="6501" y="5967"/>
                    <a:pt x="6310" y="5905"/>
                    <a:pt x="6158" y="5783"/>
                  </a:cubicBezTo>
                  <a:cubicBezTo>
                    <a:pt x="6073" y="5715"/>
                    <a:pt x="5996" y="5641"/>
                    <a:pt x="5930" y="5564"/>
                  </a:cubicBezTo>
                  <a:cubicBezTo>
                    <a:pt x="6272" y="5200"/>
                    <a:pt x="6382" y="4721"/>
                    <a:pt x="6233" y="4231"/>
                  </a:cubicBezTo>
                  <a:cubicBezTo>
                    <a:pt x="6126" y="3880"/>
                    <a:pt x="5938" y="3827"/>
                    <a:pt x="5836" y="3827"/>
                  </a:cubicBezTo>
                  <a:cubicBezTo>
                    <a:pt x="5683" y="3827"/>
                    <a:pt x="5538" y="3940"/>
                    <a:pt x="5439" y="4136"/>
                  </a:cubicBezTo>
                  <a:cubicBezTo>
                    <a:pt x="5266" y="4475"/>
                    <a:pt x="5243" y="5024"/>
                    <a:pt x="5553" y="5525"/>
                  </a:cubicBezTo>
                  <a:cubicBezTo>
                    <a:pt x="5228" y="5772"/>
                    <a:pt x="4623" y="6032"/>
                    <a:pt x="3516" y="6032"/>
                  </a:cubicBezTo>
                  <a:lnTo>
                    <a:pt x="3393" y="6031"/>
                  </a:lnTo>
                  <a:cubicBezTo>
                    <a:pt x="2702" y="6019"/>
                    <a:pt x="2405" y="5660"/>
                    <a:pt x="2279" y="5304"/>
                  </a:cubicBezTo>
                  <a:cubicBezTo>
                    <a:pt x="2715" y="5279"/>
                    <a:pt x="3080" y="5063"/>
                    <a:pt x="3243" y="4729"/>
                  </a:cubicBezTo>
                  <a:cubicBezTo>
                    <a:pt x="3408" y="4391"/>
                    <a:pt x="3346" y="3995"/>
                    <a:pt x="3072" y="3645"/>
                  </a:cubicBezTo>
                  <a:cubicBezTo>
                    <a:pt x="2922" y="3451"/>
                    <a:pt x="2767" y="3411"/>
                    <a:pt x="2663" y="3411"/>
                  </a:cubicBezTo>
                  <a:cubicBezTo>
                    <a:pt x="2515" y="3411"/>
                    <a:pt x="2372" y="3492"/>
                    <a:pt x="2248" y="3645"/>
                  </a:cubicBezTo>
                  <a:cubicBezTo>
                    <a:pt x="2028" y="3919"/>
                    <a:pt x="1861" y="4452"/>
                    <a:pt x="1923" y="4998"/>
                  </a:cubicBezTo>
                  <a:cubicBezTo>
                    <a:pt x="1618" y="4942"/>
                    <a:pt x="1297" y="4791"/>
                    <a:pt x="984" y="4556"/>
                  </a:cubicBezTo>
                  <a:cubicBezTo>
                    <a:pt x="267" y="4019"/>
                    <a:pt x="419" y="3272"/>
                    <a:pt x="517" y="2976"/>
                  </a:cubicBezTo>
                  <a:cubicBezTo>
                    <a:pt x="733" y="2327"/>
                    <a:pt x="1307" y="1800"/>
                    <a:pt x="1798" y="1800"/>
                  </a:cubicBezTo>
                  <a:cubicBezTo>
                    <a:pt x="1918" y="1800"/>
                    <a:pt x="2032" y="1830"/>
                    <a:pt x="2134" y="1894"/>
                  </a:cubicBezTo>
                  <a:cubicBezTo>
                    <a:pt x="2157" y="1908"/>
                    <a:pt x="2182" y="1915"/>
                    <a:pt x="2207" y="1915"/>
                  </a:cubicBezTo>
                  <a:cubicBezTo>
                    <a:pt x="2234" y="1915"/>
                    <a:pt x="2261" y="1907"/>
                    <a:pt x="2285" y="1892"/>
                  </a:cubicBezTo>
                  <a:cubicBezTo>
                    <a:pt x="2330" y="1862"/>
                    <a:pt x="2355" y="1810"/>
                    <a:pt x="2348" y="1755"/>
                  </a:cubicBezTo>
                  <a:cubicBezTo>
                    <a:pt x="2347" y="1747"/>
                    <a:pt x="2254" y="1007"/>
                    <a:pt x="2607" y="604"/>
                  </a:cubicBezTo>
                  <a:cubicBezTo>
                    <a:pt x="2756" y="434"/>
                    <a:pt x="2968" y="349"/>
                    <a:pt x="3241" y="349"/>
                  </a:cubicBezTo>
                  <a:cubicBezTo>
                    <a:pt x="3436" y="349"/>
                    <a:pt x="3662" y="392"/>
                    <a:pt x="3919" y="478"/>
                  </a:cubicBezTo>
                  <a:cubicBezTo>
                    <a:pt x="4166" y="561"/>
                    <a:pt x="4383" y="668"/>
                    <a:pt x="4564" y="795"/>
                  </a:cubicBezTo>
                  <a:cubicBezTo>
                    <a:pt x="4177" y="1329"/>
                    <a:pt x="4040" y="2042"/>
                    <a:pt x="4468" y="2407"/>
                  </a:cubicBezTo>
                  <a:cubicBezTo>
                    <a:pt x="4597" y="2519"/>
                    <a:pt x="4738" y="2578"/>
                    <a:pt x="4875" y="2578"/>
                  </a:cubicBezTo>
                  <a:cubicBezTo>
                    <a:pt x="5105" y="2578"/>
                    <a:pt x="5305" y="2415"/>
                    <a:pt x="5399" y="2153"/>
                  </a:cubicBezTo>
                  <a:cubicBezTo>
                    <a:pt x="5533" y="1778"/>
                    <a:pt x="5444" y="1216"/>
                    <a:pt x="4962" y="757"/>
                  </a:cubicBezTo>
                  <a:cubicBezTo>
                    <a:pt x="5259" y="451"/>
                    <a:pt x="5620" y="289"/>
                    <a:pt x="5988" y="289"/>
                  </a:cubicBezTo>
                  <a:close/>
                  <a:moveTo>
                    <a:pt x="5988" y="0"/>
                  </a:moveTo>
                  <a:cubicBezTo>
                    <a:pt x="5541" y="0"/>
                    <a:pt x="5095" y="209"/>
                    <a:pt x="4744" y="579"/>
                  </a:cubicBezTo>
                  <a:cubicBezTo>
                    <a:pt x="4537" y="429"/>
                    <a:pt x="4290" y="305"/>
                    <a:pt x="4008" y="211"/>
                  </a:cubicBezTo>
                  <a:cubicBezTo>
                    <a:pt x="3724" y="116"/>
                    <a:pt x="3467" y="68"/>
                    <a:pt x="3240" y="68"/>
                  </a:cubicBezTo>
                  <a:cubicBezTo>
                    <a:pt x="2883" y="68"/>
                    <a:pt x="2599" y="186"/>
                    <a:pt x="2395" y="418"/>
                  </a:cubicBezTo>
                  <a:cubicBezTo>
                    <a:pt x="2096" y="759"/>
                    <a:pt x="2051" y="1258"/>
                    <a:pt x="2054" y="1552"/>
                  </a:cubicBezTo>
                  <a:cubicBezTo>
                    <a:pt x="1972" y="1529"/>
                    <a:pt x="1887" y="1518"/>
                    <a:pt x="1798" y="1518"/>
                  </a:cubicBezTo>
                  <a:cubicBezTo>
                    <a:pt x="1185" y="1518"/>
                    <a:pt x="505" y="2120"/>
                    <a:pt x="250" y="2888"/>
                  </a:cubicBezTo>
                  <a:cubicBezTo>
                    <a:pt x="0" y="3636"/>
                    <a:pt x="206" y="4327"/>
                    <a:pt x="815" y="4783"/>
                  </a:cubicBezTo>
                  <a:cubicBezTo>
                    <a:pt x="1199" y="5070"/>
                    <a:pt x="1600" y="5246"/>
                    <a:pt x="1980" y="5293"/>
                  </a:cubicBezTo>
                  <a:cubicBezTo>
                    <a:pt x="2159" y="5930"/>
                    <a:pt x="2667" y="6300"/>
                    <a:pt x="3388" y="6313"/>
                  </a:cubicBezTo>
                  <a:lnTo>
                    <a:pt x="3516" y="6314"/>
                  </a:lnTo>
                  <a:lnTo>
                    <a:pt x="3517" y="6314"/>
                  </a:lnTo>
                  <a:cubicBezTo>
                    <a:pt x="4477" y="6314"/>
                    <a:pt x="5234" y="6120"/>
                    <a:pt x="5721" y="5753"/>
                  </a:cubicBezTo>
                  <a:cubicBezTo>
                    <a:pt x="5798" y="5842"/>
                    <a:pt x="5885" y="5925"/>
                    <a:pt x="5983" y="6004"/>
                  </a:cubicBezTo>
                  <a:cubicBezTo>
                    <a:pt x="6185" y="6167"/>
                    <a:pt x="6436" y="6249"/>
                    <a:pt x="6725" y="6249"/>
                  </a:cubicBezTo>
                  <a:cubicBezTo>
                    <a:pt x="7651" y="6249"/>
                    <a:pt x="8847" y="5362"/>
                    <a:pt x="9285" y="4350"/>
                  </a:cubicBezTo>
                  <a:cubicBezTo>
                    <a:pt x="9573" y="3686"/>
                    <a:pt x="9492" y="3065"/>
                    <a:pt x="9060" y="2603"/>
                  </a:cubicBezTo>
                  <a:cubicBezTo>
                    <a:pt x="8741" y="2264"/>
                    <a:pt x="8380" y="2085"/>
                    <a:pt x="7984" y="2074"/>
                  </a:cubicBezTo>
                  <a:cubicBezTo>
                    <a:pt x="7951" y="1371"/>
                    <a:pt x="7543" y="707"/>
                    <a:pt x="6871" y="275"/>
                  </a:cubicBezTo>
                  <a:cubicBezTo>
                    <a:pt x="6587" y="92"/>
                    <a:pt x="6289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8862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935467" y="1608133"/>
            <a:ext cx="8879200" cy="40340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marL="609585" lvl="0" indent="-42332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AutoNum type="arabicPeriod"/>
              <a:defRPr>
                <a:solidFill>
                  <a:schemeClr val="dk1"/>
                </a:solidFill>
              </a:defRPr>
            </a:lvl1pPr>
            <a:lvl2pPr marL="1219170" lvl="1" indent="-42332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AutoNum type="alphaLcPeriod"/>
              <a:defRPr>
                <a:solidFill>
                  <a:schemeClr val="dk1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romanLcPeriod"/>
              <a:defRPr>
                <a:solidFill>
                  <a:schemeClr val="dk1"/>
                </a:solidFill>
              </a:defRPr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arabicPeriod"/>
              <a:defRPr>
                <a:solidFill>
                  <a:schemeClr val="dk1"/>
                </a:solidFill>
              </a:defRPr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alphaLcPeriod"/>
              <a:defRPr>
                <a:solidFill>
                  <a:schemeClr val="dk1"/>
                </a:solidFill>
              </a:defRPr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romanLcPeriod"/>
              <a:defRPr>
                <a:solidFill>
                  <a:schemeClr val="dk1"/>
                </a:solidFill>
              </a:defRPr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arabicPeriod"/>
              <a:defRPr>
                <a:solidFill>
                  <a:schemeClr val="dk1"/>
                </a:solidFill>
              </a:defRPr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alphaLcPeriod"/>
              <a:defRPr>
                <a:solidFill>
                  <a:schemeClr val="dk1"/>
                </a:solidFill>
              </a:defRPr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Muli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935467" y="836533"/>
            <a:ext cx="10305600" cy="6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7815333" y="-3590467"/>
            <a:ext cx="6411168" cy="5672995"/>
          </a:xfrm>
          <a:custGeom>
            <a:avLst/>
            <a:gdLst/>
            <a:ahLst/>
            <a:cxnLst/>
            <a:rect l="l" t="t" r="r" b="b"/>
            <a:pathLst>
              <a:path w="75040" h="66400" extrusionOk="0">
                <a:moveTo>
                  <a:pt x="42323" y="0"/>
                </a:moveTo>
                <a:cubicBezTo>
                  <a:pt x="39634" y="0"/>
                  <a:pt x="36949" y="959"/>
                  <a:pt x="34088" y="2334"/>
                </a:cubicBezTo>
                <a:cubicBezTo>
                  <a:pt x="31438" y="2977"/>
                  <a:pt x="28949" y="4074"/>
                  <a:pt x="26835" y="5680"/>
                </a:cubicBezTo>
                <a:cubicBezTo>
                  <a:pt x="20652" y="10337"/>
                  <a:pt x="18564" y="21739"/>
                  <a:pt x="16530" y="28725"/>
                </a:cubicBezTo>
                <a:cubicBezTo>
                  <a:pt x="14041" y="37076"/>
                  <a:pt x="2933" y="37263"/>
                  <a:pt x="1675" y="46364"/>
                </a:cubicBezTo>
                <a:cubicBezTo>
                  <a:pt x="0" y="58824"/>
                  <a:pt x="11871" y="66399"/>
                  <a:pt x="22757" y="66399"/>
                </a:cubicBezTo>
                <a:cubicBezTo>
                  <a:pt x="23352" y="66399"/>
                  <a:pt x="23945" y="66377"/>
                  <a:pt x="24533" y="66331"/>
                </a:cubicBezTo>
                <a:cubicBezTo>
                  <a:pt x="39682" y="64939"/>
                  <a:pt x="52878" y="63975"/>
                  <a:pt x="64922" y="53992"/>
                </a:cubicBezTo>
                <a:cubicBezTo>
                  <a:pt x="68562" y="51021"/>
                  <a:pt x="71292" y="47461"/>
                  <a:pt x="72818" y="43714"/>
                </a:cubicBezTo>
                <a:cubicBezTo>
                  <a:pt x="73755" y="41760"/>
                  <a:pt x="74370" y="39753"/>
                  <a:pt x="74585" y="38066"/>
                </a:cubicBezTo>
                <a:cubicBezTo>
                  <a:pt x="75040" y="35095"/>
                  <a:pt x="74237" y="32847"/>
                  <a:pt x="72765" y="31054"/>
                </a:cubicBezTo>
                <a:cubicBezTo>
                  <a:pt x="71694" y="28725"/>
                  <a:pt x="69954" y="26557"/>
                  <a:pt x="67492" y="24576"/>
                </a:cubicBezTo>
                <a:cubicBezTo>
                  <a:pt x="63129" y="21231"/>
                  <a:pt x="59221" y="17698"/>
                  <a:pt x="56411" y="13067"/>
                </a:cubicBezTo>
                <a:cubicBezTo>
                  <a:pt x="54136" y="8999"/>
                  <a:pt x="53413" y="5814"/>
                  <a:pt x="50121" y="3030"/>
                </a:cubicBezTo>
                <a:cubicBezTo>
                  <a:pt x="47415" y="857"/>
                  <a:pt x="44867" y="0"/>
                  <a:pt x="4232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8387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10066067" y="-3445099"/>
            <a:ext cx="4764735" cy="5461041"/>
          </a:xfrm>
          <a:custGeom>
            <a:avLst/>
            <a:gdLst/>
            <a:ahLst/>
            <a:cxnLst/>
            <a:rect l="l" t="t" r="r" b="b"/>
            <a:pathLst>
              <a:path w="52649" h="60343" extrusionOk="0">
                <a:moveTo>
                  <a:pt x="24055" y="1"/>
                </a:moveTo>
                <a:cubicBezTo>
                  <a:pt x="17235" y="1"/>
                  <a:pt x="10851" y="5532"/>
                  <a:pt x="8351" y="11961"/>
                </a:cubicBezTo>
                <a:cubicBezTo>
                  <a:pt x="3962" y="23631"/>
                  <a:pt x="0" y="33668"/>
                  <a:pt x="3025" y="46167"/>
                </a:cubicBezTo>
                <a:cubicBezTo>
                  <a:pt x="3908" y="49861"/>
                  <a:pt x="5541" y="53153"/>
                  <a:pt x="7709" y="55589"/>
                </a:cubicBezTo>
                <a:cubicBezTo>
                  <a:pt x="8860" y="57034"/>
                  <a:pt x="10118" y="58239"/>
                  <a:pt x="11296" y="58988"/>
                </a:cubicBezTo>
                <a:cubicBezTo>
                  <a:pt x="12693" y="59957"/>
                  <a:pt x="14065" y="60342"/>
                  <a:pt x="15402" y="60342"/>
                </a:cubicBezTo>
                <a:cubicBezTo>
                  <a:pt x="15985" y="60342"/>
                  <a:pt x="16561" y="60269"/>
                  <a:pt x="17130" y="60139"/>
                </a:cubicBezTo>
                <a:cubicBezTo>
                  <a:pt x="17182" y="60140"/>
                  <a:pt x="17233" y="60140"/>
                  <a:pt x="17285" y="60140"/>
                </a:cubicBezTo>
                <a:cubicBezTo>
                  <a:pt x="19302" y="60140"/>
                  <a:pt x="21471" y="59630"/>
                  <a:pt x="23742" y="58560"/>
                </a:cubicBezTo>
                <a:cubicBezTo>
                  <a:pt x="27756" y="56552"/>
                  <a:pt x="31771" y="54920"/>
                  <a:pt x="36188" y="54518"/>
                </a:cubicBezTo>
                <a:cubicBezTo>
                  <a:pt x="36919" y="54482"/>
                  <a:pt x="37607" y="54474"/>
                  <a:pt x="38264" y="54474"/>
                </a:cubicBezTo>
                <a:cubicBezTo>
                  <a:pt x="38824" y="54474"/>
                  <a:pt x="39361" y="54480"/>
                  <a:pt x="39884" y="54480"/>
                </a:cubicBezTo>
                <a:cubicBezTo>
                  <a:pt x="41934" y="54480"/>
                  <a:pt x="43756" y="54387"/>
                  <a:pt x="45823" y="53474"/>
                </a:cubicBezTo>
                <a:cubicBezTo>
                  <a:pt x="51123" y="51012"/>
                  <a:pt x="52060" y="46970"/>
                  <a:pt x="52060" y="41938"/>
                </a:cubicBezTo>
                <a:cubicBezTo>
                  <a:pt x="52595" y="39690"/>
                  <a:pt x="52648" y="37442"/>
                  <a:pt x="52220" y="35327"/>
                </a:cubicBezTo>
                <a:cubicBezTo>
                  <a:pt x="50989" y="29091"/>
                  <a:pt x="43361" y="23497"/>
                  <a:pt x="38891" y="19482"/>
                </a:cubicBezTo>
                <a:cubicBezTo>
                  <a:pt x="33645" y="14664"/>
                  <a:pt x="37472" y="6447"/>
                  <a:pt x="31209" y="2218"/>
                </a:cubicBezTo>
                <a:cubicBezTo>
                  <a:pt x="28869" y="674"/>
                  <a:pt x="26436" y="1"/>
                  <a:pt x="24055" y="1"/>
                </a:cubicBezTo>
                <a:close/>
              </a:path>
            </a:pathLst>
          </a:custGeom>
          <a:solidFill>
            <a:srgbClr val="EFD5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" name="Google Shape;35;p6"/>
          <p:cNvSpPr/>
          <p:nvPr/>
        </p:nvSpPr>
        <p:spPr>
          <a:xfrm>
            <a:off x="-2088200" y="4670104"/>
            <a:ext cx="3876067" cy="3429781"/>
          </a:xfrm>
          <a:custGeom>
            <a:avLst/>
            <a:gdLst/>
            <a:ahLst/>
            <a:cxnLst/>
            <a:rect l="l" t="t" r="r" b="b"/>
            <a:pathLst>
              <a:path w="75040" h="66400" extrusionOk="0">
                <a:moveTo>
                  <a:pt x="42323" y="0"/>
                </a:moveTo>
                <a:cubicBezTo>
                  <a:pt x="39634" y="0"/>
                  <a:pt x="36949" y="959"/>
                  <a:pt x="34088" y="2334"/>
                </a:cubicBezTo>
                <a:cubicBezTo>
                  <a:pt x="31438" y="2977"/>
                  <a:pt x="28949" y="4074"/>
                  <a:pt x="26835" y="5680"/>
                </a:cubicBezTo>
                <a:cubicBezTo>
                  <a:pt x="20652" y="10337"/>
                  <a:pt x="18564" y="21739"/>
                  <a:pt x="16530" y="28725"/>
                </a:cubicBezTo>
                <a:cubicBezTo>
                  <a:pt x="14041" y="37076"/>
                  <a:pt x="2933" y="37263"/>
                  <a:pt x="1675" y="46364"/>
                </a:cubicBezTo>
                <a:cubicBezTo>
                  <a:pt x="0" y="58824"/>
                  <a:pt x="11871" y="66399"/>
                  <a:pt x="22757" y="66399"/>
                </a:cubicBezTo>
                <a:cubicBezTo>
                  <a:pt x="23352" y="66399"/>
                  <a:pt x="23945" y="66377"/>
                  <a:pt x="24533" y="66331"/>
                </a:cubicBezTo>
                <a:cubicBezTo>
                  <a:pt x="39682" y="64939"/>
                  <a:pt x="52878" y="63975"/>
                  <a:pt x="64922" y="53992"/>
                </a:cubicBezTo>
                <a:cubicBezTo>
                  <a:pt x="68562" y="51021"/>
                  <a:pt x="71292" y="47461"/>
                  <a:pt x="72818" y="43714"/>
                </a:cubicBezTo>
                <a:cubicBezTo>
                  <a:pt x="73755" y="41760"/>
                  <a:pt x="74370" y="39753"/>
                  <a:pt x="74585" y="38066"/>
                </a:cubicBezTo>
                <a:cubicBezTo>
                  <a:pt x="75040" y="35095"/>
                  <a:pt x="74237" y="32847"/>
                  <a:pt x="72765" y="31054"/>
                </a:cubicBezTo>
                <a:cubicBezTo>
                  <a:pt x="71694" y="28725"/>
                  <a:pt x="69954" y="26557"/>
                  <a:pt x="67492" y="24576"/>
                </a:cubicBezTo>
                <a:cubicBezTo>
                  <a:pt x="63129" y="21231"/>
                  <a:pt x="59221" y="17698"/>
                  <a:pt x="56411" y="13067"/>
                </a:cubicBezTo>
                <a:cubicBezTo>
                  <a:pt x="54136" y="8999"/>
                  <a:pt x="53413" y="5814"/>
                  <a:pt x="50121" y="3030"/>
                </a:cubicBezTo>
                <a:cubicBezTo>
                  <a:pt x="47415" y="857"/>
                  <a:pt x="44867" y="0"/>
                  <a:pt x="423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935467" y="836533"/>
            <a:ext cx="10305600" cy="6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1310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4953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986969" y="3903080"/>
            <a:ext cx="32592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986967" y="4445507"/>
            <a:ext cx="2666000" cy="9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2"/>
          </p:nvPr>
        </p:nvSpPr>
        <p:spPr>
          <a:xfrm>
            <a:off x="6726631" y="3903080"/>
            <a:ext cx="32592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3"/>
          </p:nvPr>
        </p:nvSpPr>
        <p:spPr>
          <a:xfrm>
            <a:off x="6726633" y="4445507"/>
            <a:ext cx="2666000" cy="9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4"/>
          </p:nvPr>
        </p:nvSpPr>
        <p:spPr>
          <a:xfrm>
            <a:off x="3857875" y="3903080"/>
            <a:ext cx="32592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5"/>
          </p:nvPr>
        </p:nvSpPr>
        <p:spPr>
          <a:xfrm>
            <a:off x="3857865" y="4445507"/>
            <a:ext cx="2666000" cy="9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6"/>
          </p:nvPr>
        </p:nvSpPr>
        <p:spPr>
          <a:xfrm>
            <a:off x="935467" y="836533"/>
            <a:ext cx="10305600" cy="6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7" hasCustomPrompt="1"/>
          </p:nvPr>
        </p:nvSpPr>
        <p:spPr>
          <a:xfrm>
            <a:off x="986969" y="3420901"/>
            <a:ext cx="1739600" cy="6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8" hasCustomPrompt="1"/>
          </p:nvPr>
        </p:nvSpPr>
        <p:spPr>
          <a:xfrm>
            <a:off x="3857875" y="3420901"/>
            <a:ext cx="1739600" cy="6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9" hasCustomPrompt="1"/>
          </p:nvPr>
        </p:nvSpPr>
        <p:spPr>
          <a:xfrm>
            <a:off x="6726631" y="3420901"/>
            <a:ext cx="1739600" cy="6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/>
          <p:nvPr/>
        </p:nvSpPr>
        <p:spPr>
          <a:xfrm>
            <a:off x="-1410400" y="-4635783"/>
            <a:ext cx="4832827" cy="5539085"/>
          </a:xfrm>
          <a:custGeom>
            <a:avLst/>
            <a:gdLst/>
            <a:ahLst/>
            <a:cxnLst/>
            <a:rect l="l" t="t" r="r" b="b"/>
            <a:pathLst>
              <a:path w="52649" h="60343" extrusionOk="0">
                <a:moveTo>
                  <a:pt x="24055" y="1"/>
                </a:moveTo>
                <a:cubicBezTo>
                  <a:pt x="17235" y="1"/>
                  <a:pt x="10851" y="5532"/>
                  <a:pt x="8351" y="11961"/>
                </a:cubicBezTo>
                <a:cubicBezTo>
                  <a:pt x="3962" y="23631"/>
                  <a:pt x="0" y="33668"/>
                  <a:pt x="3025" y="46167"/>
                </a:cubicBezTo>
                <a:cubicBezTo>
                  <a:pt x="3908" y="49861"/>
                  <a:pt x="5541" y="53153"/>
                  <a:pt x="7709" y="55589"/>
                </a:cubicBezTo>
                <a:cubicBezTo>
                  <a:pt x="8860" y="57034"/>
                  <a:pt x="10118" y="58239"/>
                  <a:pt x="11296" y="58988"/>
                </a:cubicBezTo>
                <a:cubicBezTo>
                  <a:pt x="12693" y="59957"/>
                  <a:pt x="14065" y="60342"/>
                  <a:pt x="15402" y="60342"/>
                </a:cubicBezTo>
                <a:cubicBezTo>
                  <a:pt x="15985" y="60342"/>
                  <a:pt x="16561" y="60269"/>
                  <a:pt x="17130" y="60139"/>
                </a:cubicBezTo>
                <a:cubicBezTo>
                  <a:pt x="17182" y="60140"/>
                  <a:pt x="17233" y="60140"/>
                  <a:pt x="17285" y="60140"/>
                </a:cubicBezTo>
                <a:cubicBezTo>
                  <a:pt x="19302" y="60140"/>
                  <a:pt x="21471" y="59630"/>
                  <a:pt x="23742" y="58560"/>
                </a:cubicBezTo>
                <a:cubicBezTo>
                  <a:pt x="27756" y="56552"/>
                  <a:pt x="31771" y="54920"/>
                  <a:pt x="36188" y="54518"/>
                </a:cubicBezTo>
                <a:cubicBezTo>
                  <a:pt x="36919" y="54482"/>
                  <a:pt x="37607" y="54474"/>
                  <a:pt x="38264" y="54474"/>
                </a:cubicBezTo>
                <a:cubicBezTo>
                  <a:pt x="38824" y="54474"/>
                  <a:pt x="39361" y="54480"/>
                  <a:pt x="39884" y="54480"/>
                </a:cubicBezTo>
                <a:cubicBezTo>
                  <a:pt x="41934" y="54480"/>
                  <a:pt x="43756" y="54387"/>
                  <a:pt x="45823" y="53474"/>
                </a:cubicBezTo>
                <a:cubicBezTo>
                  <a:pt x="51123" y="51012"/>
                  <a:pt x="52060" y="46970"/>
                  <a:pt x="52060" y="41938"/>
                </a:cubicBezTo>
                <a:cubicBezTo>
                  <a:pt x="52595" y="39690"/>
                  <a:pt x="52648" y="37442"/>
                  <a:pt x="52220" y="35327"/>
                </a:cubicBezTo>
                <a:cubicBezTo>
                  <a:pt x="50989" y="29091"/>
                  <a:pt x="43361" y="23497"/>
                  <a:pt x="38891" y="19482"/>
                </a:cubicBezTo>
                <a:cubicBezTo>
                  <a:pt x="33645" y="14664"/>
                  <a:pt x="37472" y="6447"/>
                  <a:pt x="31209" y="2218"/>
                </a:cubicBezTo>
                <a:cubicBezTo>
                  <a:pt x="28869" y="674"/>
                  <a:pt x="26436" y="1"/>
                  <a:pt x="2405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69;p13"/>
          <p:cNvSpPr/>
          <p:nvPr/>
        </p:nvSpPr>
        <p:spPr>
          <a:xfrm flipH="1">
            <a:off x="7117068" y="-3192900"/>
            <a:ext cx="6741067" cy="6613792"/>
          </a:xfrm>
          <a:custGeom>
            <a:avLst/>
            <a:gdLst/>
            <a:ahLst/>
            <a:cxnLst/>
            <a:rect l="l" t="t" r="r" b="b"/>
            <a:pathLst>
              <a:path w="65041" h="63813" extrusionOk="0">
                <a:moveTo>
                  <a:pt x="31297" y="1"/>
                </a:moveTo>
                <a:cubicBezTo>
                  <a:pt x="28147" y="1"/>
                  <a:pt x="25343" y="1529"/>
                  <a:pt x="22430" y="3671"/>
                </a:cubicBezTo>
                <a:cubicBezTo>
                  <a:pt x="20128" y="4661"/>
                  <a:pt x="18067" y="6106"/>
                  <a:pt x="16408" y="7873"/>
                </a:cubicBezTo>
                <a:cubicBezTo>
                  <a:pt x="11536" y="13092"/>
                  <a:pt x="11536" y="23745"/>
                  <a:pt x="10867" y="30410"/>
                </a:cubicBezTo>
                <a:cubicBezTo>
                  <a:pt x="10011" y="38332"/>
                  <a:pt x="0" y="40366"/>
                  <a:pt x="322" y="48824"/>
                </a:cubicBezTo>
                <a:cubicBezTo>
                  <a:pt x="804" y="58812"/>
                  <a:pt x="9856" y="63813"/>
                  <a:pt x="18663" y="63813"/>
                </a:cubicBezTo>
                <a:cubicBezTo>
                  <a:pt x="20595" y="63813"/>
                  <a:pt x="22515" y="63572"/>
                  <a:pt x="24330" y="63090"/>
                </a:cubicBezTo>
                <a:cubicBezTo>
                  <a:pt x="37793" y="59316"/>
                  <a:pt x="49544" y="56238"/>
                  <a:pt x="58805" y="45211"/>
                </a:cubicBezTo>
                <a:cubicBezTo>
                  <a:pt x="61588" y="41972"/>
                  <a:pt x="63462" y="38332"/>
                  <a:pt x="64238" y="34719"/>
                </a:cubicBezTo>
                <a:cubicBezTo>
                  <a:pt x="64800" y="32711"/>
                  <a:pt x="65041" y="30758"/>
                  <a:pt x="64961" y="29205"/>
                </a:cubicBezTo>
                <a:cubicBezTo>
                  <a:pt x="64854" y="26448"/>
                  <a:pt x="63756" y="24575"/>
                  <a:pt x="62123" y="23156"/>
                </a:cubicBezTo>
                <a:cubicBezTo>
                  <a:pt x="60785" y="21256"/>
                  <a:pt x="58831" y="19596"/>
                  <a:pt x="56315" y="18204"/>
                </a:cubicBezTo>
                <a:cubicBezTo>
                  <a:pt x="51819" y="15929"/>
                  <a:pt x="47670" y="13360"/>
                  <a:pt x="44351" y="9639"/>
                </a:cubicBezTo>
                <a:cubicBezTo>
                  <a:pt x="41621" y="6347"/>
                  <a:pt x="40443" y="3564"/>
                  <a:pt x="37017" y="1610"/>
                </a:cubicBezTo>
                <a:cubicBezTo>
                  <a:pt x="34947" y="483"/>
                  <a:pt x="33067" y="1"/>
                  <a:pt x="3129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70;p13"/>
          <p:cNvSpPr/>
          <p:nvPr/>
        </p:nvSpPr>
        <p:spPr>
          <a:xfrm rot="-9363942">
            <a:off x="1290201" y="5660364"/>
            <a:ext cx="4788828" cy="4698413"/>
          </a:xfrm>
          <a:custGeom>
            <a:avLst/>
            <a:gdLst/>
            <a:ahLst/>
            <a:cxnLst/>
            <a:rect l="l" t="t" r="r" b="b"/>
            <a:pathLst>
              <a:path w="65041" h="63813" extrusionOk="0">
                <a:moveTo>
                  <a:pt x="31297" y="1"/>
                </a:moveTo>
                <a:cubicBezTo>
                  <a:pt x="28147" y="1"/>
                  <a:pt x="25343" y="1529"/>
                  <a:pt x="22430" y="3671"/>
                </a:cubicBezTo>
                <a:cubicBezTo>
                  <a:pt x="20128" y="4661"/>
                  <a:pt x="18067" y="6106"/>
                  <a:pt x="16408" y="7873"/>
                </a:cubicBezTo>
                <a:cubicBezTo>
                  <a:pt x="11536" y="13092"/>
                  <a:pt x="11536" y="23745"/>
                  <a:pt x="10867" y="30410"/>
                </a:cubicBezTo>
                <a:cubicBezTo>
                  <a:pt x="10011" y="38332"/>
                  <a:pt x="0" y="40366"/>
                  <a:pt x="322" y="48824"/>
                </a:cubicBezTo>
                <a:cubicBezTo>
                  <a:pt x="804" y="58812"/>
                  <a:pt x="9856" y="63813"/>
                  <a:pt x="18663" y="63813"/>
                </a:cubicBezTo>
                <a:cubicBezTo>
                  <a:pt x="20595" y="63813"/>
                  <a:pt x="22515" y="63572"/>
                  <a:pt x="24330" y="63090"/>
                </a:cubicBezTo>
                <a:cubicBezTo>
                  <a:pt x="37793" y="59316"/>
                  <a:pt x="49544" y="56238"/>
                  <a:pt x="58805" y="45211"/>
                </a:cubicBezTo>
                <a:cubicBezTo>
                  <a:pt x="61588" y="41972"/>
                  <a:pt x="63462" y="38332"/>
                  <a:pt x="64238" y="34719"/>
                </a:cubicBezTo>
                <a:cubicBezTo>
                  <a:pt x="64800" y="32711"/>
                  <a:pt x="65041" y="30758"/>
                  <a:pt x="64961" y="29205"/>
                </a:cubicBezTo>
                <a:cubicBezTo>
                  <a:pt x="64854" y="26448"/>
                  <a:pt x="63756" y="24575"/>
                  <a:pt x="62123" y="23156"/>
                </a:cubicBezTo>
                <a:cubicBezTo>
                  <a:pt x="60785" y="21256"/>
                  <a:pt x="58831" y="19596"/>
                  <a:pt x="56315" y="18204"/>
                </a:cubicBezTo>
                <a:cubicBezTo>
                  <a:pt x="51819" y="15929"/>
                  <a:pt x="47670" y="13360"/>
                  <a:pt x="44351" y="9639"/>
                </a:cubicBezTo>
                <a:cubicBezTo>
                  <a:pt x="41621" y="6347"/>
                  <a:pt x="40443" y="3564"/>
                  <a:pt x="37017" y="1610"/>
                </a:cubicBezTo>
                <a:cubicBezTo>
                  <a:pt x="34947" y="483"/>
                  <a:pt x="33067" y="1"/>
                  <a:pt x="31297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6115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bg>
      <p:bgPr>
        <a:solidFill>
          <a:schemeClr val="lt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>
            <a:spLocks noGrp="1"/>
          </p:cNvSpPr>
          <p:nvPr>
            <p:ph type="title"/>
          </p:nvPr>
        </p:nvSpPr>
        <p:spPr>
          <a:xfrm>
            <a:off x="935467" y="836533"/>
            <a:ext cx="10305600" cy="6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02" name="Google Shape;202;p32"/>
          <p:cNvSpPr txBox="1">
            <a:spLocks noGrp="1"/>
          </p:cNvSpPr>
          <p:nvPr>
            <p:ph type="subTitle" idx="1"/>
          </p:nvPr>
        </p:nvSpPr>
        <p:spPr>
          <a:xfrm>
            <a:off x="953800" y="2169233"/>
            <a:ext cx="5026800" cy="2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2133">
                <a:solidFill>
                  <a:srgbClr val="43403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2"/>
          <p:cNvSpPr/>
          <p:nvPr/>
        </p:nvSpPr>
        <p:spPr>
          <a:xfrm rot="-3118107">
            <a:off x="-1109396" y="4015585"/>
            <a:ext cx="4111855" cy="4712751"/>
          </a:xfrm>
          <a:custGeom>
            <a:avLst/>
            <a:gdLst/>
            <a:ahLst/>
            <a:cxnLst/>
            <a:rect l="l" t="t" r="r" b="b"/>
            <a:pathLst>
              <a:path w="52649" h="60343" extrusionOk="0">
                <a:moveTo>
                  <a:pt x="24055" y="1"/>
                </a:moveTo>
                <a:cubicBezTo>
                  <a:pt x="17235" y="1"/>
                  <a:pt x="10851" y="5532"/>
                  <a:pt x="8351" y="11961"/>
                </a:cubicBezTo>
                <a:cubicBezTo>
                  <a:pt x="3962" y="23631"/>
                  <a:pt x="0" y="33668"/>
                  <a:pt x="3025" y="46167"/>
                </a:cubicBezTo>
                <a:cubicBezTo>
                  <a:pt x="3908" y="49861"/>
                  <a:pt x="5541" y="53153"/>
                  <a:pt x="7709" y="55589"/>
                </a:cubicBezTo>
                <a:cubicBezTo>
                  <a:pt x="8860" y="57034"/>
                  <a:pt x="10118" y="58239"/>
                  <a:pt x="11296" y="58988"/>
                </a:cubicBezTo>
                <a:cubicBezTo>
                  <a:pt x="12693" y="59957"/>
                  <a:pt x="14065" y="60342"/>
                  <a:pt x="15402" y="60342"/>
                </a:cubicBezTo>
                <a:cubicBezTo>
                  <a:pt x="15985" y="60342"/>
                  <a:pt x="16561" y="60269"/>
                  <a:pt x="17130" y="60139"/>
                </a:cubicBezTo>
                <a:cubicBezTo>
                  <a:pt x="17182" y="60140"/>
                  <a:pt x="17233" y="60140"/>
                  <a:pt x="17285" y="60140"/>
                </a:cubicBezTo>
                <a:cubicBezTo>
                  <a:pt x="19302" y="60140"/>
                  <a:pt x="21471" y="59630"/>
                  <a:pt x="23742" y="58560"/>
                </a:cubicBezTo>
                <a:cubicBezTo>
                  <a:pt x="27756" y="56552"/>
                  <a:pt x="31771" y="54920"/>
                  <a:pt x="36188" y="54518"/>
                </a:cubicBezTo>
                <a:cubicBezTo>
                  <a:pt x="36919" y="54482"/>
                  <a:pt x="37607" y="54474"/>
                  <a:pt x="38264" y="54474"/>
                </a:cubicBezTo>
                <a:cubicBezTo>
                  <a:pt x="38824" y="54474"/>
                  <a:pt x="39361" y="54480"/>
                  <a:pt x="39884" y="54480"/>
                </a:cubicBezTo>
                <a:cubicBezTo>
                  <a:pt x="41934" y="54480"/>
                  <a:pt x="43756" y="54387"/>
                  <a:pt x="45823" y="53474"/>
                </a:cubicBezTo>
                <a:cubicBezTo>
                  <a:pt x="51123" y="51012"/>
                  <a:pt x="52060" y="46970"/>
                  <a:pt x="52060" y="41938"/>
                </a:cubicBezTo>
                <a:cubicBezTo>
                  <a:pt x="52595" y="39690"/>
                  <a:pt x="52648" y="37442"/>
                  <a:pt x="52220" y="35327"/>
                </a:cubicBezTo>
                <a:cubicBezTo>
                  <a:pt x="50989" y="29091"/>
                  <a:pt x="43361" y="23497"/>
                  <a:pt x="38891" y="19482"/>
                </a:cubicBezTo>
                <a:cubicBezTo>
                  <a:pt x="33645" y="14664"/>
                  <a:pt x="37472" y="6447"/>
                  <a:pt x="31209" y="2218"/>
                </a:cubicBezTo>
                <a:cubicBezTo>
                  <a:pt x="28869" y="674"/>
                  <a:pt x="26436" y="1"/>
                  <a:pt x="240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0678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bg>
      <p:bgPr>
        <a:solidFill>
          <a:schemeClr val="lt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>
            <a:spLocks noGrp="1"/>
          </p:cNvSpPr>
          <p:nvPr>
            <p:ph type="title"/>
          </p:nvPr>
        </p:nvSpPr>
        <p:spPr>
          <a:xfrm>
            <a:off x="935467" y="836533"/>
            <a:ext cx="10305600" cy="6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06" name="Google Shape;206;p33"/>
          <p:cNvSpPr txBox="1">
            <a:spLocks noGrp="1"/>
          </p:cNvSpPr>
          <p:nvPr>
            <p:ph type="title" idx="2"/>
          </p:nvPr>
        </p:nvSpPr>
        <p:spPr>
          <a:xfrm>
            <a:off x="865565" y="4124133"/>
            <a:ext cx="3405600" cy="9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07" name="Google Shape;207;p33"/>
          <p:cNvSpPr txBox="1">
            <a:spLocks noGrp="1"/>
          </p:cNvSpPr>
          <p:nvPr>
            <p:ph type="subTitle" idx="1"/>
          </p:nvPr>
        </p:nvSpPr>
        <p:spPr>
          <a:xfrm>
            <a:off x="1060480" y="4941500"/>
            <a:ext cx="3016000" cy="13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33"/>
          <p:cNvSpPr txBox="1">
            <a:spLocks noGrp="1"/>
          </p:cNvSpPr>
          <p:nvPr>
            <p:ph type="title" idx="3"/>
          </p:nvPr>
        </p:nvSpPr>
        <p:spPr>
          <a:xfrm>
            <a:off x="4393200" y="4123967"/>
            <a:ext cx="3405600" cy="9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09" name="Google Shape;209;p33"/>
          <p:cNvSpPr txBox="1">
            <a:spLocks noGrp="1"/>
          </p:cNvSpPr>
          <p:nvPr>
            <p:ph type="subTitle" idx="4"/>
          </p:nvPr>
        </p:nvSpPr>
        <p:spPr>
          <a:xfrm>
            <a:off x="4588115" y="4941500"/>
            <a:ext cx="3016000" cy="13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0" name="Google Shape;210;p33"/>
          <p:cNvSpPr txBox="1">
            <a:spLocks noGrp="1"/>
          </p:cNvSpPr>
          <p:nvPr>
            <p:ph type="title" idx="5"/>
          </p:nvPr>
        </p:nvSpPr>
        <p:spPr>
          <a:xfrm>
            <a:off x="7902935" y="4124133"/>
            <a:ext cx="3405600" cy="9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11" name="Google Shape;211;p33"/>
          <p:cNvSpPr txBox="1">
            <a:spLocks noGrp="1"/>
          </p:cNvSpPr>
          <p:nvPr>
            <p:ph type="subTitle" idx="6"/>
          </p:nvPr>
        </p:nvSpPr>
        <p:spPr>
          <a:xfrm>
            <a:off x="8097849" y="4941667"/>
            <a:ext cx="3016000" cy="13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p33"/>
          <p:cNvSpPr/>
          <p:nvPr/>
        </p:nvSpPr>
        <p:spPr>
          <a:xfrm rot="-5400000">
            <a:off x="10093909" y="4764061"/>
            <a:ext cx="3863735" cy="4428372"/>
          </a:xfrm>
          <a:custGeom>
            <a:avLst/>
            <a:gdLst/>
            <a:ahLst/>
            <a:cxnLst/>
            <a:rect l="l" t="t" r="r" b="b"/>
            <a:pathLst>
              <a:path w="52649" h="60343" extrusionOk="0">
                <a:moveTo>
                  <a:pt x="24055" y="1"/>
                </a:moveTo>
                <a:cubicBezTo>
                  <a:pt x="17235" y="1"/>
                  <a:pt x="10851" y="5532"/>
                  <a:pt x="8351" y="11961"/>
                </a:cubicBezTo>
                <a:cubicBezTo>
                  <a:pt x="3962" y="23631"/>
                  <a:pt x="0" y="33668"/>
                  <a:pt x="3025" y="46167"/>
                </a:cubicBezTo>
                <a:cubicBezTo>
                  <a:pt x="3908" y="49861"/>
                  <a:pt x="5541" y="53153"/>
                  <a:pt x="7709" y="55589"/>
                </a:cubicBezTo>
                <a:cubicBezTo>
                  <a:pt x="8860" y="57034"/>
                  <a:pt x="10118" y="58239"/>
                  <a:pt x="11296" y="58988"/>
                </a:cubicBezTo>
                <a:cubicBezTo>
                  <a:pt x="12693" y="59957"/>
                  <a:pt x="14065" y="60342"/>
                  <a:pt x="15402" y="60342"/>
                </a:cubicBezTo>
                <a:cubicBezTo>
                  <a:pt x="15985" y="60342"/>
                  <a:pt x="16561" y="60269"/>
                  <a:pt x="17130" y="60139"/>
                </a:cubicBezTo>
                <a:cubicBezTo>
                  <a:pt x="17182" y="60140"/>
                  <a:pt x="17233" y="60140"/>
                  <a:pt x="17285" y="60140"/>
                </a:cubicBezTo>
                <a:cubicBezTo>
                  <a:pt x="19302" y="60140"/>
                  <a:pt x="21471" y="59630"/>
                  <a:pt x="23742" y="58560"/>
                </a:cubicBezTo>
                <a:cubicBezTo>
                  <a:pt x="27756" y="56552"/>
                  <a:pt x="31771" y="54920"/>
                  <a:pt x="36188" y="54518"/>
                </a:cubicBezTo>
                <a:cubicBezTo>
                  <a:pt x="36919" y="54482"/>
                  <a:pt x="37607" y="54474"/>
                  <a:pt x="38264" y="54474"/>
                </a:cubicBezTo>
                <a:cubicBezTo>
                  <a:pt x="38824" y="54474"/>
                  <a:pt x="39361" y="54480"/>
                  <a:pt x="39884" y="54480"/>
                </a:cubicBezTo>
                <a:cubicBezTo>
                  <a:pt x="41934" y="54480"/>
                  <a:pt x="43756" y="54387"/>
                  <a:pt x="45823" y="53474"/>
                </a:cubicBezTo>
                <a:cubicBezTo>
                  <a:pt x="51123" y="51012"/>
                  <a:pt x="52060" y="46970"/>
                  <a:pt x="52060" y="41938"/>
                </a:cubicBezTo>
                <a:cubicBezTo>
                  <a:pt x="52595" y="39690"/>
                  <a:pt x="52648" y="37442"/>
                  <a:pt x="52220" y="35327"/>
                </a:cubicBezTo>
                <a:cubicBezTo>
                  <a:pt x="50989" y="29091"/>
                  <a:pt x="43361" y="23497"/>
                  <a:pt x="38891" y="19482"/>
                </a:cubicBezTo>
                <a:cubicBezTo>
                  <a:pt x="33645" y="14664"/>
                  <a:pt x="37472" y="6447"/>
                  <a:pt x="31209" y="2218"/>
                </a:cubicBezTo>
                <a:cubicBezTo>
                  <a:pt x="28869" y="674"/>
                  <a:pt x="26436" y="1"/>
                  <a:pt x="240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3" name="Google Shape;213;p33"/>
          <p:cNvSpPr/>
          <p:nvPr/>
        </p:nvSpPr>
        <p:spPr>
          <a:xfrm rot="4084900">
            <a:off x="-2939190" y="-2493415"/>
            <a:ext cx="4551443" cy="4282307"/>
          </a:xfrm>
          <a:custGeom>
            <a:avLst/>
            <a:gdLst/>
            <a:ahLst/>
            <a:cxnLst/>
            <a:rect l="l" t="t" r="r" b="b"/>
            <a:pathLst>
              <a:path w="52649" h="60343" extrusionOk="0">
                <a:moveTo>
                  <a:pt x="24055" y="1"/>
                </a:moveTo>
                <a:cubicBezTo>
                  <a:pt x="17235" y="1"/>
                  <a:pt x="10851" y="5532"/>
                  <a:pt x="8351" y="11961"/>
                </a:cubicBezTo>
                <a:cubicBezTo>
                  <a:pt x="3962" y="23631"/>
                  <a:pt x="0" y="33668"/>
                  <a:pt x="3025" y="46167"/>
                </a:cubicBezTo>
                <a:cubicBezTo>
                  <a:pt x="3908" y="49861"/>
                  <a:pt x="5541" y="53153"/>
                  <a:pt x="7709" y="55589"/>
                </a:cubicBezTo>
                <a:cubicBezTo>
                  <a:pt x="8860" y="57034"/>
                  <a:pt x="10118" y="58239"/>
                  <a:pt x="11296" y="58988"/>
                </a:cubicBezTo>
                <a:cubicBezTo>
                  <a:pt x="12693" y="59957"/>
                  <a:pt x="14065" y="60342"/>
                  <a:pt x="15402" y="60342"/>
                </a:cubicBezTo>
                <a:cubicBezTo>
                  <a:pt x="15985" y="60342"/>
                  <a:pt x="16561" y="60269"/>
                  <a:pt x="17130" y="60139"/>
                </a:cubicBezTo>
                <a:cubicBezTo>
                  <a:pt x="17182" y="60140"/>
                  <a:pt x="17233" y="60140"/>
                  <a:pt x="17285" y="60140"/>
                </a:cubicBezTo>
                <a:cubicBezTo>
                  <a:pt x="19302" y="60140"/>
                  <a:pt x="21471" y="59630"/>
                  <a:pt x="23742" y="58560"/>
                </a:cubicBezTo>
                <a:cubicBezTo>
                  <a:pt x="27756" y="56552"/>
                  <a:pt x="31771" y="54920"/>
                  <a:pt x="36188" y="54518"/>
                </a:cubicBezTo>
                <a:cubicBezTo>
                  <a:pt x="36919" y="54482"/>
                  <a:pt x="37607" y="54474"/>
                  <a:pt x="38264" y="54474"/>
                </a:cubicBezTo>
                <a:cubicBezTo>
                  <a:pt x="38824" y="54474"/>
                  <a:pt x="39361" y="54480"/>
                  <a:pt x="39884" y="54480"/>
                </a:cubicBezTo>
                <a:cubicBezTo>
                  <a:pt x="41934" y="54480"/>
                  <a:pt x="43756" y="54387"/>
                  <a:pt x="45823" y="53474"/>
                </a:cubicBezTo>
                <a:cubicBezTo>
                  <a:pt x="51123" y="51012"/>
                  <a:pt x="52060" y="46970"/>
                  <a:pt x="52060" y="41938"/>
                </a:cubicBezTo>
                <a:cubicBezTo>
                  <a:pt x="52595" y="39690"/>
                  <a:pt x="52648" y="37442"/>
                  <a:pt x="52220" y="35327"/>
                </a:cubicBezTo>
                <a:cubicBezTo>
                  <a:pt x="50989" y="29091"/>
                  <a:pt x="43361" y="23497"/>
                  <a:pt x="38891" y="19482"/>
                </a:cubicBezTo>
                <a:cubicBezTo>
                  <a:pt x="33645" y="14664"/>
                  <a:pt x="37472" y="6447"/>
                  <a:pt x="31209" y="2218"/>
                </a:cubicBezTo>
                <a:cubicBezTo>
                  <a:pt x="28869" y="674"/>
                  <a:pt x="26436" y="1"/>
                  <a:pt x="2405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68556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solidFill>
          <a:schemeClr val="l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>
            <a:spLocks noGrp="1"/>
          </p:cNvSpPr>
          <p:nvPr>
            <p:ph type="body" idx="1"/>
          </p:nvPr>
        </p:nvSpPr>
        <p:spPr>
          <a:xfrm>
            <a:off x="5346533" y="2463567"/>
            <a:ext cx="5762400" cy="34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16" name="Google Shape;216;p34"/>
          <p:cNvSpPr txBox="1">
            <a:spLocks noGrp="1"/>
          </p:cNvSpPr>
          <p:nvPr>
            <p:ph type="title"/>
          </p:nvPr>
        </p:nvSpPr>
        <p:spPr>
          <a:xfrm>
            <a:off x="935467" y="836533"/>
            <a:ext cx="4624000" cy="6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17" name="Google Shape;217;p34"/>
          <p:cNvSpPr/>
          <p:nvPr/>
        </p:nvSpPr>
        <p:spPr>
          <a:xfrm rot="9320275">
            <a:off x="6127447" y="-5162541"/>
            <a:ext cx="8988371" cy="8661045"/>
          </a:xfrm>
          <a:custGeom>
            <a:avLst/>
            <a:gdLst/>
            <a:ahLst/>
            <a:cxnLst/>
            <a:rect l="l" t="t" r="r" b="b"/>
            <a:pathLst>
              <a:path w="52649" h="60343" extrusionOk="0">
                <a:moveTo>
                  <a:pt x="24055" y="1"/>
                </a:moveTo>
                <a:cubicBezTo>
                  <a:pt x="17235" y="1"/>
                  <a:pt x="10851" y="5532"/>
                  <a:pt x="8351" y="11961"/>
                </a:cubicBezTo>
                <a:cubicBezTo>
                  <a:pt x="3962" y="23631"/>
                  <a:pt x="0" y="33668"/>
                  <a:pt x="3025" y="46167"/>
                </a:cubicBezTo>
                <a:cubicBezTo>
                  <a:pt x="3908" y="49861"/>
                  <a:pt x="5541" y="53153"/>
                  <a:pt x="7709" y="55589"/>
                </a:cubicBezTo>
                <a:cubicBezTo>
                  <a:pt x="8860" y="57034"/>
                  <a:pt x="10118" y="58239"/>
                  <a:pt x="11296" y="58988"/>
                </a:cubicBezTo>
                <a:cubicBezTo>
                  <a:pt x="12693" y="59957"/>
                  <a:pt x="14065" y="60342"/>
                  <a:pt x="15402" y="60342"/>
                </a:cubicBezTo>
                <a:cubicBezTo>
                  <a:pt x="15985" y="60342"/>
                  <a:pt x="16561" y="60269"/>
                  <a:pt x="17130" y="60139"/>
                </a:cubicBezTo>
                <a:cubicBezTo>
                  <a:pt x="17182" y="60140"/>
                  <a:pt x="17233" y="60140"/>
                  <a:pt x="17285" y="60140"/>
                </a:cubicBezTo>
                <a:cubicBezTo>
                  <a:pt x="19302" y="60140"/>
                  <a:pt x="21471" y="59630"/>
                  <a:pt x="23742" y="58560"/>
                </a:cubicBezTo>
                <a:cubicBezTo>
                  <a:pt x="27756" y="56552"/>
                  <a:pt x="31771" y="54920"/>
                  <a:pt x="36188" y="54518"/>
                </a:cubicBezTo>
                <a:cubicBezTo>
                  <a:pt x="36919" y="54482"/>
                  <a:pt x="37607" y="54474"/>
                  <a:pt x="38264" y="54474"/>
                </a:cubicBezTo>
                <a:cubicBezTo>
                  <a:pt x="38824" y="54474"/>
                  <a:pt x="39361" y="54480"/>
                  <a:pt x="39884" y="54480"/>
                </a:cubicBezTo>
                <a:cubicBezTo>
                  <a:pt x="41934" y="54480"/>
                  <a:pt x="43756" y="54387"/>
                  <a:pt x="45823" y="53474"/>
                </a:cubicBezTo>
                <a:cubicBezTo>
                  <a:pt x="51123" y="51012"/>
                  <a:pt x="52060" y="46970"/>
                  <a:pt x="52060" y="41938"/>
                </a:cubicBezTo>
                <a:cubicBezTo>
                  <a:pt x="52595" y="39690"/>
                  <a:pt x="52648" y="37442"/>
                  <a:pt x="52220" y="35327"/>
                </a:cubicBezTo>
                <a:cubicBezTo>
                  <a:pt x="50989" y="29091"/>
                  <a:pt x="43361" y="23497"/>
                  <a:pt x="38891" y="19482"/>
                </a:cubicBezTo>
                <a:cubicBezTo>
                  <a:pt x="33645" y="14664"/>
                  <a:pt x="37472" y="6447"/>
                  <a:pt x="31209" y="2218"/>
                </a:cubicBezTo>
                <a:cubicBezTo>
                  <a:pt x="28869" y="674"/>
                  <a:pt x="26436" y="1"/>
                  <a:pt x="240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3851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" y="0"/>
            <a:ext cx="12192121" cy="6858197"/>
            <a:chOff x="0" y="0"/>
            <a:chExt cx="7440875" cy="4152456"/>
          </a:xfrm>
        </p:grpSpPr>
        <p:sp>
          <p:nvSpPr>
            <p:cNvPr id="10" name="Google Shape;10;p2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2" name="Google Shape;72;p2"/>
          <p:cNvGrpSpPr/>
          <p:nvPr/>
        </p:nvGrpSpPr>
        <p:grpSpPr>
          <a:xfrm>
            <a:off x="669954" y="533232"/>
            <a:ext cx="10852092" cy="5791541"/>
            <a:chOff x="916986" y="2500875"/>
            <a:chExt cx="2280618" cy="1217119"/>
          </a:xfrm>
        </p:grpSpPr>
        <p:sp>
          <p:nvSpPr>
            <p:cNvPr id="73" name="Google Shape;73;p2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8" name="Google Shape;78;p2"/>
          <p:cNvSpPr txBox="1">
            <a:spLocks noGrp="1"/>
          </p:cNvSpPr>
          <p:nvPr>
            <p:ph type="ctrTitle"/>
          </p:nvPr>
        </p:nvSpPr>
        <p:spPr>
          <a:xfrm>
            <a:off x="2560133" y="2112433"/>
            <a:ext cx="7072000" cy="24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2"/>
          <p:cNvSpPr txBox="1">
            <a:spLocks noGrp="1"/>
          </p:cNvSpPr>
          <p:nvPr>
            <p:ph type="subTitle" idx="1"/>
          </p:nvPr>
        </p:nvSpPr>
        <p:spPr>
          <a:xfrm>
            <a:off x="2560033" y="4576800"/>
            <a:ext cx="7072000" cy="49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02788" y="284182"/>
            <a:ext cx="276560" cy="24903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202788" y="6278715"/>
            <a:ext cx="276560" cy="24903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7916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" name="Google Shape;1946;p30"/>
          <p:cNvGrpSpPr/>
          <p:nvPr/>
        </p:nvGrpSpPr>
        <p:grpSpPr>
          <a:xfrm>
            <a:off x="1" y="0"/>
            <a:ext cx="12192121" cy="6858197"/>
            <a:chOff x="0" y="0"/>
            <a:chExt cx="7440875" cy="4152456"/>
          </a:xfrm>
        </p:grpSpPr>
        <p:sp>
          <p:nvSpPr>
            <p:cNvPr id="1947" name="Google Shape;1947;p30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8" name="Google Shape;1948;p30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9" name="Google Shape;1949;p30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0" name="Google Shape;1950;p30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1" name="Google Shape;1951;p30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2" name="Google Shape;1952;p30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3" name="Google Shape;1953;p30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4" name="Google Shape;1954;p30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5" name="Google Shape;1955;p30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6" name="Google Shape;1956;p30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7" name="Google Shape;1957;p30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8" name="Google Shape;1958;p30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9" name="Google Shape;1959;p30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0" name="Google Shape;1960;p30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1" name="Google Shape;1961;p30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2" name="Google Shape;1962;p30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3" name="Google Shape;1963;p30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4" name="Google Shape;1964;p30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5" name="Google Shape;1965;p30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6" name="Google Shape;1966;p30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7" name="Google Shape;1967;p30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8" name="Google Shape;1968;p30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9" name="Google Shape;1969;p30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0" name="Google Shape;1970;p30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1" name="Google Shape;1971;p30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2" name="Google Shape;1972;p30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3" name="Google Shape;1973;p30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4" name="Google Shape;1974;p30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5" name="Google Shape;1975;p30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6" name="Google Shape;1976;p30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7" name="Google Shape;1977;p30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8" name="Google Shape;1978;p30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9" name="Google Shape;1979;p30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0" name="Google Shape;1980;p30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1" name="Google Shape;1981;p30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2" name="Google Shape;1982;p30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3" name="Google Shape;1983;p30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4" name="Google Shape;1984;p30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5" name="Google Shape;1985;p30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6" name="Google Shape;1986;p30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7" name="Google Shape;1987;p30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8" name="Google Shape;1988;p30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9" name="Google Shape;1989;p30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0" name="Google Shape;1990;p30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1" name="Google Shape;1991;p30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2" name="Google Shape;1992;p30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3" name="Google Shape;1993;p30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4" name="Google Shape;1994;p30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5" name="Google Shape;1995;p30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6" name="Google Shape;1996;p30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7" name="Google Shape;1997;p30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8" name="Google Shape;1998;p30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9" name="Google Shape;1999;p30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0" name="Google Shape;2000;p30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1" name="Google Shape;2001;p30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2" name="Google Shape;2002;p30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3" name="Google Shape;2003;p30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4" name="Google Shape;2004;p30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5" name="Google Shape;2005;p30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6" name="Google Shape;2006;p30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7" name="Google Shape;2007;p30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8" name="Google Shape;2008;p30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09" name="Google Shape;2009;p30"/>
          <p:cNvGrpSpPr/>
          <p:nvPr/>
        </p:nvGrpSpPr>
        <p:grpSpPr>
          <a:xfrm>
            <a:off x="669954" y="533232"/>
            <a:ext cx="10852092" cy="5791541"/>
            <a:chOff x="916986" y="2500875"/>
            <a:chExt cx="2280618" cy="1217119"/>
          </a:xfrm>
        </p:grpSpPr>
        <p:sp>
          <p:nvSpPr>
            <p:cNvPr id="2010" name="Google Shape;2010;p30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1" name="Google Shape;2011;p30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2" name="Google Shape;2012;p30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3" name="Google Shape;2013;p30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4" name="Google Shape;2014;p30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81574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1/17/2024</a:t>
            </a:fld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8222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dk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/>
          <p:nvPr/>
        </p:nvSpPr>
        <p:spPr>
          <a:xfrm>
            <a:off x="195000" y="188400"/>
            <a:ext cx="11802000" cy="6481200"/>
          </a:xfrm>
          <a:prstGeom prst="roundRect">
            <a:avLst>
              <a:gd name="adj" fmla="val 6264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1"/>
          </p:nvPr>
        </p:nvSpPr>
        <p:spPr>
          <a:xfrm>
            <a:off x="2263400" y="3042784"/>
            <a:ext cx="7665200" cy="11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63" name="Google Shape;63;p7"/>
          <p:cNvGrpSpPr/>
          <p:nvPr/>
        </p:nvGrpSpPr>
        <p:grpSpPr>
          <a:xfrm>
            <a:off x="209319" y="4847987"/>
            <a:ext cx="1328931" cy="1186955"/>
            <a:chOff x="156989" y="3635990"/>
            <a:chExt cx="996698" cy="890216"/>
          </a:xfrm>
        </p:grpSpPr>
        <p:grpSp>
          <p:nvGrpSpPr>
            <p:cNvPr id="64" name="Google Shape;64;p7"/>
            <p:cNvGrpSpPr/>
            <p:nvPr/>
          </p:nvGrpSpPr>
          <p:grpSpPr>
            <a:xfrm rot="-1673779" flipH="1">
              <a:off x="869523" y="3674597"/>
              <a:ext cx="233363" cy="275118"/>
              <a:chOff x="1919777" y="678152"/>
              <a:chExt cx="150599" cy="177545"/>
            </a:xfrm>
          </p:grpSpPr>
          <p:sp>
            <p:nvSpPr>
              <p:cNvPr id="65" name="Google Shape;65;p7"/>
              <p:cNvSpPr/>
              <p:nvPr/>
            </p:nvSpPr>
            <p:spPr>
              <a:xfrm>
                <a:off x="1919777" y="678152"/>
                <a:ext cx="150599" cy="17754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6859" extrusionOk="0">
                    <a:moveTo>
                      <a:pt x="917" y="622"/>
                    </a:moveTo>
                    <a:cubicBezTo>
                      <a:pt x="2328" y="1478"/>
                      <a:pt x="5194" y="3670"/>
                      <a:pt x="5486" y="4070"/>
                    </a:cubicBezTo>
                    <a:cubicBezTo>
                      <a:pt x="5348" y="4156"/>
                      <a:pt x="4981" y="4236"/>
                      <a:pt x="4300" y="4236"/>
                    </a:cubicBezTo>
                    <a:cubicBezTo>
                      <a:pt x="4174" y="4236"/>
                      <a:pt x="4070" y="4232"/>
                      <a:pt x="4007" y="4231"/>
                    </a:cubicBezTo>
                    <a:cubicBezTo>
                      <a:pt x="2918" y="2916"/>
                      <a:pt x="1670" y="1436"/>
                      <a:pt x="917" y="622"/>
                    </a:cubicBezTo>
                    <a:close/>
                    <a:moveTo>
                      <a:pt x="331" y="768"/>
                    </a:moveTo>
                    <a:lnTo>
                      <a:pt x="331" y="768"/>
                    </a:lnTo>
                    <a:cubicBezTo>
                      <a:pt x="627" y="1368"/>
                      <a:pt x="1256" y="2513"/>
                      <a:pt x="2556" y="4736"/>
                    </a:cubicBezTo>
                    <a:cubicBezTo>
                      <a:pt x="2063" y="5533"/>
                      <a:pt x="1457" y="6390"/>
                      <a:pt x="1224" y="6552"/>
                    </a:cubicBezTo>
                    <a:cubicBezTo>
                      <a:pt x="989" y="5983"/>
                      <a:pt x="428" y="2226"/>
                      <a:pt x="331" y="768"/>
                    </a:cubicBezTo>
                    <a:close/>
                    <a:moveTo>
                      <a:pt x="227" y="1"/>
                    </a:moveTo>
                    <a:cubicBezTo>
                      <a:pt x="204" y="1"/>
                      <a:pt x="179" y="6"/>
                      <a:pt x="158" y="17"/>
                    </a:cubicBezTo>
                    <a:cubicBezTo>
                      <a:pt x="153" y="18"/>
                      <a:pt x="150" y="21"/>
                      <a:pt x="145" y="23"/>
                    </a:cubicBezTo>
                    <a:cubicBezTo>
                      <a:pt x="53" y="77"/>
                      <a:pt x="0" y="154"/>
                      <a:pt x="69" y="1012"/>
                    </a:cubicBezTo>
                    <a:cubicBezTo>
                      <a:pt x="142" y="1923"/>
                      <a:pt x="723" y="6692"/>
                      <a:pt x="1110" y="6844"/>
                    </a:cubicBezTo>
                    <a:cubicBezTo>
                      <a:pt x="1127" y="6851"/>
                      <a:pt x="1169" y="6858"/>
                      <a:pt x="1186" y="6858"/>
                    </a:cubicBezTo>
                    <a:cubicBezTo>
                      <a:pt x="1538" y="6858"/>
                      <a:pt x="2373" y="5575"/>
                      <a:pt x="2840" y="4810"/>
                    </a:cubicBezTo>
                    <a:cubicBezTo>
                      <a:pt x="2867" y="4766"/>
                      <a:pt x="2868" y="4711"/>
                      <a:pt x="2841" y="4666"/>
                    </a:cubicBezTo>
                    <a:cubicBezTo>
                      <a:pt x="2124" y="3441"/>
                      <a:pt x="1076" y="1607"/>
                      <a:pt x="603" y="691"/>
                    </a:cubicBezTo>
                    <a:lnTo>
                      <a:pt x="603" y="691"/>
                    </a:lnTo>
                    <a:cubicBezTo>
                      <a:pt x="1343" y="1493"/>
                      <a:pt x="2840" y="3263"/>
                      <a:pt x="3831" y="4459"/>
                    </a:cubicBezTo>
                    <a:cubicBezTo>
                      <a:pt x="3855" y="4489"/>
                      <a:pt x="3892" y="4508"/>
                      <a:pt x="3931" y="4509"/>
                    </a:cubicBezTo>
                    <a:cubicBezTo>
                      <a:pt x="3931" y="4509"/>
                      <a:pt x="4084" y="4517"/>
                      <a:pt x="4300" y="4517"/>
                    </a:cubicBezTo>
                    <a:cubicBezTo>
                      <a:pt x="5486" y="4517"/>
                      <a:pt x="5680" y="4292"/>
                      <a:pt x="5745" y="4219"/>
                    </a:cubicBezTo>
                    <a:cubicBezTo>
                      <a:pt x="5775" y="4184"/>
                      <a:pt x="5818" y="4107"/>
                      <a:pt x="5764" y="3988"/>
                    </a:cubicBezTo>
                    <a:cubicBezTo>
                      <a:pt x="5569" y="3562"/>
                      <a:pt x="3803" y="2278"/>
                      <a:pt x="3053" y="1745"/>
                    </a:cubicBezTo>
                    <a:cubicBezTo>
                      <a:pt x="2813" y="1576"/>
                      <a:pt x="804" y="158"/>
                      <a:pt x="287" y="13"/>
                    </a:cubicBezTo>
                    <a:cubicBezTo>
                      <a:pt x="277" y="8"/>
                      <a:pt x="267" y="5"/>
                      <a:pt x="256" y="4"/>
                    </a:cubicBezTo>
                    <a:cubicBezTo>
                      <a:pt x="247" y="2"/>
                      <a:pt x="237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7"/>
              <p:cNvSpPr/>
              <p:nvPr/>
            </p:nvSpPr>
            <p:spPr>
              <a:xfrm>
                <a:off x="1974344" y="788708"/>
                <a:ext cx="50838" cy="58267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251" extrusionOk="0">
                    <a:moveTo>
                      <a:pt x="1803" y="1"/>
                    </a:moveTo>
                    <a:cubicBezTo>
                      <a:pt x="1749" y="1"/>
                      <a:pt x="1697" y="32"/>
                      <a:pt x="1674" y="85"/>
                    </a:cubicBezTo>
                    <a:cubicBezTo>
                      <a:pt x="1326" y="883"/>
                      <a:pt x="875" y="1797"/>
                      <a:pt x="732" y="1955"/>
                    </a:cubicBezTo>
                    <a:cubicBezTo>
                      <a:pt x="631" y="1870"/>
                      <a:pt x="435" y="1496"/>
                      <a:pt x="291" y="1110"/>
                    </a:cubicBezTo>
                    <a:cubicBezTo>
                      <a:pt x="270" y="1054"/>
                      <a:pt x="217" y="1019"/>
                      <a:pt x="160" y="1019"/>
                    </a:cubicBezTo>
                    <a:cubicBezTo>
                      <a:pt x="143" y="1019"/>
                      <a:pt x="126" y="1022"/>
                      <a:pt x="109" y="1028"/>
                    </a:cubicBezTo>
                    <a:cubicBezTo>
                      <a:pt x="37" y="1055"/>
                      <a:pt x="0" y="1136"/>
                      <a:pt x="27" y="1209"/>
                    </a:cubicBezTo>
                    <a:cubicBezTo>
                      <a:pt x="106" y="1419"/>
                      <a:pt x="383" y="2113"/>
                      <a:pt x="639" y="2228"/>
                    </a:cubicBezTo>
                    <a:cubicBezTo>
                      <a:pt x="674" y="2244"/>
                      <a:pt x="707" y="2250"/>
                      <a:pt x="737" y="2250"/>
                    </a:cubicBezTo>
                    <a:cubicBezTo>
                      <a:pt x="768" y="2250"/>
                      <a:pt x="794" y="2244"/>
                      <a:pt x="815" y="2236"/>
                    </a:cubicBezTo>
                    <a:cubicBezTo>
                      <a:pt x="1042" y="2149"/>
                      <a:pt x="1548" y="1079"/>
                      <a:pt x="1932" y="197"/>
                    </a:cubicBezTo>
                    <a:cubicBezTo>
                      <a:pt x="1964" y="126"/>
                      <a:pt x="1931" y="43"/>
                      <a:pt x="1860" y="13"/>
                    </a:cubicBezTo>
                    <a:cubicBezTo>
                      <a:pt x="1841" y="5"/>
                      <a:pt x="1822" y="1"/>
                      <a:pt x="18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67" name="Google Shape;67;p7"/>
            <p:cNvSpPr/>
            <p:nvPr/>
          </p:nvSpPr>
          <p:spPr>
            <a:xfrm flipH="1">
              <a:off x="156989" y="3988318"/>
              <a:ext cx="879999" cy="537887"/>
            </a:xfrm>
            <a:custGeom>
              <a:avLst/>
              <a:gdLst/>
              <a:ahLst/>
              <a:cxnLst/>
              <a:rect l="l" t="t" r="r" b="b"/>
              <a:pathLst>
                <a:path w="16919" h="10341" extrusionOk="0">
                  <a:moveTo>
                    <a:pt x="354" y="0"/>
                  </a:moveTo>
                  <a:cubicBezTo>
                    <a:pt x="294" y="0"/>
                    <a:pt x="237" y="39"/>
                    <a:pt x="219" y="100"/>
                  </a:cubicBezTo>
                  <a:cubicBezTo>
                    <a:pt x="215" y="109"/>
                    <a:pt x="149" y="327"/>
                    <a:pt x="90" y="667"/>
                  </a:cubicBezTo>
                  <a:cubicBezTo>
                    <a:pt x="77" y="745"/>
                    <a:pt x="128" y="818"/>
                    <a:pt x="204" y="830"/>
                  </a:cubicBezTo>
                  <a:cubicBezTo>
                    <a:pt x="213" y="833"/>
                    <a:pt x="221" y="833"/>
                    <a:pt x="229" y="833"/>
                  </a:cubicBezTo>
                  <a:cubicBezTo>
                    <a:pt x="296" y="833"/>
                    <a:pt x="356" y="785"/>
                    <a:pt x="367" y="716"/>
                  </a:cubicBezTo>
                  <a:cubicBezTo>
                    <a:pt x="423" y="394"/>
                    <a:pt x="487" y="185"/>
                    <a:pt x="488" y="182"/>
                  </a:cubicBezTo>
                  <a:cubicBezTo>
                    <a:pt x="510" y="109"/>
                    <a:pt x="469" y="29"/>
                    <a:pt x="394" y="6"/>
                  </a:cubicBezTo>
                  <a:cubicBezTo>
                    <a:pt x="381" y="2"/>
                    <a:pt x="367" y="0"/>
                    <a:pt x="354" y="0"/>
                  </a:cubicBezTo>
                  <a:close/>
                  <a:moveTo>
                    <a:pt x="159" y="1111"/>
                  </a:moveTo>
                  <a:cubicBezTo>
                    <a:pt x="83" y="1111"/>
                    <a:pt x="24" y="1165"/>
                    <a:pt x="18" y="1241"/>
                  </a:cubicBezTo>
                  <a:cubicBezTo>
                    <a:pt x="7" y="1374"/>
                    <a:pt x="1" y="1514"/>
                    <a:pt x="1" y="1658"/>
                  </a:cubicBezTo>
                  <a:cubicBezTo>
                    <a:pt x="1" y="1712"/>
                    <a:pt x="2" y="1766"/>
                    <a:pt x="5" y="1820"/>
                  </a:cubicBezTo>
                  <a:cubicBezTo>
                    <a:pt x="7" y="1896"/>
                    <a:pt x="69" y="1956"/>
                    <a:pt x="144" y="1956"/>
                  </a:cubicBezTo>
                  <a:lnTo>
                    <a:pt x="149" y="1956"/>
                  </a:lnTo>
                  <a:cubicBezTo>
                    <a:pt x="227" y="1954"/>
                    <a:pt x="289" y="1889"/>
                    <a:pt x="285" y="1810"/>
                  </a:cubicBezTo>
                  <a:cubicBezTo>
                    <a:pt x="284" y="1759"/>
                    <a:pt x="283" y="1709"/>
                    <a:pt x="283" y="1658"/>
                  </a:cubicBezTo>
                  <a:cubicBezTo>
                    <a:pt x="283" y="1521"/>
                    <a:pt x="289" y="1389"/>
                    <a:pt x="299" y="1263"/>
                  </a:cubicBezTo>
                  <a:cubicBezTo>
                    <a:pt x="305" y="1184"/>
                    <a:pt x="247" y="1117"/>
                    <a:pt x="169" y="1111"/>
                  </a:cubicBezTo>
                  <a:cubicBezTo>
                    <a:pt x="165" y="1111"/>
                    <a:pt x="162" y="1111"/>
                    <a:pt x="159" y="1111"/>
                  </a:cubicBezTo>
                  <a:close/>
                  <a:moveTo>
                    <a:pt x="3888" y="2275"/>
                  </a:moveTo>
                  <a:cubicBezTo>
                    <a:pt x="3873" y="2275"/>
                    <a:pt x="3857" y="2278"/>
                    <a:pt x="3841" y="2283"/>
                  </a:cubicBezTo>
                  <a:cubicBezTo>
                    <a:pt x="3715" y="2328"/>
                    <a:pt x="3545" y="2462"/>
                    <a:pt x="3453" y="2836"/>
                  </a:cubicBezTo>
                  <a:cubicBezTo>
                    <a:pt x="3434" y="2910"/>
                    <a:pt x="3480" y="2987"/>
                    <a:pt x="3556" y="3006"/>
                  </a:cubicBezTo>
                  <a:cubicBezTo>
                    <a:pt x="3567" y="3008"/>
                    <a:pt x="3579" y="3010"/>
                    <a:pt x="3590" y="3010"/>
                  </a:cubicBezTo>
                  <a:cubicBezTo>
                    <a:pt x="3654" y="3010"/>
                    <a:pt x="3711" y="2967"/>
                    <a:pt x="3726" y="2903"/>
                  </a:cubicBezTo>
                  <a:cubicBezTo>
                    <a:pt x="3774" y="2708"/>
                    <a:pt x="3851" y="2580"/>
                    <a:pt x="3937" y="2549"/>
                  </a:cubicBezTo>
                  <a:cubicBezTo>
                    <a:pt x="4010" y="2523"/>
                    <a:pt x="4048" y="2442"/>
                    <a:pt x="4022" y="2369"/>
                  </a:cubicBezTo>
                  <a:cubicBezTo>
                    <a:pt x="4001" y="2311"/>
                    <a:pt x="3946" y="2275"/>
                    <a:pt x="3888" y="2275"/>
                  </a:cubicBezTo>
                  <a:close/>
                  <a:moveTo>
                    <a:pt x="201" y="2236"/>
                  </a:moveTo>
                  <a:cubicBezTo>
                    <a:pt x="193" y="2236"/>
                    <a:pt x="184" y="2236"/>
                    <a:pt x="176" y="2238"/>
                  </a:cubicBezTo>
                  <a:cubicBezTo>
                    <a:pt x="100" y="2250"/>
                    <a:pt x="49" y="2324"/>
                    <a:pt x="62" y="2401"/>
                  </a:cubicBezTo>
                  <a:cubicBezTo>
                    <a:pt x="96" y="2600"/>
                    <a:pt x="145" y="2793"/>
                    <a:pt x="210" y="2969"/>
                  </a:cubicBezTo>
                  <a:cubicBezTo>
                    <a:pt x="231" y="3027"/>
                    <a:pt x="285" y="3062"/>
                    <a:pt x="343" y="3062"/>
                  </a:cubicBezTo>
                  <a:cubicBezTo>
                    <a:pt x="359" y="3062"/>
                    <a:pt x="376" y="3060"/>
                    <a:pt x="390" y="3054"/>
                  </a:cubicBezTo>
                  <a:cubicBezTo>
                    <a:pt x="464" y="3028"/>
                    <a:pt x="502" y="2947"/>
                    <a:pt x="475" y="2874"/>
                  </a:cubicBezTo>
                  <a:cubicBezTo>
                    <a:pt x="417" y="2712"/>
                    <a:pt x="371" y="2537"/>
                    <a:pt x="339" y="2353"/>
                  </a:cubicBezTo>
                  <a:cubicBezTo>
                    <a:pt x="328" y="2284"/>
                    <a:pt x="269" y="2236"/>
                    <a:pt x="201" y="2236"/>
                  </a:cubicBezTo>
                  <a:close/>
                  <a:moveTo>
                    <a:pt x="4381" y="2478"/>
                  </a:moveTo>
                  <a:cubicBezTo>
                    <a:pt x="4352" y="2478"/>
                    <a:pt x="4324" y="2487"/>
                    <a:pt x="4299" y="2505"/>
                  </a:cubicBezTo>
                  <a:cubicBezTo>
                    <a:pt x="4235" y="2551"/>
                    <a:pt x="4221" y="2638"/>
                    <a:pt x="4267" y="2702"/>
                  </a:cubicBezTo>
                  <a:cubicBezTo>
                    <a:pt x="4299" y="2746"/>
                    <a:pt x="4314" y="2796"/>
                    <a:pt x="4314" y="2855"/>
                  </a:cubicBezTo>
                  <a:cubicBezTo>
                    <a:pt x="4314" y="2924"/>
                    <a:pt x="4292" y="3003"/>
                    <a:pt x="4248" y="3090"/>
                  </a:cubicBezTo>
                  <a:cubicBezTo>
                    <a:pt x="4213" y="3159"/>
                    <a:pt x="4240" y="3245"/>
                    <a:pt x="4310" y="3279"/>
                  </a:cubicBezTo>
                  <a:cubicBezTo>
                    <a:pt x="4331" y="3290"/>
                    <a:pt x="4352" y="3295"/>
                    <a:pt x="4374" y="3295"/>
                  </a:cubicBezTo>
                  <a:cubicBezTo>
                    <a:pt x="4425" y="3295"/>
                    <a:pt x="4474" y="3267"/>
                    <a:pt x="4500" y="3218"/>
                  </a:cubicBezTo>
                  <a:cubicBezTo>
                    <a:pt x="4564" y="3092"/>
                    <a:pt x="4597" y="2969"/>
                    <a:pt x="4597" y="2855"/>
                  </a:cubicBezTo>
                  <a:cubicBezTo>
                    <a:pt x="4597" y="2736"/>
                    <a:pt x="4563" y="2630"/>
                    <a:pt x="4495" y="2537"/>
                  </a:cubicBezTo>
                  <a:cubicBezTo>
                    <a:pt x="4468" y="2499"/>
                    <a:pt x="4424" y="2478"/>
                    <a:pt x="4381" y="2478"/>
                  </a:cubicBezTo>
                  <a:close/>
                  <a:moveTo>
                    <a:pt x="590" y="3286"/>
                  </a:moveTo>
                  <a:cubicBezTo>
                    <a:pt x="564" y="3286"/>
                    <a:pt x="537" y="3293"/>
                    <a:pt x="514" y="3308"/>
                  </a:cubicBezTo>
                  <a:cubicBezTo>
                    <a:pt x="449" y="3350"/>
                    <a:pt x="430" y="3437"/>
                    <a:pt x="471" y="3503"/>
                  </a:cubicBezTo>
                  <a:cubicBezTo>
                    <a:pt x="580" y="3672"/>
                    <a:pt x="709" y="3828"/>
                    <a:pt x="855" y="3963"/>
                  </a:cubicBezTo>
                  <a:cubicBezTo>
                    <a:pt x="882" y="3987"/>
                    <a:pt x="916" y="3999"/>
                    <a:pt x="950" y="3999"/>
                  </a:cubicBezTo>
                  <a:cubicBezTo>
                    <a:pt x="988" y="3999"/>
                    <a:pt x="1026" y="3985"/>
                    <a:pt x="1054" y="3955"/>
                  </a:cubicBezTo>
                  <a:cubicBezTo>
                    <a:pt x="1107" y="3898"/>
                    <a:pt x="1103" y="3808"/>
                    <a:pt x="1047" y="3756"/>
                  </a:cubicBezTo>
                  <a:cubicBezTo>
                    <a:pt x="918" y="3637"/>
                    <a:pt x="806" y="3501"/>
                    <a:pt x="709" y="3351"/>
                  </a:cubicBezTo>
                  <a:cubicBezTo>
                    <a:pt x="682" y="3309"/>
                    <a:pt x="636" y="3286"/>
                    <a:pt x="590" y="3286"/>
                  </a:cubicBezTo>
                  <a:close/>
                  <a:moveTo>
                    <a:pt x="3530" y="3289"/>
                  </a:moveTo>
                  <a:cubicBezTo>
                    <a:pt x="3453" y="3289"/>
                    <a:pt x="3389" y="3354"/>
                    <a:pt x="3389" y="3431"/>
                  </a:cubicBezTo>
                  <a:cubicBezTo>
                    <a:pt x="3389" y="3616"/>
                    <a:pt x="3404" y="3811"/>
                    <a:pt x="3433" y="4012"/>
                  </a:cubicBezTo>
                  <a:cubicBezTo>
                    <a:pt x="3443" y="4081"/>
                    <a:pt x="3503" y="4132"/>
                    <a:pt x="3573" y="4132"/>
                  </a:cubicBezTo>
                  <a:cubicBezTo>
                    <a:pt x="3579" y="4132"/>
                    <a:pt x="3586" y="4132"/>
                    <a:pt x="3592" y="4130"/>
                  </a:cubicBezTo>
                  <a:cubicBezTo>
                    <a:pt x="3659" y="4121"/>
                    <a:pt x="3706" y="4068"/>
                    <a:pt x="3712" y="4005"/>
                  </a:cubicBezTo>
                  <a:cubicBezTo>
                    <a:pt x="3862" y="3911"/>
                    <a:pt x="3998" y="3807"/>
                    <a:pt x="4119" y="3697"/>
                  </a:cubicBezTo>
                  <a:cubicBezTo>
                    <a:pt x="4177" y="3644"/>
                    <a:pt x="4180" y="3555"/>
                    <a:pt x="4128" y="3497"/>
                  </a:cubicBezTo>
                  <a:cubicBezTo>
                    <a:pt x="4100" y="3467"/>
                    <a:pt x="4062" y="3451"/>
                    <a:pt x="4024" y="3451"/>
                  </a:cubicBezTo>
                  <a:cubicBezTo>
                    <a:pt x="3989" y="3451"/>
                    <a:pt x="3955" y="3464"/>
                    <a:pt x="3928" y="3488"/>
                  </a:cubicBezTo>
                  <a:cubicBezTo>
                    <a:pt x="3852" y="3558"/>
                    <a:pt x="3770" y="3624"/>
                    <a:pt x="3681" y="3687"/>
                  </a:cubicBezTo>
                  <a:cubicBezTo>
                    <a:pt x="3674" y="3600"/>
                    <a:pt x="3672" y="3514"/>
                    <a:pt x="3672" y="3431"/>
                  </a:cubicBezTo>
                  <a:lnTo>
                    <a:pt x="3672" y="3428"/>
                  </a:lnTo>
                  <a:cubicBezTo>
                    <a:pt x="3672" y="3350"/>
                    <a:pt x="3608" y="3289"/>
                    <a:pt x="3530" y="3289"/>
                  </a:cubicBezTo>
                  <a:close/>
                  <a:moveTo>
                    <a:pt x="3061" y="4030"/>
                  </a:moveTo>
                  <a:cubicBezTo>
                    <a:pt x="3045" y="4030"/>
                    <a:pt x="3028" y="4032"/>
                    <a:pt x="3012" y="4038"/>
                  </a:cubicBezTo>
                  <a:cubicBezTo>
                    <a:pt x="2840" y="4102"/>
                    <a:pt x="2666" y="4147"/>
                    <a:pt x="2496" y="4173"/>
                  </a:cubicBezTo>
                  <a:cubicBezTo>
                    <a:pt x="2419" y="4184"/>
                    <a:pt x="2365" y="4257"/>
                    <a:pt x="2377" y="4334"/>
                  </a:cubicBezTo>
                  <a:cubicBezTo>
                    <a:pt x="2387" y="4404"/>
                    <a:pt x="2447" y="4454"/>
                    <a:pt x="2517" y="4454"/>
                  </a:cubicBezTo>
                  <a:cubicBezTo>
                    <a:pt x="2523" y="4454"/>
                    <a:pt x="2530" y="4454"/>
                    <a:pt x="2538" y="4452"/>
                  </a:cubicBezTo>
                  <a:cubicBezTo>
                    <a:pt x="2728" y="4424"/>
                    <a:pt x="2920" y="4373"/>
                    <a:pt x="3111" y="4303"/>
                  </a:cubicBezTo>
                  <a:cubicBezTo>
                    <a:pt x="3183" y="4275"/>
                    <a:pt x="3221" y="4194"/>
                    <a:pt x="3194" y="4122"/>
                  </a:cubicBezTo>
                  <a:cubicBezTo>
                    <a:pt x="3172" y="4065"/>
                    <a:pt x="3119" y="4030"/>
                    <a:pt x="3061" y="4030"/>
                  </a:cubicBezTo>
                  <a:close/>
                  <a:moveTo>
                    <a:pt x="1412" y="4036"/>
                  </a:moveTo>
                  <a:cubicBezTo>
                    <a:pt x="1359" y="4036"/>
                    <a:pt x="1309" y="4066"/>
                    <a:pt x="1285" y="4118"/>
                  </a:cubicBezTo>
                  <a:cubicBezTo>
                    <a:pt x="1252" y="4188"/>
                    <a:pt x="1282" y="4272"/>
                    <a:pt x="1353" y="4306"/>
                  </a:cubicBezTo>
                  <a:cubicBezTo>
                    <a:pt x="1534" y="4389"/>
                    <a:pt x="1730" y="4444"/>
                    <a:pt x="1939" y="4466"/>
                  </a:cubicBezTo>
                  <a:cubicBezTo>
                    <a:pt x="1944" y="4467"/>
                    <a:pt x="1950" y="4467"/>
                    <a:pt x="1955" y="4467"/>
                  </a:cubicBezTo>
                  <a:cubicBezTo>
                    <a:pt x="2026" y="4467"/>
                    <a:pt x="2087" y="4415"/>
                    <a:pt x="2094" y="4342"/>
                  </a:cubicBezTo>
                  <a:cubicBezTo>
                    <a:pt x="2103" y="4265"/>
                    <a:pt x="2048" y="4195"/>
                    <a:pt x="1969" y="4187"/>
                  </a:cubicBezTo>
                  <a:cubicBezTo>
                    <a:pt x="1793" y="4166"/>
                    <a:pt x="1625" y="4121"/>
                    <a:pt x="1472" y="4049"/>
                  </a:cubicBezTo>
                  <a:cubicBezTo>
                    <a:pt x="1453" y="4040"/>
                    <a:pt x="1432" y="4036"/>
                    <a:pt x="1412" y="4036"/>
                  </a:cubicBezTo>
                  <a:close/>
                  <a:moveTo>
                    <a:pt x="8577" y="4378"/>
                  </a:moveTo>
                  <a:cubicBezTo>
                    <a:pt x="8515" y="4378"/>
                    <a:pt x="8458" y="4420"/>
                    <a:pt x="8441" y="4482"/>
                  </a:cubicBezTo>
                  <a:cubicBezTo>
                    <a:pt x="8421" y="4557"/>
                    <a:pt x="8465" y="4634"/>
                    <a:pt x="8540" y="4655"/>
                  </a:cubicBezTo>
                  <a:cubicBezTo>
                    <a:pt x="8564" y="4662"/>
                    <a:pt x="8593" y="4677"/>
                    <a:pt x="8621" y="4699"/>
                  </a:cubicBezTo>
                  <a:cubicBezTo>
                    <a:pt x="8732" y="4786"/>
                    <a:pt x="8825" y="4875"/>
                    <a:pt x="8899" y="4963"/>
                  </a:cubicBezTo>
                  <a:cubicBezTo>
                    <a:pt x="8926" y="4998"/>
                    <a:pt x="8966" y="5015"/>
                    <a:pt x="9008" y="5015"/>
                  </a:cubicBezTo>
                  <a:cubicBezTo>
                    <a:pt x="9038" y="5015"/>
                    <a:pt x="9070" y="5005"/>
                    <a:pt x="9097" y="4983"/>
                  </a:cubicBezTo>
                  <a:cubicBezTo>
                    <a:pt x="9157" y="4933"/>
                    <a:pt x="9166" y="4844"/>
                    <a:pt x="9116" y="4784"/>
                  </a:cubicBezTo>
                  <a:cubicBezTo>
                    <a:pt x="9030" y="4680"/>
                    <a:pt x="8922" y="4576"/>
                    <a:pt x="8795" y="4477"/>
                  </a:cubicBezTo>
                  <a:cubicBezTo>
                    <a:pt x="8736" y="4430"/>
                    <a:pt x="8676" y="4399"/>
                    <a:pt x="8615" y="4383"/>
                  </a:cubicBezTo>
                  <a:cubicBezTo>
                    <a:pt x="8602" y="4379"/>
                    <a:pt x="8590" y="4378"/>
                    <a:pt x="8577" y="4378"/>
                  </a:cubicBezTo>
                  <a:close/>
                  <a:moveTo>
                    <a:pt x="3687" y="4402"/>
                  </a:moveTo>
                  <a:cubicBezTo>
                    <a:pt x="3675" y="4402"/>
                    <a:pt x="3662" y="4404"/>
                    <a:pt x="3650" y="4407"/>
                  </a:cubicBezTo>
                  <a:cubicBezTo>
                    <a:pt x="3575" y="4428"/>
                    <a:pt x="3531" y="4505"/>
                    <a:pt x="3552" y="4580"/>
                  </a:cubicBezTo>
                  <a:cubicBezTo>
                    <a:pt x="3603" y="4770"/>
                    <a:pt x="3666" y="4955"/>
                    <a:pt x="3739" y="5131"/>
                  </a:cubicBezTo>
                  <a:cubicBezTo>
                    <a:pt x="3763" y="5185"/>
                    <a:pt x="3814" y="5218"/>
                    <a:pt x="3870" y="5218"/>
                  </a:cubicBezTo>
                  <a:cubicBezTo>
                    <a:pt x="3888" y="5218"/>
                    <a:pt x="3906" y="5214"/>
                    <a:pt x="3924" y="5207"/>
                  </a:cubicBezTo>
                  <a:cubicBezTo>
                    <a:pt x="3997" y="5176"/>
                    <a:pt x="4030" y="5094"/>
                    <a:pt x="4000" y="5022"/>
                  </a:cubicBezTo>
                  <a:cubicBezTo>
                    <a:pt x="3932" y="4858"/>
                    <a:pt x="3872" y="4684"/>
                    <a:pt x="3824" y="4506"/>
                  </a:cubicBezTo>
                  <a:cubicBezTo>
                    <a:pt x="3806" y="4443"/>
                    <a:pt x="3750" y="4402"/>
                    <a:pt x="3687" y="4402"/>
                  </a:cubicBezTo>
                  <a:close/>
                  <a:moveTo>
                    <a:pt x="8180" y="4699"/>
                  </a:moveTo>
                  <a:cubicBezTo>
                    <a:pt x="8123" y="4699"/>
                    <a:pt x="8070" y="4734"/>
                    <a:pt x="8049" y="4792"/>
                  </a:cubicBezTo>
                  <a:cubicBezTo>
                    <a:pt x="7990" y="4957"/>
                    <a:pt x="7956" y="5164"/>
                    <a:pt x="7953" y="5392"/>
                  </a:cubicBezTo>
                  <a:cubicBezTo>
                    <a:pt x="7952" y="5470"/>
                    <a:pt x="8013" y="5534"/>
                    <a:pt x="8092" y="5535"/>
                  </a:cubicBezTo>
                  <a:lnTo>
                    <a:pt x="8094" y="5535"/>
                  </a:lnTo>
                  <a:cubicBezTo>
                    <a:pt x="8170" y="5535"/>
                    <a:pt x="8234" y="5474"/>
                    <a:pt x="8235" y="5397"/>
                  </a:cubicBezTo>
                  <a:cubicBezTo>
                    <a:pt x="8237" y="5200"/>
                    <a:pt x="8266" y="5023"/>
                    <a:pt x="8315" y="4887"/>
                  </a:cubicBezTo>
                  <a:cubicBezTo>
                    <a:pt x="8340" y="4814"/>
                    <a:pt x="8302" y="4733"/>
                    <a:pt x="8229" y="4707"/>
                  </a:cubicBezTo>
                  <a:cubicBezTo>
                    <a:pt x="8213" y="4701"/>
                    <a:pt x="8196" y="4699"/>
                    <a:pt x="8180" y="4699"/>
                  </a:cubicBezTo>
                  <a:close/>
                  <a:moveTo>
                    <a:pt x="16052" y="5391"/>
                  </a:moveTo>
                  <a:cubicBezTo>
                    <a:pt x="16006" y="5391"/>
                    <a:pt x="15961" y="5413"/>
                    <a:pt x="15934" y="5455"/>
                  </a:cubicBezTo>
                  <a:cubicBezTo>
                    <a:pt x="15892" y="5519"/>
                    <a:pt x="15910" y="5606"/>
                    <a:pt x="15975" y="5649"/>
                  </a:cubicBezTo>
                  <a:cubicBezTo>
                    <a:pt x="16109" y="5737"/>
                    <a:pt x="16225" y="5842"/>
                    <a:pt x="16320" y="5962"/>
                  </a:cubicBezTo>
                  <a:cubicBezTo>
                    <a:pt x="16348" y="5996"/>
                    <a:pt x="16388" y="6014"/>
                    <a:pt x="16430" y="6014"/>
                  </a:cubicBezTo>
                  <a:cubicBezTo>
                    <a:pt x="16460" y="6014"/>
                    <a:pt x="16492" y="6005"/>
                    <a:pt x="16518" y="5984"/>
                  </a:cubicBezTo>
                  <a:cubicBezTo>
                    <a:pt x="16579" y="5935"/>
                    <a:pt x="16589" y="5846"/>
                    <a:pt x="16540" y="5785"/>
                  </a:cubicBezTo>
                  <a:cubicBezTo>
                    <a:pt x="16427" y="5643"/>
                    <a:pt x="16289" y="5518"/>
                    <a:pt x="16130" y="5414"/>
                  </a:cubicBezTo>
                  <a:cubicBezTo>
                    <a:pt x="16106" y="5398"/>
                    <a:pt x="16079" y="5391"/>
                    <a:pt x="16052" y="5391"/>
                  </a:cubicBezTo>
                  <a:close/>
                  <a:moveTo>
                    <a:pt x="9240" y="5238"/>
                  </a:moveTo>
                  <a:cubicBezTo>
                    <a:pt x="9235" y="5238"/>
                    <a:pt x="9230" y="5238"/>
                    <a:pt x="9225" y="5239"/>
                  </a:cubicBezTo>
                  <a:cubicBezTo>
                    <a:pt x="9147" y="5246"/>
                    <a:pt x="9090" y="5315"/>
                    <a:pt x="9097" y="5392"/>
                  </a:cubicBezTo>
                  <a:cubicBezTo>
                    <a:pt x="9098" y="5410"/>
                    <a:pt x="9100" y="5429"/>
                    <a:pt x="9100" y="5446"/>
                  </a:cubicBezTo>
                  <a:cubicBezTo>
                    <a:pt x="9100" y="5575"/>
                    <a:pt x="9054" y="5702"/>
                    <a:pt x="8965" y="5824"/>
                  </a:cubicBezTo>
                  <a:cubicBezTo>
                    <a:pt x="8920" y="5888"/>
                    <a:pt x="8934" y="5976"/>
                    <a:pt x="8997" y="6022"/>
                  </a:cubicBezTo>
                  <a:cubicBezTo>
                    <a:pt x="9023" y="6039"/>
                    <a:pt x="9051" y="6049"/>
                    <a:pt x="9080" y="6049"/>
                  </a:cubicBezTo>
                  <a:cubicBezTo>
                    <a:pt x="9123" y="6049"/>
                    <a:pt x="9167" y="6028"/>
                    <a:pt x="9194" y="5990"/>
                  </a:cubicBezTo>
                  <a:cubicBezTo>
                    <a:pt x="9319" y="5817"/>
                    <a:pt x="9381" y="5635"/>
                    <a:pt x="9381" y="5446"/>
                  </a:cubicBezTo>
                  <a:cubicBezTo>
                    <a:pt x="9381" y="5420"/>
                    <a:pt x="9380" y="5393"/>
                    <a:pt x="9378" y="5366"/>
                  </a:cubicBezTo>
                  <a:cubicBezTo>
                    <a:pt x="9371" y="5294"/>
                    <a:pt x="9311" y="5238"/>
                    <a:pt x="9240" y="5238"/>
                  </a:cubicBezTo>
                  <a:close/>
                  <a:moveTo>
                    <a:pt x="4123" y="5440"/>
                  </a:moveTo>
                  <a:cubicBezTo>
                    <a:pt x="4099" y="5440"/>
                    <a:pt x="4073" y="5446"/>
                    <a:pt x="4051" y="5459"/>
                  </a:cubicBezTo>
                  <a:cubicBezTo>
                    <a:pt x="3984" y="5500"/>
                    <a:pt x="3962" y="5587"/>
                    <a:pt x="4003" y="5653"/>
                  </a:cubicBezTo>
                  <a:cubicBezTo>
                    <a:pt x="4109" y="5828"/>
                    <a:pt x="4227" y="5987"/>
                    <a:pt x="4353" y="6128"/>
                  </a:cubicBezTo>
                  <a:cubicBezTo>
                    <a:pt x="4380" y="6159"/>
                    <a:pt x="4419" y="6175"/>
                    <a:pt x="4457" y="6175"/>
                  </a:cubicBezTo>
                  <a:cubicBezTo>
                    <a:pt x="4491" y="6175"/>
                    <a:pt x="4525" y="6163"/>
                    <a:pt x="4552" y="6139"/>
                  </a:cubicBezTo>
                  <a:cubicBezTo>
                    <a:pt x="4610" y="6087"/>
                    <a:pt x="4615" y="5997"/>
                    <a:pt x="4563" y="5940"/>
                  </a:cubicBezTo>
                  <a:cubicBezTo>
                    <a:pt x="4449" y="5812"/>
                    <a:pt x="4341" y="5666"/>
                    <a:pt x="4244" y="5507"/>
                  </a:cubicBezTo>
                  <a:cubicBezTo>
                    <a:pt x="4217" y="5464"/>
                    <a:pt x="4171" y="5440"/>
                    <a:pt x="4123" y="5440"/>
                  </a:cubicBezTo>
                  <a:close/>
                  <a:moveTo>
                    <a:pt x="8140" y="5815"/>
                  </a:moveTo>
                  <a:cubicBezTo>
                    <a:pt x="8132" y="5815"/>
                    <a:pt x="8124" y="5816"/>
                    <a:pt x="8116" y="5817"/>
                  </a:cubicBezTo>
                  <a:cubicBezTo>
                    <a:pt x="8039" y="5831"/>
                    <a:pt x="7987" y="5903"/>
                    <a:pt x="8001" y="5980"/>
                  </a:cubicBezTo>
                  <a:cubicBezTo>
                    <a:pt x="8025" y="6118"/>
                    <a:pt x="8057" y="6259"/>
                    <a:pt x="8098" y="6401"/>
                  </a:cubicBezTo>
                  <a:cubicBezTo>
                    <a:pt x="8032" y="6432"/>
                    <a:pt x="7998" y="6509"/>
                    <a:pt x="8025" y="6579"/>
                  </a:cubicBezTo>
                  <a:cubicBezTo>
                    <a:pt x="8046" y="6635"/>
                    <a:pt x="8100" y="6671"/>
                    <a:pt x="8158" y="6671"/>
                  </a:cubicBezTo>
                  <a:cubicBezTo>
                    <a:pt x="8174" y="6671"/>
                    <a:pt x="8191" y="6667"/>
                    <a:pt x="8207" y="6661"/>
                  </a:cubicBezTo>
                  <a:cubicBezTo>
                    <a:pt x="8224" y="6655"/>
                    <a:pt x="8241" y="6649"/>
                    <a:pt x="8257" y="6643"/>
                  </a:cubicBezTo>
                  <a:cubicBezTo>
                    <a:pt x="8263" y="6643"/>
                    <a:pt x="8270" y="6644"/>
                    <a:pt x="8276" y="6644"/>
                  </a:cubicBezTo>
                  <a:cubicBezTo>
                    <a:pt x="8291" y="6644"/>
                    <a:pt x="8306" y="6642"/>
                    <a:pt x="8321" y="6637"/>
                  </a:cubicBezTo>
                  <a:cubicBezTo>
                    <a:pt x="8350" y="6627"/>
                    <a:pt x="8373" y="6610"/>
                    <a:pt x="8390" y="6586"/>
                  </a:cubicBezTo>
                  <a:cubicBezTo>
                    <a:pt x="8517" y="6530"/>
                    <a:pt x="8633" y="6469"/>
                    <a:pt x="8738" y="6401"/>
                  </a:cubicBezTo>
                  <a:cubicBezTo>
                    <a:pt x="8805" y="6360"/>
                    <a:pt x="8824" y="6273"/>
                    <a:pt x="8782" y="6207"/>
                  </a:cubicBezTo>
                  <a:cubicBezTo>
                    <a:pt x="8756" y="6164"/>
                    <a:pt x="8711" y="6142"/>
                    <a:pt x="8664" y="6142"/>
                  </a:cubicBezTo>
                  <a:cubicBezTo>
                    <a:pt x="8638" y="6142"/>
                    <a:pt x="8612" y="6149"/>
                    <a:pt x="8588" y="6164"/>
                  </a:cubicBezTo>
                  <a:cubicBezTo>
                    <a:pt x="8518" y="6208"/>
                    <a:pt x="8441" y="6251"/>
                    <a:pt x="8360" y="6290"/>
                  </a:cubicBezTo>
                  <a:cubicBezTo>
                    <a:pt x="8327" y="6170"/>
                    <a:pt x="8299" y="6050"/>
                    <a:pt x="8279" y="5932"/>
                  </a:cubicBezTo>
                  <a:cubicBezTo>
                    <a:pt x="8267" y="5863"/>
                    <a:pt x="8207" y="5815"/>
                    <a:pt x="8140" y="5815"/>
                  </a:cubicBezTo>
                  <a:close/>
                  <a:moveTo>
                    <a:pt x="4879" y="6266"/>
                  </a:moveTo>
                  <a:cubicBezTo>
                    <a:pt x="4834" y="6266"/>
                    <a:pt x="4790" y="6287"/>
                    <a:pt x="4762" y="6327"/>
                  </a:cubicBezTo>
                  <a:cubicBezTo>
                    <a:pt x="4718" y="6392"/>
                    <a:pt x="4735" y="6479"/>
                    <a:pt x="4799" y="6523"/>
                  </a:cubicBezTo>
                  <a:cubicBezTo>
                    <a:pt x="4967" y="6639"/>
                    <a:pt x="5148" y="6730"/>
                    <a:pt x="5335" y="6792"/>
                  </a:cubicBezTo>
                  <a:cubicBezTo>
                    <a:pt x="5350" y="6797"/>
                    <a:pt x="5366" y="6799"/>
                    <a:pt x="5381" y="6799"/>
                  </a:cubicBezTo>
                  <a:cubicBezTo>
                    <a:pt x="5440" y="6799"/>
                    <a:pt x="5495" y="6763"/>
                    <a:pt x="5514" y="6704"/>
                  </a:cubicBezTo>
                  <a:cubicBezTo>
                    <a:pt x="5539" y="6630"/>
                    <a:pt x="5500" y="6550"/>
                    <a:pt x="5426" y="6525"/>
                  </a:cubicBezTo>
                  <a:cubicBezTo>
                    <a:pt x="5262" y="6470"/>
                    <a:pt x="5105" y="6392"/>
                    <a:pt x="4958" y="6291"/>
                  </a:cubicBezTo>
                  <a:cubicBezTo>
                    <a:pt x="4934" y="6274"/>
                    <a:pt x="4906" y="6266"/>
                    <a:pt x="4879" y="6266"/>
                  </a:cubicBezTo>
                  <a:close/>
                  <a:moveTo>
                    <a:pt x="7615" y="6545"/>
                  </a:moveTo>
                  <a:cubicBezTo>
                    <a:pt x="7605" y="6545"/>
                    <a:pt x="7596" y="6546"/>
                    <a:pt x="7586" y="6548"/>
                  </a:cubicBezTo>
                  <a:cubicBezTo>
                    <a:pt x="7412" y="6586"/>
                    <a:pt x="7230" y="6615"/>
                    <a:pt x="7045" y="6633"/>
                  </a:cubicBezTo>
                  <a:cubicBezTo>
                    <a:pt x="6967" y="6640"/>
                    <a:pt x="6911" y="6710"/>
                    <a:pt x="6918" y="6787"/>
                  </a:cubicBezTo>
                  <a:cubicBezTo>
                    <a:pt x="6925" y="6860"/>
                    <a:pt x="6987" y="6915"/>
                    <a:pt x="7059" y="6915"/>
                  </a:cubicBezTo>
                  <a:cubicBezTo>
                    <a:pt x="7063" y="6915"/>
                    <a:pt x="7068" y="6913"/>
                    <a:pt x="7072" y="6913"/>
                  </a:cubicBezTo>
                  <a:cubicBezTo>
                    <a:pt x="7268" y="6894"/>
                    <a:pt x="7462" y="6864"/>
                    <a:pt x="7646" y="6824"/>
                  </a:cubicBezTo>
                  <a:cubicBezTo>
                    <a:pt x="7722" y="6808"/>
                    <a:pt x="7771" y="6733"/>
                    <a:pt x="7754" y="6656"/>
                  </a:cubicBezTo>
                  <a:cubicBezTo>
                    <a:pt x="7740" y="6590"/>
                    <a:pt x="7680" y="6545"/>
                    <a:pt x="7615" y="6545"/>
                  </a:cubicBezTo>
                  <a:close/>
                  <a:moveTo>
                    <a:pt x="5931" y="6626"/>
                  </a:moveTo>
                  <a:cubicBezTo>
                    <a:pt x="5861" y="6626"/>
                    <a:pt x="5799" y="6680"/>
                    <a:pt x="5792" y="6752"/>
                  </a:cubicBezTo>
                  <a:cubicBezTo>
                    <a:pt x="5784" y="6830"/>
                    <a:pt x="5840" y="6899"/>
                    <a:pt x="5917" y="6907"/>
                  </a:cubicBezTo>
                  <a:cubicBezTo>
                    <a:pt x="6110" y="6927"/>
                    <a:pt x="6303" y="6938"/>
                    <a:pt x="6494" y="6939"/>
                  </a:cubicBezTo>
                  <a:lnTo>
                    <a:pt x="6495" y="6939"/>
                  </a:lnTo>
                  <a:cubicBezTo>
                    <a:pt x="6573" y="6939"/>
                    <a:pt x="6636" y="6877"/>
                    <a:pt x="6636" y="6799"/>
                  </a:cubicBezTo>
                  <a:cubicBezTo>
                    <a:pt x="6638" y="6721"/>
                    <a:pt x="6574" y="6659"/>
                    <a:pt x="6497" y="6657"/>
                  </a:cubicBezTo>
                  <a:cubicBezTo>
                    <a:pt x="6314" y="6656"/>
                    <a:pt x="6129" y="6646"/>
                    <a:pt x="5947" y="6627"/>
                  </a:cubicBezTo>
                  <a:cubicBezTo>
                    <a:pt x="5942" y="6626"/>
                    <a:pt x="5936" y="6626"/>
                    <a:pt x="5931" y="6626"/>
                  </a:cubicBezTo>
                  <a:close/>
                  <a:moveTo>
                    <a:pt x="16693" y="6227"/>
                  </a:moveTo>
                  <a:cubicBezTo>
                    <a:pt x="16679" y="6227"/>
                    <a:pt x="16665" y="6229"/>
                    <a:pt x="16650" y="6234"/>
                  </a:cubicBezTo>
                  <a:cubicBezTo>
                    <a:pt x="16576" y="6257"/>
                    <a:pt x="16535" y="6336"/>
                    <a:pt x="16558" y="6411"/>
                  </a:cubicBezTo>
                  <a:cubicBezTo>
                    <a:pt x="16609" y="6569"/>
                    <a:pt x="16636" y="6743"/>
                    <a:pt x="16636" y="6924"/>
                  </a:cubicBezTo>
                  <a:cubicBezTo>
                    <a:pt x="16637" y="7002"/>
                    <a:pt x="16699" y="7065"/>
                    <a:pt x="16778" y="7065"/>
                  </a:cubicBezTo>
                  <a:lnTo>
                    <a:pt x="16778" y="7064"/>
                  </a:lnTo>
                  <a:cubicBezTo>
                    <a:pt x="16856" y="7064"/>
                    <a:pt x="16919" y="7000"/>
                    <a:pt x="16919" y="6923"/>
                  </a:cubicBezTo>
                  <a:cubicBezTo>
                    <a:pt x="16917" y="6713"/>
                    <a:pt x="16887" y="6512"/>
                    <a:pt x="16828" y="6325"/>
                  </a:cubicBezTo>
                  <a:cubicBezTo>
                    <a:pt x="16808" y="6265"/>
                    <a:pt x="16753" y="6227"/>
                    <a:pt x="16693" y="6227"/>
                  </a:cubicBezTo>
                  <a:close/>
                  <a:moveTo>
                    <a:pt x="8486" y="6884"/>
                  </a:moveTo>
                  <a:cubicBezTo>
                    <a:pt x="8466" y="6884"/>
                    <a:pt x="8445" y="6888"/>
                    <a:pt x="8426" y="6897"/>
                  </a:cubicBezTo>
                  <a:cubicBezTo>
                    <a:pt x="8356" y="6932"/>
                    <a:pt x="8326" y="7015"/>
                    <a:pt x="8360" y="7086"/>
                  </a:cubicBezTo>
                  <a:cubicBezTo>
                    <a:pt x="8441" y="7258"/>
                    <a:pt x="8535" y="7429"/>
                    <a:pt x="8639" y="7594"/>
                  </a:cubicBezTo>
                  <a:cubicBezTo>
                    <a:pt x="8666" y="7637"/>
                    <a:pt x="8713" y="7661"/>
                    <a:pt x="8759" y="7661"/>
                  </a:cubicBezTo>
                  <a:lnTo>
                    <a:pt x="8759" y="7659"/>
                  </a:lnTo>
                  <a:cubicBezTo>
                    <a:pt x="8785" y="7659"/>
                    <a:pt x="8811" y="7653"/>
                    <a:pt x="8834" y="7639"/>
                  </a:cubicBezTo>
                  <a:cubicBezTo>
                    <a:pt x="8900" y="7597"/>
                    <a:pt x="8920" y="7510"/>
                    <a:pt x="8878" y="7444"/>
                  </a:cubicBezTo>
                  <a:cubicBezTo>
                    <a:pt x="8780" y="7288"/>
                    <a:pt x="8691" y="7127"/>
                    <a:pt x="8615" y="6965"/>
                  </a:cubicBezTo>
                  <a:cubicBezTo>
                    <a:pt x="8590" y="6914"/>
                    <a:pt x="8539" y="6884"/>
                    <a:pt x="8486" y="6884"/>
                  </a:cubicBezTo>
                  <a:close/>
                  <a:moveTo>
                    <a:pt x="16711" y="7342"/>
                  </a:moveTo>
                  <a:cubicBezTo>
                    <a:pt x="16647" y="7342"/>
                    <a:pt x="16589" y="7385"/>
                    <a:pt x="16574" y="7450"/>
                  </a:cubicBezTo>
                  <a:cubicBezTo>
                    <a:pt x="16534" y="7619"/>
                    <a:pt x="16476" y="7790"/>
                    <a:pt x="16402" y="7958"/>
                  </a:cubicBezTo>
                  <a:cubicBezTo>
                    <a:pt x="16370" y="8031"/>
                    <a:pt x="16402" y="8114"/>
                    <a:pt x="16473" y="8144"/>
                  </a:cubicBezTo>
                  <a:cubicBezTo>
                    <a:pt x="16491" y="8153"/>
                    <a:pt x="16511" y="8157"/>
                    <a:pt x="16530" y="8157"/>
                  </a:cubicBezTo>
                  <a:cubicBezTo>
                    <a:pt x="16584" y="8157"/>
                    <a:pt x="16636" y="8126"/>
                    <a:pt x="16659" y="8073"/>
                  </a:cubicBezTo>
                  <a:cubicBezTo>
                    <a:pt x="16741" y="7888"/>
                    <a:pt x="16805" y="7701"/>
                    <a:pt x="16849" y="7515"/>
                  </a:cubicBezTo>
                  <a:cubicBezTo>
                    <a:pt x="16866" y="7439"/>
                    <a:pt x="16819" y="7363"/>
                    <a:pt x="16743" y="7346"/>
                  </a:cubicBezTo>
                  <a:cubicBezTo>
                    <a:pt x="16733" y="7343"/>
                    <a:pt x="16722" y="7342"/>
                    <a:pt x="16711" y="7342"/>
                  </a:cubicBezTo>
                  <a:close/>
                  <a:moveTo>
                    <a:pt x="9084" y="7838"/>
                  </a:moveTo>
                  <a:cubicBezTo>
                    <a:pt x="9054" y="7838"/>
                    <a:pt x="9023" y="7848"/>
                    <a:pt x="8997" y="7869"/>
                  </a:cubicBezTo>
                  <a:cubicBezTo>
                    <a:pt x="8936" y="7917"/>
                    <a:pt x="8926" y="8006"/>
                    <a:pt x="8975" y="8067"/>
                  </a:cubicBezTo>
                  <a:cubicBezTo>
                    <a:pt x="9092" y="8216"/>
                    <a:pt x="9221" y="8361"/>
                    <a:pt x="9357" y="8501"/>
                  </a:cubicBezTo>
                  <a:cubicBezTo>
                    <a:pt x="9384" y="8529"/>
                    <a:pt x="9421" y="8543"/>
                    <a:pt x="9457" y="8543"/>
                  </a:cubicBezTo>
                  <a:cubicBezTo>
                    <a:pt x="9493" y="8543"/>
                    <a:pt x="9528" y="8529"/>
                    <a:pt x="9555" y="8503"/>
                  </a:cubicBezTo>
                  <a:cubicBezTo>
                    <a:pt x="9612" y="8448"/>
                    <a:pt x="9613" y="8359"/>
                    <a:pt x="9558" y="8304"/>
                  </a:cubicBezTo>
                  <a:cubicBezTo>
                    <a:pt x="9429" y="8171"/>
                    <a:pt x="9308" y="8033"/>
                    <a:pt x="9195" y="7891"/>
                  </a:cubicBezTo>
                  <a:cubicBezTo>
                    <a:pt x="9167" y="7856"/>
                    <a:pt x="9126" y="7838"/>
                    <a:pt x="9084" y="7838"/>
                  </a:cubicBezTo>
                  <a:close/>
                  <a:moveTo>
                    <a:pt x="16260" y="8370"/>
                  </a:moveTo>
                  <a:cubicBezTo>
                    <a:pt x="16214" y="8370"/>
                    <a:pt x="16169" y="8392"/>
                    <a:pt x="16142" y="8434"/>
                  </a:cubicBezTo>
                  <a:cubicBezTo>
                    <a:pt x="16044" y="8583"/>
                    <a:pt x="15932" y="8728"/>
                    <a:pt x="15811" y="8864"/>
                  </a:cubicBezTo>
                  <a:cubicBezTo>
                    <a:pt x="15760" y="8921"/>
                    <a:pt x="15765" y="9011"/>
                    <a:pt x="15822" y="9063"/>
                  </a:cubicBezTo>
                  <a:cubicBezTo>
                    <a:pt x="15849" y="9086"/>
                    <a:pt x="15882" y="9099"/>
                    <a:pt x="15917" y="9099"/>
                  </a:cubicBezTo>
                  <a:cubicBezTo>
                    <a:pt x="15954" y="9099"/>
                    <a:pt x="15994" y="9083"/>
                    <a:pt x="16021" y="9051"/>
                  </a:cubicBezTo>
                  <a:cubicBezTo>
                    <a:pt x="16152" y="8905"/>
                    <a:pt x="16272" y="8750"/>
                    <a:pt x="16377" y="8588"/>
                  </a:cubicBezTo>
                  <a:cubicBezTo>
                    <a:pt x="16420" y="8523"/>
                    <a:pt x="16402" y="8435"/>
                    <a:pt x="16337" y="8393"/>
                  </a:cubicBezTo>
                  <a:cubicBezTo>
                    <a:pt x="16313" y="8377"/>
                    <a:pt x="16286" y="8370"/>
                    <a:pt x="16260" y="8370"/>
                  </a:cubicBezTo>
                  <a:close/>
                  <a:moveTo>
                    <a:pt x="9870" y="8646"/>
                  </a:moveTo>
                  <a:cubicBezTo>
                    <a:pt x="9830" y="8646"/>
                    <a:pt x="9790" y="8663"/>
                    <a:pt x="9762" y="8696"/>
                  </a:cubicBezTo>
                  <a:cubicBezTo>
                    <a:pt x="9711" y="8755"/>
                    <a:pt x="9718" y="8844"/>
                    <a:pt x="9778" y="8894"/>
                  </a:cubicBezTo>
                  <a:cubicBezTo>
                    <a:pt x="9922" y="9017"/>
                    <a:pt x="10074" y="9135"/>
                    <a:pt x="10232" y="9248"/>
                  </a:cubicBezTo>
                  <a:cubicBezTo>
                    <a:pt x="10257" y="9265"/>
                    <a:pt x="10285" y="9274"/>
                    <a:pt x="10314" y="9274"/>
                  </a:cubicBezTo>
                  <a:cubicBezTo>
                    <a:pt x="10358" y="9274"/>
                    <a:pt x="10402" y="9254"/>
                    <a:pt x="10429" y="9215"/>
                  </a:cubicBezTo>
                  <a:cubicBezTo>
                    <a:pt x="10474" y="9153"/>
                    <a:pt x="10459" y="9064"/>
                    <a:pt x="10396" y="9019"/>
                  </a:cubicBezTo>
                  <a:cubicBezTo>
                    <a:pt x="10244" y="8910"/>
                    <a:pt x="10098" y="8796"/>
                    <a:pt x="9961" y="8680"/>
                  </a:cubicBezTo>
                  <a:cubicBezTo>
                    <a:pt x="9935" y="8657"/>
                    <a:pt x="9902" y="8646"/>
                    <a:pt x="9870" y="8646"/>
                  </a:cubicBezTo>
                  <a:close/>
                  <a:moveTo>
                    <a:pt x="15509" y="9208"/>
                  </a:moveTo>
                  <a:cubicBezTo>
                    <a:pt x="15478" y="9208"/>
                    <a:pt x="15446" y="9219"/>
                    <a:pt x="15419" y="9241"/>
                  </a:cubicBezTo>
                  <a:cubicBezTo>
                    <a:pt x="15281" y="9356"/>
                    <a:pt x="15133" y="9463"/>
                    <a:pt x="14978" y="9556"/>
                  </a:cubicBezTo>
                  <a:cubicBezTo>
                    <a:pt x="14912" y="9596"/>
                    <a:pt x="14890" y="9683"/>
                    <a:pt x="14930" y="9749"/>
                  </a:cubicBezTo>
                  <a:cubicBezTo>
                    <a:pt x="14957" y="9793"/>
                    <a:pt x="15004" y="9818"/>
                    <a:pt x="15052" y="9818"/>
                  </a:cubicBezTo>
                  <a:cubicBezTo>
                    <a:pt x="15076" y="9818"/>
                    <a:pt x="15102" y="9810"/>
                    <a:pt x="15124" y="9797"/>
                  </a:cubicBezTo>
                  <a:cubicBezTo>
                    <a:pt x="15291" y="9696"/>
                    <a:pt x="15450" y="9583"/>
                    <a:pt x="15600" y="9458"/>
                  </a:cubicBezTo>
                  <a:cubicBezTo>
                    <a:pt x="15660" y="9407"/>
                    <a:pt x="15668" y="9319"/>
                    <a:pt x="15619" y="9259"/>
                  </a:cubicBezTo>
                  <a:cubicBezTo>
                    <a:pt x="15591" y="9226"/>
                    <a:pt x="15550" y="9208"/>
                    <a:pt x="15509" y="9208"/>
                  </a:cubicBezTo>
                  <a:close/>
                  <a:moveTo>
                    <a:pt x="10786" y="9301"/>
                  </a:moveTo>
                  <a:cubicBezTo>
                    <a:pt x="10738" y="9301"/>
                    <a:pt x="10692" y="9325"/>
                    <a:pt x="10665" y="9369"/>
                  </a:cubicBezTo>
                  <a:cubicBezTo>
                    <a:pt x="10625" y="9436"/>
                    <a:pt x="10647" y="9523"/>
                    <a:pt x="10713" y="9563"/>
                  </a:cubicBezTo>
                  <a:cubicBezTo>
                    <a:pt x="10870" y="9656"/>
                    <a:pt x="11035" y="9748"/>
                    <a:pt x="11216" y="9840"/>
                  </a:cubicBezTo>
                  <a:cubicBezTo>
                    <a:pt x="11236" y="9851"/>
                    <a:pt x="11256" y="9855"/>
                    <a:pt x="11276" y="9855"/>
                  </a:cubicBezTo>
                  <a:cubicBezTo>
                    <a:pt x="11327" y="9855"/>
                    <a:pt x="11374" y="9825"/>
                    <a:pt x="11400" y="9775"/>
                  </a:cubicBezTo>
                  <a:cubicBezTo>
                    <a:pt x="11434" y="9705"/>
                    <a:pt x="11401" y="9618"/>
                    <a:pt x="11333" y="9583"/>
                  </a:cubicBezTo>
                  <a:cubicBezTo>
                    <a:pt x="11169" y="9499"/>
                    <a:pt x="11009" y="9411"/>
                    <a:pt x="10859" y="9320"/>
                  </a:cubicBezTo>
                  <a:cubicBezTo>
                    <a:pt x="10836" y="9307"/>
                    <a:pt x="10811" y="9301"/>
                    <a:pt x="10786" y="9301"/>
                  </a:cubicBezTo>
                  <a:close/>
                  <a:moveTo>
                    <a:pt x="11795" y="9799"/>
                  </a:moveTo>
                  <a:cubicBezTo>
                    <a:pt x="11738" y="9799"/>
                    <a:pt x="11684" y="9834"/>
                    <a:pt x="11664" y="9891"/>
                  </a:cubicBezTo>
                  <a:cubicBezTo>
                    <a:pt x="11637" y="9965"/>
                    <a:pt x="11675" y="10046"/>
                    <a:pt x="11747" y="10073"/>
                  </a:cubicBezTo>
                  <a:cubicBezTo>
                    <a:pt x="11932" y="10141"/>
                    <a:pt x="12120" y="10197"/>
                    <a:pt x="12305" y="10239"/>
                  </a:cubicBezTo>
                  <a:cubicBezTo>
                    <a:pt x="12315" y="10242"/>
                    <a:pt x="12326" y="10243"/>
                    <a:pt x="12336" y="10243"/>
                  </a:cubicBezTo>
                  <a:cubicBezTo>
                    <a:pt x="12401" y="10243"/>
                    <a:pt x="12458" y="10199"/>
                    <a:pt x="12473" y="10133"/>
                  </a:cubicBezTo>
                  <a:cubicBezTo>
                    <a:pt x="12490" y="10057"/>
                    <a:pt x="12444" y="9982"/>
                    <a:pt x="12368" y="9965"/>
                  </a:cubicBezTo>
                  <a:cubicBezTo>
                    <a:pt x="12194" y="9924"/>
                    <a:pt x="12019" y="9872"/>
                    <a:pt x="11845" y="9808"/>
                  </a:cubicBezTo>
                  <a:cubicBezTo>
                    <a:pt x="11828" y="9802"/>
                    <a:pt x="11812" y="9799"/>
                    <a:pt x="11795" y="9799"/>
                  </a:cubicBezTo>
                  <a:close/>
                  <a:moveTo>
                    <a:pt x="14549" y="9790"/>
                  </a:moveTo>
                  <a:cubicBezTo>
                    <a:pt x="14531" y="9790"/>
                    <a:pt x="14513" y="9793"/>
                    <a:pt x="14496" y="9801"/>
                  </a:cubicBezTo>
                  <a:cubicBezTo>
                    <a:pt x="14328" y="9869"/>
                    <a:pt x="14155" y="9926"/>
                    <a:pt x="13980" y="9966"/>
                  </a:cubicBezTo>
                  <a:cubicBezTo>
                    <a:pt x="13905" y="9984"/>
                    <a:pt x="13857" y="10060"/>
                    <a:pt x="13876" y="10136"/>
                  </a:cubicBezTo>
                  <a:cubicBezTo>
                    <a:pt x="13892" y="10201"/>
                    <a:pt x="13949" y="10245"/>
                    <a:pt x="14013" y="10245"/>
                  </a:cubicBezTo>
                  <a:cubicBezTo>
                    <a:pt x="14024" y="10245"/>
                    <a:pt x="14035" y="10244"/>
                    <a:pt x="14046" y="10242"/>
                  </a:cubicBezTo>
                  <a:cubicBezTo>
                    <a:pt x="14235" y="10196"/>
                    <a:pt x="14422" y="10136"/>
                    <a:pt x="14602" y="10062"/>
                  </a:cubicBezTo>
                  <a:cubicBezTo>
                    <a:pt x="14674" y="10031"/>
                    <a:pt x="14709" y="9949"/>
                    <a:pt x="14679" y="9877"/>
                  </a:cubicBezTo>
                  <a:cubicBezTo>
                    <a:pt x="14657" y="9823"/>
                    <a:pt x="14604" y="9790"/>
                    <a:pt x="14549" y="9790"/>
                  </a:cubicBezTo>
                  <a:close/>
                  <a:moveTo>
                    <a:pt x="12895" y="10047"/>
                  </a:moveTo>
                  <a:cubicBezTo>
                    <a:pt x="12823" y="10047"/>
                    <a:pt x="12758" y="10103"/>
                    <a:pt x="12752" y="10177"/>
                  </a:cubicBezTo>
                  <a:cubicBezTo>
                    <a:pt x="12746" y="10254"/>
                    <a:pt x="12804" y="10322"/>
                    <a:pt x="12882" y="10329"/>
                  </a:cubicBezTo>
                  <a:cubicBezTo>
                    <a:pt x="12985" y="10336"/>
                    <a:pt x="13088" y="10341"/>
                    <a:pt x="13190" y="10341"/>
                  </a:cubicBezTo>
                  <a:cubicBezTo>
                    <a:pt x="13283" y="10341"/>
                    <a:pt x="13376" y="10337"/>
                    <a:pt x="13467" y="10330"/>
                  </a:cubicBezTo>
                  <a:cubicBezTo>
                    <a:pt x="13545" y="10325"/>
                    <a:pt x="13603" y="10256"/>
                    <a:pt x="13596" y="10179"/>
                  </a:cubicBezTo>
                  <a:cubicBezTo>
                    <a:pt x="13592" y="10104"/>
                    <a:pt x="13528" y="10049"/>
                    <a:pt x="13453" y="10049"/>
                  </a:cubicBezTo>
                  <a:cubicBezTo>
                    <a:pt x="13451" y="10049"/>
                    <a:pt x="13448" y="10049"/>
                    <a:pt x="13446" y="10049"/>
                  </a:cubicBezTo>
                  <a:cubicBezTo>
                    <a:pt x="13364" y="10056"/>
                    <a:pt x="13281" y="10059"/>
                    <a:pt x="13196" y="10059"/>
                  </a:cubicBezTo>
                  <a:cubicBezTo>
                    <a:pt x="13100" y="10059"/>
                    <a:pt x="13003" y="10055"/>
                    <a:pt x="12904" y="10047"/>
                  </a:cubicBezTo>
                  <a:cubicBezTo>
                    <a:pt x="12901" y="10047"/>
                    <a:pt x="12898" y="10047"/>
                    <a:pt x="12895" y="100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" name="Google Shape;68;p7"/>
          <p:cNvGrpSpPr/>
          <p:nvPr/>
        </p:nvGrpSpPr>
        <p:grpSpPr>
          <a:xfrm flipH="1">
            <a:off x="10208787" y="4053472"/>
            <a:ext cx="1780335" cy="846184"/>
            <a:chOff x="836599" y="324929"/>
            <a:chExt cx="1335251" cy="634638"/>
          </a:xfrm>
        </p:grpSpPr>
        <p:sp>
          <p:nvSpPr>
            <p:cNvPr id="69" name="Google Shape;69;p7"/>
            <p:cNvSpPr/>
            <p:nvPr/>
          </p:nvSpPr>
          <p:spPr>
            <a:xfrm rot="-5400000">
              <a:off x="1235504" y="-73977"/>
              <a:ext cx="427153" cy="1224964"/>
            </a:xfrm>
            <a:custGeom>
              <a:avLst/>
              <a:gdLst/>
              <a:ahLst/>
              <a:cxnLst/>
              <a:rect l="l" t="t" r="r" b="b"/>
              <a:pathLst>
                <a:path w="6835" h="19601" extrusionOk="0">
                  <a:moveTo>
                    <a:pt x="935" y="1"/>
                  </a:moveTo>
                  <a:cubicBezTo>
                    <a:pt x="902" y="1"/>
                    <a:pt x="869" y="17"/>
                    <a:pt x="849" y="47"/>
                  </a:cubicBezTo>
                  <a:cubicBezTo>
                    <a:pt x="846" y="53"/>
                    <a:pt x="754" y="189"/>
                    <a:pt x="630" y="412"/>
                  </a:cubicBezTo>
                  <a:cubicBezTo>
                    <a:pt x="602" y="462"/>
                    <a:pt x="620" y="524"/>
                    <a:pt x="670" y="552"/>
                  </a:cubicBezTo>
                  <a:cubicBezTo>
                    <a:pt x="686" y="561"/>
                    <a:pt x="704" y="566"/>
                    <a:pt x="721" y="566"/>
                  </a:cubicBezTo>
                  <a:cubicBezTo>
                    <a:pt x="757" y="566"/>
                    <a:pt x="793" y="546"/>
                    <a:pt x="811" y="512"/>
                  </a:cubicBezTo>
                  <a:cubicBezTo>
                    <a:pt x="930" y="298"/>
                    <a:pt x="1021" y="164"/>
                    <a:pt x="1021" y="163"/>
                  </a:cubicBezTo>
                  <a:cubicBezTo>
                    <a:pt x="1053" y="115"/>
                    <a:pt x="1040" y="50"/>
                    <a:pt x="993" y="18"/>
                  </a:cubicBezTo>
                  <a:cubicBezTo>
                    <a:pt x="975" y="6"/>
                    <a:pt x="955" y="1"/>
                    <a:pt x="935" y="1"/>
                  </a:cubicBezTo>
                  <a:close/>
                  <a:moveTo>
                    <a:pt x="530" y="728"/>
                  </a:moveTo>
                  <a:cubicBezTo>
                    <a:pt x="492" y="728"/>
                    <a:pt x="455" y="750"/>
                    <a:pt x="436" y="788"/>
                  </a:cubicBezTo>
                  <a:cubicBezTo>
                    <a:pt x="375" y="919"/>
                    <a:pt x="319" y="1049"/>
                    <a:pt x="270" y="1176"/>
                  </a:cubicBezTo>
                  <a:cubicBezTo>
                    <a:pt x="249" y="1230"/>
                    <a:pt x="275" y="1290"/>
                    <a:pt x="329" y="1311"/>
                  </a:cubicBezTo>
                  <a:cubicBezTo>
                    <a:pt x="341" y="1316"/>
                    <a:pt x="353" y="1318"/>
                    <a:pt x="367" y="1318"/>
                  </a:cubicBezTo>
                  <a:cubicBezTo>
                    <a:pt x="408" y="1318"/>
                    <a:pt x="447" y="1292"/>
                    <a:pt x="463" y="1252"/>
                  </a:cubicBezTo>
                  <a:cubicBezTo>
                    <a:pt x="511" y="1128"/>
                    <a:pt x="565" y="1002"/>
                    <a:pt x="625" y="877"/>
                  </a:cubicBezTo>
                  <a:cubicBezTo>
                    <a:pt x="650" y="824"/>
                    <a:pt x="628" y="763"/>
                    <a:pt x="575" y="739"/>
                  </a:cubicBezTo>
                  <a:cubicBezTo>
                    <a:pt x="560" y="732"/>
                    <a:pt x="545" y="728"/>
                    <a:pt x="530" y="728"/>
                  </a:cubicBezTo>
                  <a:close/>
                  <a:moveTo>
                    <a:pt x="232" y="1504"/>
                  </a:moveTo>
                  <a:cubicBezTo>
                    <a:pt x="187" y="1504"/>
                    <a:pt x="146" y="1533"/>
                    <a:pt x="133" y="1579"/>
                  </a:cubicBezTo>
                  <a:cubicBezTo>
                    <a:pt x="91" y="1722"/>
                    <a:pt x="59" y="1862"/>
                    <a:pt x="37" y="1995"/>
                  </a:cubicBezTo>
                  <a:cubicBezTo>
                    <a:pt x="27" y="2052"/>
                    <a:pt x="67" y="2106"/>
                    <a:pt x="123" y="2114"/>
                  </a:cubicBezTo>
                  <a:cubicBezTo>
                    <a:pt x="129" y="2115"/>
                    <a:pt x="134" y="2117"/>
                    <a:pt x="140" y="2117"/>
                  </a:cubicBezTo>
                  <a:lnTo>
                    <a:pt x="140" y="2115"/>
                  </a:lnTo>
                  <a:cubicBezTo>
                    <a:pt x="190" y="2115"/>
                    <a:pt x="234" y="2080"/>
                    <a:pt x="242" y="2028"/>
                  </a:cubicBezTo>
                  <a:cubicBezTo>
                    <a:pt x="263" y="1904"/>
                    <a:pt x="293" y="1772"/>
                    <a:pt x="332" y="1637"/>
                  </a:cubicBezTo>
                  <a:cubicBezTo>
                    <a:pt x="348" y="1581"/>
                    <a:pt x="316" y="1524"/>
                    <a:pt x="261" y="1508"/>
                  </a:cubicBezTo>
                  <a:cubicBezTo>
                    <a:pt x="252" y="1505"/>
                    <a:pt x="242" y="1504"/>
                    <a:pt x="232" y="1504"/>
                  </a:cubicBezTo>
                  <a:close/>
                  <a:moveTo>
                    <a:pt x="2880" y="2547"/>
                  </a:moveTo>
                  <a:cubicBezTo>
                    <a:pt x="2794" y="2547"/>
                    <a:pt x="2705" y="2572"/>
                    <a:pt x="2614" y="2625"/>
                  </a:cubicBezTo>
                  <a:cubicBezTo>
                    <a:pt x="2564" y="2653"/>
                    <a:pt x="2547" y="2717"/>
                    <a:pt x="2575" y="2767"/>
                  </a:cubicBezTo>
                  <a:cubicBezTo>
                    <a:pt x="2595" y="2800"/>
                    <a:pt x="2629" y="2819"/>
                    <a:pt x="2666" y="2819"/>
                  </a:cubicBezTo>
                  <a:lnTo>
                    <a:pt x="2666" y="2820"/>
                  </a:lnTo>
                  <a:cubicBezTo>
                    <a:pt x="2683" y="2820"/>
                    <a:pt x="2700" y="2815"/>
                    <a:pt x="2717" y="2806"/>
                  </a:cubicBezTo>
                  <a:cubicBezTo>
                    <a:pt x="2776" y="2772"/>
                    <a:pt x="2831" y="2755"/>
                    <a:pt x="2880" y="2755"/>
                  </a:cubicBezTo>
                  <a:cubicBezTo>
                    <a:pt x="2922" y="2755"/>
                    <a:pt x="2959" y="2767"/>
                    <a:pt x="2990" y="2793"/>
                  </a:cubicBezTo>
                  <a:cubicBezTo>
                    <a:pt x="3009" y="2807"/>
                    <a:pt x="3032" y="2814"/>
                    <a:pt x="3054" y="2814"/>
                  </a:cubicBezTo>
                  <a:cubicBezTo>
                    <a:pt x="3085" y="2814"/>
                    <a:pt x="3116" y="2801"/>
                    <a:pt x="3136" y="2774"/>
                  </a:cubicBezTo>
                  <a:cubicBezTo>
                    <a:pt x="3172" y="2730"/>
                    <a:pt x="3164" y="2664"/>
                    <a:pt x="3119" y="2629"/>
                  </a:cubicBezTo>
                  <a:cubicBezTo>
                    <a:pt x="3050" y="2575"/>
                    <a:pt x="2968" y="2547"/>
                    <a:pt x="2881" y="2547"/>
                  </a:cubicBezTo>
                  <a:close/>
                  <a:moveTo>
                    <a:pt x="103" y="2322"/>
                  </a:moveTo>
                  <a:cubicBezTo>
                    <a:pt x="47" y="2322"/>
                    <a:pt x="0" y="2370"/>
                    <a:pt x="0" y="2428"/>
                  </a:cubicBezTo>
                  <a:cubicBezTo>
                    <a:pt x="0" y="2581"/>
                    <a:pt x="16" y="2727"/>
                    <a:pt x="47" y="2861"/>
                  </a:cubicBezTo>
                  <a:cubicBezTo>
                    <a:pt x="58" y="2909"/>
                    <a:pt x="101" y="2942"/>
                    <a:pt x="149" y="2942"/>
                  </a:cubicBezTo>
                  <a:cubicBezTo>
                    <a:pt x="156" y="2942"/>
                    <a:pt x="163" y="2941"/>
                    <a:pt x="172" y="2939"/>
                  </a:cubicBezTo>
                  <a:cubicBezTo>
                    <a:pt x="227" y="2926"/>
                    <a:pt x="263" y="2870"/>
                    <a:pt x="249" y="2815"/>
                  </a:cubicBezTo>
                  <a:cubicBezTo>
                    <a:pt x="222" y="2695"/>
                    <a:pt x="207" y="2565"/>
                    <a:pt x="207" y="2428"/>
                  </a:cubicBezTo>
                  <a:lnTo>
                    <a:pt x="207" y="2425"/>
                  </a:lnTo>
                  <a:cubicBezTo>
                    <a:pt x="207" y="2368"/>
                    <a:pt x="161" y="2322"/>
                    <a:pt x="103" y="2322"/>
                  </a:cubicBezTo>
                  <a:close/>
                  <a:moveTo>
                    <a:pt x="2330" y="2856"/>
                  </a:moveTo>
                  <a:cubicBezTo>
                    <a:pt x="2307" y="2856"/>
                    <a:pt x="2285" y="2863"/>
                    <a:pt x="2267" y="2877"/>
                  </a:cubicBezTo>
                  <a:cubicBezTo>
                    <a:pt x="2164" y="2957"/>
                    <a:pt x="2055" y="3046"/>
                    <a:pt x="1939" y="3144"/>
                  </a:cubicBezTo>
                  <a:cubicBezTo>
                    <a:pt x="1897" y="3182"/>
                    <a:pt x="1892" y="3247"/>
                    <a:pt x="1930" y="3291"/>
                  </a:cubicBezTo>
                  <a:cubicBezTo>
                    <a:pt x="1950" y="3315"/>
                    <a:pt x="1979" y="3327"/>
                    <a:pt x="2008" y="3327"/>
                  </a:cubicBezTo>
                  <a:cubicBezTo>
                    <a:pt x="2033" y="3327"/>
                    <a:pt x="2056" y="3320"/>
                    <a:pt x="2075" y="3302"/>
                  </a:cubicBezTo>
                  <a:cubicBezTo>
                    <a:pt x="2187" y="3206"/>
                    <a:pt x="2295" y="3119"/>
                    <a:pt x="2394" y="3042"/>
                  </a:cubicBezTo>
                  <a:cubicBezTo>
                    <a:pt x="2439" y="3007"/>
                    <a:pt x="2447" y="2941"/>
                    <a:pt x="2412" y="2896"/>
                  </a:cubicBezTo>
                  <a:cubicBezTo>
                    <a:pt x="2392" y="2869"/>
                    <a:pt x="2361" y="2856"/>
                    <a:pt x="2330" y="2856"/>
                  </a:cubicBezTo>
                  <a:close/>
                  <a:moveTo>
                    <a:pt x="3217" y="2976"/>
                  </a:moveTo>
                  <a:cubicBezTo>
                    <a:pt x="3215" y="2976"/>
                    <a:pt x="3212" y="2976"/>
                    <a:pt x="3210" y="2977"/>
                  </a:cubicBezTo>
                  <a:cubicBezTo>
                    <a:pt x="3152" y="2980"/>
                    <a:pt x="3108" y="3028"/>
                    <a:pt x="3112" y="3086"/>
                  </a:cubicBezTo>
                  <a:lnTo>
                    <a:pt x="3112" y="3119"/>
                  </a:lnTo>
                  <a:cubicBezTo>
                    <a:pt x="3112" y="3226"/>
                    <a:pt x="3086" y="3338"/>
                    <a:pt x="3039" y="3441"/>
                  </a:cubicBezTo>
                  <a:cubicBezTo>
                    <a:pt x="3015" y="3492"/>
                    <a:pt x="3038" y="3555"/>
                    <a:pt x="3090" y="3578"/>
                  </a:cubicBezTo>
                  <a:cubicBezTo>
                    <a:pt x="3104" y="3585"/>
                    <a:pt x="3119" y="3588"/>
                    <a:pt x="3134" y="3588"/>
                  </a:cubicBezTo>
                  <a:cubicBezTo>
                    <a:pt x="3173" y="3588"/>
                    <a:pt x="3210" y="3566"/>
                    <a:pt x="3228" y="3528"/>
                  </a:cubicBezTo>
                  <a:cubicBezTo>
                    <a:pt x="3288" y="3398"/>
                    <a:pt x="3320" y="3257"/>
                    <a:pt x="3320" y="3119"/>
                  </a:cubicBezTo>
                  <a:cubicBezTo>
                    <a:pt x="3320" y="3104"/>
                    <a:pt x="3319" y="3091"/>
                    <a:pt x="3319" y="3076"/>
                  </a:cubicBezTo>
                  <a:cubicBezTo>
                    <a:pt x="3316" y="3020"/>
                    <a:pt x="3278" y="2976"/>
                    <a:pt x="3217" y="2976"/>
                  </a:cubicBezTo>
                  <a:close/>
                  <a:moveTo>
                    <a:pt x="298" y="3120"/>
                  </a:moveTo>
                  <a:cubicBezTo>
                    <a:pt x="281" y="3120"/>
                    <a:pt x="263" y="3124"/>
                    <a:pt x="247" y="3133"/>
                  </a:cubicBezTo>
                  <a:cubicBezTo>
                    <a:pt x="196" y="3163"/>
                    <a:pt x="180" y="3225"/>
                    <a:pt x="209" y="3275"/>
                  </a:cubicBezTo>
                  <a:cubicBezTo>
                    <a:pt x="283" y="3403"/>
                    <a:pt x="378" y="3519"/>
                    <a:pt x="492" y="3621"/>
                  </a:cubicBezTo>
                  <a:cubicBezTo>
                    <a:pt x="511" y="3638"/>
                    <a:pt x="536" y="3647"/>
                    <a:pt x="560" y="3647"/>
                  </a:cubicBezTo>
                  <a:cubicBezTo>
                    <a:pt x="588" y="3647"/>
                    <a:pt x="617" y="3636"/>
                    <a:pt x="637" y="3612"/>
                  </a:cubicBezTo>
                  <a:cubicBezTo>
                    <a:pt x="675" y="3569"/>
                    <a:pt x="672" y="3505"/>
                    <a:pt x="630" y="3467"/>
                  </a:cubicBezTo>
                  <a:cubicBezTo>
                    <a:pt x="533" y="3380"/>
                    <a:pt x="451" y="3280"/>
                    <a:pt x="389" y="3171"/>
                  </a:cubicBezTo>
                  <a:cubicBezTo>
                    <a:pt x="369" y="3138"/>
                    <a:pt x="334" y="3120"/>
                    <a:pt x="298" y="3120"/>
                  </a:cubicBezTo>
                  <a:close/>
                  <a:moveTo>
                    <a:pt x="1702" y="3401"/>
                  </a:moveTo>
                  <a:cubicBezTo>
                    <a:pt x="1675" y="3401"/>
                    <a:pt x="1649" y="3411"/>
                    <a:pt x="1628" y="3430"/>
                  </a:cubicBezTo>
                  <a:cubicBezTo>
                    <a:pt x="1525" y="3530"/>
                    <a:pt x="1427" y="3633"/>
                    <a:pt x="1336" y="3735"/>
                  </a:cubicBezTo>
                  <a:cubicBezTo>
                    <a:pt x="1312" y="3762"/>
                    <a:pt x="1305" y="3796"/>
                    <a:pt x="1312" y="3828"/>
                  </a:cubicBezTo>
                  <a:lnTo>
                    <a:pt x="1298" y="3824"/>
                  </a:lnTo>
                  <a:cubicBezTo>
                    <a:pt x="1171" y="3785"/>
                    <a:pt x="1055" y="3737"/>
                    <a:pt x="950" y="3683"/>
                  </a:cubicBezTo>
                  <a:cubicBezTo>
                    <a:pt x="935" y="3676"/>
                    <a:pt x="919" y="3672"/>
                    <a:pt x="903" y="3672"/>
                  </a:cubicBezTo>
                  <a:cubicBezTo>
                    <a:pt x="866" y="3672"/>
                    <a:pt x="829" y="3693"/>
                    <a:pt x="810" y="3729"/>
                  </a:cubicBezTo>
                  <a:cubicBezTo>
                    <a:pt x="784" y="3780"/>
                    <a:pt x="804" y="3843"/>
                    <a:pt x="855" y="3868"/>
                  </a:cubicBezTo>
                  <a:cubicBezTo>
                    <a:pt x="971" y="3927"/>
                    <a:pt x="1098" y="3980"/>
                    <a:pt x="1236" y="4023"/>
                  </a:cubicBezTo>
                  <a:lnTo>
                    <a:pt x="1258" y="4029"/>
                  </a:lnTo>
                  <a:cubicBezTo>
                    <a:pt x="1268" y="4033"/>
                    <a:pt x="1278" y="4034"/>
                    <a:pt x="1288" y="4034"/>
                  </a:cubicBezTo>
                  <a:cubicBezTo>
                    <a:pt x="1333" y="4034"/>
                    <a:pt x="1375" y="4004"/>
                    <a:pt x="1388" y="3959"/>
                  </a:cubicBezTo>
                  <a:cubicBezTo>
                    <a:pt x="1393" y="3941"/>
                    <a:pt x="1393" y="3922"/>
                    <a:pt x="1389" y="3905"/>
                  </a:cubicBezTo>
                  <a:lnTo>
                    <a:pt x="1389" y="3905"/>
                  </a:lnTo>
                  <a:cubicBezTo>
                    <a:pt x="1397" y="3907"/>
                    <a:pt x="1405" y="3908"/>
                    <a:pt x="1413" y="3908"/>
                  </a:cubicBezTo>
                  <a:cubicBezTo>
                    <a:pt x="1442" y="3908"/>
                    <a:pt x="1470" y="3896"/>
                    <a:pt x="1491" y="3873"/>
                  </a:cubicBezTo>
                  <a:cubicBezTo>
                    <a:pt x="1579" y="3775"/>
                    <a:pt x="1674" y="3676"/>
                    <a:pt x="1774" y="3579"/>
                  </a:cubicBezTo>
                  <a:cubicBezTo>
                    <a:pt x="1815" y="3539"/>
                    <a:pt x="1816" y="3473"/>
                    <a:pt x="1775" y="3432"/>
                  </a:cubicBezTo>
                  <a:cubicBezTo>
                    <a:pt x="1755" y="3411"/>
                    <a:pt x="1729" y="3401"/>
                    <a:pt x="1702" y="3401"/>
                  </a:cubicBezTo>
                  <a:close/>
                  <a:moveTo>
                    <a:pt x="2880" y="3705"/>
                  </a:moveTo>
                  <a:cubicBezTo>
                    <a:pt x="2857" y="3705"/>
                    <a:pt x="2834" y="3713"/>
                    <a:pt x="2815" y="3729"/>
                  </a:cubicBezTo>
                  <a:cubicBezTo>
                    <a:pt x="2722" y="3805"/>
                    <a:pt x="2611" y="3862"/>
                    <a:pt x="2485" y="3900"/>
                  </a:cubicBezTo>
                  <a:cubicBezTo>
                    <a:pt x="2429" y="3917"/>
                    <a:pt x="2399" y="3975"/>
                    <a:pt x="2416" y="4030"/>
                  </a:cubicBezTo>
                  <a:cubicBezTo>
                    <a:pt x="2429" y="4075"/>
                    <a:pt x="2470" y="4104"/>
                    <a:pt x="2515" y="4104"/>
                  </a:cubicBezTo>
                  <a:cubicBezTo>
                    <a:pt x="2525" y="4104"/>
                    <a:pt x="2535" y="4102"/>
                    <a:pt x="2545" y="4100"/>
                  </a:cubicBezTo>
                  <a:cubicBezTo>
                    <a:pt x="2696" y="4053"/>
                    <a:pt x="2832" y="3982"/>
                    <a:pt x="2946" y="3889"/>
                  </a:cubicBezTo>
                  <a:cubicBezTo>
                    <a:pt x="2990" y="3854"/>
                    <a:pt x="2998" y="3788"/>
                    <a:pt x="2961" y="3743"/>
                  </a:cubicBezTo>
                  <a:cubicBezTo>
                    <a:pt x="2940" y="3718"/>
                    <a:pt x="2910" y="3705"/>
                    <a:pt x="2880" y="3705"/>
                  </a:cubicBezTo>
                  <a:close/>
                  <a:moveTo>
                    <a:pt x="1695" y="3923"/>
                  </a:moveTo>
                  <a:cubicBezTo>
                    <a:pt x="1646" y="3923"/>
                    <a:pt x="1598" y="3957"/>
                    <a:pt x="1589" y="4009"/>
                  </a:cubicBezTo>
                  <a:cubicBezTo>
                    <a:pt x="1581" y="4066"/>
                    <a:pt x="1619" y="4119"/>
                    <a:pt x="1675" y="4128"/>
                  </a:cubicBezTo>
                  <a:cubicBezTo>
                    <a:pt x="1813" y="4153"/>
                    <a:pt x="1948" y="4165"/>
                    <a:pt x="2074" y="4165"/>
                  </a:cubicBezTo>
                  <a:lnTo>
                    <a:pt x="2107" y="4164"/>
                  </a:lnTo>
                  <a:cubicBezTo>
                    <a:pt x="2165" y="4162"/>
                    <a:pt x="2210" y="4116"/>
                    <a:pt x="2209" y="4058"/>
                  </a:cubicBezTo>
                  <a:cubicBezTo>
                    <a:pt x="2209" y="4002"/>
                    <a:pt x="2162" y="3957"/>
                    <a:pt x="2106" y="3957"/>
                  </a:cubicBezTo>
                  <a:lnTo>
                    <a:pt x="2074" y="3957"/>
                  </a:lnTo>
                  <a:cubicBezTo>
                    <a:pt x="1959" y="3957"/>
                    <a:pt x="1837" y="3946"/>
                    <a:pt x="1709" y="3923"/>
                  </a:cubicBezTo>
                  <a:cubicBezTo>
                    <a:pt x="1704" y="3923"/>
                    <a:pt x="1700" y="3923"/>
                    <a:pt x="1695" y="3923"/>
                  </a:cubicBezTo>
                  <a:close/>
                  <a:moveTo>
                    <a:pt x="1150" y="4021"/>
                  </a:moveTo>
                  <a:cubicBezTo>
                    <a:pt x="1118" y="4021"/>
                    <a:pt x="1087" y="4036"/>
                    <a:pt x="1066" y="4063"/>
                  </a:cubicBezTo>
                  <a:cubicBezTo>
                    <a:pt x="978" y="4181"/>
                    <a:pt x="898" y="4298"/>
                    <a:pt x="827" y="4416"/>
                  </a:cubicBezTo>
                  <a:cubicBezTo>
                    <a:pt x="798" y="4465"/>
                    <a:pt x="814" y="4529"/>
                    <a:pt x="863" y="4558"/>
                  </a:cubicBezTo>
                  <a:cubicBezTo>
                    <a:pt x="880" y="4568"/>
                    <a:pt x="898" y="4573"/>
                    <a:pt x="917" y="4573"/>
                  </a:cubicBezTo>
                  <a:cubicBezTo>
                    <a:pt x="952" y="4573"/>
                    <a:pt x="986" y="4556"/>
                    <a:pt x="1006" y="4522"/>
                  </a:cubicBezTo>
                  <a:cubicBezTo>
                    <a:pt x="1072" y="4412"/>
                    <a:pt x="1149" y="4300"/>
                    <a:pt x="1233" y="4188"/>
                  </a:cubicBezTo>
                  <a:cubicBezTo>
                    <a:pt x="1267" y="4142"/>
                    <a:pt x="1257" y="4077"/>
                    <a:pt x="1212" y="4042"/>
                  </a:cubicBezTo>
                  <a:cubicBezTo>
                    <a:pt x="1193" y="4028"/>
                    <a:pt x="1171" y="4021"/>
                    <a:pt x="1150" y="4021"/>
                  </a:cubicBezTo>
                  <a:close/>
                  <a:moveTo>
                    <a:pt x="726" y="4733"/>
                  </a:moveTo>
                  <a:cubicBezTo>
                    <a:pt x="685" y="4733"/>
                    <a:pt x="647" y="4756"/>
                    <a:pt x="630" y="4794"/>
                  </a:cubicBezTo>
                  <a:cubicBezTo>
                    <a:pt x="570" y="4928"/>
                    <a:pt x="521" y="5064"/>
                    <a:pt x="483" y="5199"/>
                  </a:cubicBezTo>
                  <a:cubicBezTo>
                    <a:pt x="468" y="5255"/>
                    <a:pt x="500" y="5311"/>
                    <a:pt x="555" y="5327"/>
                  </a:cubicBezTo>
                  <a:cubicBezTo>
                    <a:pt x="565" y="5330"/>
                    <a:pt x="574" y="5331"/>
                    <a:pt x="583" y="5331"/>
                  </a:cubicBezTo>
                  <a:cubicBezTo>
                    <a:pt x="629" y="5331"/>
                    <a:pt x="670" y="5302"/>
                    <a:pt x="684" y="5255"/>
                  </a:cubicBezTo>
                  <a:cubicBezTo>
                    <a:pt x="718" y="5130"/>
                    <a:pt x="764" y="5004"/>
                    <a:pt x="820" y="4879"/>
                  </a:cubicBezTo>
                  <a:cubicBezTo>
                    <a:pt x="843" y="4827"/>
                    <a:pt x="820" y="4765"/>
                    <a:pt x="767" y="4742"/>
                  </a:cubicBezTo>
                  <a:cubicBezTo>
                    <a:pt x="754" y="4736"/>
                    <a:pt x="739" y="4733"/>
                    <a:pt x="726" y="4733"/>
                  </a:cubicBezTo>
                  <a:close/>
                  <a:moveTo>
                    <a:pt x="509" y="5530"/>
                  </a:moveTo>
                  <a:cubicBezTo>
                    <a:pt x="456" y="5530"/>
                    <a:pt x="408" y="5569"/>
                    <a:pt x="402" y="5624"/>
                  </a:cubicBezTo>
                  <a:cubicBezTo>
                    <a:pt x="394" y="5706"/>
                    <a:pt x="390" y="5789"/>
                    <a:pt x="390" y="5874"/>
                  </a:cubicBezTo>
                  <a:cubicBezTo>
                    <a:pt x="390" y="5934"/>
                    <a:pt x="392" y="5995"/>
                    <a:pt x="397" y="6057"/>
                  </a:cubicBezTo>
                  <a:cubicBezTo>
                    <a:pt x="401" y="6111"/>
                    <a:pt x="446" y="6153"/>
                    <a:pt x="500" y="6153"/>
                  </a:cubicBezTo>
                  <a:lnTo>
                    <a:pt x="509" y="6153"/>
                  </a:lnTo>
                  <a:cubicBezTo>
                    <a:pt x="565" y="6148"/>
                    <a:pt x="608" y="6098"/>
                    <a:pt x="603" y="6040"/>
                  </a:cubicBezTo>
                  <a:cubicBezTo>
                    <a:pt x="599" y="5985"/>
                    <a:pt x="597" y="5929"/>
                    <a:pt x="597" y="5874"/>
                  </a:cubicBezTo>
                  <a:cubicBezTo>
                    <a:pt x="597" y="5796"/>
                    <a:pt x="602" y="5720"/>
                    <a:pt x="609" y="5645"/>
                  </a:cubicBezTo>
                  <a:cubicBezTo>
                    <a:pt x="615" y="5588"/>
                    <a:pt x="574" y="5537"/>
                    <a:pt x="516" y="5531"/>
                  </a:cubicBezTo>
                  <a:cubicBezTo>
                    <a:pt x="514" y="5530"/>
                    <a:pt x="511" y="5530"/>
                    <a:pt x="509" y="5530"/>
                  </a:cubicBezTo>
                  <a:close/>
                  <a:moveTo>
                    <a:pt x="568" y="6354"/>
                  </a:moveTo>
                  <a:cubicBezTo>
                    <a:pt x="560" y="6354"/>
                    <a:pt x="551" y="6355"/>
                    <a:pt x="542" y="6357"/>
                  </a:cubicBezTo>
                  <a:cubicBezTo>
                    <a:pt x="487" y="6372"/>
                    <a:pt x="454" y="6428"/>
                    <a:pt x="467" y="6484"/>
                  </a:cubicBezTo>
                  <a:cubicBezTo>
                    <a:pt x="503" y="6620"/>
                    <a:pt x="550" y="6757"/>
                    <a:pt x="609" y="6892"/>
                  </a:cubicBezTo>
                  <a:cubicBezTo>
                    <a:pt x="626" y="6931"/>
                    <a:pt x="664" y="6954"/>
                    <a:pt x="704" y="6954"/>
                  </a:cubicBezTo>
                  <a:lnTo>
                    <a:pt x="705" y="6954"/>
                  </a:lnTo>
                  <a:cubicBezTo>
                    <a:pt x="718" y="6954"/>
                    <a:pt x="732" y="6952"/>
                    <a:pt x="745" y="6945"/>
                  </a:cubicBezTo>
                  <a:cubicBezTo>
                    <a:pt x="798" y="6922"/>
                    <a:pt x="822" y="6862"/>
                    <a:pt x="799" y="6808"/>
                  </a:cubicBezTo>
                  <a:cubicBezTo>
                    <a:pt x="745" y="6685"/>
                    <a:pt x="701" y="6557"/>
                    <a:pt x="669" y="6432"/>
                  </a:cubicBezTo>
                  <a:cubicBezTo>
                    <a:pt x="657" y="6386"/>
                    <a:pt x="615" y="6354"/>
                    <a:pt x="568" y="6354"/>
                  </a:cubicBezTo>
                  <a:close/>
                  <a:moveTo>
                    <a:pt x="896" y="7115"/>
                  </a:moveTo>
                  <a:cubicBezTo>
                    <a:pt x="878" y="7115"/>
                    <a:pt x="859" y="7120"/>
                    <a:pt x="842" y="7130"/>
                  </a:cubicBezTo>
                  <a:cubicBezTo>
                    <a:pt x="793" y="7160"/>
                    <a:pt x="777" y="7223"/>
                    <a:pt x="806" y="7272"/>
                  </a:cubicBezTo>
                  <a:cubicBezTo>
                    <a:pt x="877" y="7389"/>
                    <a:pt x="958" y="7508"/>
                    <a:pt x="1048" y="7624"/>
                  </a:cubicBezTo>
                  <a:cubicBezTo>
                    <a:pt x="1068" y="7651"/>
                    <a:pt x="1099" y="7664"/>
                    <a:pt x="1130" y="7664"/>
                  </a:cubicBezTo>
                  <a:lnTo>
                    <a:pt x="1130" y="7664"/>
                  </a:lnTo>
                  <a:cubicBezTo>
                    <a:pt x="1152" y="7664"/>
                    <a:pt x="1175" y="7658"/>
                    <a:pt x="1193" y="7644"/>
                  </a:cubicBezTo>
                  <a:cubicBezTo>
                    <a:pt x="1239" y="7608"/>
                    <a:pt x="1247" y="7543"/>
                    <a:pt x="1213" y="7498"/>
                  </a:cubicBezTo>
                  <a:cubicBezTo>
                    <a:pt x="1129" y="7388"/>
                    <a:pt x="1051" y="7275"/>
                    <a:pt x="984" y="7165"/>
                  </a:cubicBezTo>
                  <a:cubicBezTo>
                    <a:pt x="965" y="7133"/>
                    <a:pt x="931" y="7115"/>
                    <a:pt x="896" y="7115"/>
                  </a:cubicBezTo>
                  <a:close/>
                  <a:moveTo>
                    <a:pt x="1130" y="7664"/>
                  </a:moveTo>
                  <a:lnTo>
                    <a:pt x="1130" y="7664"/>
                  </a:lnTo>
                  <a:cubicBezTo>
                    <a:pt x="1130" y="7664"/>
                    <a:pt x="1130" y="7664"/>
                    <a:pt x="1130" y="7664"/>
                  </a:cubicBezTo>
                  <a:lnTo>
                    <a:pt x="1131" y="7664"/>
                  </a:lnTo>
                  <a:cubicBezTo>
                    <a:pt x="1131" y="7664"/>
                    <a:pt x="1131" y="7664"/>
                    <a:pt x="1130" y="7664"/>
                  </a:cubicBezTo>
                  <a:close/>
                  <a:moveTo>
                    <a:pt x="1398" y="7774"/>
                  </a:moveTo>
                  <a:cubicBezTo>
                    <a:pt x="1373" y="7774"/>
                    <a:pt x="1348" y="7783"/>
                    <a:pt x="1328" y="7802"/>
                  </a:cubicBezTo>
                  <a:cubicBezTo>
                    <a:pt x="1285" y="7841"/>
                    <a:pt x="1283" y="7906"/>
                    <a:pt x="1322" y="7949"/>
                  </a:cubicBezTo>
                  <a:cubicBezTo>
                    <a:pt x="1420" y="8054"/>
                    <a:pt x="1522" y="8154"/>
                    <a:pt x="1625" y="8246"/>
                  </a:cubicBezTo>
                  <a:cubicBezTo>
                    <a:pt x="1644" y="8265"/>
                    <a:pt x="1669" y="8273"/>
                    <a:pt x="1694" y="8273"/>
                  </a:cubicBezTo>
                  <a:cubicBezTo>
                    <a:pt x="1723" y="8273"/>
                    <a:pt x="1751" y="8262"/>
                    <a:pt x="1772" y="8239"/>
                  </a:cubicBezTo>
                  <a:cubicBezTo>
                    <a:pt x="1810" y="8196"/>
                    <a:pt x="1806" y="8131"/>
                    <a:pt x="1763" y="8092"/>
                  </a:cubicBezTo>
                  <a:cubicBezTo>
                    <a:pt x="1665" y="8004"/>
                    <a:pt x="1568" y="7908"/>
                    <a:pt x="1475" y="7808"/>
                  </a:cubicBezTo>
                  <a:cubicBezTo>
                    <a:pt x="1455" y="7785"/>
                    <a:pt x="1427" y="7774"/>
                    <a:pt x="1398" y="7774"/>
                  </a:cubicBezTo>
                  <a:close/>
                  <a:moveTo>
                    <a:pt x="4942" y="8022"/>
                  </a:moveTo>
                  <a:cubicBezTo>
                    <a:pt x="4932" y="8022"/>
                    <a:pt x="4923" y="8023"/>
                    <a:pt x="4914" y="8026"/>
                  </a:cubicBezTo>
                  <a:cubicBezTo>
                    <a:pt x="4776" y="8064"/>
                    <a:pt x="4640" y="8134"/>
                    <a:pt x="4512" y="8230"/>
                  </a:cubicBezTo>
                  <a:cubicBezTo>
                    <a:pt x="4465" y="8266"/>
                    <a:pt x="4457" y="8331"/>
                    <a:pt x="4491" y="8376"/>
                  </a:cubicBezTo>
                  <a:cubicBezTo>
                    <a:pt x="4512" y="8403"/>
                    <a:pt x="4542" y="8418"/>
                    <a:pt x="4574" y="8418"/>
                  </a:cubicBezTo>
                  <a:cubicBezTo>
                    <a:pt x="4596" y="8418"/>
                    <a:pt x="4618" y="8410"/>
                    <a:pt x="4637" y="8397"/>
                  </a:cubicBezTo>
                  <a:cubicBezTo>
                    <a:pt x="4743" y="8316"/>
                    <a:pt x="4859" y="8257"/>
                    <a:pt x="4970" y="8225"/>
                  </a:cubicBezTo>
                  <a:cubicBezTo>
                    <a:pt x="5025" y="8211"/>
                    <a:pt x="5057" y="8153"/>
                    <a:pt x="5041" y="8098"/>
                  </a:cubicBezTo>
                  <a:cubicBezTo>
                    <a:pt x="5029" y="8052"/>
                    <a:pt x="4987" y="8022"/>
                    <a:pt x="4942" y="8022"/>
                  </a:cubicBezTo>
                  <a:close/>
                  <a:moveTo>
                    <a:pt x="5350" y="8025"/>
                  </a:moveTo>
                  <a:cubicBezTo>
                    <a:pt x="5308" y="8025"/>
                    <a:pt x="5268" y="8052"/>
                    <a:pt x="5253" y="8094"/>
                  </a:cubicBezTo>
                  <a:cubicBezTo>
                    <a:pt x="5233" y="8150"/>
                    <a:pt x="5263" y="8208"/>
                    <a:pt x="5317" y="8227"/>
                  </a:cubicBezTo>
                  <a:cubicBezTo>
                    <a:pt x="5335" y="8233"/>
                    <a:pt x="5353" y="8241"/>
                    <a:pt x="5372" y="8250"/>
                  </a:cubicBezTo>
                  <a:cubicBezTo>
                    <a:pt x="5475" y="8301"/>
                    <a:pt x="5540" y="8360"/>
                    <a:pt x="5560" y="8421"/>
                  </a:cubicBezTo>
                  <a:cubicBezTo>
                    <a:pt x="5575" y="8464"/>
                    <a:pt x="5616" y="8491"/>
                    <a:pt x="5660" y="8491"/>
                  </a:cubicBezTo>
                  <a:cubicBezTo>
                    <a:pt x="5671" y="8491"/>
                    <a:pt x="5682" y="8490"/>
                    <a:pt x="5693" y="8486"/>
                  </a:cubicBezTo>
                  <a:cubicBezTo>
                    <a:pt x="5747" y="8468"/>
                    <a:pt x="5776" y="8408"/>
                    <a:pt x="5758" y="8354"/>
                  </a:cubicBezTo>
                  <a:cubicBezTo>
                    <a:pt x="5718" y="8239"/>
                    <a:pt x="5619" y="8141"/>
                    <a:pt x="5464" y="8064"/>
                  </a:cubicBezTo>
                  <a:cubicBezTo>
                    <a:pt x="5438" y="8050"/>
                    <a:pt x="5412" y="8039"/>
                    <a:pt x="5384" y="8031"/>
                  </a:cubicBezTo>
                  <a:cubicBezTo>
                    <a:pt x="5373" y="8027"/>
                    <a:pt x="5361" y="8025"/>
                    <a:pt x="5350" y="8025"/>
                  </a:cubicBezTo>
                  <a:close/>
                  <a:moveTo>
                    <a:pt x="2015" y="8328"/>
                  </a:moveTo>
                  <a:cubicBezTo>
                    <a:pt x="1983" y="8328"/>
                    <a:pt x="1952" y="8342"/>
                    <a:pt x="1932" y="8370"/>
                  </a:cubicBezTo>
                  <a:cubicBezTo>
                    <a:pt x="1898" y="8417"/>
                    <a:pt x="1908" y="8481"/>
                    <a:pt x="1954" y="8516"/>
                  </a:cubicBezTo>
                  <a:cubicBezTo>
                    <a:pt x="2069" y="8599"/>
                    <a:pt x="2189" y="8679"/>
                    <a:pt x="2311" y="8750"/>
                  </a:cubicBezTo>
                  <a:cubicBezTo>
                    <a:pt x="2327" y="8758"/>
                    <a:pt x="2345" y="8763"/>
                    <a:pt x="2363" y="8763"/>
                  </a:cubicBezTo>
                  <a:cubicBezTo>
                    <a:pt x="2399" y="8763"/>
                    <a:pt x="2433" y="8745"/>
                    <a:pt x="2453" y="8712"/>
                  </a:cubicBezTo>
                  <a:cubicBezTo>
                    <a:pt x="2481" y="8663"/>
                    <a:pt x="2465" y="8599"/>
                    <a:pt x="2415" y="8570"/>
                  </a:cubicBezTo>
                  <a:cubicBezTo>
                    <a:pt x="2300" y="8502"/>
                    <a:pt x="2186" y="8428"/>
                    <a:pt x="2077" y="8348"/>
                  </a:cubicBezTo>
                  <a:cubicBezTo>
                    <a:pt x="2058" y="8334"/>
                    <a:pt x="2037" y="8328"/>
                    <a:pt x="2015" y="8328"/>
                  </a:cubicBezTo>
                  <a:close/>
                  <a:moveTo>
                    <a:pt x="5514" y="8647"/>
                  </a:moveTo>
                  <a:cubicBezTo>
                    <a:pt x="5489" y="8647"/>
                    <a:pt x="5465" y="8656"/>
                    <a:pt x="5445" y="8674"/>
                  </a:cubicBezTo>
                  <a:cubicBezTo>
                    <a:pt x="5366" y="8745"/>
                    <a:pt x="5253" y="8812"/>
                    <a:pt x="5119" y="8869"/>
                  </a:cubicBezTo>
                  <a:cubicBezTo>
                    <a:pt x="5067" y="8891"/>
                    <a:pt x="5041" y="8951"/>
                    <a:pt x="5064" y="9005"/>
                  </a:cubicBezTo>
                  <a:cubicBezTo>
                    <a:pt x="5080" y="9044"/>
                    <a:pt x="5119" y="9068"/>
                    <a:pt x="5160" y="9068"/>
                  </a:cubicBezTo>
                  <a:cubicBezTo>
                    <a:pt x="5173" y="9068"/>
                    <a:pt x="5187" y="9066"/>
                    <a:pt x="5200" y="9060"/>
                  </a:cubicBezTo>
                  <a:cubicBezTo>
                    <a:pt x="5357" y="8994"/>
                    <a:pt x="5486" y="8916"/>
                    <a:pt x="5584" y="8828"/>
                  </a:cubicBezTo>
                  <a:cubicBezTo>
                    <a:pt x="5627" y="8790"/>
                    <a:pt x="5630" y="8724"/>
                    <a:pt x="5591" y="8681"/>
                  </a:cubicBezTo>
                  <a:cubicBezTo>
                    <a:pt x="5571" y="8658"/>
                    <a:pt x="5542" y="8647"/>
                    <a:pt x="5514" y="8647"/>
                  </a:cubicBezTo>
                  <a:close/>
                  <a:moveTo>
                    <a:pt x="4281" y="8504"/>
                  </a:moveTo>
                  <a:cubicBezTo>
                    <a:pt x="4250" y="8504"/>
                    <a:pt x="4219" y="8518"/>
                    <a:pt x="4199" y="8545"/>
                  </a:cubicBezTo>
                  <a:cubicBezTo>
                    <a:pt x="4113" y="8660"/>
                    <a:pt x="4038" y="8788"/>
                    <a:pt x="3978" y="8924"/>
                  </a:cubicBezTo>
                  <a:cubicBezTo>
                    <a:pt x="3956" y="8976"/>
                    <a:pt x="3979" y="9038"/>
                    <a:pt x="4032" y="9061"/>
                  </a:cubicBezTo>
                  <a:cubicBezTo>
                    <a:pt x="4045" y="9067"/>
                    <a:pt x="4060" y="9069"/>
                    <a:pt x="4073" y="9069"/>
                  </a:cubicBezTo>
                  <a:cubicBezTo>
                    <a:pt x="4114" y="9069"/>
                    <a:pt x="4152" y="9046"/>
                    <a:pt x="4169" y="9007"/>
                  </a:cubicBezTo>
                  <a:cubicBezTo>
                    <a:pt x="4222" y="8886"/>
                    <a:pt x="4288" y="8773"/>
                    <a:pt x="4365" y="8671"/>
                  </a:cubicBezTo>
                  <a:cubicBezTo>
                    <a:pt x="4399" y="8625"/>
                    <a:pt x="4391" y="8560"/>
                    <a:pt x="4345" y="8526"/>
                  </a:cubicBezTo>
                  <a:cubicBezTo>
                    <a:pt x="4326" y="8511"/>
                    <a:pt x="4303" y="8504"/>
                    <a:pt x="4281" y="8504"/>
                  </a:cubicBezTo>
                  <a:close/>
                  <a:moveTo>
                    <a:pt x="2733" y="8744"/>
                  </a:moveTo>
                  <a:cubicBezTo>
                    <a:pt x="2693" y="8744"/>
                    <a:pt x="2655" y="8767"/>
                    <a:pt x="2638" y="8806"/>
                  </a:cubicBezTo>
                  <a:cubicBezTo>
                    <a:pt x="2614" y="8859"/>
                    <a:pt x="2639" y="8920"/>
                    <a:pt x="2690" y="8943"/>
                  </a:cubicBezTo>
                  <a:cubicBezTo>
                    <a:pt x="2821" y="9001"/>
                    <a:pt x="2956" y="9051"/>
                    <a:pt x="3091" y="9093"/>
                  </a:cubicBezTo>
                  <a:cubicBezTo>
                    <a:pt x="3101" y="9096"/>
                    <a:pt x="3112" y="9098"/>
                    <a:pt x="3122" y="9098"/>
                  </a:cubicBezTo>
                  <a:cubicBezTo>
                    <a:pt x="3166" y="9098"/>
                    <a:pt x="3207" y="9069"/>
                    <a:pt x="3221" y="9024"/>
                  </a:cubicBezTo>
                  <a:cubicBezTo>
                    <a:pt x="3238" y="8970"/>
                    <a:pt x="3207" y="8911"/>
                    <a:pt x="3152" y="8894"/>
                  </a:cubicBezTo>
                  <a:cubicBezTo>
                    <a:pt x="3025" y="8855"/>
                    <a:pt x="2899" y="8807"/>
                    <a:pt x="2775" y="8753"/>
                  </a:cubicBezTo>
                  <a:cubicBezTo>
                    <a:pt x="2761" y="8747"/>
                    <a:pt x="2747" y="8744"/>
                    <a:pt x="2733" y="8744"/>
                  </a:cubicBezTo>
                  <a:close/>
                  <a:moveTo>
                    <a:pt x="4763" y="8983"/>
                  </a:moveTo>
                  <a:cubicBezTo>
                    <a:pt x="4756" y="8983"/>
                    <a:pt x="4748" y="8983"/>
                    <a:pt x="4741" y="8985"/>
                  </a:cubicBezTo>
                  <a:cubicBezTo>
                    <a:pt x="4615" y="9012"/>
                    <a:pt x="4481" y="9030"/>
                    <a:pt x="4345" y="9039"/>
                  </a:cubicBezTo>
                  <a:cubicBezTo>
                    <a:pt x="4288" y="9043"/>
                    <a:pt x="4245" y="9093"/>
                    <a:pt x="4248" y="9150"/>
                  </a:cubicBezTo>
                  <a:cubicBezTo>
                    <a:pt x="4252" y="9205"/>
                    <a:pt x="4297" y="9247"/>
                    <a:pt x="4351" y="9247"/>
                  </a:cubicBezTo>
                  <a:lnTo>
                    <a:pt x="4359" y="9247"/>
                  </a:lnTo>
                  <a:cubicBezTo>
                    <a:pt x="4504" y="9236"/>
                    <a:pt x="4649" y="9216"/>
                    <a:pt x="4785" y="9187"/>
                  </a:cubicBezTo>
                  <a:cubicBezTo>
                    <a:pt x="4841" y="9176"/>
                    <a:pt x="4877" y="9120"/>
                    <a:pt x="4865" y="9065"/>
                  </a:cubicBezTo>
                  <a:cubicBezTo>
                    <a:pt x="4854" y="9016"/>
                    <a:pt x="4811" y="8983"/>
                    <a:pt x="4763" y="8983"/>
                  </a:cubicBezTo>
                  <a:close/>
                  <a:moveTo>
                    <a:pt x="3525" y="8989"/>
                  </a:moveTo>
                  <a:cubicBezTo>
                    <a:pt x="3476" y="8989"/>
                    <a:pt x="3432" y="9025"/>
                    <a:pt x="3423" y="9074"/>
                  </a:cubicBezTo>
                  <a:cubicBezTo>
                    <a:pt x="3412" y="9131"/>
                    <a:pt x="3450" y="9185"/>
                    <a:pt x="3506" y="9196"/>
                  </a:cubicBezTo>
                  <a:cubicBezTo>
                    <a:pt x="3647" y="9221"/>
                    <a:pt x="3790" y="9240"/>
                    <a:pt x="3931" y="9248"/>
                  </a:cubicBezTo>
                  <a:lnTo>
                    <a:pt x="3937" y="9248"/>
                  </a:lnTo>
                  <a:cubicBezTo>
                    <a:pt x="3991" y="9248"/>
                    <a:pt x="4038" y="9205"/>
                    <a:pt x="4040" y="9150"/>
                  </a:cubicBezTo>
                  <a:cubicBezTo>
                    <a:pt x="4044" y="9093"/>
                    <a:pt x="4001" y="9044"/>
                    <a:pt x="3943" y="9040"/>
                  </a:cubicBezTo>
                  <a:cubicBezTo>
                    <a:pt x="3811" y="9033"/>
                    <a:pt x="3676" y="9016"/>
                    <a:pt x="3544" y="8991"/>
                  </a:cubicBezTo>
                  <a:cubicBezTo>
                    <a:pt x="3538" y="8990"/>
                    <a:pt x="3531" y="8989"/>
                    <a:pt x="3525" y="8989"/>
                  </a:cubicBezTo>
                  <a:close/>
                  <a:moveTo>
                    <a:pt x="3953" y="9258"/>
                  </a:moveTo>
                  <a:cubicBezTo>
                    <a:pt x="3904" y="9258"/>
                    <a:pt x="3859" y="9292"/>
                    <a:pt x="3850" y="9343"/>
                  </a:cubicBezTo>
                  <a:cubicBezTo>
                    <a:pt x="3826" y="9466"/>
                    <a:pt x="3815" y="9595"/>
                    <a:pt x="3815" y="9724"/>
                  </a:cubicBezTo>
                  <a:lnTo>
                    <a:pt x="3815" y="9777"/>
                  </a:lnTo>
                  <a:cubicBezTo>
                    <a:pt x="3816" y="9834"/>
                    <a:pt x="3863" y="9879"/>
                    <a:pt x="3919" y="9879"/>
                  </a:cubicBezTo>
                  <a:lnTo>
                    <a:pt x="3921" y="9879"/>
                  </a:lnTo>
                  <a:cubicBezTo>
                    <a:pt x="3979" y="9878"/>
                    <a:pt x="4024" y="9830"/>
                    <a:pt x="4023" y="9773"/>
                  </a:cubicBezTo>
                  <a:lnTo>
                    <a:pt x="4022" y="9724"/>
                  </a:lnTo>
                  <a:cubicBezTo>
                    <a:pt x="4022" y="9607"/>
                    <a:pt x="4033" y="9492"/>
                    <a:pt x="4054" y="9381"/>
                  </a:cubicBezTo>
                  <a:cubicBezTo>
                    <a:pt x="4065" y="9324"/>
                    <a:pt x="4028" y="9270"/>
                    <a:pt x="3972" y="9259"/>
                  </a:cubicBezTo>
                  <a:cubicBezTo>
                    <a:pt x="3966" y="9258"/>
                    <a:pt x="3959" y="9258"/>
                    <a:pt x="3953" y="9258"/>
                  </a:cubicBezTo>
                  <a:close/>
                  <a:moveTo>
                    <a:pt x="3969" y="10083"/>
                  </a:moveTo>
                  <a:cubicBezTo>
                    <a:pt x="3962" y="10083"/>
                    <a:pt x="3954" y="10084"/>
                    <a:pt x="3947" y="10085"/>
                  </a:cubicBezTo>
                  <a:cubicBezTo>
                    <a:pt x="3892" y="10098"/>
                    <a:pt x="3857" y="10154"/>
                    <a:pt x="3869" y="10210"/>
                  </a:cubicBezTo>
                  <a:cubicBezTo>
                    <a:pt x="3899" y="10346"/>
                    <a:pt x="3942" y="10484"/>
                    <a:pt x="3999" y="10621"/>
                  </a:cubicBezTo>
                  <a:cubicBezTo>
                    <a:pt x="4015" y="10662"/>
                    <a:pt x="4054" y="10686"/>
                    <a:pt x="4094" y="10686"/>
                  </a:cubicBezTo>
                  <a:cubicBezTo>
                    <a:pt x="4108" y="10686"/>
                    <a:pt x="4121" y="10684"/>
                    <a:pt x="4133" y="10679"/>
                  </a:cubicBezTo>
                  <a:cubicBezTo>
                    <a:pt x="4187" y="10657"/>
                    <a:pt x="4212" y="10597"/>
                    <a:pt x="4191" y="10543"/>
                  </a:cubicBezTo>
                  <a:cubicBezTo>
                    <a:pt x="4139" y="10417"/>
                    <a:pt x="4099" y="10290"/>
                    <a:pt x="4071" y="10165"/>
                  </a:cubicBezTo>
                  <a:cubicBezTo>
                    <a:pt x="4060" y="10115"/>
                    <a:pt x="4018" y="10083"/>
                    <a:pt x="3969" y="10083"/>
                  </a:cubicBezTo>
                  <a:close/>
                  <a:moveTo>
                    <a:pt x="4279" y="10851"/>
                  </a:moveTo>
                  <a:cubicBezTo>
                    <a:pt x="4261" y="10851"/>
                    <a:pt x="4243" y="10855"/>
                    <a:pt x="4226" y="10865"/>
                  </a:cubicBezTo>
                  <a:cubicBezTo>
                    <a:pt x="4176" y="10893"/>
                    <a:pt x="4160" y="10957"/>
                    <a:pt x="4188" y="11007"/>
                  </a:cubicBezTo>
                  <a:cubicBezTo>
                    <a:pt x="4258" y="11125"/>
                    <a:pt x="4338" y="11245"/>
                    <a:pt x="4426" y="11363"/>
                  </a:cubicBezTo>
                  <a:cubicBezTo>
                    <a:pt x="4447" y="11390"/>
                    <a:pt x="4478" y="11403"/>
                    <a:pt x="4509" y="11403"/>
                  </a:cubicBezTo>
                  <a:cubicBezTo>
                    <a:pt x="4531" y="11403"/>
                    <a:pt x="4553" y="11397"/>
                    <a:pt x="4572" y="11382"/>
                  </a:cubicBezTo>
                  <a:cubicBezTo>
                    <a:pt x="4617" y="11348"/>
                    <a:pt x="4627" y="11283"/>
                    <a:pt x="4591" y="11236"/>
                  </a:cubicBezTo>
                  <a:cubicBezTo>
                    <a:pt x="4508" y="11126"/>
                    <a:pt x="4433" y="11013"/>
                    <a:pt x="4369" y="10902"/>
                  </a:cubicBezTo>
                  <a:cubicBezTo>
                    <a:pt x="4349" y="10869"/>
                    <a:pt x="4314" y="10851"/>
                    <a:pt x="4279" y="10851"/>
                  </a:cubicBezTo>
                  <a:close/>
                  <a:moveTo>
                    <a:pt x="4776" y="11514"/>
                  </a:moveTo>
                  <a:cubicBezTo>
                    <a:pt x="4750" y="11514"/>
                    <a:pt x="4725" y="11523"/>
                    <a:pt x="4705" y="11541"/>
                  </a:cubicBezTo>
                  <a:cubicBezTo>
                    <a:pt x="4663" y="11581"/>
                    <a:pt x="4660" y="11646"/>
                    <a:pt x="4699" y="11688"/>
                  </a:cubicBezTo>
                  <a:cubicBezTo>
                    <a:pt x="4791" y="11789"/>
                    <a:pt x="4893" y="11889"/>
                    <a:pt x="4999" y="11987"/>
                  </a:cubicBezTo>
                  <a:cubicBezTo>
                    <a:pt x="5019" y="12006"/>
                    <a:pt x="5045" y="12015"/>
                    <a:pt x="5069" y="12015"/>
                  </a:cubicBezTo>
                  <a:cubicBezTo>
                    <a:pt x="5097" y="12015"/>
                    <a:pt x="5126" y="12004"/>
                    <a:pt x="5146" y="11981"/>
                  </a:cubicBezTo>
                  <a:cubicBezTo>
                    <a:pt x="5184" y="11940"/>
                    <a:pt x="5182" y="11873"/>
                    <a:pt x="5140" y="11834"/>
                  </a:cubicBezTo>
                  <a:cubicBezTo>
                    <a:pt x="5037" y="11741"/>
                    <a:pt x="4941" y="11644"/>
                    <a:pt x="4852" y="11548"/>
                  </a:cubicBezTo>
                  <a:cubicBezTo>
                    <a:pt x="4832" y="11525"/>
                    <a:pt x="4804" y="11514"/>
                    <a:pt x="4776" y="11514"/>
                  </a:cubicBezTo>
                  <a:close/>
                  <a:moveTo>
                    <a:pt x="5384" y="12079"/>
                  </a:moveTo>
                  <a:cubicBezTo>
                    <a:pt x="5355" y="12079"/>
                    <a:pt x="5326" y="12091"/>
                    <a:pt x="5306" y="12115"/>
                  </a:cubicBezTo>
                  <a:cubicBezTo>
                    <a:pt x="5268" y="12159"/>
                    <a:pt x="5273" y="12224"/>
                    <a:pt x="5317" y="12262"/>
                  </a:cubicBezTo>
                  <a:cubicBezTo>
                    <a:pt x="5416" y="12346"/>
                    <a:pt x="5513" y="12441"/>
                    <a:pt x="5603" y="12542"/>
                  </a:cubicBezTo>
                  <a:cubicBezTo>
                    <a:pt x="5624" y="12564"/>
                    <a:pt x="5652" y="12576"/>
                    <a:pt x="5680" y="12576"/>
                  </a:cubicBezTo>
                  <a:lnTo>
                    <a:pt x="5682" y="12576"/>
                  </a:lnTo>
                  <a:cubicBezTo>
                    <a:pt x="5706" y="12576"/>
                    <a:pt x="5731" y="12567"/>
                    <a:pt x="5750" y="12550"/>
                  </a:cubicBezTo>
                  <a:cubicBezTo>
                    <a:pt x="5793" y="12510"/>
                    <a:pt x="5797" y="12445"/>
                    <a:pt x="5758" y="12403"/>
                  </a:cubicBezTo>
                  <a:cubicBezTo>
                    <a:pt x="5661" y="12295"/>
                    <a:pt x="5558" y="12194"/>
                    <a:pt x="5451" y="12104"/>
                  </a:cubicBezTo>
                  <a:cubicBezTo>
                    <a:pt x="5432" y="12087"/>
                    <a:pt x="5408" y="12079"/>
                    <a:pt x="5384" y="12079"/>
                  </a:cubicBezTo>
                  <a:close/>
                  <a:moveTo>
                    <a:pt x="5939" y="12693"/>
                  </a:moveTo>
                  <a:cubicBezTo>
                    <a:pt x="5918" y="12693"/>
                    <a:pt x="5897" y="12700"/>
                    <a:pt x="5879" y="12712"/>
                  </a:cubicBezTo>
                  <a:cubicBezTo>
                    <a:pt x="5832" y="12746"/>
                    <a:pt x="5821" y="12810"/>
                    <a:pt x="5854" y="12857"/>
                  </a:cubicBezTo>
                  <a:cubicBezTo>
                    <a:pt x="5930" y="12965"/>
                    <a:pt x="6001" y="13080"/>
                    <a:pt x="6068" y="13200"/>
                  </a:cubicBezTo>
                  <a:cubicBezTo>
                    <a:pt x="6087" y="13234"/>
                    <a:pt x="6123" y="13254"/>
                    <a:pt x="6158" y="13254"/>
                  </a:cubicBezTo>
                  <a:cubicBezTo>
                    <a:pt x="6177" y="13254"/>
                    <a:pt x="6194" y="13249"/>
                    <a:pt x="6210" y="13240"/>
                  </a:cubicBezTo>
                  <a:cubicBezTo>
                    <a:pt x="6260" y="13213"/>
                    <a:pt x="6277" y="13150"/>
                    <a:pt x="6250" y="13100"/>
                  </a:cubicBezTo>
                  <a:cubicBezTo>
                    <a:pt x="6180" y="12973"/>
                    <a:pt x="6104" y="12852"/>
                    <a:pt x="6025" y="12738"/>
                  </a:cubicBezTo>
                  <a:cubicBezTo>
                    <a:pt x="6004" y="12709"/>
                    <a:pt x="5972" y="12693"/>
                    <a:pt x="5939" y="12693"/>
                  </a:cubicBezTo>
                  <a:close/>
                  <a:moveTo>
                    <a:pt x="6341" y="13419"/>
                  </a:moveTo>
                  <a:cubicBezTo>
                    <a:pt x="6327" y="13419"/>
                    <a:pt x="6313" y="13422"/>
                    <a:pt x="6299" y="13428"/>
                  </a:cubicBezTo>
                  <a:cubicBezTo>
                    <a:pt x="6246" y="13450"/>
                    <a:pt x="6223" y="13511"/>
                    <a:pt x="6245" y="13564"/>
                  </a:cubicBezTo>
                  <a:cubicBezTo>
                    <a:pt x="6298" y="13686"/>
                    <a:pt x="6346" y="13814"/>
                    <a:pt x="6387" y="13944"/>
                  </a:cubicBezTo>
                  <a:cubicBezTo>
                    <a:pt x="6402" y="13988"/>
                    <a:pt x="6442" y="14016"/>
                    <a:pt x="6486" y="14016"/>
                  </a:cubicBezTo>
                  <a:cubicBezTo>
                    <a:pt x="6497" y="14016"/>
                    <a:pt x="6508" y="14013"/>
                    <a:pt x="6518" y="14011"/>
                  </a:cubicBezTo>
                  <a:cubicBezTo>
                    <a:pt x="6573" y="13993"/>
                    <a:pt x="6603" y="13934"/>
                    <a:pt x="6586" y="13880"/>
                  </a:cubicBezTo>
                  <a:cubicBezTo>
                    <a:pt x="6542" y="13744"/>
                    <a:pt x="6491" y="13610"/>
                    <a:pt x="6436" y="13482"/>
                  </a:cubicBezTo>
                  <a:cubicBezTo>
                    <a:pt x="6419" y="13443"/>
                    <a:pt x="6381" y="13419"/>
                    <a:pt x="6341" y="13419"/>
                  </a:cubicBezTo>
                  <a:close/>
                  <a:moveTo>
                    <a:pt x="6598" y="14208"/>
                  </a:moveTo>
                  <a:cubicBezTo>
                    <a:pt x="6590" y="14208"/>
                    <a:pt x="6582" y="14209"/>
                    <a:pt x="6573" y="14211"/>
                  </a:cubicBezTo>
                  <a:cubicBezTo>
                    <a:pt x="6518" y="14223"/>
                    <a:pt x="6483" y="14279"/>
                    <a:pt x="6496" y="14336"/>
                  </a:cubicBezTo>
                  <a:cubicBezTo>
                    <a:pt x="6527" y="14465"/>
                    <a:pt x="6551" y="14600"/>
                    <a:pt x="6572" y="14735"/>
                  </a:cubicBezTo>
                  <a:cubicBezTo>
                    <a:pt x="6580" y="14786"/>
                    <a:pt x="6624" y="14823"/>
                    <a:pt x="6674" y="14823"/>
                  </a:cubicBezTo>
                  <a:lnTo>
                    <a:pt x="6690" y="14823"/>
                  </a:lnTo>
                  <a:cubicBezTo>
                    <a:pt x="6746" y="14814"/>
                    <a:pt x="6785" y="14762"/>
                    <a:pt x="6777" y="14704"/>
                  </a:cubicBezTo>
                  <a:cubicBezTo>
                    <a:pt x="6757" y="14565"/>
                    <a:pt x="6730" y="14424"/>
                    <a:pt x="6698" y="14288"/>
                  </a:cubicBezTo>
                  <a:cubicBezTo>
                    <a:pt x="6687" y="14241"/>
                    <a:pt x="6645" y="14208"/>
                    <a:pt x="6598" y="14208"/>
                  </a:cubicBezTo>
                  <a:close/>
                  <a:moveTo>
                    <a:pt x="6716" y="15029"/>
                  </a:moveTo>
                  <a:cubicBezTo>
                    <a:pt x="6715" y="15029"/>
                    <a:pt x="6713" y="15029"/>
                    <a:pt x="6712" y="15029"/>
                  </a:cubicBezTo>
                  <a:cubicBezTo>
                    <a:pt x="6654" y="15033"/>
                    <a:pt x="6611" y="15083"/>
                    <a:pt x="6615" y="15139"/>
                  </a:cubicBezTo>
                  <a:cubicBezTo>
                    <a:pt x="6622" y="15255"/>
                    <a:pt x="6626" y="15371"/>
                    <a:pt x="6626" y="15487"/>
                  </a:cubicBezTo>
                  <a:lnTo>
                    <a:pt x="6626" y="15547"/>
                  </a:lnTo>
                  <a:cubicBezTo>
                    <a:pt x="6625" y="15605"/>
                    <a:pt x="6671" y="15651"/>
                    <a:pt x="6729" y="15651"/>
                  </a:cubicBezTo>
                  <a:lnTo>
                    <a:pt x="6730" y="15651"/>
                  </a:lnTo>
                  <a:cubicBezTo>
                    <a:pt x="6787" y="15651"/>
                    <a:pt x="6833" y="15606"/>
                    <a:pt x="6833" y="15548"/>
                  </a:cubicBezTo>
                  <a:lnTo>
                    <a:pt x="6834" y="15487"/>
                  </a:lnTo>
                  <a:cubicBezTo>
                    <a:pt x="6834" y="15366"/>
                    <a:pt x="6831" y="15246"/>
                    <a:pt x="6822" y="15126"/>
                  </a:cubicBezTo>
                  <a:cubicBezTo>
                    <a:pt x="6819" y="15070"/>
                    <a:pt x="6767" y="15029"/>
                    <a:pt x="6716" y="15029"/>
                  </a:cubicBezTo>
                  <a:close/>
                  <a:moveTo>
                    <a:pt x="6709" y="15859"/>
                  </a:moveTo>
                  <a:cubicBezTo>
                    <a:pt x="6660" y="15859"/>
                    <a:pt x="6610" y="15899"/>
                    <a:pt x="6605" y="15954"/>
                  </a:cubicBezTo>
                  <a:cubicBezTo>
                    <a:pt x="6593" y="16088"/>
                    <a:pt x="6575" y="16223"/>
                    <a:pt x="6553" y="16357"/>
                  </a:cubicBezTo>
                  <a:cubicBezTo>
                    <a:pt x="6542" y="16413"/>
                    <a:pt x="6580" y="16467"/>
                    <a:pt x="6636" y="16477"/>
                  </a:cubicBezTo>
                  <a:cubicBezTo>
                    <a:pt x="6642" y="16478"/>
                    <a:pt x="6648" y="16479"/>
                    <a:pt x="6654" y="16479"/>
                  </a:cubicBezTo>
                  <a:cubicBezTo>
                    <a:pt x="6704" y="16479"/>
                    <a:pt x="6747" y="16444"/>
                    <a:pt x="6757" y="16392"/>
                  </a:cubicBezTo>
                  <a:cubicBezTo>
                    <a:pt x="6780" y="16254"/>
                    <a:pt x="6800" y="16113"/>
                    <a:pt x="6812" y="15972"/>
                  </a:cubicBezTo>
                  <a:cubicBezTo>
                    <a:pt x="6817" y="15916"/>
                    <a:pt x="6776" y="15864"/>
                    <a:pt x="6718" y="15859"/>
                  </a:cubicBezTo>
                  <a:cubicBezTo>
                    <a:pt x="6715" y="15859"/>
                    <a:pt x="6712" y="15859"/>
                    <a:pt x="6709" y="15859"/>
                  </a:cubicBezTo>
                  <a:close/>
                  <a:moveTo>
                    <a:pt x="6565" y="16677"/>
                  </a:moveTo>
                  <a:cubicBezTo>
                    <a:pt x="6518" y="16677"/>
                    <a:pt x="6477" y="16707"/>
                    <a:pt x="6464" y="16754"/>
                  </a:cubicBezTo>
                  <a:cubicBezTo>
                    <a:pt x="6430" y="16885"/>
                    <a:pt x="6388" y="17016"/>
                    <a:pt x="6343" y="17141"/>
                  </a:cubicBezTo>
                  <a:cubicBezTo>
                    <a:pt x="6324" y="17195"/>
                    <a:pt x="6350" y="17255"/>
                    <a:pt x="6404" y="17274"/>
                  </a:cubicBezTo>
                  <a:cubicBezTo>
                    <a:pt x="6417" y="17279"/>
                    <a:pt x="6429" y="17280"/>
                    <a:pt x="6440" y="17280"/>
                  </a:cubicBezTo>
                  <a:cubicBezTo>
                    <a:pt x="6483" y="17280"/>
                    <a:pt x="6522" y="17255"/>
                    <a:pt x="6538" y="17212"/>
                  </a:cubicBezTo>
                  <a:cubicBezTo>
                    <a:pt x="6586" y="17081"/>
                    <a:pt x="6629" y="16945"/>
                    <a:pt x="6665" y="16807"/>
                  </a:cubicBezTo>
                  <a:cubicBezTo>
                    <a:pt x="6680" y="16751"/>
                    <a:pt x="6647" y="16695"/>
                    <a:pt x="6592" y="16680"/>
                  </a:cubicBezTo>
                  <a:cubicBezTo>
                    <a:pt x="6583" y="16678"/>
                    <a:pt x="6574" y="16677"/>
                    <a:pt x="6565" y="16677"/>
                  </a:cubicBezTo>
                  <a:close/>
                  <a:moveTo>
                    <a:pt x="6278" y="17456"/>
                  </a:moveTo>
                  <a:cubicBezTo>
                    <a:pt x="6240" y="17456"/>
                    <a:pt x="6203" y="17477"/>
                    <a:pt x="6185" y="17514"/>
                  </a:cubicBezTo>
                  <a:cubicBezTo>
                    <a:pt x="6126" y="17637"/>
                    <a:pt x="6060" y="17756"/>
                    <a:pt x="5990" y="17868"/>
                  </a:cubicBezTo>
                  <a:cubicBezTo>
                    <a:pt x="5960" y="17917"/>
                    <a:pt x="5974" y="17981"/>
                    <a:pt x="6023" y="18012"/>
                  </a:cubicBezTo>
                  <a:cubicBezTo>
                    <a:pt x="6041" y="18023"/>
                    <a:pt x="6059" y="18027"/>
                    <a:pt x="6079" y="18027"/>
                  </a:cubicBezTo>
                  <a:cubicBezTo>
                    <a:pt x="6113" y="18027"/>
                    <a:pt x="6146" y="18010"/>
                    <a:pt x="6167" y="17978"/>
                  </a:cubicBezTo>
                  <a:cubicBezTo>
                    <a:pt x="6240" y="17858"/>
                    <a:pt x="6310" y="17734"/>
                    <a:pt x="6371" y="17605"/>
                  </a:cubicBezTo>
                  <a:cubicBezTo>
                    <a:pt x="6397" y="17553"/>
                    <a:pt x="6375" y="17491"/>
                    <a:pt x="6324" y="17466"/>
                  </a:cubicBezTo>
                  <a:cubicBezTo>
                    <a:pt x="6309" y="17460"/>
                    <a:pt x="6293" y="17456"/>
                    <a:pt x="6278" y="17456"/>
                  </a:cubicBezTo>
                  <a:close/>
                  <a:moveTo>
                    <a:pt x="5838" y="18159"/>
                  </a:moveTo>
                  <a:cubicBezTo>
                    <a:pt x="5808" y="18159"/>
                    <a:pt x="5778" y="18172"/>
                    <a:pt x="5758" y="18198"/>
                  </a:cubicBezTo>
                  <a:cubicBezTo>
                    <a:pt x="5673" y="18304"/>
                    <a:pt x="5582" y="18405"/>
                    <a:pt x="5488" y="18497"/>
                  </a:cubicBezTo>
                  <a:cubicBezTo>
                    <a:pt x="5448" y="18536"/>
                    <a:pt x="5446" y="18602"/>
                    <a:pt x="5487" y="18644"/>
                  </a:cubicBezTo>
                  <a:cubicBezTo>
                    <a:pt x="5506" y="18664"/>
                    <a:pt x="5533" y="18674"/>
                    <a:pt x="5560" y="18674"/>
                  </a:cubicBezTo>
                  <a:cubicBezTo>
                    <a:pt x="5587" y="18674"/>
                    <a:pt x="5613" y="18664"/>
                    <a:pt x="5634" y="18645"/>
                  </a:cubicBezTo>
                  <a:cubicBezTo>
                    <a:pt x="5734" y="18547"/>
                    <a:pt x="5830" y="18440"/>
                    <a:pt x="5921" y="18328"/>
                  </a:cubicBezTo>
                  <a:cubicBezTo>
                    <a:pt x="5956" y="18282"/>
                    <a:pt x="5949" y="18217"/>
                    <a:pt x="5903" y="18182"/>
                  </a:cubicBezTo>
                  <a:cubicBezTo>
                    <a:pt x="5884" y="18166"/>
                    <a:pt x="5861" y="18159"/>
                    <a:pt x="5838" y="18159"/>
                  </a:cubicBezTo>
                  <a:close/>
                  <a:moveTo>
                    <a:pt x="5246" y="18737"/>
                  </a:moveTo>
                  <a:cubicBezTo>
                    <a:pt x="5224" y="18737"/>
                    <a:pt x="5203" y="18744"/>
                    <a:pt x="5184" y="18758"/>
                  </a:cubicBezTo>
                  <a:cubicBezTo>
                    <a:pt x="5078" y="18838"/>
                    <a:pt x="4964" y="18912"/>
                    <a:pt x="4847" y="18978"/>
                  </a:cubicBezTo>
                  <a:cubicBezTo>
                    <a:pt x="4798" y="19005"/>
                    <a:pt x="4780" y="19069"/>
                    <a:pt x="4808" y="19119"/>
                  </a:cubicBezTo>
                  <a:cubicBezTo>
                    <a:pt x="4828" y="19153"/>
                    <a:pt x="4863" y="19172"/>
                    <a:pt x="4899" y="19172"/>
                  </a:cubicBezTo>
                  <a:cubicBezTo>
                    <a:pt x="4916" y="19172"/>
                    <a:pt x="4933" y="19168"/>
                    <a:pt x="4950" y="19158"/>
                  </a:cubicBezTo>
                  <a:cubicBezTo>
                    <a:pt x="5074" y="19088"/>
                    <a:pt x="5195" y="19010"/>
                    <a:pt x="5309" y="18924"/>
                  </a:cubicBezTo>
                  <a:cubicBezTo>
                    <a:pt x="5355" y="18890"/>
                    <a:pt x="5363" y="18825"/>
                    <a:pt x="5329" y="18778"/>
                  </a:cubicBezTo>
                  <a:cubicBezTo>
                    <a:pt x="5308" y="18751"/>
                    <a:pt x="5277" y="18737"/>
                    <a:pt x="5246" y="18737"/>
                  </a:cubicBezTo>
                  <a:close/>
                  <a:moveTo>
                    <a:pt x="881" y="18923"/>
                  </a:moveTo>
                  <a:cubicBezTo>
                    <a:pt x="839" y="18923"/>
                    <a:pt x="800" y="18948"/>
                    <a:pt x="784" y="18989"/>
                  </a:cubicBezTo>
                  <a:cubicBezTo>
                    <a:pt x="764" y="19043"/>
                    <a:pt x="790" y="19103"/>
                    <a:pt x="843" y="19124"/>
                  </a:cubicBezTo>
                  <a:cubicBezTo>
                    <a:pt x="978" y="19175"/>
                    <a:pt x="1110" y="19223"/>
                    <a:pt x="1240" y="19266"/>
                  </a:cubicBezTo>
                  <a:cubicBezTo>
                    <a:pt x="1250" y="19270"/>
                    <a:pt x="1261" y="19271"/>
                    <a:pt x="1272" y="19271"/>
                  </a:cubicBezTo>
                  <a:lnTo>
                    <a:pt x="1272" y="19272"/>
                  </a:lnTo>
                  <a:cubicBezTo>
                    <a:pt x="1316" y="19272"/>
                    <a:pt x="1356" y="19244"/>
                    <a:pt x="1371" y="19201"/>
                  </a:cubicBezTo>
                  <a:cubicBezTo>
                    <a:pt x="1388" y="19146"/>
                    <a:pt x="1359" y="19087"/>
                    <a:pt x="1305" y="19069"/>
                  </a:cubicBezTo>
                  <a:cubicBezTo>
                    <a:pt x="1179" y="19027"/>
                    <a:pt x="1050" y="18980"/>
                    <a:pt x="919" y="18930"/>
                  </a:cubicBezTo>
                  <a:cubicBezTo>
                    <a:pt x="906" y="18925"/>
                    <a:pt x="893" y="18923"/>
                    <a:pt x="881" y="18923"/>
                  </a:cubicBezTo>
                  <a:close/>
                  <a:moveTo>
                    <a:pt x="4525" y="19143"/>
                  </a:moveTo>
                  <a:cubicBezTo>
                    <a:pt x="4512" y="19143"/>
                    <a:pt x="4499" y="19146"/>
                    <a:pt x="4486" y="19151"/>
                  </a:cubicBezTo>
                  <a:cubicBezTo>
                    <a:pt x="4364" y="19200"/>
                    <a:pt x="4235" y="19243"/>
                    <a:pt x="4105" y="19277"/>
                  </a:cubicBezTo>
                  <a:cubicBezTo>
                    <a:pt x="4049" y="19292"/>
                    <a:pt x="4016" y="19348"/>
                    <a:pt x="4030" y="19403"/>
                  </a:cubicBezTo>
                  <a:cubicBezTo>
                    <a:pt x="4043" y="19450"/>
                    <a:pt x="4086" y="19481"/>
                    <a:pt x="4131" y="19481"/>
                  </a:cubicBezTo>
                  <a:cubicBezTo>
                    <a:pt x="4139" y="19481"/>
                    <a:pt x="4149" y="19480"/>
                    <a:pt x="4158" y="19478"/>
                  </a:cubicBezTo>
                  <a:cubicBezTo>
                    <a:pt x="4296" y="19441"/>
                    <a:pt x="4432" y="19396"/>
                    <a:pt x="4563" y="19343"/>
                  </a:cubicBezTo>
                  <a:cubicBezTo>
                    <a:pt x="4617" y="19322"/>
                    <a:pt x="4643" y="19261"/>
                    <a:pt x="4621" y="19208"/>
                  </a:cubicBezTo>
                  <a:cubicBezTo>
                    <a:pt x="4605" y="19167"/>
                    <a:pt x="4566" y="19143"/>
                    <a:pt x="4525" y="19143"/>
                  </a:cubicBezTo>
                  <a:close/>
                  <a:moveTo>
                    <a:pt x="1670" y="19184"/>
                  </a:moveTo>
                  <a:cubicBezTo>
                    <a:pt x="1624" y="19184"/>
                    <a:pt x="1582" y="19215"/>
                    <a:pt x="1570" y="19261"/>
                  </a:cubicBezTo>
                  <a:cubicBezTo>
                    <a:pt x="1554" y="19316"/>
                    <a:pt x="1587" y="19372"/>
                    <a:pt x="1642" y="19388"/>
                  </a:cubicBezTo>
                  <a:cubicBezTo>
                    <a:pt x="1781" y="19426"/>
                    <a:pt x="1919" y="19459"/>
                    <a:pt x="2052" y="19486"/>
                  </a:cubicBezTo>
                  <a:cubicBezTo>
                    <a:pt x="2060" y="19488"/>
                    <a:pt x="2067" y="19489"/>
                    <a:pt x="2073" y="19489"/>
                  </a:cubicBezTo>
                  <a:cubicBezTo>
                    <a:pt x="2122" y="19489"/>
                    <a:pt x="2165" y="19455"/>
                    <a:pt x="2175" y="19406"/>
                  </a:cubicBezTo>
                  <a:cubicBezTo>
                    <a:pt x="2187" y="19349"/>
                    <a:pt x="2150" y="19295"/>
                    <a:pt x="2094" y="19283"/>
                  </a:cubicBezTo>
                  <a:cubicBezTo>
                    <a:pt x="1964" y="19256"/>
                    <a:pt x="1832" y="19224"/>
                    <a:pt x="1697" y="19188"/>
                  </a:cubicBezTo>
                  <a:cubicBezTo>
                    <a:pt x="1688" y="19185"/>
                    <a:pt x="1679" y="19184"/>
                    <a:pt x="1670" y="19184"/>
                  </a:cubicBezTo>
                  <a:close/>
                  <a:moveTo>
                    <a:pt x="2484" y="19351"/>
                  </a:moveTo>
                  <a:cubicBezTo>
                    <a:pt x="2432" y="19351"/>
                    <a:pt x="2387" y="19389"/>
                    <a:pt x="2379" y="19441"/>
                  </a:cubicBezTo>
                  <a:cubicBezTo>
                    <a:pt x="2372" y="19497"/>
                    <a:pt x="2412" y="19550"/>
                    <a:pt x="2469" y="19557"/>
                  </a:cubicBezTo>
                  <a:cubicBezTo>
                    <a:pt x="2612" y="19577"/>
                    <a:pt x="2754" y="19591"/>
                    <a:pt x="2890" y="19598"/>
                  </a:cubicBezTo>
                  <a:lnTo>
                    <a:pt x="2896" y="19598"/>
                  </a:lnTo>
                  <a:cubicBezTo>
                    <a:pt x="2951" y="19598"/>
                    <a:pt x="2997" y="19555"/>
                    <a:pt x="3000" y="19499"/>
                  </a:cubicBezTo>
                  <a:cubicBezTo>
                    <a:pt x="3003" y="19442"/>
                    <a:pt x="2959" y="19393"/>
                    <a:pt x="2901" y="19390"/>
                  </a:cubicBezTo>
                  <a:cubicBezTo>
                    <a:pt x="2770" y="19384"/>
                    <a:pt x="2634" y="19370"/>
                    <a:pt x="2497" y="19352"/>
                  </a:cubicBezTo>
                  <a:cubicBezTo>
                    <a:pt x="2492" y="19351"/>
                    <a:pt x="2488" y="19351"/>
                    <a:pt x="2484" y="19351"/>
                  </a:cubicBezTo>
                  <a:close/>
                  <a:moveTo>
                    <a:pt x="3725" y="19355"/>
                  </a:moveTo>
                  <a:cubicBezTo>
                    <a:pt x="3720" y="19355"/>
                    <a:pt x="3715" y="19356"/>
                    <a:pt x="3710" y="19357"/>
                  </a:cubicBezTo>
                  <a:cubicBezTo>
                    <a:pt x="3580" y="19375"/>
                    <a:pt x="3445" y="19387"/>
                    <a:pt x="3308" y="19393"/>
                  </a:cubicBezTo>
                  <a:cubicBezTo>
                    <a:pt x="3250" y="19396"/>
                    <a:pt x="3205" y="19444"/>
                    <a:pt x="3207" y="19501"/>
                  </a:cubicBezTo>
                  <a:cubicBezTo>
                    <a:pt x="3210" y="19556"/>
                    <a:pt x="3256" y="19600"/>
                    <a:pt x="3311" y="19600"/>
                  </a:cubicBezTo>
                  <a:lnTo>
                    <a:pt x="3315" y="19600"/>
                  </a:lnTo>
                  <a:cubicBezTo>
                    <a:pt x="3460" y="19595"/>
                    <a:pt x="3603" y="19582"/>
                    <a:pt x="3739" y="19562"/>
                  </a:cubicBezTo>
                  <a:cubicBezTo>
                    <a:pt x="3796" y="19554"/>
                    <a:pt x="3836" y="19501"/>
                    <a:pt x="3827" y="19445"/>
                  </a:cubicBezTo>
                  <a:cubicBezTo>
                    <a:pt x="3820" y="19392"/>
                    <a:pt x="3774" y="19355"/>
                    <a:pt x="3725" y="193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70;p7"/>
            <p:cNvSpPr/>
            <p:nvPr/>
          </p:nvSpPr>
          <p:spPr>
            <a:xfrm flipH="1">
              <a:off x="1835922" y="738025"/>
              <a:ext cx="335928" cy="221542"/>
            </a:xfrm>
            <a:custGeom>
              <a:avLst/>
              <a:gdLst/>
              <a:ahLst/>
              <a:cxnLst/>
              <a:rect l="l" t="t" r="r" b="b"/>
              <a:pathLst>
                <a:path w="9574" h="6314" extrusionOk="0">
                  <a:moveTo>
                    <a:pt x="4782" y="975"/>
                  </a:moveTo>
                  <a:cubicBezTo>
                    <a:pt x="5158" y="1343"/>
                    <a:pt x="5234" y="1774"/>
                    <a:pt x="5133" y="2058"/>
                  </a:cubicBezTo>
                  <a:cubicBezTo>
                    <a:pt x="5079" y="2209"/>
                    <a:pt x="4984" y="2290"/>
                    <a:pt x="4873" y="2290"/>
                  </a:cubicBezTo>
                  <a:cubicBezTo>
                    <a:pt x="4803" y="2290"/>
                    <a:pt x="4727" y="2259"/>
                    <a:pt x="4650" y="2193"/>
                  </a:cubicBezTo>
                  <a:cubicBezTo>
                    <a:pt x="4384" y="1966"/>
                    <a:pt x="4448" y="1440"/>
                    <a:pt x="4781" y="975"/>
                  </a:cubicBezTo>
                  <a:close/>
                  <a:moveTo>
                    <a:pt x="7690" y="2384"/>
                  </a:moveTo>
                  <a:lnTo>
                    <a:pt x="7690" y="2384"/>
                  </a:lnTo>
                  <a:cubicBezTo>
                    <a:pt x="7621" y="2900"/>
                    <a:pt x="7303" y="3281"/>
                    <a:pt x="6881" y="3336"/>
                  </a:cubicBezTo>
                  <a:cubicBezTo>
                    <a:pt x="6855" y="3340"/>
                    <a:pt x="6831" y="3341"/>
                    <a:pt x="6808" y="3341"/>
                  </a:cubicBezTo>
                  <a:cubicBezTo>
                    <a:pt x="6697" y="3341"/>
                    <a:pt x="6695" y="3304"/>
                    <a:pt x="6693" y="3277"/>
                  </a:cubicBezTo>
                  <a:cubicBezTo>
                    <a:pt x="6685" y="3059"/>
                    <a:pt x="7099" y="2516"/>
                    <a:pt x="7690" y="2384"/>
                  </a:cubicBezTo>
                  <a:close/>
                  <a:moveTo>
                    <a:pt x="2663" y="3694"/>
                  </a:moveTo>
                  <a:cubicBezTo>
                    <a:pt x="2737" y="3694"/>
                    <a:pt x="2805" y="3762"/>
                    <a:pt x="2849" y="3819"/>
                  </a:cubicBezTo>
                  <a:cubicBezTo>
                    <a:pt x="3054" y="4081"/>
                    <a:pt x="3105" y="4367"/>
                    <a:pt x="2989" y="4605"/>
                  </a:cubicBezTo>
                  <a:cubicBezTo>
                    <a:pt x="2865" y="4860"/>
                    <a:pt x="2568" y="5019"/>
                    <a:pt x="2210" y="5024"/>
                  </a:cubicBezTo>
                  <a:cubicBezTo>
                    <a:pt x="2141" y="4554"/>
                    <a:pt x="2280" y="4055"/>
                    <a:pt x="2467" y="3822"/>
                  </a:cubicBezTo>
                  <a:cubicBezTo>
                    <a:pt x="2535" y="3739"/>
                    <a:pt x="2604" y="3694"/>
                    <a:pt x="2663" y="3694"/>
                  </a:cubicBezTo>
                  <a:close/>
                  <a:moveTo>
                    <a:pt x="5836" y="4109"/>
                  </a:moveTo>
                  <a:cubicBezTo>
                    <a:pt x="5860" y="4109"/>
                    <a:pt x="5918" y="4165"/>
                    <a:pt x="5963" y="4313"/>
                  </a:cubicBezTo>
                  <a:cubicBezTo>
                    <a:pt x="6077" y="4688"/>
                    <a:pt x="6006" y="5044"/>
                    <a:pt x="5764" y="5328"/>
                  </a:cubicBezTo>
                  <a:cubicBezTo>
                    <a:pt x="5543" y="4933"/>
                    <a:pt x="5564" y="4512"/>
                    <a:pt x="5690" y="4263"/>
                  </a:cubicBezTo>
                  <a:cubicBezTo>
                    <a:pt x="5748" y="4151"/>
                    <a:pt x="5810" y="4109"/>
                    <a:pt x="5836" y="4109"/>
                  </a:cubicBezTo>
                  <a:close/>
                  <a:moveTo>
                    <a:pt x="5988" y="289"/>
                  </a:moveTo>
                  <a:cubicBezTo>
                    <a:pt x="6234" y="289"/>
                    <a:pt x="6483" y="361"/>
                    <a:pt x="6718" y="512"/>
                  </a:cubicBezTo>
                  <a:cubicBezTo>
                    <a:pt x="7316" y="896"/>
                    <a:pt x="7677" y="1480"/>
                    <a:pt x="7703" y="2095"/>
                  </a:cubicBezTo>
                  <a:cubicBezTo>
                    <a:pt x="6969" y="2221"/>
                    <a:pt x="6396" y="2890"/>
                    <a:pt x="6412" y="3288"/>
                  </a:cubicBezTo>
                  <a:cubicBezTo>
                    <a:pt x="6419" y="3450"/>
                    <a:pt x="6527" y="3623"/>
                    <a:pt x="6808" y="3623"/>
                  </a:cubicBezTo>
                  <a:cubicBezTo>
                    <a:pt x="6842" y="3623"/>
                    <a:pt x="6877" y="3620"/>
                    <a:pt x="6916" y="3615"/>
                  </a:cubicBezTo>
                  <a:cubicBezTo>
                    <a:pt x="7488" y="3541"/>
                    <a:pt x="7911" y="3032"/>
                    <a:pt x="7977" y="2356"/>
                  </a:cubicBezTo>
                  <a:cubicBezTo>
                    <a:pt x="8294" y="2366"/>
                    <a:pt x="8590" y="2514"/>
                    <a:pt x="8854" y="2797"/>
                  </a:cubicBezTo>
                  <a:cubicBezTo>
                    <a:pt x="9304" y="3277"/>
                    <a:pt x="9196" y="3846"/>
                    <a:pt x="9026" y="4239"/>
                  </a:cubicBezTo>
                  <a:cubicBezTo>
                    <a:pt x="8634" y="5143"/>
                    <a:pt x="7537" y="5967"/>
                    <a:pt x="6725" y="5967"/>
                  </a:cubicBezTo>
                  <a:cubicBezTo>
                    <a:pt x="6501" y="5967"/>
                    <a:pt x="6310" y="5905"/>
                    <a:pt x="6158" y="5783"/>
                  </a:cubicBezTo>
                  <a:cubicBezTo>
                    <a:pt x="6073" y="5715"/>
                    <a:pt x="5996" y="5641"/>
                    <a:pt x="5930" y="5564"/>
                  </a:cubicBezTo>
                  <a:cubicBezTo>
                    <a:pt x="6272" y="5200"/>
                    <a:pt x="6382" y="4721"/>
                    <a:pt x="6233" y="4231"/>
                  </a:cubicBezTo>
                  <a:cubicBezTo>
                    <a:pt x="6126" y="3880"/>
                    <a:pt x="5938" y="3827"/>
                    <a:pt x="5836" y="3827"/>
                  </a:cubicBezTo>
                  <a:cubicBezTo>
                    <a:pt x="5683" y="3827"/>
                    <a:pt x="5538" y="3940"/>
                    <a:pt x="5439" y="4136"/>
                  </a:cubicBezTo>
                  <a:cubicBezTo>
                    <a:pt x="5266" y="4475"/>
                    <a:pt x="5243" y="5024"/>
                    <a:pt x="5553" y="5525"/>
                  </a:cubicBezTo>
                  <a:cubicBezTo>
                    <a:pt x="5228" y="5772"/>
                    <a:pt x="4623" y="6032"/>
                    <a:pt x="3516" y="6032"/>
                  </a:cubicBezTo>
                  <a:lnTo>
                    <a:pt x="3393" y="6031"/>
                  </a:lnTo>
                  <a:cubicBezTo>
                    <a:pt x="2702" y="6019"/>
                    <a:pt x="2405" y="5660"/>
                    <a:pt x="2279" y="5304"/>
                  </a:cubicBezTo>
                  <a:cubicBezTo>
                    <a:pt x="2715" y="5279"/>
                    <a:pt x="3080" y="5063"/>
                    <a:pt x="3243" y="4729"/>
                  </a:cubicBezTo>
                  <a:cubicBezTo>
                    <a:pt x="3408" y="4391"/>
                    <a:pt x="3346" y="3995"/>
                    <a:pt x="3072" y="3645"/>
                  </a:cubicBezTo>
                  <a:cubicBezTo>
                    <a:pt x="2922" y="3451"/>
                    <a:pt x="2767" y="3411"/>
                    <a:pt x="2663" y="3411"/>
                  </a:cubicBezTo>
                  <a:cubicBezTo>
                    <a:pt x="2515" y="3411"/>
                    <a:pt x="2372" y="3492"/>
                    <a:pt x="2248" y="3645"/>
                  </a:cubicBezTo>
                  <a:cubicBezTo>
                    <a:pt x="2028" y="3919"/>
                    <a:pt x="1861" y="4452"/>
                    <a:pt x="1923" y="4998"/>
                  </a:cubicBezTo>
                  <a:cubicBezTo>
                    <a:pt x="1618" y="4942"/>
                    <a:pt x="1297" y="4791"/>
                    <a:pt x="984" y="4556"/>
                  </a:cubicBezTo>
                  <a:cubicBezTo>
                    <a:pt x="267" y="4019"/>
                    <a:pt x="419" y="3272"/>
                    <a:pt x="517" y="2976"/>
                  </a:cubicBezTo>
                  <a:cubicBezTo>
                    <a:pt x="733" y="2327"/>
                    <a:pt x="1307" y="1800"/>
                    <a:pt x="1798" y="1800"/>
                  </a:cubicBezTo>
                  <a:cubicBezTo>
                    <a:pt x="1918" y="1800"/>
                    <a:pt x="2032" y="1830"/>
                    <a:pt x="2134" y="1894"/>
                  </a:cubicBezTo>
                  <a:cubicBezTo>
                    <a:pt x="2157" y="1908"/>
                    <a:pt x="2182" y="1915"/>
                    <a:pt x="2207" y="1915"/>
                  </a:cubicBezTo>
                  <a:cubicBezTo>
                    <a:pt x="2234" y="1915"/>
                    <a:pt x="2261" y="1907"/>
                    <a:pt x="2285" y="1892"/>
                  </a:cubicBezTo>
                  <a:cubicBezTo>
                    <a:pt x="2330" y="1862"/>
                    <a:pt x="2355" y="1810"/>
                    <a:pt x="2348" y="1755"/>
                  </a:cubicBezTo>
                  <a:cubicBezTo>
                    <a:pt x="2347" y="1747"/>
                    <a:pt x="2254" y="1007"/>
                    <a:pt x="2607" y="604"/>
                  </a:cubicBezTo>
                  <a:cubicBezTo>
                    <a:pt x="2756" y="434"/>
                    <a:pt x="2968" y="349"/>
                    <a:pt x="3241" y="349"/>
                  </a:cubicBezTo>
                  <a:cubicBezTo>
                    <a:pt x="3436" y="349"/>
                    <a:pt x="3662" y="392"/>
                    <a:pt x="3919" y="478"/>
                  </a:cubicBezTo>
                  <a:cubicBezTo>
                    <a:pt x="4166" y="561"/>
                    <a:pt x="4383" y="668"/>
                    <a:pt x="4564" y="795"/>
                  </a:cubicBezTo>
                  <a:cubicBezTo>
                    <a:pt x="4177" y="1329"/>
                    <a:pt x="4040" y="2042"/>
                    <a:pt x="4468" y="2407"/>
                  </a:cubicBezTo>
                  <a:cubicBezTo>
                    <a:pt x="4597" y="2519"/>
                    <a:pt x="4738" y="2578"/>
                    <a:pt x="4875" y="2578"/>
                  </a:cubicBezTo>
                  <a:cubicBezTo>
                    <a:pt x="5105" y="2578"/>
                    <a:pt x="5305" y="2415"/>
                    <a:pt x="5399" y="2153"/>
                  </a:cubicBezTo>
                  <a:cubicBezTo>
                    <a:pt x="5533" y="1778"/>
                    <a:pt x="5444" y="1216"/>
                    <a:pt x="4962" y="757"/>
                  </a:cubicBezTo>
                  <a:cubicBezTo>
                    <a:pt x="5259" y="451"/>
                    <a:pt x="5620" y="289"/>
                    <a:pt x="5988" y="289"/>
                  </a:cubicBezTo>
                  <a:close/>
                  <a:moveTo>
                    <a:pt x="5988" y="0"/>
                  </a:moveTo>
                  <a:cubicBezTo>
                    <a:pt x="5541" y="0"/>
                    <a:pt x="5095" y="209"/>
                    <a:pt x="4744" y="579"/>
                  </a:cubicBezTo>
                  <a:cubicBezTo>
                    <a:pt x="4537" y="429"/>
                    <a:pt x="4290" y="305"/>
                    <a:pt x="4008" y="211"/>
                  </a:cubicBezTo>
                  <a:cubicBezTo>
                    <a:pt x="3724" y="116"/>
                    <a:pt x="3467" y="68"/>
                    <a:pt x="3240" y="68"/>
                  </a:cubicBezTo>
                  <a:cubicBezTo>
                    <a:pt x="2883" y="68"/>
                    <a:pt x="2599" y="186"/>
                    <a:pt x="2395" y="418"/>
                  </a:cubicBezTo>
                  <a:cubicBezTo>
                    <a:pt x="2096" y="759"/>
                    <a:pt x="2051" y="1258"/>
                    <a:pt x="2054" y="1552"/>
                  </a:cubicBezTo>
                  <a:cubicBezTo>
                    <a:pt x="1972" y="1529"/>
                    <a:pt x="1887" y="1518"/>
                    <a:pt x="1798" y="1518"/>
                  </a:cubicBezTo>
                  <a:cubicBezTo>
                    <a:pt x="1185" y="1518"/>
                    <a:pt x="505" y="2120"/>
                    <a:pt x="250" y="2888"/>
                  </a:cubicBezTo>
                  <a:cubicBezTo>
                    <a:pt x="0" y="3636"/>
                    <a:pt x="206" y="4327"/>
                    <a:pt x="815" y="4783"/>
                  </a:cubicBezTo>
                  <a:cubicBezTo>
                    <a:pt x="1199" y="5070"/>
                    <a:pt x="1600" y="5246"/>
                    <a:pt x="1980" y="5293"/>
                  </a:cubicBezTo>
                  <a:cubicBezTo>
                    <a:pt x="2159" y="5930"/>
                    <a:pt x="2667" y="6300"/>
                    <a:pt x="3388" y="6313"/>
                  </a:cubicBezTo>
                  <a:lnTo>
                    <a:pt x="3516" y="6314"/>
                  </a:lnTo>
                  <a:lnTo>
                    <a:pt x="3517" y="6314"/>
                  </a:lnTo>
                  <a:cubicBezTo>
                    <a:pt x="4477" y="6314"/>
                    <a:pt x="5234" y="6120"/>
                    <a:pt x="5721" y="5753"/>
                  </a:cubicBezTo>
                  <a:cubicBezTo>
                    <a:pt x="5798" y="5842"/>
                    <a:pt x="5885" y="5925"/>
                    <a:pt x="5983" y="6004"/>
                  </a:cubicBezTo>
                  <a:cubicBezTo>
                    <a:pt x="6185" y="6167"/>
                    <a:pt x="6436" y="6249"/>
                    <a:pt x="6725" y="6249"/>
                  </a:cubicBezTo>
                  <a:cubicBezTo>
                    <a:pt x="7651" y="6249"/>
                    <a:pt x="8847" y="5362"/>
                    <a:pt x="9285" y="4350"/>
                  </a:cubicBezTo>
                  <a:cubicBezTo>
                    <a:pt x="9573" y="3686"/>
                    <a:pt x="9492" y="3065"/>
                    <a:pt x="9060" y="2603"/>
                  </a:cubicBezTo>
                  <a:cubicBezTo>
                    <a:pt x="8741" y="2264"/>
                    <a:pt x="8380" y="2085"/>
                    <a:pt x="7984" y="2074"/>
                  </a:cubicBezTo>
                  <a:cubicBezTo>
                    <a:pt x="7951" y="1371"/>
                    <a:pt x="7543" y="707"/>
                    <a:pt x="6871" y="275"/>
                  </a:cubicBezTo>
                  <a:cubicBezTo>
                    <a:pt x="6587" y="92"/>
                    <a:pt x="6289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1" name="Google Shape;71;p7"/>
          <p:cNvSpPr/>
          <p:nvPr/>
        </p:nvSpPr>
        <p:spPr>
          <a:xfrm rot="10800000" flipH="1">
            <a:off x="194984" y="1956017"/>
            <a:ext cx="1469373" cy="486131"/>
          </a:xfrm>
          <a:custGeom>
            <a:avLst/>
            <a:gdLst/>
            <a:ahLst/>
            <a:cxnLst/>
            <a:rect l="l" t="t" r="r" b="b"/>
            <a:pathLst>
              <a:path w="15521" h="5135" extrusionOk="0">
                <a:moveTo>
                  <a:pt x="15349" y="1"/>
                </a:moveTo>
                <a:cubicBezTo>
                  <a:pt x="15226" y="1"/>
                  <a:pt x="15105" y="7"/>
                  <a:pt x="14990" y="20"/>
                </a:cubicBezTo>
                <a:cubicBezTo>
                  <a:pt x="14933" y="27"/>
                  <a:pt x="14892" y="78"/>
                  <a:pt x="14898" y="134"/>
                </a:cubicBezTo>
                <a:cubicBezTo>
                  <a:pt x="14904" y="188"/>
                  <a:pt x="14949" y="227"/>
                  <a:pt x="15001" y="227"/>
                </a:cubicBezTo>
                <a:cubicBezTo>
                  <a:pt x="15005" y="227"/>
                  <a:pt x="15008" y="227"/>
                  <a:pt x="15013" y="226"/>
                </a:cubicBezTo>
                <a:cubicBezTo>
                  <a:pt x="15121" y="215"/>
                  <a:pt x="15234" y="209"/>
                  <a:pt x="15349" y="209"/>
                </a:cubicBezTo>
                <a:lnTo>
                  <a:pt x="15414" y="209"/>
                </a:lnTo>
                <a:cubicBezTo>
                  <a:pt x="15475" y="208"/>
                  <a:pt x="15518" y="165"/>
                  <a:pt x="15519" y="107"/>
                </a:cubicBezTo>
                <a:cubicBezTo>
                  <a:pt x="15520" y="50"/>
                  <a:pt x="15475" y="2"/>
                  <a:pt x="15417" y="1"/>
                </a:cubicBezTo>
                <a:close/>
                <a:moveTo>
                  <a:pt x="14595" y="97"/>
                </a:moveTo>
                <a:cubicBezTo>
                  <a:pt x="14586" y="97"/>
                  <a:pt x="14577" y="98"/>
                  <a:pt x="14568" y="100"/>
                </a:cubicBezTo>
                <a:cubicBezTo>
                  <a:pt x="14428" y="139"/>
                  <a:pt x="14292" y="191"/>
                  <a:pt x="14164" y="253"/>
                </a:cubicBezTo>
                <a:cubicBezTo>
                  <a:pt x="14113" y="278"/>
                  <a:pt x="14091" y="340"/>
                  <a:pt x="14115" y="392"/>
                </a:cubicBezTo>
                <a:cubicBezTo>
                  <a:pt x="14134" y="428"/>
                  <a:pt x="14170" y="450"/>
                  <a:pt x="14210" y="450"/>
                </a:cubicBezTo>
                <a:cubicBezTo>
                  <a:pt x="14224" y="450"/>
                  <a:pt x="14240" y="447"/>
                  <a:pt x="14255" y="439"/>
                </a:cubicBezTo>
                <a:cubicBezTo>
                  <a:pt x="14371" y="383"/>
                  <a:pt x="14495" y="337"/>
                  <a:pt x="14624" y="301"/>
                </a:cubicBezTo>
                <a:cubicBezTo>
                  <a:pt x="14679" y="285"/>
                  <a:pt x="14711" y="229"/>
                  <a:pt x="14696" y="174"/>
                </a:cubicBezTo>
                <a:cubicBezTo>
                  <a:pt x="14683" y="127"/>
                  <a:pt x="14640" y="97"/>
                  <a:pt x="14595" y="97"/>
                </a:cubicBezTo>
                <a:close/>
                <a:moveTo>
                  <a:pt x="13856" y="456"/>
                </a:moveTo>
                <a:cubicBezTo>
                  <a:pt x="13835" y="456"/>
                  <a:pt x="13813" y="462"/>
                  <a:pt x="13794" y="476"/>
                </a:cubicBezTo>
                <a:cubicBezTo>
                  <a:pt x="13683" y="557"/>
                  <a:pt x="13574" y="651"/>
                  <a:pt x="13468" y="757"/>
                </a:cubicBezTo>
                <a:cubicBezTo>
                  <a:pt x="13427" y="797"/>
                  <a:pt x="13427" y="862"/>
                  <a:pt x="13468" y="904"/>
                </a:cubicBezTo>
                <a:cubicBezTo>
                  <a:pt x="13488" y="923"/>
                  <a:pt x="13515" y="933"/>
                  <a:pt x="13542" y="933"/>
                </a:cubicBezTo>
                <a:cubicBezTo>
                  <a:pt x="13568" y="933"/>
                  <a:pt x="13595" y="923"/>
                  <a:pt x="13614" y="904"/>
                </a:cubicBezTo>
                <a:cubicBezTo>
                  <a:pt x="13712" y="806"/>
                  <a:pt x="13814" y="719"/>
                  <a:pt x="13917" y="644"/>
                </a:cubicBezTo>
                <a:cubicBezTo>
                  <a:pt x="13963" y="610"/>
                  <a:pt x="13973" y="545"/>
                  <a:pt x="13939" y="498"/>
                </a:cubicBezTo>
                <a:cubicBezTo>
                  <a:pt x="13919" y="470"/>
                  <a:pt x="13888" y="456"/>
                  <a:pt x="13856" y="456"/>
                </a:cubicBezTo>
                <a:close/>
                <a:moveTo>
                  <a:pt x="6683" y="831"/>
                </a:moveTo>
                <a:cubicBezTo>
                  <a:pt x="6631" y="831"/>
                  <a:pt x="6575" y="836"/>
                  <a:pt x="6514" y="846"/>
                </a:cubicBezTo>
                <a:cubicBezTo>
                  <a:pt x="6457" y="856"/>
                  <a:pt x="6419" y="909"/>
                  <a:pt x="6429" y="965"/>
                </a:cubicBezTo>
                <a:cubicBezTo>
                  <a:pt x="6436" y="1016"/>
                  <a:pt x="6479" y="1053"/>
                  <a:pt x="6528" y="1053"/>
                </a:cubicBezTo>
                <a:cubicBezTo>
                  <a:pt x="6535" y="1053"/>
                  <a:pt x="6541" y="1052"/>
                  <a:pt x="6548" y="1051"/>
                </a:cubicBezTo>
                <a:cubicBezTo>
                  <a:pt x="6595" y="1043"/>
                  <a:pt x="6638" y="1040"/>
                  <a:pt x="6677" y="1040"/>
                </a:cubicBezTo>
                <a:cubicBezTo>
                  <a:pt x="6760" y="1040"/>
                  <a:pt x="6825" y="1056"/>
                  <a:pt x="6868" y="1089"/>
                </a:cubicBezTo>
                <a:cubicBezTo>
                  <a:pt x="6887" y="1102"/>
                  <a:pt x="6909" y="1109"/>
                  <a:pt x="6931" y="1109"/>
                </a:cubicBezTo>
                <a:cubicBezTo>
                  <a:pt x="6963" y="1109"/>
                  <a:pt x="6993" y="1095"/>
                  <a:pt x="7014" y="1068"/>
                </a:cubicBezTo>
                <a:cubicBezTo>
                  <a:pt x="7049" y="1022"/>
                  <a:pt x="7040" y="958"/>
                  <a:pt x="6993" y="922"/>
                </a:cubicBezTo>
                <a:cubicBezTo>
                  <a:pt x="6914" y="862"/>
                  <a:pt x="6812" y="831"/>
                  <a:pt x="6683" y="831"/>
                </a:cubicBezTo>
                <a:close/>
                <a:moveTo>
                  <a:pt x="6141" y="980"/>
                </a:moveTo>
                <a:cubicBezTo>
                  <a:pt x="6123" y="980"/>
                  <a:pt x="6104" y="985"/>
                  <a:pt x="6087" y="996"/>
                </a:cubicBezTo>
                <a:cubicBezTo>
                  <a:pt x="5953" y="1076"/>
                  <a:pt x="5844" y="1188"/>
                  <a:pt x="5764" y="1325"/>
                </a:cubicBezTo>
                <a:cubicBezTo>
                  <a:pt x="5735" y="1375"/>
                  <a:pt x="5751" y="1439"/>
                  <a:pt x="5800" y="1467"/>
                </a:cubicBezTo>
                <a:cubicBezTo>
                  <a:pt x="5817" y="1477"/>
                  <a:pt x="5836" y="1482"/>
                  <a:pt x="5853" y="1482"/>
                </a:cubicBezTo>
                <a:cubicBezTo>
                  <a:pt x="5890" y="1482"/>
                  <a:pt x="5924" y="1463"/>
                  <a:pt x="5944" y="1430"/>
                </a:cubicBezTo>
                <a:cubicBezTo>
                  <a:pt x="6006" y="1323"/>
                  <a:pt x="6091" y="1236"/>
                  <a:pt x="6195" y="1173"/>
                </a:cubicBezTo>
                <a:cubicBezTo>
                  <a:pt x="6244" y="1144"/>
                  <a:pt x="6260" y="1079"/>
                  <a:pt x="6230" y="1030"/>
                </a:cubicBezTo>
                <a:cubicBezTo>
                  <a:pt x="6210" y="998"/>
                  <a:pt x="6176" y="980"/>
                  <a:pt x="6141" y="980"/>
                </a:cubicBezTo>
                <a:close/>
                <a:moveTo>
                  <a:pt x="13266" y="1036"/>
                </a:moveTo>
                <a:cubicBezTo>
                  <a:pt x="13236" y="1036"/>
                  <a:pt x="13205" y="1049"/>
                  <a:pt x="13184" y="1075"/>
                </a:cubicBezTo>
                <a:cubicBezTo>
                  <a:pt x="13103" y="1177"/>
                  <a:pt x="13021" y="1288"/>
                  <a:pt x="12934" y="1416"/>
                </a:cubicBezTo>
                <a:cubicBezTo>
                  <a:pt x="12903" y="1463"/>
                  <a:pt x="12914" y="1527"/>
                  <a:pt x="12961" y="1560"/>
                </a:cubicBezTo>
                <a:cubicBezTo>
                  <a:pt x="12980" y="1572"/>
                  <a:pt x="12999" y="1579"/>
                  <a:pt x="13020" y="1579"/>
                </a:cubicBezTo>
                <a:lnTo>
                  <a:pt x="13020" y="1577"/>
                </a:lnTo>
                <a:cubicBezTo>
                  <a:pt x="13053" y="1577"/>
                  <a:pt x="13085" y="1561"/>
                  <a:pt x="13106" y="1532"/>
                </a:cubicBezTo>
                <a:cubicBezTo>
                  <a:pt x="13189" y="1410"/>
                  <a:pt x="13269" y="1303"/>
                  <a:pt x="13347" y="1204"/>
                </a:cubicBezTo>
                <a:cubicBezTo>
                  <a:pt x="13383" y="1160"/>
                  <a:pt x="13375" y="1094"/>
                  <a:pt x="13330" y="1058"/>
                </a:cubicBezTo>
                <a:cubicBezTo>
                  <a:pt x="13311" y="1043"/>
                  <a:pt x="13289" y="1036"/>
                  <a:pt x="13266" y="1036"/>
                </a:cubicBezTo>
                <a:close/>
                <a:moveTo>
                  <a:pt x="135" y="1254"/>
                </a:moveTo>
                <a:cubicBezTo>
                  <a:pt x="94" y="1254"/>
                  <a:pt x="54" y="1279"/>
                  <a:pt x="38" y="1320"/>
                </a:cubicBezTo>
                <a:cubicBezTo>
                  <a:pt x="35" y="1330"/>
                  <a:pt x="0" y="1421"/>
                  <a:pt x="0" y="1565"/>
                </a:cubicBezTo>
                <a:cubicBezTo>
                  <a:pt x="0" y="1640"/>
                  <a:pt x="10" y="1717"/>
                  <a:pt x="28" y="1793"/>
                </a:cubicBezTo>
                <a:cubicBezTo>
                  <a:pt x="39" y="1841"/>
                  <a:pt x="82" y="1873"/>
                  <a:pt x="129" y="1873"/>
                </a:cubicBezTo>
                <a:lnTo>
                  <a:pt x="129" y="1871"/>
                </a:lnTo>
                <a:cubicBezTo>
                  <a:pt x="137" y="1871"/>
                  <a:pt x="146" y="1871"/>
                  <a:pt x="153" y="1869"/>
                </a:cubicBezTo>
                <a:cubicBezTo>
                  <a:pt x="210" y="1855"/>
                  <a:pt x="244" y="1799"/>
                  <a:pt x="231" y="1744"/>
                </a:cubicBezTo>
                <a:cubicBezTo>
                  <a:pt x="216" y="1684"/>
                  <a:pt x="208" y="1624"/>
                  <a:pt x="208" y="1565"/>
                </a:cubicBezTo>
                <a:cubicBezTo>
                  <a:pt x="208" y="1462"/>
                  <a:pt x="232" y="1397"/>
                  <a:pt x="232" y="1395"/>
                </a:cubicBezTo>
                <a:cubicBezTo>
                  <a:pt x="253" y="1342"/>
                  <a:pt x="227" y="1282"/>
                  <a:pt x="173" y="1261"/>
                </a:cubicBezTo>
                <a:cubicBezTo>
                  <a:pt x="161" y="1256"/>
                  <a:pt x="148" y="1254"/>
                  <a:pt x="135" y="1254"/>
                </a:cubicBezTo>
                <a:close/>
                <a:moveTo>
                  <a:pt x="7034" y="1281"/>
                </a:moveTo>
                <a:cubicBezTo>
                  <a:pt x="6985" y="1281"/>
                  <a:pt x="6942" y="1317"/>
                  <a:pt x="6932" y="1367"/>
                </a:cubicBezTo>
                <a:cubicBezTo>
                  <a:pt x="6914" y="1471"/>
                  <a:pt x="6866" y="1593"/>
                  <a:pt x="6795" y="1719"/>
                </a:cubicBezTo>
                <a:cubicBezTo>
                  <a:pt x="6767" y="1770"/>
                  <a:pt x="6784" y="1833"/>
                  <a:pt x="6834" y="1862"/>
                </a:cubicBezTo>
                <a:cubicBezTo>
                  <a:pt x="6850" y="1870"/>
                  <a:pt x="6868" y="1875"/>
                  <a:pt x="6886" y="1875"/>
                </a:cubicBezTo>
                <a:cubicBezTo>
                  <a:pt x="6921" y="1875"/>
                  <a:pt x="6957" y="1855"/>
                  <a:pt x="6976" y="1821"/>
                </a:cubicBezTo>
                <a:cubicBezTo>
                  <a:pt x="7060" y="1673"/>
                  <a:pt x="7113" y="1532"/>
                  <a:pt x="7137" y="1403"/>
                </a:cubicBezTo>
                <a:cubicBezTo>
                  <a:pt x="7147" y="1347"/>
                  <a:pt x="7110" y="1293"/>
                  <a:pt x="7053" y="1283"/>
                </a:cubicBezTo>
                <a:cubicBezTo>
                  <a:pt x="7047" y="1282"/>
                  <a:pt x="7040" y="1281"/>
                  <a:pt x="7034" y="1281"/>
                </a:cubicBezTo>
                <a:close/>
                <a:moveTo>
                  <a:pt x="12793" y="1718"/>
                </a:moveTo>
                <a:cubicBezTo>
                  <a:pt x="12759" y="1718"/>
                  <a:pt x="12725" y="1736"/>
                  <a:pt x="12705" y="1767"/>
                </a:cubicBezTo>
                <a:cubicBezTo>
                  <a:pt x="12633" y="1884"/>
                  <a:pt x="12561" y="2002"/>
                  <a:pt x="12487" y="2124"/>
                </a:cubicBezTo>
                <a:cubicBezTo>
                  <a:pt x="12458" y="2173"/>
                  <a:pt x="12474" y="2236"/>
                  <a:pt x="12523" y="2266"/>
                </a:cubicBezTo>
                <a:cubicBezTo>
                  <a:pt x="12540" y="2276"/>
                  <a:pt x="12558" y="2280"/>
                  <a:pt x="12577" y="2280"/>
                </a:cubicBezTo>
                <a:cubicBezTo>
                  <a:pt x="12612" y="2280"/>
                  <a:pt x="12647" y="2263"/>
                  <a:pt x="12666" y="2232"/>
                </a:cubicBezTo>
                <a:cubicBezTo>
                  <a:pt x="12738" y="2111"/>
                  <a:pt x="12809" y="1993"/>
                  <a:pt x="12882" y="1877"/>
                </a:cubicBezTo>
                <a:cubicBezTo>
                  <a:pt x="12912" y="1828"/>
                  <a:pt x="12898" y="1765"/>
                  <a:pt x="12849" y="1734"/>
                </a:cubicBezTo>
                <a:cubicBezTo>
                  <a:pt x="12831" y="1723"/>
                  <a:pt x="12812" y="1718"/>
                  <a:pt x="12793" y="1718"/>
                </a:cubicBezTo>
                <a:close/>
                <a:moveTo>
                  <a:pt x="5718" y="1664"/>
                </a:moveTo>
                <a:cubicBezTo>
                  <a:pt x="5668" y="1664"/>
                  <a:pt x="5624" y="1701"/>
                  <a:pt x="5617" y="1751"/>
                </a:cubicBezTo>
                <a:cubicBezTo>
                  <a:pt x="5603" y="1837"/>
                  <a:pt x="5596" y="1928"/>
                  <a:pt x="5596" y="2021"/>
                </a:cubicBezTo>
                <a:cubicBezTo>
                  <a:pt x="5596" y="2077"/>
                  <a:pt x="5598" y="2134"/>
                  <a:pt x="5603" y="2191"/>
                </a:cubicBezTo>
                <a:cubicBezTo>
                  <a:pt x="5608" y="2245"/>
                  <a:pt x="5653" y="2287"/>
                  <a:pt x="5706" y="2287"/>
                </a:cubicBezTo>
                <a:cubicBezTo>
                  <a:pt x="5710" y="2287"/>
                  <a:pt x="5712" y="2287"/>
                  <a:pt x="5715" y="2285"/>
                </a:cubicBezTo>
                <a:cubicBezTo>
                  <a:pt x="5772" y="2280"/>
                  <a:pt x="5815" y="2232"/>
                  <a:pt x="5810" y="2174"/>
                </a:cubicBezTo>
                <a:cubicBezTo>
                  <a:pt x="5805" y="2122"/>
                  <a:pt x="5804" y="2071"/>
                  <a:pt x="5804" y="2021"/>
                </a:cubicBezTo>
                <a:cubicBezTo>
                  <a:pt x="5804" y="1939"/>
                  <a:pt x="5810" y="1859"/>
                  <a:pt x="5821" y="1784"/>
                </a:cubicBezTo>
                <a:cubicBezTo>
                  <a:pt x="5831" y="1728"/>
                  <a:pt x="5792" y="1674"/>
                  <a:pt x="5735" y="1666"/>
                </a:cubicBezTo>
                <a:cubicBezTo>
                  <a:pt x="5730" y="1665"/>
                  <a:pt x="5724" y="1664"/>
                  <a:pt x="5718" y="1664"/>
                </a:cubicBezTo>
                <a:close/>
                <a:moveTo>
                  <a:pt x="6648" y="2008"/>
                </a:moveTo>
                <a:cubicBezTo>
                  <a:pt x="6618" y="2008"/>
                  <a:pt x="6589" y="2021"/>
                  <a:pt x="6568" y="2045"/>
                </a:cubicBezTo>
                <a:cubicBezTo>
                  <a:pt x="6486" y="2146"/>
                  <a:pt x="6394" y="2244"/>
                  <a:pt x="6293" y="2338"/>
                </a:cubicBezTo>
                <a:cubicBezTo>
                  <a:pt x="6251" y="2377"/>
                  <a:pt x="6249" y="2443"/>
                  <a:pt x="6288" y="2485"/>
                </a:cubicBezTo>
                <a:cubicBezTo>
                  <a:pt x="6309" y="2507"/>
                  <a:pt x="6336" y="2518"/>
                  <a:pt x="6364" y="2518"/>
                </a:cubicBezTo>
                <a:cubicBezTo>
                  <a:pt x="6390" y="2518"/>
                  <a:pt x="6415" y="2508"/>
                  <a:pt x="6435" y="2490"/>
                </a:cubicBezTo>
                <a:cubicBezTo>
                  <a:pt x="6543" y="2390"/>
                  <a:pt x="6641" y="2285"/>
                  <a:pt x="6729" y="2178"/>
                </a:cubicBezTo>
                <a:cubicBezTo>
                  <a:pt x="6766" y="2134"/>
                  <a:pt x="6759" y="2069"/>
                  <a:pt x="6715" y="2032"/>
                </a:cubicBezTo>
                <a:cubicBezTo>
                  <a:pt x="6695" y="2016"/>
                  <a:pt x="6672" y="2008"/>
                  <a:pt x="6648" y="2008"/>
                </a:cubicBezTo>
                <a:close/>
                <a:moveTo>
                  <a:pt x="306" y="2036"/>
                </a:moveTo>
                <a:cubicBezTo>
                  <a:pt x="285" y="2036"/>
                  <a:pt x="264" y="2043"/>
                  <a:pt x="245" y="2056"/>
                </a:cubicBezTo>
                <a:cubicBezTo>
                  <a:pt x="199" y="2089"/>
                  <a:pt x="188" y="2154"/>
                  <a:pt x="221" y="2201"/>
                </a:cubicBezTo>
                <a:cubicBezTo>
                  <a:pt x="300" y="2312"/>
                  <a:pt x="402" y="2420"/>
                  <a:pt x="523" y="2521"/>
                </a:cubicBezTo>
                <a:cubicBezTo>
                  <a:pt x="543" y="2538"/>
                  <a:pt x="566" y="2545"/>
                  <a:pt x="589" y="2545"/>
                </a:cubicBezTo>
                <a:cubicBezTo>
                  <a:pt x="620" y="2545"/>
                  <a:pt x="649" y="2533"/>
                  <a:pt x="670" y="2508"/>
                </a:cubicBezTo>
                <a:cubicBezTo>
                  <a:pt x="707" y="2464"/>
                  <a:pt x="701" y="2398"/>
                  <a:pt x="657" y="2361"/>
                </a:cubicBezTo>
                <a:cubicBezTo>
                  <a:pt x="549" y="2272"/>
                  <a:pt x="460" y="2178"/>
                  <a:pt x="390" y="2080"/>
                </a:cubicBezTo>
                <a:cubicBezTo>
                  <a:pt x="370" y="2051"/>
                  <a:pt x="338" y="2036"/>
                  <a:pt x="306" y="2036"/>
                </a:cubicBezTo>
                <a:close/>
                <a:moveTo>
                  <a:pt x="930" y="2574"/>
                </a:moveTo>
                <a:cubicBezTo>
                  <a:pt x="894" y="2574"/>
                  <a:pt x="860" y="2593"/>
                  <a:pt x="841" y="2626"/>
                </a:cubicBezTo>
                <a:cubicBezTo>
                  <a:pt x="811" y="2675"/>
                  <a:pt x="827" y="2739"/>
                  <a:pt x="877" y="2768"/>
                </a:cubicBezTo>
                <a:cubicBezTo>
                  <a:pt x="992" y="2835"/>
                  <a:pt x="1120" y="2902"/>
                  <a:pt x="1256" y="2963"/>
                </a:cubicBezTo>
                <a:cubicBezTo>
                  <a:pt x="1270" y="2969"/>
                  <a:pt x="1284" y="2971"/>
                  <a:pt x="1299" y="2971"/>
                </a:cubicBezTo>
                <a:cubicBezTo>
                  <a:pt x="1338" y="2971"/>
                  <a:pt x="1376" y="2949"/>
                  <a:pt x="1393" y="2910"/>
                </a:cubicBezTo>
                <a:cubicBezTo>
                  <a:pt x="1417" y="2857"/>
                  <a:pt x="1394" y="2796"/>
                  <a:pt x="1342" y="2773"/>
                </a:cubicBezTo>
                <a:cubicBezTo>
                  <a:pt x="1212" y="2715"/>
                  <a:pt x="1092" y="2653"/>
                  <a:pt x="983" y="2589"/>
                </a:cubicBezTo>
                <a:cubicBezTo>
                  <a:pt x="966" y="2579"/>
                  <a:pt x="948" y="2574"/>
                  <a:pt x="930" y="2574"/>
                </a:cubicBezTo>
                <a:close/>
                <a:moveTo>
                  <a:pt x="12361" y="2428"/>
                </a:moveTo>
                <a:cubicBezTo>
                  <a:pt x="12326" y="2428"/>
                  <a:pt x="12292" y="2446"/>
                  <a:pt x="12272" y="2478"/>
                </a:cubicBezTo>
                <a:cubicBezTo>
                  <a:pt x="12201" y="2593"/>
                  <a:pt x="12126" y="2709"/>
                  <a:pt x="12050" y="2824"/>
                </a:cubicBezTo>
                <a:cubicBezTo>
                  <a:pt x="12018" y="2872"/>
                  <a:pt x="12032" y="2937"/>
                  <a:pt x="12079" y="2969"/>
                </a:cubicBezTo>
                <a:cubicBezTo>
                  <a:pt x="12097" y="2981"/>
                  <a:pt x="12117" y="2986"/>
                  <a:pt x="12137" y="2986"/>
                </a:cubicBezTo>
                <a:cubicBezTo>
                  <a:pt x="12170" y="2986"/>
                  <a:pt x="12203" y="2970"/>
                  <a:pt x="12223" y="2940"/>
                </a:cubicBezTo>
                <a:cubicBezTo>
                  <a:pt x="12301" y="2822"/>
                  <a:pt x="12376" y="2704"/>
                  <a:pt x="12448" y="2587"/>
                </a:cubicBezTo>
                <a:cubicBezTo>
                  <a:pt x="12479" y="2538"/>
                  <a:pt x="12464" y="2474"/>
                  <a:pt x="12415" y="2443"/>
                </a:cubicBezTo>
                <a:cubicBezTo>
                  <a:pt x="12398" y="2433"/>
                  <a:pt x="12379" y="2428"/>
                  <a:pt x="12361" y="2428"/>
                </a:cubicBezTo>
                <a:close/>
                <a:moveTo>
                  <a:pt x="5778" y="2488"/>
                </a:moveTo>
                <a:cubicBezTo>
                  <a:pt x="5769" y="2488"/>
                  <a:pt x="5760" y="2489"/>
                  <a:pt x="5751" y="2491"/>
                </a:cubicBezTo>
                <a:cubicBezTo>
                  <a:pt x="5696" y="2505"/>
                  <a:pt x="5663" y="2562"/>
                  <a:pt x="5678" y="2617"/>
                </a:cubicBezTo>
                <a:cubicBezTo>
                  <a:pt x="5690" y="2668"/>
                  <a:pt x="5705" y="2719"/>
                  <a:pt x="5722" y="2770"/>
                </a:cubicBezTo>
                <a:cubicBezTo>
                  <a:pt x="5696" y="2786"/>
                  <a:pt x="5670" y="2801"/>
                  <a:pt x="5644" y="2816"/>
                </a:cubicBezTo>
                <a:cubicBezTo>
                  <a:pt x="5595" y="2845"/>
                  <a:pt x="5577" y="2909"/>
                  <a:pt x="5606" y="2958"/>
                </a:cubicBezTo>
                <a:cubicBezTo>
                  <a:pt x="5625" y="2991"/>
                  <a:pt x="5660" y="3010"/>
                  <a:pt x="5696" y="3010"/>
                </a:cubicBezTo>
                <a:cubicBezTo>
                  <a:pt x="5714" y="3010"/>
                  <a:pt x="5731" y="3006"/>
                  <a:pt x="5748" y="2996"/>
                </a:cubicBezTo>
                <a:cubicBezTo>
                  <a:pt x="5764" y="2987"/>
                  <a:pt x="5778" y="2979"/>
                  <a:pt x="5793" y="2970"/>
                </a:cubicBezTo>
                <a:cubicBezTo>
                  <a:pt x="5800" y="2987"/>
                  <a:pt x="5808" y="3006"/>
                  <a:pt x="5815" y="3024"/>
                </a:cubicBezTo>
                <a:cubicBezTo>
                  <a:pt x="5831" y="3064"/>
                  <a:pt x="5870" y="3089"/>
                  <a:pt x="5911" y="3089"/>
                </a:cubicBezTo>
                <a:cubicBezTo>
                  <a:pt x="5924" y="3089"/>
                  <a:pt x="5938" y="3085"/>
                  <a:pt x="5951" y="3080"/>
                </a:cubicBezTo>
                <a:cubicBezTo>
                  <a:pt x="6004" y="3058"/>
                  <a:pt x="6029" y="2998"/>
                  <a:pt x="6007" y="2944"/>
                </a:cubicBezTo>
                <a:cubicBezTo>
                  <a:pt x="5995" y="2915"/>
                  <a:pt x="5983" y="2886"/>
                  <a:pt x="5972" y="2856"/>
                </a:cubicBezTo>
                <a:cubicBezTo>
                  <a:pt x="6017" y="2826"/>
                  <a:pt x="6061" y="2795"/>
                  <a:pt x="6105" y="2762"/>
                </a:cubicBezTo>
                <a:cubicBezTo>
                  <a:pt x="6152" y="2729"/>
                  <a:pt x="6162" y="2663"/>
                  <a:pt x="6127" y="2617"/>
                </a:cubicBezTo>
                <a:cubicBezTo>
                  <a:pt x="6107" y="2590"/>
                  <a:pt x="6075" y="2575"/>
                  <a:pt x="6044" y="2575"/>
                </a:cubicBezTo>
                <a:cubicBezTo>
                  <a:pt x="6022" y="2575"/>
                  <a:pt x="6000" y="2582"/>
                  <a:pt x="5982" y="2595"/>
                </a:cubicBezTo>
                <a:cubicBezTo>
                  <a:pt x="5956" y="2615"/>
                  <a:pt x="5929" y="2633"/>
                  <a:pt x="5902" y="2652"/>
                </a:cubicBezTo>
                <a:cubicBezTo>
                  <a:pt x="5893" y="2622"/>
                  <a:pt x="5886" y="2594"/>
                  <a:pt x="5879" y="2565"/>
                </a:cubicBezTo>
                <a:cubicBezTo>
                  <a:pt x="5866" y="2518"/>
                  <a:pt x="5825" y="2488"/>
                  <a:pt x="5778" y="2488"/>
                </a:cubicBezTo>
                <a:close/>
                <a:moveTo>
                  <a:pt x="1684" y="2919"/>
                </a:moveTo>
                <a:cubicBezTo>
                  <a:pt x="1641" y="2919"/>
                  <a:pt x="1602" y="2945"/>
                  <a:pt x="1587" y="2987"/>
                </a:cubicBezTo>
                <a:cubicBezTo>
                  <a:pt x="1567" y="3041"/>
                  <a:pt x="1595" y="3100"/>
                  <a:pt x="1649" y="3120"/>
                </a:cubicBezTo>
                <a:cubicBezTo>
                  <a:pt x="1774" y="3164"/>
                  <a:pt x="1907" y="3208"/>
                  <a:pt x="2051" y="3249"/>
                </a:cubicBezTo>
                <a:cubicBezTo>
                  <a:pt x="2061" y="3252"/>
                  <a:pt x="2070" y="3253"/>
                  <a:pt x="2079" y="3253"/>
                </a:cubicBezTo>
                <a:cubicBezTo>
                  <a:pt x="2124" y="3253"/>
                  <a:pt x="2166" y="3224"/>
                  <a:pt x="2179" y="3178"/>
                </a:cubicBezTo>
                <a:cubicBezTo>
                  <a:pt x="2195" y="3123"/>
                  <a:pt x="2163" y="3066"/>
                  <a:pt x="2108" y="3050"/>
                </a:cubicBezTo>
                <a:cubicBezTo>
                  <a:pt x="1969" y="3009"/>
                  <a:pt x="1839" y="2968"/>
                  <a:pt x="1719" y="2925"/>
                </a:cubicBezTo>
                <a:cubicBezTo>
                  <a:pt x="1707" y="2921"/>
                  <a:pt x="1695" y="2919"/>
                  <a:pt x="1684" y="2919"/>
                </a:cubicBezTo>
                <a:close/>
                <a:moveTo>
                  <a:pt x="5325" y="2991"/>
                </a:moveTo>
                <a:cubicBezTo>
                  <a:pt x="5311" y="2991"/>
                  <a:pt x="5297" y="2994"/>
                  <a:pt x="5283" y="3000"/>
                </a:cubicBezTo>
                <a:cubicBezTo>
                  <a:pt x="5161" y="3055"/>
                  <a:pt x="5035" y="3102"/>
                  <a:pt x="4906" y="3144"/>
                </a:cubicBezTo>
                <a:cubicBezTo>
                  <a:pt x="4851" y="3161"/>
                  <a:pt x="4822" y="3220"/>
                  <a:pt x="4839" y="3274"/>
                </a:cubicBezTo>
                <a:cubicBezTo>
                  <a:pt x="4853" y="3318"/>
                  <a:pt x="4894" y="3346"/>
                  <a:pt x="4938" y="3346"/>
                </a:cubicBezTo>
                <a:cubicBezTo>
                  <a:pt x="4949" y="3346"/>
                  <a:pt x="4959" y="3345"/>
                  <a:pt x="4970" y="3341"/>
                </a:cubicBezTo>
                <a:cubicBezTo>
                  <a:pt x="5105" y="3298"/>
                  <a:pt x="5239" y="3247"/>
                  <a:pt x="5368" y="3189"/>
                </a:cubicBezTo>
                <a:cubicBezTo>
                  <a:pt x="5421" y="3166"/>
                  <a:pt x="5444" y="3105"/>
                  <a:pt x="5421" y="3052"/>
                </a:cubicBezTo>
                <a:cubicBezTo>
                  <a:pt x="5403" y="3014"/>
                  <a:pt x="5365" y="2991"/>
                  <a:pt x="5325" y="2991"/>
                </a:cubicBezTo>
                <a:close/>
                <a:moveTo>
                  <a:pt x="2481" y="3151"/>
                </a:moveTo>
                <a:cubicBezTo>
                  <a:pt x="2434" y="3151"/>
                  <a:pt x="2391" y="3183"/>
                  <a:pt x="2380" y="3231"/>
                </a:cubicBezTo>
                <a:cubicBezTo>
                  <a:pt x="2367" y="3286"/>
                  <a:pt x="2401" y="3343"/>
                  <a:pt x="2456" y="3356"/>
                </a:cubicBezTo>
                <a:cubicBezTo>
                  <a:pt x="2586" y="3387"/>
                  <a:pt x="2722" y="3416"/>
                  <a:pt x="2867" y="3444"/>
                </a:cubicBezTo>
                <a:cubicBezTo>
                  <a:pt x="2873" y="3447"/>
                  <a:pt x="2880" y="3447"/>
                  <a:pt x="2886" y="3447"/>
                </a:cubicBezTo>
                <a:cubicBezTo>
                  <a:pt x="2935" y="3447"/>
                  <a:pt x="2978" y="3412"/>
                  <a:pt x="2988" y="3363"/>
                </a:cubicBezTo>
                <a:cubicBezTo>
                  <a:pt x="2999" y="3307"/>
                  <a:pt x="2963" y="3252"/>
                  <a:pt x="2906" y="3241"/>
                </a:cubicBezTo>
                <a:cubicBezTo>
                  <a:pt x="2766" y="3213"/>
                  <a:pt x="2631" y="3185"/>
                  <a:pt x="2505" y="3154"/>
                </a:cubicBezTo>
                <a:cubicBezTo>
                  <a:pt x="2497" y="3152"/>
                  <a:pt x="2489" y="3151"/>
                  <a:pt x="2481" y="3151"/>
                </a:cubicBezTo>
                <a:close/>
                <a:moveTo>
                  <a:pt x="4537" y="3245"/>
                </a:moveTo>
                <a:cubicBezTo>
                  <a:pt x="4530" y="3245"/>
                  <a:pt x="4523" y="3245"/>
                  <a:pt x="4515" y="3247"/>
                </a:cubicBezTo>
                <a:cubicBezTo>
                  <a:pt x="4384" y="3274"/>
                  <a:pt x="4251" y="3295"/>
                  <a:pt x="4116" y="3308"/>
                </a:cubicBezTo>
                <a:cubicBezTo>
                  <a:pt x="4058" y="3313"/>
                  <a:pt x="4018" y="3365"/>
                  <a:pt x="4023" y="3421"/>
                </a:cubicBezTo>
                <a:cubicBezTo>
                  <a:pt x="4028" y="3475"/>
                  <a:pt x="4073" y="3515"/>
                  <a:pt x="4126" y="3515"/>
                </a:cubicBezTo>
                <a:cubicBezTo>
                  <a:pt x="4129" y="3515"/>
                  <a:pt x="4133" y="3515"/>
                  <a:pt x="4137" y="3514"/>
                </a:cubicBezTo>
                <a:cubicBezTo>
                  <a:pt x="4278" y="3501"/>
                  <a:pt x="4420" y="3478"/>
                  <a:pt x="4558" y="3450"/>
                </a:cubicBezTo>
                <a:cubicBezTo>
                  <a:pt x="4615" y="3439"/>
                  <a:pt x="4650" y="3384"/>
                  <a:pt x="4639" y="3328"/>
                </a:cubicBezTo>
                <a:cubicBezTo>
                  <a:pt x="4628" y="3279"/>
                  <a:pt x="4585" y="3245"/>
                  <a:pt x="4537" y="3245"/>
                </a:cubicBezTo>
                <a:close/>
                <a:moveTo>
                  <a:pt x="3295" y="3303"/>
                </a:moveTo>
                <a:cubicBezTo>
                  <a:pt x="3243" y="3303"/>
                  <a:pt x="3199" y="3343"/>
                  <a:pt x="3194" y="3395"/>
                </a:cubicBezTo>
                <a:cubicBezTo>
                  <a:pt x="3188" y="3453"/>
                  <a:pt x="3229" y="3503"/>
                  <a:pt x="3286" y="3509"/>
                </a:cubicBezTo>
                <a:cubicBezTo>
                  <a:pt x="3428" y="3525"/>
                  <a:pt x="3571" y="3532"/>
                  <a:pt x="3711" y="3534"/>
                </a:cubicBezTo>
                <a:lnTo>
                  <a:pt x="3712" y="3534"/>
                </a:lnTo>
                <a:cubicBezTo>
                  <a:pt x="3768" y="3534"/>
                  <a:pt x="3815" y="3487"/>
                  <a:pt x="3815" y="3431"/>
                </a:cubicBezTo>
                <a:cubicBezTo>
                  <a:pt x="3816" y="3373"/>
                  <a:pt x="3769" y="3327"/>
                  <a:pt x="3712" y="3325"/>
                </a:cubicBezTo>
                <a:cubicBezTo>
                  <a:pt x="3579" y="3325"/>
                  <a:pt x="3442" y="3317"/>
                  <a:pt x="3308" y="3303"/>
                </a:cubicBezTo>
                <a:cubicBezTo>
                  <a:pt x="3303" y="3303"/>
                  <a:pt x="3299" y="3303"/>
                  <a:pt x="3295" y="3303"/>
                </a:cubicBezTo>
                <a:close/>
                <a:moveTo>
                  <a:pt x="11899" y="3119"/>
                </a:moveTo>
                <a:cubicBezTo>
                  <a:pt x="11867" y="3119"/>
                  <a:pt x="11835" y="3133"/>
                  <a:pt x="11815" y="3161"/>
                </a:cubicBezTo>
                <a:cubicBezTo>
                  <a:pt x="11730" y="3276"/>
                  <a:pt x="11648" y="3382"/>
                  <a:pt x="11562" y="3482"/>
                </a:cubicBezTo>
                <a:cubicBezTo>
                  <a:pt x="11526" y="3526"/>
                  <a:pt x="11531" y="3591"/>
                  <a:pt x="11575" y="3629"/>
                </a:cubicBezTo>
                <a:cubicBezTo>
                  <a:pt x="11594" y="3645"/>
                  <a:pt x="11619" y="3654"/>
                  <a:pt x="11642" y="3654"/>
                </a:cubicBezTo>
                <a:cubicBezTo>
                  <a:pt x="11671" y="3654"/>
                  <a:pt x="11701" y="3640"/>
                  <a:pt x="11722" y="3617"/>
                </a:cubicBezTo>
                <a:cubicBezTo>
                  <a:pt x="11810" y="3513"/>
                  <a:pt x="11894" y="3404"/>
                  <a:pt x="11983" y="3285"/>
                </a:cubicBezTo>
                <a:cubicBezTo>
                  <a:pt x="12017" y="3238"/>
                  <a:pt x="12007" y="3173"/>
                  <a:pt x="11961" y="3139"/>
                </a:cubicBezTo>
                <a:cubicBezTo>
                  <a:pt x="11942" y="3125"/>
                  <a:pt x="11920" y="3119"/>
                  <a:pt x="11899" y="3119"/>
                </a:cubicBezTo>
                <a:close/>
                <a:moveTo>
                  <a:pt x="6093" y="3254"/>
                </a:moveTo>
                <a:cubicBezTo>
                  <a:pt x="6076" y="3254"/>
                  <a:pt x="6058" y="3259"/>
                  <a:pt x="6042" y="3268"/>
                </a:cubicBezTo>
                <a:cubicBezTo>
                  <a:pt x="5993" y="3296"/>
                  <a:pt x="5974" y="3358"/>
                  <a:pt x="6002" y="3409"/>
                </a:cubicBezTo>
                <a:cubicBezTo>
                  <a:pt x="6072" y="3532"/>
                  <a:pt x="6151" y="3654"/>
                  <a:pt x="6234" y="3769"/>
                </a:cubicBezTo>
                <a:cubicBezTo>
                  <a:pt x="6254" y="3796"/>
                  <a:pt x="6285" y="3812"/>
                  <a:pt x="6318" y="3812"/>
                </a:cubicBezTo>
                <a:cubicBezTo>
                  <a:pt x="6339" y="3812"/>
                  <a:pt x="6360" y="3804"/>
                  <a:pt x="6380" y="3791"/>
                </a:cubicBezTo>
                <a:cubicBezTo>
                  <a:pt x="6425" y="3758"/>
                  <a:pt x="6436" y="3693"/>
                  <a:pt x="6402" y="3646"/>
                </a:cubicBezTo>
                <a:cubicBezTo>
                  <a:pt x="6322" y="3537"/>
                  <a:pt x="6249" y="3423"/>
                  <a:pt x="6184" y="3307"/>
                </a:cubicBezTo>
                <a:cubicBezTo>
                  <a:pt x="6165" y="3273"/>
                  <a:pt x="6130" y="3254"/>
                  <a:pt x="6093" y="3254"/>
                </a:cubicBezTo>
                <a:close/>
                <a:moveTo>
                  <a:pt x="11362" y="3751"/>
                </a:moveTo>
                <a:cubicBezTo>
                  <a:pt x="11335" y="3751"/>
                  <a:pt x="11308" y="3761"/>
                  <a:pt x="11288" y="3781"/>
                </a:cubicBezTo>
                <a:cubicBezTo>
                  <a:pt x="11191" y="3878"/>
                  <a:pt x="11091" y="3970"/>
                  <a:pt x="10989" y="4054"/>
                </a:cubicBezTo>
                <a:cubicBezTo>
                  <a:pt x="10944" y="4091"/>
                  <a:pt x="10938" y="4156"/>
                  <a:pt x="10974" y="4200"/>
                </a:cubicBezTo>
                <a:cubicBezTo>
                  <a:pt x="10995" y="4224"/>
                  <a:pt x="11025" y="4238"/>
                  <a:pt x="11055" y="4238"/>
                </a:cubicBezTo>
                <a:cubicBezTo>
                  <a:pt x="11079" y="4238"/>
                  <a:pt x="11102" y="4231"/>
                  <a:pt x="11121" y="4215"/>
                </a:cubicBezTo>
                <a:cubicBezTo>
                  <a:pt x="11228" y="4125"/>
                  <a:pt x="11333" y="4030"/>
                  <a:pt x="11435" y="3928"/>
                </a:cubicBezTo>
                <a:cubicBezTo>
                  <a:pt x="11475" y="3888"/>
                  <a:pt x="11475" y="3823"/>
                  <a:pt x="11435" y="3781"/>
                </a:cubicBezTo>
                <a:cubicBezTo>
                  <a:pt x="11415" y="3761"/>
                  <a:pt x="11388" y="3751"/>
                  <a:pt x="11362" y="3751"/>
                </a:cubicBezTo>
                <a:close/>
                <a:moveTo>
                  <a:pt x="6581" y="3924"/>
                </a:moveTo>
                <a:cubicBezTo>
                  <a:pt x="6556" y="3924"/>
                  <a:pt x="6530" y="3933"/>
                  <a:pt x="6511" y="3951"/>
                </a:cubicBezTo>
                <a:cubicBezTo>
                  <a:pt x="6468" y="3991"/>
                  <a:pt x="6465" y="4057"/>
                  <a:pt x="6505" y="4098"/>
                </a:cubicBezTo>
                <a:cubicBezTo>
                  <a:pt x="6601" y="4204"/>
                  <a:pt x="6706" y="4304"/>
                  <a:pt x="6812" y="4395"/>
                </a:cubicBezTo>
                <a:cubicBezTo>
                  <a:pt x="6832" y="4412"/>
                  <a:pt x="6856" y="4420"/>
                  <a:pt x="6879" y="4420"/>
                </a:cubicBezTo>
                <a:cubicBezTo>
                  <a:pt x="6909" y="4420"/>
                  <a:pt x="6938" y="4408"/>
                  <a:pt x="6959" y="4384"/>
                </a:cubicBezTo>
                <a:cubicBezTo>
                  <a:pt x="6996" y="4340"/>
                  <a:pt x="6991" y="4275"/>
                  <a:pt x="6947" y="4237"/>
                </a:cubicBezTo>
                <a:cubicBezTo>
                  <a:pt x="6846" y="4151"/>
                  <a:pt x="6748" y="4057"/>
                  <a:pt x="6658" y="3957"/>
                </a:cubicBezTo>
                <a:cubicBezTo>
                  <a:pt x="6637" y="3936"/>
                  <a:pt x="6609" y="3924"/>
                  <a:pt x="6581" y="3924"/>
                </a:cubicBezTo>
                <a:close/>
                <a:moveTo>
                  <a:pt x="10721" y="4277"/>
                </a:moveTo>
                <a:cubicBezTo>
                  <a:pt x="10702" y="4277"/>
                  <a:pt x="10682" y="4283"/>
                  <a:pt x="10665" y="4294"/>
                </a:cubicBezTo>
                <a:cubicBezTo>
                  <a:pt x="10553" y="4369"/>
                  <a:pt x="10437" y="4439"/>
                  <a:pt x="10318" y="4501"/>
                </a:cubicBezTo>
                <a:cubicBezTo>
                  <a:pt x="10268" y="4528"/>
                  <a:pt x="10248" y="4591"/>
                  <a:pt x="10274" y="4642"/>
                </a:cubicBezTo>
                <a:cubicBezTo>
                  <a:pt x="10293" y="4678"/>
                  <a:pt x="10329" y="4697"/>
                  <a:pt x="10367" y="4697"/>
                </a:cubicBezTo>
                <a:cubicBezTo>
                  <a:pt x="10383" y="4697"/>
                  <a:pt x="10399" y="4694"/>
                  <a:pt x="10415" y="4685"/>
                </a:cubicBezTo>
                <a:cubicBezTo>
                  <a:pt x="10540" y="4619"/>
                  <a:pt x="10662" y="4545"/>
                  <a:pt x="10780" y="4467"/>
                </a:cubicBezTo>
                <a:cubicBezTo>
                  <a:pt x="10827" y="4435"/>
                  <a:pt x="10841" y="4371"/>
                  <a:pt x="10809" y="4324"/>
                </a:cubicBezTo>
                <a:cubicBezTo>
                  <a:pt x="10788" y="4294"/>
                  <a:pt x="10755" y="4277"/>
                  <a:pt x="10721" y="4277"/>
                </a:cubicBezTo>
                <a:close/>
                <a:moveTo>
                  <a:pt x="7211" y="4461"/>
                </a:moveTo>
                <a:cubicBezTo>
                  <a:pt x="7178" y="4461"/>
                  <a:pt x="7145" y="4477"/>
                  <a:pt x="7126" y="4507"/>
                </a:cubicBezTo>
                <a:cubicBezTo>
                  <a:pt x="7094" y="4556"/>
                  <a:pt x="7107" y="4620"/>
                  <a:pt x="7155" y="4652"/>
                </a:cubicBezTo>
                <a:cubicBezTo>
                  <a:pt x="7276" y="4730"/>
                  <a:pt x="7403" y="4801"/>
                  <a:pt x="7530" y="4861"/>
                </a:cubicBezTo>
                <a:cubicBezTo>
                  <a:pt x="7545" y="4868"/>
                  <a:pt x="7559" y="4871"/>
                  <a:pt x="7574" y="4871"/>
                </a:cubicBezTo>
                <a:lnTo>
                  <a:pt x="7574" y="4870"/>
                </a:lnTo>
                <a:cubicBezTo>
                  <a:pt x="7613" y="4870"/>
                  <a:pt x="7651" y="4848"/>
                  <a:pt x="7668" y="4811"/>
                </a:cubicBezTo>
                <a:cubicBezTo>
                  <a:pt x="7693" y="4759"/>
                  <a:pt x="7671" y="4697"/>
                  <a:pt x="7619" y="4673"/>
                </a:cubicBezTo>
                <a:cubicBezTo>
                  <a:pt x="7499" y="4616"/>
                  <a:pt x="7382" y="4552"/>
                  <a:pt x="7269" y="4478"/>
                </a:cubicBezTo>
                <a:cubicBezTo>
                  <a:pt x="7251" y="4466"/>
                  <a:pt x="7231" y="4461"/>
                  <a:pt x="7211" y="4461"/>
                </a:cubicBezTo>
                <a:close/>
                <a:moveTo>
                  <a:pt x="9991" y="4665"/>
                </a:moveTo>
                <a:cubicBezTo>
                  <a:pt x="9978" y="4665"/>
                  <a:pt x="9964" y="4667"/>
                  <a:pt x="9952" y="4673"/>
                </a:cubicBezTo>
                <a:cubicBezTo>
                  <a:pt x="9882" y="4701"/>
                  <a:pt x="9810" y="4728"/>
                  <a:pt x="9736" y="4754"/>
                </a:cubicBezTo>
                <a:cubicBezTo>
                  <a:pt x="9680" y="4773"/>
                  <a:pt x="9625" y="4790"/>
                  <a:pt x="9571" y="4806"/>
                </a:cubicBezTo>
                <a:cubicBezTo>
                  <a:pt x="9516" y="4822"/>
                  <a:pt x="9484" y="4880"/>
                  <a:pt x="9500" y="4935"/>
                </a:cubicBezTo>
                <a:cubicBezTo>
                  <a:pt x="9513" y="4980"/>
                  <a:pt x="9555" y="5010"/>
                  <a:pt x="9600" y="5010"/>
                </a:cubicBezTo>
                <a:cubicBezTo>
                  <a:pt x="9610" y="5010"/>
                  <a:pt x="9618" y="5008"/>
                  <a:pt x="9628" y="5006"/>
                </a:cubicBezTo>
                <a:cubicBezTo>
                  <a:pt x="9687" y="4989"/>
                  <a:pt x="9745" y="4970"/>
                  <a:pt x="9803" y="4950"/>
                </a:cubicBezTo>
                <a:cubicBezTo>
                  <a:pt x="9882" y="4923"/>
                  <a:pt x="9957" y="4895"/>
                  <a:pt x="10030" y="4865"/>
                </a:cubicBezTo>
                <a:cubicBezTo>
                  <a:pt x="10084" y="4843"/>
                  <a:pt x="10108" y="4782"/>
                  <a:pt x="10088" y="4729"/>
                </a:cubicBezTo>
                <a:cubicBezTo>
                  <a:pt x="10071" y="4689"/>
                  <a:pt x="10032" y="4665"/>
                  <a:pt x="9991" y="4665"/>
                </a:cubicBezTo>
                <a:close/>
                <a:moveTo>
                  <a:pt x="7961" y="4811"/>
                </a:moveTo>
                <a:cubicBezTo>
                  <a:pt x="7916" y="4811"/>
                  <a:pt x="7876" y="4841"/>
                  <a:pt x="7862" y="4885"/>
                </a:cubicBezTo>
                <a:cubicBezTo>
                  <a:pt x="7846" y="4940"/>
                  <a:pt x="7877" y="4999"/>
                  <a:pt x="7932" y="5015"/>
                </a:cubicBezTo>
                <a:cubicBezTo>
                  <a:pt x="8070" y="5056"/>
                  <a:pt x="8211" y="5087"/>
                  <a:pt x="8353" y="5106"/>
                </a:cubicBezTo>
                <a:cubicBezTo>
                  <a:pt x="8358" y="5108"/>
                  <a:pt x="8363" y="5108"/>
                  <a:pt x="8368" y="5108"/>
                </a:cubicBezTo>
                <a:cubicBezTo>
                  <a:pt x="8418" y="5108"/>
                  <a:pt x="8462" y="5071"/>
                  <a:pt x="8469" y="5018"/>
                </a:cubicBezTo>
                <a:cubicBezTo>
                  <a:pt x="8478" y="4962"/>
                  <a:pt x="8439" y="4909"/>
                  <a:pt x="8381" y="4901"/>
                </a:cubicBezTo>
                <a:cubicBezTo>
                  <a:pt x="8250" y="4882"/>
                  <a:pt x="8119" y="4854"/>
                  <a:pt x="7992" y="4816"/>
                </a:cubicBezTo>
                <a:cubicBezTo>
                  <a:pt x="7981" y="4813"/>
                  <a:pt x="7971" y="4811"/>
                  <a:pt x="7961" y="4811"/>
                </a:cubicBezTo>
                <a:close/>
                <a:moveTo>
                  <a:pt x="9195" y="4892"/>
                </a:moveTo>
                <a:cubicBezTo>
                  <a:pt x="9189" y="4892"/>
                  <a:pt x="9184" y="4893"/>
                  <a:pt x="9179" y="4893"/>
                </a:cubicBezTo>
                <a:cubicBezTo>
                  <a:pt x="9045" y="4914"/>
                  <a:pt x="8910" y="4925"/>
                  <a:pt x="8779" y="4926"/>
                </a:cubicBezTo>
                <a:cubicBezTo>
                  <a:pt x="8723" y="4928"/>
                  <a:pt x="8676" y="4974"/>
                  <a:pt x="8678" y="5032"/>
                </a:cubicBezTo>
                <a:cubicBezTo>
                  <a:pt x="8678" y="5089"/>
                  <a:pt x="8724" y="5135"/>
                  <a:pt x="8781" y="5135"/>
                </a:cubicBezTo>
                <a:lnTo>
                  <a:pt x="8782" y="5135"/>
                </a:lnTo>
                <a:cubicBezTo>
                  <a:pt x="8923" y="5133"/>
                  <a:pt x="9067" y="5121"/>
                  <a:pt x="9211" y="5099"/>
                </a:cubicBezTo>
                <a:cubicBezTo>
                  <a:pt x="9267" y="5091"/>
                  <a:pt x="9306" y="5037"/>
                  <a:pt x="9298" y="4980"/>
                </a:cubicBezTo>
                <a:cubicBezTo>
                  <a:pt x="9290" y="4929"/>
                  <a:pt x="9246" y="4892"/>
                  <a:pt x="9195" y="489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60980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A3AE54-54C0-4D5C-863A-ADC70D7DD927}" type="slidenum">
              <a:rPr lang="pt-BR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0661471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1AB7AD-DC1F-41E1-83F3-C6CD7B0BA2E7}" type="slidenum">
              <a:rPr lang="pt-BR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4045454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0965FA-EB9E-4478-B4ED-DA5C7045C96A}" type="slidenum">
              <a:rPr lang="pt-BR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1651013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99428B-EF24-445A-AB66-4CD140237BE1}" type="slidenum">
              <a:rPr lang="pt-BR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9238103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0E6DCC-2ED4-4FE9-B4DE-1AE2B5434390}" type="slidenum">
              <a:rPr lang="pt-BR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9193451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501852-B941-4B73-8E2B-F5321ACA1ABA}" type="slidenum">
              <a:rPr lang="pt-BR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2769245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F35115-91B2-401B-A3B4-DBE4C4F2EC6D}" type="slidenum">
              <a:rPr lang="pt-BR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493175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D47884-4586-49F1-8704-429FED32B96F}" type="slidenum">
              <a:rPr lang="pt-BR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7063216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PT" noProof="0"/>
              <a:t>Clique no ícone para adicionar uma imagem</a:t>
            </a:r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D19D77-3299-41B8-B9E0-E48D549BA26B}" type="slidenum">
              <a:rPr lang="pt-BR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769011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1D55AC-0F3F-4375-B9EC-7D7DF1EB5059}" type="slidenum">
              <a:rPr lang="pt-BR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981358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dk2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/>
          <p:nvPr/>
        </p:nvSpPr>
        <p:spPr>
          <a:xfrm>
            <a:off x="195000" y="188400"/>
            <a:ext cx="11802000" cy="6481200"/>
          </a:xfrm>
          <a:prstGeom prst="roundRect">
            <a:avLst>
              <a:gd name="adj" fmla="val 6264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74;p8"/>
          <p:cNvSpPr txBox="1">
            <a:spLocks noGrp="1"/>
          </p:cNvSpPr>
          <p:nvPr>
            <p:ph type="title"/>
          </p:nvPr>
        </p:nvSpPr>
        <p:spPr>
          <a:xfrm>
            <a:off x="1850800" y="1742800"/>
            <a:ext cx="84904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grpSp>
        <p:nvGrpSpPr>
          <p:cNvPr id="75" name="Google Shape;75;p8"/>
          <p:cNvGrpSpPr/>
          <p:nvPr/>
        </p:nvGrpSpPr>
        <p:grpSpPr>
          <a:xfrm rot="10800000">
            <a:off x="829767" y="5823405"/>
            <a:ext cx="1780335" cy="846184"/>
            <a:chOff x="836599" y="324929"/>
            <a:chExt cx="1335251" cy="634638"/>
          </a:xfrm>
        </p:grpSpPr>
        <p:sp>
          <p:nvSpPr>
            <p:cNvPr id="76" name="Google Shape;76;p8"/>
            <p:cNvSpPr/>
            <p:nvPr/>
          </p:nvSpPr>
          <p:spPr>
            <a:xfrm rot="-5400000">
              <a:off x="1235504" y="-73977"/>
              <a:ext cx="427153" cy="1224964"/>
            </a:xfrm>
            <a:custGeom>
              <a:avLst/>
              <a:gdLst/>
              <a:ahLst/>
              <a:cxnLst/>
              <a:rect l="l" t="t" r="r" b="b"/>
              <a:pathLst>
                <a:path w="6835" h="19601" extrusionOk="0">
                  <a:moveTo>
                    <a:pt x="935" y="1"/>
                  </a:moveTo>
                  <a:cubicBezTo>
                    <a:pt x="902" y="1"/>
                    <a:pt x="869" y="17"/>
                    <a:pt x="849" y="47"/>
                  </a:cubicBezTo>
                  <a:cubicBezTo>
                    <a:pt x="846" y="53"/>
                    <a:pt x="754" y="189"/>
                    <a:pt x="630" y="412"/>
                  </a:cubicBezTo>
                  <a:cubicBezTo>
                    <a:pt x="602" y="462"/>
                    <a:pt x="620" y="524"/>
                    <a:pt x="670" y="552"/>
                  </a:cubicBezTo>
                  <a:cubicBezTo>
                    <a:pt x="686" y="561"/>
                    <a:pt x="704" y="566"/>
                    <a:pt x="721" y="566"/>
                  </a:cubicBezTo>
                  <a:cubicBezTo>
                    <a:pt x="757" y="566"/>
                    <a:pt x="793" y="546"/>
                    <a:pt x="811" y="512"/>
                  </a:cubicBezTo>
                  <a:cubicBezTo>
                    <a:pt x="930" y="298"/>
                    <a:pt x="1021" y="164"/>
                    <a:pt x="1021" y="163"/>
                  </a:cubicBezTo>
                  <a:cubicBezTo>
                    <a:pt x="1053" y="115"/>
                    <a:pt x="1040" y="50"/>
                    <a:pt x="993" y="18"/>
                  </a:cubicBezTo>
                  <a:cubicBezTo>
                    <a:pt x="975" y="6"/>
                    <a:pt x="955" y="1"/>
                    <a:pt x="935" y="1"/>
                  </a:cubicBezTo>
                  <a:close/>
                  <a:moveTo>
                    <a:pt x="530" y="728"/>
                  </a:moveTo>
                  <a:cubicBezTo>
                    <a:pt x="492" y="728"/>
                    <a:pt x="455" y="750"/>
                    <a:pt x="436" y="788"/>
                  </a:cubicBezTo>
                  <a:cubicBezTo>
                    <a:pt x="375" y="919"/>
                    <a:pt x="319" y="1049"/>
                    <a:pt x="270" y="1176"/>
                  </a:cubicBezTo>
                  <a:cubicBezTo>
                    <a:pt x="249" y="1230"/>
                    <a:pt x="275" y="1290"/>
                    <a:pt x="329" y="1311"/>
                  </a:cubicBezTo>
                  <a:cubicBezTo>
                    <a:pt x="341" y="1316"/>
                    <a:pt x="353" y="1318"/>
                    <a:pt x="367" y="1318"/>
                  </a:cubicBezTo>
                  <a:cubicBezTo>
                    <a:pt x="408" y="1318"/>
                    <a:pt x="447" y="1292"/>
                    <a:pt x="463" y="1252"/>
                  </a:cubicBezTo>
                  <a:cubicBezTo>
                    <a:pt x="511" y="1128"/>
                    <a:pt x="565" y="1002"/>
                    <a:pt x="625" y="877"/>
                  </a:cubicBezTo>
                  <a:cubicBezTo>
                    <a:pt x="650" y="824"/>
                    <a:pt x="628" y="763"/>
                    <a:pt x="575" y="739"/>
                  </a:cubicBezTo>
                  <a:cubicBezTo>
                    <a:pt x="560" y="732"/>
                    <a:pt x="545" y="728"/>
                    <a:pt x="530" y="728"/>
                  </a:cubicBezTo>
                  <a:close/>
                  <a:moveTo>
                    <a:pt x="232" y="1504"/>
                  </a:moveTo>
                  <a:cubicBezTo>
                    <a:pt x="187" y="1504"/>
                    <a:pt x="146" y="1533"/>
                    <a:pt x="133" y="1579"/>
                  </a:cubicBezTo>
                  <a:cubicBezTo>
                    <a:pt x="91" y="1722"/>
                    <a:pt x="59" y="1862"/>
                    <a:pt x="37" y="1995"/>
                  </a:cubicBezTo>
                  <a:cubicBezTo>
                    <a:pt x="27" y="2052"/>
                    <a:pt x="67" y="2106"/>
                    <a:pt x="123" y="2114"/>
                  </a:cubicBezTo>
                  <a:cubicBezTo>
                    <a:pt x="129" y="2115"/>
                    <a:pt x="134" y="2117"/>
                    <a:pt x="140" y="2117"/>
                  </a:cubicBezTo>
                  <a:lnTo>
                    <a:pt x="140" y="2115"/>
                  </a:lnTo>
                  <a:cubicBezTo>
                    <a:pt x="190" y="2115"/>
                    <a:pt x="234" y="2080"/>
                    <a:pt x="242" y="2028"/>
                  </a:cubicBezTo>
                  <a:cubicBezTo>
                    <a:pt x="263" y="1904"/>
                    <a:pt x="293" y="1772"/>
                    <a:pt x="332" y="1637"/>
                  </a:cubicBezTo>
                  <a:cubicBezTo>
                    <a:pt x="348" y="1581"/>
                    <a:pt x="316" y="1524"/>
                    <a:pt x="261" y="1508"/>
                  </a:cubicBezTo>
                  <a:cubicBezTo>
                    <a:pt x="252" y="1505"/>
                    <a:pt x="242" y="1504"/>
                    <a:pt x="232" y="1504"/>
                  </a:cubicBezTo>
                  <a:close/>
                  <a:moveTo>
                    <a:pt x="2880" y="2547"/>
                  </a:moveTo>
                  <a:cubicBezTo>
                    <a:pt x="2794" y="2547"/>
                    <a:pt x="2705" y="2572"/>
                    <a:pt x="2614" y="2625"/>
                  </a:cubicBezTo>
                  <a:cubicBezTo>
                    <a:pt x="2564" y="2653"/>
                    <a:pt x="2547" y="2717"/>
                    <a:pt x="2575" y="2767"/>
                  </a:cubicBezTo>
                  <a:cubicBezTo>
                    <a:pt x="2595" y="2800"/>
                    <a:pt x="2629" y="2819"/>
                    <a:pt x="2666" y="2819"/>
                  </a:cubicBezTo>
                  <a:lnTo>
                    <a:pt x="2666" y="2820"/>
                  </a:lnTo>
                  <a:cubicBezTo>
                    <a:pt x="2683" y="2820"/>
                    <a:pt x="2700" y="2815"/>
                    <a:pt x="2717" y="2806"/>
                  </a:cubicBezTo>
                  <a:cubicBezTo>
                    <a:pt x="2776" y="2772"/>
                    <a:pt x="2831" y="2755"/>
                    <a:pt x="2880" y="2755"/>
                  </a:cubicBezTo>
                  <a:cubicBezTo>
                    <a:pt x="2922" y="2755"/>
                    <a:pt x="2959" y="2767"/>
                    <a:pt x="2990" y="2793"/>
                  </a:cubicBezTo>
                  <a:cubicBezTo>
                    <a:pt x="3009" y="2807"/>
                    <a:pt x="3032" y="2814"/>
                    <a:pt x="3054" y="2814"/>
                  </a:cubicBezTo>
                  <a:cubicBezTo>
                    <a:pt x="3085" y="2814"/>
                    <a:pt x="3116" y="2801"/>
                    <a:pt x="3136" y="2774"/>
                  </a:cubicBezTo>
                  <a:cubicBezTo>
                    <a:pt x="3172" y="2730"/>
                    <a:pt x="3164" y="2664"/>
                    <a:pt x="3119" y="2629"/>
                  </a:cubicBezTo>
                  <a:cubicBezTo>
                    <a:pt x="3050" y="2575"/>
                    <a:pt x="2968" y="2547"/>
                    <a:pt x="2881" y="2547"/>
                  </a:cubicBezTo>
                  <a:close/>
                  <a:moveTo>
                    <a:pt x="103" y="2322"/>
                  </a:moveTo>
                  <a:cubicBezTo>
                    <a:pt x="47" y="2322"/>
                    <a:pt x="0" y="2370"/>
                    <a:pt x="0" y="2428"/>
                  </a:cubicBezTo>
                  <a:cubicBezTo>
                    <a:pt x="0" y="2581"/>
                    <a:pt x="16" y="2727"/>
                    <a:pt x="47" y="2861"/>
                  </a:cubicBezTo>
                  <a:cubicBezTo>
                    <a:pt x="58" y="2909"/>
                    <a:pt x="101" y="2942"/>
                    <a:pt x="149" y="2942"/>
                  </a:cubicBezTo>
                  <a:cubicBezTo>
                    <a:pt x="156" y="2942"/>
                    <a:pt x="163" y="2941"/>
                    <a:pt x="172" y="2939"/>
                  </a:cubicBezTo>
                  <a:cubicBezTo>
                    <a:pt x="227" y="2926"/>
                    <a:pt x="263" y="2870"/>
                    <a:pt x="249" y="2815"/>
                  </a:cubicBezTo>
                  <a:cubicBezTo>
                    <a:pt x="222" y="2695"/>
                    <a:pt x="207" y="2565"/>
                    <a:pt x="207" y="2428"/>
                  </a:cubicBezTo>
                  <a:lnTo>
                    <a:pt x="207" y="2425"/>
                  </a:lnTo>
                  <a:cubicBezTo>
                    <a:pt x="207" y="2368"/>
                    <a:pt x="161" y="2322"/>
                    <a:pt x="103" y="2322"/>
                  </a:cubicBezTo>
                  <a:close/>
                  <a:moveTo>
                    <a:pt x="2330" y="2856"/>
                  </a:moveTo>
                  <a:cubicBezTo>
                    <a:pt x="2307" y="2856"/>
                    <a:pt x="2285" y="2863"/>
                    <a:pt x="2267" y="2877"/>
                  </a:cubicBezTo>
                  <a:cubicBezTo>
                    <a:pt x="2164" y="2957"/>
                    <a:pt x="2055" y="3046"/>
                    <a:pt x="1939" y="3144"/>
                  </a:cubicBezTo>
                  <a:cubicBezTo>
                    <a:pt x="1897" y="3182"/>
                    <a:pt x="1892" y="3247"/>
                    <a:pt x="1930" y="3291"/>
                  </a:cubicBezTo>
                  <a:cubicBezTo>
                    <a:pt x="1950" y="3315"/>
                    <a:pt x="1979" y="3327"/>
                    <a:pt x="2008" y="3327"/>
                  </a:cubicBezTo>
                  <a:cubicBezTo>
                    <a:pt x="2033" y="3327"/>
                    <a:pt x="2056" y="3320"/>
                    <a:pt x="2075" y="3302"/>
                  </a:cubicBezTo>
                  <a:cubicBezTo>
                    <a:pt x="2187" y="3206"/>
                    <a:pt x="2295" y="3119"/>
                    <a:pt x="2394" y="3042"/>
                  </a:cubicBezTo>
                  <a:cubicBezTo>
                    <a:pt x="2439" y="3007"/>
                    <a:pt x="2447" y="2941"/>
                    <a:pt x="2412" y="2896"/>
                  </a:cubicBezTo>
                  <a:cubicBezTo>
                    <a:pt x="2392" y="2869"/>
                    <a:pt x="2361" y="2856"/>
                    <a:pt x="2330" y="2856"/>
                  </a:cubicBezTo>
                  <a:close/>
                  <a:moveTo>
                    <a:pt x="3217" y="2976"/>
                  </a:moveTo>
                  <a:cubicBezTo>
                    <a:pt x="3215" y="2976"/>
                    <a:pt x="3212" y="2976"/>
                    <a:pt x="3210" y="2977"/>
                  </a:cubicBezTo>
                  <a:cubicBezTo>
                    <a:pt x="3152" y="2980"/>
                    <a:pt x="3108" y="3028"/>
                    <a:pt x="3112" y="3086"/>
                  </a:cubicBezTo>
                  <a:lnTo>
                    <a:pt x="3112" y="3119"/>
                  </a:lnTo>
                  <a:cubicBezTo>
                    <a:pt x="3112" y="3226"/>
                    <a:pt x="3086" y="3338"/>
                    <a:pt x="3039" y="3441"/>
                  </a:cubicBezTo>
                  <a:cubicBezTo>
                    <a:pt x="3015" y="3492"/>
                    <a:pt x="3038" y="3555"/>
                    <a:pt x="3090" y="3578"/>
                  </a:cubicBezTo>
                  <a:cubicBezTo>
                    <a:pt x="3104" y="3585"/>
                    <a:pt x="3119" y="3588"/>
                    <a:pt x="3134" y="3588"/>
                  </a:cubicBezTo>
                  <a:cubicBezTo>
                    <a:pt x="3173" y="3588"/>
                    <a:pt x="3210" y="3566"/>
                    <a:pt x="3228" y="3528"/>
                  </a:cubicBezTo>
                  <a:cubicBezTo>
                    <a:pt x="3288" y="3398"/>
                    <a:pt x="3320" y="3257"/>
                    <a:pt x="3320" y="3119"/>
                  </a:cubicBezTo>
                  <a:cubicBezTo>
                    <a:pt x="3320" y="3104"/>
                    <a:pt x="3319" y="3091"/>
                    <a:pt x="3319" y="3076"/>
                  </a:cubicBezTo>
                  <a:cubicBezTo>
                    <a:pt x="3316" y="3020"/>
                    <a:pt x="3278" y="2976"/>
                    <a:pt x="3217" y="2976"/>
                  </a:cubicBezTo>
                  <a:close/>
                  <a:moveTo>
                    <a:pt x="298" y="3120"/>
                  </a:moveTo>
                  <a:cubicBezTo>
                    <a:pt x="281" y="3120"/>
                    <a:pt x="263" y="3124"/>
                    <a:pt x="247" y="3133"/>
                  </a:cubicBezTo>
                  <a:cubicBezTo>
                    <a:pt x="196" y="3163"/>
                    <a:pt x="180" y="3225"/>
                    <a:pt x="209" y="3275"/>
                  </a:cubicBezTo>
                  <a:cubicBezTo>
                    <a:pt x="283" y="3403"/>
                    <a:pt x="378" y="3519"/>
                    <a:pt x="492" y="3621"/>
                  </a:cubicBezTo>
                  <a:cubicBezTo>
                    <a:pt x="511" y="3638"/>
                    <a:pt x="536" y="3647"/>
                    <a:pt x="560" y="3647"/>
                  </a:cubicBezTo>
                  <a:cubicBezTo>
                    <a:pt x="588" y="3647"/>
                    <a:pt x="617" y="3636"/>
                    <a:pt x="637" y="3612"/>
                  </a:cubicBezTo>
                  <a:cubicBezTo>
                    <a:pt x="675" y="3569"/>
                    <a:pt x="672" y="3505"/>
                    <a:pt x="630" y="3467"/>
                  </a:cubicBezTo>
                  <a:cubicBezTo>
                    <a:pt x="533" y="3380"/>
                    <a:pt x="451" y="3280"/>
                    <a:pt x="389" y="3171"/>
                  </a:cubicBezTo>
                  <a:cubicBezTo>
                    <a:pt x="369" y="3138"/>
                    <a:pt x="334" y="3120"/>
                    <a:pt x="298" y="3120"/>
                  </a:cubicBezTo>
                  <a:close/>
                  <a:moveTo>
                    <a:pt x="1702" y="3401"/>
                  </a:moveTo>
                  <a:cubicBezTo>
                    <a:pt x="1675" y="3401"/>
                    <a:pt x="1649" y="3411"/>
                    <a:pt x="1628" y="3430"/>
                  </a:cubicBezTo>
                  <a:cubicBezTo>
                    <a:pt x="1525" y="3530"/>
                    <a:pt x="1427" y="3633"/>
                    <a:pt x="1336" y="3735"/>
                  </a:cubicBezTo>
                  <a:cubicBezTo>
                    <a:pt x="1312" y="3762"/>
                    <a:pt x="1305" y="3796"/>
                    <a:pt x="1312" y="3828"/>
                  </a:cubicBezTo>
                  <a:lnTo>
                    <a:pt x="1298" y="3824"/>
                  </a:lnTo>
                  <a:cubicBezTo>
                    <a:pt x="1171" y="3785"/>
                    <a:pt x="1055" y="3737"/>
                    <a:pt x="950" y="3683"/>
                  </a:cubicBezTo>
                  <a:cubicBezTo>
                    <a:pt x="935" y="3676"/>
                    <a:pt x="919" y="3672"/>
                    <a:pt x="903" y="3672"/>
                  </a:cubicBezTo>
                  <a:cubicBezTo>
                    <a:pt x="866" y="3672"/>
                    <a:pt x="829" y="3693"/>
                    <a:pt x="810" y="3729"/>
                  </a:cubicBezTo>
                  <a:cubicBezTo>
                    <a:pt x="784" y="3780"/>
                    <a:pt x="804" y="3843"/>
                    <a:pt x="855" y="3868"/>
                  </a:cubicBezTo>
                  <a:cubicBezTo>
                    <a:pt x="971" y="3927"/>
                    <a:pt x="1098" y="3980"/>
                    <a:pt x="1236" y="4023"/>
                  </a:cubicBezTo>
                  <a:lnTo>
                    <a:pt x="1258" y="4029"/>
                  </a:lnTo>
                  <a:cubicBezTo>
                    <a:pt x="1268" y="4033"/>
                    <a:pt x="1278" y="4034"/>
                    <a:pt x="1288" y="4034"/>
                  </a:cubicBezTo>
                  <a:cubicBezTo>
                    <a:pt x="1333" y="4034"/>
                    <a:pt x="1375" y="4004"/>
                    <a:pt x="1388" y="3959"/>
                  </a:cubicBezTo>
                  <a:cubicBezTo>
                    <a:pt x="1393" y="3941"/>
                    <a:pt x="1393" y="3922"/>
                    <a:pt x="1389" y="3905"/>
                  </a:cubicBezTo>
                  <a:lnTo>
                    <a:pt x="1389" y="3905"/>
                  </a:lnTo>
                  <a:cubicBezTo>
                    <a:pt x="1397" y="3907"/>
                    <a:pt x="1405" y="3908"/>
                    <a:pt x="1413" y="3908"/>
                  </a:cubicBezTo>
                  <a:cubicBezTo>
                    <a:pt x="1442" y="3908"/>
                    <a:pt x="1470" y="3896"/>
                    <a:pt x="1491" y="3873"/>
                  </a:cubicBezTo>
                  <a:cubicBezTo>
                    <a:pt x="1579" y="3775"/>
                    <a:pt x="1674" y="3676"/>
                    <a:pt x="1774" y="3579"/>
                  </a:cubicBezTo>
                  <a:cubicBezTo>
                    <a:pt x="1815" y="3539"/>
                    <a:pt x="1816" y="3473"/>
                    <a:pt x="1775" y="3432"/>
                  </a:cubicBezTo>
                  <a:cubicBezTo>
                    <a:pt x="1755" y="3411"/>
                    <a:pt x="1729" y="3401"/>
                    <a:pt x="1702" y="3401"/>
                  </a:cubicBezTo>
                  <a:close/>
                  <a:moveTo>
                    <a:pt x="2880" y="3705"/>
                  </a:moveTo>
                  <a:cubicBezTo>
                    <a:pt x="2857" y="3705"/>
                    <a:pt x="2834" y="3713"/>
                    <a:pt x="2815" y="3729"/>
                  </a:cubicBezTo>
                  <a:cubicBezTo>
                    <a:pt x="2722" y="3805"/>
                    <a:pt x="2611" y="3862"/>
                    <a:pt x="2485" y="3900"/>
                  </a:cubicBezTo>
                  <a:cubicBezTo>
                    <a:pt x="2429" y="3917"/>
                    <a:pt x="2399" y="3975"/>
                    <a:pt x="2416" y="4030"/>
                  </a:cubicBezTo>
                  <a:cubicBezTo>
                    <a:pt x="2429" y="4075"/>
                    <a:pt x="2470" y="4104"/>
                    <a:pt x="2515" y="4104"/>
                  </a:cubicBezTo>
                  <a:cubicBezTo>
                    <a:pt x="2525" y="4104"/>
                    <a:pt x="2535" y="4102"/>
                    <a:pt x="2545" y="4100"/>
                  </a:cubicBezTo>
                  <a:cubicBezTo>
                    <a:pt x="2696" y="4053"/>
                    <a:pt x="2832" y="3982"/>
                    <a:pt x="2946" y="3889"/>
                  </a:cubicBezTo>
                  <a:cubicBezTo>
                    <a:pt x="2990" y="3854"/>
                    <a:pt x="2998" y="3788"/>
                    <a:pt x="2961" y="3743"/>
                  </a:cubicBezTo>
                  <a:cubicBezTo>
                    <a:pt x="2940" y="3718"/>
                    <a:pt x="2910" y="3705"/>
                    <a:pt x="2880" y="3705"/>
                  </a:cubicBezTo>
                  <a:close/>
                  <a:moveTo>
                    <a:pt x="1695" y="3923"/>
                  </a:moveTo>
                  <a:cubicBezTo>
                    <a:pt x="1646" y="3923"/>
                    <a:pt x="1598" y="3957"/>
                    <a:pt x="1589" y="4009"/>
                  </a:cubicBezTo>
                  <a:cubicBezTo>
                    <a:pt x="1581" y="4066"/>
                    <a:pt x="1619" y="4119"/>
                    <a:pt x="1675" y="4128"/>
                  </a:cubicBezTo>
                  <a:cubicBezTo>
                    <a:pt x="1813" y="4153"/>
                    <a:pt x="1948" y="4165"/>
                    <a:pt x="2074" y="4165"/>
                  </a:cubicBezTo>
                  <a:lnTo>
                    <a:pt x="2107" y="4164"/>
                  </a:lnTo>
                  <a:cubicBezTo>
                    <a:pt x="2165" y="4162"/>
                    <a:pt x="2210" y="4116"/>
                    <a:pt x="2209" y="4058"/>
                  </a:cubicBezTo>
                  <a:cubicBezTo>
                    <a:pt x="2209" y="4002"/>
                    <a:pt x="2162" y="3957"/>
                    <a:pt x="2106" y="3957"/>
                  </a:cubicBezTo>
                  <a:lnTo>
                    <a:pt x="2074" y="3957"/>
                  </a:lnTo>
                  <a:cubicBezTo>
                    <a:pt x="1959" y="3957"/>
                    <a:pt x="1837" y="3946"/>
                    <a:pt x="1709" y="3923"/>
                  </a:cubicBezTo>
                  <a:cubicBezTo>
                    <a:pt x="1704" y="3923"/>
                    <a:pt x="1700" y="3923"/>
                    <a:pt x="1695" y="3923"/>
                  </a:cubicBezTo>
                  <a:close/>
                  <a:moveTo>
                    <a:pt x="1150" y="4021"/>
                  </a:moveTo>
                  <a:cubicBezTo>
                    <a:pt x="1118" y="4021"/>
                    <a:pt x="1087" y="4036"/>
                    <a:pt x="1066" y="4063"/>
                  </a:cubicBezTo>
                  <a:cubicBezTo>
                    <a:pt x="978" y="4181"/>
                    <a:pt x="898" y="4298"/>
                    <a:pt x="827" y="4416"/>
                  </a:cubicBezTo>
                  <a:cubicBezTo>
                    <a:pt x="798" y="4465"/>
                    <a:pt x="814" y="4529"/>
                    <a:pt x="863" y="4558"/>
                  </a:cubicBezTo>
                  <a:cubicBezTo>
                    <a:pt x="880" y="4568"/>
                    <a:pt x="898" y="4573"/>
                    <a:pt x="917" y="4573"/>
                  </a:cubicBezTo>
                  <a:cubicBezTo>
                    <a:pt x="952" y="4573"/>
                    <a:pt x="986" y="4556"/>
                    <a:pt x="1006" y="4522"/>
                  </a:cubicBezTo>
                  <a:cubicBezTo>
                    <a:pt x="1072" y="4412"/>
                    <a:pt x="1149" y="4300"/>
                    <a:pt x="1233" y="4188"/>
                  </a:cubicBezTo>
                  <a:cubicBezTo>
                    <a:pt x="1267" y="4142"/>
                    <a:pt x="1257" y="4077"/>
                    <a:pt x="1212" y="4042"/>
                  </a:cubicBezTo>
                  <a:cubicBezTo>
                    <a:pt x="1193" y="4028"/>
                    <a:pt x="1171" y="4021"/>
                    <a:pt x="1150" y="4021"/>
                  </a:cubicBezTo>
                  <a:close/>
                  <a:moveTo>
                    <a:pt x="726" y="4733"/>
                  </a:moveTo>
                  <a:cubicBezTo>
                    <a:pt x="685" y="4733"/>
                    <a:pt x="647" y="4756"/>
                    <a:pt x="630" y="4794"/>
                  </a:cubicBezTo>
                  <a:cubicBezTo>
                    <a:pt x="570" y="4928"/>
                    <a:pt x="521" y="5064"/>
                    <a:pt x="483" y="5199"/>
                  </a:cubicBezTo>
                  <a:cubicBezTo>
                    <a:pt x="468" y="5255"/>
                    <a:pt x="500" y="5311"/>
                    <a:pt x="555" y="5327"/>
                  </a:cubicBezTo>
                  <a:cubicBezTo>
                    <a:pt x="565" y="5330"/>
                    <a:pt x="574" y="5331"/>
                    <a:pt x="583" y="5331"/>
                  </a:cubicBezTo>
                  <a:cubicBezTo>
                    <a:pt x="629" y="5331"/>
                    <a:pt x="670" y="5302"/>
                    <a:pt x="684" y="5255"/>
                  </a:cubicBezTo>
                  <a:cubicBezTo>
                    <a:pt x="718" y="5130"/>
                    <a:pt x="764" y="5004"/>
                    <a:pt x="820" y="4879"/>
                  </a:cubicBezTo>
                  <a:cubicBezTo>
                    <a:pt x="843" y="4827"/>
                    <a:pt x="820" y="4765"/>
                    <a:pt x="767" y="4742"/>
                  </a:cubicBezTo>
                  <a:cubicBezTo>
                    <a:pt x="754" y="4736"/>
                    <a:pt x="739" y="4733"/>
                    <a:pt x="726" y="4733"/>
                  </a:cubicBezTo>
                  <a:close/>
                  <a:moveTo>
                    <a:pt x="509" y="5530"/>
                  </a:moveTo>
                  <a:cubicBezTo>
                    <a:pt x="456" y="5530"/>
                    <a:pt x="408" y="5569"/>
                    <a:pt x="402" y="5624"/>
                  </a:cubicBezTo>
                  <a:cubicBezTo>
                    <a:pt x="394" y="5706"/>
                    <a:pt x="390" y="5789"/>
                    <a:pt x="390" y="5874"/>
                  </a:cubicBezTo>
                  <a:cubicBezTo>
                    <a:pt x="390" y="5934"/>
                    <a:pt x="392" y="5995"/>
                    <a:pt x="397" y="6057"/>
                  </a:cubicBezTo>
                  <a:cubicBezTo>
                    <a:pt x="401" y="6111"/>
                    <a:pt x="446" y="6153"/>
                    <a:pt x="500" y="6153"/>
                  </a:cubicBezTo>
                  <a:lnTo>
                    <a:pt x="509" y="6153"/>
                  </a:lnTo>
                  <a:cubicBezTo>
                    <a:pt x="565" y="6148"/>
                    <a:pt x="608" y="6098"/>
                    <a:pt x="603" y="6040"/>
                  </a:cubicBezTo>
                  <a:cubicBezTo>
                    <a:pt x="599" y="5985"/>
                    <a:pt x="597" y="5929"/>
                    <a:pt x="597" y="5874"/>
                  </a:cubicBezTo>
                  <a:cubicBezTo>
                    <a:pt x="597" y="5796"/>
                    <a:pt x="602" y="5720"/>
                    <a:pt x="609" y="5645"/>
                  </a:cubicBezTo>
                  <a:cubicBezTo>
                    <a:pt x="615" y="5588"/>
                    <a:pt x="574" y="5537"/>
                    <a:pt x="516" y="5531"/>
                  </a:cubicBezTo>
                  <a:cubicBezTo>
                    <a:pt x="514" y="5530"/>
                    <a:pt x="511" y="5530"/>
                    <a:pt x="509" y="5530"/>
                  </a:cubicBezTo>
                  <a:close/>
                  <a:moveTo>
                    <a:pt x="568" y="6354"/>
                  </a:moveTo>
                  <a:cubicBezTo>
                    <a:pt x="560" y="6354"/>
                    <a:pt x="551" y="6355"/>
                    <a:pt x="542" y="6357"/>
                  </a:cubicBezTo>
                  <a:cubicBezTo>
                    <a:pt x="487" y="6372"/>
                    <a:pt x="454" y="6428"/>
                    <a:pt x="467" y="6484"/>
                  </a:cubicBezTo>
                  <a:cubicBezTo>
                    <a:pt x="503" y="6620"/>
                    <a:pt x="550" y="6757"/>
                    <a:pt x="609" y="6892"/>
                  </a:cubicBezTo>
                  <a:cubicBezTo>
                    <a:pt x="626" y="6931"/>
                    <a:pt x="664" y="6954"/>
                    <a:pt x="704" y="6954"/>
                  </a:cubicBezTo>
                  <a:lnTo>
                    <a:pt x="705" y="6954"/>
                  </a:lnTo>
                  <a:cubicBezTo>
                    <a:pt x="718" y="6954"/>
                    <a:pt x="732" y="6952"/>
                    <a:pt x="745" y="6945"/>
                  </a:cubicBezTo>
                  <a:cubicBezTo>
                    <a:pt x="798" y="6922"/>
                    <a:pt x="822" y="6862"/>
                    <a:pt x="799" y="6808"/>
                  </a:cubicBezTo>
                  <a:cubicBezTo>
                    <a:pt x="745" y="6685"/>
                    <a:pt x="701" y="6557"/>
                    <a:pt x="669" y="6432"/>
                  </a:cubicBezTo>
                  <a:cubicBezTo>
                    <a:pt x="657" y="6386"/>
                    <a:pt x="615" y="6354"/>
                    <a:pt x="568" y="6354"/>
                  </a:cubicBezTo>
                  <a:close/>
                  <a:moveTo>
                    <a:pt x="896" y="7115"/>
                  </a:moveTo>
                  <a:cubicBezTo>
                    <a:pt x="878" y="7115"/>
                    <a:pt x="859" y="7120"/>
                    <a:pt x="842" y="7130"/>
                  </a:cubicBezTo>
                  <a:cubicBezTo>
                    <a:pt x="793" y="7160"/>
                    <a:pt x="777" y="7223"/>
                    <a:pt x="806" y="7272"/>
                  </a:cubicBezTo>
                  <a:cubicBezTo>
                    <a:pt x="877" y="7389"/>
                    <a:pt x="958" y="7508"/>
                    <a:pt x="1048" y="7624"/>
                  </a:cubicBezTo>
                  <a:cubicBezTo>
                    <a:pt x="1068" y="7651"/>
                    <a:pt x="1099" y="7664"/>
                    <a:pt x="1130" y="7664"/>
                  </a:cubicBezTo>
                  <a:lnTo>
                    <a:pt x="1130" y="7664"/>
                  </a:lnTo>
                  <a:cubicBezTo>
                    <a:pt x="1152" y="7664"/>
                    <a:pt x="1175" y="7658"/>
                    <a:pt x="1193" y="7644"/>
                  </a:cubicBezTo>
                  <a:cubicBezTo>
                    <a:pt x="1239" y="7608"/>
                    <a:pt x="1247" y="7543"/>
                    <a:pt x="1213" y="7498"/>
                  </a:cubicBezTo>
                  <a:cubicBezTo>
                    <a:pt x="1129" y="7388"/>
                    <a:pt x="1051" y="7275"/>
                    <a:pt x="984" y="7165"/>
                  </a:cubicBezTo>
                  <a:cubicBezTo>
                    <a:pt x="965" y="7133"/>
                    <a:pt x="931" y="7115"/>
                    <a:pt x="896" y="7115"/>
                  </a:cubicBezTo>
                  <a:close/>
                  <a:moveTo>
                    <a:pt x="1130" y="7664"/>
                  </a:moveTo>
                  <a:lnTo>
                    <a:pt x="1130" y="7664"/>
                  </a:lnTo>
                  <a:cubicBezTo>
                    <a:pt x="1130" y="7664"/>
                    <a:pt x="1130" y="7664"/>
                    <a:pt x="1130" y="7664"/>
                  </a:cubicBezTo>
                  <a:lnTo>
                    <a:pt x="1131" y="7664"/>
                  </a:lnTo>
                  <a:cubicBezTo>
                    <a:pt x="1131" y="7664"/>
                    <a:pt x="1131" y="7664"/>
                    <a:pt x="1130" y="7664"/>
                  </a:cubicBezTo>
                  <a:close/>
                  <a:moveTo>
                    <a:pt x="1398" y="7774"/>
                  </a:moveTo>
                  <a:cubicBezTo>
                    <a:pt x="1373" y="7774"/>
                    <a:pt x="1348" y="7783"/>
                    <a:pt x="1328" y="7802"/>
                  </a:cubicBezTo>
                  <a:cubicBezTo>
                    <a:pt x="1285" y="7841"/>
                    <a:pt x="1283" y="7906"/>
                    <a:pt x="1322" y="7949"/>
                  </a:cubicBezTo>
                  <a:cubicBezTo>
                    <a:pt x="1420" y="8054"/>
                    <a:pt x="1522" y="8154"/>
                    <a:pt x="1625" y="8246"/>
                  </a:cubicBezTo>
                  <a:cubicBezTo>
                    <a:pt x="1644" y="8265"/>
                    <a:pt x="1669" y="8273"/>
                    <a:pt x="1694" y="8273"/>
                  </a:cubicBezTo>
                  <a:cubicBezTo>
                    <a:pt x="1723" y="8273"/>
                    <a:pt x="1751" y="8262"/>
                    <a:pt x="1772" y="8239"/>
                  </a:cubicBezTo>
                  <a:cubicBezTo>
                    <a:pt x="1810" y="8196"/>
                    <a:pt x="1806" y="8131"/>
                    <a:pt x="1763" y="8092"/>
                  </a:cubicBezTo>
                  <a:cubicBezTo>
                    <a:pt x="1665" y="8004"/>
                    <a:pt x="1568" y="7908"/>
                    <a:pt x="1475" y="7808"/>
                  </a:cubicBezTo>
                  <a:cubicBezTo>
                    <a:pt x="1455" y="7785"/>
                    <a:pt x="1427" y="7774"/>
                    <a:pt x="1398" y="7774"/>
                  </a:cubicBezTo>
                  <a:close/>
                  <a:moveTo>
                    <a:pt x="4942" y="8022"/>
                  </a:moveTo>
                  <a:cubicBezTo>
                    <a:pt x="4932" y="8022"/>
                    <a:pt x="4923" y="8023"/>
                    <a:pt x="4914" y="8026"/>
                  </a:cubicBezTo>
                  <a:cubicBezTo>
                    <a:pt x="4776" y="8064"/>
                    <a:pt x="4640" y="8134"/>
                    <a:pt x="4512" y="8230"/>
                  </a:cubicBezTo>
                  <a:cubicBezTo>
                    <a:pt x="4465" y="8266"/>
                    <a:pt x="4457" y="8331"/>
                    <a:pt x="4491" y="8376"/>
                  </a:cubicBezTo>
                  <a:cubicBezTo>
                    <a:pt x="4512" y="8403"/>
                    <a:pt x="4542" y="8418"/>
                    <a:pt x="4574" y="8418"/>
                  </a:cubicBezTo>
                  <a:cubicBezTo>
                    <a:pt x="4596" y="8418"/>
                    <a:pt x="4618" y="8410"/>
                    <a:pt x="4637" y="8397"/>
                  </a:cubicBezTo>
                  <a:cubicBezTo>
                    <a:pt x="4743" y="8316"/>
                    <a:pt x="4859" y="8257"/>
                    <a:pt x="4970" y="8225"/>
                  </a:cubicBezTo>
                  <a:cubicBezTo>
                    <a:pt x="5025" y="8211"/>
                    <a:pt x="5057" y="8153"/>
                    <a:pt x="5041" y="8098"/>
                  </a:cubicBezTo>
                  <a:cubicBezTo>
                    <a:pt x="5029" y="8052"/>
                    <a:pt x="4987" y="8022"/>
                    <a:pt x="4942" y="8022"/>
                  </a:cubicBezTo>
                  <a:close/>
                  <a:moveTo>
                    <a:pt x="5350" y="8025"/>
                  </a:moveTo>
                  <a:cubicBezTo>
                    <a:pt x="5308" y="8025"/>
                    <a:pt x="5268" y="8052"/>
                    <a:pt x="5253" y="8094"/>
                  </a:cubicBezTo>
                  <a:cubicBezTo>
                    <a:pt x="5233" y="8150"/>
                    <a:pt x="5263" y="8208"/>
                    <a:pt x="5317" y="8227"/>
                  </a:cubicBezTo>
                  <a:cubicBezTo>
                    <a:pt x="5335" y="8233"/>
                    <a:pt x="5353" y="8241"/>
                    <a:pt x="5372" y="8250"/>
                  </a:cubicBezTo>
                  <a:cubicBezTo>
                    <a:pt x="5475" y="8301"/>
                    <a:pt x="5540" y="8360"/>
                    <a:pt x="5560" y="8421"/>
                  </a:cubicBezTo>
                  <a:cubicBezTo>
                    <a:pt x="5575" y="8464"/>
                    <a:pt x="5616" y="8491"/>
                    <a:pt x="5660" y="8491"/>
                  </a:cubicBezTo>
                  <a:cubicBezTo>
                    <a:pt x="5671" y="8491"/>
                    <a:pt x="5682" y="8490"/>
                    <a:pt x="5693" y="8486"/>
                  </a:cubicBezTo>
                  <a:cubicBezTo>
                    <a:pt x="5747" y="8468"/>
                    <a:pt x="5776" y="8408"/>
                    <a:pt x="5758" y="8354"/>
                  </a:cubicBezTo>
                  <a:cubicBezTo>
                    <a:pt x="5718" y="8239"/>
                    <a:pt x="5619" y="8141"/>
                    <a:pt x="5464" y="8064"/>
                  </a:cubicBezTo>
                  <a:cubicBezTo>
                    <a:pt x="5438" y="8050"/>
                    <a:pt x="5412" y="8039"/>
                    <a:pt x="5384" y="8031"/>
                  </a:cubicBezTo>
                  <a:cubicBezTo>
                    <a:pt x="5373" y="8027"/>
                    <a:pt x="5361" y="8025"/>
                    <a:pt x="5350" y="8025"/>
                  </a:cubicBezTo>
                  <a:close/>
                  <a:moveTo>
                    <a:pt x="2015" y="8328"/>
                  </a:moveTo>
                  <a:cubicBezTo>
                    <a:pt x="1983" y="8328"/>
                    <a:pt x="1952" y="8342"/>
                    <a:pt x="1932" y="8370"/>
                  </a:cubicBezTo>
                  <a:cubicBezTo>
                    <a:pt x="1898" y="8417"/>
                    <a:pt x="1908" y="8481"/>
                    <a:pt x="1954" y="8516"/>
                  </a:cubicBezTo>
                  <a:cubicBezTo>
                    <a:pt x="2069" y="8599"/>
                    <a:pt x="2189" y="8679"/>
                    <a:pt x="2311" y="8750"/>
                  </a:cubicBezTo>
                  <a:cubicBezTo>
                    <a:pt x="2327" y="8758"/>
                    <a:pt x="2345" y="8763"/>
                    <a:pt x="2363" y="8763"/>
                  </a:cubicBezTo>
                  <a:cubicBezTo>
                    <a:pt x="2399" y="8763"/>
                    <a:pt x="2433" y="8745"/>
                    <a:pt x="2453" y="8712"/>
                  </a:cubicBezTo>
                  <a:cubicBezTo>
                    <a:pt x="2481" y="8663"/>
                    <a:pt x="2465" y="8599"/>
                    <a:pt x="2415" y="8570"/>
                  </a:cubicBezTo>
                  <a:cubicBezTo>
                    <a:pt x="2300" y="8502"/>
                    <a:pt x="2186" y="8428"/>
                    <a:pt x="2077" y="8348"/>
                  </a:cubicBezTo>
                  <a:cubicBezTo>
                    <a:pt x="2058" y="8334"/>
                    <a:pt x="2037" y="8328"/>
                    <a:pt x="2015" y="8328"/>
                  </a:cubicBezTo>
                  <a:close/>
                  <a:moveTo>
                    <a:pt x="5514" y="8647"/>
                  </a:moveTo>
                  <a:cubicBezTo>
                    <a:pt x="5489" y="8647"/>
                    <a:pt x="5465" y="8656"/>
                    <a:pt x="5445" y="8674"/>
                  </a:cubicBezTo>
                  <a:cubicBezTo>
                    <a:pt x="5366" y="8745"/>
                    <a:pt x="5253" y="8812"/>
                    <a:pt x="5119" y="8869"/>
                  </a:cubicBezTo>
                  <a:cubicBezTo>
                    <a:pt x="5067" y="8891"/>
                    <a:pt x="5041" y="8951"/>
                    <a:pt x="5064" y="9005"/>
                  </a:cubicBezTo>
                  <a:cubicBezTo>
                    <a:pt x="5080" y="9044"/>
                    <a:pt x="5119" y="9068"/>
                    <a:pt x="5160" y="9068"/>
                  </a:cubicBezTo>
                  <a:cubicBezTo>
                    <a:pt x="5173" y="9068"/>
                    <a:pt x="5187" y="9066"/>
                    <a:pt x="5200" y="9060"/>
                  </a:cubicBezTo>
                  <a:cubicBezTo>
                    <a:pt x="5357" y="8994"/>
                    <a:pt x="5486" y="8916"/>
                    <a:pt x="5584" y="8828"/>
                  </a:cubicBezTo>
                  <a:cubicBezTo>
                    <a:pt x="5627" y="8790"/>
                    <a:pt x="5630" y="8724"/>
                    <a:pt x="5591" y="8681"/>
                  </a:cubicBezTo>
                  <a:cubicBezTo>
                    <a:pt x="5571" y="8658"/>
                    <a:pt x="5542" y="8647"/>
                    <a:pt x="5514" y="8647"/>
                  </a:cubicBezTo>
                  <a:close/>
                  <a:moveTo>
                    <a:pt x="4281" y="8504"/>
                  </a:moveTo>
                  <a:cubicBezTo>
                    <a:pt x="4250" y="8504"/>
                    <a:pt x="4219" y="8518"/>
                    <a:pt x="4199" y="8545"/>
                  </a:cubicBezTo>
                  <a:cubicBezTo>
                    <a:pt x="4113" y="8660"/>
                    <a:pt x="4038" y="8788"/>
                    <a:pt x="3978" y="8924"/>
                  </a:cubicBezTo>
                  <a:cubicBezTo>
                    <a:pt x="3956" y="8976"/>
                    <a:pt x="3979" y="9038"/>
                    <a:pt x="4032" y="9061"/>
                  </a:cubicBezTo>
                  <a:cubicBezTo>
                    <a:pt x="4045" y="9067"/>
                    <a:pt x="4060" y="9069"/>
                    <a:pt x="4073" y="9069"/>
                  </a:cubicBezTo>
                  <a:cubicBezTo>
                    <a:pt x="4114" y="9069"/>
                    <a:pt x="4152" y="9046"/>
                    <a:pt x="4169" y="9007"/>
                  </a:cubicBezTo>
                  <a:cubicBezTo>
                    <a:pt x="4222" y="8886"/>
                    <a:pt x="4288" y="8773"/>
                    <a:pt x="4365" y="8671"/>
                  </a:cubicBezTo>
                  <a:cubicBezTo>
                    <a:pt x="4399" y="8625"/>
                    <a:pt x="4391" y="8560"/>
                    <a:pt x="4345" y="8526"/>
                  </a:cubicBezTo>
                  <a:cubicBezTo>
                    <a:pt x="4326" y="8511"/>
                    <a:pt x="4303" y="8504"/>
                    <a:pt x="4281" y="8504"/>
                  </a:cubicBezTo>
                  <a:close/>
                  <a:moveTo>
                    <a:pt x="2733" y="8744"/>
                  </a:moveTo>
                  <a:cubicBezTo>
                    <a:pt x="2693" y="8744"/>
                    <a:pt x="2655" y="8767"/>
                    <a:pt x="2638" y="8806"/>
                  </a:cubicBezTo>
                  <a:cubicBezTo>
                    <a:pt x="2614" y="8859"/>
                    <a:pt x="2639" y="8920"/>
                    <a:pt x="2690" y="8943"/>
                  </a:cubicBezTo>
                  <a:cubicBezTo>
                    <a:pt x="2821" y="9001"/>
                    <a:pt x="2956" y="9051"/>
                    <a:pt x="3091" y="9093"/>
                  </a:cubicBezTo>
                  <a:cubicBezTo>
                    <a:pt x="3101" y="9096"/>
                    <a:pt x="3112" y="9098"/>
                    <a:pt x="3122" y="9098"/>
                  </a:cubicBezTo>
                  <a:cubicBezTo>
                    <a:pt x="3166" y="9098"/>
                    <a:pt x="3207" y="9069"/>
                    <a:pt x="3221" y="9024"/>
                  </a:cubicBezTo>
                  <a:cubicBezTo>
                    <a:pt x="3238" y="8970"/>
                    <a:pt x="3207" y="8911"/>
                    <a:pt x="3152" y="8894"/>
                  </a:cubicBezTo>
                  <a:cubicBezTo>
                    <a:pt x="3025" y="8855"/>
                    <a:pt x="2899" y="8807"/>
                    <a:pt x="2775" y="8753"/>
                  </a:cubicBezTo>
                  <a:cubicBezTo>
                    <a:pt x="2761" y="8747"/>
                    <a:pt x="2747" y="8744"/>
                    <a:pt x="2733" y="8744"/>
                  </a:cubicBezTo>
                  <a:close/>
                  <a:moveTo>
                    <a:pt x="4763" y="8983"/>
                  </a:moveTo>
                  <a:cubicBezTo>
                    <a:pt x="4756" y="8983"/>
                    <a:pt x="4748" y="8983"/>
                    <a:pt x="4741" y="8985"/>
                  </a:cubicBezTo>
                  <a:cubicBezTo>
                    <a:pt x="4615" y="9012"/>
                    <a:pt x="4481" y="9030"/>
                    <a:pt x="4345" y="9039"/>
                  </a:cubicBezTo>
                  <a:cubicBezTo>
                    <a:pt x="4288" y="9043"/>
                    <a:pt x="4245" y="9093"/>
                    <a:pt x="4248" y="9150"/>
                  </a:cubicBezTo>
                  <a:cubicBezTo>
                    <a:pt x="4252" y="9205"/>
                    <a:pt x="4297" y="9247"/>
                    <a:pt x="4351" y="9247"/>
                  </a:cubicBezTo>
                  <a:lnTo>
                    <a:pt x="4359" y="9247"/>
                  </a:lnTo>
                  <a:cubicBezTo>
                    <a:pt x="4504" y="9236"/>
                    <a:pt x="4649" y="9216"/>
                    <a:pt x="4785" y="9187"/>
                  </a:cubicBezTo>
                  <a:cubicBezTo>
                    <a:pt x="4841" y="9176"/>
                    <a:pt x="4877" y="9120"/>
                    <a:pt x="4865" y="9065"/>
                  </a:cubicBezTo>
                  <a:cubicBezTo>
                    <a:pt x="4854" y="9016"/>
                    <a:pt x="4811" y="8983"/>
                    <a:pt x="4763" y="8983"/>
                  </a:cubicBezTo>
                  <a:close/>
                  <a:moveTo>
                    <a:pt x="3525" y="8989"/>
                  </a:moveTo>
                  <a:cubicBezTo>
                    <a:pt x="3476" y="8989"/>
                    <a:pt x="3432" y="9025"/>
                    <a:pt x="3423" y="9074"/>
                  </a:cubicBezTo>
                  <a:cubicBezTo>
                    <a:pt x="3412" y="9131"/>
                    <a:pt x="3450" y="9185"/>
                    <a:pt x="3506" y="9196"/>
                  </a:cubicBezTo>
                  <a:cubicBezTo>
                    <a:pt x="3647" y="9221"/>
                    <a:pt x="3790" y="9240"/>
                    <a:pt x="3931" y="9248"/>
                  </a:cubicBezTo>
                  <a:lnTo>
                    <a:pt x="3937" y="9248"/>
                  </a:lnTo>
                  <a:cubicBezTo>
                    <a:pt x="3991" y="9248"/>
                    <a:pt x="4038" y="9205"/>
                    <a:pt x="4040" y="9150"/>
                  </a:cubicBezTo>
                  <a:cubicBezTo>
                    <a:pt x="4044" y="9093"/>
                    <a:pt x="4001" y="9044"/>
                    <a:pt x="3943" y="9040"/>
                  </a:cubicBezTo>
                  <a:cubicBezTo>
                    <a:pt x="3811" y="9033"/>
                    <a:pt x="3676" y="9016"/>
                    <a:pt x="3544" y="8991"/>
                  </a:cubicBezTo>
                  <a:cubicBezTo>
                    <a:pt x="3538" y="8990"/>
                    <a:pt x="3531" y="8989"/>
                    <a:pt x="3525" y="8989"/>
                  </a:cubicBezTo>
                  <a:close/>
                  <a:moveTo>
                    <a:pt x="3953" y="9258"/>
                  </a:moveTo>
                  <a:cubicBezTo>
                    <a:pt x="3904" y="9258"/>
                    <a:pt x="3859" y="9292"/>
                    <a:pt x="3850" y="9343"/>
                  </a:cubicBezTo>
                  <a:cubicBezTo>
                    <a:pt x="3826" y="9466"/>
                    <a:pt x="3815" y="9595"/>
                    <a:pt x="3815" y="9724"/>
                  </a:cubicBezTo>
                  <a:lnTo>
                    <a:pt x="3815" y="9777"/>
                  </a:lnTo>
                  <a:cubicBezTo>
                    <a:pt x="3816" y="9834"/>
                    <a:pt x="3863" y="9879"/>
                    <a:pt x="3919" y="9879"/>
                  </a:cubicBezTo>
                  <a:lnTo>
                    <a:pt x="3921" y="9879"/>
                  </a:lnTo>
                  <a:cubicBezTo>
                    <a:pt x="3979" y="9878"/>
                    <a:pt x="4024" y="9830"/>
                    <a:pt x="4023" y="9773"/>
                  </a:cubicBezTo>
                  <a:lnTo>
                    <a:pt x="4022" y="9724"/>
                  </a:lnTo>
                  <a:cubicBezTo>
                    <a:pt x="4022" y="9607"/>
                    <a:pt x="4033" y="9492"/>
                    <a:pt x="4054" y="9381"/>
                  </a:cubicBezTo>
                  <a:cubicBezTo>
                    <a:pt x="4065" y="9324"/>
                    <a:pt x="4028" y="9270"/>
                    <a:pt x="3972" y="9259"/>
                  </a:cubicBezTo>
                  <a:cubicBezTo>
                    <a:pt x="3966" y="9258"/>
                    <a:pt x="3959" y="9258"/>
                    <a:pt x="3953" y="9258"/>
                  </a:cubicBezTo>
                  <a:close/>
                  <a:moveTo>
                    <a:pt x="3969" y="10083"/>
                  </a:moveTo>
                  <a:cubicBezTo>
                    <a:pt x="3962" y="10083"/>
                    <a:pt x="3954" y="10084"/>
                    <a:pt x="3947" y="10085"/>
                  </a:cubicBezTo>
                  <a:cubicBezTo>
                    <a:pt x="3892" y="10098"/>
                    <a:pt x="3857" y="10154"/>
                    <a:pt x="3869" y="10210"/>
                  </a:cubicBezTo>
                  <a:cubicBezTo>
                    <a:pt x="3899" y="10346"/>
                    <a:pt x="3942" y="10484"/>
                    <a:pt x="3999" y="10621"/>
                  </a:cubicBezTo>
                  <a:cubicBezTo>
                    <a:pt x="4015" y="10662"/>
                    <a:pt x="4054" y="10686"/>
                    <a:pt x="4094" y="10686"/>
                  </a:cubicBezTo>
                  <a:cubicBezTo>
                    <a:pt x="4108" y="10686"/>
                    <a:pt x="4121" y="10684"/>
                    <a:pt x="4133" y="10679"/>
                  </a:cubicBezTo>
                  <a:cubicBezTo>
                    <a:pt x="4187" y="10657"/>
                    <a:pt x="4212" y="10597"/>
                    <a:pt x="4191" y="10543"/>
                  </a:cubicBezTo>
                  <a:cubicBezTo>
                    <a:pt x="4139" y="10417"/>
                    <a:pt x="4099" y="10290"/>
                    <a:pt x="4071" y="10165"/>
                  </a:cubicBezTo>
                  <a:cubicBezTo>
                    <a:pt x="4060" y="10115"/>
                    <a:pt x="4018" y="10083"/>
                    <a:pt x="3969" y="10083"/>
                  </a:cubicBezTo>
                  <a:close/>
                  <a:moveTo>
                    <a:pt x="4279" y="10851"/>
                  </a:moveTo>
                  <a:cubicBezTo>
                    <a:pt x="4261" y="10851"/>
                    <a:pt x="4243" y="10855"/>
                    <a:pt x="4226" y="10865"/>
                  </a:cubicBezTo>
                  <a:cubicBezTo>
                    <a:pt x="4176" y="10893"/>
                    <a:pt x="4160" y="10957"/>
                    <a:pt x="4188" y="11007"/>
                  </a:cubicBezTo>
                  <a:cubicBezTo>
                    <a:pt x="4258" y="11125"/>
                    <a:pt x="4338" y="11245"/>
                    <a:pt x="4426" y="11363"/>
                  </a:cubicBezTo>
                  <a:cubicBezTo>
                    <a:pt x="4447" y="11390"/>
                    <a:pt x="4478" y="11403"/>
                    <a:pt x="4509" y="11403"/>
                  </a:cubicBezTo>
                  <a:cubicBezTo>
                    <a:pt x="4531" y="11403"/>
                    <a:pt x="4553" y="11397"/>
                    <a:pt x="4572" y="11382"/>
                  </a:cubicBezTo>
                  <a:cubicBezTo>
                    <a:pt x="4617" y="11348"/>
                    <a:pt x="4627" y="11283"/>
                    <a:pt x="4591" y="11236"/>
                  </a:cubicBezTo>
                  <a:cubicBezTo>
                    <a:pt x="4508" y="11126"/>
                    <a:pt x="4433" y="11013"/>
                    <a:pt x="4369" y="10902"/>
                  </a:cubicBezTo>
                  <a:cubicBezTo>
                    <a:pt x="4349" y="10869"/>
                    <a:pt x="4314" y="10851"/>
                    <a:pt x="4279" y="10851"/>
                  </a:cubicBezTo>
                  <a:close/>
                  <a:moveTo>
                    <a:pt x="4776" y="11514"/>
                  </a:moveTo>
                  <a:cubicBezTo>
                    <a:pt x="4750" y="11514"/>
                    <a:pt x="4725" y="11523"/>
                    <a:pt x="4705" y="11541"/>
                  </a:cubicBezTo>
                  <a:cubicBezTo>
                    <a:pt x="4663" y="11581"/>
                    <a:pt x="4660" y="11646"/>
                    <a:pt x="4699" y="11688"/>
                  </a:cubicBezTo>
                  <a:cubicBezTo>
                    <a:pt x="4791" y="11789"/>
                    <a:pt x="4893" y="11889"/>
                    <a:pt x="4999" y="11987"/>
                  </a:cubicBezTo>
                  <a:cubicBezTo>
                    <a:pt x="5019" y="12006"/>
                    <a:pt x="5045" y="12015"/>
                    <a:pt x="5069" y="12015"/>
                  </a:cubicBezTo>
                  <a:cubicBezTo>
                    <a:pt x="5097" y="12015"/>
                    <a:pt x="5126" y="12004"/>
                    <a:pt x="5146" y="11981"/>
                  </a:cubicBezTo>
                  <a:cubicBezTo>
                    <a:pt x="5184" y="11940"/>
                    <a:pt x="5182" y="11873"/>
                    <a:pt x="5140" y="11834"/>
                  </a:cubicBezTo>
                  <a:cubicBezTo>
                    <a:pt x="5037" y="11741"/>
                    <a:pt x="4941" y="11644"/>
                    <a:pt x="4852" y="11548"/>
                  </a:cubicBezTo>
                  <a:cubicBezTo>
                    <a:pt x="4832" y="11525"/>
                    <a:pt x="4804" y="11514"/>
                    <a:pt x="4776" y="11514"/>
                  </a:cubicBezTo>
                  <a:close/>
                  <a:moveTo>
                    <a:pt x="5384" y="12079"/>
                  </a:moveTo>
                  <a:cubicBezTo>
                    <a:pt x="5355" y="12079"/>
                    <a:pt x="5326" y="12091"/>
                    <a:pt x="5306" y="12115"/>
                  </a:cubicBezTo>
                  <a:cubicBezTo>
                    <a:pt x="5268" y="12159"/>
                    <a:pt x="5273" y="12224"/>
                    <a:pt x="5317" y="12262"/>
                  </a:cubicBezTo>
                  <a:cubicBezTo>
                    <a:pt x="5416" y="12346"/>
                    <a:pt x="5513" y="12441"/>
                    <a:pt x="5603" y="12542"/>
                  </a:cubicBezTo>
                  <a:cubicBezTo>
                    <a:pt x="5624" y="12564"/>
                    <a:pt x="5652" y="12576"/>
                    <a:pt x="5680" y="12576"/>
                  </a:cubicBezTo>
                  <a:lnTo>
                    <a:pt x="5682" y="12576"/>
                  </a:lnTo>
                  <a:cubicBezTo>
                    <a:pt x="5706" y="12576"/>
                    <a:pt x="5731" y="12567"/>
                    <a:pt x="5750" y="12550"/>
                  </a:cubicBezTo>
                  <a:cubicBezTo>
                    <a:pt x="5793" y="12510"/>
                    <a:pt x="5797" y="12445"/>
                    <a:pt x="5758" y="12403"/>
                  </a:cubicBezTo>
                  <a:cubicBezTo>
                    <a:pt x="5661" y="12295"/>
                    <a:pt x="5558" y="12194"/>
                    <a:pt x="5451" y="12104"/>
                  </a:cubicBezTo>
                  <a:cubicBezTo>
                    <a:pt x="5432" y="12087"/>
                    <a:pt x="5408" y="12079"/>
                    <a:pt x="5384" y="12079"/>
                  </a:cubicBezTo>
                  <a:close/>
                  <a:moveTo>
                    <a:pt x="5939" y="12693"/>
                  </a:moveTo>
                  <a:cubicBezTo>
                    <a:pt x="5918" y="12693"/>
                    <a:pt x="5897" y="12700"/>
                    <a:pt x="5879" y="12712"/>
                  </a:cubicBezTo>
                  <a:cubicBezTo>
                    <a:pt x="5832" y="12746"/>
                    <a:pt x="5821" y="12810"/>
                    <a:pt x="5854" y="12857"/>
                  </a:cubicBezTo>
                  <a:cubicBezTo>
                    <a:pt x="5930" y="12965"/>
                    <a:pt x="6001" y="13080"/>
                    <a:pt x="6068" y="13200"/>
                  </a:cubicBezTo>
                  <a:cubicBezTo>
                    <a:pt x="6087" y="13234"/>
                    <a:pt x="6123" y="13254"/>
                    <a:pt x="6158" y="13254"/>
                  </a:cubicBezTo>
                  <a:cubicBezTo>
                    <a:pt x="6177" y="13254"/>
                    <a:pt x="6194" y="13249"/>
                    <a:pt x="6210" y="13240"/>
                  </a:cubicBezTo>
                  <a:cubicBezTo>
                    <a:pt x="6260" y="13213"/>
                    <a:pt x="6277" y="13150"/>
                    <a:pt x="6250" y="13100"/>
                  </a:cubicBezTo>
                  <a:cubicBezTo>
                    <a:pt x="6180" y="12973"/>
                    <a:pt x="6104" y="12852"/>
                    <a:pt x="6025" y="12738"/>
                  </a:cubicBezTo>
                  <a:cubicBezTo>
                    <a:pt x="6004" y="12709"/>
                    <a:pt x="5972" y="12693"/>
                    <a:pt x="5939" y="12693"/>
                  </a:cubicBezTo>
                  <a:close/>
                  <a:moveTo>
                    <a:pt x="6341" y="13419"/>
                  </a:moveTo>
                  <a:cubicBezTo>
                    <a:pt x="6327" y="13419"/>
                    <a:pt x="6313" y="13422"/>
                    <a:pt x="6299" y="13428"/>
                  </a:cubicBezTo>
                  <a:cubicBezTo>
                    <a:pt x="6246" y="13450"/>
                    <a:pt x="6223" y="13511"/>
                    <a:pt x="6245" y="13564"/>
                  </a:cubicBezTo>
                  <a:cubicBezTo>
                    <a:pt x="6298" y="13686"/>
                    <a:pt x="6346" y="13814"/>
                    <a:pt x="6387" y="13944"/>
                  </a:cubicBezTo>
                  <a:cubicBezTo>
                    <a:pt x="6402" y="13988"/>
                    <a:pt x="6442" y="14016"/>
                    <a:pt x="6486" y="14016"/>
                  </a:cubicBezTo>
                  <a:cubicBezTo>
                    <a:pt x="6497" y="14016"/>
                    <a:pt x="6508" y="14013"/>
                    <a:pt x="6518" y="14011"/>
                  </a:cubicBezTo>
                  <a:cubicBezTo>
                    <a:pt x="6573" y="13993"/>
                    <a:pt x="6603" y="13934"/>
                    <a:pt x="6586" y="13880"/>
                  </a:cubicBezTo>
                  <a:cubicBezTo>
                    <a:pt x="6542" y="13744"/>
                    <a:pt x="6491" y="13610"/>
                    <a:pt x="6436" y="13482"/>
                  </a:cubicBezTo>
                  <a:cubicBezTo>
                    <a:pt x="6419" y="13443"/>
                    <a:pt x="6381" y="13419"/>
                    <a:pt x="6341" y="13419"/>
                  </a:cubicBezTo>
                  <a:close/>
                  <a:moveTo>
                    <a:pt x="6598" y="14208"/>
                  </a:moveTo>
                  <a:cubicBezTo>
                    <a:pt x="6590" y="14208"/>
                    <a:pt x="6582" y="14209"/>
                    <a:pt x="6573" y="14211"/>
                  </a:cubicBezTo>
                  <a:cubicBezTo>
                    <a:pt x="6518" y="14223"/>
                    <a:pt x="6483" y="14279"/>
                    <a:pt x="6496" y="14336"/>
                  </a:cubicBezTo>
                  <a:cubicBezTo>
                    <a:pt x="6527" y="14465"/>
                    <a:pt x="6551" y="14600"/>
                    <a:pt x="6572" y="14735"/>
                  </a:cubicBezTo>
                  <a:cubicBezTo>
                    <a:pt x="6580" y="14786"/>
                    <a:pt x="6624" y="14823"/>
                    <a:pt x="6674" y="14823"/>
                  </a:cubicBezTo>
                  <a:lnTo>
                    <a:pt x="6690" y="14823"/>
                  </a:lnTo>
                  <a:cubicBezTo>
                    <a:pt x="6746" y="14814"/>
                    <a:pt x="6785" y="14762"/>
                    <a:pt x="6777" y="14704"/>
                  </a:cubicBezTo>
                  <a:cubicBezTo>
                    <a:pt x="6757" y="14565"/>
                    <a:pt x="6730" y="14424"/>
                    <a:pt x="6698" y="14288"/>
                  </a:cubicBezTo>
                  <a:cubicBezTo>
                    <a:pt x="6687" y="14241"/>
                    <a:pt x="6645" y="14208"/>
                    <a:pt x="6598" y="14208"/>
                  </a:cubicBezTo>
                  <a:close/>
                  <a:moveTo>
                    <a:pt x="6716" y="15029"/>
                  </a:moveTo>
                  <a:cubicBezTo>
                    <a:pt x="6715" y="15029"/>
                    <a:pt x="6713" y="15029"/>
                    <a:pt x="6712" y="15029"/>
                  </a:cubicBezTo>
                  <a:cubicBezTo>
                    <a:pt x="6654" y="15033"/>
                    <a:pt x="6611" y="15083"/>
                    <a:pt x="6615" y="15139"/>
                  </a:cubicBezTo>
                  <a:cubicBezTo>
                    <a:pt x="6622" y="15255"/>
                    <a:pt x="6626" y="15371"/>
                    <a:pt x="6626" y="15487"/>
                  </a:cubicBezTo>
                  <a:lnTo>
                    <a:pt x="6626" y="15547"/>
                  </a:lnTo>
                  <a:cubicBezTo>
                    <a:pt x="6625" y="15605"/>
                    <a:pt x="6671" y="15651"/>
                    <a:pt x="6729" y="15651"/>
                  </a:cubicBezTo>
                  <a:lnTo>
                    <a:pt x="6730" y="15651"/>
                  </a:lnTo>
                  <a:cubicBezTo>
                    <a:pt x="6787" y="15651"/>
                    <a:pt x="6833" y="15606"/>
                    <a:pt x="6833" y="15548"/>
                  </a:cubicBezTo>
                  <a:lnTo>
                    <a:pt x="6834" y="15487"/>
                  </a:lnTo>
                  <a:cubicBezTo>
                    <a:pt x="6834" y="15366"/>
                    <a:pt x="6831" y="15246"/>
                    <a:pt x="6822" y="15126"/>
                  </a:cubicBezTo>
                  <a:cubicBezTo>
                    <a:pt x="6819" y="15070"/>
                    <a:pt x="6767" y="15029"/>
                    <a:pt x="6716" y="15029"/>
                  </a:cubicBezTo>
                  <a:close/>
                  <a:moveTo>
                    <a:pt x="6709" y="15859"/>
                  </a:moveTo>
                  <a:cubicBezTo>
                    <a:pt x="6660" y="15859"/>
                    <a:pt x="6610" y="15899"/>
                    <a:pt x="6605" y="15954"/>
                  </a:cubicBezTo>
                  <a:cubicBezTo>
                    <a:pt x="6593" y="16088"/>
                    <a:pt x="6575" y="16223"/>
                    <a:pt x="6553" y="16357"/>
                  </a:cubicBezTo>
                  <a:cubicBezTo>
                    <a:pt x="6542" y="16413"/>
                    <a:pt x="6580" y="16467"/>
                    <a:pt x="6636" y="16477"/>
                  </a:cubicBezTo>
                  <a:cubicBezTo>
                    <a:pt x="6642" y="16478"/>
                    <a:pt x="6648" y="16479"/>
                    <a:pt x="6654" y="16479"/>
                  </a:cubicBezTo>
                  <a:cubicBezTo>
                    <a:pt x="6704" y="16479"/>
                    <a:pt x="6747" y="16444"/>
                    <a:pt x="6757" y="16392"/>
                  </a:cubicBezTo>
                  <a:cubicBezTo>
                    <a:pt x="6780" y="16254"/>
                    <a:pt x="6800" y="16113"/>
                    <a:pt x="6812" y="15972"/>
                  </a:cubicBezTo>
                  <a:cubicBezTo>
                    <a:pt x="6817" y="15916"/>
                    <a:pt x="6776" y="15864"/>
                    <a:pt x="6718" y="15859"/>
                  </a:cubicBezTo>
                  <a:cubicBezTo>
                    <a:pt x="6715" y="15859"/>
                    <a:pt x="6712" y="15859"/>
                    <a:pt x="6709" y="15859"/>
                  </a:cubicBezTo>
                  <a:close/>
                  <a:moveTo>
                    <a:pt x="6565" y="16677"/>
                  </a:moveTo>
                  <a:cubicBezTo>
                    <a:pt x="6518" y="16677"/>
                    <a:pt x="6477" y="16707"/>
                    <a:pt x="6464" y="16754"/>
                  </a:cubicBezTo>
                  <a:cubicBezTo>
                    <a:pt x="6430" y="16885"/>
                    <a:pt x="6388" y="17016"/>
                    <a:pt x="6343" y="17141"/>
                  </a:cubicBezTo>
                  <a:cubicBezTo>
                    <a:pt x="6324" y="17195"/>
                    <a:pt x="6350" y="17255"/>
                    <a:pt x="6404" y="17274"/>
                  </a:cubicBezTo>
                  <a:cubicBezTo>
                    <a:pt x="6417" y="17279"/>
                    <a:pt x="6429" y="17280"/>
                    <a:pt x="6440" y="17280"/>
                  </a:cubicBezTo>
                  <a:cubicBezTo>
                    <a:pt x="6483" y="17280"/>
                    <a:pt x="6522" y="17255"/>
                    <a:pt x="6538" y="17212"/>
                  </a:cubicBezTo>
                  <a:cubicBezTo>
                    <a:pt x="6586" y="17081"/>
                    <a:pt x="6629" y="16945"/>
                    <a:pt x="6665" y="16807"/>
                  </a:cubicBezTo>
                  <a:cubicBezTo>
                    <a:pt x="6680" y="16751"/>
                    <a:pt x="6647" y="16695"/>
                    <a:pt x="6592" y="16680"/>
                  </a:cubicBezTo>
                  <a:cubicBezTo>
                    <a:pt x="6583" y="16678"/>
                    <a:pt x="6574" y="16677"/>
                    <a:pt x="6565" y="16677"/>
                  </a:cubicBezTo>
                  <a:close/>
                  <a:moveTo>
                    <a:pt x="6278" y="17456"/>
                  </a:moveTo>
                  <a:cubicBezTo>
                    <a:pt x="6240" y="17456"/>
                    <a:pt x="6203" y="17477"/>
                    <a:pt x="6185" y="17514"/>
                  </a:cubicBezTo>
                  <a:cubicBezTo>
                    <a:pt x="6126" y="17637"/>
                    <a:pt x="6060" y="17756"/>
                    <a:pt x="5990" y="17868"/>
                  </a:cubicBezTo>
                  <a:cubicBezTo>
                    <a:pt x="5960" y="17917"/>
                    <a:pt x="5974" y="17981"/>
                    <a:pt x="6023" y="18012"/>
                  </a:cubicBezTo>
                  <a:cubicBezTo>
                    <a:pt x="6041" y="18023"/>
                    <a:pt x="6059" y="18027"/>
                    <a:pt x="6079" y="18027"/>
                  </a:cubicBezTo>
                  <a:cubicBezTo>
                    <a:pt x="6113" y="18027"/>
                    <a:pt x="6146" y="18010"/>
                    <a:pt x="6167" y="17978"/>
                  </a:cubicBezTo>
                  <a:cubicBezTo>
                    <a:pt x="6240" y="17858"/>
                    <a:pt x="6310" y="17734"/>
                    <a:pt x="6371" y="17605"/>
                  </a:cubicBezTo>
                  <a:cubicBezTo>
                    <a:pt x="6397" y="17553"/>
                    <a:pt x="6375" y="17491"/>
                    <a:pt x="6324" y="17466"/>
                  </a:cubicBezTo>
                  <a:cubicBezTo>
                    <a:pt x="6309" y="17460"/>
                    <a:pt x="6293" y="17456"/>
                    <a:pt x="6278" y="17456"/>
                  </a:cubicBezTo>
                  <a:close/>
                  <a:moveTo>
                    <a:pt x="5838" y="18159"/>
                  </a:moveTo>
                  <a:cubicBezTo>
                    <a:pt x="5808" y="18159"/>
                    <a:pt x="5778" y="18172"/>
                    <a:pt x="5758" y="18198"/>
                  </a:cubicBezTo>
                  <a:cubicBezTo>
                    <a:pt x="5673" y="18304"/>
                    <a:pt x="5582" y="18405"/>
                    <a:pt x="5488" y="18497"/>
                  </a:cubicBezTo>
                  <a:cubicBezTo>
                    <a:pt x="5448" y="18536"/>
                    <a:pt x="5446" y="18602"/>
                    <a:pt x="5487" y="18644"/>
                  </a:cubicBezTo>
                  <a:cubicBezTo>
                    <a:pt x="5506" y="18664"/>
                    <a:pt x="5533" y="18674"/>
                    <a:pt x="5560" y="18674"/>
                  </a:cubicBezTo>
                  <a:cubicBezTo>
                    <a:pt x="5587" y="18674"/>
                    <a:pt x="5613" y="18664"/>
                    <a:pt x="5634" y="18645"/>
                  </a:cubicBezTo>
                  <a:cubicBezTo>
                    <a:pt x="5734" y="18547"/>
                    <a:pt x="5830" y="18440"/>
                    <a:pt x="5921" y="18328"/>
                  </a:cubicBezTo>
                  <a:cubicBezTo>
                    <a:pt x="5956" y="18282"/>
                    <a:pt x="5949" y="18217"/>
                    <a:pt x="5903" y="18182"/>
                  </a:cubicBezTo>
                  <a:cubicBezTo>
                    <a:pt x="5884" y="18166"/>
                    <a:pt x="5861" y="18159"/>
                    <a:pt x="5838" y="18159"/>
                  </a:cubicBezTo>
                  <a:close/>
                  <a:moveTo>
                    <a:pt x="5246" y="18737"/>
                  </a:moveTo>
                  <a:cubicBezTo>
                    <a:pt x="5224" y="18737"/>
                    <a:pt x="5203" y="18744"/>
                    <a:pt x="5184" y="18758"/>
                  </a:cubicBezTo>
                  <a:cubicBezTo>
                    <a:pt x="5078" y="18838"/>
                    <a:pt x="4964" y="18912"/>
                    <a:pt x="4847" y="18978"/>
                  </a:cubicBezTo>
                  <a:cubicBezTo>
                    <a:pt x="4798" y="19005"/>
                    <a:pt x="4780" y="19069"/>
                    <a:pt x="4808" y="19119"/>
                  </a:cubicBezTo>
                  <a:cubicBezTo>
                    <a:pt x="4828" y="19153"/>
                    <a:pt x="4863" y="19172"/>
                    <a:pt x="4899" y="19172"/>
                  </a:cubicBezTo>
                  <a:cubicBezTo>
                    <a:pt x="4916" y="19172"/>
                    <a:pt x="4933" y="19168"/>
                    <a:pt x="4950" y="19158"/>
                  </a:cubicBezTo>
                  <a:cubicBezTo>
                    <a:pt x="5074" y="19088"/>
                    <a:pt x="5195" y="19010"/>
                    <a:pt x="5309" y="18924"/>
                  </a:cubicBezTo>
                  <a:cubicBezTo>
                    <a:pt x="5355" y="18890"/>
                    <a:pt x="5363" y="18825"/>
                    <a:pt x="5329" y="18778"/>
                  </a:cubicBezTo>
                  <a:cubicBezTo>
                    <a:pt x="5308" y="18751"/>
                    <a:pt x="5277" y="18737"/>
                    <a:pt x="5246" y="18737"/>
                  </a:cubicBezTo>
                  <a:close/>
                  <a:moveTo>
                    <a:pt x="881" y="18923"/>
                  </a:moveTo>
                  <a:cubicBezTo>
                    <a:pt x="839" y="18923"/>
                    <a:pt x="800" y="18948"/>
                    <a:pt x="784" y="18989"/>
                  </a:cubicBezTo>
                  <a:cubicBezTo>
                    <a:pt x="764" y="19043"/>
                    <a:pt x="790" y="19103"/>
                    <a:pt x="843" y="19124"/>
                  </a:cubicBezTo>
                  <a:cubicBezTo>
                    <a:pt x="978" y="19175"/>
                    <a:pt x="1110" y="19223"/>
                    <a:pt x="1240" y="19266"/>
                  </a:cubicBezTo>
                  <a:cubicBezTo>
                    <a:pt x="1250" y="19270"/>
                    <a:pt x="1261" y="19271"/>
                    <a:pt x="1272" y="19271"/>
                  </a:cubicBezTo>
                  <a:lnTo>
                    <a:pt x="1272" y="19272"/>
                  </a:lnTo>
                  <a:cubicBezTo>
                    <a:pt x="1316" y="19272"/>
                    <a:pt x="1356" y="19244"/>
                    <a:pt x="1371" y="19201"/>
                  </a:cubicBezTo>
                  <a:cubicBezTo>
                    <a:pt x="1388" y="19146"/>
                    <a:pt x="1359" y="19087"/>
                    <a:pt x="1305" y="19069"/>
                  </a:cubicBezTo>
                  <a:cubicBezTo>
                    <a:pt x="1179" y="19027"/>
                    <a:pt x="1050" y="18980"/>
                    <a:pt x="919" y="18930"/>
                  </a:cubicBezTo>
                  <a:cubicBezTo>
                    <a:pt x="906" y="18925"/>
                    <a:pt x="893" y="18923"/>
                    <a:pt x="881" y="18923"/>
                  </a:cubicBezTo>
                  <a:close/>
                  <a:moveTo>
                    <a:pt x="4525" y="19143"/>
                  </a:moveTo>
                  <a:cubicBezTo>
                    <a:pt x="4512" y="19143"/>
                    <a:pt x="4499" y="19146"/>
                    <a:pt x="4486" y="19151"/>
                  </a:cubicBezTo>
                  <a:cubicBezTo>
                    <a:pt x="4364" y="19200"/>
                    <a:pt x="4235" y="19243"/>
                    <a:pt x="4105" y="19277"/>
                  </a:cubicBezTo>
                  <a:cubicBezTo>
                    <a:pt x="4049" y="19292"/>
                    <a:pt x="4016" y="19348"/>
                    <a:pt x="4030" y="19403"/>
                  </a:cubicBezTo>
                  <a:cubicBezTo>
                    <a:pt x="4043" y="19450"/>
                    <a:pt x="4086" y="19481"/>
                    <a:pt x="4131" y="19481"/>
                  </a:cubicBezTo>
                  <a:cubicBezTo>
                    <a:pt x="4139" y="19481"/>
                    <a:pt x="4149" y="19480"/>
                    <a:pt x="4158" y="19478"/>
                  </a:cubicBezTo>
                  <a:cubicBezTo>
                    <a:pt x="4296" y="19441"/>
                    <a:pt x="4432" y="19396"/>
                    <a:pt x="4563" y="19343"/>
                  </a:cubicBezTo>
                  <a:cubicBezTo>
                    <a:pt x="4617" y="19322"/>
                    <a:pt x="4643" y="19261"/>
                    <a:pt x="4621" y="19208"/>
                  </a:cubicBezTo>
                  <a:cubicBezTo>
                    <a:pt x="4605" y="19167"/>
                    <a:pt x="4566" y="19143"/>
                    <a:pt x="4525" y="19143"/>
                  </a:cubicBezTo>
                  <a:close/>
                  <a:moveTo>
                    <a:pt x="1670" y="19184"/>
                  </a:moveTo>
                  <a:cubicBezTo>
                    <a:pt x="1624" y="19184"/>
                    <a:pt x="1582" y="19215"/>
                    <a:pt x="1570" y="19261"/>
                  </a:cubicBezTo>
                  <a:cubicBezTo>
                    <a:pt x="1554" y="19316"/>
                    <a:pt x="1587" y="19372"/>
                    <a:pt x="1642" y="19388"/>
                  </a:cubicBezTo>
                  <a:cubicBezTo>
                    <a:pt x="1781" y="19426"/>
                    <a:pt x="1919" y="19459"/>
                    <a:pt x="2052" y="19486"/>
                  </a:cubicBezTo>
                  <a:cubicBezTo>
                    <a:pt x="2060" y="19488"/>
                    <a:pt x="2067" y="19489"/>
                    <a:pt x="2073" y="19489"/>
                  </a:cubicBezTo>
                  <a:cubicBezTo>
                    <a:pt x="2122" y="19489"/>
                    <a:pt x="2165" y="19455"/>
                    <a:pt x="2175" y="19406"/>
                  </a:cubicBezTo>
                  <a:cubicBezTo>
                    <a:pt x="2187" y="19349"/>
                    <a:pt x="2150" y="19295"/>
                    <a:pt x="2094" y="19283"/>
                  </a:cubicBezTo>
                  <a:cubicBezTo>
                    <a:pt x="1964" y="19256"/>
                    <a:pt x="1832" y="19224"/>
                    <a:pt x="1697" y="19188"/>
                  </a:cubicBezTo>
                  <a:cubicBezTo>
                    <a:pt x="1688" y="19185"/>
                    <a:pt x="1679" y="19184"/>
                    <a:pt x="1670" y="19184"/>
                  </a:cubicBezTo>
                  <a:close/>
                  <a:moveTo>
                    <a:pt x="2484" y="19351"/>
                  </a:moveTo>
                  <a:cubicBezTo>
                    <a:pt x="2432" y="19351"/>
                    <a:pt x="2387" y="19389"/>
                    <a:pt x="2379" y="19441"/>
                  </a:cubicBezTo>
                  <a:cubicBezTo>
                    <a:pt x="2372" y="19497"/>
                    <a:pt x="2412" y="19550"/>
                    <a:pt x="2469" y="19557"/>
                  </a:cubicBezTo>
                  <a:cubicBezTo>
                    <a:pt x="2612" y="19577"/>
                    <a:pt x="2754" y="19591"/>
                    <a:pt x="2890" y="19598"/>
                  </a:cubicBezTo>
                  <a:lnTo>
                    <a:pt x="2896" y="19598"/>
                  </a:lnTo>
                  <a:cubicBezTo>
                    <a:pt x="2951" y="19598"/>
                    <a:pt x="2997" y="19555"/>
                    <a:pt x="3000" y="19499"/>
                  </a:cubicBezTo>
                  <a:cubicBezTo>
                    <a:pt x="3003" y="19442"/>
                    <a:pt x="2959" y="19393"/>
                    <a:pt x="2901" y="19390"/>
                  </a:cubicBezTo>
                  <a:cubicBezTo>
                    <a:pt x="2770" y="19384"/>
                    <a:pt x="2634" y="19370"/>
                    <a:pt x="2497" y="19352"/>
                  </a:cubicBezTo>
                  <a:cubicBezTo>
                    <a:pt x="2492" y="19351"/>
                    <a:pt x="2488" y="19351"/>
                    <a:pt x="2484" y="19351"/>
                  </a:cubicBezTo>
                  <a:close/>
                  <a:moveTo>
                    <a:pt x="3725" y="19355"/>
                  </a:moveTo>
                  <a:cubicBezTo>
                    <a:pt x="3720" y="19355"/>
                    <a:pt x="3715" y="19356"/>
                    <a:pt x="3710" y="19357"/>
                  </a:cubicBezTo>
                  <a:cubicBezTo>
                    <a:pt x="3580" y="19375"/>
                    <a:pt x="3445" y="19387"/>
                    <a:pt x="3308" y="19393"/>
                  </a:cubicBezTo>
                  <a:cubicBezTo>
                    <a:pt x="3250" y="19396"/>
                    <a:pt x="3205" y="19444"/>
                    <a:pt x="3207" y="19501"/>
                  </a:cubicBezTo>
                  <a:cubicBezTo>
                    <a:pt x="3210" y="19556"/>
                    <a:pt x="3256" y="19600"/>
                    <a:pt x="3311" y="19600"/>
                  </a:cubicBezTo>
                  <a:lnTo>
                    <a:pt x="3315" y="19600"/>
                  </a:lnTo>
                  <a:cubicBezTo>
                    <a:pt x="3460" y="19595"/>
                    <a:pt x="3603" y="19582"/>
                    <a:pt x="3739" y="19562"/>
                  </a:cubicBezTo>
                  <a:cubicBezTo>
                    <a:pt x="3796" y="19554"/>
                    <a:pt x="3836" y="19501"/>
                    <a:pt x="3827" y="19445"/>
                  </a:cubicBezTo>
                  <a:cubicBezTo>
                    <a:pt x="3820" y="19392"/>
                    <a:pt x="3774" y="19355"/>
                    <a:pt x="3725" y="193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77;p8"/>
            <p:cNvSpPr/>
            <p:nvPr/>
          </p:nvSpPr>
          <p:spPr>
            <a:xfrm flipH="1">
              <a:off x="1835922" y="738025"/>
              <a:ext cx="335928" cy="221542"/>
            </a:xfrm>
            <a:custGeom>
              <a:avLst/>
              <a:gdLst/>
              <a:ahLst/>
              <a:cxnLst/>
              <a:rect l="l" t="t" r="r" b="b"/>
              <a:pathLst>
                <a:path w="9574" h="6314" extrusionOk="0">
                  <a:moveTo>
                    <a:pt x="4782" y="975"/>
                  </a:moveTo>
                  <a:cubicBezTo>
                    <a:pt x="5158" y="1343"/>
                    <a:pt x="5234" y="1774"/>
                    <a:pt x="5133" y="2058"/>
                  </a:cubicBezTo>
                  <a:cubicBezTo>
                    <a:pt x="5079" y="2209"/>
                    <a:pt x="4984" y="2290"/>
                    <a:pt x="4873" y="2290"/>
                  </a:cubicBezTo>
                  <a:cubicBezTo>
                    <a:pt x="4803" y="2290"/>
                    <a:pt x="4727" y="2259"/>
                    <a:pt x="4650" y="2193"/>
                  </a:cubicBezTo>
                  <a:cubicBezTo>
                    <a:pt x="4384" y="1966"/>
                    <a:pt x="4448" y="1440"/>
                    <a:pt x="4781" y="975"/>
                  </a:cubicBezTo>
                  <a:close/>
                  <a:moveTo>
                    <a:pt x="7690" y="2384"/>
                  </a:moveTo>
                  <a:lnTo>
                    <a:pt x="7690" y="2384"/>
                  </a:lnTo>
                  <a:cubicBezTo>
                    <a:pt x="7621" y="2900"/>
                    <a:pt x="7303" y="3281"/>
                    <a:pt x="6881" y="3336"/>
                  </a:cubicBezTo>
                  <a:cubicBezTo>
                    <a:pt x="6855" y="3340"/>
                    <a:pt x="6831" y="3341"/>
                    <a:pt x="6808" y="3341"/>
                  </a:cubicBezTo>
                  <a:cubicBezTo>
                    <a:pt x="6697" y="3341"/>
                    <a:pt x="6695" y="3304"/>
                    <a:pt x="6693" y="3277"/>
                  </a:cubicBezTo>
                  <a:cubicBezTo>
                    <a:pt x="6685" y="3059"/>
                    <a:pt x="7099" y="2516"/>
                    <a:pt x="7690" y="2384"/>
                  </a:cubicBezTo>
                  <a:close/>
                  <a:moveTo>
                    <a:pt x="2663" y="3694"/>
                  </a:moveTo>
                  <a:cubicBezTo>
                    <a:pt x="2737" y="3694"/>
                    <a:pt x="2805" y="3762"/>
                    <a:pt x="2849" y="3819"/>
                  </a:cubicBezTo>
                  <a:cubicBezTo>
                    <a:pt x="3054" y="4081"/>
                    <a:pt x="3105" y="4367"/>
                    <a:pt x="2989" y="4605"/>
                  </a:cubicBezTo>
                  <a:cubicBezTo>
                    <a:pt x="2865" y="4860"/>
                    <a:pt x="2568" y="5019"/>
                    <a:pt x="2210" y="5024"/>
                  </a:cubicBezTo>
                  <a:cubicBezTo>
                    <a:pt x="2141" y="4554"/>
                    <a:pt x="2280" y="4055"/>
                    <a:pt x="2467" y="3822"/>
                  </a:cubicBezTo>
                  <a:cubicBezTo>
                    <a:pt x="2535" y="3739"/>
                    <a:pt x="2604" y="3694"/>
                    <a:pt x="2663" y="3694"/>
                  </a:cubicBezTo>
                  <a:close/>
                  <a:moveTo>
                    <a:pt x="5836" y="4109"/>
                  </a:moveTo>
                  <a:cubicBezTo>
                    <a:pt x="5860" y="4109"/>
                    <a:pt x="5918" y="4165"/>
                    <a:pt x="5963" y="4313"/>
                  </a:cubicBezTo>
                  <a:cubicBezTo>
                    <a:pt x="6077" y="4688"/>
                    <a:pt x="6006" y="5044"/>
                    <a:pt x="5764" y="5328"/>
                  </a:cubicBezTo>
                  <a:cubicBezTo>
                    <a:pt x="5543" y="4933"/>
                    <a:pt x="5564" y="4512"/>
                    <a:pt x="5690" y="4263"/>
                  </a:cubicBezTo>
                  <a:cubicBezTo>
                    <a:pt x="5748" y="4151"/>
                    <a:pt x="5810" y="4109"/>
                    <a:pt x="5836" y="4109"/>
                  </a:cubicBezTo>
                  <a:close/>
                  <a:moveTo>
                    <a:pt x="5988" y="289"/>
                  </a:moveTo>
                  <a:cubicBezTo>
                    <a:pt x="6234" y="289"/>
                    <a:pt x="6483" y="361"/>
                    <a:pt x="6718" y="512"/>
                  </a:cubicBezTo>
                  <a:cubicBezTo>
                    <a:pt x="7316" y="896"/>
                    <a:pt x="7677" y="1480"/>
                    <a:pt x="7703" y="2095"/>
                  </a:cubicBezTo>
                  <a:cubicBezTo>
                    <a:pt x="6969" y="2221"/>
                    <a:pt x="6396" y="2890"/>
                    <a:pt x="6412" y="3288"/>
                  </a:cubicBezTo>
                  <a:cubicBezTo>
                    <a:pt x="6419" y="3450"/>
                    <a:pt x="6527" y="3623"/>
                    <a:pt x="6808" y="3623"/>
                  </a:cubicBezTo>
                  <a:cubicBezTo>
                    <a:pt x="6842" y="3623"/>
                    <a:pt x="6877" y="3620"/>
                    <a:pt x="6916" y="3615"/>
                  </a:cubicBezTo>
                  <a:cubicBezTo>
                    <a:pt x="7488" y="3541"/>
                    <a:pt x="7911" y="3032"/>
                    <a:pt x="7977" y="2356"/>
                  </a:cubicBezTo>
                  <a:cubicBezTo>
                    <a:pt x="8294" y="2366"/>
                    <a:pt x="8590" y="2514"/>
                    <a:pt x="8854" y="2797"/>
                  </a:cubicBezTo>
                  <a:cubicBezTo>
                    <a:pt x="9304" y="3277"/>
                    <a:pt x="9196" y="3846"/>
                    <a:pt x="9026" y="4239"/>
                  </a:cubicBezTo>
                  <a:cubicBezTo>
                    <a:pt x="8634" y="5143"/>
                    <a:pt x="7537" y="5967"/>
                    <a:pt x="6725" y="5967"/>
                  </a:cubicBezTo>
                  <a:cubicBezTo>
                    <a:pt x="6501" y="5967"/>
                    <a:pt x="6310" y="5905"/>
                    <a:pt x="6158" y="5783"/>
                  </a:cubicBezTo>
                  <a:cubicBezTo>
                    <a:pt x="6073" y="5715"/>
                    <a:pt x="5996" y="5641"/>
                    <a:pt x="5930" y="5564"/>
                  </a:cubicBezTo>
                  <a:cubicBezTo>
                    <a:pt x="6272" y="5200"/>
                    <a:pt x="6382" y="4721"/>
                    <a:pt x="6233" y="4231"/>
                  </a:cubicBezTo>
                  <a:cubicBezTo>
                    <a:pt x="6126" y="3880"/>
                    <a:pt x="5938" y="3827"/>
                    <a:pt x="5836" y="3827"/>
                  </a:cubicBezTo>
                  <a:cubicBezTo>
                    <a:pt x="5683" y="3827"/>
                    <a:pt x="5538" y="3940"/>
                    <a:pt x="5439" y="4136"/>
                  </a:cubicBezTo>
                  <a:cubicBezTo>
                    <a:pt x="5266" y="4475"/>
                    <a:pt x="5243" y="5024"/>
                    <a:pt x="5553" y="5525"/>
                  </a:cubicBezTo>
                  <a:cubicBezTo>
                    <a:pt x="5228" y="5772"/>
                    <a:pt x="4623" y="6032"/>
                    <a:pt x="3516" y="6032"/>
                  </a:cubicBezTo>
                  <a:lnTo>
                    <a:pt x="3393" y="6031"/>
                  </a:lnTo>
                  <a:cubicBezTo>
                    <a:pt x="2702" y="6019"/>
                    <a:pt x="2405" y="5660"/>
                    <a:pt x="2279" y="5304"/>
                  </a:cubicBezTo>
                  <a:cubicBezTo>
                    <a:pt x="2715" y="5279"/>
                    <a:pt x="3080" y="5063"/>
                    <a:pt x="3243" y="4729"/>
                  </a:cubicBezTo>
                  <a:cubicBezTo>
                    <a:pt x="3408" y="4391"/>
                    <a:pt x="3346" y="3995"/>
                    <a:pt x="3072" y="3645"/>
                  </a:cubicBezTo>
                  <a:cubicBezTo>
                    <a:pt x="2922" y="3451"/>
                    <a:pt x="2767" y="3411"/>
                    <a:pt x="2663" y="3411"/>
                  </a:cubicBezTo>
                  <a:cubicBezTo>
                    <a:pt x="2515" y="3411"/>
                    <a:pt x="2372" y="3492"/>
                    <a:pt x="2248" y="3645"/>
                  </a:cubicBezTo>
                  <a:cubicBezTo>
                    <a:pt x="2028" y="3919"/>
                    <a:pt x="1861" y="4452"/>
                    <a:pt x="1923" y="4998"/>
                  </a:cubicBezTo>
                  <a:cubicBezTo>
                    <a:pt x="1618" y="4942"/>
                    <a:pt x="1297" y="4791"/>
                    <a:pt x="984" y="4556"/>
                  </a:cubicBezTo>
                  <a:cubicBezTo>
                    <a:pt x="267" y="4019"/>
                    <a:pt x="419" y="3272"/>
                    <a:pt x="517" y="2976"/>
                  </a:cubicBezTo>
                  <a:cubicBezTo>
                    <a:pt x="733" y="2327"/>
                    <a:pt x="1307" y="1800"/>
                    <a:pt x="1798" y="1800"/>
                  </a:cubicBezTo>
                  <a:cubicBezTo>
                    <a:pt x="1918" y="1800"/>
                    <a:pt x="2032" y="1830"/>
                    <a:pt x="2134" y="1894"/>
                  </a:cubicBezTo>
                  <a:cubicBezTo>
                    <a:pt x="2157" y="1908"/>
                    <a:pt x="2182" y="1915"/>
                    <a:pt x="2207" y="1915"/>
                  </a:cubicBezTo>
                  <a:cubicBezTo>
                    <a:pt x="2234" y="1915"/>
                    <a:pt x="2261" y="1907"/>
                    <a:pt x="2285" y="1892"/>
                  </a:cubicBezTo>
                  <a:cubicBezTo>
                    <a:pt x="2330" y="1862"/>
                    <a:pt x="2355" y="1810"/>
                    <a:pt x="2348" y="1755"/>
                  </a:cubicBezTo>
                  <a:cubicBezTo>
                    <a:pt x="2347" y="1747"/>
                    <a:pt x="2254" y="1007"/>
                    <a:pt x="2607" y="604"/>
                  </a:cubicBezTo>
                  <a:cubicBezTo>
                    <a:pt x="2756" y="434"/>
                    <a:pt x="2968" y="349"/>
                    <a:pt x="3241" y="349"/>
                  </a:cubicBezTo>
                  <a:cubicBezTo>
                    <a:pt x="3436" y="349"/>
                    <a:pt x="3662" y="392"/>
                    <a:pt x="3919" y="478"/>
                  </a:cubicBezTo>
                  <a:cubicBezTo>
                    <a:pt x="4166" y="561"/>
                    <a:pt x="4383" y="668"/>
                    <a:pt x="4564" y="795"/>
                  </a:cubicBezTo>
                  <a:cubicBezTo>
                    <a:pt x="4177" y="1329"/>
                    <a:pt x="4040" y="2042"/>
                    <a:pt x="4468" y="2407"/>
                  </a:cubicBezTo>
                  <a:cubicBezTo>
                    <a:pt x="4597" y="2519"/>
                    <a:pt x="4738" y="2578"/>
                    <a:pt x="4875" y="2578"/>
                  </a:cubicBezTo>
                  <a:cubicBezTo>
                    <a:pt x="5105" y="2578"/>
                    <a:pt x="5305" y="2415"/>
                    <a:pt x="5399" y="2153"/>
                  </a:cubicBezTo>
                  <a:cubicBezTo>
                    <a:pt x="5533" y="1778"/>
                    <a:pt x="5444" y="1216"/>
                    <a:pt x="4962" y="757"/>
                  </a:cubicBezTo>
                  <a:cubicBezTo>
                    <a:pt x="5259" y="451"/>
                    <a:pt x="5620" y="289"/>
                    <a:pt x="5988" y="289"/>
                  </a:cubicBezTo>
                  <a:close/>
                  <a:moveTo>
                    <a:pt x="5988" y="0"/>
                  </a:moveTo>
                  <a:cubicBezTo>
                    <a:pt x="5541" y="0"/>
                    <a:pt x="5095" y="209"/>
                    <a:pt x="4744" y="579"/>
                  </a:cubicBezTo>
                  <a:cubicBezTo>
                    <a:pt x="4537" y="429"/>
                    <a:pt x="4290" y="305"/>
                    <a:pt x="4008" y="211"/>
                  </a:cubicBezTo>
                  <a:cubicBezTo>
                    <a:pt x="3724" y="116"/>
                    <a:pt x="3467" y="68"/>
                    <a:pt x="3240" y="68"/>
                  </a:cubicBezTo>
                  <a:cubicBezTo>
                    <a:pt x="2883" y="68"/>
                    <a:pt x="2599" y="186"/>
                    <a:pt x="2395" y="418"/>
                  </a:cubicBezTo>
                  <a:cubicBezTo>
                    <a:pt x="2096" y="759"/>
                    <a:pt x="2051" y="1258"/>
                    <a:pt x="2054" y="1552"/>
                  </a:cubicBezTo>
                  <a:cubicBezTo>
                    <a:pt x="1972" y="1529"/>
                    <a:pt x="1887" y="1518"/>
                    <a:pt x="1798" y="1518"/>
                  </a:cubicBezTo>
                  <a:cubicBezTo>
                    <a:pt x="1185" y="1518"/>
                    <a:pt x="505" y="2120"/>
                    <a:pt x="250" y="2888"/>
                  </a:cubicBezTo>
                  <a:cubicBezTo>
                    <a:pt x="0" y="3636"/>
                    <a:pt x="206" y="4327"/>
                    <a:pt x="815" y="4783"/>
                  </a:cubicBezTo>
                  <a:cubicBezTo>
                    <a:pt x="1199" y="5070"/>
                    <a:pt x="1600" y="5246"/>
                    <a:pt x="1980" y="5293"/>
                  </a:cubicBezTo>
                  <a:cubicBezTo>
                    <a:pt x="2159" y="5930"/>
                    <a:pt x="2667" y="6300"/>
                    <a:pt x="3388" y="6313"/>
                  </a:cubicBezTo>
                  <a:lnTo>
                    <a:pt x="3516" y="6314"/>
                  </a:lnTo>
                  <a:lnTo>
                    <a:pt x="3517" y="6314"/>
                  </a:lnTo>
                  <a:cubicBezTo>
                    <a:pt x="4477" y="6314"/>
                    <a:pt x="5234" y="6120"/>
                    <a:pt x="5721" y="5753"/>
                  </a:cubicBezTo>
                  <a:cubicBezTo>
                    <a:pt x="5798" y="5842"/>
                    <a:pt x="5885" y="5925"/>
                    <a:pt x="5983" y="6004"/>
                  </a:cubicBezTo>
                  <a:cubicBezTo>
                    <a:pt x="6185" y="6167"/>
                    <a:pt x="6436" y="6249"/>
                    <a:pt x="6725" y="6249"/>
                  </a:cubicBezTo>
                  <a:cubicBezTo>
                    <a:pt x="7651" y="6249"/>
                    <a:pt x="8847" y="5362"/>
                    <a:pt x="9285" y="4350"/>
                  </a:cubicBezTo>
                  <a:cubicBezTo>
                    <a:pt x="9573" y="3686"/>
                    <a:pt x="9492" y="3065"/>
                    <a:pt x="9060" y="2603"/>
                  </a:cubicBezTo>
                  <a:cubicBezTo>
                    <a:pt x="8741" y="2264"/>
                    <a:pt x="8380" y="2085"/>
                    <a:pt x="7984" y="2074"/>
                  </a:cubicBezTo>
                  <a:cubicBezTo>
                    <a:pt x="7951" y="1371"/>
                    <a:pt x="7543" y="707"/>
                    <a:pt x="6871" y="275"/>
                  </a:cubicBezTo>
                  <a:cubicBezTo>
                    <a:pt x="6587" y="92"/>
                    <a:pt x="6289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8" name="Google Shape;78;p8"/>
          <p:cNvSpPr/>
          <p:nvPr/>
        </p:nvSpPr>
        <p:spPr>
          <a:xfrm rot="10800000">
            <a:off x="11116814" y="534219"/>
            <a:ext cx="880185" cy="997047"/>
          </a:xfrm>
          <a:custGeom>
            <a:avLst/>
            <a:gdLst/>
            <a:ahLst/>
            <a:cxnLst/>
            <a:rect l="l" t="t" r="r" b="b"/>
            <a:pathLst>
              <a:path w="12744" h="14436" extrusionOk="0">
                <a:moveTo>
                  <a:pt x="11763" y="1"/>
                </a:moveTo>
                <a:cubicBezTo>
                  <a:pt x="11739" y="1"/>
                  <a:pt x="11715" y="7"/>
                  <a:pt x="11693" y="20"/>
                </a:cubicBezTo>
                <a:cubicBezTo>
                  <a:pt x="11626" y="59"/>
                  <a:pt x="11602" y="145"/>
                  <a:pt x="11641" y="212"/>
                </a:cubicBezTo>
                <a:cubicBezTo>
                  <a:pt x="11643" y="215"/>
                  <a:pt x="11753" y="405"/>
                  <a:pt x="11891" y="705"/>
                </a:cubicBezTo>
                <a:cubicBezTo>
                  <a:pt x="11916" y="756"/>
                  <a:pt x="11966" y="787"/>
                  <a:pt x="12020" y="787"/>
                </a:cubicBezTo>
                <a:cubicBezTo>
                  <a:pt x="12040" y="787"/>
                  <a:pt x="12059" y="783"/>
                  <a:pt x="12079" y="773"/>
                </a:cubicBezTo>
                <a:cubicBezTo>
                  <a:pt x="12150" y="742"/>
                  <a:pt x="12180" y="657"/>
                  <a:pt x="12147" y="587"/>
                </a:cubicBezTo>
                <a:cubicBezTo>
                  <a:pt x="12004" y="274"/>
                  <a:pt x="11890" y="79"/>
                  <a:pt x="11885" y="70"/>
                </a:cubicBezTo>
                <a:cubicBezTo>
                  <a:pt x="11859" y="26"/>
                  <a:pt x="11812" y="1"/>
                  <a:pt x="11763" y="1"/>
                </a:cubicBezTo>
                <a:close/>
                <a:moveTo>
                  <a:pt x="12237" y="1025"/>
                </a:moveTo>
                <a:cubicBezTo>
                  <a:pt x="12221" y="1025"/>
                  <a:pt x="12204" y="1028"/>
                  <a:pt x="12188" y="1034"/>
                </a:cubicBezTo>
                <a:cubicBezTo>
                  <a:pt x="12116" y="1062"/>
                  <a:pt x="12079" y="1143"/>
                  <a:pt x="12106" y="1217"/>
                </a:cubicBezTo>
                <a:cubicBezTo>
                  <a:pt x="12173" y="1394"/>
                  <a:pt x="12232" y="1571"/>
                  <a:pt x="12280" y="1741"/>
                </a:cubicBezTo>
                <a:cubicBezTo>
                  <a:pt x="12298" y="1802"/>
                  <a:pt x="12354" y="1843"/>
                  <a:pt x="12416" y="1843"/>
                </a:cubicBezTo>
                <a:lnTo>
                  <a:pt x="12416" y="1844"/>
                </a:lnTo>
                <a:cubicBezTo>
                  <a:pt x="12428" y="1844"/>
                  <a:pt x="12441" y="1842"/>
                  <a:pt x="12455" y="1838"/>
                </a:cubicBezTo>
                <a:cubicBezTo>
                  <a:pt x="12530" y="1817"/>
                  <a:pt x="12572" y="1739"/>
                  <a:pt x="12552" y="1664"/>
                </a:cubicBezTo>
                <a:cubicBezTo>
                  <a:pt x="12500" y="1486"/>
                  <a:pt x="12439" y="1301"/>
                  <a:pt x="12370" y="1116"/>
                </a:cubicBezTo>
                <a:cubicBezTo>
                  <a:pt x="12348" y="1060"/>
                  <a:pt x="12295" y="1025"/>
                  <a:pt x="12237" y="1025"/>
                </a:cubicBezTo>
                <a:close/>
                <a:moveTo>
                  <a:pt x="12543" y="2111"/>
                </a:moveTo>
                <a:cubicBezTo>
                  <a:pt x="12535" y="2111"/>
                  <a:pt x="12527" y="2112"/>
                  <a:pt x="12519" y="2113"/>
                </a:cubicBezTo>
                <a:cubicBezTo>
                  <a:pt x="12441" y="2126"/>
                  <a:pt x="12390" y="2199"/>
                  <a:pt x="12403" y="2276"/>
                </a:cubicBezTo>
                <a:cubicBezTo>
                  <a:pt x="12436" y="2465"/>
                  <a:pt x="12455" y="2646"/>
                  <a:pt x="12460" y="2817"/>
                </a:cubicBezTo>
                <a:cubicBezTo>
                  <a:pt x="12462" y="2894"/>
                  <a:pt x="12525" y="2954"/>
                  <a:pt x="12601" y="2954"/>
                </a:cubicBezTo>
                <a:lnTo>
                  <a:pt x="12604" y="2954"/>
                </a:lnTo>
                <a:cubicBezTo>
                  <a:pt x="12683" y="2951"/>
                  <a:pt x="12744" y="2886"/>
                  <a:pt x="12741" y="2809"/>
                </a:cubicBezTo>
                <a:cubicBezTo>
                  <a:pt x="12737" y="2626"/>
                  <a:pt x="12717" y="2430"/>
                  <a:pt x="12681" y="2227"/>
                </a:cubicBezTo>
                <a:cubicBezTo>
                  <a:pt x="12669" y="2160"/>
                  <a:pt x="12611" y="2111"/>
                  <a:pt x="12543" y="2111"/>
                </a:cubicBezTo>
                <a:close/>
                <a:moveTo>
                  <a:pt x="9646" y="3169"/>
                </a:moveTo>
                <a:cubicBezTo>
                  <a:pt x="9599" y="3169"/>
                  <a:pt x="9553" y="3193"/>
                  <a:pt x="9527" y="3236"/>
                </a:cubicBezTo>
                <a:cubicBezTo>
                  <a:pt x="9487" y="3302"/>
                  <a:pt x="9506" y="3389"/>
                  <a:pt x="9574" y="3430"/>
                </a:cubicBezTo>
                <a:cubicBezTo>
                  <a:pt x="9675" y="3494"/>
                  <a:pt x="9804" y="3623"/>
                  <a:pt x="9933" y="3792"/>
                </a:cubicBezTo>
                <a:cubicBezTo>
                  <a:pt x="9961" y="3828"/>
                  <a:pt x="10002" y="3848"/>
                  <a:pt x="10045" y="3848"/>
                </a:cubicBezTo>
                <a:cubicBezTo>
                  <a:pt x="10075" y="3848"/>
                  <a:pt x="10104" y="3838"/>
                  <a:pt x="10130" y="3819"/>
                </a:cubicBezTo>
                <a:cubicBezTo>
                  <a:pt x="10192" y="3772"/>
                  <a:pt x="10205" y="3684"/>
                  <a:pt x="10157" y="3621"/>
                </a:cubicBezTo>
                <a:cubicBezTo>
                  <a:pt x="10005" y="3422"/>
                  <a:pt x="9854" y="3272"/>
                  <a:pt x="9721" y="3190"/>
                </a:cubicBezTo>
                <a:cubicBezTo>
                  <a:pt x="9698" y="3176"/>
                  <a:pt x="9672" y="3169"/>
                  <a:pt x="9646" y="3169"/>
                </a:cubicBezTo>
                <a:close/>
                <a:moveTo>
                  <a:pt x="9121" y="3214"/>
                </a:moveTo>
                <a:cubicBezTo>
                  <a:pt x="9093" y="3214"/>
                  <a:pt x="9064" y="3223"/>
                  <a:pt x="9040" y="3240"/>
                </a:cubicBezTo>
                <a:cubicBezTo>
                  <a:pt x="8880" y="3356"/>
                  <a:pt x="8742" y="3531"/>
                  <a:pt x="8650" y="3738"/>
                </a:cubicBezTo>
                <a:cubicBezTo>
                  <a:pt x="8617" y="3809"/>
                  <a:pt x="8649" y="3892"/>
                  <a:pt x="8720" y="3924"/>
                </a:cubicBezTo>
                <a:cubicBezTo>
                  <a:pt x="8740" y="3933"/>
                  <a:pt x="8759" y="3936"/>
                  <a:pt x="8778" y="3936"/>
                </a:cubicBezTo>
                <a:cubicBezTo>
                  <a:pt x="8831" y="3936"/>
                  <a:pt x="8883" y="3906"/>
                  <a:pt x="8907" y="3853"/>
                </a:cubicBezTo>
                <a:cubicBezTo>
                  <a:pt x="8978" y="3694"/>
                  <a:pt x="9087" y="3554"/>
                  <a:pt x="9204" y="3470"/>
                </a:cubicBezTo>
                <a:cubicBezTo>
                  <a:pt x="9268" y="3424"/>
                  <a:pt x="9281" y="3336"/>
                  <a:pt x="9236" y="3272"/>
                </a:cubicBezTo>
                <a:cubicBezTo>
                  <a:pt x="9208" y="3234"/>
                  <a:pt x="9165" y="3214"/>
                  <a:pt x="9121" y="3214"/>
                </a:cubicBezTo>
                <a:close/>
                <a:moveTo>
                  <a:pt x="12563" y="3233"/>
                </a:moveTo>
                <a:cubicBezTo>
                  <a:pt x="12495" y="3233"/>
                  <a:pt x="12436" y="3282"/>
                  <a:pt x="12424" y="3351"/>
                </a:cubicBezTo>
                <a:cubicBezTo>
                  <a:pt x="12392" y="3531"/>
                  <a:pt x="12338" y="3699"/>
                  <a:pt x="12265" y="3848"/>
                </a:cubicBezTo>
                <a:cubicBezTo>
                  <a:pt x="12232" y="3918"/>
                  <a:pt x="12260" y="4002"/>
                  <a:pt x="12330" y="4037"/>
                </a:cubicBezTo>
                <a:cubicBezTo>
                  <a:pt x="12351" y="4046"/>
                  <a:pt x="12372" y="4051"/>
                  <a:pt x="12392" y="4051"/>
                </a:cubicBezTo>
                <a:cubicBezTo>
                  <a:pt x="12445" y="4051"/>
                  <a:pt x="12494" y="4022"/>
                  <a:pt x="12519" y="3972"/>
                </a:cubicBezTo>
                <a:cubicBezTo>
                  <a:pt x="12604" y="3798"/>
                  <a:pt x="12666" y="3605"/>
                  <a:pt x="12702" y="3400"/>
                </a:cubicBezTo>
                <a:cubicBezTo>
                  <a:pt x="12716" y="3323"/>
                  <a:pt x="12664" y="3249"/>
                  <a:pt x="12587" y="3236"/>
                </a:cubicBezTo>
                <a:cubicBezTo>
                  <a:pt x="12579" y="3234"/>
                  <a:pt x="12571" y="3233"/>
                  <a:pt x="12563" y="3233"/>
                </a:cubicBezTo>
                <a:close/>
                <a:moveTo>
                  <a:pt x="10349" y="4040"/>
                </a:moveTo>
                <a:cubicBezTo>
                  <a:pt x="10327" y="4040"/>
                  <a:pt x="10303" y="4046"/>
                  <a:pt x="10282" y="4057"/>
                </a:cubicBezTo>
                <a:cubicBezTo>
                  <a:pt x="10213" y="4095"/>
                  <a:pt x="10189" y="4181"/>
                  <a:pt x="10227" y="4250"/>
                </a:cubicBezTo>
                <a:cubicBezTo>
                  <a:pt x="10312" y="4407"/>
                  <a:pt x="10392" y="4573"/>
                  <a:pt x="10462" y="4743"/>
                </a:cubicBezTo>
                <a:cubicBezTo>
                  <a:pt x="10484" y="4799"/>
                  <a:pt x="10537" y="4832"/>
                  <a:pt x="10592" y="4832"/>
                </a:cubicBezTo>
                <a:cubicBezTo>
                  <a:pt x="10610" y="4832"/>
                  <a:pt x="10627" y="4828"/>
                  <a:pt x="10646" y="4821"/>
                </a:cubicBezTo>
                <a:cubicBezTo>
                  <a:pt x="10718" y="4791"/>
                  <a:pt x="10752" y="4709"/>
                  <a:pt x="10723" y="4637"/>
                </a:cubicBezTo>
                <a:cubicBezTo>
                  <a:pt x="10649" y="4456"/>
                  <a:pt x="10565" y="4279"/>
                  <a:pt x="10473" y="4114"/>
                </a:cubicBezTo>
                <a:cubicBezTo>
                  <a:pt x="10448" y="4067"/>
                  <a:pt x="10399" y="4040"/>
                  <a:pt x="10349" y="4040"/>
                </a:cubicBezTo>
                <a:close/>
                <a:moveTo>
                  <a:pt x="12068" y="4227"/>
                </a:moveTo>
                <a:cubicBezTo>
                  <a:pt x="12032" y="4227"/>
                  <a:pt x="11995" y="4242"/>
                  <a:pt x="11967" y="4269"/>
                </a:cubicBezTo>
                <a:cubicBezTo>
                  <a:pt x="11851" y="4388"/>
                  <a:pt x="11710" y="4494"/>
                  <a:pt x="11551" y="4582"/>
                </a:cubicBezTo>
                <a:cubicBezTo>
                  <a:pt x="11482" y="4620"/>
                  <a:pt x="11458" y="4705"/>
                  <a:pt x="11496" y="4774"/>
                </a:cubicBezTo>
                <a:cubicBezTo>
                  <a:pt x="11521" y="4819"/>
                  <a:pt x="11569" y="4846"/>
                  <a:pt x="11618" y="4846"/>
                </a:cubicBezTo>
                <a:lnTo>
                  <a:pt x="11619" y="4846"/>
                </a:lnTo>
                <a:cubicBezTo>
                  <a:pt x="11641" y="4846"/>
                  <a:pt x="11666" y="4840"/>
                  <a:pt x="11687" y="4828"/>
                </a:cubicBezTo>
                <a:cubicBezTo>
                  <a:pt x="11871" y="4728"/>
                  <a:pt x="12032" y="4605"/>
                  <a:pt x="12168" y="4468"/>
                </a:cubicBezTo>
                <a:cubicBezTo>
                  <a:pt x="12223" y="4411"/>
                  <a:pt x="12222" y="4322"/>
                  <a:pt x="12167" y="4268"/>
                </a:cubicBezTo>
                <a:cubicBezTo>
                  <a:pt x="12140" y="4241"/>
                  <a:pt x="12104" y="4227"/>
                  <a:pt x="12068" y="4227"/>
                </a:cubicBezTo>
                <a:close/>
                <a:moveTo>
                  <a:pt x="8681" y="4203"/>
                </a:moveTo>
                <a:cubicBezTo>
                  <a:pt x="8675" y="4203"/>
                  <a:pt x="8669" y="4204"/>
                  <a:pt x="8664" y="4204"/>
                </a:cubicBezTo>
                <a:cubicBezTo>
                  <a:pt x="8586" y="4212"/>
                  <a:pt x="8530" y="4280"/>
                  <a:pt x="8537" y="4358"/>
                </a:cubicBezTo>
                <a:cubicBezTo>
                  <a:pt x="8560" y="4590"/>
                  <a:pt x="8660" y="4792"/>
                  <a:pt x="8829" y="4942"/>
                </a:cubicBezTo>
                <a:cubicBezTo>
                  <a:pt x="8856" y="4966"/>
                  <a:pt x="8889" y="4977"/>
                  <a:pt x="8922" y="4977"/>
                </a:cubicBezTo>
                <a:cubicBezTo>
                  <a:pt x="8961" y="4977"/>
                  <a:pt x="9000" y="4961"/>
                  <a:pt x="9027" y="4931"/>
                </a:cubicBezTo>
                <a:cubicBezTo>
                  <a:pt x="9080" y="4872"/>
                  <a:pt x="9074" y="4783"/>
                  <a:pt x="9016" y="4731"/>
                </a:cubicBezTo>
                <a:cubicBezTo>
                  <a:pt x="8900" y="4628"/>
                  <a:pt x="8834" y="4494"/>
                  <a:pt x="8818" y="4331"/>
                </a:cubicBezTo>
                <a:cubicBezTo>
                  <a:pt x="8811" y="4259"/>
                  <a:pt x="8752" y="4203"/>
                  <a:pt x="8681" y="4203"/>
                </a:cubicBezTo>
                <a:close/>
                <a:moveTo>
                  <a:pt x="9429" y="4929"/>
                </a:moveTo>
                <a:cubicBezTo>
                  <a:pt x="9363" y="4929"/>
                  <a:pt x="9304" y="4974"/>
                  <a:pt x="9290" y="5041"/>
                </a:cubicBezTo>
                <a:cubicBezTo>
                  <a:pt x="9275" y="5118"/>
                  <a:pt x="9324" y="5193"/>
                  <a:pt x="9400" y="5209"/>
                </a:cubicBezTo>
                <a:cubicBezTo>
                  <a:pt x="9538" y="5237"/>
                  <a:pt x="9697" y="5252"/>
                  <a:pt x="9858" y="5252"/>
                </a:cubicBezTo>
                <a:cubicBezTo>
                  <a:pt x="9865" y="5252"/>
                  <a:pt x="9871" y="5252"/>
                  <a:pt x="9878" y="5252"/>
                </a:cubicBezTo>
                <a:cubicBezTo>
                  <a:pt x="9916" y="5252"/>
                  <a:pt x="9955" y="5252"/>
                  <a:pt x="9995" y="5249"/>
                </a:cubicBezTo>
                <a:cubicBezTo>
                  <a:pt x="10072" y="5247"/>
                  <a:pt x="10134" y="5181"/>
                  <a:pt x="10130" y="5104"/>
                </a:cubicBezTo>
                <a:cubicBezTo>
                  <a:pt x="10126" y="5030"/>
                  <a:pt x="10067" y="4967"/>
                  <a:pt x="9996" y="4967"/>
                </a:cubicBezTo>
                <a:cubicBezTo>
                  <a:pt x="9992" y="4967"/>
                  <a:pt x="9987" y="4967"/>
                  <a:pt x="9983" y="4968"/>
                </a:cubicBezTo>
                <a:cubicBezTo>
                  <a:pt x="9947" y="4970"/>
                  <a:pt x="9912" y="4970"/>
                  <a:pt x="9878" y="4970"/>
                </a:cubicBezTo>
                <a:cubicBezTo>
                  <a:pt x="9716" y="4968"/>
                  <a:pt x="9581" y="4958"/>
                  <a:pt x="9457" y="4932"/>
                </a:cubicBezTo>
                <a:cubicBezTo>
                  <a:pt x="9448" y="4930"/>
                  <a:pt x="9439" y="4929"/>
                  <a:pt x="9429" y="4929"/>
                </a:cubicBezTo>
                <a:close/>
                <a:moveTo>
                  <a:pt x="11099" y="4779"/>
                </a:moveTo>
                <a:cubicBezTo>
                  <a:pt x="11086" y="4779"/>
                  <a:pt x="11072" y="4781"/>
                  <a:pt x="11058" y="4785"/>
                </a:cubicBezTo>
                <a:cubicBezTo>
                  <a:pt x="10985" y="4808"/>
                  <a:pt x="10908" y="4828"/>
                  <a:pt x="10828" y="4846"/>
                </a:cubicBezTo>
                <a:cubicBezTo>
                  <a:pt x="10723" y="4871"/>
                  <a:pt x="10621" y="4890"/>
                  <a:pt x="10526" y="4908"/>
                </a:cubicBezTo>
                <a:cubicBezTo>
                  <a:pt x="10448" y="4921"/>
                  <a:pt x="10397" y="4995"/>
                  <a:pt x="10410" y="5071"/>
                </a:cubicBezTo>
                <a:cubicBezTo>
                  <a:pt x="10422" y="5140"/>
                  <a:pt x="10482" y="5187"/>
                  <a:pt x="10550" y="5187"/>
                </a:cubicBezTo>
                <a:cubicBezTo>
                  <a:pt x="10558" y="5187"/>
                  <a:pt x="10566" y="5187"/>
                  <a:pt x="10573" y="5186"/>
                </a:cubicBezTo>
                <a:cubicBezTo>
                  <a:pt x="10597" y="5181"/>
                  <a:pt x="10620" y="5177"/>
                  <a:pt x="10644" y="5172"/>
                </a:cubicBezTo>
                <a:lnTo>
                  <a:pt x="10644" y="5172"/>
                </a:lnTo>
                <a:cubicBezTo>
                  <a:pt x="10633" y="5200"/>
                  <a:pt x="10631" y="5231"/>
                  <a:pt x="10639" y="5263"/>
                </a:cubicBezTo>
                <a:cubicBezTo>
                  <a:pt x="10690" y="5442"/>
                  <a:pt x="10729" y="5621"/>
                  <a:pt x="10755" y="5796"/>
                </a:cubicBezTo>
                <a:cubicBezTo>
                  <a:pt x="10764" y="5865"/>
                  <a:pt x="10826" y="5916"/>
                  <a:pt x="10894" y="5916"/>
                </a:cubicBezTo>
                <a:cubicBezTo>
                  <a:pt x="10900" y="5916"/>
                  <a:pt x="10908" y="5916"/>
                  <a:pt x="10915" y="5914"/>
                </a:cubicBezTo>
                <a:cubicBezTo>
                  <a:pt x="10992" y="5903"/>
                  <a:pt x="11045" y="5831"/>
                  <a:pt x="11034" y="5754"/>
                </a:cubicBezTo>
                <a:cubicBezTo>
                  <a:pt x="11006" y="5568"/>
                  <a:pt x="10964" y="5377"/>
                  <a:pt x="10911" y="5186"/>
                </a:cubicBezTo>
                <a:cubicBezTo>
                  <a:pt x="10904" y="5162"/>
                  <a:pt x="10892" y="5142"/>
                  <a:pt x="10876" y="5124"/>
                </a:cubicBezTo>
                <a:cubicBezTo>
                  <a:pt x="10881" y="5123"/>
                  <a:pt x="10886" y="5123"/>
                  <a:pt x="10891" y="5122"/>
                </a:cubicBezTo>
                <a:cubicBezTo>
                  <a:pt x="10978" y="5101"/>
                  <a:pt x="11061" y="5079"/>
                  <a:pt x="11140" y="5056"/>
                </a:cubicBezTo>
                <a:cubicBezTo>
                  <a:pt x="11214" y="5033"/>
                  <a:pt x="11257" y="4954"/>
                  <a:pt x="11234" y="4879"/>
                </a:cubicBezTo>
                <a:cubicBezTo>
                  <a:pt x="11215" y="4818"/>
                  <a:pt x="11160" y="4779"/>
                  <a:pt x="11099" y="4779"/>
                </a:cubicBezTo>
                <a:close/>
                <a:moveTo>
                  <a:pt x="10937" y="6197"/>
                </a:moveTo>
                <a:cubicBezTo>
                  <a:pt x="10859" y="6197"/>
                  <a:pt x="10796" y="6262"/>
                  <a:pt x="10796" y="6341"/>
                </a:cubicBezTo>
                <a:cubicBezTo>
                  <a:pt x="10796" y="6525"/>
                  <a:pt x="10782" y="6703"/>
                  <a:pt x="10751" y="6874"/>
                </a:cubicBezTo>
                <a:cubicBezTo>
                  <a:pt x="10737" y="6951"/>
                  <a:pt x="10789" y="7024"/>
                  <a:pt x="10866" y="7038"/>
                </a:cubicBezTo>
                <a:cubicBezTo>
                  <a:pt x="10873" y="7039"/>
                  <a:pt x="10882" y="7039"/>
                  <a:pt x="10891" y="7039"/>
                </a:cubicBezTo>
                <a:lnTo>
                  <a:pt x="10891" y="7040"/>
                </a:lnTo>
                <a:cubicBezTo>
                  <a:pt x="10958" y="7040"/>
                  <a:pt x="11017" y="6991"/>
                  <a:pt x="11029" y="6923"/>
                </a:cubicBezTo>
                <a:cubicBezTo>
                  <a:pt x="11062" y="6736"/>
                  <a:pt x="11078" y="6540"/>
                  <a:pt x="11078" y="6341"/>
                </a:cubicBezTo>
                <a:lnTo>
                  <a:pt x="11078" y="6337"/>
                </a:lnTo>
                <a:cubicBezTo>
                  <a:pt x="11078" y="6259"/>
                  <a:pt x="11016" y="6197"/>
                  <a:pt x="10937" y="6197"/>
                </a:cubicBezTo>
                <a:close/>
                <a:moveTo>
                  <a:pt x="10739" y="7300"/>
                </a:moveTo>
                <a:cubicBezTo>
                  <a:pt x="10683" y="7300"/>
                  <a:pt x="10629" y="7334"/>
                  <a:pt x="10608" y="7389"/>
                </a:cubicBezTo>
                <a:cubicBezTo>
                  <a:pt x="10543" y="7555"/>
                  <a:pt x="10459" y="7714"/>
                  <a:pt x="10361" y="7861"/>
                </a:cubicBezTo>
                <a:cubicBezTo>
                  <a:pt x="10317" y="7926"/>
                  <a:pt x="10336" y="8014"/>
                  <a:pt x="10399" y="8057"/>
                </a:cubicBezTo>
                <a:cubicBezTo>
                  <a:pt x="10424" y="8073"/>
                  <a:pt x="10452" y="8080"/>
                  <a:pt x="10478" y="8080"/>
                </a:cubicBezTo>
                <a:lnTo>
                  <a:pt x="10479" y="8080"/>
                </a:lnTo>
                <a:cubicBezTo>
                  <a:pt x="10524" y="8080"/>
                  <a:pt x="10568" y="8058"/>
                  <a:pt x="10595" y="8018"/>
                </a:cubicBezTo>
                <a:cubicBezTo>
                  <a:pt x="10706" y="7854"/>
                  <a:pt x="10797" y="7677"/>
                  <a:pt x="10870" y="7492"/>
                </a:cubicBezTo>
                <a:cubicBezTo>
                  <a:pt x="10899" y="7420"/>
                  <a:pt x="10864" y="7338"/>
                  <a:pt x="10790" y="7310"/>
                </a:cubicBezTo>
                <a:cubicBezTo>
                  <a:pt x="10773" y="7303"/>
                  <a:pt x="10756" y="7300"/>
                  <a:pt x="10739" y="7300"/>
                </a:cubicBezTo>
                <a:close/>
                <a:moveTo>
                  <a:pt x="6055" y="7573"/>
                </a:moveTo>
                <a:cubicBezTo>
                  <a:pt x="5983" y="7573"/>
                  <a:pt x="5921" y="7626"/>
                  <a:pt x="5912" y="7700"/>
                </a:cubicBezTo>
                <a:cubicBezTo>
                  <a:pt x="5905" y="7778"/>
                  <a:pt x="5961" y="7846"/>
                  <a:pt x="6039" y="7855"/>
                </a:cubicBezTo>
                <a:cubicBezTo>
                  <a:pt x="6078" y="7858"/>
                  <a:pt x="6118" y="7867"/>
                  <a:pt x="6160" y="7881"/>
                </a:cubicBezTo>
                <a:cubicBezTo>
                  <a:pt x="6258" y="7912"/>
                  <a:pt x="6362" y="7972"/>
                  <a:pt x="6466" y="8058"/>
                </a:cubicBezTo>
                <a:cubicBezTo>
                  <a:pt x="6493" y="8080"/>
                  <a:pt x="6525" y="8091"/>
                  <a:pt x="6555" y="8091"/>
                </a:cubicBezTo>
                <a:cubicBezTo>
                  <a:pt x="6597" y="8091"/>
                  <a:pt x="6636" y="8073"/>
                  <a:pt x="6665" y="8040"/>
                </a:cubicBezTo>
                <a:cubicBezTo>
                  <a:pt x="6715" y="7980"/>
                  <a:pt x="6706" y="7890"/>
                  <a:pt x="6646" y="7841"/>
                </a:cubicBezTo>
                <a:cubicBezTo>
                  <a:pt x="6514" y="7732"/>
                  <a:pt x="6379" y="7655"/>
                  <a:pt x="6246" y="7612"/>
                </a:cubicBezTo>
                <a:cubicBezTo>
                  <a:pt x="6187" y="7593"/>
                  <a:pt x="6126" y="7579"/>
                  <a:pt x="6067" y="7573"/>
                </a:cubicBezTo>
                <a:cubicBezTo>
                  <a:pt x="6063" y="7573"/>
                  <a:pt x="6059" y="7573"/>
                  <a:pt x="6055" y="7573"/>
                </a:cubicBezTo>
                <a:close/>
                <a:moveTo>
                  <a:pt x="5553" y="7779"/>
                </a:moveTo>
                <a:cubicBezTo>
                  <a:pt x="5513" y="7779"/>
                  <a:pt x="5473" y="7796"/>
                  <a:pt x="5446" y="7829"/>
                </a:cubicBezTo>
                <a:cubicBezTo>
                  <a:pt x="5310" y="7990"/>
                  <a:pt x="5233" y="8208"/>
                  <a:pt x="5230" y="8440"/>
                </a:cubicBezTo>
                <a:cubicBezTo>
                  <a:pt x="5229" y="8518"/>
                  <a:pt x="5291" y="8582"/>
                  <a:pt x="5370" y="8584"/>
                </a:cubicBezTo>
                <a:lnTo>
                  <a:pt x="5371" y="8584"/>
                </a:lnTo>
                <a:lnTo>
                  <a:pt x="5371" y="8582"/>
                </a:lnTo>
                <a:cubicBezTo>
                  <a:pt x="5448" y="8582"/>
                  <a:pt x="5512" y="8521"/>
                  <a:pt x="5512" y="8444"/>
                </a:cubicBezTo>
                <a:cubicBezTo>
                  <a:pt x="5514" y="8279"/>
                  <a:pt x="5568" y="8121"/>
                  <a:pt x="5661" y="8010"/>
                </a:cubicBezTo>
                <a:cubicBezTo>
                  <a:pt x="5712" y="7950"/>
                  <a:pt x="5703" y="7862"/>
                  <a:pt x="5644" y="7812"/>
                </a:cubicBezTo>
                <a:cubicBezTo>
                  <a:pt x="5617" y="7790"/>
                  <a:pt x="5585" y="7779"/>
                  <a:pt x="5553" y="7779"/>
                </a:cubicBezTo>
                <a:close/>
                <a:moveTo>
                  <a:pt x="10119" y="8231"/>
                </a:moveTo>
                <a:cubicBezTo>
                  <a:pt x="10083" y="8231"/>
                  <a:pt x="10047" y="8245"/>
                  <a:pt x="10020" y="8271"/>
                </a:cubicBezTo>
                <a:cubicBezTo>
                  <a:pt x="9897" y="8393"/>
                  <a:pt x="9756" y="8508"/>
                  <a:pt x="9603" y="8612"/>
                </a:cubicBezTo>
                <a:cubicBezTo>
                  <a:pt x="9539" y="8656"/>
                  <a:pt x="9522" y="8744"/>
                  <a:pt x="9566" y="8808"/>
                </a:cubicBezTo>
                <a:cubicBezTo>
                  <a:pt x="9593" y="8848"/>
                  <a:pt x="9639" y="8869"/>
                  <a:pt x="9683" y="8869"/>
                </a:cubicBezTo>
                <a:cubicBezTo>
                  <a:pt x="9710" y="8869"/>
                  <a:pt x="9738" y="8862"/>
                  <a:pt x="9762" y="8845"/>
                </a:cubicBezTo>
                <a:cubicBezTo>
                  <a:pt x="9929" y="8731"/>
                  <a:pt x="10082" y="8606"/>
                  <a:pt x="10218" y="8473"/>
                </a:cubicBezTo>
                <a:cubicBezTo>
                  <a:pt x="10273" y="8418"/>
                  <a:pt x="10274" y="8329"/>
                  <a:pt x="10219" y="8274"/>
                </a:cubicBezTo>
                <a:cubicBezTo>
                  <a:pt x="10192" y="8245"/>
                  <a:pt x="10156" y="8231"/>
                  <a:pt x="10119" y="8231"/>
                </a:cubicBezTo>
                <a:close/>
                <a:moveTo>
                  <a:pt x="6933" y="8226"/>
                </a:moveTo>
                <a:cubicBezTo>
                  <a:pt x="6905" y="8226"/>
                  <a:pt x="6877" y="8235"/>
                  <a:pt x="6852" y="8252"/>
                </a:cubicBezTo>
                <a:cubicBezTo>
                  <a:pt x="6788" y="8297"/>
                  <a:pt x="6774" y="8385"/>
                  <a:pt x="6818" y="8449"/>
                </a:cubicBezTo>
                <a:cubicBezTo>
                  <a:pt x="6917" y="8589"/>
                  <a:pt x="7007" y="8745"/>
                  <a:pt x="7087" y="8916"/>
                </a:cubicBezTo>
                <a:cubicBezTo>
                  <a:pt x="7110" y="8967"/>
                  <a:pt x="7162" y="8996"/>
                  <a:pt x="7215" y="8996"/>
                </a:cubicBezTo>
                <a:cubicBezTo>
                  <a:pt x="7234" y="8996"/>
                  <a:pt x="7255" y="8993"/>
                  <a:pt x="7275" y="8983"/>
                </a:cubicBezTo>
                <a:cubicBezTo>
                  <a:pt x="7344" y="8950"/>
                  <a:pt x="7375" y="8867"/>
                  <a:pt x="7342" y="8796"/>
                </a:cubicBezTo>
                <a:cubicBezTo>
                  <a:pt x="7255" y="8611"/>
                  <a:pt x="7157" y="8439"/>
                  <a:pt x="7048" y="8286"/>
                </a:cubicBezTo>
                <a:cubicBezTo>
                  <a:pt x="7021" y="8247"/>
                  <a:pt x="6977" y="8226"/>
                  <a:pt x="6933" y="8226"/>
                </a:cubicBezTo>
                <a:close/>
                <a:moveTo>
                  <a:pt x="9195" y="8869"/>
                </a:moveTo>
                <a:cubicBezTo>
                  <a:pt x="9174" y="8869"/>
                  <a:pt x="9153" y="8874"/>
                  <a:pt x="9133" y="8884"/>
                </a:cubicBezTo>
                <a:cubicBezTo>
                  <a:pt x="8977" y="8960"/>
                  <a:pt x="8807" y="9031"/>
                  <a:pt x="8628" y="9093"/>
                </a:cubicBezTo>
                <a:cubicBezTo>
                  <a:pt x="8555" y="9119"/>
                  <a:pt x="8515" y="9200"/>
                  <a:pt x="8541" y="9273"/>
                </a:cubicBezTo>
                <a:cubicBezTo>
                  <a:pt x="8562" y="9331"/>
                  <a:pt x="8616" y="9368"/>
                  <a:pt x="8675" y="9368"/>
                </a:cubicBezTo>
                <a:cubicBezTo>
                  <a:pt x="8691" y="9368"/>
                  <a:pt x="8705" y="9365"/>
                  <a:pt x="8721" y="9359"/>
                </a:cubicBezTo>
                <a:cubicBezTo>
                  <a:pt x="8911" y="9293"/>
                  <a:pt x="9091" y="9218"/>
                  <a:pt x="9256" y="9137"/>
                </a:cubicBezTo>
                <a:cubicBezTo>
                  <a:pt x="9326" y="9103"/>
                  <a:pt x="9356" y="9019"/>
                  <a:pt x="9321" y="8949"/>
                </a:cubicBezTo>
                <a:cubicBezTo>
                  <a:pt x="9298" y="8899"/>
                  <a:pt x="9248" y="8869"/>
                  <a:pt x="9195" y="8869"/>
                </a:cubicBezTo>
                <a:close/>
                <a:moveTo>
                  <a:pt x="5524" y="8836"/>
                </a:moveTo>
                <a:cubicBezTo>
                  <a:pt x="5498" y="8836"/>
                  <a:pt x="5472" y="8843"/>
                  <a:pt x="5448" y="8858"/>
                </a:cubicBezTo>
                <a:cubicBezTo>
                  <a:pt x="5382" y="8900"/>
                  <a:pt x="5362" y="8987"/>
                  <a:pt x="5404" y="9052"/>
                </a:cubicBezTo>
                <a:cubicBezTo>
                  <a:pt x="5514" y="9226"/>
                  <a:pt x="5669" y="9369"/>
                  <a:pt x="5863" y="9479"/>
                </a:cubicBezTo>
                <a:cubicBezTo>
                  <a:pt x="5885" y="9491"/>
                  <a:pt x="5910" y="9497"/>
                  <a:pt x="5933" y="9497"/>
                </a:cubicBezTo>
                <a:cubicBezTo>
                  <a:pt x="5982" y="9497"/>
                  <a:pt x="6030" y="9471"/>
                  <a:pt x="6056" y="9425"/>
                </a:cubicBezTo>
                <a:cubicBezTo>
                  <a:pt x="6094" y="9357"/>
                  <a:pt x="6069" y="9271"/>
                  <a:pt x="6002" y="9233"/>
                </a:cubicBezTo>
                <a:cubicBezTo>
                  <a:pt x="5849" y="9147"/>
                  <a:pt x="5727" y="9036"/>
                  <a:pt x="5643" y="8901"/>
                </a:cubicBezTo>
                <a:cubicBezTo>
                  <a:pt x="5616" y="8859"/>
                  <a:pt x="5571" y="8836"/>
                  <a:pt x="5524" y="8836"/>
                </a:cubicBezTo>
                <a:close/>
                <a:moveTo>
                  <a:pt x="6462" y="9397"/>
                </a:moveTo>
                <a:cubicBezTo>
                  <a:pt x="6395" y="9397"/>
                  <a:pt x="6337" y="9445"/>
                  <a:pt x="6325" y="9513"/>
                </a:cubicBezTo>
                <a:cubicBezTo>
                  <a:pt x="6311" y="9589"/>
                  <a:pt x="6362" y="9663"/>
                  <a:pt x="6439" y="9676"/>
                </a:cubicBezTo>
                <a:cubicBezTo>
                  <a:pt x="6581" y="9702"/>
                  <a:pt x="6734" y="9717"/>
                  <a:pt x="6895" y="9717"/>
                </a:cubicBezTo>
                <a:cubicBezTo>
                  <a:pt x="6908" y="9717"/>
                  <a:pt x="6920" y="9717"/>
                  <a:pt x="6933" y="9717"/>
                </a:cubicBezTo>
                <a:cubicBezTo>
                  <a:pt x="6965" y="9717"/>
                  <a:pt x="6996" y="9717"/>
                  <a:pt x="7030" y="9715"/>
                </a:cubicBezTo>
                <a:cubicBezTo>
                  <a:pt x="7108" y="9713"/>
                  <a:pt x="7168" y="9648"/>
                  <a:pt x="7167" y="9570"/>
                </a:cubicBezTo>
                <a:cubicBezTo>
                  <a:pt x="7164" y="9498"/>
                  <a:pt x="7105" y="9433"/>
                  <a:pt x="7037" y="9433"/>
                </a:cubicBezTo>
                <a:cubicBezTo>
                  <a:pt x="7031" y="9433"/>
                  <a:pt x="7026" y="9433"/>
                  <a:pt x="7021" y="9434"/>
                </a:cubicBezTo>
                <a:cubicBezTo>
                  <a:pt x="6992" y="9435"/>
                  <a:pt x="6962" y="9435"/>
                  <a:pt x="6933" y="9435"/>
                </a:cubicBezTo>
                <a:cubicBezTo>
                  <a:pt x="6772" y="9433"/>
                  <a:pt x="6624" y="9424"/>
                  <a:pt x="6488" y="9399"/>
                </a:cubicBezTo>
                <a:cubicBezTo>
                  <a:pt x="6479" y="9398"/>
                  <a:pt x="6470" y="9397"/>
                  <a:pt x="6462" y="9397"/>
                </a:cubicBezTo>
                <a:close/>
                <a:moveTo>
                  <a:pt x="7414" y="9242"/>
                </a:moveTo>
                <a:cubicBezTo>
                  <a:pt x="7401" y="9242"/>
                  <a:pt x="7387" y="9244"/>
                  <a:pt x="7374" y="9248"/>
                </a:cubicBezTo>
                <a:cubicBezTo>
                  <a:pt x="7299" y="9270"/>
                  <a:pt x="7257" y="9349"/>
                  <a:pt x="7279" y="9423"/>
                </a:cubicBezTo>
                <a:cubicBezTo>
                  <a:pt x="7331" y="9597"/>
                  <a:pt x="7370" y="9776"/>
                  <a:pt x="7397" y="9954"/>
                </a:cubicBezTo>
                <a:cubicBezTo>
                  <a:pt x="7407" y="10024"/>
                  <a:pt x="7467" y="10074"/>
                  <a:pt x="7537" y="10074"/>
                </a:cubicBezTo>
                <a:cubicBezTo>
                  <a:pt x="7543" y="10074"/>
                  <a:pt x="7550" y="10073"/>
                  <a:pt x="7557" y="10073"/>
                </a:cubicBezTo>
                <a:cubicBezTo>
                  <a:pt x="7635" y="10061"/>
                  <a:pt x="7687" y="9990"/>
                  <a:pt x="7676" y="9913"/>
                </a:cubicBezTo>
                <a:cubicBezTo>
                  <a:pt x="7663" y="9826"/>
                  <a:pt x="7647" y="9739"/>
                  <a:pt x="7629" y="9652"/>
                </a:cubicBezTo>
                <a:cubicBezTo>
                  <a:pt x="7802" y="9621"/>
                  <a:pt x="7985" y="9581"/>
                  <a:pt x="8172" y="9529"/>
                </a:cubicBezTo>
                <a:cubicBezTo>
                  <a:pt x="8248" y="9510"/>
                  <a:pt x="8292" y="9433"/>
                  <a:pt x="8272" y="9357"/>
                </a:cubicBezTo>
                <a:cubicBezTo>
                  <a:pt x="8255" y="9294"/>
                  <a:pt x="8197" y="9253"/>
                  <a:pt x="8135" y="9253"/>
                </a:cubicBezTo>
                <a:cubicBezTo>
                  <a:pt x="8123" y="9253"/>
                  <a:pt x="8111" y="9254"/>
                  <a:pt x="8099" y="9257"/>
                </a:cubicBezTo>
                <a:cubicBezTo>
                  <a:pt x="7913" y="9308"/>
                  <a:pt x="7733" y="9348"/>
                  <a:pt x="7562" y="9377"/>
                </a:cubicBezTo>
                <a:lnTo>
                  <a:pt x="7560" y="9377"/>
                </a:lnTo>
                <a:cubicBezTo>
                  <a:pt x="7556" y="9366"/>
                  <a:pt x="7554" y="9354"/>
                  <a:pt x="7550" y="9343"/>
                </a:cubicBezTo>
                <a:cubicBezTo>
                  <a:pt x="7532" y="9282"/>
                  <a:pt x="7476" y="9242"/>
                  <a:pt x="7414" y="9242"/>
                </a:cubicBezTo>
                <a:close/>
                <a:moveTo>
                  <a:pt x="674" y="9659"/>
                </a:moveTo>
                <a:cubicBezTo>
                  <a:pt x="628" y="9659"/>
                  <a:pt x="583" y="9682"/>
                  <a:pt x="556" y="9723"/>
                </a:cubicBezTo>
                <a:cubicBezTo>
                  <a:pt x="464" y="9862"/>
                  <a:pt x="383" y="10008"/>
                  <a:pt x="313" y="10156"/>
                </a:cubicBezTo>
                <a:cubicBezTo>
                  <a:pt x="280" y="10226"/>
                  <a:pt x="311" y="10311"/>
                  <a:pt x="381" y="10344"/>
                </a:cubicBezTo>
                <a:cubicBezTo>
                  <a:pt x="400" y="10352"/>
                  <a:pt x="421" y="10357"/>
                  <a:pt x="441" y="10357"/>
                </a:cubicBezTo>
                <a:cubicBezTo>
                  <a:pt x="493" y="10357"/>
                  <a:pt x="545" y="10327"/>
                  <a:pt x="568" y="10277"/>
                </a:cubicBezTo>
                <a:cubicBezTo>
                  <a:pt x="633" y="10139"/>
                  <a:pt x="708" y="10006"/>
                  <a:pt x="791" y="9877"/>
                </a:cubicBezTo>
                <a:cubicBezTo>
                  <a:pt x="834" y="9812"/>
                  <a:pt x="815" y="9724"/>
                  <a:pt x="751" y="9682"/>
                </a:cubicBezTo>
                <a:cubicBezTo>
                  <a:pt x="727" y="9667"/>
                  <a:pt x="700" y="9659"/>
                  <a:pt x="674" y="9659"/>
                </a:cubicBezTo>
                <a:close/>
                <a:moveTo>
                  <a:pt x="7577" y="10354"/>
                </a:moveTo>
                <a:cubicBezTo>
                  <a:pt x="7500" y="10354"/>
                  <a:pt x="7436" y="10417"/>
                  <a:pt x="7436" y="10495"/>
                </a:cubicBezTo>
                <a:cubicBezTo>
                  <a:pt x="7436" y="10677"/>
                  <a:pt x="7422" y="10858"/>
                  <a:pt x="7392" y="11034"/>
                </a:cubicBezTo>
                <a:cubicBezTo>
                  <a:pt x="7380" y="11111"/>
                  <a:pt x="7431" y="11183"/>
                  <a:pt x="7508" y="11196"/>
                </a:cubicBezTo>
                <a:cubicBezTo>
                  <a:pt x="7517" y="11198"/>
                  <a:pt x="7524" y="11198"/>
                  <a:pt x="7532" y="11198"/>
                </a:cubicBezTo>
                <a:cubicBezTo>
                  <a:pt x="7599" y="11198"/>
                  <a:pt x="7659" y="11149"/>
                  <a:pt x="7670" y="11080"/>
                </a:cubicBezTo>
                <a:cubicBezTo>
                  <a:pt x="7702" y="10890"/>
                  <a:pt x="7718" y="10693"/>
                  <a:pt x="7718" y="10496"/>
                </a:cubicBezTo>
                <a:cubicBezTo>
                  <a:pt x="7718" y="10417"/>
                  <a:pt x="7655" y="10354"/>
                  <a:pt x="7577" y="10354"/>
                </a:cubicBezTo>
                <a:close/>
                <a:moveTo>
                  <a:pt x="246" y="10603"/>
                </a:moveTo>
                <a:cubicBezTo>
                  <a:pt x="184" y="10603"/>
                  <a:pt x="126" y="10645"/>
                  <a:pt x="110" y="10708"/>
                </a:cubicBezTo>
                <a:cubicBezTo>
                  <a:pt x="57" y="10899"/>
                  <a:pt x="23" y="11094"/>
                  <a:pt x="7" y="11288"/>
                </a:cubicBezTo>
                <a:cubicBezTo>
                  <a:pt x="1" y="11365"/>
                  <a:pt x="58" y="11434"/>
                  <a:pt x="137" y="11440"/>
                </a:cubicBezTo>
                <a:lnTo>
                  <a:pt x="148" y="11440"/>
                </a:lnTo>
                <a:cubicBezTo>
                  <a:pt x="220" y="11440"/>
                  <a:pt x="283" y="11385"/>
                  <a:pt x="289" y="11310"/>
                </a:cubicBezTo>
                <a:cubicBezTo>
                  <a:pt x="303" y="11134"/>
                  <a:pt x="334" y="10956"/>
                  <a:pt x="382" y="10781"/>
                </a:cubicBezTo>
                <a:cubicBezTo>
                  <a:pt x="401" y="10706"/>
                  <a:pt x="357" y="10629"/>
                  <a:pt x="283" y="10608"/>
                </a:cubicBezTo>
                <a:cubicBezTo>
                  <a:pt x="270" y="10605"/>
                  <a:pt x="258" y="10603"/>
                  <a:pt x="246" y="10603"/>
                </a:cubicBezTo>
                <a:close/>
                <a:moveTo>
                  <a:pt x="7395" y="11462"/>
                </a:moveTo>
                <a:cubicBezTo>
                  <a:pt x="7336" y="11462"/>
                  <a:pt x="7282" y="11499"/>
                  <a:pt x="7261" y="11558"/>
                </a:cubicBezTo>
                <a:cubicBezTo>
                  <a:pt x="7203" y="11727"/>
                  <a:pt x="7130" y="11892"/>
                  <a:pt x="7043" y="12050"/>
                </a:cubicBezTo>
                <a:cubicBezTo>
                  <a:pt x="7005" y="12118"/>
                  <a:pt x="7030" y="12205"/>
                  <a:pt x="7098" y="12241"/>
                </a:cubicBezTo>
                <a:cubicBezTo>
                  <a:pt x="7120" y="12254"/>
                  <a:pt x="7143" y="12260"/>
                  <a:pt x="7166" y="12260"/>
                </a:cubicBezTo>
                <a:cubicBezTo>
                  <a:pt x="7216" y="12260"/>
                  <a:pt x="7264" y="12233"/>
                  <a:pt x="7289" y="12186"/>
                </a:cubicBezTo>
                <a:cubicBezTo>
                  <a:pt x="7385" y="12015"/>
                  <a:pt x="7464" y="11835"/>
                  <a:pt x="7528" y="11650"/>
                </a:cubicBezTo>
                <a:cubicBezTo>
                  <a:pt x="7554" y="11576"/>
                  <a:pt x="7515" y="11495"/>
                  <a:pt x="7440" y="11470"/>
                </a:cubicBezTo>
                <a:cubicBezTo>
                  <a:pt x="7425" y="11465"/>
                  <a:pt x="7410" y="11462"/>
                  <a:pt x="7395" y="11462"/>
                </a:cubicBezTo>
                <a:close/>
                <a:moveTo>
                  <a:pt x="156" y="11721"/>
                </a:moveTo>
                <a:cubicBezTo>
                  <a:pt x="151" y="11721"/>
                  <a:pt x="146" y="11721"/>
                  <a:pt x="140" y="11722"/>
                </a:cubicBezTo>
                <a:cubicBezTo>
                  <a:pt x="63" y="11731"/>
                  <a:pt x="7" y="11800"/>
                  <a:pt x="17" y="11878"/>
                </a:cubicBezTo>
                <a:cubicBezTo>
                  <a:pt x="39" y="12075"/>
                  <a:pt x="80" y="12270"/>
                  <a:pt x="140" y="12456"/>
                </a:cubicBezTo>
                <a:cubicBezTo>
                  <a:pt x="160" y="12516"/>
                  <a:pt x="215" y="12554"/>
                  <a:pt x="275" y="12554"/>
                </a:cubicBezTo>
                <a:cubicBezTo>
                  <a:pt x="289" y="12554"/>
                  <a:pt x="305" y="12551"/>
                  <a:pt x="318" y="12546"/>
                </a:cubicBezTo>
                <a:cubicBezTo>
                  <a:pt x="393" y="12523"/>
                  <a:pt x="433" y="12443"/>
                  <a:pt x="409" y="12369"/>
                </a:cubicBezTo>
                <a:cubicBezTo>
                  <a:pt x="355" y="12201"/>
                  <a:pt x="317" y="12025"/>
                  <a:pt x="296" y="11847"/>
                </a:cubicBezTo>
                <a:cubicBezTo>
                  <a:pt x="288" y="11775"/>
                  <a:pt x="226" y="11721"/>
                  <a:pt x="156" y="11721"/>
                </a:cubicBezTo>
                <a:close/>
                <a:moveTo>
                  <a:pt x="6853" y="12445"/>
                </a:moveTo>
                <a:cubicBezTo>
                  <a:pt x="6812" y="12445"/>
                  <a:pt x="6770" y="12463"/>
                  <a:pt x="6743" y="12497"/>
                </a:cubicBezTo>
                <a:cubicBezTo>
                  <a:pt x="6633" y="12636"/>
                  <a:pt x="6508" y="12768"/>
                  <a:pt x="6372" y="12893"/>
                </a:cubicBezTo>
                <a:cubicBezTo>
                  <a:pt x="6314" y="12944"/>
                  <a:pt x="6311" y="13034"/>
                  <a:pt x="6363" y="13091"/>
                </a:cubicBezTo>
                <a:cubicBezTo>
                  <a:pt x="6391" y="13122"/>
                  <a:pt x="6429" y="13138"/>
                  <a:pt x="6467" y="13138"/>
                </a:cubicBezTo>
                <a:lnTo>
                  <a:pt x="6467" y="13137"/>
                </a:lnTo>
                <a:cubicBezTo>
                  <a:pt x="6502" y="13137"/>
                  <a:pt x="6536" y="13125"/>
                  <a:pt x="6563" y="13100"/>
                </a:cubicBezTo>
                <a:cubicBezTo>
                  <a:pt x="6709" y="12967"/>
                  <a:pt x="6843" y="12823"/>
                  <a:pt x="6963" y="12674"/>
                </a:cubicBezTo>
                <a:cubicBezTo>
                  <a:pt x="7011" y="12612"/>
                  <a:pt x="7001" y="12524"/>
                  <a:pt x="6940" y="12475"/>
                </a:cubicBezTo>
                <a:cubicBezTo>
                  <a:pt x="6915" y="12454"/>
                  <a:pt x="6884" y="12445"/>
                  <a:pt x="6853" y="12445"/>
                </a:cubicBezTo>
                <a:close/>
                <a:moveTo>
                  <a:pt x="504" y="12786"/>
                </a:moveTo>
                <a:cubicBezTo>
                  <a:pt x="480" y="12786"/>
                  <a:pt x="455" y="12792"/>
                  <a:pt x="433" y="12805"/>
                </a:cubicBezTo>
                <a:cubicBezTo>
                  <a:pt x="366" y="12844"/>
                  <a:pt x="343" y="12930"/>
                  <a:pt x="381" y="12997"/>
                </a:cubicBezTo>
                <a:cubicBezTo>
                  <a:pt x="480" y="13169"/>
                  <a:pt x="597" y="13330"/>
                  <a:pt x="730" y="13477"/>
                </a:cubicBezTo>
                <a:cubicBezTo>
                  <a:pt x="758" y="13508"/>
                  <a:pt x="796" y="13523"/>
                  <a:pt x="835" y="13523"/>
                </a:cubicBezTo>
                <a:cubicBezTo>
                  <a:pt x="868" y="13523"/>
                  <a:pt x="902" y="13510"/>
                  <a:pt x="929" y="13487"/>
                </a:cubicBezTo>
                <a:cubicBezTo>
                  <a:pt x="987" y="13434"/>
                  <a:pt x="992" y="13345"/>
                  <a:pt x="939" y="13287"/>
                </a:cubicBezTo>
                <a:cubicBezTo>
                  <a:pt x="820" y="13156"/>
                  <a:pt x="714" y="13011"/>
                  <a:pt x="626" y="12856"/>
                </a:cubicBezTo>
                <a:cubicBezTo>
                  <a:pt x="599" y="12811"/>
                  <a:pt x="552" y="12786"/>
                  <a:pt x="504" y="12786"/>
                </a:cubicBezTo>
                <a:close/>
                <a:moveTo>
                  <a:pt x="6025" y="13206"/>
                </a:moveTo>
                <a:cubicBezTo>
                  <a:pt x="5998" y="13206"/>
                  <a:pt x="5970" y="13214"/>
                  <a:pt x="5945" y="13231"/>
                </a:cubicBezTo>
                <a:cubicBezTo>
                  <a:pt x="5800" y="13332"/>
                  <a:pt x="5643" y="13426"/>
                  <a:pt x="5478" y="13514"/>
                </a:cubicBezTo>
                <a:cubicBezTo>
                  <a:pt x="5409" y="13550"/>
                  <a:pt x="5383" y="13635"/>
                  <a:pt x="5419" y="13704"/>
                </a:cubicBezTo>
                <a:cubicBezTo>
                  <a:pt x="5444" y="13752"/>
                  <a:pt x="5493" y="13779"/>
                  <a:pt x="5544" y="13779"/>
                </a:cubicBezTo>
                <a:lnTo>
                  <a:pt x="5544" y="13780"/>
                </a:lnTo>
                <a:cubicBezTo>
                  <a:pt x="5566" y="13780"/>
                  <a:pt x="5589" y="13774"/>
                  <a:pt x="5610" y="13763"/>
                </a:cubicBezTo>
                <a:cubicBezTo>
                  <a:pt x="5784" y="13671"/>
                  <a:pt x="5952" y="13569"/>
                  <a:pt x="6106" y="13463"/>
                </a:cubicBezTo>
                <a:cubicBezTo>
                  <a:pt x="6170" y="13419"/>
                  <a:pt x="6187" y="13330"/>
                  <a:pt x="6141" y="13267"/>
                </a:cubicBezTo>
                <a:cubicBezTo>
                  <a:pt x="6114" y="13227"/>
                  <a:pt x="6070" y="13206"/>
                  <a:pt x="6025" y="13206"/>
                </a:cubicBezTo>
                <a:close/>
                <a:moveTo>
                  <a:pt x="1255" y="13615"/>
                </a:moveTo>
                <a:cubicBezTo>
                  <a:pt x="1211" y="13615"/>
                  <a:pt x="1168" y="13636"/>
                  <a:pt x="1140" y="13675"/>
                </a:cubicBezTo>
                <a:cubicBezTo>
                  <a:pt x="1095" y="13737"/>
                  <a:pt x="1109" y="13825"/>
                  <a:pt x="1173" y="13871"/>
                </a:cubicBezTo>
                <a:cubicBezTo>
                  <a:pt x="1332" y="13984"/>
                  <a:pt x="1505" y="14084"/>
                  <a:pt x="1688" y="14164"/>
                </a:cubicBezTo>
                <a:cubicBezTo>
                  <a:pt x="1706" y="14172"/>
                  <a:pt x="1724" y="14176"/>
                  <a:pt x="1744" y="14176"/>
                </a:cubicBezTo>
                <a:lnTo>
                  <a:pt x="1744" y="14177"/>
                </a:lnTo>
                <a:cubicBezTo>
                  <a:pt x="1798" y="14177"/>
                  <a:pt x="1849" y="14145"/>
                  <a:pt x="1873" y="14092"/>
                </a:cubicBezTo>
                <a:cubicBezTo>
                  <a:pt x="1904" y="14021"/>
                  <a:pt x="1873" y="13938"/>
                  <a:pt x="1802" y="13906"/>
                </a:cubicBezTo>
                <a:cubicBezTo>
                  <a:pt x="1636" y="13834"/>
                  <a:pt x="1481" y="13744"/>
                  <a:pt x="1337" y="13641"/>
                </a:cubicBezTo>
                <a:cubicBezTo>
                  <a:pt x="1312" y="13624"/>
                  <a:pt x="1284" y="13615"/>
                  <a:pt x="1255" y="13615"/>
                </a:cubicBezTo>
                <a:close/>
                <a:moveTo>
                  <a:pt x="5032" y="13735"/>
                </a:moveTo>
                <a:cubicBezTo>
                  <a:pt x="5015" y="13735"/>
                  <a:pt x="4997" y="13738"/>
                  <a:pt x="4979" y="13746"/>
                </a:cubicBezTo>
                <a:cubicBezTo>
                  <a:pt x="4805" y="13818"/>
                  <a:pt x="4631" y="13880"/>
                  <a:pt x="4461" y="13933"/>
                </a:cubicBezTo>
                <a:cubicBezTo>
                  <a:pt x="4386" y="13956"/>
                  <a:pt x="4344" y="14036"/>
                  <a:pt x="4368" y="14111"/>
                </a:cubicBezTo>
                <a:cubicBezTo>
                  <a:pt x="4387" y="14171"/>
                  <a:pt x="4442" y="14210"/>
                  <a:pt x="4502" y="14210"/>
                </a:cubicBezTo>
                <a:cubicBezTo>
                  <a:pt x="4516" y="14210"/>
                  <a:pt x="4531" y="14207"/>
                  <a:pt x="4544" y="14202"/>
                </a:cubicBezTo>
                <a:cubicBezTo>
                  <a:pt x="4722" y="14147"/>
                  <a:pt x="4904" y="14081"/>
                  <a:pt x="5087" y="14006"/>
                </a:cubicBezTo>
                <a:cubicBezTo>
                  <a:pt x="5159" y="13977"/>
                  <a:pt x="5193" y="13895"/>
                  <a:pt x="5163" y="13823"/>
                </a:cubicBezTo>
                <a:cubicBezTo>
                  <a:pt x="5140" y="13768"/>
                  <a:pt x="5088" y="13735"/>
                  <a:pt x="5032" y="13735"/>
                </a:cubicBezTo>
                <a:close/>
                <a:moveTo>
                  <a:pt x="3957" y="14069"/>
                </a:moveTo>
                <a:cubicBezTo>
                  <a:pt x="3948" y="14069"/>
                  <a:pt x="3938" y="14070"/>
                  <a:pt x="3929" y="14071"/>
                </a:cubicBezTo>
                <a:cubicBezTo>
                  <a:pt x="3745" y="14108"/>
                  <a:pt x="3563" y="14134"/>
                  <a:pt x="3388" y="14149"/>
                </a:cubicBezTo>
                <a:cubicBezTo>
                  <a:pt x="3311" y="14155"/>
                  <a:pt x="3252" y="14222"/>
                  <a:pt x="3258" y="14300"/>
                </a:cubicBezTo>
                <a:cubicBezTo>
                  <a:pt x="3264" y="14374"/>
                  <a:pt x="3325" y="14430"/>
                  <a:pt x="3399" y="14430"/>
                </a:cubicBezTo>
                <a:cubicBezTo>
                  <a:pt x="3402" y="14430"/>
                  <a:pt x="3406" y="14429"/>
                  <a:pt x="3410" y="14429"/>
                </a:cubicBezTo>
                <a:cubicBezTo>
                  <a:pt x="3597" y="14414"/>
                  <a:pt x="3791" y="14387"/>
                  <a:pt x="3984" y="14348"/>
                </a:cubicBezTo>
                <a:cubicBezTo>
                  <a:pt x="4062" y="14332"/>
                  <a:pt x="4111" y="14258"/>
                  <a:pt x="4095" y="14182"/>
                </a:cubicBezTo>
                <a:cubicBezTo>
                  <a:pt x="4082" y="14115"/>
                  <a:pt x="4023" y="14069"/>
                  <a:pt x="3957" y="14069"/>
                </a:cubicBezTo>
                <a:close/>
                <a:moveTo>
                  <a:pt x="2277" y="14072"/>
                </a:moveTo>
                <a:cubicBezTo>
                  <a:pt x="2214" y="14072"/>
                  <a:pt x="2155" y="14117"/>
                  <a:pt x="2141" y="14180"/>
                </a:cubicBezTo>
                <a:cubicBezTo>
                  <a:pt x="2122" y="14256"/>
                  <a:pt x="2170" y="14332"/>
                  <a:pt x="2246" y="14351"/>
                </a:cubicBezTo>
                <a:cubicBezTo>
                  <a:pt x="2432" y="14394"/>
                  <a:pt x="2627" y="14422"/>
                  <a:pt x="2827" y="14435"/>
                </a:cubicBezTo>
                <a:lnTo>
                  <a:pt x="2835" y="14435"/>
                </a:lnTo>
                <a:cubicBezTo>
                  <a:pt x="2909" y="14435"/>
                  <a:pt x="2971" y="14378"/>
                  <a:pt x="2976" y="14303"/>
                </a:cubicBezTo>
                <a:cubicBezTo>
                  <a:pt x="2981" y="14226"/>
                  <a:pt x="2922" y="14158"/>
                  <a:pt x="2844" y="14153"/>
                </a:cubicBezTo>
                <a:cubicBezTo>
                  <a:pt x="2660" y="14141"/>
                  <a:pt x="2481" y="14115"/>
                  <a:pt x="2310" y="14076"/>
                </a:cubicBezTo>
                <a:cubicBezTo>
                  <a:pt x="2299" y="14074"/>
                  <a:pt x="2288" y="14072"/>
                  <a:pt x="2277" y="14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25885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406472-919F-4BDF-A60F-2CE161F09AE2}" type="slidenum">
              <a:rPr lang="pt-BR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0046853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565967" y="591433"/>
            <a:ext cx="7074000" cy="707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705900" y="5190567"/>
            <a:ext cx="2780400" cy="6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079467" y="1130563"/>
            <a:ext cx="4047600" cy="24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195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4"/>
          <p:cNvGrpSpPr/>
          <p:nvPr/>
        </p:nvGrpSpPr>
        <p:grpSpPr>
          <a:xfrm>
            <a:off x="-323257" y="417802"/>
            <a:ext cx="12726425" cy="1166151"/>
            <a:chOff x="-242443" y="237150"/>
            <a:chExt cx="9544819" cy="874613"/>
          </a:xfrm>
        </p:grpSpPr>
        <p:sp>
          <p:nvSpPr>
            <p:cNvPr id="21" name="Google Shape;21;p4"/>
            <p:cNvSpPr/>
            <p:nvPr/>
          </p:nvSpPr>
          <p:spPr>
            <a:xfrm>
              <a:off x="7625675" y="408622"/>
              <a:ext cx="808827" cy="645494"/>
            </a:xfrm>
            <a:custGeom>
              <a:avLst/>
              <a:gdLst/>
              <a:ahLst/>
              <a:cxnLst/>
              <a:rect l="l" t="t" r="r" b="b"/>
              <a:pathLst>
                <a:path w="61461" h="49059" extrusionOk="0">
                  <a:moveTo>
                    <a:pt x="23010" y="0"/>
                  </a:moveTo>
                  <a:cubicBezTo>
                    <a:pt x="16201" y="0"/>
                    <a:pt x="10669" y="5502"/>
                    <a:pt x="10669" y="12311"/>
                  </a:cubicBezTo>
                  <a:cubicBezTo>
                    <a:pt x="10669" y="13374"/>
                    <a:pt x="10821" y="14408"/>
                    <a:pt x="11065" y="15381"/>
                  </a:cubicBezTo>
                  <a:lnTo>
                    <a:pt x="10669" y="15381"/>
                  </a:lnTo>
                  <a:cubicBezTo>
                    <a:pt x="4773" y="15381"/>
                    <a:pt x="1" y="20153"/>
                    <a:pt x="1" y="26049"/>
                  </a:cubicBezTo>
                  <a:cubicBezTo>
                    <a:pt x="1" y="31399"/>
                    <a:pt x="3922" y="35837"/>
                    <a:pt x="9058" y="36627"/>
                  </a:cubicBezTo>
                  <a:cubicBezTo>
                    <a:pt x="9058" y="36657"/>
                    <a:pt x="9058" y="36718"/>
                    <a:pt x="9058" y="36749"/>
                  </a:cubicBezTo>
                  <a:cubicBezTo>
                    <a:pt x="9058" y="43557"/>
                    <a:pt x="14560" y="49059"/>
                    <a:pt x="21369" y="49059"/>
                  </a:cubicBezTo>
                  <a:cubicBezTo>
                    <a:pt x="25503" y="49059"/>
                    <a:pt x="29150" y="47022"/>
                    <a:pt x="31399" y="43892"/>
                  </a:cubicBezTo>
                  <a:cubicBezTo>
                    <a:pt x="33101" y="46080"/>
                    <a:pt x="35776" y="47478"/>
                    <a:pt x="38755" y="47478"/>
                  </a:cubicBezTo>
                  <a:cubicBezTo>
                    <a:pt x="43740" y="47478"/>
                    <a:pt x="47813" y="43588"/>
                    <a:pt x="48117" y="38694"/>
                  </a:cubicBezTo>
                  <a:cubicBezTo>
                    <a:pt x="49302" y="39271"/>
                    <a:pt x="50670" y="39575"/>
                    <a:pt x="52099" y="39575"/>
                  </a:cubicBezTo>
                  <a:cubicBezTo>
                    <a:pt x="57266" y="39575"/>
                    <a:pt x="61461" y="35381"/>
                    <a:pt x="61461" y="30214"/>
                  </a:cubicBezTo>
                  <a:cubicBezTo>
                    <a:pt x="61461" y="25593"/>
                    <a:pt x="58087" y="21733"/>
                    <a:pt x="53649" y="21004"/>
                  </a:cubicBezTo>
                  <a:cubicBezTo>
                    <a:pt x="53892" y="20031"/>
                    <a:pt x="54044" y="18967"/>
                    <a:pt x="54044" y="17903"/>
                  </a:cubicBezTo>
                  <a:cubicBezTo>
                    <a:pt x="54044" y="11125"/>
                    <a:pt x="48542" y="5593"/>
                    <a:pt x="41734" y="5593"/>
                  </a:cubicBezTo>
                  <a:cubicBezTo>
                    <a:pt x="39029" y="5593"/>
                    <a:pt x="36536" y="6475"/>
                    <a:pt x="34500" y="7934"/>
                  </a:cubicBezTo>
                  <a:cubicBezTo>
                    <a:pt x="32737" y="3283"/>
                    <a:pt x="28269" y="0"/>
                    <a:pt x="230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855672" y="238550"/>
              <a:ext cx="599324" cy="348163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8585054" y="237150"/>
              <a:ext cx="717322" cy="416604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-242443" y="427082"/>
              <a:ext cx="1178906" cy="684681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17400" y="1765167"/>
            <a:ext cx="10572400" cy="38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0638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marL="1219140" lvl="1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2pPr>
            <a:lvl3pPr marL="1828709" lvl="2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3pPr>
            <a:lvl4pPr marL="2438278" lvl="3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4pPr>
            <a:lvl5pPr marL="3047848" lvl="4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5pPr>
            <a:lvl6pPr marL="3657418" lvl="5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6pPr>
            <a:lvl7pPr marL="4266987" lvl="6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7pPr>
            <a:lvl8pPr marL="4876557" lvl="7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8pPr>
            <a:lvl9pPr marL="5486126" lvl="8" indent="-406381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-2044" y="6081176"/>
            <a:ext cx="12200936" cy="776872"/>
          </a:xfrm>
          <a:custGeom>
            <a:avLst/>
            <a:gdLst/>
            <a:ahLst/>
            <a:cxnLst/>
            <a:rect l="l" t="t" r="r" b="b"/>
            <a:pathLst>
              <a:path w="285113" h="18633" extrusionOk="0">
                <a:moveTo>
                  <a:pt x="1" y="0"/>
                </a:moveTo>
                <a:lnTo>
                  <a:pt x="1" y="18633"/>
                </a:lnTo>
                <a:lnTo>
                  <a:pt x="285112" y="18633"/>
                </a:lnTo>
                <a:lnTo>
                  <a:pt x="285112" y="14104"/>
                </a:lnTo>
                <a:cubicBezTo>
                  <a:pt x="274261" y="13192"/>
                  <a:pt x="263380" y="12341"/>
                  <a:pt x="252467" y="11642"/>
                </a:cubicBezTo>
                <a:cubicBezTo>
                  <a:pt x="167876" y="5806"/>
                  <a:pt x="83923" y="5532"/>
                  <a:pt x="1" y="0"/>
                </a:cubicBezTo>
                <a:close/>
              </a:path>
            </a:pathLst>
          </a:custGeom>
          <a:solidFill>
            <a:srgbClr val="C2B9D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" name="Google Shape;27;p4"/>
          <p:cNvGrpSpPr/>
          <p:nvPr/>
        </p:nvGrpSpPr>
        <p:grpSpPr>
          <a:xfrm>
            <a:off x="-2044" y="5896845"/>
            <a:ext cx="12200936" cy="961207"/>
            <a:chOff x="6554556" y="4623505"/>
            <a:chExt cx="7127825" cy="720905"/>
          </a:xfrm>
        </p:grpSpPr>
        <p:sp>
          <p:nvSpPr>
            <p:cNvPr id="28" name="Google Shape;28;p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693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360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46" name="Google Shape;46;p7"/>
          <p:cNvGrpSpPr/>
          <p:nvPr/>
        </p:nvGrpSpPr>
        <p:grpSpPr>
          <a:xfrm>
            <a:off x="-1600" y="5896809"/>
            <a:ext cx="12192383" cy="961207"/>
            <a:chOff x="6554556" y="4623505"/>
            <a:chExt cx="7127825" cy="720905"/>
          </a:xfrm>
        </p:grpSpPr>
        <p:sp>
          <p:nvSpPr>
            <p:cNvPr id="47" name="Google Shape;47;p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" name="Google Shape;49;p7"/>
          <p:cNvSpPr txBox="1">
            <a:spLocks noGrp="1"/>
          </p:cNvSpPr>
          <p:nvPr>
            <p:ph type="title" idx="2"/>
          </p:nvPr>
        </p:nvSpPr>
        <p:spPr>
          <a:xfrm>
            <a:off x="1931967" y="2498333"/>
            <a:ext cx="8328400" cy="28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641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850800" y="1578467"/>
            <a:ext cx="8490400" cy="3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903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789233" y="1644233"/>
            <a:ext cx="43704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789233" y="3737433"/>
            <a:ext cx="43704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70" lvl="0" indent="-474109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1219140" lvl="1" indent="-474109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2pPr>
            <a:lvl3pPr marL="1828709" lvl="2" indent="-474109">
              <a:spcBef>
                <a:spcPts val="2133"/>
              </a:spcBef>
              <a:spcAft>
                <a:spcPts val="0"/>
              </a:spcAft>
              <a:buSzPts val="2000"/>
              <a:buChar char="■"/>
              <a:defRPr/>
            </a:lvl3pPr>
            <a:lvl4pPr marL="2438278" lvl="3" indent="-474109">
              <a:spcBef>
                <a:spcPts val="2133"/>
              </a:spcBef>
              <a:spcAft>
                <a:spcPts val="0"/>
              </a:spcAft>
              <a:buSzPts val="2000"/>
              <a:buChar char="●"/>
              <a:defRPr/>
            </a:lvl4pPr>
            <a:lvl5pPr marL="3047848" lvl="4" indent="-474109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5pPr>
            <a:lvl6pPr marL="3657418" lvl="5" indent="-474109">
              <a:spcBef>
                <a:spcPts val="2133"/>
              </a:spcBef>
              <a:spcAft>
                <a:spcPts val="0"/>
              </a:spcAft>
              <a:buSzPts val="2000"/>
              <a:buChar char="■"/>
              <a:defRPr/>
            </a:lvl6pPr>
            <a:lvl7pPr marL="4266987" lvl="6" indent="-474109">
              <a:spcBef>
                <a:spcPts val="2133"/>
              </a:spcBef>
              <a:spcAft>
                <a:spcPts val="0"/>
              </a:spcAft>
              <a:buSzPts val="2000"/>
              <a:buChar char="●"/>
              <a:defRPr/>
            </a:lvl7pPr>
            <a:lvl8pPr marL="4876557" lvl="7" indent="-474109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8pPr>
            <a:lvl9pPr marL="5486126" lvl="8" indent="-474109">
              <a:spcBef>
                <a:spcPts val="2133"/>
              </a:spcBef>
              <a:spcAft>
                <a:spcPts val="2133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748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745460" y="5372719"/>
            <a:ext cx="87136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70" lvl="0" indent="-30478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294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94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003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dk2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"/>
          <p:cNvSpPr/>
          <p:nvPr/>
        </p:nvSpPr>
        <p:spPr>
          <a:xfrm>
            <a:off x="195000" y="188400"/>
            <a:ext cx="11802000" cy="6481200"/>
          </a:xfrm>
          <a:prstGeom prst="roundRect">
            <a:avLst>
              <a:gd name="adj" fmla="val 6264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960000" y="489897"/>
            <a:ext cx="102720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ubTitle" idx="1"/>
          </p:nvPr>
        </p:nvSpPr>
        <p:spPr>
          <a:xfrm>
            <a:off x="2988733" y="1798333"/>
            <a:ext cx="6214800" cy="22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9"/>
          <p:cNvSpPr/>
          <p:nvPr/>
        </p:nvSpPr>
        <p:spPr>
          <a:xfrm>
            <a:off x="194987" y="4141865"/>
            <a:ext cx="1744872" cy="488195"/>
          </a:xfrm>
          <a:custGeom>
            <a:avLst/>
            <a:gdLst/>
            <a:ahLst/>
            <a:cxnLst/>
            <a:rect l="l" t="t" r="r" b="b"/>
            <a:pathLst>
              <a:path w="17823" h="4987" extrusionOk="0">
                <a:moveTo>
                  <a:pt x="6644" y="0"/>
                </a:moveTo>
                <a:cubicBezTo>
                  <a:pt x="6637" y="0"/>
                  <a:pt x="6630" y="1"/>
                  <a:pt x="6622" y="2"/>
                </a:cubicBezTo>
                <a:cubicBezTo>
                  <a:pt x="6473" y="34"/>
                  <a:pt x="6330" y="92"/>
                  <a:pt x="6205" y="169"/>
                </a:cubicBezTo>
                <a:cubicBezTo>
                  <a:pt x="6156" y="200"/>
                  <a:pt x="6141" y="263"/>
                  <a:pt x="6172" y="312"/>
                </a:cubicBezTo>
                <a:cubicBezTo>
                  <a:pt x="6191" y="344"/>
                  <a:pt x="6226" y="361"/>
                  <a:pt x="6260" y="361"/>
                </a:cubicBezTo>
                <a:cubicBezTo>
                  <a:pt x="6278" y="361"/>
                  <a:pt x="6298" y="356"/>
                  <a:pt x="6314" y="345"/>
                </a:cubicBezTo>
                <a:cubicBezTo>
                  <a:pt x="6419" y="282"/>
                  <a:pt x="6540" y="233"/>
                  <a:pt x="6665" y="206"/>
                </a:cubicBezTo>
                <a:cubicBezTo>
                  <a:pt x="6722" y="193"/>
                  <a:pt x="6757" y="138"/>
                  <a:pt x="6745" y="82"/>
                </a:cubicBezTo>
                <a:cubicBezTo>
                  <a:pt x="6735" y="34"/>
                  <a:pt x="6692" y="0"/>
                  <a:pt x="6644" y="0"/>
                </a:cubicBezTo>
                <a:close/>
                <a:moveTo>
                  <a:pt x="6996" y="138"/>
                </a:moveTo>
                <a:cubicBezTo>
                  <a:pt x="6982" y="138"/>
                  <a:pt x="6969" y="140"/>
                  <a:pt x="6956" y="146"/>
                </a:cubicBezTo>
                <a:cubicBezTo>
                  <a:pt x="6903" y="168"/>
                  <a:pt x="6877" y="229"/>
                  <a:pt x="6899" y="282"/>
                </a:cubicBezTo>
                <a:cubicBezTo>
                  <a:pt x="6915" y="320"/>
                  <a:pt x="6924" y="369"/>
                  <a:pt x="6924" y="429"/>
                </a:cubicBezTo>
                <a:cubicBezTo>
                  <a:pt x="6924" y="487"/>
                  <a:pt x="6915" y="555"/>
                  <a:pt x="6899" y="630"/>
                </a:cubicBezTo>
                <a:cubicBezTo>
                  <a:pt x="6888" y="685"/>
                  <a:pt x="6924" y="740"/>
                  <a:pt x="6980" y="752"/>
                </a:cubicBezTo>
                <a:cubicBezTo>
                  <a:pt x="6986" y="753"/>
                  <a:pt x="6994" y="754"/>
                  <a:pt x="7001" y="754"/>
                </a:cubicBezTo>
                <a:lnTo>
                  <a:pt x="7002" y="754"/>
                </a:lnTo>
                <a:cubicBezTo>
                  <a:pt x="7050" y="754"/>
                  <a:pt x="7093" y="721"/>
                  <a:pt x="7103" y="672"/>
                </a:cubicBezTo>
                <a:cubicBezTo>
                  <a:pt x="7122" y="584"/>
                  <a:pt x="7132" y="502"/>
                  <a:pt x="7132" y="429"/>
                </a:cubicBezTo>
                <a:cubicBezTo>
                  <a:pt x="7132" y="340"/>
                  <a:pt x="7119" y="265"/>
                  <a:pt x="7092" y="201"/>
                </a:cubicBezTo>
                <a:cubicBezTo>
                  <a:pt x="7075" y="161"/>
                  <a:pt x="7036" y="138"/>
                  <a:pt x="6996" y="138"/>
                </a:cubicBezTo>
                <a:close/>
                <a:moveTo>
                  <a:pt x="5960" y="437"/>
                </a:moveTo>
                <a:cubicBezTo>
                  <a:pt x="5927" y="437"/>
                  <a:pt x="5894" y="453"/>
                  <a:pt x="5874" y="483"/>
                </a:cubicBezTo>
                <a:cubicBezTo>
                  <a:pt x="5787" y="615"/>
                  <a:pt x="5736" y="762"/>
                  <a:pt x="5722" y="920"/>
                </a:cubicBezTo>
                <a:cubicBezTo>
                  <a:pt x="5717" y="977"/>
                  <a:pt x="5760" y="1028"/>
                  <a:pt x="5818" y="1033"/>
                </a:cubicBezTo>
                <a:lnTo>
                  <a:pt x="5826" y="1033"/>
                </a:lnTo>
                <a:cubicBezTo>
                  <a:pt x="5879" y="1033"/>
                  <a:pt x="5925" y="992"/>
                  <a:pt x="5929" y="937"/>
                </a:cubicBezTo>
                <a:cubicBezTo>
                  <a:pt x="5940" y="815"/>
                  <a:pt x="5979" y="701"/>
                  <a:pt x="6047" y="599"/>
                </a:cubicBezTo>
                <a:cubicBezTo>
                  <a:pt x="6079" y="551"/>
                  <a:pt x="6066" y="486"/>
                  <a:pt x="6019" y="454"/>
                </a:cubicBezTo>
                <a:cubicBezTo>
                  <a:pt x="6001" y="442"/>
                  <a:pt x="5980" y="437"/>
                  <a:pt x="5960" y="437"/>
                </a:cubicBezTo>
                <a:close/>
                <a:moveTo>
                  <a:pt x="17671" y="933"/>
                </a:moveTo>
                <a:cubicBezTo>
                  <a:pt x="17661" y="933"/>
                  <a:pt x="17652" y="934"/>
                  <a:pt x="17642" y="937"/>
                </a:cubicBezTo>
                <a:cubicBezTo>
                  <a:pt x="17587" y="953"/>
                  <a:pt x="17556" y="1011"/>
                  <a:pt x="17571" y="1066"/>
                </a:cubicBezTo>
                <a:lnTo>
                  <a:pt x="17596" y="1059"/>
                </a:lnTo>
                <a:lnTo>
                  <a:pt x="17596" y="1059"/>
                </a:lnTo>
                <a:lnTo>
                  <a:pt x="17769" y="1004"/>
                </a:lnTo>
                <a:cubicBezTo>
                  <a:pt x="17755" y="960"/>
                  <a:pt x="17714" y="933"/>
                  <a:pt x="17671" y="933"/>
                </a:cubicBezTo>
                <a:close/>
                <a:moveTo>
                  <a:pt x="17673" y="1040"/>
                </a:moveTo>
                <a:lnTo>
                  <a:pt x="17596" y="1059"/>
                </a:lnTo>
                <a:lnTo>
                  <a:pt x="17596" y="1059"/>
                </a:lnTo>
                <a:lnTo>
                  <a:pt x="17572" y="1067"/>
                </a:lnTo>
                <a:lnTo>
                  <a:pt x="17572" y="1067"/>
                </a:lnTo>
                <a:lnTo>
                  <a:pt x="17673" y="1040"/>
                </a:lnTo>
                <a:close/>
                <a:moveTo>
                  <a:pt x="6871" y="941"/>
                </a:moveTo>
                <a:cubicBezTo>
                  <a:pt x="6830" y="941"/>
                  <a:pt x="6792" y="964"/>
                  <a:pt x="6776" y="1004"/>
                </a:cubicBezTo>
                <a:cubicBezTo>
                  <a:pt x="6725" y="1121"/>
                  <a:pt x="6664" y="1241"/>
                  <a:pt x="6593" y="1363"/>
                </a:cubicBezTo>
                <a:cubicBezTo>
                  <a:pt x="6564" y="1414"/>
                  <a:pt x="6581" y="1476"/>
                  <a:pt x="6631" y="1505"/>
                </a:cubicBezTo>
                <a:cubicBezTo>
                  <a:pt x="6647" y="1515"/>
                  <a:pt x="6665" y="1519"/>
                  <a:pt x="6682" y="1519"/>
                </a:cubicBezTo>
                <a:lnTo>
                  <a:pt x="6682" y="1520"/>
                </a:lnTo>
                <a:cubicBezTo>
                  <a:pt x="6719" y="1520"/>
                  <a:pt x="6753" y="1500"/>
                  <a:pt x="6773" y="1467"/>
                </a:cubicBezTo>
                <a:cubicBezTo>
                  <a:pt x="6848" y="1339"/>
                  <a:pt x="6913" y="1210"/>
                  <a:pt x="6967" y="1086"/>
                </a:cubicBezTo>
                <a:cubicBezTo>
                  <a:pt x="6989" y="1034"/>
                  <a:pt x="6964" y="973"/>
                  <a:pt x="6912" y="949"/>
                </a:cubicBezTo>
                <a:cubicBezTo>
                  <a:pt x="6898" y="944"/>
                  <a:pt x="6884" y="941"/>
                  <a:pt x="6871" y="941"/>
                </a:cubicBezTo>
                <a:close/>
                <a:moveTo>
                  <a:pt x="5879" y="1233"/>
                </a:moveTo>
                <a:cubicBezTo>
                  <a:pt x="5868" y="1233"/>
                  <a:pt x="5858" y="1235"/>
                  <a:pt x="5847" y="1238"/>
                </a:cubicBezTo>
                <a:cubicBezTo>
                  <a:pt x="5793" y="1257"/>
                  <a:pt x="5763" y="1316"/>
                  <a:pt x="5781" y="1369"/>
                </a:cubicBezTo>
                <a:cubicBezTo>
                  <a:pt x="5823" y="1498"/>
                  <a:pt x="5886" y="1632"/>
                  <a:pt x="5971" y="1766"/>
                </a:cubicBezTo>
                <a:cubicBezTo>
                  <a:pt x="5990" y="1797"/>
                  <a:pt x="6023" y="1815"/>
                  <a:pt x="6059" y="1815"/>
                </a:cubicBezTo>
                <a:cubicBezTo>
                  <a:pt x="6077" y="1815"/>
                  <a:pt x="6096" y="1810"/>
                  <a:pt x="6113" y="1799"/>
                </a:cubicBezTo>
                <a:cubicBezTo>
                  <a:pt x="6162" y="1769"/>
                  <a:pt x="6177" y="1704"/>
                  <a:pt x="6146" y="1656"/>
                </a:cubicBezTo>
                <a:cubicBezTo>
                  <a:pt x="6071" y="1536"/>
                  <a:pt x="6015" y="1418"/>
                  <a:pt x="5978" y="1306"/>
                </a:cubicBezTo>
                <a:cubicBezTo>
                  <a:pt x="5964" y="1261"/>
                  <a:pt x="5923" y="1233"/>
                  <a:pt x="5879" y="1233"/>
                </a:cubicBezTo>
                <a:close/>
                <a:moveTo>
                  <a:pt x="17718" y="1347"/>
                </a:moveTo>
                <a:cubicBezTo>
                  <a:pt x="17661" y="1347"/>
                  <a:pt x="17614" y="1389"/>
                  <a:pt x="17611" y="1445"/>
                </a:cubicBezTo>
                <a:cubicBezTo>
                  <a:pt x="17604" y="1567"/>
                  <a:pt x="17580" y="1695"/>
                  <a:pt x="17539" y="1829"/>
                </a:cubicBezTo>
                <a:cubicBezTo>
                  <a:pt x="17522" y="1883"/>
                  <a:pt x="17554" y="1941"/>
                  <a:pt x="17608" y="1957"/>
                </a:cubicBezTo>
                <a:cubicBezTo>
                  <a:pt x="17619" y="1961"/>
                  <a:pt x="17629" y="1962"/>
                  <a:pt x="17638" y="1962"/>
                </a:cubicBezTo>
                <a:cubicBezTo>
                  <a:pt x="17682" y="1962"/>
                  <a:pt x="17724" y="1934"/>
                  <a:pt x="17738" y="1889"/>
                </a:cubicBezTo>
                <a:cubicBezTo>
                  <a:pt x="17783" y="1741"/>
                  <a:pt x="17810" y="1596"/>
                  <a:pt x="17818" y="1458"/>
                </a:cubicBezTo>
                <a:cubicBezTo>
                  <a:pt x="17822" y="1400"/>
                  <a:pt x="17778" y="1351"/>
                  <a:pt x="17720" y="1347"/>
                </a:cubicBezTo>
                <a:cubicBezTo>
                  <a:pt x="17720" y="1347"/>
                  <a:pt x="17719" y="1347"/>
                  <a:pt x="17718" y="1347"/>
                </a:cubicBezTo>
                <a:close/>
                <a:moveTo>
                  <a:pt x="118" y="1555"/>
                </a:moveTo>
                <a:cubicBezTo>
                  <a:pt x="104" y="1555"/>
                  <a:pt x="91" y="1557"/>
                  <a:pt x="78" y="1563"/>
                </a:cubicBezTo>
                <a:cubicBezTo>
                  <a:pt x="25" y="1585"/>
                  <a:pt x="0" y="1646"/>
                  <a:pt x="22" y="1699"/>
                </a:cubicBezTo>
                <a:cubicBezTo>
                  <a:pt x="25" y="1705"/>
                  <a:pt x="90" y="1858"/>
                  <a:pt x="223" y="2081"/>
                </a:cubicBezTo>
                <a:cubicBezTo>
                  <a:pt x="243" y="2113"/>
                  <a:pt x="277" y="2131"/>
                  <a:pt x="313" y="2131"/>
                </a:cubicBezTo>
                <a:cubicBezTo>
                  <a:pt x="330" y="2131"/>
                  <a:pt x="348" y="2126"/>
                  <a:pt x="365" y="2117"/>
                </a:cubicBezTo>
                <a:cubicBezTo>
                  <a:pt x="414" y="2087"/>
                  <a:pt x="430" y="2024"/>
                  <a:pt x="401" y="1975"/>
                </a:cubicBezTo>
                <a:cubicBezTo>
                  <a:pt x="276" y="1765"/>
                  <a:pt x="215" y="1619"/>
                  <a:pt x="214" y="1618"/>
                </a:cubicBezTo>
                <a:cubicBezTo>
                  <a:pt x="197" y="1579"/>
                  <a:pt x="158" y="1555"/>
                  <a:pt x="118" y="1555"/>
                </a:cubicBezTo>
                <a:close/>
                <a:moveTo>
                  <a:pt x="6457" y="1660"/>
                </a:moveTo>
                <a:cubicBezTo>
                  <a:pt x="6425" y="1660"/>
                  <a:pt x="6393" y="1675"/>
                  <a:pt x="6373" y="1704"/>
                </a:cubicBezTo>
                <a:cubicBezTo>
                  <a:pt x="6294" y="1813"/>
                  <a:pt x="6211" y="1921"/>
                  <a:pt x="6123" y="2025"/>
                </a:cubicBezTo>
                <a:cubicBezTo>
                  <a:pt x="6085" y="2068"/>
                  <a:pt x="6091" y="2134"/>
                  <a:pt x="6134" y="2171"/>
                </a:cubicBezTo>
                <a:cubicBezTo>
                  <a:pt x="6153" y="2187"/>
                  <a:pt x="6177" y="2195"/>
                  <a:pt x="6201" y="2195"/>
                </a:cubicBezTo>
                <a:cubicBezTo>
                  <a:pt x="6228" y="2195"/>
                  <a:pt x="6254" y="2185"/>
                  <a:pt x="6275" y="2166"/>
                </a:cubicBezTo>
                <a:cubicBezTo>
                  <a:pt x="6349" y="2249"/>
                  <a:pt x="6433" y="2333"/>
                  <a:pt x="6522" y="2418"/>
                </a:cubicBezTo>
                <a:cubicBezTo>
                  <a:pt x="6542" y="2438"/>
                  <a:pt x="6567" y="2446"/>
                  <a:pt x="6593" y="2446"/>
                </a:cubicBezTo>
                <a:cubicBezTo>
                  <a:pt x="6620" y="2446"/>
                  <a:pt x="6648" y="2435"/>
                  <a:pt x="6669" y="2414"/>
                </a:cubicBezTo>
                <a:cubicBezTo>
                  <a:pt x="6708" y="2373"/>
                  <a:pt x="6706" y="2306"/>
                  <a:pt x="6664" y="2267"/>
                </a:cubicBezTo>
                <a:cubicBezTo>
                  <a:pt x="6571" y="2178"/>
                  <a:pt x="6484" y="2090"/>
                  <a:pt x="6408" y="2003"/>
                </a:cubicBezTo>
                <a:cubicBezTo>
                  <a:pt x="6455" y="1944"/>
                  <a:pt x="6499" y="1884"/>
                  <a:pt x="6542" y="1824"/>
                </a:cubicBezTo>
                <a:cubicBezTo>
                  <a:pt x="6575" y="1777"/>
                  <a:pt x="6564" y="1712"/>
                  <a:pt x="6517" y="1679"/>
                </a:cubicBezTo>
                <a:cubicBezTo>
                  <a:pt x="6499" y="1666"/>
                  <a:pt x="6478" y="1660"/>
                  <a:pt x="6457" y="1660"/>
                </a:cubicBezTo>
                <a:close/>
                <a:moveTo>
                  <a:pt x="17482" y="2139"/>
                </a:moveTo>
                <a:cubicBezTo>
                  <a:pt x="17444" y="2139"/>
                  <a:pt x="17408" y="2160"/>
                  <a:pt x="17390" y="2196"/>
                </a:cubicBezTo>
                <a:cubicBezTo>
                  <a:pt x="17332" y="2310"/>
                  <a:pt x="17263" y="2428"/>
                  <a:pt x="17185" y="2542"/>
                </a:cubicBezTo>
                <a:cubicBezTo>
                  <a:pt x="17153" y="2589"/>
                  <a:pt x="17165" y="2654"/>
                  <a:pt x="17213" y="2686"/>
                </a:cubicBezTo>
                <a:cubicBezTo>
                  <a:pt x="17230" y="2698"/>
                  <a:pt x="17251" y="2705"/>
                  <a:pt x="17271" y="2705"/>
                </a:cubicBezTo>
                <a:cubicBezTo>
                  <a:pt x="17304" y="2705"/>
                  <a:pt x="17337" y="2689"/>
                  <a:pt x="17357" y="2659"/>
                </a:cubicBezTo>
                <a:cubicBezTo>
                  <a:pt x="17440" y="2537"/>
                  <a:pt x="17513" y="2412"/>
                  <a:pt x="17575" y="2289"/>
                </a:cubicBezTo>
                <a:cubicBezTo>
                  <a:pt x="17600" y="2238"/>
                  <a:pt x="17580" y="2175"/>
                  <a:pt x="17529" y="2150"/>
                </a:cubicBezTo>
                <a:cubicBezTo>
                  <a:pt x="17514" y="2142"/>
                  <a:pt x="17498" y="2139"/>
                  <a:pt x="17482" y="2139"/>
                </a:cubicBezTo>
                <a:close/>
                <a:moveTo>
                  <a:pt x="5919" y="2293"/>
                </a:moveTo>
                <a:cubicBezTo>
                  <a:pt x="5893" y="2293"/>
                  <a:pt x="5866" y="2303"/>
                  <a:pt x="5846" y="2324"/>
                </a:cubicBezTo>
                <a:cubicBezTo>
                  <a:pt x="5750" y="2420"/>
                  <a:pt x="5650" y="2514"/>
                  <a:pt x="5547" y="2600"/>
                </a:cubicBezTo>
                <a:cubicBezTo>
                  <a:pt x="5504" y="2637"/>
                  <a:pt x="5498" y="2703"/>
                  <a:pt x="5536" y="2746"/>
                </a:cubicBezTo>
                <a:cubicBezTo>
                  <a:pt x="5555" y="2771"/>
                  <a:pt x="5585" y="2783"/>
                  <a:pt x="5614" y="2783"/>
                </a:cubicBezTo>
                <a:cubicBezTo>
                  <a:pt x="5639" y="2783"/>
                  <a:pt x="5662" y="2776"/>
                  <a:pt x="5682" y="2758"/>
                </a:cubicBezTo>
                <a:cubicBezTo>
                  <a:pt x="5788" y="2668"/>
                  <a:pt x="5894" y="2571"/>
                  <a:pt x="5993" y="2471"/>
                </a:cubicBezTo>
                <a:cubicBezTo>
                  <a:pt x="6033" y="2430"/>
                  <a:pt x="6033" y="2364"/>
                  <a:pt x="5993" y="2324"/>
                </a:cubicBezTo>
                <a:cubicBezTo>
                  <a:pt x="5973" y="2303"/>
                  <a:pt x="5946" y="2293"/>
                  <a:pt x="5919" y="2293"/>
                </a:cubicBezTo>
                <a:close/>
                <a:moveTo>
                  <a:pt x="542" y="2271"/>
                </a:moveTo>
                <a:cubicBezTo>
                  <a:pt x="520" y="2271"/>
                  <a:pt x="499" y="2277"/>
                  <a:pt x="481" y="2291"/>
                </a:cubicBezTo>
                <a:cubicBezTo>
                  <a:pt x="434" y="2325"/>
                  <a:pt x="424" y="2390"/>
                  <a:pt x="457" y="2436"/>
                </a:cubicBezTo>
                <a:cubicBezTo>
                  <a:pt x="542" y="2553"/>
                  <a:pt x="632" y="2664"/>
                  <a:pt x="724" y="2768"/>
                </a:cubicBezTo>
                <a:cubicBezTo>
                  <a:pt x="745" y="2790"/>
                  <a:pt x="773" y="2803"/>
                  <a:pt x="803" y="2803"/>
                </a:cubicBezTo>
                <a:cubicBezTo>
                  <a:pt x="827" y="2803"/>
                  <a:pt x="852" y="2794"/>
                  <a:pt x="871" y="2777"/>
                </a:cubicBezTo>
                <a:cubicBezTo>
                  <a:pt x="914" y="2738"/>
                  <a:pt x="918" y="2673"/>
                  <a:pt x="880" y="2630"/>
                </a:cubicBezTo>
                <a:cubicBezTo>
                  <a:pt x="792" y="2531"/>
                  <a:pt x="706" y="2424"/>
                  <a:pt x="625" y="2314"/>
                </a:cubicBezTo>
                <a:cubicBezTo>
                  <a:pt x="605" y="2286"/>
                  <a:pt x="574" y="2271"/>
                  <a:pt x="542" y="2271"/>
                </a:cubicBezTo>
                <a:close/>
                <a:moveTo>
                  <a:pt x="6906" y="2512"/>
                </a:moveTo>
                <a:cubicBezTo>
                  <a:pt x="6875" y="2512"/>
                  <a:pt x="6845" y="2525"/>
                  <a:pt x="6825" y="2550"/>
                </a:cubicBezTo>
                <a:cubicBezTo>
                  <a:pt x="6789" y="2596"/>
                  <a:pt x="6795" y="2661"/>
                  <a:pt x="6840" y="2697"/>
                </a:cubicBezTo>
                <a:cubicBezTo>
                  <a:pt x="6942" y="2781"/>
                  <a:pt x="7054" y="2866"/>
                  <a:pt x="7174" y="2953"/>
                </a:cubicBezTo>
                <a:cubicBezTo>
                  <a:pt x="7192" y="2967"/>
                  <a:pt x="7214" y="2973"/>
                  <a:pt x="7235" y="2973"/>
                </a:cubicBezTo>
                <a:cubicBezTo>
                  <a:pt x="7267" y="2973"/>
                  <a:pt x="7299" y="2958"/>
                  <a:pt x="7319" y="2930"/>
                </a:cubicBezTo>
                <a:cubicBezTo>
                  <a:pt x="7352" y="2883"/>
                  <a:pt x="7343" y="2819"/>
                  <a:pt x="7296" y="2785"/>
                </a:cubicBezTo>
                <a:cubicBezTo>
                  <a:pt x="7180" y="2700"/>
                  <a:pt x="7071" y="2618"/>
                  <a:pt x="6972" y="2536"/>
                </a:cubicBezTo>
                <a:cubicBezTo>
                  <a:pt x="6952" y="2520"/>
                  <a:pt x="6929" y="2512"/>
                  <a:pt x="6906" y="2512"/>
                </a:cubicBezTo>
                <a:close/>
                <a:moveTo>
                  <a:pt x="5288" y="2832"/>
                </a:moveTo>
                <a:cubicBezTo>
                  <a:pt x="5267" y="2832"/>
                  <a:pt x="5246" y="2838"/>
                  <a:pt x="5227" y="2852"/>
                </a:cubicBezTo>
                <a:cubicBezTo>
                  <a:pt x="5116" y="2931"/>
                  <a:pt x="5002" y="3006"/>
                  <a:pt x="4888" y="3075"/>
                </a:cubicBezTo>
                <a:cubicBezTo>
                  <a:pt x="4838" y="3104"/>
                  <a:pt x="4822" y="3168"/>
                  <a:pt x="4851" y="3217"/>
                </a:cubicBezTo>
                <a:cubicBezTo>
                  <a:pt x="4871" y="3250"/>
                  <a:pt x="4905" y="3268"/>
                  <a:pt x="4941" y="3268"/>
                </a:cubicBezTo>
                <a:cubicBezTo>
                  <a:pt x="4959" y="3268"/>
                  <a:pt x="4977" y="3263"/>
                  <a:pt x="4994" y="3253"/>
                </a:cubicBezTo>
                <a:cubicBezTo>
                  <a:pt x="5113" y="3181"/>
                  <a:pt x="5233" y="3103"/>
                  <a:pt x="5348" y="3019"/>
                </a:cubicBezTo>
                <a:cubicBezTo>
                  <a:pt x="5395" y="2986"/>
                  <a:pt x="5406" y="2921"/>
                  <a:pt x="5372" y="2875"/>
                </a:cubicBezTo>
                <a:cubicBezTo>
                  <a:pt x="5352" y="2847"/>
                  <a:pt x="5320" y="2832"/>
                  <a:pt x="5288" y="2832"/>
                </a:cubicBezTo>
                <a:close/>
                <a:moveTo>
                  <a:pt x="17019" y="2827"/>
                </a:moveTo>
                <a:cubicBezTo>
                  <a:pt x="16990" y="2827"/>
                  <a:pt x="16960" y="2839"/>
                  <a:pt x="16940" y="2864"/>
                </a:cubicBezTo>
                <a:cubicBezTo>
                  <a:pt x="16856" y="2964"/>
                  <a:pt x="16762" y="3065"/>
                  <a:pt x="16664" y="3162"/>
                </a:cubicBezTo>
                <a:cubicBezTo>
                  <a:pt x="16623" y="3202"/>
                  <a:pt x="16623" y="3268"/>
                  <a:pt x="16663" y="3308"/>
                </a:cubicBezTo>
                <a:cubicBezTo>
                  <a:pt x="16684" y="3329"/>
                  <a:pt x="16710" y="3339"/>
                  <a:pt x="16738" y="3339"/>
                </a:cubicBezTo>
                <a:cubicBezTo>
                  <a:pt x="16764" y="3339"/>
                  <a:pt x="16791" y="3329"/>
                  <a:pt x="16810" y="3310"/>
                </a:cubicBezTo>
                <a:cubicBezTo>
                  <a:pt x="16913" y="3208"/>
                  <a:pt x="17010" y="3104"/>
                  <a:pt x="17099" y="2999"/>
                </a:cubicBezTo>
                <a:cubicBezTo>
                  <a:pt x="17136" y="2954"/>
                  <a:pt x="17131" y="2888"/>
                  <a:pt x="17087" y="2852"/>
                </a:cubicBezTo>
                <a:cubicBezTo>
                  <a:pt x="17067" y="2835"/>
                  <a:pt x="17043" y="2827"/>
                  <a:pt x="17019" y="2827"/>
                </a:cubicBezTo>
                <a:close/>
                <a:moveTo>
                  <a:pt x="1095" y="2890"/>
                </a:moveTo>
                <a:cubicBezTo>
                  <a:pt x="1067" y="2890"/>
                  <a:pt x="1038" y="2901"/>
                  <a:pt x="1018" y="2924"/>
                </a:cubicBezTo>
                <a:cubicBezTo>
                  <a:pt x="980" y="2967"/>
                  <a:pt x="983" y="3033"/>
                  <a:pt x="1026" y="3071"/>
                </a:cubicBezTo>
                <a:cubicBezTo>
                  <a:pt x="1133" y="3168"/>
                  <a:pt x="1246" y="3257"/>
                  <a:pt x="1361" y="3338"/>
                </a:cubicBezTo>
                <a:cubicBezTo>
                  <a:pt x="1380" y="3350"/>
                  <a:pt x="1399" y="3356"/>
                  <a:pt x="1420" y="3356"/>
                </a:cubicBezTo>
                <a:cubicBezTo>
                  <a:pt x="1453" y="3356"/>
                  <a:pt x="1485" y="3340"/>
                  <a:pt x="1506" y="3312"/>
                </a:cubicBezTo>
                <a:cubicBezTo>
                  <a:pt x="1539" y="3264"/>
                  <a:pt x="1527" y="3199"/>
                  <a:pt x="1480" y="3168"/>
                </a:cubicBezTo>
                <a:cubicBezTo>
                  <a:pt x="1372" y="3092"/>
                  <a:pt x="1267" y="3008"/>
                  <a:pt x="1165" y="2917"/>
                </a:cubicBezTo>
                <a:cubicBezTo>
                  <a:pt x="1145" y="2899"/>
                  <a:pt x="1120" y="2890"/>
                  <a:pt x="1095" y="2890"/>
                </a:cubicBezTo>
                <a:close/>
                <a:moveTo>
                  <a:pt x="7576" y="3001"/>
                </a:moveTo>
                <a:cubicBezTo>
                  <a:pt x="7543" y="3001"/>
                  <a:pt x="7510" y="3017"/>
                  <a:pt x="7490" y="3048"/>
                </a:cubicBezTo>
                <a:cubicBezTo>
                  <a:pt x="7458" y="3095"/>
                  <a:pt x="7471" y="3160"/>
                  <a:pt x="7519" y="3192"/>
                </a:cubicBezTo>
                <a:cubicBezTo>
                  <a:pt x="7631" y="3266"/>
                  <a:pt x="7749" y="3340"/>
                  <a:pt x="7873" y="3416"/>
                </a:cubicBezTo>
                <a:cubicBezTo>
                  <a:pt x="7890" y="3426"/>
                  <a:pt x="7909" y="3431"/>
                  <a:pt x="7927" y="3431"/>
                </a:cubicBezTo>
                <a:cubicBezTo>
                  <a:pt x="7963" y="3431"/>
                  <a:pt x="7997" y="3414"/>
                  <a:pt x="8016" y="3382"/>
                </a:cubicBezTo>
                <a:cubicBezTo>
                  <a:pt x="8046" y="3333"/>
                  <a:pt x="8030" y="3268"/>
                  <a:pt x="7981" y="3239"/>
                </a:cubicBezTo>
                <a:cubicBezTo>
                  <a:pt x="7860" y="3164"/>
                  <a:pt x="7743" y="3090"/>
                  <a:pt x="7634" y="3018"/>
                </a:cubicBezTo>
                <a:cubicBezTo>
                  <a:pt x="7616" y="3007"/>
                  <a:pt x="7596" y="3001"/>
                  <a:pt x="7576" y="3001"/>
                </a:cubicBezTo>
                <a:close/>
                <a:moveTo>
                  <a:pt x="4575" y="3257"/>
                </a:moveTo>
                <a:cubicBezTo>
                  <a:pt x="4560" y="3257"/>
                  <a:pt x="4544" y="3260"/>
                  <a:pt x="4530" y="3267"/>
                </a:cubicBezTo>
                <a:cubicBezTo>
                  <a:pt x="4407" y="3326"/>
                  <a:pt x="4282" y="3380"/>
                  <a:pt x="4157" y="3426"/>
                </a:cubicBezTo>
                <a:cubicBezTo>
                  <a:pt x="4103" y="3446"/>
                  <a:pt x="4076" y="3506"/>
                  <a:pt x="4095" y="3560"/>
                </a:cubicBezTo>
                <a:cubicBezTo>
                  <a:pt x="4111" y="3601"/>
                  <a:pt x="4150" y="3627"/>
                  <a:pt x="4192" y="3627"/>
                </a:cubicBezTo>
                <a:lnTo>
                  <a:pt x="4193" y="3627"/>
                </a:lnTo>
                <a:cubicBezTo>
                  <a:pt x="4204" y="3627"/>
                  <a:pt x="4217" y="3625"/>
                  <a:pt x="4229" y="3621"/>
                </a:cubicBezTo>
                <a:cubicBezTo>
                  <a:pt x="4360" y="3572"/>
                  <a:pt x="4491" y="3516"/>
                  <a:pt x="4620" y="3454"/>
                </a:cubicBezTo>
                <a:cubicBezTo>
                  <a:pt x="4672" y="3430"/>
                  <a:pt x="4693" y="3367"/>
                  <a:pt x="4669" y="3316"/>
                </a:cubicBezTo>
                <a:cubicBezTo>
                  <a:pt x="4651" y="3279"/>
                  <a:pt x="4613" y="3257"/>
                  <a:pt x="4575" y="3257"/>
                </a:cubicBezTo>
                <a:close/>
                <a:moveTo>
                  <a:pt x="1775" y="3362"/>
                </a:moveTo>
                <a:cubicBezTo>
                  <a:pt x="1738" y="3362"/>
                  <a:pt x="1702" y="3383"/>
                  <a:pt x="1683" y="3419"/>
                </a:cubicBezTo>
                <a:cubicBezTo>
                  <a:pt x="1658" y="3470"/>
                  <a:pt x="1679" y="3533"/>
                  <a:pt x="1730" y="3558"/>
                </a:cubicBezTo>
                <a:cubicBezTo>
                  <a:pt x="1859" y="3623"/>
                  <a:pt x="1992" y="3680"/>
                  <a:pt x="2127" y="3724"/>
                </a:cubicBezTo>
                <a:cubicBezTo>
                  <a:pt x="2138" y="3726"/>
                  <a:pt x="2149" y="3729"/>
                  <a:pt x="2160" y="3729"/>
                </a:cubicBezTo>
                <a:cubicBezTo>
                  <a:pt x="2203" y="3729"/>
                  <a:pt x="2244" y="3700"/>
                  <a:pt x="2258" y="3658"/>
                </a:cubicBezTo>
                <a:cubicBezTo>
                  <a:pt x="2276" y="3602"/>
                  <a:pt x="2247" y="3544"/>
                  <a:pt x="2192" y="3527"/>
                </a:cubicBezTo>
                <a:cubicBezTo>
                  <a:pt x="2067" y="3485"/>
                  <a:pt x="1943" y="3433"/>
                  <a:pt x="1823" y="3373"/>
                </a:cubicBezTo>
                <a:cubicBezTo>
                  <a:pt x="1808" y="3365"/>
                  <a:pt x="1791" y="3362"/>
                  <a:pt x="1775" y="3362"/>
                </a:cubicBezTo>
                <a:close/>
                <a:moveTo>
                  <a:pt x="3797" y="3545"/>
                </a:moveTo>
                <a:cubicBezTo>
                  <a:pt x="3789" y="3545"/>
                  <a:pt x="3780" y="3546"/>
                  <a:pt x="3771" y="3549"/>
                </a:cubicBezTo>
                <a:cubicBezTo>
                  <a:pt x="3638" y="3583"/>
                  <a:pt x="3505" y="3610"/>
                  <a:pt x="3376" y="3627"/>
                </a:cubicBezTo>
                <a:cubicBezTo>
                  <a:pt x="3319" y="3634"/>
                  <a:pt x="3280" y="3687"/>
                  <a:pt x="3287" y="3743"/>
                </a:cubicBezTo>
                <a:cubicBezTo>
                  <a:pt x="3294" y="3796"/>
                  <a:pt x="3338" y="3833"/>
                  <a:pt x="3390" y="3833"/>
                </a:cubicBezTo>
                <a:lnTo>
                  <a:pt x="3390" y="3834"/>
                </a:lnTo>
                <a:cubicBezTo>
                  <a:pt x="3393" y="3834"/>
                  <a:pt x="3398" y="3833"/>
                  <a:pt x="3403" y="3833"/>
                </a:cubicBezTo>
                <a:cubicBezTo>
                  <a:pt x="3542" y="3814"/>
                  <a:pt x="3683" y="3786"/>
                  <a:pt x="3823" y="3749"/>
                </a:cubicBezTo>
                <a:cubicBezTo>
                  <a:pt x="3879" y="3735"/>
                  <a:pt x="3912" y="3677"/>
                  <a:pt x="3897" y="3622"/>
                </a:cubicBezTo>
                <a:cubicBezTo>
                  <a:pt x="3885" y="3576"/>
                  <a:pt x="3843" y="3545"/>
                  <a:pt x="3797" y="3545"/>
                </a:cubicBezTo>
                <a:close/>
                <a:moveTo>
                  <a:pt x="8285" y="3434"/>
                </a:moveTo>
                <a:cubicBezTo>
                  <a:pt x="8249" y="3434"/>
                  <a:pt x="8214" y="3453"/>
                  <a:pt x="8195" y="3487"/>
                </a:cubicBezTo>
                <a:cubicBezTo>
                  <a:pt x="8167" y="3536"/>
                  <a:pt x="8184" y="3600"/>
                  <a:pt x="8234" y="3628"/>
                </a:cubicBezTo>
                <a:cubicBezTo>
                  <a:pt x="8351" y="3696"/>
                  <a:pt x="8473" y="3762"/>
                  <a:pt x="8599" y="3830"/>
                </a:cubicBezTo>
                <a:cubicBezTo>
                  <a:pt x="8615" y="3839"/>
                  <a:pt x="8633" y="3843"/>
                  <a:pt x="8648" y="3843"/>
                </a:cubicBezTo>
                <a:cubicBezTo>
                  <a:pt x="8686" y="3843"/>
                  <a:pt x="8722" y="3823"/>
                  <a:pt x="8740" y="3787"/>
                </a:cubicBezTo>
                <a:cubicBezTo>
                  <a:pt x="8767" y="3737"/>
                  <a:pt x="8749" y="3675"/>
                  <a:pt x="8699" y="3648"/>
                </a:cubicBezTo>
                <a:cubicBezTo>
                  <a:pt x="8573" y="3580"/>
                  <a:pt x="8452" y="3513"/>
                  <a:pt x="8336" y="3448"/>
                </a:cubicBezTo>
                <a:cubicBezTo>
                  <a:pt x="8320" y="3439"/>
                  <a:pt x="8303" y="3434"/>
                  <a:pt x="8285" y="3434"/>
                </a:cubicBezTo>
                <a:close/>
                <a:moveTo>
                  <a:pt x="2563" y="3618"/>
                </a:moveTo>
                <a:cubicBezTo>
                  <a:pt x="2512" y="3618"/>
                  <a:pt x="2468" y="3654"/>
                  <a:pt x="2460" y="3705"/>
                </a:cubicBezTo>
                <a:cubicBezTo>
                  <a:pt x="2450" y="3763"/>
                  <a:pt x="2489" y="3816"/>
                  <a:pt x="2546" y="3825"/>
                </a:cubicBezTo>
                <a:cubicBezTo>
                  <a:pt x="2685" y="3847"/>
                  <a:pt x="2830" y="3860"/>
                  <a:pt x="2975" y="3860"/>
                </a:cubicBezTo>
                <a:lnTo>
                  <a:pt x="2976" y="3860"/>
                </a:lnTo>
                <a:cubicBezTo>
                  <a:pt x="3032" y="3860"/>
                  <a:pt x="3079" y="3814"/>
                  <a:pt x="3080" y="3757"/>
                </a:cubicBezTo>
                <a:cubicBezTo>
                  <a:pt x="3080" y="3699"/>
                  <a:pt x="3033" y="3653"/>
                  <a:pt x="2976" y="3653"/>
                </a:cubicBezTo>
                <a:cubicBezTo>
                  <a:pt x="2842" y="3651"/>
                  <a:pt x="2709" y="3640"/>
                  <a:pt x="2579" y="3620"/>
                </a:cubicBezTo>
                <a:cubicBezTo>
                  <a:pt x="2573" y="3619"/>
                  <a:pt x="2568" y="3618"/>
                  <a:pt x="2563" y="3618"/>
                </a:cubicBezTo>
                <a:close/>
                <a:moveTo>
                  <a:pt x="16429" y="3411"/>
                </a:moveTo>
                <a:cubicBezTo>
                  <a:pt x="16406" y="3411"/>
                  <a:pt x="16383" y="3419"/>
                  <a:pt x="16363" y="3435"/>
                </a:cubicBezTo>
                <a:cubicBezTo>
                  <a:pt x="16260" y="3520"/>
                  <a:pt x="16151" y="3605"/>
                  <a:pt x="16040" y="3683"/>
                </a:cubicBezTo>
                <a:cubicBezTo>
                  <a:pt x="15993" y="3716"/>
                  <a:pt x="15982" y="3781"/>
                  <a:pt x="16016" y="3829"/>
                </a:cubicBezTo>
                <a:cubicBezTo>
                  <a:pt x="16036" y="3857"/>
                  <a:pt x="16068" y="3872"/>
                  <a:pt x="16101" y="3872"/>
                </a:cubicBezTo>
                <a:cubicBezTo>
                  <a:pt x="16122" y="3872"/>
                  <a:pt x="16143" y="3866"/>
                  <a:pt x="16161" y="3852"/>
                </a:cubicBezTo>
                <a:cubicBezTo>
                  <a:pt x="16276" y="3770"/>
                  <a:pt x="16389" y="3683"/>
                  <a:pt x="16497" y="3594"/>
                </a:cubicBezTo>
                <a:cubicBezTo>
                  <a:pt x="16541" y="3557"/>
                  <a:pt x="16546" y="3492"/>
                  <a:pt x="16509" y="3448"/>
                </a:cubicBezTo>
                <a:cubicBezTo>
                  <a:pt x="16488" y="3423"/>
                  <a:pt x="16459" y="3411"/>
                  <a:pt x="16429" y="3411"/>
                </a:cubicBezTo>
                <a:close/>
                <a:moveTo>
                  <a:pt x="9018" y="3827"/>
                </a:moveTo>
                <a:cubicBezTo>
                  <a:pt x="8980" y="3827"/>
                  <a:pt x="8942" y="3848"/>
                  <a:pt x="8924" y="3884"/>
                </a:cubicBezTo>
                <a:cubicBezTo>
                  <a:pt x="8898" y="3934"/>
                  <a:pt x="8919" y="3997"/>
                  <a:pt x="8971" y="4023"/>
                </a:cubicBezTo>
                <a:cubicBezTo>
                  <a:pt x="9091" y="4084"/>
                  <a:pt x="9216" y="4146"/>
                  <a:pt x="9344" y="4208"/>
                </a:cubicBezTo>
                <a:cubicBezTo>
                  <a:pt x="9359" y="4215"/>
                  <a:pt x="9374" y="4219"/>
                  <a:pt x="9390" y="4219"/>
                </a:cubicBezTo>
                <a:cubicBezTo>
                  <a:pt x="9428" y="4219"/>
                  <a:pt x="9464" y="4197"/>
                  <a:pt x="9483" y="4160"/>
                </a:cubicBezTo>
                <a:cubicBezTo>
                  <a:pt x="9507" y="4108"/>
                  <a:pt x="9486" y="4046"/>
                  <a:pt x="9435" y="4021"/>
                </a:cubicBezTo>
                <a:cubicBezTo>
                  <a:pt x="9306" y="3960"/>
                  <a:pt x="9184" y="3899"/>
                  <a:pt x="9064" y="3838"/>
                </a:cubicBezTo>
                <a:cubicBezTo>
                  <a:pt x="9049" y="3830"/>
                  <a:pt x="9033" y="3827"/>
                  <a:pt x="9018" y="3827"/>
                </a:cubicBezTo>
                <a:close/>
                <a:moveTo>
                  <a:pt x="15753" y="3893"/>
                </a:moveTo>
                <a:cubicBezTo>
                  <a:pt x="15735" y="3893"/>
                  <a:pt x="15716" y="3897"/>
                  <a:pt x="15699" y="3907"/>
                </a:cubicBezTo>
                <a:cubicBezTo>
                  <a:pt x="15585" y="3977"/>
                  <a:pt x="15465" y="4045"/>
                  <a:pt x="15344" y="4107"/>
                </a:cubicBezTo>
                <a:cubicBezTo>
                  <a:pt x="15293" y="4134"/>
                  <a:pt x="15273" y="4197"/>
                  <a:pt x="15299" y="4247"/>
                </a:cubicBezTo>
                <a:cubicBezTo>
                  <a:pt x="15317" y="4284"/>
                  <a:pt x="15354" y="4303"/>
                  <a:pt x="15392" y="4303"/>
                </a:cubicBezTo>
                <a:cubicBezTo>
                  <a:pt x="15408" y="4303"/>
                  <a:pt x="15424" y="4299"/>
                  <a:pt x="15438" y="4292"/>
                </a:cubicBezTo>
                <a:cubicBezTo>
                  <a:pt x="15564" y="4227"/>
                  <a:pt x="15688" y="4157"/>
                  <a:pt x="15807" y="4085"/>
                </a:cubicBezTo>
                <a:cubicBezTo>
                  <a:pt x="15856" y="4056"/>
                  <a:pt x="15872" y="3992"/>
                  <a:pt x="15843" y="3943"/>
                </a:cubicBezTo>
                <a:cubicBezTo>
                  <a:pt x="15823" y="3911"/>
                  <a:pt x="15789" y="3893"/>
                  <a:pt x="15753" y="3893"/>
                </a:cubicBezTo>
                <a:close/>
                <a:moveTo>
                  <a:pt x="9766" y="4184"/>
                </a:moveTo>
                <a:cubicBezTo>
                  <a:pt x="9727" y="4184"/>
                  <a:pt x="9689" y="4208"/>
                  <a:pt x="9671" y="4247"/>
                </a:cubicBezTo>
                <a:cubicBezTo>
                  <a:pt x="9649" y="4299"/>
                  <a:pt x="9674" y="4361"/>
                  <a:pt x="9726" y="4384"/>
                </a:cubicBezTo>
                <a:cubicBezTo>
                  <a:pt x="9857" y="4439"/>
                  <a:pt x="9987" y="4492"/>
                  <a:pt x="10117" y="4540"/>
                </a:cubicBezTo>
                <a:cubicBezTo>
                  <a:pt x="10128" y="4544"/>
                  <a:pt x="10140" y="4546"/>
                  <a:pt x="10153" y="4546"/>
                </a:cubicBezTo>
                <a:cubicBezTo>
                  <a:pt x="10194" y="4546"/>
                  <a:pt x="10235" y="4520"/>
                  <a:pt x="10249" y="4478"/>
                </a:cubicBezTo>
                <a:cubicBezTo>
                  <a:pt x="10270" y="4424"/>
                  <a:pt x="10242" y="4364"/>
                  <a:pt x="10188" y="4345"/>
                </a:cubicBezTo>
                <a:cubicBezTo>
                  <a:pt x="10062" y="4298"/>
                  <a:pt x="9936" y="4247"/>
                  <a:pt x="9807" y="4193"/>
                </a:cubicBezTo>
                <a:cubicBezTo>
                  <a:pt x="9794" y="4187"/>
                  <a:pt x="9780" y="4184"/>
                  <a:pt x="9766" y="4184"/>
                </a:cubicBezTo>
                <a:close/>
                <a:moveTo>
                  <a:pt x="15016" y="4274"/>
                </a:moveTo>
                <a:cubicBezTo>
                  <a:pt x="15002" y="4274"/>
                  <a:pt x="14988" y="4276"/>
                  <a:pt x="14974" y="4282"/>
                </a:cubicBezTo>
                <a:cubicBezTo>
                  <a:pt x="14850" y="4335"/>
                  <a:pt x="14723" y="4385"/>
                  <a:pt x="14594" y="4431"/>
                </a:cubicBezTo>
                <a:cubicBezTo>
                  <a:pt x="14540" y="4450"/>
                  <a:pt x="14512" y="4509"/>
                  <a:pt x="14531" y="4563"/>
                </a:cubicBezTo>
                <a:cubicBezTo>
                  <a:pt x="14547" y="4606"/>
                  <a:pt x="14586" y="4633"/>
                  <a:pt x="14629" y="4633"/>
                </a:cubicBezTo>
                <a:cubicBezTo>
                  <a:pt x="14641" y="4633"/>
                  <a:pt x="14652" y="4630"/>
                  <a:pt x="14663" y="4627"/>
                </a:cubicBezTo>
                <a:cubicBezTo>
                  <a:pt x="14796" y="4580"/>
                  <a:pt x="14929" y="4529"/>
                  <a:pt x="15057" y="4472"/>
                </a:cubicBezTo>
                <a:cubicBezTo>
                  <a:pt x="15110" y="4450"/>
                  <a:pt x="15133" y="4389"/>
                  <a:pt x="15111" y="4336"/>
                </a:cubicBezTo>
                <a:cubicBezTo>
                  <a:pt x="15094" y="4297"/>
                  <a:pt x="15056" y="4274"/>
                  <a:pt x="15016" y="4274"/>
                </a:cubicBezTo>
                <a:close/>
                <a:moveTo>
                  <a:pt x="10546" y="4471"/>
                </a:moveTo>
                <a:cubicBezTo>
                  <a:pt x="10502" y="4471"/>
                  <a:pt x="10461" y="4501"/>
                  <a:pt x="10447" y="4544"/>
                </a:cubicBezTo>
                <a:cubicBezTo>
                  <a:pt x="10430" y="4600"/>
                  <a:pt x="10461" y="4657"/>
                  <a:pt x="10515" y="4674"/>
                </a:cubicBezTo>
                <a:cubicBezTo>
                  <a:pt x="10652" y="4716"/>
                  <a:pt x="10787" y="4754"/>
                  <a:pt x="10922" y="4787"/>
                </a:cubicBezTo>
                <a:cubicBezTo>
                  <a:pt x="10931" y="4789"/>
                  <a:pt x="10938" y="4789"/>
                  <a:pt x="10946" y="4789"/>
                </a:cubicBezTo>
                <a:cubicBezTo>
                  <a:pt x="10993" y="4789"/>
                  <a:pt x="11036" y="4758"/>
                  <a:pt x="11047" y="4711"/>
                </a:cubicBezTo>
                <a:cubicBezTo>
                  <a:pt x="11060" y="4655"/>
                  <a:pt x="11027" y="4598"/>
                  <a:pt x="10971" y="4585"/>
                </a:cubicBezTo>
                <a:cubicBezTo>
                  <a:pt x="10841" y="4553"/>
                  <a:pt x="10709" y="4516"/>
                  <a:pt x="10577" y="4476"/>
                </a:cubicBezTo>
                <a:cubicBezTo>
                  <a:pt x="10566" y="4473"/>
                  <a:pt x="10556" y="4471"/>
                  <a:pt x="10546" y="4471"/>
                </a:cubicBezTo>
                <a:close/>
                <a:moveTo>
                  <a:pt x="14234" y="4550"/>
                </a:moveTo>
                <a:cubicBezTo>
                  <a:pt x="14224" y="4550"/>
                  <a:pt x="14214" y="4551"/>
                  <a:pt x="14205" y="4554"/>
                </a:cubicBezTo>
                <a:cubicBezTo>
                  <a:pt x="14074" y="4590"/>
                  <a:pt x="13940" y="4623"/>
                  <a:pt x="13808" y="4650"/>
                </a:cubicBezTo>
                <a:cubicBezTo>
                  <a:pt x="13752" y="4662"/>
                  <a:pt x="13716" y="4717"/>
                  <a:pt x="13727" y="4774"/>
                </a:cubicBezTo>
                <a:cubicBezTo>
                  <a:pt x="13738" y="4823"/>
                  <a:pt x="13781" y="4856"/>
                  <a:pt x="13829" y="4856"/>
                </a:cubicBezTo>
                <a:cubicBezTo>
                  <a:pt x="13836" y="4856"/>
                  <a:pt x="13843" y="4854"/>
                  <a:pt x="13851" y="4853"/>
                </a:cubicBezTo>
                <a:cubicBezTo>
                  <a:pt x="13987" y="4825"/>
                  <a:pt x="14125" y="4792"/>
                  <a:pt x="14261" y="4754"/>
                </a:cubicBezTo>
                <a:cubicBezTo>
                  <a:pt x="14316" y="4738"/>
                  <a:pt x="14348" y="4682"/>
                  <a:pt x="14332" y="4625"/>
                </a:cubicBezTo>
                <a:cubicBezTo>
                  <a:pt x="14320" y="4580"/>
                  <a:pt x="14279" y="4550"/>
                  <a:pt x="14234" y="4550"/>
                </a:cubicBezTo>
                <a:close/>
                <a:moveTo>
                  <a:pt x="11352" y="4669"/>
                </a:moveTo>
                <a:cubicBezTo>
                  <a:pt x="11303" y="4669"/>
                  <a:pt x="11260" y="4704"/>
                  <a:pt x="11250" y="4754"/>
                </a:cubicBezTo>
                <a:cubicBezTo>
                  <a:pt x="11240" y="4810"/>
                  <a:pt x="11277" y="4865"/>
                  <a:pt x="11334" y="4875"/>
                </a:cubicBezTo>
                <a:cubicBezTo>
                  <a:pt x="11474" y="4901"/>
                  <a:pt x="11613" y="4922"/>
                  <a:pt x="11751" y="4939"/>
                </a:cubicBezTo>
                <a:cubicBezTo>
                  <a:pt x="11755" y="4939"/>
                  <a:pt x="11760" y="4940"/>
                  <a:pt x="11763" y="4940"/>
                </a:cubicBezTo>
                <a:lnTo>
                  <a:pt x="11763" y="4939"/>
                </a:lnTo>
                <a:cubicBezTo>
                  <a:pt x="11815" y="4939"/>
                  <a:pt x="11860" y="4901"/>
                  <a:pt x="11866" y="4848"/>
                </a:cubicBezTo>
                <a:cubicBezTo>
                  <a:pt x="11873" y="4791"/>
                  <a:pt x="11832" y="4739"/>
                  <a:pt x="11776" y="4732"/>
                </a:cubicBezTo>
                <a:cubicBezTo>
                  <a:pt x="11642" y="4716"/>
                  <a:pt x="11507" y="4696"/>
                  <a:pt x="11372" y="4671"/>
                </a:cubicBezTo>
                <a:cubicBezTo>
                  <a:pt x="11365" y="4669"/>
                  <a:pt x="11358" y="4669"/>
                  <a:pt x="11352" y="4669"/>
                </a:cubicBezTo>
                <a:close/>
                <a:moveTo>
                  <a:pt x="13420" y="4719"/>
                </a:moveTo>
                <a:cubicBezTo>
                  <a:pt x="13415" y="4719"/>
                  <a:pt x="13411" y="4719"/>
                  <a:pt x="13406" y="4720"/>
                </a:cubicBezTo>
                <a:cubicBezTo>
                  <a:pt x="13273" y="4738"/>
                  <a:pt x="13137" y="4753"/>
                  <a:pt x="12999" y="4763"/>
                </a:cubicBezTo>
                <a:cubicBezTo>
                  <a:pt x="12942" y="4767"/>
                  <a:pt x="12899" y="4816"/>
                  <a:pt x="12904" y="4874"/>
                </a:cubicBezTo>
                <a:cubicBezTo>
                  <a:pt x="12908" y="4929"/>
                  <a:pt x="12953" y="4971"/>
                  <a:pt x="13007" y="4971"/>
                </a:cubicBezTo>
                <a:lnTo>
                  <a:pt x="13014" y="4971"/>
                </a:lnTo>
                <a:cubicBezTo>
                  <a:pt x="13154" y="4960"/>
                  <a:pt x="13295" y="4945"/>
                  <a:pt x="13434" y="4925"/>
                </a:cubicBezTo>
                <a:cubicBezTo>
                  <a:pt x="13491" y="4918"/>
                  <a:pt x="13531" y="4865"/>
                  <a:pt x="13523" y="4809"/>
                </a:cubicBezTo>
                <a:cubicBezTo>
                  <a:pt x="13516" y="4756"/>
                  <a:pt x="13471" y="4719"/>
                  <a:pt x="13420" y="4719"/>
                </a:cubicBezTo>
                <a:close/>
                <a:moveTo>
                  <a:pt x="12180" y="4769"/>
                </a:moveTo>
                <a:cubicBezTo>
                  <a:pt x="12123" y="4769"/>
                  <a:pt x="12076" y="4811"/>
                  <a:pt x="12073" y="4867"/>
                </a:cubicBezTo>
                <a:cubicBezTo>
                  <a:pt x="12070" y="4924"/>
                  <a:pt x="12114" y="4973"/>
                  <a:pt x="12171" y="4977"/>
                </a:cubicBezTo>
                <a:cubicBezTo>
                  <a:pt x="12298" y="4984"/>
                  <a:pt x="12423" y="4987"/>
                  <a:pt x="12546" y="4987"/>
                </a:cubicBezTo>
                <a:lnTo>
                  <a:pt x="12593" y="4987"/>
                </a:lnTo>
                <a:cubicBezTo>
                  <a:pt x="12650" y="4987"/>
                  <a:pt x="12696" y="4940"/>
                  <a:pt x="12696" y="4883"/>
                </a:cubicBezTo>
                <a:cubicBezTo>
                  <a:pt x="12696" y="4825"/>
                  <a:pt x="12649" y="4780"/>
                  <a:pt x="12592" y="4780"/>
                </a:cubicBezTo>
                <a:lnTo>
                  <a:pt x="12546" y="4780"/>
                </a:lnTo>
                <a:cubicBezTo>
                  <a:pt x="12426" y="4780"/>
                  <a:pt x="12305" y="4776"/>
                  <a:pt x="12182" y="4769"/>
                </a:cubicBezTo>
                <a:cubicBezTo>
                  <a:pt x="12182" y="4769"/>
                  <a:pt x="12181" y="4769"/>
                  <a:pt x="12180" y="476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4" name="Google Shape;84;p9"/>
          <p:cNvGrpSpPr/>
          <p:nvPr/>
        </p:nvGrpSpPr>
        <p:grpSpPr>
          <a:xfrm flipH="1">
            <a:off x="10209471" y="4436905"/>
            <a:ext cx="1780335" cy="846184"/>
            <a:chOff x="836599" y="324929"/>
            <a:chExt cx="1335251" cy="634638"/>
          </a:xfrm>
        </p:grpSpPr>
        <p:sp>
          <p:nvSpPr>
            <p:cNvPr id="85" name="Google Shape;85;p9"/>
            <p:cNvSpPr/>
            <p:nvPr/>
          </p:nvSpPr>
          <p:spPr>
            <a:xfrm rot="-5400000">
              <a:off x="1235504" y="-73977"/>
              <a:ext cx="427153" cy="1224964"/>
            </a:xfrm>
            <a:custGeom>
              <a:avLst/>
              <a:gdLst/>
              <a:ahLst/>
              <a:cxnLst/>
              <a:rect l="l" t="t" r="r" b="b"/>
              <a:pathLst>
                <a:path w="6835" h="19601" extrusionOk="0">
                  <a:moveTo>
                    <a:pt x="935" y="1"/>
                  </a:moveTo>
                  <a:cubicBezTo>
                    <a:pt x="902" y="1"/>
                    <a:pt x="869" y="17"/>
                    <a:pt x="849" y="47"/>
                  </a:cubicBezTo>
                  <a:cubicBezTo>
                    <a:pt x="846" y="53"/>
                    <a:pt x="754" y="189"/>
                    <a:pt x="630" y="412"/>
                  </a:cubicBezTo>
                  <a:cubicBezTo>
                    <a:pt x="602" y="462"/>
                    <a:pt x="620" y="524"/>
                    <a:pt x="670" y="552"/>
                  </a:cubicBezTo>
                  <a:cubicBezTo>
                    <a:pt x="686" y="561"/>
                    <a:pt x="704" y="566"/>
                    <a:pt x="721" y="566"/>
                  </a:cubicBezTo>
                  <a:cubicBezTo>
                    <a:pt x="757" y="566"/>
                    <a:pt x="793" y="546"/>
                    <a:pt x="811" y="512"/>
                  </a:cubicBezTo>
                  <a:cubicBezTo>
                    <a:pt x="930" y="298"/>
                    <a:pt x="1021" y="164"/>
                    <a:pt x="1021" y="163"/>
                  </a:cubicBezTo>
                  <a:cubicBezTo>
                    <a:pt x="1053" y="115"/>
                    <a:pt x="1040" y="50"/>
                    <a:pt x="993" y="18"/>
                  </a:cubicBezTo>
                  <a:cubicBezTo>
                    <a:pt x="975" y="6"/>
                    <a:pt x="955" y="1"/>
                    <a:pt x="935" y="1"/>
                  </a:cubicBezTo>
                  <a:close/>
                  <a:moveTo>
                    <a:pt x="530" y="728"/>
                  </a:moveTo>
                  <a:cubicBezTo>
                    <a:pt x="492" y="728"/>
                    <a:pt x="455" y="750"/>
                    <a:pt x="436" y="788"/>
                  </a:cubicBezTo>
                  <a:cubicBezTo>
                    <a:pt x="375" y="919"/>
                    <a:pt x="319" y="1049"/>
                    <a:pt x="270" y="1176"/>
                  </a:cubicBezTo>
                  <a:cubicBezTo>
                    <a:pt x="249" y="1230"/>
                    <a:pt x="275" y="1290"/>
                    <a:pt x="329" y="1311"/>
                  </a:cubicBezTo>
                  <a:cubicBezTo>
                    <a:pt x="341" y="1316"/>
                    <a:pt x="353" y="1318"/>
                    <a:pt x="367" y="1318"/>
                  </a:cubicBezTo>
                  <a:cubicBezTo>
                    <a:pt x="408" y="1318"/>
                    <a:pt x="447" y="1292"/>
                    <a:pt x="463" y="1252"/>
                  </a:cubicBezTo>
                  <a:cubicBezTo>
                    <a:pt x="511" y="1128"/>
                    <a:pt x="565" y="1002"/>
                    <a:pt x="625" y="877"/>
                  </a:cubicBezTo>
                  <a:cubicBezTo>
                    <a:pt x="650" y="824"/>
                    <a:pt x="628" y="763"/>
                    <a:pt x="575" y="739"/>
                  </a:cubicBezTo>
                  <a:cubicBezTo>
                    <a:pt x="560" y="732"/>
                    <a:pt x="545" y="728"/>
                    <a:pt x="530" y="728"/>
                  </a:cubicBezTo>
                  <a:close/>
                  <a:moveTo>
                    <a:pt x="232" y="1504"/>
                  </a:moveTo>
                  <a:cubicBezTo>
                    <a:pt x="187" y="1504"/>
                    <a:pt x="146" y="1533"/>
                    <a:pt x="133" y="1579"/>
                  </a:cubicBezTo>
                  <a:cubicBezTo>
                    <a:pt x="91" y="1722"/>
                    <a:pt x="59" y="1862"/>
                    <a:pt x="37" y="1995"/>
                  </a:cubicBezTo>
                  <a:cubicBezTo>
                    <a:pt x="27" y="2052"/>
                    <a:pt x="67" y="2106"/>
                    <a:pt x="123" y="2114"/>
                  </a:cubicBezTo>
                  <a:cubicBezTo>
                    <a:pt x="129" y="2115"/>
                    <a:pt x="134" y="2117"/>
                    <a:pt x="140" y="2117"/>
                  </a:cubicBezTo>
                  <a:lnTo>
                    <a:pt x="140" y="2115"/>
                  </a:lnTo>
                  <a:cubicBezTo>
                    <a:pt x="190" y="2115"/>
                    <a:pt x="234" y="2080"/>
                    <a:pt x="242" y="2028"/>
                  </a:cubicBezTo>
                  <a:cubicBezTo>
                    <a:pt x="263" y="1904"/>
                    <a:pt x="293" y="1772"/>
                    <a:pt x="332" y="1637"/>
                  </a:cubicBezTo>
                  <a:cubicBezTo>
                    <a:pt x="348" y="1581"/>
                    <a:pt x="316" y="1524"/>
                    <a:pt x="261" y="1508"/>
                  </a:cubicBezTo>
                  <a:cubicBezTo>
                    <a:pt x="252" y="1505"/>
                    <a:pt x="242" y="1504"/>
                    <a:pt x="232" y="1504"/>
                  </a:cubicBezTo>
                  <a:close/>
                  <a:moveTo>
                    <a:pt x="2880" y="2547"/>
                  </a:moveTo>
                  <a:cubicBezTo>
                    <a:pt x="2794" y="2547"/>
                    <a:pt x="2705" y="2572"/>
                    <a:pt x="2614" y="2625"/>
                  </a:cubicBezTo>
                  <a:cubicBezTo>
                    <a:pt x="2564" y="2653"/>
                    <a:pt x="2547" y="2717"/>
                    <a:pt x="2575" y="2767"/>
                  </a:cubicBezTo>
                  <a:cubicBezTo>
                    <a:pt x="2595" y="2800"/>
                    <a:pt x="2629" y="2819"/>
                    <a:pt x="2666" y="2819"/>
                  </a:cubicBezTo>
                  <a:lnTo>
                    <a:pt x="2666" y="2820"/>
                  </a:lnTo>
                  <a:cubicBezTo>
                    <a:pt x="2683" y="2820"/>
                    <a:pt x="2700" y="2815"/>
                    <a:pt x="2717" y="2806"/>
                  </a:cubicBezTo>
                  <a:cubicBezTo>
                    <a:pt x="2776" y="2772"/>
                    <a:pt x="2831" y="2755"/>
                    <a:pt x="2880" y="2755"/>
                  </a:cubicBezTo>
                  <a:cubicBezTo>
                    <a:pt x="2922" y="2755"/>
                    <a:pt x="2959" y="2767"/>
                    <a:pt x="2990" y="2793"/>
                  </a:cubicBezTo>
                  <a:cubicBezTo>
                    <a:pt x="3009" y="2807"/>
                    <a:pt x="3032" y="2814"/>
                    <a:pt x="3054" y="2814"/>
                  </a:cubicBezTo>
                  <a:cubicBezTo>
                    <a:pt x="3085" y="2814"/>
                    <a:pt x="3116" y="2801"/>
                    <a:pt x="3136" y="2774"/>
                  </a:cubicBezTo>
                  <a:cubicBezTo>
                    <a:pt x="3172" y="2730"/>
                    <a:pt x="3164" y="2664"/>
                    <a:pt x="3119" y="2629"/>
                  </a:cubicBezTo>
                  <a:cubicBezTo>
                    <a:pt x="3050" y="2575"/>
                    <a:pt x="2968" y="2547"/>
                    <a:pt x="2881" y="2547"/>
                  </a:cubicBezTo>
                  <a:close/>
                  <a:moveTo>
                    <a:pt x="103" y="2322"/>
                  </a:moveTo>
                  <a:cubicBezTo>
                    <a:pt x="47" y="2322"/>
                    <a:pt x="0" y="2370"/>
                    <a:pt x="0" y="2428"/>
                  </a:cubicBezTo>
                  <a:cubicBezTo>
                    <a:pt x="0" y="2581"/>
                    <a:pt x="16" y="2727"/>
                    <a:pt x="47" y="2861"/>
                  </a:cubicBezTo>
                  <a:cubicBezTo>
                    <a:pt x="58" y="2909"/>
                    <a:pt x="101" y="2942"/>
                    <a:pt x="149" y="2942"/>
                  </a:cubicBezTo>
                  <a:cubicBezTo>
                    <a:pt x="156" y="2942"/>
                    <a:pt x="163" y="2941"/>
                    <a:pt x="172" y="2939"/>
                  </a:cubicBezTo>
                  <a:cubicBezTo>
                    <a:pt x="227" y="2926"/>
                    <a:pt x="263" y="2870"/>
                    <a:pt x="249" y="2815"/>
                  </a:cubicBezTo>
                  <a:cubicBezTo>
                    <a:pt x="222" y="2695"/>
                    <a:pt x="207" y="2565"/>
                    <a:pt x="207" y="2428"/>
                  </a:cubicBezTo>
                  <a:lnTo>
                    <a:pt x="207" y="2425"/>
                  </a:lnTo>
                  <a:cubicBezTo>
                    <a:pt x="207" y="2368"/>
                    <a:pt x="161" y="2322"/>
                    <a:pt x="103" y="2322"/>
                  </a:cubicBezTo>
                  <a:close/>
                  <a:moveTo>
                    <a:pt x="2330" y="2856"/>
                  </a:moveTo>
                  <a:cubicBezTo>
                    <a:pt x="2307" y="2856"/>
                    <a:pt x="2285" y="2863"/>
                    <a:pt x="2267" y="2877"/>
                  </a:cubicBezTo>
                  <a:cubicBezTo>
                    <a:pt x="2164" y="2957"/>
                    <a:pt x="2055" y="3046"/>
                    <a:pt x="1939" y="3144"/>
                  </a:cubicBezTo>
                  <a:cubicBezTo>
                    <a:pt x="1897" y="3182"/>
                    <a:pt x="1892" y="3247"/>
                    <a:pt x="1930" y="3291"/>
                  </a:cubicBezTo>
                  <a:cubicBezTo>
                    <a:pt x="1950" y="3315"/>
                    <a:pt x="1979" y="3327"/>
                    <a:pt x="2008" y="3327"/>
                  </a:cubicBezTo>
                  <a:cubicBezTo>
                    <a:pt x="2033" y="3327"/>
                    <a:pt x="2056" y="3320"/>
                    <a:pt x="2075" y="3302"/>
                  </a:cubicBezTo>
                  <a:cubicBezTo>
                    <a:pt x="2187" y="3206"/>
                    <a:pt x="2295" y="3119"/>
                    <a:pt x="2394" y="3042"/>
                  </a:cubicBezTo>
                  <a:cubicBezTo>
                    <a:pt x="2439" y="3007"/>
                    <a:pt x="2447" y="2941"/>
                    <a:pt x="2412" y="2896"/>
                  </a:cubicBezTo>
                  <a:cubicBezTo>
                    <a:pt x="2392" y="2869"/>
                    <a:pt x="2361" y="2856"/>
                    <a:pt x="2330" y="2856"/>
                  </a:cubicBezTo>
                  <a:close/>
                  <a:moveTo>
                    <a:pt x="3217" y="2976"/>
                  </a:moveTo>
                  <a:cubicBezTo>
                    <a:pt x="3215" y="2976"/>
                    <a:pt x="3212" y="2976"/>
                    <a:pt x="3210" y="2977"/>
                  </a:cubicBezTo>
                  <a:cubicBezTo>
                    <a:pt x="3152" y="2980"/>
                    <a:pt x="3108" y="3028"/>
                    <a:pt x="3112" y="3086"/>
                  </a:cubicBezTo>
                  <a:lnTo>
                    <a:pt x="3112" y="3119"/>
                  </a:lnTo>
                  <a:cubicBezTo>
                    <a:pt x="3112" y="3226"/>
                    <a:pt x="3086" y="3338"/>
                    <a:pt x="3039" y="3441"/>
                  </a:cubicBezTo>
                  <a:cubicBezTo>
                    <a:pt x="3015" y="3492"/>
                    <a:pt x="3038" y="3555"/>
                    <a:pt x="3090" y="3578"/>
                  </a:cubicBezTo>
                  <a:cubicBezTo>
                    <a:pt x="3104" y="3585"/>
                    <a:pt x="3119" y="3588"/>
                    <a:pt x="3134" y="3588"/>
                  </a:cubicBezTo>
                  <a:cubicBezTo>
                    <a:pt x="3173" y="3588"/>
                    <a:pt x="3210" y="3566"/>
                    <a:pt x="3228" y="3528"/>
                  </a:cubicBezTo>
                  <a:cubicBezTo>
                    <a:pt x="3288" y="3398"/>
                    <a:pt x="3320" y="3257"/>
                    <a:pt x="3320" y="3119"/>
                  </a:cubicBezTo>
                  <a:cubicBezTo>
                    <a:pt x="3320" y="3104"/>
                    <a:pt x="3319" y="3091"/>
                    <a:pt x="3319" y="3076"/>
                  </a:cubicBezTo>
                  <a:cubicBezTo>
                    <a:pt x="3316" y="3020"/>
                    <a:pt x="3278" y="2976"/>
                    <a:pt x="3217" y="2976"/>
                  </a:cubicBezTo>
                  <a:close/>
                  <a:moveTo>
                    <a:pt x="298" y="3120"/>
                  </a:moveTo>
                  <a:cubicBezTo>
                    <a:pt x="281" y="3120"/>
                    <a:pt x="263" y="3124"/>
                    <a:pt x="247" y="3133"/>
                  </a:cubicBezTo>
                  <a:cubicBezTo>
                    <a:pt x="196" y="3163"/>
                    <a:pt x="180" y="3225"/>
                    <a:pt x="209" y="3275"/>
                  </a:cubicBezTo>
                  <a:cubicBezTo>
                    <a:pt x="283" y="3403"/>
                    <a:pt x="378" y="3519"/>
                    <a:pt x="492" y="3621"/>
                  </a:cubicBezTo>
                  <a:cubicBezTo>
                    <a:pt x="511" y="3638"/>
                    <a:pt x="536" y="3647"/>
                    <a:pt x="560" y="3647"/>
                  </a:cubicBezTo>
                  <a:cubicBezTo>
                    <a:pt x="588" y="3647"/>
                    <a:pt x="617" y="3636"/>
                    <a:pt x="637" y="3612"/>
                  </a:cubicBezTo>
                  <a:cubicBezTo>
                    <a:pt x="675" y="3569"/>
                    <a:pt x="672" y="3505"/>
                    <a:pt x="630" y="3467"/>
                  </a:cubicBezTo>
                  <a:cubicBezTo>
                    <a:pt x="533" y="3380"/>
                    <a:pt x="451" y="3280"/>
                    <a:pt x="389" y="3171"/>
                  </a:cubicBezTo>
                  <a:cubicBezTo>
                    <a:pt x="369" y="3138"/>
                    <a:pt x="334" y="3120"/>
                    <a:pt x="298" y="3120"/>
                  </a:cubicBezTo>
                  <a:close/>
                  <a:moveTo>
                    <a:pt x="1702" y="3401"/>
                  </a:moveTo>
                  <a:cubicBezTo>
                    <a:pt x="1675" y="3401"/>
                    <a:pt x="1649" y="3411"/>
                    <a:pt x="1628" y="3430"/>
                  </a:cubicBezTo>
                  <a:cubicBezTo>
                    <a:pt x="1525" y="3530"/>
                    <a:pt x="1427" y="3633"/>
                    <a:pt x="1336" y="3735"/>
                  </a:cubicBezTo>
                  <a:cubicBezTo>
                    <a:pt x="1312" y="3762"/>
                    <a:pt x="1305" y="3796"/>
                    <a:pt x="1312" y="3828"/>
                  </a:cubicBezTo>
                  <a:lnTo>
                    <a:pt x="1298" y="3824"/>
                  </a:lnTo>
                  <a:cubicBezTo>
                    <a:pt x="1171" y="3785"/>
                    <a:pt x="1055" y="3737"/>
                    <a:pt x="950" y="3683"/>
                  </a:cubicBezTo>
                  <a:cubicBezTo>
                    <a:pt x="935" y="3676"/>
                    <a:pt x="919" y="3672"/>
                    <a:pt x="903" y="3672"/>
                  </a:cubicBezTo>
                  <a:cubicBezTo>
                    <a:pt x="866" y="3672"/>
                    <a:pt x="829" y="3693"/>
                    <a:pt x="810" y="3729"/>
                  </a:cubicBezTo>
                  <a:cubicBezTo>
                    <a:pt x="784" y="3780"/>
                    <a:pt x="804" y="3843"/>
                    <a:pt x="855" y="3868"/>
                  </a:cubicBezTo>
                  <a:cubicBezTo>
                    <a:pt x="971" y="3927"/>
                    <a:pt x="1098" y="3980"/>
                    <a:pt x="1236" y="4023"/>
                  </a:cubicBezTo>
                  <a:lnTo>
                    <a:pt x="1258" y="4029"/>
                  </a:lnTo>
                  <a:cubicBezTo>
                    <a:pt x="1268" y="4033"/>
                    <a:pt x="1278" y="4034"/>
                    <a:pt x="1288" y="4034"/>
                  </a:cubicBezTo>
                  <a:cubicBezTo>
                    <a:pt x="1333" y="4034"/>
                    <a:pt x="1375" y="4004"/>
                    <a:pt x="1388" y="3959"/>
                  </a:cubicBezTo>
                  <a:cubicBezTo>
                    <a:pt x="1393" y="3941"/>
                    <a:pt x="1393" y="3922"/>
                    <a:pt x="1389" y="3905"/>
                  </a:cubicBezTo>
                  <a:lnTo>
                    <a:pt x="1389" y="3905"/>
                  </a:lnTo>
                  <a:cubicBezTo>
                    <a:pt x="1397" y="3907"/>
                    <a:pt x="1405" y="3908"/>
                    <a:pt x="1413" y="3908"/>
                  </a:cubicBezTo>
                  <a:cubicBezTo>
                    <a:pt x="1442" y="3908"/>
                    <a:pt x="1470" y="3896"/>
                    <a:pt x="1491" y="3873"/>
                  </a:cubicBezTo>
                  <a:cubicBezTo>
                    <a:pt x="1579" y="3775"/>
                    <a:pt x="1674" y="3676"/>
                    <a:pt x="1774" y="3579"/>
                  </a:cubicBezTo>
                  <a:cubicBezTo>
                    <a:pt x="1815" y="3539"/>
                    <a:pt x="1816" y="3473"/>
                    <a:pt x="1775" y="3432"/>
                  </a:cubicBezTo>
                  <a:cubicBezTo>
                    <a:pt x="1755" y="3411"/>
                    <a:pt x="1729" y="3401"/>
                    <a:pt x="1702" y="3401"/>
                  </a:cubicBezTo>
                  <a:close/>
                  <a:moveTo>
                    <a:pt x="2880" y="3705"/>
                  </a:moveTo>
                  <a:cubicBezTo>
                    <a:pt x="2857" y="3705"/>
                    <a:pt x="2834" y="3713"/>
                    <a:pt x="2815" y="3729"/>
                  </a:cubicBezTo>
                  <a:cubicBezTo>
                    <a:pt x="2722" y="3805"/>
                    <a:pt x="2611" y="3862"/>
                    <a:pt x="2485" y="3900"/>
                  </a:cubicBezTo>
                  <a:cubicBezTo>
                    <a:pt x="2429" y="3917"/>
                    <a:pt x="2399" y="3975"/>
                    <a:pt x="2416" y="4030"/>
                  </a:cubicBezTo>
                  <a:cubicBezTo>
                    <a:pt x="2429" y="4075"/>
                    <a:pt x="2470" y="4104"/>
                    <a:pt x="2515" y="4104"/>
                  </a:cubicBezTo>
                  <a:cubicBezTo>
                    <a:pt x="2525" y="4104"/>
                    <a:pt x="2535" y="4102"/>
                    <a:pt x="2545" y="4100"/>
                  </a:cubicBezTo>
                  <a:cubicBezTo>
                    <a:pt x="2696" y="4053"/>
                    <a:pt x="2832" y="3982"/>
                    <a:pt x="2946" y="3889"/>
                  </a:cubicBezTo>
                  <a:cubicBezTo>
                    <a:pt x="2990" y="3854"/>
                    <a:pt x="2998" y="3788"/>
                    <a:pt x="2961" y="3743"/>
                  </a:cubicBezTo>
                  <a:cubicBezTo>
                    <a:pt x="2940" y="3718"/>
                    <a:pt x="2910" y="3705"/>
                    <a:pt x="2880" y="3705"/>
                  </a:cubicBezTo>
                  <a:close/>
                  <a:moveTo>
                    <a:pt x="1695" y="3923"/>
                  </a:moveTo>
                  <a:cubicBezTo>
                    <a:pt x="1646" y="3923"/>
                    <a:pt x="1598" y="3957"/>
                    <a:pt x="1589" y="4009"/>
                  </a:cubicBezTo>
                  <a:cubicBezTo>
                    <a:pt x="1581" y="4066"/>
                    <a:pt x="1619" y="4119"/>
                    <a:pt x="1675" y="4128"/>
                  </a:cubicBezTo>
                  <a:cubicBezTo>
                    <a:pt x="1813" y="4153"/>
                    <a:pt x="1948" y="4165"/>
                    <a:pt x="2074" y="4165"/>
                  </a:cubicBezTo>
                  <a:lnTo>
                    <a:pt x="2107" y="4164"/>
                  </a:lnTo>
                  <a:cubicBezTo>
                    <a:pt x="2165" y="4162"/>
                    <a:pt x="2210" y="4116"/>
                    <a:pt x="2209" y="4058"/>
                  </a:cubicBezTo>
                  <a:cubicBezTo>
                    <a:pt x="2209" y="4002"/>
                    <a:pt x="2162" y="3957"/>
                    <a:pt x="2106" y="3957"/>
                  </a:cubicBezTo>
                  <a:lnTo>
                    <a:pt x="2074" y="3957"/>
                  </a:lnTo>
                  <a:cubicBezTo>
                    <a:pt x="1959" y="3957"/>
                    <a:pt x="1837" y="3946"/>
                    <a:pt x="1709" y="3923"/>
                  </a:cubicBezTo>
                  <a:cubicBezTo>
                    <a:pt x="1704" y="3923"/>
                    <a:pt x="1700" y="3923"/>
                    <a:pt x="1695" y="3923"/>
                  </a:cubicBezTo>
                  <a:close/>
                  <a:moveTo>
                    <a:pt x="1150" y="4021"/>
                  </a:moveTo>
                  <a:cubicBezTo>
                    <a:pt x="1118" y="4021"/>
                    <a:pt x="1087" y="4036"/>
                    <a:pt x="1066" y="4063"/>
                  </a:cubicBezTo>
                  <a:cubicBezTo>
                    <a:pt x="978" y="4181"/>
                    <a:pt x="898" y="4298"/>
                    <a:pt x="827" y="4416"/>
                  </a:cubicBezTo>
                  <a:cubicBezTo>
                    <a:pt x="798" y="4465"/>
                    <a:pt x="814" y="4529"/>
                    <a:pt x="863" y="4558"/>
                  </a:cubicBezTo>
                  <a:cubicBezTo>
                    <a:pt x="880" y="4568"/>
                    <a:pt x="898" y="4573"/>
                    <a:pt x="917" y="4573"/>
                  </a:cubicBezTo>
                  <a:cubicBezTo>
                    <a:pt x="952" y="4573"/>
                    <a:pt x="986" y="4556"/>
                    <a:pt x="1006" y="4522"/>
                  </a:cubicBezTo>
                  <a:cubicBezTo>
                    <a:pt x="1072" y="4412"/>
                    <a:pt x="1149" y="4300"/>
                    <a:pt x="1233" y="4188"/>
                  </a:cubicBezTo>
                  <a:cubicBezTo>
                    <a:pt x="1267" y="4142"/>
                    <a:pt x="1257" y="4077"/>
                    <a:pt x="1212" y="4042"/>
                  </a:cubicBezTo>
                  <a:cubicBezTo>
                    <a:pt x="1193" y="4028"/>
                    <a:pt x="1171" y="4021"/>
                    <a:pt x="1150" y="4021"/>
                  </a:cubicBezTo>
                  <a:close/>
                  <a:moveTo>
                    <a:pt x="726" y="4733"/>
                  </a:moveTo>
                  <a:cubicBezTo>
                    <a:pt x="685" y="4733"/>
                    <a:pt x="647" y="4756"/>
                    <a:pt x="630" y="4794"/>
                  </a:cubicBezTo>
                  <a:cubicBezTo>
                    <a:pt x="570" y="4928"/>
                    <a:pt x="521" y="5064"/>
                    <a:pt x="483" y="5199"/>
                  </a:cubicBezTo>
                  <a:cubicBezTo>
                    <a:pt x="468" y="5255"/>
                    <a:pt x="500" y="5311"/>
                    <a:pt x="555" y="5327"/>
                  </a:cubicBezTo>
                  <a:cubicBezTo>
                    <a:pt x="565" y="5330"/>
                    <a:pt x="574" y="5331"/>
                    <a:pt x="583" y="5331"/>
                  </a:cubicBezTo>
                  <a:cubicBezTo>
                    <a:pt x="629" y="5331"/>
                    <a:pt x="670" y="5302"/>
                    <a:pt x="684" y="5255"/>
                  </a:cubicBezTo>
                  <a:cubicBezTo>
                    <a:pt x="718" y="5130"/>
                    <a:pt x="764" y="5004"/>
                    <a:pt x="820" y="4879"/>
                  </a:cubicBezTo>
                  <a:cubicBezTo>
                    <a:pt x="843" y="4827"/>
                    <a:pt x="820" y="4765"/>
                    <a:pt x="767" y="4742"/>
                  </a:cubicBezTo>
                  <a:cubicBezTo>
                    <a:pt x="754" y="4736"/>
                    <a:pt x="739" y="4733"/>
                    <a:pt x="726" y="4733"/>
                  </a:cubicBezTo>
                  <a:close/>
                  <a:moveTo>
                    <a:pt x="509" y="5530"/>
                  </a:moveTo>
                  <a:cubicBezTo>
                    <a:pt x="456" y="5530"/>
                    <a:pt x="408" y="5569"/>
                    <a:pt x="402" y="5624"/>
                  </a:cubicBezTo>
                  <a:cubicBezTo>
                    <a:pt x="394" y="5706"/>
                    <a:pt x="390" y="5789"/>
                    <a:pt x="390" y="5874"/>
                  </a:cubicBezTo>
                  <a:cubicBezTo>
                    <a:pt x="390" y="5934"/>
                    <a:pt x="392" y="5995"/>
                    <a:pt x="397" y="6057"/>
                  </a:cubicBezTo>
                  <a:cubicBezTo>
                    <a:pt x="401" y="6111"/>
                    <a:pt x="446" y="6153"/>
                    <a:pt x="500" y="6153"/>
                  </a:cubicBezTo>
                  <a:lnTo>
                    <a:pt x="509" y="6153"/>
                  </a:lnTo>
                  <a:cubicBezTo>
                    <a:pt x="565" y="6148"/>
                    <a:pt x="608" y="6098"/>
                    <a:pt x="603" y="6040"/>
                  </a:cubicBezTo>
                  <a:cubicBezTo>
                    <a:pt x="599" y="5985"/>
                    <a:pt x="597" y="5929"/>
                    <a:pt x="597" y="5874"/>
                  </a:cubicBezTo>
                  <a:cubicBezTo>
                    <a:pt x="597" y="5796"/>
                    <a:pt x="602" y="5720"/>
                    <a:pt x="609" y="5645"/>
                  </a:cubicBezTo>
                  <a:cubicBezTo>
                    <a:pt x="615" y="5588"/>
                    <a:pt x="574" y="5537"/>
                    <a:pt x="516" y="5531"/>
                  </a:cubicBezTo>
                  <a:cubicBezTo>
                    <a:pt x="514" y="5530"/>
                    <a:pt x="511" y="5530"/>
                    <a:pt x="509" y="5530"/>
                  </a:cubicBezTo>
                  <a:close/>
                  <a:moveTo>
                    <a:pt x="568" y="6354"/>
                  </a:moveTo>
                  <a:cubicBezTo>
                    <a:pt x="560" y="6354"/>
                    <a:pt x="551" y="6355"/>
                    <a:pt x="542" y="6357"/>
                  </a:cubicBezTo>
                  <a:cubicBezTo>
                    <a:pt x="487" y="6372"/>
                    <a:pt x="454" y="6428"/>
                    <a:pt x="467" y="6484"/>
                  </a:cubicBezTo>
                  <a:cubicBezTo>
                    <a:pt x="503" y="6620"/>
                    <a:pt x="550" y="6757"/>
                    <a:pt x="609" y="6892"/>
                  </a:cubicBezTo>
                  <a:cubicBezTo>
                    <a:pt x="626" y="6931"/>
                    <a:pt x="664" y="6954"/>
                    <a:pt x="704" y="6954"/>
                  </a:cubicBezTo>
                  <a:lnTo>
                    <a:pt x="705" y="6954"/>
                  </a:lnTo>
                  <a:cubicBezTo>
                    <a:pt x="718" y="6954"/>
                    <a:pt x="732" y="6952"/>
                    <a:pt x="745" y="6945"/>
                  </a:cubicBezTo>
                  <a:cubicBezTo>
                    <a:pt x="798" y="6922"/>
                    <a:pt x="822" y="6862"/>
                    <a:pt x="799" y="6808"/>
                  </a:cubicBezTo>
                  <a:cubicBezTo>
                    <a:pt x="745" y="6685"/>
                    <a:pt x="701" y="6557"/>
                    <a:pt x="669" y="6432"/>
                  </a:cubicBezTo>
                  <a:cubicBezTo>
                    <a:pt x="657" y="6386"/>
                    <a:pt x="615" y="6354"/>
                    <a:pt x="568" y="6354"/>
                  </a:cubicBezTo>
                  <a:close/>
                  <a:moveTo>
                    <a:pt x="896" y="7115"/>
                  </a:moveTo>
                  <a:cubicBezTo>
                    <a:pt x="878" y="7115"/>
                    <a:pt x="859" y="7120"/>
                    <a:pt x="842" y="7130"/>
                  </a:cubicBezTo>
                  <a:cubicBezTo>
                    <a:pt x="793" y="7160"/>
                    <a:pt x="777" y="7223"/>
                    <a:pt x="806" y="7272"/>
                  </a:cubicBezTo>
                  <a:cubicBezTo>
                    <a:pt x="877" y="7389"/>
                    <a:pt x="958" y="7508"/>
                    <a:pt x="1048" y="7624"/>
                  </a:cubicBezTo>
                  <a:cubicBezTo>
                    <a:pt x="1068" y="7651"/>
                    <a:pt x="1099" y="7664"/>
                    <a:pt x="1130" y="7664"/>
                  </a:cubicBezTo>
                  <a:lnTo>
                    <a:pt x="1130" y="7664"/>
                  </a:lnTo>
                  <a:cubicBezTo>
                    <a:pt x="1152" y="7664"/>
                    <a:pt x="1175" y="7658"/>
                    <a:pt x="1193" y="7644"/>
                  </a:cubicBezTo>
                  <a:cubicBezTo>
                    <a:pt x="1239" y="7608"/>
                    <a:pt x="1247" y="7543"/>
                    <a:pt x="1213" y="7498"/>
                  </a:cubicBezTo>
                  <a:cubicBezTo>
                    <a:pt x="1129" y="7388"/>
                    <a:pt x="1051" y="7275"/>
                    <a:pt x="984" y="7165"/>
                  </a:cubicBezTo>
                  <a:cubicBezTo>
                    <a:pt x="965" y="7133"/>
                    <a:pt x="931" y="7115"/>
                    <a:pt x="896" y="7115"/>
                  </a:cubicBezTo>
                  <a:close/>
                  <a:moveTo>
                    <a:pt x="1130" y="7664"/>
                  </a:moveTo>
                  <a:lnTo>
                    <a:pt x="1130" y="7664"/>
                  </a:lnTo>
                  <a:cubicBezTo>
                    <a:pt x="1130" y="7664"/>
                    <a:pt x="1130" y="7664"/>
                    <a:pt x="1130" y="7664"/>
                  </a:cubicBezTo>
                  <a:lnTo>
                    <a:pt x="1131" y="7664"/>
                  </a:lnTo>
                  <a:cubicBezTo>
                    <a:pt x="1131" y="7664"/>
                    <a:pt x="1131" y="7664"/>
                    <a:pt x="1130" y="7664"/>
                  </a:cubicBezTo>
                  <a:close/>
                  <a:moveTo>
                    <a:pt x="1398" y="7774"/>
                  </a:moveTo>
                  <a:cubicBezTo>
                    <a:pt x="1373" y="7774"/>
                    <a:pt x="1348" y="7783"/>
                    <a:pt x="1328" y="7802"/>
                  </a:cubicBezTo>
                  <a:cubicBezTo>
                    <a:pt x="1285" y="7841"/>
                    <a:pt x="1283" y="7906"/>
                    <a:pt x="1322" y="7949"/>
                  </a:cubicBezTo>
                  <a:cubicBezTo>
                    <a:pt x="1420" y="8054"/>
                    <a:pt x="1522" y="8154"/>
                    <a:pt x="1625" y="8246"/>
                  </a:cubicBezTo>
                  <a:cubicBezTo>
                    <a:pt x="1644" y="8265"/>
                    <a:pt x="1669" y="8273"/>
                    <a:pt x="1694" y="8273"/>
                  </a:cubicBezTo>
                  <a:cubicBezTo>
                    <a:pt x="1723" y="8273"/>
                    <a:pt x="1751" y="8262"/>
                    <a:pt x="1772" y="8239"/>
                  </a:cubicBezTo>
                  <a:cubicBezTo>
                    <a:pt x="1810" y="8196"/>
                    <a:pt x="1806" y="8131"/>
                    <a:pt x="1763" y="8092"/>
                  </a:cubicBezTo>
                  <a:cubicBezTo>
                    <a:pt x="1665" y="8004"/>
                    <a:pt x="1568" y="7908"/>
                    <a:pt x="1475" y="7808"/>
                  </a:cubicBezTo>
                  <a:cubicBezTo>
                    <a:pt x="1455" y="7785"/>
                    <a:pt x="1427" y="7774"/>
                    <a:pt x="1398" y="7774"/>
                  </a:cubicBezTo>
                  <a:close/>
                  <a:moveTo>
                    <a:pt x="4942" y="8022"/>
                  </a:moveTo>
                  <a:cubicBezTo>
                    <a:pt x="4932" y="8022"/>
                    <a:pt x="4923" y="8023"/>
                    <a:pt x="4914" y="8026"/>
                  </a:cubicBezTo>
                  <a:cubicBezTo>
                    <a:pt x="4776" y="8064"/>
                    <a:pt x="4640" y="8134"/>
                    <a:pt x="4512" y="8230"/>
                  </a:cubicBezTo>
                  <a:cubicBezTo>
                    <a:pt x="4465" y="8266"/>
                    <a:pt x="4457" y="8331"/>
                    <a:pt x="4491" y="8376"/>
                  </a:cubicBezTo>
                  <a:cubicBezTo>
                    <a:pt x="4512" y="8403"/>
                    <a:pt x="4542" y="8418"/>
                    <a:pt x="4574" y="8418"/>
                  </a:cubicBezTo>
                  <a:cubicBezTo>
                    <a:pt x="4596" y="8418"/>
                    <a:pt x="4618" y="8410"/>
                    <a:pt x="4637" y="8397"/>
                  </a:cubicBezTo>
                  <a:cubicBezTo>
                    <a:pt x="4743" y="8316"/>
                    <a:pt x="4859" y="8257"/>
                    <a:pt x="4970" y="8225"/>
                  </a:cubicBezTo>
                  <a:cubicBezTo>
                    <a:pt x="5025" y="8211"/>
                    <a:pt x="5057" y="8153"/>
                    <a:pt x="5041" y="8098"/>
                  </a:cubicBezTo>
                  <a:cubicBezTo>
                    <a:pt x="5029" y="8052"/>
                    <a:pt x="4987" y="8022"/>
                    <a:pt x="4942" y="8022"/>
                  </a:cubicBezTo>
                  <a:close/>
                  <a:moveTo>
                    <a:pt x="5350" y="8025"/>
                  </a:moveTo>
                  <a:cubicBezTo>
                    <a:pt x="5308" y="8025"/>
                    <a:pt x="5268" y="8052"/>
                    <a:pt x="5253" y="8094"/>
                  </a:cubicBezTo>
                  <a:cubicBezTo>
                    <a:pt x="5233" y="8150"/>
                    <a:pt x="5263" y="8208"/>
                    <a:pt x="5317" y="8227"/>
                  </a:cubicBezTo>
                  <a:cubicBezTo>
                    <a:pt x="5335" y="8233"/>
                    <a:pt x="5353" y="8241"/>
                    <a:pt x="5372" y="8250"/>
                  </a:cubicBezTo>
                  <a:cubicBezTo>
                    <a:pt x="5475" y="8301"/>
                    <a:pt x="5540" y="8360"/>
                    <a:pt x="5560" y="8421"/>
                  </a:cubicBezTo>
                  <a:cubicBezTo>
                    <a:pt x="5575" y="8464"/>
                    <a:pt x="5616" y="8491"/>
                    <a:pt x="5660" y="8491"/>
                  </a:cubicBezTo>
                  <a:cubicBezTo>
                    <a:pt x="5671" y="8491"/>
                    <a:pt x="5682" y="8490"/>
                    <a:pt x="5693" y="8486"/>
                  </a:cubicBezTo>
                  <a:cubicBezTo>
                    <a:pt x="5747" y="8468"/>
                    <a:pt x="5776" y="8408"/>
                    <a:pt x="5758" y="8354"/>
                  </a:cubicBezTo>
                  <a:cubicBezTo>
                    <a:pt x="5718" y="8239"/>
                    <a:pt x="5619" y="8141"/>
                    <a:pt x="5464" y="8064"/>
                  </a:cubicBezTo>
                  <a:cubicBezTo>
                    <a:pt x="5438" y="8050"/>
                    <a:pt x="5412" y="8039"/>
                    <a:pt x="5384" y="8031"/>
                  </a:cubicBezTo>
                  <a:cubicBezTo>
                    <a:pt x="5373" y="8027"/>
                    <a:pt x="5361" y="8025"/>
                    <a:pt x="5350" y="8025"/>
                  </a:cubicBezTo>
                  <a:close/>
                  <a:moveTo>
                    <a:pt x="2015" y="8328"/>
                  </a:moveTo>
                  <a:cubicBezTo>
                    <a:pt x="1983" y="8328"/>
                    <a:pt x="1952" y="8342"/>
                    <a:pt x="1932" y="8370"/>
                  </a:cubicBezTo>
                  <a:cubicBezTo>
                    <a:pt x="1898" y="8417"/>
                    <a:pt x="1908" y="8481"/>
                    <a:pt x="1954" y="8516"/>
                  </a:cubicBezTo>
                  <a:cubicBezTo>
                    <a:pt x="2069" y="8599"/>
                    <a:pt x="2189" y="8679"/>
                    <a:pt x="2311" y="8750"/>
                  </a:cubicBezTo>
                  <a:cubicBezTo>
                    <a:pt x="2327" y="8758"/>
                    <a:pt x="2345" y="8763"/>
                    <a:pt x="2363" y="8763"/>
                  </a:cubicBezTo>
                  <a:cubicBezTo>
                    <a:pt x="2399" y="8763"/>
                    <a:pt x="2433" y="8745"/>
                    <a:pt x="2453" y="8712"/>
                  </a:cubicBezTo>
                  <a:cubicBezTo>
                    <a:pt x="2481" y="8663"/>
                    <a:pt x="2465" y="8599"/>
                    <a:pt x="2415" y="8570"/>
                  </a:cubicBezTo>
                  <a:cubicBezTo>
                    <a:pt x="2300" y="8502"/>
                    <a:pt x="2186" y="8428"/>
                    <a:pt x="2077" y="8348"/>
                  </a:cubicBezTo>
                  <a:cubicBezTo>
                    <a:pt x="2058" y="8334"/>
                    <a:pt x="2037" y="8328"/>
                    <a:pt x="2015" y="8328"/>
                  </a:cubicBezTo>
                  <a:close/>
                  <a:moveTo>
                    <a:pt x="5514" y="8647"/>
                  </a:moveTo>
                  <a:cubicBezTo>
                    <a:pt x="5489" y="8647"/>
                    <a:pt x="5465" y="8656"/>
                    <a:pt x="5445" y="8674"/>
                  </a:cubicBezTo>
                  <a:cubicBezTo>
                    <a:pt x="5366" y="8745"/>
                    <a:pt x="5253" y="8812"/>
                    <a:pt x="5119" y="8869"/>
                  </a:cubicBezTo>
                  <a:cubicBezTo>
                    <a:pt x="5067" y="8891"/>
                    <a:pt x="5041" y="8951"/>
                    <a:pt x="5064" y="9005"/>
                  </a:cubicBezTo>
                  <a:cubicBezTo>
                    <a:pt x="5080" y="9044"/>
                    <a:pt x="5119" y="9068"/>
                    <a:pt x="5160" y="9068"/>
                  </a:cubicBezTo>
                  <a:cubicBezTo>
                    <a:pt x="5173" y="9068"/>
                    <a:pt x="5187" y="9066"/>
                    <a:pt x="5200" y="9060"/>
                  </a:cubicBezTo>
                  <a:cubicBezTo>
                    <a:pt x="5357" y="8994"/>
                    <a:pt x="5486" y="8916"/>
                    <a:pt x="5584" y="8828"/>
                  </a:cubicBezTo>
                  <a:cubicBezTo>
                    <a:pt x="5627" y="8790"/>
                    <a:pt x="5630" y="8724"/>
                    <a:pt x="5591" y="8681"/>
                  </a:cubicBezTo>
                  <a:cubicBezTo>
                    <a:pt x="5571" y="8658"/>
                    <a:pt x="5542" y="8647"/>
                    <a:pt x="5514" y="8647"/>
                  </a:cubicBezTo>
                  <a:close/>
                  <a:moveTo>
                    <a:pt x="4281" y="8504"/>
                  </a:moveTo>
                  <a:cubicBezTo>
                    <a:pt x="4250" y="8504"/>
                    <a:pt x="4219" y="8518"/>
                    <a:pt x="4199" y="8545"/>
                  </a:cubicBezTo>
                  <a:cubicBezTo>
                    <a:pt x="4113" y="8660"/>
                    <a:pt x="4038" y="8788"/>
                    <a:pt x="3978" y="8924"/>
                  </a:cubicBezTo>
                  <a:cubicBezTo>
                    <a:pt x="3956" y="8976"/>
                    <a:pt x="3979" y="9038"/>
                    <a:pt x="4032" y="9061"/>
                  </a:cubicBezTo>
                  <a:cubicBezTo>
                    <a:pt x="4045" y="9067"/>
                    <a:pt x="4060" y="9069"/>
                    <a:pt x="4073" y="9069"/>
                  </a:cubicBezTo>
                  <a:cubicBezTo>
                    <a:pt x="4114" y="9069"/>
                    <a:pt x="4152" y="9046"/>
                    <a:pt x="4169" y="9007"/>
                  </a:cubicBezTo>
                  <a:cubicBezTo>
                    <a:pt x="4222" y="8886"/>
                    <a:pt x="4288" y="8773"/>
                    <a:pt x="4365" y="8671"/>
                  </a:cubicBezTo>
                  <a:cubicBezTo>
                    <a:pt x="4399" y="8625"/>
                    <a:pt x="4391" y="8560"/>
                    <a:pt x="4345" y="8526"/>
                  </a:cubicBezTo>
                  <a:cubicBezTo>
                    <a:pt x="4326" y="8511"/>
                    <a:pt x="4303" y="8504"/>
                    <a:pt x="4281" y="8504"/>
                  </a:cubicBezTo>
                  <a:close/>
                  <a:moveTo>
                    <a:pt x="2733" y="8744"/>
                  </a:moveTo>
                  <a:cubicBezTo>
                    <a:pt x="2693" y="8744"/>
                    <a:pt x="2655" y="8767"/>
                    <a:pt x="2638" y="8806"/>
                  </a:cubicBezTo>
                  <a:cubicBezTo>
                    <a:pt x="2614" y="8859"/>
                    <a:pt x="2639" y="8920"/>
                    <a:pt x="2690" y="8943"/>
                  </a:cubicBezTo>
                  <a:cubicBezTo>
                    <a:pt x="2821" y="9001"/>
                    <a:pt x="2956" y="9051"/>
                    <a:pt x="3091" y="9093"/>
                  </a:cubicBezTo>
                  <a:cubicBezTo>
                    <a:pt x="3101" y="9096"/>
                    <a:pt x="3112" y="9098"/>
                    <a:pt x="3122" y="9098"/>
                  </a:cubicBezTo>
                  <a:cubicBezTo>
                    <a:pt x="3166" y="9098"/>
                    <a:pt x="3207" y="9069"/>
                    <a:pt x="3221" y="9024"/>
                  </a:cubicBezTo>
                  <a:cubicBezTo>
                    <a:pt x="3238" y="8970"/>
                    <a:pt x="3207" y="8911"/>
                    <a:pt x="3152" y="8894"/>
                  </a:cubicBezTo>
                  <a:cubicBezTo>
                    <a:pt x="3025" y="8855"/>
                    <a:pt x="2899" y="8807"/>
                    <a:pt x="2775" y="8753"/>
                  </a:cubicBezTo>
                  <a:cubicBezTo>
                    <a:pt x="2761" y="8747"/>
                    <a:pt x="2747" y="8744"/>
                    <a:pt x="2733" y="8744"/>
                  </a:cubicBezTo>
                  <a:close/>
                  <a:moveTo>
                    <a:pt x="4763" y="8983"/>
                  </a:moveTo>
                  <a:cubicBezTo>
                    <a:pt x="4756" y="8983"/>
                    <a:pt x="4748" y="8983"/>
                    <a:pt x="4741" y="8985"/>
                  </a:cubicBezTo>
                  <a:cubicBezTo>
                    <a:pt x="4615" y="9012"/>
                    <a:pt x="4481" y="9030"/>
                    <a:pt x="4345" y="9039"/>
                  </a:cubicBezTo>
                  <a:cubicBezTo>
                    <a:pt x="4288" y="9043"/>
                    <a:pt x="4245" y="9093"/>
                    <a:pt x="4248" y="9150"/>
                  </a:cubicBezTo>
                  <a:cubicBezTo>
                    <a:pt x="4252" y="9205"/>
                    <a:pt x="4297" y="9247"/>
                    <a:pt x="4351" y="9247"/>
                  </a:cubicBezTo>
                  <a:lnTo>
                    <a:pt x="4359" y="9247"/>
                  </a:lnTo>
                  <a:cubicBezTo>
                    <a:pt x="4504" y="9236"/>
                    <a:pt x="4649" y="9216"/>
                    <a:pt x="4785" y="9187"/>
                  </a:cubicBezTo>
                  <a:cubicBezTo>
                    <a:pt x="4841" y="9176"/>
                    <a:pt x="4877" y="9120"/>
                    <a:pt x="4865" y="9065"/>
                  </a:cubicBezTo>
                  <a:cubicBezTo>
                    <a:pt x="4854" y="9016"/>
                    <a:pt x="4811" y="8983"/>
                    <a:pt x="4763" y="8983"/>
                  </a:cubicBezTo>
                  <a:close/>
                  <a:moveTo>
                    <a:pt x="3525" y="8989"/>
                  </a:moveTo>
                  <a:cubicBezTo>
                    <a:pt x="3476" y="8989"/>
                    <a:pt x="3432" y="9025"/>
                    <a:pt x="3423" y="9074"/>
                  </a:cubicBezTo>
                  <a:cubicBezTo>
                    <a:pt x="3412" y="9131"/>
                    <a:pt x="3450" y="9185"/>
                    <a:pt x="3506" y="9196"/>
                  </a:cubicBezTo>
                  <a:cubicBezTo>
                    <a:pt x="3647" y="9221"/>
                    <a:pt x="3790" y="9240"/>
                    <a:pt x="3931" y="9248"/>
                  </a:cubicBezTo>
                  <a:lnTo>
                    <a:pt x="3937" y="9248"/>
                  </a:lnTo>
                  <a:cubicBezTo>
                    <a:pt x="3991" y="9248"/>
                    <a:pt x="4038" y="9205"/>
                    <a:pt x="4040" y="9150"/>
                  </a:cubicBezTo>
                  <a:cubicBezTo>
                    <a:pt x="4044" y="9093"/>
                    <a:pt x="4001" y="9044"/>
                    <a:pt x="3943" y="9040"/>
                  </a:cubicBezTo>
                  <a:cubicBezTo>
                    <a:pt x="3811" y="9033"/>
                    <a:pt x="3676" y="9016"/>
                    <a:pt x="3544" y="8991"/>
                  </a:cubicBezTo>
                  <a:cubicBezTo>
                    <a:pt x="3538" y="8990"/>
                    <a:pt x="3531" y="8989"/>
                    <a:pt x="3525" y="8989"/>
                  </a:cubicBezTo>
                  <a:close/>
                  <a:moveTo>
                    <a:pt x="3953" y="9258"/>
                  </a:moveTo>
                  <a:cubicBezTo>
                    <a:pt x="3904" y="9258"/>
                    <a:pt x="3859" y="9292"/>
                    <a:pt x="3850" y="9343"/>
                  </a:cubicBezTo>
                  <a:cubicBezTo>
                    <a:pt x="3826" y="9466"/>
                    <a:pt x="3815" y="9595"/>
                    <a:pt x="3815" y="9724"/>
                  </a:cubicBezTo>
                  <a:lnTo>
                    <a:pt x="3815" y="9777"/>
                  </a:lnTo>
                  <a:cubicBezTo>
                    <a:pt x="3816" y="9834"/>
                    <a:pt x="3863" y="9879"/>
                    <a:pt x="3919" y="9879"/>
                  </a:cubicBezTo>
                  <a:lnTo>
                    <a:pt x="3921" y="9879"/>
                  </a:lnTo>
                  <a:cubicBezTo>
                    <a:pt x="3979" y="9878"/>
                    <a:pt x="4024" y="9830"/>
                    <a:pt x="4023" y="9773"/>
                  </a:cubicBezTo>
                  <a:lnTo>
                    <a:pt x="4022" y="9724"/>
                  </a:lnTo>
                  <a:cubicBezTo>
                    <a:pt x="4022" y="9607"/>
                    <a:pt x="4033" y="9492"/>
                    <a:pt x="4054" y="9381"/>
                  </a:cubicBezTo>
                  <a:cubicBezTo>
                    <a:pt x="4065" y="9324"/>
                    <a:pt x="4028" y="9270"/>
                    <a:pt x="3972" y="9259"/>
                  </a:cubicBezTo>
                  <a:cubicBezTo>
                    <a:pt x="3966" y="9258"/>
                    <a:pt x="3959" y="9258"/>
                    <a:pt x="3953" y="9258"/>
                  </a:cubicBezTo>
                  <a:close/>
                  <a:moveTo>
                    <a:pt x="3969" y="10083"/>
                  </a:moveTo>
                  <a:cubicBezTo>
                    <a:pt x="3962" y="10083"/>
                    <a:pt x="3954" y="10084"/>
                    <a:pt x="3947" y="10085"/>
                  </a:cubicBezTo>
                  <a:cubicBezTo>
                    <a:pt x="3892" y="10098"/>
                    <a:pt x="3857" y="10154"/>
                    <a:pt x="3869" y="10210"/>
                  </a:cubicBezTo>
                  <a:cubicBezTo>
                    <a:pt x="3899" y="10346"/>
                    <a:pt x="3942" y="10484"/>
                    <a:pt x="3999" y="10621"/>
                  </a:cubicBezTo>
                  <a:cubicBezTo>
                    <a:pt x="4015" y="10662"/>
                    <a:pt x="4054" y="10686"/>
                    <a:pt x="4094" y="10686"/>
                  </a:cubicBezTo>
                  <a:cubicBezTo>
                    <a:pt x="4108" y="10686"/>
                    <a:pt x="4121" y="10684"/>
                    <a:pt x="4133" y="10679"/>
                  </a:cubicBezTo>
                  <a:cubicBezTo>
                    <a:pt x="4187" y="10657"/>
                    <a:pt x="4212" y="10597"/>
                    <a:pt x="4191" y="10543"/>
                  </a:cubicBezTo>
                  <a:cubicBezTo>
                    <a:pt x="4139" y="10417"/>
                    <a:pt x="4099" y="10290"/>
                    <a:pt x="4071" y="10165"/>
                  </a:cubicBezTo>
                  <a:cubicBezTo>
                    <a:pt x="4060" y="10115"/>
                    <a:pt x="4018" y="10083"/>
                    <a:pt x="3969" y="10083"/>
                  </a:cubicBezTo>
                  <a:close/>
                  <a:moveTo>
                    <a:pt x="4279" y="10851"/>
                  </a:moveTo>
                  <a:cubicBezTo>
                    <a:pt x="4261" y="10851"/>
                    <a:pt x="4243" y="10855"/>
                    <a:pt x="4226" y="10865"/>
                  </a:cubicBezTo>
                  <a:cubicBezTo>
                    <a:pt x="4176" y="10893"/>
                    <a:pt x="4160" y="10957"/>
                    <a:pt x="4188" y="11007"/>
                  </a:cubicBezTo>
                  <a:cubicBezTo>
                    <a:pt x="4258" y="11125"/>
                    <a:pt x="4338" y="11245"/>
                    <a:pt x="4426" y="11363"/>
                  </a:cubicBezTo>
                  <a:cubicBezTo>
                    <a:pt x="4447" y="11390"/>
                    <a:pt x="4478" y="11403"/>
                    <a:pt x="4509" y="11403"/>
                  </a:cubicBezTo>
                  <a:cubicBezTo>
                    <a:pt x="4531" y="11403"/>
                    <a:pt x="4553" y="11397"/>
                    <a:pt x="4572" y="11382"/>
                  </a:cubicBezTo>
                  <a:cubicBezTo>
                    <a:pt x="4617" y="11348"/>
                    <a:pt x="4627" y="11283"/>
                    <a:pt x="4591" y="11236"/>
                  </a:cubicBezTo>
                  <a:cubicBezTo>
                    <a:pt x="4508" y="11126"/>
                    <a:pt x="4433" y="11013"/>
                    <a:pt x="4369" y="10902"/>
                  </a:cubicBezTo>
                  <a:cubicBezTo>
                    <a:pt x="4349" y="10869"/>
                    <a:pt x="4314" y="10851"/>
                    <a:pt x="4279" y="10851"/>
                  </a:cubicBezTo>
                  <a:close/>
                  <a:moveTo>
                    <a:pt x="4776" y="11514"/>
                  </a:moveTo>
                  <a:cubicBezTo>
                    <a:pt x="4750" y="11514"/>
                    <a:pt x="4725" y="11523"/>
                    <a:pt x="4705" y="11541"/>
                  </a:cubicBezTo>
                  <a:cubicBezTo>
                    <a:pt x="4663" y="11581"/>
                    <a:pt x="4660" y="11646"/>
                    <a:pt x="4699" y="11688"/>
                  </a:cubicBezTo>
                  <a:cubicBezTo>
                    <a:pt x="4791" y="11789"/>
                    <a:pt x="4893" y="11889"/>
                    <a:pt x="4999" y="11987"/>
                  </a:cubicBezTo>
                  <a:cubicBezTo>
                    <a:pt x="5019" y="12006"/>
                    <a:pt x="5045" y="12015"/>
                    <a:pt x="5069" y="12015"/>
                  </a:cubicBezTo>
                  <a:cubicBezTo>
                    <a:pt x="5097" y="12015"/>
                    <a:pt x="5126" y="12004"/>
                    <a:pt x="5146" y="11981"/>
                  </a:cubicBezTo>
                  <a:cubicBezTo>
                    <a:pt x="5184" y="11940"/>
                    <a:pt x="5182" y="11873"/>
                    <a:pt x="5140" y="11834"/>
                  </a:cubicBezTo>
                  <a:cubicBezTo>
                    <a:pt x="5037" y="11741"/>
                    <a:pt x="4941" y="11644"/>
                    <a:pt x="4852" y="11548"/>
                  </a:cubicBezTo>
                  <a:cubicBezTo>
                    <a:pt x="4832" y="11525"/>
                    <a:pt x="4804" y="11514"/>
                    <a:pt x="4776" y="11514"/>
                  </a:cubicBezTo>
                  <a:close/>
                  <a:moveTo>
                    <a:pt x="5384" y="12079"/>
                  </a:moveTo>
                  <a:cubicBezTo>
                    <a:pt x="5355" y="12079"/>
                    <a:pt x="5326" y="12091"/>
                    <a:pt x="5306" y="12115"/>
                  </a:cubicBezTo>
                  <a:cubicBezTo>
                    <a:pt x="5268" y="12159"/>
                    <a:pt x="5273" y="12224"/>
                    <a:pt x="5317" y="12262"/>
                  </a:cubicBezTo>
                  <a:cubicBezTo>
                    <a:pt x="5416" y="12346"/>
                    <a:pt x="5513" y="12441"/>
                    <a:pt x="5603" y="12542"/>
                  </a:cubicBezTo>
                  <a:cubicBezTo>
                    <a:pt x="5624" y="12564"/>
                    <a:pt x="5652" y="12576"/>
                    <a:pt x="5680" y="12576"/>
                  </a:cubicBezTo>
                  <a:lnTo>
                    <a:pt x="5682" y="12576"/>
                  </a:lnTo>
                  <a:cubicBezTo>
                    <a:pt x="5706" y="12576"/>
                    <a:pt x="5731" y="12567"/>
                    <a:pt x="5750" y="12550"/>
                  </a:cubicBezTo>
                  <a:cubicBezTo>
                    <a:pt x="5793" y="12510"/>
                    <a:pt x="5797" y="12445"/>
                    <a:pt x="5758" y="12403"/>
                  </a:cubicBezTo>
                  <a:cubicBezTo>
                    <a:pt x="5661" y="12295"/>
                    <a:pt x="5558" y="12194"/>
                    <a:pt x="5451" y="12104"/>
                  </a:cubicBezTo>
                  <a:cubicBezTo>
                    <a:pt x="5432" y="12087"/>
                    <a:pt x="5408" y="12079"/>
                    <a:pt x="5384" y="12079"/>
                  </a:cubicBezTo>
                  <a:close/>
                  <a:moveTo>
                    <a:pt x="5939" y="12693"/>
                  </a:moveTo>
                  <a:cubicBezTo>
                    <a:pt x="5918" y="12693"/>
                    <a:pt x="5897" y="12700"/>
                    <a:pt x="5879" y="12712"/>
                  </a:cubicBezTo>
                  <a:cubicBezTo>
                    <a:pt x="5832" y="12746"/>
                    <a:pt x="5821" y="12810"/>
                    <a:pt x="5854" y="12857"/>
                  </a:cubicBezTo>
                  <a:cubicBezTo>
                    <a:pt x="5930" y="12965"/>
                    <a:pt x="6001" y="13080"/>
                    <a:pt x="6068" y="13200"/>
                  </a:cubicBezTo>
                  <a:cubicBezTo>
                    <a:pt x="6087" y="13234"/>
                    <a:pt x="6123" y="13254"/>
                    <a:pt x="6158" y="13254"/>
                  </a:cubicBezTo>
                  <a:cubicBezTo>
                    <a:pt x="6177" y="13254"/>
                    <a:pt x="6194" y="13249"/>
                    <a:pt x="6210" y="13240"/>
                  </a:cubicBezTo>
                  <a:cubicBezTo>
                    <a:pt x="6260" y="13213"/>
                    <a:pt x="6277" y="13150"/>
                    <a:pt x="6250" y="13100"/>
                  </a:cubicBezTo>
                  <a:cubicBezTo>
                    <a:pt x="6180" y="12973"/>
                    <a:pt x="6104" y="12852"/>
                    <a:pt x="6025" y="12738"/>
                  </a:cubicBezTo>
                  <a:cubicBezTo>
                    <a:pt x="6004" y="12709"/>
                    <a:pt x="5972" y="12693"/>
                    <a:pt x="5939" y="12693"/>
                  </a:cubicBezTo>
                  <a:close/>
                  <a:moveTo>
                    <a:pt x="6341" y="13419"/>
                  </a:moveTo>
                  <a:cubicBezTo>
                    <a:pt x="6327" y="13419"/>
                    <a:pt x="6313" y="13422"/>
                    <a:pt x="6299" y="13428"/>
                  </a:cubicBezTo>
                  <a:cubicBezTo>
                    <a:pt x="6246" y="13450"/>
                    <a:pt x="6223" y="13511"/>
                    <a:pt x="6245" y="13564"/>
                  </a:cubicBezTo>
                  <a:cubicBezTo>
                    <a:pt x="6298" y="13686"/>
                    <a:pt x="6346" y="13814"/>
                    <a:pt x="6387" y="13944"/>
                  </a:cubicBezTo>
                  <a:cubicBezTo>
                    <a:pt x="6402" y="13988"/>
                    <a:pt x="6442" y="14016"/>
                    <a:pt x="6486" y="14016"/>
                  </a:cubicBezTo>
                  <a:cubicBezTo>
                    <a:pt x="6497" y="14016"/>
                    <a:pt x="6508" y="14013"/>
                    <a:pt x="6518" y="14011"/>
                  </a:cubicBezTo>
                  <a:cubicBezTo>
                    <a:pt x="6573" y="13993"/>
                    <a:pt x="6603" y="13934"/>
                    <a:pt x="6586" y="13880"/>
                  </a:cubicBezTo>
                  <a:cubicBezTo>
                    <a:pt x="6542" y="13744"/>
                    <a:pt x="6491" y="13610"/>
                    <a:pt x="6436" y="13482"/>
                  </a:cubicBezTo>
                  <a:cubicBezTo>
                    <a:pt x="6419" y="13443"/>
                    <a:pt x="6381" y="13419"/>
                    <a:pt x="6341" y="13419"/>
                  </a:cubicBezTo>
                  <a:close/>
                  <a:moveTo>
                    <a:pt x="6598" y="14208"/>
                  </a:moveTo>
                  <a:cubicBezTo>
                    <a:pt x="6590" y="14208"/>
                    <a:pt x="6582" y="14209"/>
                    <a:pt x="6573" y="14211"/>
                  </a:cubicBezTo>
                  <a:cubicBezTo>
                    <a:pt x="6518" y="14223"/>
                    <a:pt x="6483" y="14279"/>
                    <a:pt x="6496" y="14336"/>
                  </a:cubicBezTo>
                  <a:cubicBezTo>
                    <a:pt x="6527" y="14465"/>
                    <a:pt x="6551" y="14600"/>
                    <a:pt x="6572" y="14735"/>
                  </a:cubicBezTo>
                  <a:cubicBezTo>
                    <a:pt x="6580" y="14786"/>
                    <a:pt x="6624" y="14823"/>
                    <a:pt x="6674" y="14823"/>
                  </a:cubicBezTo>
                  <a:lnTo>
                    <a:pt x="6690" y="14823"/>
                  </a:lnTo>
                  <a:cubicBezTo>
                    <a:pt x="6746" y="14814"/>
                    <a:pt x="6785" y="14762"/>
                    <a:pt x="6777" y="14704"/>
                  </a:cubicBezTo>
                  <a:cubicBezTo>
                    <a:pt x="6757" y="14565"/>
                    <a:pt x="6730" y="14424"/>
                    <a:pt x="6698" y="14288"/>
                  </a:cubicBezTo>
                  <a:cubicBezTo>
                    <a:pt x="6687" y="14241"/>
                    <a:pt x="6645" y="14208"/>
                    <a:pt x="6598" y="14208"/>
                  </a:cubicBezTo>
                  <a:close/>
                  <a:moveTo>
                    <a:pt x="6716" y="15029"/>
                  </a:moveTo>
                  <a:cubicBezTo>
                    <a:pt x="6715" y="15029"/>
                    <a:pt x="6713" y="15029"/>
                    <a:pt x="6712" y="15029"/>
                  </a:cubicBezTo>
                  <a:cubicBezTo>
                    <a:pt x="6654" y="15033"/>
                    <a:pt x="6611" y="15083"/>
                    <a:pt x="6615" y="15139"/>
                  </a:cubicBezTo>
                  <a:cubicBezTo>
                    <a:pt x="6622" y="15255"/>
                    <a:pt x="6626" y="15371"/>
                    <a:pt x="6626" y="15487"/>
                  </a:cubicBezTo>
                  <a:lnTo>
                    <a:pt x="6626" y="15547"/>
                  </a:lnTo>
                  <a:cubicBezTo>
                    <a:pt x="6625" y="15605"/>
                    <a:pt x="6671" y="15651"/>
                    <a:pt x="6729" y="15651"/>
                  </a:cubicBezTo>
                  <a:lnTo>
                    <a:pt x="6730" y="15651"/>
                  </a:lnTo>
                  <a:cubicBezTo>
                    <a:pt x="6787" y="15651"/>
                    <a:pt x="6833" y="15606"/>
                    <a:pt x="6833" y="15548"/>
                  </a:cubicBezTo>
                  <a:lnTo>
                    <a:pt x="6834" y="15487"/>
                  </a:lnTo>
                  <a:cubicBezTo>
                    <a:pt x="6834" y="15366"/>
                    <a:pt x="6831" y="15246"/>
                    <a:pt x="6822" y="15126"/>
                  </a:cubicBezTo>
                  <a:cubicBezTo>
                    <a:pt x="6819" y="15070"/>
                    <a:pt x="6767" y="15029"/>
                    <a:pt x="6716" y="15029"/>
                  </a:cubicBezTo>
                  <a:close/>
                  <a:moveTo>
                    <a:pt x="6709" y="15859"/>
                  </a:moveTo>
                  <a:cubicBezTo>
                    <a:pt x="6660" y="15859"/>
                    <a:pt x="6610" y="15899"/>
                    <a:pt x="6605" y="15954"/>
                  </a:cubicBezTo>
                  <a:cubicBezTo>
                    <a:pt x="6593" y="16088"/>
                    <a:pt x="6575" y="16223"/>
                    <a:pt x="6553" y="16357"/>
                  </a:cubicBezTo>
                  <a:cubicBezTo>
                    <a:pt x="6542" y="16413"/>
                    <a:pt x="6580" y="16467"/>
                    <a:pt x="6636" y="16477"/>
                  </a:cubicBezTo>
                  <a:cubicBezTo>
                    <a:pt x="6642" y="16478"/>
                    <a:pt x="6648" y="16479"/>
                    <a:pt x="6654" y="16479"/>
                  </a:cubicBezTo>
                  <a:cubicBezTo>
                    <a:pt x="6704" y="16479"/>
                    <a:pt x="6747" y="16444"/>
                    <a:pt x="6757" y="16392"/>
                  </a:cubicBezTo>
                  <a:cubicBezTo>
                    <a:pt x="6780" y="16254"/>
                    <a:pt x="6800" y="16113"/>
                    <a:pt x="6812" y="15972"/>
                  </a:cubicBezTo>
                  <a:cubicBezTo>
                    <a:pt x="6817" y="15916"/>
                    <a:pt x="6776" y="15864"/>
                    <a:pt x="6718" y="15859"/>
                  </a:cubicBezTo>
                  <a:cubicBezTo>
                    <a:pt x="6715" y="15859"/>
                    <a:pt x="6712" y="15859"/>
                    <a:pt x="6709" y="15859"/>
                  </a:cubicBezTo>
                  <a:close/>
                  <a:moveTo>
                    <a:pt x="6565" y="16677"/>
                  </a:moveTo>
                  <a:cubicBezTo>
                    <a:pt x="6518" y="16677"/>
                    <a:pt x="6477" y="16707"/>
                    <a:pt x="6464" y="16754"/>
                  </a:cubicBezTo>
                  <a:cubicBezTo>
                    <a:pt x="6430" y="16885"/>
                    <a:pt x="6388" y="17016"/>
                    <a:pt x="6343" y="17141"/>
                  </a:cubicBezTo>
                  <a:cubicBezTo>
                    <a:pt x="6324" y="17195"/>
                    <a:pt x="6350" y="17255"/>
                    <a:pt x="6404" y="17274"/>
                  </a:cubicBezTo>
                  <a:cubicBezTo>
                    <a:pt x="6417" y="17279"/>
                    <a:pt x="6429" y="17280"/>
                    <a:pt x="6440" y="17280"/>
                  </a:cubicBezTo>
                  <a:cubicBezTo>
                    <a:pt x="6483" y="17280"/>
                    <a:pt x="6522" y="17255"/>
                    <a:pt x="6538" y="17212"/>
                  </a:cubicBezTo>
                  <a:cubicBezTo>
                    <a:pt x="6586" y="17081"/>
                    <a:pt x="6629" y="16945"/>
                    <a:pt x="6665" y="16807"/>
                  </a:cubicBezTo>
                  <a:cubicBezTo>
                    <a:pt x="6680" y="16751"/>
                    <a:pt x="6647" y="16695"/>
                    <a:pt x="6592" y="16680"/>
                  </a:cubicBezTo>
                  <a:cubicBezTo>
                    <a:pt x="6583" y="16678"/>
                    <a:pt x="6574" y="16677"/>
                    <a:pt x="6565" y="16677"/>
                  </a:cubicBezTo>
                  <a:close/>
                  <a:moveTo>
                    <a:pt x="6278" y="17456"/>
                  </a:moveTo>
                  <a:cubicBezTo>
                    <a:pt x="6240" y="17456"/>
                    <a:pt x="6203" y="17477"/>
                    <a:pt x="6185" y="17514"/>
                  </a:cubicBezTo>
                  <a:cubicBezTo>
                    <a:pt x="6126" y="17637"/>
                    <a:pt x="6060" y="17756"/>
                    <a:pt x="5990" y="17868"/>
                  </a:cubicBezTo>
                  <a:cubicBezTo>
                    <a:pt x="5960" y="17917"/>
                    <a:pt x="5974" y="17981"/>
                    <a:pt x="6023" y="18012"/>
                  </a:cubicBezTo>
                  <a:cubicBezTo>
                    <a:pt x="6041" y="18023"/>
                    <a:pt x="6059" y="18027"/>
                    <a:pt x="6079" y="18027"/>
                  </a:cubicBezTo>
                  <a:cubicBezTo>
                    <a:pt x="6113" y="18027"/>
                    <a:pt x="6146" y="18010"/>
                    <a:pt x="6167" y="17978"/>
                  </a:cubicBezTo>
                  <a:cubicBezTo>
                    <a:pt x="6240" y="17858"/>
                    <a:pt x="6310" y="17734"/>
                    <a:pt x="6371" y="17605"/>
                  </a:cubicBezTo>
                  <a:cubicBezTo>
                    <a:pt x="6397" y="17553"/>
                    <a:pt x="6375" y="17491"/>
                    <a:pt x="6324" y="17466"/>
                  </a:cubicBezTo>
                  <a:cubicBezTo>
                    <a:pt x="6309" y="17460"/>
                    <a:pt x="6293" y="17456"/>
                    <a:pt x="6278" y="17456"/>
                  </a:cubicBezTo>
                  <a:close/>
                  <a:moveTo>
                    <a:pt x="5838" y="18159"/>
                  </a:moveTo>
                  <a:cubicBezTo>
                    <a:pt x="5808" y="18159"/>
                    <a:pt x="5778" y="18172"/>
                    <a:pt x="5758" y="18198"/>
                  </a:cubicBezTo>
                  <a:cubicBezTo>
                    <a:pt x="5673" y="18304"/>
                    <a:pt x="5582" y="18405"/>
                    <a:pt x="5488" y="18497"/>
                  </a:cubicBezTo>
                  <a:cubicBezTo>
                    <a:pt x="5448" y="18536"/>
                    <a:pt x="5446" y="18602"/>
                    <a:pt x="5487" y="18644"/>
                  </a:cubicBezTo>
                  <a:cubicBezTo>
                    <a:pt x="5506" y="18664"/>
                    <a:pt x="5533" y="18674"/>
                    <a:pt x="5560" y="18674"/>
                  </a:cubicBezTo>
                  <a:cubicBezTo>
                    <a:pt x="5587" y="18674"/>
                    <a:pt x="5613" y="18664"/>
                    <a:pt x="5634" y="18645"/>
                  </a:cubicBezTo>
                  <a:cubicBezTo>
                    <a:pt x="5734" y="18547"/>
                    <a:pt x="5830" y="18440"/>
                    <a:pt x="5921" y="18328"/>
                  </a:cubicBezTo>
                  <a:cubicBezTo>
                    <a:pt x="5956" y="18282"/>
                    <a:pt x="5949" y="18217"/>
                    <a:pt x="5903" y="18182"/>
                  </a:cubicBezTo>
                  <a:cubicBezTo>
                    <a:pt x="5884" y="18166"/>
                    <a:pt x="5861" y="18159"/>
                    <a:pt x="5838" y="18159"/>
                  </a:cubicBezTo>
                  <a:close/>
                  <a:moveTo>
                    <a:pt x="5246" y="18737"/>
                  </a:moveTo>
                  <a:cubicBezTo>
                    <a:pt x="5224" y="18737"/>
                    <a:pt x="5203" y="18744"/>
                    <a:pt x="5184" y="18758"/>
                  </a:cubicBezTo>
                  <a:cubicBezTo>
                    <a:pt x="5078" y="18838"/>
                    <a:pt x="4964" y="18912"/>
                    <a:pt x="4847" y="18978"/>
                  </a:cubicBezTo>
                  <a:cubicBezTo>
                    <a:pt x="4798" y="19005"/>
                    <a:pt x="4780" y="19069"/>
                    <a:pt x="4808" y="19119"/>
                  </a:cubicBezTo>
                  <a:cubicBezTo>
                    <a:pt x="4828" y="19153"/>
                    <a:pt x="4863" y="19172"/>
                    <a:pt x="4899" y="19172"/>
                  </a:cubicBezTo>
                  <a:cubicBezTo>
                    <a:pt x="4916" y="19172"/>
                    <a:pt x="4933" y="19168"/>
                    <a:pt x="4950" y="19158"/>
                  </a:cubicBezTo>
                  <a:cubicBezTo>
                    <a:pt x="5074" y="19088"/>
                    <a:pt x="5195" y="19010"/>
                    <a:pt x="5309" y="18924"/>
                  </a:cubicBezTo>
                  <a:cubicBezTo>
                    <a:pt x="5355" y="18890"/>
                    <a:pt x="5363" y="18825"/>
                    <a:pt x="5329" y="18778"/>
                  </a:cubicBezTo>
                  <a:cubicBezTo>
                    <a:pt x="5308" y="18751"/>
                    <a:pt x="5277" y="18737"/>
                    <a:pt x="5246" y="18737"/>
                  </a:cubicBezTo>
                  <a:close/>
                  <a:moveTo>
                    <a:pt x="881" y="18923"/>
                  </a:moveTo>
                  <a:cubicBezTo>
                    <a:pt x="839" y="18923"/>
                    <a:pt x="800" y="18948"/>
                    <a:pt x="784" y="18989"/>
                  </a:cubicBezTo>
                  <a:cubicBezTo>
                    <a:pt x="764" y="19043"/>
                    <a:pt x="790" y="19103"/>
                    <a:pt x="843" y="19124"/>
                  </a:cubicBezTo>
                  <a:cubicBezTo>
                    <a:pt x="978" y="19175"/>
                    <a:pt x="1110" y="19223"/>
                    <a:pt x="1240" y="19266"/>
                  </a:cubicBezTo>
                  <a:cubicBezTo>
                    <a:pt x="1250" y="19270"/>
                    <a:pt x="1261" y="19271"/>
                    <a:pt x="1272" y="19271"/>
                  </a:cubicBezTo>
                  <a:lnTo>
                    <a:pt x="1272" y="19272"/>
                  </a:lnTo>
                  <a:cubicBezTo>
                    <a:pt x="1316" y="19272"/>
                    <a:pt x="1356" y="19244"/>
                    <a:pt x="1371" y="19201"/>
                  </a:cubicBezTo>
                  <a:cubicBezTo>
                    <a:pt x="1388" y="19146"/>
                    <a:pt x="1359" y="19087"/>
                    <a:pt x="1305" y="19069"/>
                  </a:cubicBezTo>
                  <a:cubicBezTo>
                    <a:pt x="1179" y="19027"/>
                    <a:pt x="1050" y="18980"/>
                    <a:pt x="919" y="18930"/>
                  </a:cubicBezTo>
                  <a:cubicBezTo>
                    <a:pt x="906" y="18925"/>
                    <a:pt x="893" y="18923"/>
                    <a:pt x="881" y="18923"/>
                  </a:cubicBezTo>
                  <a:close/>
                  <a:moveTo>
                    <a:pt x="4525" y="19143"/>
                  </a:moveTo>
                  <a:cubicBezTo>
                    <a:pt x="4512" y="19143"/>
                    <a:pt x="4499" y="19146"/>
                    <a:pt x="4486" y="19151"/>
                  </a:cubicBezTo>
                  <a:cubicBezTo>
                    <a:pt x="4364" y="19200"/>
                    <a:pt x="4235" y="19243"/>
                    <a:pt x="4105" y="19277"/>
                  </a:cubicBezTo>
                  <a:cubicBezTo>
                    <a:pt x="4049" y="19292"/>
                    <a:pt x="4016" y="19348"/>
                    <a:pt x="4030" y="19403"/>
                  </a:cubicBezTo>
                  <a:cubicBezTo>
                    <a:pt x="4043" y="19450"/>
                    <a:pt x="4086" y="19481"/>
                    <a:pt x="4131" y="19481"/>
                  </a:cubicBezTo>
                  <a:cubicBezTo>
                    <a:pt x="4139" y="19481"/>
                    <a:pt x="4149" y="19480"/>
                    <a:pt x="4158" y="19478"/>
                  </a:cubicBezTo>
                  <a:cubicBezTo>
                    <a:pt x="4296" y="19441"/>
                    <a:pt x="4432" y="19396"/>
                    <a:pt x="4563" y="19343"/>
                  </a:cubicBezTo>
                  <a:cubicBezTo>
                    <a:pt x="4617" y="19322"/>
                    <a:pt x="4643" y="19261"/>
                    <a:pt x="4621" y="19208"/>
                  </a:cubicBezTo>
                  <a:cubicBezTo>
                    <a:pt x="4605" y="19167"/>
                    <a:pt x="4566" y="19143"/>
                    <a:pt x="4525" y="19143"/>
                  </a:cubicBezTo>
                  <a:close/>
                  <a:moveTo>
                    <a:pt x="1670" y="19184"/>
                  </a:moveTo>
                  <a:cubicBezTo>
                    <a:pt x="1624" y="19184"/>
                    <a:pt x="1582" y="19215"/>
                    <a:pt x="1570" y="19261"/>
                  </a:cubicBezTo>
                  <a:cubicBezTo>
                    <a:pt x="1554" y="19316"/>
                    <a:pt x="1587" y="19372"/>
                    <a:pt x="1642" y="19388"/>
                  </a:cubicBezTo>
                  <a:cubicBezTo>
                    <a:pt x="1781" y="19426"/>
                    <a:pt x="1919" y="19459"/>
                    <a:pt x="2052" y="19486"/>
                  </a:cubicBezTo>
                  <a:cubicBezTo>
                    <a:pt x="2060" y="19488"/>
                    <a:pt x="2067" y="19489"/>
                    <a:pt x="2073" y="19489"/>
                  </a:cubicBezTo>
                  <a:cubicBezTo>
                    <a:pt x="2122" y="19489"/>
                    <a:pt x="2165" y="19455"/>
                    <a:pt x="2175" y="19406"/>
                  </a:cubicBezTo>
                  <a:cubicBezTo>
                    <a:pt x="2187" y="19349"/>
                    <a:pt x="2150" y="19295"/>
                    <a:pt x="2094" y="19283"/>
                  </a:cubicBezTo>
                  <a:cubicBezTo>
                    <a:pt x="1964" y="19256"/>
                    <a:pt x="1832" y="19224"/>
                    <a:pt x="1697" y="19188"/>
                  </a:cubicBezTo>
                  <a:cubicBezTo>
                    <a:pt x="1688" y="19185"/>
                    <a:pt x="1679" y="19184"/>
                    <a:pt x="1670" y="19184"/>
                  </a:cubicBezTo>
                  <a:close/>
                  <a:moveTo>
                    <a:pt x="2484" y="19351"/>
                  </a:moveTo>
                  <a:cubicBezTo>
                    <a:pt x="2432" y="19351"/>
                    <a:pt x="2387" y="19389"/>
                    <a:pt x="2379" y="19441"/>
                  </a:cubicBezTo>
                  <a:cubicBezTo>
                    <a:pt x="2372" y="19497"/>
                    <a:pt x="2412" y="19550"/>
                    <a:pt x="2469" y="19557"/>
                  </a:cubicBezTo>
                  <a:cubicBezTo>
                    <a:pt x="2612" y="19577"/>
                    <a:pt x="2754" y="19591"/>
                    <a:pt x="2890" y="19598"/>
                  </a:cubicBezTo>
                  <a:lnTo>
                    <a:pt x="2896" y="19598"/>
                  </a:lnTo>
                  <a:cubicBezTo>
                    <a:pt x="2951" y="19598"/>
                    <a:pt x="2997" y="19555"/>
                    <a:pt x="3000" y="19499"/>
                  </a:cubicBezTo>
                  <a:cubicBezTo>
                    <a:pt x="3003" y="19442"/>
                    <a:pt x="2959" y="19393"/>
                    <a:pt x="2901" y="19390"/>
                  </a:cubicBezTo>
                  <a:cubicBezTo>
                    <a:pt x="2770" y="19384"/>
                    <a:pt x="2634" y="19370"/>
                    <a:pt x="2497" y="19352"/>
                  </a:cubicBezTo>
                  <a:cubicBezTo>
                    <a:pt x="2492" y="19351"/>
                    <a:pt x="2488" y="19351"/>
                    <a:pt x="2484" y="19351"/>
                  </a:cubicBezTo>
                  <a:close/>
                  <a:moveTo>
                    <a:pt x="3725" y="19355"/>
                  </a:moveTo>
                  <a:cubicBezTo>
                    <a:pt x="3720" y="19355"/>
                    <a:pt x="3715" y="19356"/>
                    <a:pt x="3710" y="19357"/>
                  </a:cubicBezTo>
                  <a:cubicBezTo>
                    <a:pt x="3580" y="19375"/>
                    <a:pt x="3445" y="19387"/>
                    <a:pt x="3308" y="19393"/>
                  </a:cubicBezTo>
                  <a:cubicBezTo>
                    <a:pt x="3250" y="19396"/>
                    <a:pt x="3205" y="19444"/>
                    <a:pt x="3207" y="19501"/>
                  </a:cubicBezTo>
                  <a:cubicBezTo>
                    <a:pt x="3210" y="19556"/>
                    <a:pt x="3256" y="19600"/>
                    <a:pt x="3311" y="19600"/>
                  </a:cubicBezTo>
                  <a:lnTo>
                    <a:pt x="3315" y="19600"/>
                  </a:lnTo>
                  <a:cubicBezTo>
                    <a:pt x="3460" y="19595"/>
                    <a:pt x="3603" y="19582"/>
                    <a:pt x="3739" y="19562"/>
                  </a:cubicBezTo>
                  <a:cubicBezTo>
                    <a:pt x="3796" y="19554"/>
                    <a:pt x="3836" y="19501"/>
                    <a:pt x="3827" y="19445"/>
                  </a:cubicBezTo>
                  <a:cubicBezTo>
                    <a:pt x="3820" y="19392"/>
                    <a:pt x="3774" y="19355"/>
                    <a:pt x="3725" y="193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86;p9"/>
            <p:cNvSpPr/>
            <p:nvPr/>
          </p:nvSpPr>
          <p:spPr>
            <a:xfrm flipH="1">
              <a:off x="1835922" y="738025"/>
              <a:ext cx="335928" cy="221542"/>
            </a:xfrm>
            <a:custGeom>
              <a:avLst/>
              <a:gdLst/>
              <a:ahLst/>
              <a:cxnLst/>
              <a:rect l="l" t="t" r="r" b="b"/>
              <a:pathLst>
                <a:path w="9574" h="6314" extrusionOk="0">
                  <a:moveTo>
                    <a:pt x="4782" y="975"/>
                  </a:moveTo>
                  <a:cubicBezTo>
                    <a:pt x="5158" y="1343"/>
                    <a:pt x="5234" y="1774"/>
                    <a:pt x="5133" y="2058"/>
                  </a:cubicBezTo>
                  <a:cubicBezTo>
                    <a:pt x="5079" y="2209"/>
                    <a:pt x="4984" y="2290"/>
                    <a:pt x="4873" y="2290"/>
                  </a:cubicBezTo>
                  <a:cubicBezTo>
                    <a:pt x="4803" y="2290"/>
                    <a:pt x="4727" y="2259"/>
                    <a:pt x="4650" y="2193"/>
                  </a:cubicBezTo>
                  <a:cubicBezTo>
                    <a:pt x="4384" y="1966"/>
                    <a:pt x="4448" y="1440"/>
                    <a:pt x="4781" y="975"/>
                  </a:cubicBezTo>
                  <a:close/>
                  <a:moveTo>
                    <a:pt x="7690" y="2384"/>
                  </a:moveTo>
                  <a:lnTo>
                    <a:pt x="7690" y="2384"/>
                  </a:lnTo>
                  <a:cubicBezTo>
                    <a:pt x="7621" y="2900"/>
                    <a:pt x="7303" y="3281"/>
                    <a:pt x="6881" y="3336"/>
                  </a:cubicBezTo>
                  <a:cubicBezTo>
                    <a:pt x="6855" y="3340"/>
                    <a:pt x="6831" y="3341"/>
                    <a:pt x="6808" y="3341"/>
                  </a:cubicBezTo>
                  <a:cubicBezTo>
                    <a:pt x="6697" y="3341"/>
                    <a:pt x="6695" y="3304"/>
                    <a:pt x="6693" y="3277"/>
                  </a:cubicBezTo>
                  <a:cubicBezTo>
                    <a:pt x="6685" y="3059"/>
                    <a:pt x="7099" y="2516"/>
                    <a:pt x="7690" y="2384"/>
                  </a:cubicBezTo>
                  <a:close/>
                  <a:moveTo>
                    <a:pt x="2663" y="3694"/>
                  </a:moveTo>
                  <a:cubicBezTo>
                    <a:pt x="2737" y="3694"/>
                    <a:pt x="2805" y="3762"/>
                    <a:pt x="2849" y="3819"/>
                  </a:cubicBezTo>
                  <a:cubicBezTo>
                    <a:pt x="3054" y="4081"/>
                    <a:pt x="3105" y="4367"/>
                    <a:pt x="2989" y="4605"/>
                  </a:cubicBezTo>
                  <a:cubicBezTo>
                    <a:pt x="2865" y="4860"/>
                    <a:pt x="2568" y="5019"/>
                    <a:pt x="2210" y="5024"/>
                  </a:cubicBezTo>
                  <a:cubicBezTo>
                    <a:pt x="2141" y="4554"/>
                    <a:pt x="2280" y="4055"/>
                    <a:pt x="2467" y="3822"/>
                  </a:cubicBezTo>
                  <a:cubicBezTo>
                    <a:pt x="2535" y="3739"/>
                    <a:pt x="2604" y="3694"/>
                    <a:pt x="2663" y="3694"/>
                  </a:cubicBezTo>
                  <a:close/>
                  <a:moveTo>
                    <a:pt x="5836" y="4109"/>
                  </a:moveTo>
                  <a:cubicBezTo>
                    <a:pt x="5860" y="4109"/>
                    <a:pt x="5918" y="4165"/>
                    <a:pt x="5963" y="4313"/>
                  </a:cubicBezTo>
                  <a:cubicBezTo>
                    <a:pt x="6077" y="4688"/>
                    <a:pt x="6006" y="5044"/>
                    <a:pt x="5764" y="5328"/>
                  </a:cubicBezTo>
                  <a:cubicBezTo>
                    <a:pt x="5543" y="4933"/>
                    <a:pt x="5564" y="4512"/>
                    <a:pt x="5690" y="4263"/>
                  </a:cubicBezTo>
                  <a:cubicBezTo>
                    <a:pt x="5748" y="4151"/>
                    <a:pt x="5810" y="4109"/>
                    <a:pt x="5836" y="4109"/>
                  </a:cubicBezTo>
                  <a:close/>
                  <a:moveTo>
                    <a:pt x="5988" y="289"/>
                  </a:moveTo>
                  <a:cubicBezTo>
                    <a:pt x="6234" y="289"/>
                    <a:pt x="6483" y="361"/>
                    <a:pt x="6718" y="512"/>
                  </a:cubicBezTo>
                  <a:cubicBezTo>
                    <a:pt x="7316" y="896"/>
                    <a:pt x="7677" y="1480"/>
                    <a:pt x="7703" y="2095"/>
                  </a:cubicBezTo>
                  <a:cubicBezTo>
                    <a:pt x="6969" y="2221"/>
                    <a:pt x="6396" y="2890"/>
                    <a:pt x="6412" y="3288"/>
                  </a:cubicBezTo>
                  <a:cubicBezTo>
                    <a:pt x="6419" y="3450"/>
                    <a:pt x="6527" y="3623"/>
                    <a:pt x="6808" y="3623"/>
                  </a:cubicBezTo>
                  <a:cubicBezTo>
                    <a:pt x="6842" y="3623"/>
                    <a:pt x="6877" y="3620"/>
                    <a:pt x="6916" y="3615"/>
                  </a:cubicBezTo>
                  <a:cubicBezTo>
                    <a:pt x="7488" y="3541"/>
                    <a:pt x="7911" y="3032"/>
                    <a:pt x="7977" y="2356"/>
                  </a:cubicBezTo>
                  <a:cubicBezTo>
                    <a:pt x="8294" y="2366"/>
                    <a:pt x="8590" y="2514"/>
                    <a:pt x="8854" y="2797"/>
                  </a:cubicBezTo>
                  <a:cubicBezTo>
                    <a:pt x="9304" y="3277"/>
                    <a:pt x="9196" y="3846"/>
                    <a:pt x="9026" y="4239"/>
                  </a:cubicBezTo>
                  <a:cubicBezTo>
                    <a:pt x="8634" y="5143"/>
                    <a:pt x="7537" y="5967"/>
                    <a:pt x="6725" y="5967"/>
                  </a:cubicBezTo>
                  <a:cubicBezTo>
                    <a:pt x="6501" y="5967"/>
                    <a:pt x="6310" y="5905"/>
                    <a:pt x="6158" y="5783"/>
                  </a:cubicBezTo>
                  <a:cubicBezTo>
                    <a:pt x="6073" y="5715"/>
                    <a:pt x="5996" y="5641"/>
                    <a:pt x="5930" y="5564"/>
                  </a:cubicBezTo>
                  <a:cubicBezTo>
                    <a:pt x="6272" y="5200"/>
                    <a:pt x="6382" y="4721"/>
                    <a:pt x="6233" y="4231"/>
                  </a:cubicBezTo>
                  <a:cubicBezTo>
                    <a:pt x="6126" y="3880"/>
                    <a:pt x="5938" y="3827"/>
                    <a:pt x="5836" y="3827"/>
                  </a:cubicBezTo>
                  <a:cubicBezTo>
                    <a:pt x="5683" y="3827"/>
                    <a:pt x="5538" y="3940"/>
                    <a:pt x="5439" y="4136"/>
                  </a:cubicBezTo>
                  <a:cubicBezTo>
                    <a:pt x="5266" y="4475"/>
                    <a:pt x="5243" y="5024"/>
                    <a:pt x="5553" y="5525"/>
                  </a:cubicBezTo>
                  <a:cubicBezTo>
                    <a:pt x="5228" y="5772"/>
                    <a:pt x="4623" y="6032"/>
                    <a:pt x="3516" y="6032"/>
                  </a:cubicBezTo>
                  <a:lnTo>
                    <a:pt x="3393" y="6031"/>
                  </a:lnTo>
                  <a:cubicBezTo>
                    <a:pt x="2702" y="6019"/>
                    <a:pt x="2405" y="5660"/>
                    <a:pt x="2279" y="5304"/>
                  </a:cubicBezTo>
                  <a:cubicBezTo>
                    <a:pt x="2715" y="5279"/>
                    <a:pt x="3080" y="5063"/>
                    <a:pt x="3243" y="4729"/>
                  </a:cubicBezTo>
                  <a:cubicBezTo>
                    <a:pt x="3408" y="4391"/>
                    <a:pt x="3346" y="3995"/>
                    <a:pt x="3072" y="3645"/>
                  </a:cubicBezTo>
                  <a:cubicBezTo>
                    <a:pt x="2922" y="3451"/>
                    <a:pt x="2767" y="3411"/>
                    <a:pt x="2663" y="3411"/>
                  </a:cubicBezTo>
                  <a:cubicBezTo>
                    <a:pt x="2515" y="3411"/>
                    <a:pt x="2372" y="3492"/>
                    <a:pt x="2248" y="3645"/>
                  </a:cubicBezTo>
                  <a:cubicBezTo>
                    <a:pt x="2028" y="3919"/>
                    <a:pt x="1861" y="4452"/>
                    <a:pt x="1923" y="4998"/>
                  </a:cubicBezTo>
                  <a:cubicBezTo>
                    <a:pt x="1618" y="4942"/>
                    <a:pt x="1297" y="4791"/>
                    <a:pt x="984" y="4556"/>
                  </a:cubicBezTo>
                  <a:cubicBezTo>
                    <a:pt x="267" y="4019"/>
                    <a:pt x="419" y="3272"/>
                    <a:pt x="517" y="2976"/>
                  </a:cubicBezTo>
                  <a:cubicBezTo>
                    <a:pt x="733" y="2327"/>
                    <a:pt x="1307" y="1800"/>
                    <a:pt x="1798" y="1800"/>
                  </a:cubicBezTo>
                  <a:cubicBezTo>
                    <a:pt x="1918" y="1800"/>
                    <a:pt x="2032" y="1830"/>
                    <a:pt x="2134" y="1894"/>
                  </a:cubicBezTo>
                  <a:cubicBezTo>
                    <a:pt x="2157" y="1908"/>
                    <a:pt x="2182" y="1915"/>
                    <a:pt x="2207" y="1915"/>
                  </a:cubicBezTo>
                  <a:cubicBezTo>
                    <a:pt x="2234" y="1915"/>
                    <a:pt x="2261" y="1907"/>
                    <a:pt x="2285" y="1892"/>
                  </a:cubicBezTo>
                  <a:cubicBezTo>
                    <a:pt x="2330" y="1862"/>
                    <a:pt x="2355" y="1810"/>
                    <a:pt x="2348" y="1755"/>
                  </a:cubicBezTo>
                  <a:cubicBezTo>
                    <a:pt x="2347" y="1747"/>
                    <a:pt x="2254" y="1007"/>
                    <a:pt x="2607" y="604"/>
                  </a:cubicBezTo>
                  <a:cubicBezTo>
                    <a:pt x="2756" y="434"/>
                    <a:pt x="2968" y="349"/>
                    <a:pt x="3241" y="349"/>
                  </a:cubicBezTo>
                  <a:cubicBezTo>
                    <a:pt x="3436" y="349"/>
                    <a:pt x="3662" y="392"/>
                    <a:pt x="3919" y="478"/>
                  </a:cubicBezTo>
                  <a:cubicBezTo>
                    <a:pt x="4166" y="561"/>
                    <a:pt x="4383" y="668"/>
                    <a:pt x="4564" y="795"/>
                  </a:cubicBezTo>
                  <a:cubicBezTo>
                    <a:pt x="4177" y="1329"/>
                    <a:pt x="4040" y="2042"/>
                    <a:pt x="4468" y="2407"/>
                  </a:cubicBezTo>
                  <a:cubicBezTo>
                    <a:pt x="4597" y="2519"/>
                    <a:pt x="4738" y="2578"/>
                    <a:pt x="4875" y="2578"/>
                  </a:cubicBezTo>
                  <a:cubicBezTo>
                    <a:pt x="5105" y="2578"/>
                    <a:pt x="5305" y="2415"/>
                    <a:pt x="5399" y="2153"/>
                  </a:cubicBezTo>
                  <a:cubicBezTo>
                    <a:pt x="5533" y="1778"/>
                    <a:pt x="5444" y="1216"/>
                    <a:pt x="4962" y="757"/>
                  </a:cubicBezTo>
                  <a:cubicBezTo>
                    <a:pt x="5259" y="451"/>
                    <a:pt x="5620" y="289"/>
                    <a:pt x="5988" y="289"/>
                  </a:cubicBezTo>
                  <a:close/>
                  <a:moveTo>
                    <a:pt x="5988" y="0"/>
                  </a:moveTo>
                  <a:cubicBezTo>
                    <a:pt x="5541" y="0"/>
                    <a:pt x="5095" y="209"/>
                    <a:pt x="4744" y="579"/>
                  </a:cubicBezTo>
                  <a:cubicBezTo>
                    <a:pt x="4537" y="429"/>
                    <a:pt x="4290" y="305"/>
                    <a:pt x="4008" y="211"/>
                  </a:cubicBezTo>
                  <a:cubicBezTo>
                    <a:pt x="3724" y="116"/>
                    <a:pt x="3467" y="68"/>
                    <a:pt x="3240" y="68"/>
                  </a:cubicBezTo>
                  <a:cubicBezTo>
                    <a:pt x="2883" y="68"/>
                    <a:pt x="2599" y="186"/>
                    <a:pt x="2395" y="418"/>
                  </a:cubicBezTo>
                  <a:cubicBezTo>
                    <a:pt x="2096" y="759"/>
                    <a:pt x="2051" y="1258"/>
                    <a:pt x="2054" y="1552"/>
                  </a:cubicBezTo>
                  <a:cubicBezTo>
                    <a:pt x="1972" y="1529"/>
                    <a:pt x="1887" y="1518"/>
                    <a:pt x="1798" y="1518"/>
                  </a:cubicBezTo>
                  <a:cubicBezTo>
                    <a:pt x="1185" y="1518"/>
                    <a:pt x="505" y="2120"/>
                    <a:pt x="250" y="2888"/>
                  </a:cubicBezTo>
                  <a:cubicBezTo>
                    <a:pt x="0" y="3636"/>
                    <a:pt x="206" y="4327"/>
                    <a:pt x="815" y="4783"/>
                  </a:cubicBezTo>
                  <a:cubicBezTo>
                    <a:pt x="1199" y="5070"/>
                    <a:pt x="1600" y="5246"/>
                    <a:pt x="1980" y="5293"/>
                  </a:cubicBezTo>
                  <a:cubicBezTo>
                    <a:pt x="2159" y="5930"/>
                    <a:pt x="2667" y="6300"/>
                    <a:pt x="3388" y="6313"/>
                  </a:cubicBezTo>
                  <a:lnTo>
                    <a:pt x="3516" y="6314"/>
                  </a:lnTo>
                  <a:lnTo>
                    <a:pt x="3517" y="6314"/>
                  </a:lnTo>
                  <a:cubicBezTo>
                    <a:pt x="4477" y="6314"/>
                    <a:pt x="5234" y="6120"/>
                    <a:pt x="5721" y="5753"/>
                  </a:cubicBezTo>
                  <a:cubicBezTo>
                    <a:pt x="5798" y="5842"/>
                    <a:pt x="5885" y="5925"/>
                    <a:pt x="5983" y="6004"/>
                  </a:cubicBezTo>
                  <a:cubicBezTo>
                    <a:pt x="6185" y="6167"/>
                    <a:pt x="6436" y="6249"/>
                    <a:pt x="6725" y="6249"/>
                  </a:cubicBezTo>
                  <a:cubicBezTo>
                    <a:pt x="7651" y="6249"/>
                    <a:pt x="8847" y="5362"/>
                    <a:pt x="9285" y="4350"/>
                  </a:cubicBezTo>
                  <a:cubicBezTo>
                    <a:pt x="9573" y="3686"/>
                    <a:pt x="9492" y="3065"/>
                    <a:pt x="9060" y="2603"/>
                  </a:cubicBezTo>
                  <a:cubicBezTo>
                    <a:pt x="8741" y="2264"/>
                    <a:pt x="8380" y="2085"/>
                    <a:pt x="7984" y="2074"/>
                  </a:cubicBezTo>
                  <a:cubicBezTo>
                    <a:pt x="7951" y="1371"/>
                    <a:pt x="7543" y="707"/>
                    <a:pt x="6871" y="275"/>
                  </a:cubicBezTo>
                  <a:cubicBezTo>
                    <a:pt x="6587" y="92"/>
                    <a:pt x="6289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29978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736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3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951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3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4" name="Google Shape;74;p18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961200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18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3620233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6" name="Google Shape;76;p18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6279267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7" name="Google Shape;77;p18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8938301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8" name="Google Shape;78;p18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132267" y="5344400"/>
            <a:ext cx="7942400" cy="7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762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3">
  <p:cSld name="Title and Body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8" name="Google Shape;98;p21"/>
          <p:cNvGrpSpPr/>
          <p:nvPr/>
        </p:nvGrpSpPr>
        <p:grpSpPr>
          <a:xfrm>
            <a:off x="-1600" y="5896809"/>
            <a:ext cx="12192383" cy="961207"/>
            <a:chOff x="6554556" y="4623505"/>
            <a:chExt cx="7127825" cy="720905"/>
          </a:xfrm>
        </p:grpSpPr>
        <p:sp>
          <p:nvSpPr>
            <p:cNvPr id="99" name="Google Shape;99;p2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" name="Google Shape;101;p21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630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dk2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"/>
          <p:cNvSpPr/>
          <p:nvPr/>
        </p:nvSpPr>
        <p:spPr>
          <a:xfrm>
            <a:off x="195000" y="188400"/>
            <a:ext cx="11802000" cy="6481200"/>
          </a:xfrm>
          <a:prstGeom prst="roundRect">
            <a:avLst>
              <a:gd name="adj" fmla="val 6264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89;p10"/>
          <p:cNvSpPr txBox="1">
            <a:spLocks noGrp="1"/>
          </p:cNvSpPr>
          <p:nvPr>
            <p:ph type="title"/>
          </p:nvPr>
        </p:nvSpPr>
        <p:spPr>
          <a:xfrm>
            <a:off x="960000" y="3047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0" name="Google Shape;90;p10"/>
          <p:cNvGrpSpPr/>
          <p:nvPr/>
        </p:nvGrpSpPr>
        <p:grpSpPr>
          <a:xfrm flipH="1">
            <a:off x="2674855" y="5552465"/>
            <a:ext cx="1956096" cy="1184400"/>
            <a:chOff x="3316390" y="3783954"/>
            <a:chExt cx="1467072" cy="888300"/>
          </a:xfrm>
        </p:grpSpPr>
        <p:sp>
          <p:nvSpPr>
            <p:cNvPr id="91" name="Google Shape;91;p10"/>
            <p:cNvSpPr/>
            <p:nvPr/>
          </p:nvSpPr>
          <p:spPr>
            <a:xfrm rot="9000065">
              <a:off x="3319940" y="4060685"/>
              <a:ext cx="1196676" cy="334838"/>
            </a:xfrm>
            <a:custGeom>
              <a:avLst/>
              <a:gdLst/>
              <a:ahLst/>
              <a:cxnLst/>
              <a:rect l="l" t="t" r="r" b="b"/>
              <a:pathLst>
                <a:path w="17823" h="4987" extrusionOk="0">
                  <a:moveTo>
                    <a:pt x="6644" y="0"/>
                  </a:moveTo>
                  <a:cubicBezTo>
                    <a:pt x="6637" y="0"/>
                    <a:pt x="6630" y="1"/>
                    <a:pt x="6622" y="2"/>
                  </a:cubicBezTo>
                  <a:cubicBezTo>
                    <a:pt x="6473" y="34"/>
                    <a:pt x="6330" y="92"/>
                    <a:pt x="6205" y="169"/>
                  </a:cubicBezTo>
                  <a:cubicBezTo>
                    <a:pt x="6156" y="200"/>
                    <a:pt x="6141" y="263"/>
                    <a:pt x="6172" y="312"/>
                  </a:cubicBezTo>
                  <a:cubicBezTo>
                    <a:pt x="6191" y="344"/>
                    <a:pt x="6226" y="361"/>
                    <a:pt x="6260" y="361"/>
                  </a:cubicBezTo>
                  <a:cubicBezTo>
                    <a:pt x="6278" y="361"/>
                    <a:pt x="6298" y="356"/>
                    <a:pt x="6314" y="345"/>
                  </a:cubicBezTo>
                  <a:cubicBezTo>
                    <a:pt x="6419" y="282"/>
                    <a:pt x="6540" y="233"/>
                    <a:pt x="6665" y="206"/>
                  </a:cubicBezTo>
                  <a:cubicBezTo>
                    <a:pt x="6722" y="193"/>
                    <a:pt x="6757" y="138"/>
                    <a:pt x="6745" y="82"/>
                  </a:cubicBezTo>
                  <a:cubicBezTo>
                    <a:pt x="6735" y="34"/>
                    <a:pt x="6692" y="0"/>
                    <a:pt x="6644" y="0"/>
                  </a:cubicBezTo>
                  <a:close/>
                  <a:moveTo>
                    <a:pt x="6996" y="138"/>
                  </a:moveTo>
                  <a:cubicBezTo>
                    <a:pt x="6982" y="138"/>
                    <a:pt x="6969" y="140"/>
                    <a:pt x="6956" y="146"/>
                  </a:cubicBezTo>
                  <a:cubicBezTo>
                    <a:pt x="6903" y="168"/>
                    <a:pt x="6877" y="229"/>
                    <a:pt x="6899" y="282"/>
                  </a:cubicBezTo>
                  <a:cubicBezTo>
                    <a:pt x="6915" y="320"/>
                    <a:pt x="6924" y="369"/>
                    <a:pt x="6924" y="429"/>
                  </a:cubicBezTo>
                  <a:cubicBezTo>
                    <a:pt x="6924" y="487"/>
                    <a:pt x="6915" y="555"/>
                    <a:pt x="6899" y="630"/>
                  </a:cubicBezTo>
                  <a:cubicBezTo>
                    <a:pt x="6888" y="685"/>
                    <a:pt x="6924" y="740"/>
                    <a:pt x="6980" y="752"/>
                  </a:cubicBezTo>
                  <a:cubicBezTo>
                    <a:pt x="6986" y="753"/>
                    <a:pt x="6994" y="754"/>
                    <a:pt x="7001" y="754"/>
                  </a:cubicBezTo>
                  <a:lnTo>
                    <a:pt x="7002" y="754"/>
                  </a:lnTo>
                  <a:cubicBezTo>
                    <a:pt x="7050" y="754"/>
                    <a:pt x="7093" y="721"/>
                    <a:pt x="7103" y="672"/>
                  </a:cubicBezTo>
                  <a:cubicBezTo>
                    <a:pt x="7122" y="584"/>
                    <a:pt x="7132" y="502"/>
                    <a:pt x="7132" y="429"/>
                  </a:cubicBezTo>
                  <a:cubicBezTo>
                    <a:pt x="7132" y="340"/>
                    <a:pt x="7119" y="265"/>
                    <a:pt x="7092" y="201"/>
                  </a:cubicBezTo>
                  <a:cubicBezTo>
                    <a:pt x="7075" y="161"/>
                    <a:pt x="7036" y="138"/>
                    <a:pt x="6996" y="138"/>
                  </a:cubicBezTo>
                  <a:close/>
                  <a:moveTo>
                    <a:pt x="5960" y="437"/>
                  </a:moveTo>
                  <a:cubicBezTo>
                    <a:pt x="5927" y="437"/>
                    <a:pt x="5894" y="453"/>
                    <a:pt x="5874" y="483"/>
                  </a:cubicBezTo>
                  <a:cubicBezTo>
                    <a:pt x="5787" y="615"/>
                    <a:pt x="5736" y="762"/>
                    <a:pt x="5722" y="920"/>
                  </a:cubicBezTo>
                  <a:cubicBezTo>
                    <a:pt x="5717" y="977"/>
                    <a:pt x="5760" y="1028"/>
                    <a:pt x="5818" y="1033"/>
                  </a:cubicBezTo>
                  <a:lnTo>
                    <a:pt x="5826" y="1033"/>
                  </a:lnTo>
                  <a:cubicBezTo>
                    <a:pt x="5879" y="1033"/>
                    <a:pt x="5925" y="992"/>
                    <a:pt x="5929" y="937"/>
                  </a:cubicBezTo>
                  <a:cubicBezTo>
                    <a:pt x="5940" y="815"/>
                    <a:pt x="5979" y="701"/>
                    <a:pt x="6047" y="599"/>
                  </a:cubicBezTo>
                  <a:cubicBezTo>
                    <a:pt x="6079" y="551"/>
                    <a:pt x="6066" y="486"/>
                    <a:pt x="6019" y="454"/>
                  </a:cubicBezTo>
                  <a:cubicBezTo>
                    <a:pt x="6001" y="442"/>
                    <a:pt x="5980" y="437"/>
                    <a:pt x="5960" y="437"/>
                  </a:cubicBezTo>
                  <a:close/>
                  <a:moveTo>
                    <a:pt x="17671" y="933"/>
                  </a:moveTo>
                  <a:cubicBezTo>
                    <a:pt x="17661" y="933"/>
                    <a:pt x="17652" y="934"/>
                    <a:pt x="17642" y="937"/>
                  </a:cubicBezTo>
                  <a:cubicBezTo>
                    <a:pt x="17587" y="953"/>
                    <a:pt x="17556" y="1011"/>
                    <a:pt x="17571" y="1066"/>
                  </a:cubicBezTo>
                  <a:lnTo>
                    <a:pt x="17596" y="1059"/>
                  </a:lnTo>
                  <a:lnTo>
                    <a:pt x="17596" y="1059"/>
                  </a:lnTo>
                  <a:lnTo>
                    <a:pt x="17769" y="1004"/>
                  </a:lnTo>
                  <a:cubicBezTo>
                    <a:pt x="17755" y="960"/>
                    <a:pt x="17714" y="933"/>
                    <a:pt x="17671" y="933"/>
                  </a:cubicBezTo>
                  <a:close/>
                  <a:moveTo>
                    <a:pt x="17673" y="1040"/>
                  </a:moveTo>
                  <a:lnTo>
                    <a:pt x="17596" y="1059"/>
                  </a:lnTo>
                  <a:lnTo>
                    <a:pt x="17596" y="1059"/>
                  </a:lnTo>
                  <a:lnTo>
                    <a:pt x="17572" y="1067"/>
                  </a:lnTo>
                  <a:lnTo>
                    <a:pt x="17572" y="1067"/>
                  </a:lnTo>
                  <a:lnTo>
                    <a:pt x="17673" y="1040"/>
                  </a:lnTo>
                  <a:close/>
                  <a:moveTo>
                    <a:pt x="6871" y="941"/>
                  </a:moveTo>
                  <a:cubicBezTo>
                    <a:pt x="6830" y="941"/>
                    <a:pt x="6792" y="964"/>
                    <a:pt x="6776" y="1004"/>
                  </a:cubicBezTo>
                  <a:cubicBezTo>
                    <a:pt x="6725" y="1121"/>
                    <a:pt x="6664" y="1241"/>
                    <a:pt x="6593" y="1363"/>
                  </a:cubicBezTo>
                  <a:cubicBezTo>
                    <a:pt x="6564" y="1414"/>
                    <a:pt x="6581" y="1476"/>
                    <a:pt x="6631" y="1505"/>
                  </a:cubicBezTo>
                  <a:cubicBezTo>
                    <a:pt x="6647" y="1515"/>
                    <a:pt x="6665" y="1519"/>
                    <a:pt x="6682" y="1519"/>
                  </a:cubicBezTo>
                  <a:lnTo>
                    <a:pt x="6682" y="1520"/>
                  </a:lnTo>
                  <a:cubicBezTo>
                    <a:pt x="6719" y="1520"/>
                    <a:pt x="6753" y="1500"/>
                    <a:pt x="6773" y="1467"/>
                  </a:cubicBezTo>
                  <a:cubicBezTo>
                    <a:pt x="6848" y="1339"/>
                    <a:pt x="6913" y="1210"/>
                    <a:pt x="6967" y="1086"/>
                  </a:cubicBezTo>
                  <a:cubicBezTo>
                    <a:pt x="6989" y="1034"/>
                    <a:pt x="6964" y="973"/>
                    <a:pt x="6912" y="949"/>
                  </a:cubicBezTo>
                  <a:cubicBezTo>
                    <a:pt x="6898" y="944"/>
                    <a:pt x="6884" y="941"/>
                    <a:pt x="6871" y="941"/>
                  </a:cubicBezTo>
                  <a:close/>
                  <a:moveTo>
                    <a:pt x="5879" y="1233"/>
                  </a:moveTo>
                  <a:cubicBezTo>
                    <a:pt x="5868" y="1233"/>
                    <a:pt x="5858" y="1235"/>
                    <a:pt x="5847" y="1238"/>
                  </a:cubicBezTo>
                  <a:cubicBezTo>
                    <a:pt x="5793" y="1257"/>
                    <a:pt x="5763" y="1316"/>
                    <a:pt x="5781" y="1369"/>
                  </a:cubicBezTo>
                  <a:cubicBezTo>
                    <a:pt x="5823" y="1498"/>
                    <a:pt x="5886" y="1632"/>
                    <a:pt x="5971" y="1766"/>
                  </a:cubicBezTo>
                  <a:cubicBezTo>
                    <a:pt x="5990" y="1797"/>
                    <a:pt x="6023" y="1815"/>
                    <a:pt x="6059" y="1815"/>
                  </a:cubicBezTo>
                  <a:cubicBezTo>
                    <a:pt x="6077" y="1815"/>
                    <a:pt x="6096" y="1810"/>
                    <a:pt x="6113" y="1799"/>
                  </a:cubicBezTo>
                  <a:cubicBezTo>
                    <a:pt x="6162" y="1769"/>
                    <a:pt x="6177" y="1704"/>
                    <a:pt x="6146" y="1656"/>
                  </a:cubicBezTo>
                  <a:cubicBezTo>
                    <a:pt x="6071" y="1536"/>
                    <a:pt x="6015" y="1418"/>
                    <a:pt x="5978" y="1306"/>
                  </a:cubicBezTo>
                  <a:cubicBezTo>
                    <a:pt x="5964" y="1261"/>
                    <a:pt x="5923" y="1233"/>
                    <a:pt x="5879" y="1233"/>
                  </a:cubicBezTo>
                  <a:close/>
                  <a:moveTo>
                    <a:pt x="17718" y="1347"/>
                  </a:moveTo>
                  <a:cubicBezTo>
                    <a:pt x="17661" y="1347"/>
                    <a:pt x="17614" y="1389"/>
                    <a:pt x="17611" y="1445"/>
                  </a:cubicBezTo>
                  <a:cubicBezTo>
                    <a:pt x="17604" y="1567"/>
                    <a:pt x="17580" y="1695"/>
                    <a:pt x="17539" y="1829"/>
                  </a:cubicBezTo>
                  <a:cubicBezTo>
                    <a:pt x="17522" y="1883"/>
                    <a:pt x="17554" y="1941"/>
                    <a:pt x="17608" y="1957"/>
                  </a:cubicBezTo>
                  <a:cubicBezTo>
                    <a:pt x="17619" y="1961"/>
                    <a:pt x="17629" y="1962"/>
                    <a:pt x="17638" y="1962"/>
                  </a:cubicBezTo>
                  <a:cubicBezTo>
                    <a:pt x="17682" y="1962"/>
                    <a:pt x="17724" y="1934"/>
                    <a:pt x="17738" y="1889"/>
                  </a:cubicBezTo>
                  <a:cubicBezTo>
                    <a:pt x="17783" y="1741"/>
                    <a:pt x="17810" y="1596"/>
                    <a:pt x="17818" y="1458"/>
                  </a:cubicBezTo>
                  <a:cubicBezTo>
                    <a:pt x="17822" y="1400"/>
                    <a:pt x="17778" y="1351"/>
                    <a:pt x="17720" y="1347"/>
                  </a:cubicBezTo>
                  <a:cubicBezTo>
                    <a:pt x="17720" y="1347"/>
                    <a:pt x="17719" y="1347"/>
                    <a:pt x="17718" y="1347"/>
                  </a:cubicBezTo>
                  <a:close/>
                  <a:moveTo>
                    <a:pt x="118" y="1555"/>
                  </a:moveTo>
                  <a:cubicBezTo>
                    <a:pt x="104" y="1555"/>
                    <a:pt x="91" y="1557"/>
                    <a:pt x="78" y="1563"/>
                  </a:cubicBezTo>
                  <a:cubicBezTo>
                    <a:pt x="25" y="1585"/>
                    <a:pt x="0" y="1646"/>
                    <a:pt x="22" y="1699"/>
                  </a:cubicBezTo>
                  <a:cubicBezTo>
                    <a:pt x="25" y="1705"/>
                    <a:pt x="90" y="1858"/>
                    <a:pt x="223" y="2081"/>
                  </a:cubicBezTo>
                  <a:cubicBezTo>
                    <a:pt x="243" y="2113"/>
                    <a:pt x="277" y="2131"/>
                    <a:pt x="313" y="2131"/>
                  </a:cubicBezTo>
                  <a:cubicBezTo>
                    <a:pt x="330" y="2131"/>
                    <a:pt x="348" y="2126"/>
                    <a:pt x="365" y="2117"/>
                  </a:cubicBezTo>
                  <a:cubicBezTo>
                    <a:pt x="414" y="2087"/>
                    <a:pt x="430" y="2024"/>
                    <a:pt x="401" y="1975"/>
                  </a:cubicBezTo>
                  <a:cubicBezTo>
                    <a:pt x="276" y="1765"/>
                    <a:pt x="215" y="1619"/>
                    <a:pt x="214" y="1618"/>
                  </a:cubicBezTo>
                  <a:cubicBezTo>
                    <a:pt x="197" y="1579"/>
                    <a:pt x="158" y="1555"/>
                    <a:pt x="118" y="1555"/>
                  </a:cubicBezTo>
                  <a:close/>
                  <a:moveTo>
                    <a:pt x="6457" y="1660"/>
                  </a:moveTo>
                  <a:cubicBezTo>
                    <a:pt x="6425" y="1660"/>
                    <a:pt x="6393" y="1675"/>
                    <a:pt x="6373" y="1704"/>
                  </a:cubicBezTo>
                  <a:cubicBezTo>
                    <a:pt x="6294" y="1813"/>
                    <a:pt x="6211" y="1921"/>
                    <a:pt x="6123" y="2025"/>
                  </a:cubicBezTo>
                  <a:cubicBezTo>
                    <a:pt x="6085" y="2068"/>
                    <a:pt x="6091" y="2134"/>
                    <a:pt x="6134" y="2171"/>
                  </a:cubicBezTo>
                  <a:cubicBezTo>
                    <a:pt x="6153" y="2187"/>
                    <a:pt x="6177" y="2195"/>
                    <a:pt x="6201" y="2195"/>
                  </a:cubicBezTo>
                  <a:cubicBezTo>
                    <a:pt x="6228" y="2195"/>
                    <a:pt x="6254" y="2185"/>
                    <a:pt x="6275" y="2166"/>
                  </a:cubicBezTo>
                  <a:cubicBezTo>
                    <a:pt x="6349" y="2249"/>
                    <a:pt x="6433" y="2333"/>
                    <a:pt x="6522" y="2418"/>
                  </a:cubicBezTo>
                  <a:cubicBezTo>
                    <a:pt x="6542" y="2438"/>
                    <a:pt x="6567" y="2446"/>
                    <a:pt x="6593" y="2446"/>
                  </a:cubicBezTo>
                  <a:cubicBezTo>
                    <a:pt x="6620" y="2446"/>
                    <a:pt x="6648" y="2435"/>
                    <a:pt x="6669" y="2414"/>
                  </a:cubicBezTo>
                  <a:cubicBezTo>
                    <a:pt x="6708" y="2373"/>
                    <a:pt x="6706" y="2306"/>
                    <a:pt x="6664" y="2267"/>
                  </a:cubicBezTo>
                  <a:cubicBezTo>
                    <a:pt x="6571" y="2178"/>
                    <a:pt x="6484" y="2090"/>
                    <a:pt x="6408" y="2003"/>
                  </a:cubicBezTo>
                  <a:cubicBezTo>
                    <a:pt x="6455" y="1944"/>
                    <a:pt x="6499" y="1884"/>
                    <a:pt x="6542" y="1824"/>
                  </a:cubicBezTo>
                  <a:cubicBezTo>
                    <a:pt x="6575" y="1777"/>
                    <a:pt x="6564" y="1712"/>
                    <a:pt x="6517" y="1679"/>
                  </a:cubicBezTo>
                  <a:cubicBezTo>
                    <a:pt x="6499" y="1666"/>
                    <a:pt x="6478" y="1660"/>
                    <a:pt x="6457" y="1660"/>
                  </a:cubicBezTo>
                  <a:close/>
                  <a:moveTo>
                    <a:pt x="17482" y="2139"/>
                  </a:moveTo>
                  <a:cubicBezTo>
                    <a:pt x="17444" y="2139"/>
                    <a:pt x="17408" y="2160"/>
                    <a:pt x="17390" y="2196"/>
                  </a:cubicBezTo>
                  <a:cubicBezTo>
                    <a:pt x="17332" y="2310"/>
                    <a:pt x="17263" y="2428"/>
                    <a:pt x="17185" y="2542"/>
                  </a:cubicBezTo>
                  <a:cubicBezTo>
                    <a:pt x="17153" y="2589"/>
                    <a:pt x="17165" y="2654"/>
                    <a:pt x="17213" y="2686"/>
                  </a:cubicBezTo>
                  <a:cubicBezTo>
                    <a:pt x="17230" y="2698"/>
                    <a:pt x="17251" y="2705"/>
                    <a:pt x="17271" y="2705"/>
                  </a:cubicBezTo>
                  <a:cubicBezTo>
                    <a:pt x="17304" y="2705"/>
                    <a:pt x="17337" y="2689"/>
                    <a:pt x="17357" y="2659"/>
                  </a:cubicBezTo>
                  <a:cubicBezTo>
                    <a:pt x="17440" y="2537"/>
                    <a:pt x="17513" y="2412"/>
                    <a:pt x="17575" y="2289"/>
                  </a:cubicBezTo>
                  <a:cubicBezTo>
                    <a:pt x="17600" y="2238"/>
                    <a:pt x="17580" y="2175"/>
                    <a:pt x="17529" y="2150"/>
                  </a:cubicBezTo>
                  <a:cubicBezTo>
                    <a:pt x="17514" y="2142"/>
                    <a:pt x="17498" y="2139"/>
                    <a:pt x="17482" y="2139"/>
                  </a:cubicBezTo>
                  <a:close/>
                  <a:moveTo>
                    <a:pt x="5919" y="2293"/>
                  </a:moveTo>
                  <a:cubicBezTo>
                    <a:pt x="5893" y="2293"/>
                    <a:pt x="5866" y="2303"/>
                    <a:pt x="5846" y="2324"/>
                  </a:cubicBezTo>
                  <a:cubicBezTo>
                    <a:pt x="5750" y="2420"/>
                    <a:pt x="5650" y="2514"/>
                    <a:pt x="5547" y="2600"/>
                  </a:cubicBezTo>
                  <a:cubicBezTo>
                    <a:pt x="5504" y="2637"/>
                    <a:pt x="5498" y="2703"/>
                    <a:pt x="5536" y="2746"/>
                  </a:cubicBezTo>
                  <a:cubicBezTo>
                    <a:pt x="5555" y="2771"/>
                    <a:pt x="5585" y="2783"/>
                    <a:pt x="5614" y="2783"/>
                  </a:cubicBezTo>
                  <a:cubicBezTo>
                    <a:pt x="5639" y="2783"/>
                    <a:pt x="5662" y="2776"/>
                    <a:pt x="5682" y="2758"/>
                  </a:cubicBezTo>
                  <a:cubicBezTo>
                    <a:pt x="5788" y="2668"/>
                    <a:pt x="5894" y="2571"/>
                    <a:pt x="5993" y="2471"/>
                  </a:cubicBezTo>
                  <a:cubicBezTo>
                    <a:pt x="6033" y="2430"/>
                    <a:pt x="6033" y="2364"/>
                    <a:pt x="5993" y="2324"/>
                  </a:cubicBezTo>
                  <a:cubicBezTo>
                    <a:pt x="5973" y="2303"/>
                    <a:pt x="5946" y="2293"/>
                    <a:pt x="5919" y="2293"/>
                  </a:cubicBezTo>
                  <a:close/>
                  <a:moveTo>
                    <a:pt x="542" y="2271"/>
                  </a:moveTo>
                  <a:cubicBezTo>
                    <a:pt x="520" y="2271"/>
                    <a:pt x="499" y="2277"/>
                    <a:pt x="481" y="2291"/>
                  </a:cubicBezTo>
                  <a:cubicBezTo>
                    <a:pt x="434" y="2325"/>
                    <a:pt x="424" y="2390"/>
                    <a:pt x="457" y="2436"/>
                  </a:cubicBezTo>
                  <a:cubicBezTo>
                    <a:pt x="542" y="2553"/>
                    <a:pt x="632" y="2664"/>
                    <a:pt x="724" y="2768"/>
                  </a:cubicBezTo>
                  <a:cubicBezTo>
                    <a:pt x="745" y="2790"/>
                    <a:pt x="773" y="2803"/>
                    <a:pt x="803" y="2803"/>
                  </a:cubicBezTo>
                  <a:cubicBezTo>
                    <a:pt x="827" y="2803"/>
                    <a:pt x="852" y="2794"/>
                    <a:pt x="871" y="2777"/>
                  </a:cubicBezTo>
                  <a:cubicBezTo>
                    <a:pt x="914" y="2738"/>
                    <a:pt x="918" y="2673"/>
                    <a:pt x="880" y="2630"/>
                  </a:cubicBezTo>
                  <a:cubicBezTo>
                    <a:pt x="792" y="2531"/>
                    <a:pt x="706" y="2424"/>
                    <a:pt x="625" y="2314"/>
                  </a:cubicBezTo>
                  <a:cubicBezTo>
                    <a:pt x="605" y="2286"/>
                    <a:pt x="574" y="2271"/>
                    <a:pt x="542" y="2271"/>
                  </a:cubicBezTo>
                  <a:close/>
                  <a:moveTo>
                    <a:pt x="6906" y="2512"/>
                  </a:moveTo>
                  <a:cubicBezTo>
                    <a:pt x="6875" y="2512"/>
                    <a:pt x="6845" y="2525"/>
                    <a:pt x="6825" y="2550"/>
                  </a:cubicBezTo>
                  <a:cubicBezTo>
                    <a:pt x="6789" y="2596"/>
                    <a:pt x="6795" y="2661"/>
                    <a:pt x="6840" y="2697"/>
                  </a:cubicBezTo>
                  <a:cubicBezTo>
                    <a:pt x="6942" y="2781"/>
                    <a:pt x="7054" y="2866"/>
                    <a:pt x="7174" y="2953"/>
                  </a:cubicBezTo>
                  <a:cubicBezTo>
                    <a:pt x="7192" y="2967"/>
                    <a:pt x="7214" y="2973"/>
                    <a:pt x="7235" y="2973"/>
                  </a:cubicBezTo>
                  <a:cubicBezTo>
                    <a:pt x="7267" y="2973"/>
                    <a:pt x="7299" y="2958"/>
                    <a:pt x="7319" y="2930"/>
                  </a:cubicBezTo>
                  <a:cubicBezTo>
                    <a:pt x="7352" y="2883"/>
                    <a:pt x="7343" y="2819"/>
                    <a:pt x="7296" y="2785"/>
                  </a:cubicBezTo>
                  <a:cubicBezTo>
                    <a:pt x="7180" y="2700"/>
                    <a:pt x="7071" y="2618"/>
                    <a:pt x="6972" y="2536"/>
                  </a:cubicBezTo>
                  <a:cubicBezTo>
                    <a:pt x="6952" y="2520"/>
                    <a:pt x="6929" y="2512"/>
                    <a:pt x="6906" y="2512"/>
                  </a:cubicBezTo>
                  <a:close/>
                  <a:moveTo>
                    <a:pt x="5288" y="2832"/>
                  </a:moveTo>
                  <a:cubicBezTo>
                    <a:pt x="5267" y="2832"/>
                    <a:pt x="5246" y="2838"/>
                    <a:pt x="5227" y="2852"/>
                  </a:cubicBezTo>
                  <a:cubicBezTo>
                    <a:pt x="5116" y="2931"/>
                    <a:pt x="5002" y="3006"/>
                    <a:pt x="4888" y="3075"/>
                  </a:cubicBezTo>
                  <a:cubicBezTo>
                    <a:pt x="4838" y="3104"/>
                    <a:pt x="4822" y="3168"/>
                    <a:pt x="4851" y="3217"/>
                  </a:cubicBezTo>
                  <a:cubicBezTo>
                    <a:pt x="4871" y="3250"/>
                    <a:pt x="4905" y="3268"/>
                    <a:pt x="4941" y="3268"/>
                  </a:cubicBezTo>
                  <a:cubicBezTo>
                    <a:pt x="4959" y="3268"/>
                    <a:pt x="4977" y="3263"/>
                    <a:pt x="4994" y="3253"/>
                  </a:cubicBezTo>
                  <a:cubicBezTo>
                    <a:pt x="5113" y="3181"/>
                    <a:pt x="5233" y="3103"/>
                    <a:pt x="5348" y="3019"/>
                  </a:cubicBezTo>
                  <a:cubicBezTo>
                    <a:pt x="5395" y="2986"/>
                    <a:pt x="5406" y="2921"/>
                    <a:pt x="5372" y="2875"/>
                  </a:cubicBezTo>
                  <a:cubicBezTo>
                    <a:pt x="5352" y="2847"/>
                    <a:pt x="5320" y="2832"/>
                    <a:pt x="5288" y="2832"/>
                  </a:cubicBezTo>
                  <a:close/>
                  <a:moveTo>
                    <a:pt x="17019" y="2827"/>
                  </a:moveTo>
                  <a:cubicBezTo>
                    <a:pt x="16990" y="2827"/>
                    <a:pt x="16960" y="2839"/>
                    <a:pt x="16940" y="2864"/>
                  </a:cubicBezTo>
                  <a:cubicBezTo>
                    <a:pt x="16856" y="2964"/>
                    <a:pt x="16762" y="3065"/>
                    <a:pt x="16664" y="3162"/>
                  </a:cubicBezTo>
                  <a:cubicBezTo>
                    <a:pt x="16623" y="3202"/>
                    <a:pt x="16623" y="3268"/>
                    <a:pt x="16663" y="3308"/>
                  </a:cubicBezTo>
                  <a:cubicBezTo>
                    <a:pt x="16684" y="3329"/>
                    <a:pt x="16710" y="3339"/>
                    <a:pt x="16738" y="3339"/>
                  </a:cubicBezTo>
                  <a:cubicBezTo>
                    <a:pt x="16764" y="3339"/>
                    <a:pt x="16791" y="3329"/>
                    <a:pt x="16810" y="3310"/>
                  </a:cubicBezTo>
                  <a:cubicBezTo>
                    <a:pt x="16913" y="3208"/>
                    <a:pt x="17010" y="3104"/>
                    <a:pt x="17099" y="2999"/>
                  </a:cubicBezTo>
                  <a:cubicBezTo>
                    <a:pt x="17136" y="2954"/>
                    <a:pt x="17131" y="2888"/>
                    <a:pt x="17087" y="2852"/>
                  </a:cubicBezTo>
                  <a:cubicBezTo>
                    <a:pt x="17067" y="2835"/>
                    <a:pt x="17043" y="2827"/>
                    <a:pt x="17019" y="2827"/>
                  </a:cubicBezTo>
                  <a:close/>
                  <a:moveTo>
                    <a:pt x="1095" y="2890"/>
                  </a:moveTo>
                  <a:cubicBezTo>
                    <a:pt x="1067" y="2890"/>
                    <a:pt x="1038" y="2901"/>
                    <a:pt x="1018" y="2924"/>
                  </a:cubicBezTo>
                  <a:cubicBezTo>
                    <a:pt x="980" y="2967"/>
                    <a:pt x="983" y="3033"/>
                    <a:pt x="1026" y="3071"/>
                  </a:cubicBezTo>
                  <a:cubicBezTo>
                    <a:pt x="1133" y="3168"/>
                    <a:pt x="1246" y="3257"/>
                    <a:pt x="1361" y="3338"/>
                  </a:cubicBezTo>
                  <a:cubicBezTo>
                    <a:pt x="1380" y="3350"/>
                    <a:pt x="1399" y="3356"/>
                    <a:pt x="1420" y="3356"/>
                  </a:cubicBezTo>
                  <a:cubicBezTo>
                    <a:pt x="1453" y="3356"/>
                    <a:pt x="1485" y="3340"/>
                    <a:pt x="1506" y="3312"/>
                  </a:cubicBezTo>
                  <a:cubicBezTo>
                    <a:pt x="1539" y="3264"/>
                    <a:pt x="1527" y="3199"/>
                    <a:pt x="1480" y="3168"/>
                  </a:cubicBezTo>
                  <a:cubicBezTo>
                    <a:pt x="1372" y="3092"/>
                    <a:pt x="1267" y="3008"/>
                    <a:pt x="1165" y="2917"/>
                  </a:cubicBezTo>
                  <a:cubicBezTo>
                    <a:pt x="1145" y="2899"/>
                    <a:pt x="1120" y="2890"/>
                    <a:pt x="1095" y="2890"/>
                  </a:cubicBezTo>
                  <a:close/>
                  <a:moveTo>
                    <a:pt x="7576" y="3001"/>
                  </a:moveTo>
                  <a:cubicBezTo>
                    <a:pt x="7543" y="3001"/>
                    <a:pt x="7510" y="3017"/>
                    <a:pt x="7490" y="3048"/>
                  </a:cubicBezTo>
                  <a:cubicBezTo>
                    <a:pt x="7458" y="3095"/>
                    <a:pt x="7471" y="3160"/>
                    <a:pt x="7519" y="3192"/>
                  </a:cubicBezTo>
                  <a:cubicBezTo>
                    <a:pt x="7631" y="3266"/>
                    <a:pt x="7749" y="3340"/>
                    <a:pt x="7873" y="3416"/>
                  </a:cubicBezTo>
                  <a:cubicBezTo>
                    <a:pt x="7890" y="3426"/>
                    <a:pt x="7909" y="3431"/>
                    <a:pt x="7927" y="3431"/>
                  </a:cubicBezTo>
                  <a:cubicBezTo>
                    <a:pt x="7963" y="3431"/>
                    <a:pt x="7997" y="3414"/>
                    <a:pt x="8016" y="3382"/>
                  </a:cubicBezTo>
                  <a:cubicBezTo>
                    <a:pt x="8046" y="3333"/>
                    <a:pt x="8030" y="3268"/>
                    <a:pt x="7981" y="3239"/>
                  </a:cubicBezTo>
                  <a:cubicBezTo>
                    <a:pt x="7860" y="3164"/>
                    <a:pt x="7743" y="3090"/>
                    <a:pt x="7634" y="3018"/>
                  </a:cubicBezTo>
                  <a:cubicBezTo>
                    <a:pt x="7616" y="3007"/>
                    <a:pt x="7596" y="3001"/>
                    <a:pt x="7576" y="3001"/>
                  </a:cubicBezTo>
                  <a:close/>
                  <a:moveTo>
                    <a:pt x="4575" y="3257"/>
                  </a:moveTo>
                  <a:cubicBezTo>
                    <a:pt x="4560" y="3257"/>
                    <a:pt x="4544" y="3260"/>
                    <a:pt x="4530" y="3267"/>
                  </a:cubicBezTo>
                  <a:cubicBezTo>
                    <a:pt x="4407" y="3326"/>
                    <a:pt x="4282" y="3380"/>
                    <a:pt x="4157" y="3426"/>
                  </a:cubicBezTo>
                  <a:cubicBezTo>
                    <a:pt x="4103" y="3446"/>
                    <a:pt x="4076" y="3506"/>
                    <a:pt x="4095" y="3560"/>
                  </a:cubicBezTo>
                  <a:cubicBezTo>
                    <a:pt x="4111" y="3601"/>
                    <a:pt x="4150" y="3627"/>
                    <a:pt x="4192" y="3627"/>
                  </a:cubicBezTo>
                  <a:lnTo>
                    <a:pt x="4193" y="3627"/>
                  </a:lnTo>
                  <a:cubicBezTo>
                    <a:pt x="4204" y="3627"/>
                    <a:pt x="4217" y="3625"/>
                    <a:pt x="4229" y="3621"/>
                  </a:cubicBezTo>
                  <a:cubicBezTo>
                    <a:pt x="4360" y="3572"/>
                    <a:pt x="4491" y="3516"/>
                    <a:pt x="4620" y="3454"/>
                  </a:cubicBezTo>
                  <a:cubicBezTo>
                    <a:pt x="4672" y="3430"/>
                    <a:pt x="4693" y="3367"/>
                    <a:pt x="4669" y="3316"/>
                  </a:cubicBezTo>
                  <a:cubicBezTo>
                    <a:pt x="4651" y="3279"/>
                    <a:pt x="4613" y="3257"/>
                    <a:pt x="4575" y="3257"/>
                  </a:cubicBezTo>
                  <a:close/>
                  <a:moveTo>
                    <a:pt x="1775" y="3362"/>
                  </a:moveTo>
                  <a:cubicBezTo>
                    <a:pt x="1738" y="3362"/>
                    <a:pt x="1702" y="3383"/>
                    <a:pt x="1683" y="3419"/>
                  </a:cubicBezTo>
                  <a:cubicBezTo>
                    <a:pt x="1658" y="3470"/>
                    <a:pt x="1679" y="3533"/>
                    <a:pt x="1730" y="3558"/>
                  </a:cubicBezTo>
                  <a:cubicBezTo>
                    <a:pt x="1859" y="3623"/>
                    <a:pt x="1992" y="3680"/>
                    <a:pt x="2127" y="3724"/>
                  </a:cubicBezTo>
                  <a:cubicBezTo>
                    <a:pt x="2138" y="3726"/>
                    <a:pt x="2149" y="3729"/>
                    <a:pt x="2160" y="3729"/>
                  </a:cubicBezTo>
                  <a:cubicBezTo>
                    <a:pt x="2203" y="3729"/>
                    <a:pt x="2244" y="3700"/>
                    <a:pt x="2258" y="3658"/>
                  </a:cubicBezTo>
                  <a:cubicBezTo>
                    <a:pt x="2276" y="3602"/>
                    <a:pt x="2247" y="3544"/>
                    <a:pt x="2192" y="3527"/>
                  </a:cubicBezTo>
                  <a:cubicBezTo>
                    <a:pt x="2067" y="3485"/>
                    <a:pt x="1943" y="3433"/>
                    <a:pt x="1823" y="3373"/>
                  </a:cubicBezTo>
                  <a:cubicBezTo>
                    <a:pt x="1808" y="3365"/>
                    <a:pt x="1791" y="3362"/>
                    <a:pt x="1775" y="3362"/>
                  </a:cubicBezTo>
                  <a:close/>
                  <a:moveTo>
                    <a:pt x="3797" y="3545"/>
                  </a:moveTo>
                  <a:cubicBezTo>
                    <a:pt x="3789" y="3545"/>
                    <a:pt x="3780" y="3546"/>
                    <a:pt x="3771" y="3549"/>
                  </a:cubicBezTo>
                  <a:cubicBezTo>
                    <a:pt x="3638" y="3583"/>
                    <a:pt x="3505" y="3610"/>
                    <a:pt x="3376" y="3627"/>
                  </a:cubicBezTo>
                  <a:cubicBezTo>
                    <a:pt x="3319" y="3634"/>
                    <a:pt x="3280" y="3687"/>
                    <a:pt x="3287" y="3743"/>
                  </a:cubicBezTo>
                  <a:cubicBezTo>
                    <a:pt x="3294" y="3796"/>
                    <a:pt x="3338" y="3833"/>
                    <a:pt x="3390" y="3833"/>
                  </a:cubicBezTo>
                  <a:lnTo>
                    <a:pt x="3390" y="3834"/>
                  </a:lnTo>
                  <a:cubicBezTo>
                    <a:pt x="3393" y="3834"/>
                    <a:pt x="3398" y="3833"/>
                    <a:pt x="3403" y="3833"/>
                  </a:cubicBezTo>
                  <a:cubicBezTo>
                    <a:pt x="3542" y="3814"/>
                    <a:pt x="3683" y="3786"/>
                    <a:pt x="3823" y="3749"/>
                  </a:cubicBezTo>
                  <a:cubicBezTo>
                    <a:pt x="3879" y="3735"/>
                    <a:pt x="3912" y="3677"/>
                    <a:pt x="3897" y="3622"/>
                  </a:cubicBezTo>
                  <a:cubicBezTo>
                    <a:pt x="3885" y="3576"/>
                    <a:pt x="3843" y="3545"/>
                    <a:pt x="3797" y="3545"/>
                  </a:cubicBezTo>
                  <a:close/>
                  <a:moveTo>
                    <a:pt x="8285" y="3434"/>
                  </a:moveTo>
                  <a:cubicBezTo>
                    <a:pt x="8249" y="3434"/>
                    <a:pt x="8214" y="3453"/>
                    <a:pt x="8195" y="3487"/>
                  </a:cubicBezTo>
                  <a:cubicBezTo>
                    <a:pt x="8167" y="3536"/>
                    <a:pt x="8184" y="3600"/>
                    <a:pt x="8234" y="3628"/>
                  </a:cubicBezTo>
                  <a:cubicBezTo>
                    <a:pt x="8351" y="3696"/>
                    <a:pt x="8473" y="3762"/>
                    <a:pt x="8599" y="3830"/>
                  </a:cubicBezTo>
                  <a:cubicBezTo>
                    <a:pt x="8615" y="3839"/>
                    <a:pt x="8633" y="3843"/>
                    <a:pt x="8648" y="3843"/>
                  </a:cubicBezTo>
                  <a:cubicBezTo>
                    <a:pt x="8686" y="3843"/>
                    <a:pt x="8722" y="3823"/>
                    <a:pt x="8740" y="3787"/>
                  </a:cubicBezTo>
                  <a:cubicBezTo>
                    <a:pt x="8767" y="3737"/>
                    <a:pt x="8749" y="3675"/>
                    <a:pt x="8699" y="3648"/>
                  </a:cubicBezTo>
                  <a:cubicBezTo>
                    <a:pt x="8573" y="3580"/>
                    <a:pt x="8452" y="3513"/>
                    <a:pt x="8336" y="3448"/>
                  </a:cubicBezTo>
                  <a:cubicBezTo>
                    <a:pt x="8320" y="3439"/>
                    <a:pt x="8303" y="3434"/>
                    <a:pt x="8285" y="3434"/>
                  </a:cubicBezTo>
                  <a:close/>
                  <a:moveTo>
                    <a:pt x="2563" y="3618"/>
                  </a:moveTo>
                  <a:cubicBezTo>
                    <a:pt x="2512" y="3618"/>
                    <a:pt x="2468" y="3654"/>
                    <a:pt x="2460" y="3705"/>
                  </a:cubicBezTo>
                  <a:cubicBezTo>
                    <a:pt x="2450" y="3763"/>
                    <a:pt x="2489" y="3816"/>
                    <a:pt x="2546" y="3825"/>
                  </a:cubicBezTo>
                  <a:cubicBezTo>
                    <a:pt x="2685" y="3847"/>
                    <a:pt x="2830" y="3860"/>
                    <a:pt x="2975" y="3860"/>
                  </a:cubicBezTo>
                  <a:lnTo>
                    <a:pt x="2976" y="3860"/>
                  </a:lnTo>
                  <a:cubicBezTo>
                    <a:pt x="3032" y="3860"/>
                    <a:pt x="3079" y="3814"/>
                    <a:pt x="3080" y="3757"/>
                  </a:cubicBezTo>
                  <a:cubicBezTo>
                    <a:pt x="3080" y="3699"/>
                    <a:pt x="3033" y="3653"/>
                    <a:pt x="2976" y="3653"/>
                  </a:cubicBezTo>
                  <a:cubicBezTo>
                    <a:pt x="2842" y="3651"/>
                    <a:pt x="2709" y="3640"/>
                    <a:pt x="2579" y="3620"/>
                  </a:cubicBezTo>
                  <a:cubicBezTo>
                    <a:pt x="2573" y="3619"/>
                    <a:pt x="2568" y="3618"/>
                    <a:pt x="2563" y="3618"/>
                  </a:cubicBezTo>
                  <a:close/>
                  <a:moveTo>
                    <a:pt x="16429" y="3411"/>
                  </a:moveTo>
                  <a:cubicBezTo>
                    <a:pt x="16406" y="3411"/>
                    <a:pt x="16383" y="3419"/>
                    <a:pt x="16363" y="3435"/>
                  </a:cubicBezTo>
                  <a:cubicBezTo>
                    <a:pt x="16260" y="3520"/>
                    <a:pt x="16151" y="3605"/>
                    <a:pt x="16040" y="3683"/>
                  </a:cubicBezTo>
                  <a:cubicBezTo>
                    <a:pt x="15993" y="3716"/>
                    <a:pt x="15982" y="3781"/>
                    <a:pt x="16016" y="3829"/>
                  </a:cubicBezTo>
                  <a:cubicBezTo>
                    <a:pt x="16036" y="3857"/>
                    <a:pt x="16068" y="3872"/>
                    <a:pt x="16101" y="3872"/>
                  </a:cubicBezTo>
                  <a:cubicBezTo>
                    <a:pt x="16122" y="3872"/>
                    <a:pt x="16143" y="3866"/>
                    <a:pt x="16161" y="3852"/>
                  </a:cubicBezTo>
                  <a:cubicBezTo>
                    <a:pt x="16276" y="3770"/>
                    <a:pt x="16389" y="3683"/>
                    <a:pt x="16497" y="3594"/>
                  </a:cubicBezTo>
                  <a:cubicBezTo>
                    <a:pt x="16541" y="3557"/>
                    <a:pt x="16546" y="3492"/>
                    <a:pt x="16509" y="3448"/>
                  </a:cubicBezTo>
                  <a:cubicBezTo>
                    <a:pt x="16488" y="3423"/>
                    <a:pt x="16459" y="3411"/>
                    <a:pt x="16429" y="3411"/>
                  </a:cubicBezTo>
                  <a:close/>
                  <a:moveTo>
                    <a:pt x="9018" y="3827"/>
                  </a:moveTo>
                  <a:cubicBezTo>
                    <a:pt x="8980" y="3827"/>
                    <a:pt x="8942" y="3848"/>
                    <a:pt x="8924" y="3884"/>
                  </a:cubicBezTo>
                  <a:cubicBezTo>
                    <a:pt x="8898" y="3934"/>
                    <a:pt x="8919" y="3997"/>
                    <a:pt x="8971" y="4023"/>
                  </a:cubicBezTo>
                  <a:cubicBezTo>
                    <a:pt x="9091" y="4084"/>
                    <a:pt x="9216" y="4146"/>
                    <a:pt x="9344" y="4208"/>
                  </a:cubicBezTo>
                  <a:cubicBezTo>
                    <a:pt x="9359" y="4215"/>
                    <a:pt x="9374" y="4219"/>
                    <a:pt x="9390" y="4219"/>
                  </a:cubicBezTo>
                  <a:cubicBezTo>
                    <a:pt x="9428" y="4219"/>
                    <a:pt x="9464" y="4197"/>
                    <a:pt x="9483" y="4160"/>
                  </a:cubicBezTo>
                  <a:cubicBezTo>
                    <a:pt x="9507" y="4108"/>
                    <a:pt x="9486" y="4046"/>
                    <a:pt x="9435" y="4021"/>
                  </a:cubicBezTo>
                  <a:cubicBezTo>
                    <a:pt x="9306" y="3960"/>
                    <a:pt x="9184" y="3899"/>
                    <a:pt x="9064" y="3838"/>
                  </a:cubicBezTo>
                  <a:cubicBezTo>
                    <a:pt x="9049" y="3830"/>
                    <a:pt x="9033" y="3827"/>
                    <a:pt x="9018" y="3827"/>
                  </a:cubicBezTo>
                  <a:close/>
                  <a:moveTo>
                    <a:pt x="15753" y="3893"/>
                  </a:moveTo>
                  <a:cubicBezTo>
                    <a:pt x="15735" y="3893"/>
                    <a:pt x="15716" y="3897"/>
                    <a:pt x="15699" y="3907"/>
                  </a:cubicBezTo>
                  <a:cubicBezTo>
                    <a:pt x="15585" y="3977"/>
                    <a:pt x="15465" y="4045"/>
                    <a:pt x="15344" y="4107"/>
                  </a:cubicBezTo>
                  <a:cubicBezTo>
                    <a:pt x="15293" y="4134"/>
                    <a:pt x="15273" y="4197"/>
                    <a:pt x="15299" y="4247"/>
                  </a:cubicBezTo>
                  <a:cubicBezTo>
                    <a:pt x="15317" y="4284"/>
                    <a:pt x="15354" y="4303"/>
                    <a:pt x="15392" y="4303"/>
                  </a:cubicBezTo>
                  <a:cubicBezTo>
                    <a:pt x="15408" y="4303"/>
                    <a:pt x="15424" y="4299"/>
                    <a:pt x="15438" y="4292"/>
                  </a:cubicBezTo>
                  <a:cubicBezTo>
                    <a:pt x="15564" y="4227"/>
                    <a:pt x="15688" y="4157"/>
                    <a:pt x="15807" y="4085"/>
                  </a:cubicBezTo>
                  <a:cubicBezTo>
                    <a:pt x="15856" y="4056"/>
                    <a:pt x="15872" y="3992"/>
                    <a:pt x="15843" y="3943"/>
                  </a:cubicBezTo>
                  <a:cubicBezTo>
                    <a:pt x="15823" y="3911"/>
                    <a:pt x="15789" y="3893"/>
                    <a:pt x="15753" y="3893"/>
                  </a:cubicBezTo>
                  <a:close/>
                  <a:moveTo>
                    <a:pt x="9766" y="4184"/>
                  </a:moveTo>
                  <a:cubicBezTo>
                    <a:pt x="9727" y="4184"/>
                    <a:pt x="9689" y="4208"/>
                    <a:pt x="9671" y="4247"/>
                  </a:cubicBezTo>
                  <a:cubicBezTo>
                    <a:pt x="9649" y="4299"/>
                    <a:pt x="9674" y="4361"/>
                    <a:pt x="9726" y="4384"/>
                  </a:cubicBezTo>
                  <a:cubicBezTo>
                    <a:pt x="9857" y="4439"/>
                    <a:pt x="9987" y="4492"/>
                    <a:pt x="10117" y="4540"/>
                  </a:cubicBezTo>
                  <a:cubicBezTo>
                    <a:pt x="10128" y="4544"/>
                    <a:pt x="10140" y="4546"/>
                    <a:pt x="10153" y="4546"/>
                  </a:cubicBezTo>
                  <a:cubicBezTo>
                    <a:pt x="10194" y="4546"/>
                    <a:pt x="10235" y="4520"/>
                    <a:pt x="10249" y="4478"/>
                  </a:cubicBezTo>
                  <a:cubicBezTo>
                    <a:pt x="10270" y="4424"/>
                    <a:pt x="10242" y="4364"/>
                    <a:pt x="10188" y="4345"/>
                  </a:cubicBezTo>
                  <a:cubicBezTo>
                    <a:pt x="10062" y="4298"/>
                    <a:pt x="9936" y="4247"/>
                    <a:pt x="9807" y="4193"/>
                  </a:cubicBezTo>
                  <a:cubicBezTo>
                    <a:pt x="9794" y="4187"/>
                    <a:pt x="9780" y="4184"/>
                    <a:pt x="9766" y="4184"/>
                  </a:cubicBezTo>
                  <a:close/>
                  <a:moveTo>
                    <a:pt x="15016" y="4274"/>
                  </a:moveTo>
                  <a:cubicBezTo>
                    <a:pt x="15002" y="4274"/>
                    <a:pt x="14988" y="4276"/>
                    <a:pt x="14974" y="4282"/>
                  </a:cubicBezTo>
                  <a:cubicBezTo>
                    <a:pt x="14850" y="4335"/>
                    <a:pt x="14723" y="4385"/>
                    <a:pt x="14594" y="4431"/>
                  </a:cubicBezTo>
                  <a:cubicBezTo>
                    <a:pt x="14540" y="4450"/>
                    <a:pt x="14512" y="4509"/>
                    <a:pt x="14531" y="4563"/>
                  </a:cubicBezTo>
                  <a:cubicBezTo>
                    <a:pt x="14547" y="4606"/>
                    <a:pt x="14586" y="4633"/>
                    <a:pt x="14629" y="4633"/>
                  </a:cubicBezTo>
                  <a:cubicBezTo>
                    <a:pt x="14641" y="4633"/>
                    <a:pt x="14652" y="4630"/>
                    <a:pt x="14663" y="4627"/>
                  </a:cubicBezTo>
                  <a:cubicBezTo>
                    <a:pt x="14796" y="4580"/>
                    <a:pt x="14929" y="4529"/>
                    <a:pt x="15057" y="4472"/>
                  </a:cubicBezTo>
                  <a:cubicBezTo>
                    <a:pt x="15110" y="4450"/>
                    <a:pt x="15133" y="4389"/>
                    <a:pt x="15111" y="4336"/>
                  </a:cubicBezTo>
                  <a:cubicBezTo>
                    <a:pt x="15094" y="4297"/>
                    <a:pt x="15056" y="4274"/>
                    <a:pt x="15016" y="4274"/>
                  </a:cubicBezTo>
                  <a:close/>
                  <a:moveTo>
                    <a:pt x="10546" y="4471"/>
                  </a:moveTo>
                  <a:cubicBezTo>
                    <a:pt x="10502" y="4471"/>
                    <a:pt x="10461" y="4501"/>
                    <a:pt x="10447" y="4544"/>
                  </a:cubicBezTo>
                  <a:cubicBezTo>
                    <a:pt x="10430" y="4600"/>
                    <a:pt x="10461" y="4657"/>
                    <a:pt x="10515" y="4674"/>
                  </a:cubicBezTo>
                  <a:cubicBezTo>
                    <a:pt x="10652" y="4716"/>
                    <a:pt x="10787" y="4754"/>
                    <a:pt x="10922" y="4787"/>
                  </a:cubicBezTo>
                  <a:cubicBezTo>
                    <a:pt x="10931" y="4789"/>
                    <a:pt x="10938" y="4789"/>
                    <a:pt x="10946" y="4789"/>
                  </a:cubicBezTo>
                  <a:cubicBezTo>
                    <a:pt x="10993" y="4789"/>
                    <a:pt x="11036" y="4758"/>
                    <a:pt x="11047" y="4711"/>
                  </a:cubicBezTo>
                  <a:cubicBezTo>
                    <a:pt x="11060" y="4655"/>
                    <a:pt x="11027" y="4598"/>
                    <a:pt x="10971" y="4585"/>
                  </a:cubicBezTo>
                  <a:cubicBezTo>
                    <a:pt x="10841" y="4553"/>
                    <a:pt x="10709" y="4516"/>
                    <a:pt x="10577" y="4476"/>
                  </a:cubicBezTo>
                  <a:cubicBezTo>
                    <a:pt x="10566" y="4473"/>
                    <a:pt x="10556" y="4471"/>
                    <a:pt x="10546" y="4471"/>
                  </a:cubicBezTo>
                  <a:close/>
                  <a:moveTo>
                    <a:pt x="14234" y="4550"/>
                  </a:moveTo>
                  <a:cubicBezTo>
                    <a:pt x="14224" y="4550"/>
                    <a:pt x="14214" y="4551"/>
                    <a:pt x="14205" y="4554"/>
                  </a:cubicBezTo>
                  <a:cubicBezTo>
                    <a:pt x="14074" y="4590"/>
                    <a:pt x="13940" y="4623"/>
                    <a:pt x="13808" y="4650"/>
                  </a:cubicBezTo>
                  <a:cubicBezTo>
                    <a:pt x="13752" y="4662"/>
                    <a:pt x="13716" y="4717"/>
                    <a:pt x="13727" y="4774"/>
                  </a:cubicBezTo>
                  <a:cubicBezTo>
                    <a:pt x="13738" y="4823"/>
                    <a:pt x="13781" y="4856"/>
                    <a:pt x="13829" y="4856"/>
                  </a:cubicBezTo>
                  <a:cubicBezTo>
                    <a:pt x="13836" y="4856"/>
                    <a:pt x="13843" y="4854"/>
                    <a:pt x="13851" y="4853"/>
                  </a:cubicBezTo>
                  <a:cubicBezTo>
                    <a:pt x="13987" y="4825"/>
                    <a:pt x="14125" y="4792"/>
                    <a:pt x="14261" y="4754"/>
                  </a:cubicBezTo>
                  <a:cubicBezTo>
                    <a:pt x="14316" y="4738"/>
                    <a:pt x="14348" y="4682"/>
                    <a:pt x="14332" y="4625"/>
                  </a:cubicBezTo>
                  <a:cubicBezTo>
                    <a:pt x="14320" y="4580"/>
                    <a:pt x="14279" y="4550"/>
                    <a:pt x="14234" y="4550"/>
                  </a:cubicBezTo>
                  <a:close/>
                  <a:moveTo>
                    <a:pt x="11352" y="4669"/>
                  </a:moveTo>
                  <a:cubicBezTo>
                    <a:pt x="11303" y="4669"/>
                    <a:pt x="11260" y="4704"/>
                    <a:pt x="11250" y="4754"/>
                  </a:cubicBezTo>
                  <a:cubicBezTo>
                    <a:pt x="11240" y="4810"/>
                    <a:pt x="11277" y="4865"/>
                    <a:pt x="11334" y="4875"/>
                  </a:cubicBezTo>
                  <a:cubicBezTo>
                    <a:pt x="11474" y="4901"/>
                    <a:pt x="11613" y="4922"/>
                    <a:pt x="11751" y="4939"/>
                  </a:cubicBezTo>
                  <a:cubicBezTo>
                    <a:pt x="11755" y="4939"/>
                    <a:pt x="11760" y="4940"/>
                    <a:pt x="11763" y="4940"/>
                  </a:cubicBezTo>
                  <a:lnTo>
                    <a:pt x="11763" y="4939"/>
                  </a:lnTo>
                  <a:cubicBezTo>
                    <a:pt x="11815" y="4939"/>
                    <a:pt x="11860" y="4901"/>
                    <a:pt x="11866" y="4848"/>
                  </a:cubicBezTo>
                  <a:cubicBezTo>
                    <a:pt x="11873" y="4791"/>
                    <a:pt x="11832" y="4739"/>
                    <a:pt x="11776" y="4732"/>
                  </a:cubicBezTo>
                  <a:cubicBezTo>
                    <a:pt x="11642" y="4716"/>
                    <a:pt x="11507" y="4696"/>
                    <a:pt x="11372" y="4671"/>
                  </a:cubicBezTo>
                  <a:cubicBezTo>
                    <a:pt x="11365" y="4669"/>
                    <a:pt x="11358" y="4669"/>
                    <a:pt x="11352" y="4669"/>
                  </a:cubicBezTo>
                  <a:close/>
                  <a:moveTo>
                    <a:pt x="13420" y="4719"/>
                  </a:moveTo>
                  <a:cubicBezTo>
                    <a:pt x="13415" y="4719"/>
                    <a:pt x="13411" y="4719"/>
                    <a:pt x="13406" y="4720"/>
                  </a:cubicBezTo>
                  <a:cubicBezTo>
                    <a:pt x="13273" y="4738"/>
                    <a:pt x="13137" y="4753"/>
                    <a:pt x="12999" y="4763"/>
                  </a:cubicBezTo>
                  <a:cubicBezTo>
                    <a:pt x="12942" y="4767"/>
                    <a:pt x="12899" y="4816"/>
                    <a:pt x="12904" y="4874"/>
                  </a:cubicBezTo>
                  <a:cubicBezTo>
                    <a:pt x="12908" y="4929"/>
                    <a:pt x="12953" y="4971"/>
                    <a:pt x="13007" y="4971"/>
                  </a:cubicBezTo>
                  <a:lnTo>
                    <a:pt x="13014" y="4971"/>
                  </a:lnTo>
                  <a:cubicBezTo>
                    <a:pt x="13154" y="4960"/>
                    <a:pt x="13295" y="4945"/>
                    <a:pt x="13434" y="4925"/>
                  </a:cubicBezTo>
                  <a:cubicBezTo>
                    <a:pt x="13491" y="4918"/>
                    <a:pt x="13531" y="4865"/>
                    <a:pt x="13523" y="4809"/>
                  </a:cubicBezTo>
                  <a:cubicBezTo>
                    <a:pt x="13516" y="4756"/>
                    <a:pt x="13471" y="4719"/>
                    <a:pt x="13420" y="4719"/>
                  </a:cubicBezTo>
                  <a:close/>
                  <a:moveTo>
                    <a:pt x="12180" y="4769"/>
                  </a:moveTo>
                  <a:cubicBezTo>
                    <a:pt x="12123" y="4769"/>
                    <a:pt x="12076" y="4811"/>
                    <a:pt x="12073" y="4867"/>
                  </a:cubicBezTo>
                  <a:cubicBezTo>
                    <a:pt x="12070" y="4924"/>
                    <a:pt x="12114" y="4973"/>
                    <a:pt x="12171" y="4977"/>
                  </a:cubicBezTo>
                  <a:cubicBezTo>
                    <a:pt x="12298" y="4984"/>
                    <a:pt x="12423" y="4987"/>
                    <a:pt x="12546" y="4987"/>
                  </a:cubicBezTo>
                  <a:lnTo>
                    <a:pt x="12593" y="4987"/>
                  </a:lnTo>
                  <a:cubicBezTo>
                    <a:pt x="12650" y="4987"/>
                    <a:pt x="12696" y="4940"/>
                    <a:pt x="12696" y="4883"/>
                  </a:cubicBezTo>
                  <a:cubicBezTo>
                    <a:pt x="12696" y="4825"/>
                    <a:pt x="12649" y="4780"/>
                    <a:pt x="12592" y="4780"/>
                  </a:cubicBezTo>
                  <a:lnTo>
                    <a:pt x="12546" y="4780"/>
                  </a:lnTo>
                  <a:cubicBezTo>
                    <a:pt x="12426" y="4780"/>
                    <a:pt x="12305" y="4776"/>
                    <a:pt x="12182" y="4769"/>
                  </a:cubicBezTo>
                  <a:cubicBezTo>
                    <a:pt x="12182" y="4769"/>
                    <a:pt x="12181" y="4769"/>
                    <a:pt x="12180" y="47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92;p10"/>
            <p:cNvSpPr/>
            <p:nvPr/>
          </p:nvSpPr>
          <p:spPr>
            <a:xfrm>
              <a:off x="4447534" y="3984923"/>
              <a:ext cx="335928" cy="221542"/>
            </a:xfrm>
            <a:custGeom>
              <a:avLst/>
              <a:gdLst/>
              <a:ahLst/>
              <a:cxnLst/>
              <a:rect l="l" t="t" r="r" b="b"/>
              <a:pathLst>
                <a:path w="9574" h="6314" extrusionOk="0">
                  <a:moveTo>
                    <a:pt x="4782" y="975"/>
                  </a:moveTo>
                  <a:cubicBezTo>
                    <a:pt x="5158" y="1343"/>
                    <a:pt x="5234" y="1774"/>
                    <a:pt x="5133" y="2058"/>
                  </a:cubicBezTo>
                  <a:cubicBezTo>
                    <a:pt x="5079" y="2209"/>
                    <a:pt x="4984" y="2290"/>
                    <a:pt x="4873" y="2290"/>
                  </a:cubicBezTo>
                  <a:cubicBezTo>
                    <a:pt x="4803" y="2290"/>
                    <a:pt x="4727" y="2259"/>
                    <a:pt x="4650" y="2193"/>
                  </a:cubicBezTo>
                  <a:cubicBezTo>
                    <a:pt x="4384" y="1966"/>
                    <a:pt x="4448" y="1440"/>
                    <a:pt x="4781" y="975"/>
                  </a:cubicBezTo>
                  <a:close/>
                  <a:moveTo>
                    <a:pt x="7690" y="2384"/>
                  </a:moveTo>
                  <a:lnTo>
                    <a:pt x="7690" y="2384"/>
                  </a:lnTo>
                  <a:cubicBezTo>
                    <a:pt x="7621" y="2900"/>
                    <a:pt x="7303" y="3281"/>
                    <a:pt x="6881" y="3336"/>
                  </a:cubicBezTo>
                  <a:cubicBezTo>
                    <a:pt x="6855" y="3340"/>
                    <a:pt x="6831" y="3341"/>
                    <a:pt x="6808" y="3341"/>
                  </a:cubicBezTo>
                  <a:cubicBezTo>
                    <a:pt x="6697" y="3341"/>
                    <a:pt x="6695" y="3304"/>
                    <a:pt x="6693" y="3277"/>
                  </a:cubicBezTo>
                  <a:cubicBezTo>
                    <a:pt x="6685" y="3059"/>
                    <a:pt x="7099" y="2516"/>
                    <a:pt x="7690" y="2384"/>
                  </a:cubicBezTo>
                  <a:close/>
                  <a:moveTo>
                    <a:pt x="2663" y="3694"/>
                  </a:moveTo>
                  <a:cubicBezTo>
                    <a:pt x="2737" y="3694"/>
                    <a:pt x="2805" y="3762"/>
                    <a:pt x="2849" y="3819"/>
                  </a:cubicBezTo>
                  <a:cubicBezTo>
                    <a:pt x="3054" y="4081"/>
                    <a:pt x="3105" y="4367"/>
                    <a:pt x="2989" y="4605"/>
                  </a:cubicBezTo>
                  <a:cubicBezTo>
                    <a:pt x="2865" y="4860"/>
                    <a:pt x="2568" y="5019"/>
                    <a:pt x="2210" y="5024"/>
                  </a:cubicBezTo>
                  <a:cubicBezTo>
                    <a:pt x="2141" y="4554"/>
                    <a:pt x="2280" y="4055"/>
                    <a:pt x="2467" y="3822"/>
                  </a:cubicBezTo>
                  <a:cubicBezTo>
                    <a:pt x="2535" y="3739"/>
                    <a:pt x="2604" y="3694"/>
                    <a:pt x="2663" y="3694"/>
                  </a:cubicBezTo>
                  <a:close/>
                  <a:moveTo>
                    <a:pt x="5836" y="4109"/>
                  </a:moveTo>
                  <a:cubicBezTo>
                    <a:pt x="5860" y="4109"/>
                    <a:pt x="5918" y="4165"/>
                    <a:pt x="5963" y="4313"/>
                  </a:cubicBezTo>
                  <a:cubicBezTo>
                    <a:pt x="6077" y="4688"/>
                    <a:pt x="6006" y="5044"/>
                    <a:pt x="5764" y="5328"/>
                  </a:cubicBezTo>
                  <a:cubicBezTo>
                    <a:pt x="5543" y="4933"/>
                    <a:pt x="5564" y="4512"/>
                    <a:pt x="5690" y="4263"/>
                  </a:cubicBezTo>
                  <a:cubicBezTo>
                    <a:pt x="5748" y="4151"/>
                    <a:pt x="5810" y="4109"/>
                    <a:pt x="5836" y="4109"/>
                  </a:cubicBezTo>
                  <a:close/>
                  <a:moveTo>
                    <a:pt x="5988" y="289"/>
                  </a:moveTo>
                  <a:cubicBezTo>
                    <a:pt x="6234" y="289"/>
                    <a:pt x="6483" y="361"/>
                    <a:pt x="6718" y="512"/>
                  </a:cubicBezTo>
                  <a:cubicBezTo>
                    <a:pt x="7316" y="896"/>
                    <a:pt x="7677" y="1480"/>
                    <a:pt x="7703" y="2095"/>
                  </a:cubicBezTo>
                  <a:cubicBezTo>
                    <a:pt x="6969" y="2221"/>
                    <a:pt x="6396" y="2890"/>
                    <a:pt x="6412" y="3288"/>
                  </a:cubicBezTo>
                  <a:cubicBezTo>
                    <a:pt x="6419" y="3450"/>
                    <a:pt x="6527" y="3623"/>
                    <a:pt x="6808" y="3623"/>
                  </a:cubicBezTo>
                  <a:cubicBezTo>
                    <a:pt x="6842" y="3623"/>
                    <a:pt x="6877" y="3620"/>
                    <a:pt x="6916" y="3615"/>
                  </a:cubicBezTo>
                  <a:cubicBezTo>
                    <a:pt x="7488" y="3541"/>
                    <a:pt x="7911" y="3032"/>
                    <a:pt x="7977" y="2356"/>
                  </a:cubicBezTo>
                  <a:cubicBezTo>
                    <a:pt x="8294" y="2366"/>
                    <a:pt x="8590" y="2514"/>
                    <a:pt x="8854" y="2797"/>
                  </a:cubicBezTo>
                  <a:cubicBezTo>
                    <a:pt x="9304" y="3277"/>
                    <a:pt x="9196" y="3846"/>
                    <a:pt x="9026" y="4239"/>
                  </a:cubicBezTo>
                  <a:cubicBezTo>
                    <a:pt x="8634" y="5143"/>
                    <a:pt x="7537" y="5967"/>
                    <a:pt x="6725" y="5967"/>
                  </a:cubicBezTo>
                  <a:cubicBezTo>
                    <a:pt x="6501" y="5967"/>
                    <a:pt x="6310" y="5905"/>
                    <a:pt x="6158" y="5783"/>
                  </a:cubicBezTo>
                  <a:cubicBezTo>
                    <a:pt x="6073" y="5715"/>
                    <a:pt x="5996" y="5641"/>
                    <a:pt x="5930" y="5564"/>
                  </a:cubicBezTo>
                  <a:cubicBezTo>
                    <a:pt x="6272" y="5200"/>
                    <a:pt x="6382" y="4721"/>
                    <a:pt x="6233" y="4231"/>
                  </a:cubicBezTo>
                  <a:cubicBezTo>
                    <a:pt x="6126" y="3880"/>
                    <a:pt x="5938" y="3827"/>
                    <a:pt x="5836" y="3827"/>
                  </a:cubicBezTo>
                  <a:cubicBezTo>
                    <a:pt x="5683" y="3827"/>
                    <a:pt x="5538" y="3940"/>
                    <a:pt x="5439" y="4136"/>
                  </a:cubicBezTo>
                  <a:cubicBezTo>
                    <a:pt x="5266" y="4475"/>
                    <a:pt x="5243" y="5024"/>
                    <a:pt x="5553" y="5525"/>
                  </a:cubicBezTo>
                  <a:cubicBezTo>
                    <a:pt x="5228" y="5772"/>
                    <a:pt x="4623" y="6032"/>
                    <a:pt x="3516" y="6032"/>
                  </a:cubicBezTo>
                  <a:lnTo>
                    <a:pt x="3393" y="6031"/>
                  </a:lnTo>
                  <a:cubicBezTo>
                    <a:pt x="2702" y="6019"/>
                    <a:pt x="2405" y="5660"/>
                    <a:pt x="2279" y="5304"/>
                  </a:cubicBezTo>
                  <a:cubicBezTo>
                    <a:pt x="2715" y="5279"/>
                    <a:pt x="3080" y="5063"/>
                    <a:pt x="3243" y="4729"/>
                  </a:cubicBezTo>
                  <a:cubicBezTo>
                    <a:pt x="3408" y="4391"/>
                    <a:pt x="3346" y="3995"/>
                    <a:pt x="3072" y="3645"/>
                  </a:cubicBezTo>
                  <a:cubicBezTo>
                    <a:pt x="2922" y="3451"/>
                    <a:pt x="2767" y="3411"/>
                    <a:pt x="2663" y="3411"/>
                  </a:cubicBezTo>
                  <a:cubicBezTo>
                    <a:pt x="2515" y="3411"/>
                    <a:pt x="2372" y="3492"/>
                    <a:pt x="2248" y="3645"/>
                  </a:cubicBezTo>
                  <a:cubicBezTo>
                    <a:pt x="2028" y="3919"/>
                    <a:pt x="1861" y="4452"/>
                    <a:pt x="1923" y="4998"/>
                  </a:cubicBezTo>
                  <a:cubicBezTo>
                    <a:pt x="1618" y="4942"/>
                    <a:pt x="1297" y="4791"/>
                    <a:pt x="984" y="4556"/>
                  </a:cubicBezTo>
                  <a:cubicBezTo>
                    <a:pt x="267" y="4019"/>
                    <a:pt x="419" y="3272"/>
                    <a:pt x="517" y="2976"/>
                  </a:cubicBezTo>
                  <a:cubicBezTo>
                    <a:pt x="733" y="2327"/>
                    <a:pt x="1307" y="1800"/>
                    <a:pt x="1798" y="1800"/>
                  </a:cubicBezTo>
                  <a:cubicBezTo>
                    <a:pt x="1918" y="1800"/>
                    <a:pt x="2032" y="1830"/>
                    <a:pt x="2134" y="1894"/>
                  </a:cubicBezTo>
                  <a:cubicBezTo>
                    <a:pt x="2157" y="1908"/>
                    <a:pt x="2182" y="1915"/>
                    <a:pt x="2207" y="1915"/>
                  </a:cubicBezTo>
                  <a:cubicBezTo>
                    <a:pt x="2234" y="1915"/>
                    <a:pt x="2261" y="1907"/>
                    <a:pt x="2285" y="1892"/>
                  </a:cubicBezTo>
                  <a:cubicBezTo>
                    <a:pt x="2330" y="1862"/>
                    <a:pt x="2355" y="1810"/>
                    <a:pt x="2348" y="1755"/>
                  </a:cubicBezTo>
                  <a:cubicBezTo>
                    <a:pt x="2347" y="1747"/>
                    <a:pt x="2254" y="1007"/>
                    <a:pt x="2607" y="604"/>
                  </a:cubicBezTo>
                  <a:cubicBezTo>
                    <a:pt x="2756" y="434"/>
                    <a:pt x="2968" y="349"/>
                    <a:pt x="3241" y="349"/>
                  </a:cubicBezTo>
                  <a:cubicBezTo>
                    <a:pt x="3436" y="349"/>
                    <a:pt x="3662" y="392"/>
                    <a:pt x="3919" y="478"/>
                  </a:cubicBezTo>
                  <a:cubicBezTo>
                    <a:pt x="4166" y="561"/>
                    <a:pt x="4383" y="668"/>
                    <a:pt x="4564" y="795"/>
                  </a:cubicBezTo>
                  <a:cubicBezTo>
                    <a:pt x="4177" y="1329"/>
                    <a:pt x="4040" y="2042"/>
                    <a:pt x="4468" y="2407"/>
                  </a:cubicBezTo>
                  <a:cubicBezTo>
                    <a:pt x="4597" y="2519"/>
                    <a:pt x="4738" y="2578"/>
                    <a:pt x="4875" y="2578"/>
                  </a:cubicBezTo>
                  <a:cubicBezTo>
                    <a:pt x="5105" y="2578"/>
                    <a:pt x="5305" y="2415"/>
                    <a:pt x="5399" y="2153"/>
                  </a:cubicBezTo>
                  <a:cubicBezTo>
                    <a:pt x="5533" y="1778"/>
                    <a:pt x="5444" y="1216"/>
                    <a:pt x="4962" y="757"/>
                  </a:cubicBezTo>
                  <a:cubicBezTo>
                    <a:pt x="5259" y="451"/>
                    <a:pt x="5620" y="289"/>
                    <a:pt x="5988" y="289"/>
                  </a:cubicBezTo>
                  <a:close/>
                  <a:moveTo>
                    <a:pt x="5988" y="0"/>
                  </a:moveTo>
                  <a:cubicBezTo>
                    <a:pt x="5541" y="0"/>
                    <a:pt x="5095" y="209"/>
                    <a:pt x="4744" y="579"/>
                  </a:cubicBezTo>
                  <a:cubicBezTo>
                    <a:pt x="4537" y="429"/>
                    <a:pt x="4290" y="305"/>
                    <a:pt x="4008" y="211"/>
                  </a:cubicBezTo>
                  <a:cubicBezTo>
                    <a:pt x="3724" y="116"/>
                    <a:pt x="3467" y="68"/>
                    <a:pt x="3240" y="68"/>
                  </a:cubicBezTo>
                  <a:cubicBezTo>
                    <a:pt x="2883" y="68"/>
                    <a:pt x="2599" y="186"/>
                    <a:pt x="2395" y="418"/>
                  </a:cubicBezTo>
                  <a:cubicBezTo>
                    <a:pt x="2096" y="759"/>
                    <a:pt x="2051" y="1258"/>
                    <a:pt x="2054" y="1552"/>
                  </a:cubicBezTo>
                  <a:cubicBezTo>
                    <a:pt x="1972" y="1529"/>
                    <a:pt x="1887" y="1518"/>
                    <a:pt x="1798" y="1518"/>
                  </a:cubicBezTo>
                  <a:cubicBezTo>
                    <a:pt x="1185" y="1518"/>
                    <a:pt x="505" y="2120"/>
                    <a:pt x="250" y="2888"/>
                  </a:cubicBezTo>
                  <a:cubicBezTo>
                    <a:pt x="0" y="3636"/>
                    <a:pt x="206" y="4327"/>
                    <a:pt x="815" y="4783"/>
                  </a:cubicBezTo>
                  <a:cubicBezTo>
                    <a:pt x="1199" y="5070"/>
                    <a:pt x="1600" y="5246"/>
                    <a:pt x="1980" y="5293"/>
                  </a:cubicBezTo>
                  <a:cubicBezTo>
                    <a:pt x="2159" y="5930"/>
                    <a:pt x="2667" y="6300"/>
                    <a:pt x="3388" y="6313"/>
                  </a:cubicBezTo>
                  <a:lnTo>
                    <a:pt x="3516" y="6314"/>
                  </a:lnTo>
                  <a:lnTo>
                    <a:pt x="3517" y="6314"/>
                  </a:lnTo>
                  <a:cubicBezTo>
                    <a:pt x="4477" y="6314"/>
                    <a:pt x="5234" y="6120"/>
                    <a:pt x="5721" y="5753"/>
                  </a:cubicBezTo>
                  <a:cubicBezTo>
                    <a:pt x="5798" y="5842"/>
                    <a:pt x="5885" y="5925"/>
                    <a:pt x="5983" y="6004"/>
                  </a:cubicBezTo>
                  <a:cubicBezTo>
                    <a:pt x="6185" y="6167"/>
                    <a:pt x="6436" y="6249"/>
                    <a:pt x="6725" y="6249"/>
                  </a:cubicBezTo>
                  <a:cubicBezTo>
                    <a:pt x="7651" y="6249"/>
                    <a:pt x="8847" y="5362"/>
                    <a:pt x="9285" y="4350"/>
                  </a:cubicBezTo>
                  <a:cubicBezTo>
                    <a:pt x="9573" y="3686"/>
                    <a:pt x="9492" y="3065"/>
                    <a:pt x="9060" y="2603"/>
                  </a:cubicBezTo>
                  <a:cubicBezTo>
                    <a:pt x="8741" y="2264"/>
                    <a:pt x="8380" y="2085"/>
                    <a:pt x="7984" y="2074"/>
                  </a:cubicBezTo>
                  <a:cubicBezTo>
                    <a:pt x="7951" y="1371"/>
                    <a:pt x="7543" y="707"/>
                    <a:pt x="6871" y="275"/>
                  </a:cubicBezTo>
                  <a:cubicBezTo>
                    <a:pt x="6587" y="92"/>
                    <a:pt x="6289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3" name="Google Shape;93;p10"/>
          <p:cNvGrpSpPr/>
          <p:nvPr/>
        </p:nvGrpSpPr>
        <p:grpSpPr>
          <a:xfrm flipH="1">
            <a:off x="1432534" y="188403"/>
            <a:ext cx="1482612" cy="703704"/>
            <a:chOff x="7022092" y="458802"/>
            <a:chExt cx="1111959" cy="527778"/>
          </a:xfrm>
        </p:grpSpPr>
        <p:sp>
          <p:nvSpPr>
            <p:cNvPr id="94" name="Google Shape;94;p10"/>
            <p:cNvSpPr/>
            <p:nvPr/>
          </p:nvSpPr>
          <p:spPr>
            <a:xfrm flipH="1">
              <a:off x="7182535" y="458802"/>
              <a:ext cx="951516" cy="438661"/>
            </a:xfrm>
            <a:custGeom>
              <a:avLst/>
              <a:gdLst/>
              <a:ahLst/>
              <a:cxnLst/>
              <a:rect l="l" t="t" r="r" b="b"/>
              <a:pathLst>
                <a:path w="18750" h="8644" extrusionOk="0">
                  <a:moveTo>
                    <a:pt x="15079" y="0"/>
                  </a:moveTo>
                  <a:cubicBezTo>
                    <a:pt x="14921" y="0"/>
                    <a:pt x="14762" y="9"/>
                    <a:pt x="14608" y="23"/>
                  </a:cubicBezTo>
                  <a:cubicBezTo>
                    <a:pt x="14530" y="31"/>
                    <a:pt x="14474" y="100"/>
                    <a:pt x="14481" y="178"/>
                  </a:cubicBezTo>
                  <a:cubicBezTo>
                    <a:pt x="14488" y="250"/>
                    <a:pt x="14550" y="305"/>
                    <a:pt x="14622" y="305"/>
                  </a:cubicBezTo>
                  <a:cubicBezTo>
                    <a:pt x="14626" y="305"/>
                    <a:pt x="14630" y="305"/>
                    <a:pt x="14635" y="304"/>
                  </a:cubicBezTo>
                  <a:cubicBezTo>
                    <a:pt x="14780" y="290"/>
                    <a:pt x="14929" y="283"/>
                    <a:pt x="15079" y="283"/>
                  </a:cubicBezTo>
                  <a:lnTo>
                    <a:pt x="15182" y="283"/>
                  </a:lnTo>
                  <a:cubicBezTo>
                    <a:pt x="15185" y="283"/>
                    <a:pt x="15188" y="283"/>
                    <a:pt x="15191" y="283"/>
                  </a:cubicBezTo>
                  <a:cubicBezTo>
                    <a:pt x="15271" y="283"/>
                    <a:pt x="15324" y="220"/>
                    <a:pt x="15326" y="146"/>
                  </a:cubicBezTo>
                  <a:cubicBezTo>
                    <a:pt x="15327" y="67"/>
                    <a:pt x="15265" y="2"/>
                    <a:pt x="15188" y="1"/>
                  </a:cubicBezTo>
                  <a:lnTo>
                    <a:pt x="15079" y="0"/>
                  </a:lnTo>
                  <a:close/>
                  <a:moveTo>
                    <a:pt x="15748" y="45"/>
                  </a:moveTo>
                  <a:cubicBezTo>
                    <a:pt x="15679" y="45"/>
                    <a:pt x="15617" y="97"/>
                    <a:pt x="15607" y="168"/>
                  </a:cubicBezTo>
                  <a:cubicBezTo>
                    <a:pt x="15597" y="245"/>
                    <a:pt x="15651" y="316"/>
                    <a:pt x="15728" y="326"/>
                  </a:cubicBezTo>
                  <a:cubicBezTo>
                    <a:pt x="15865" y="344"/>
                    <a:pt x="16005" y="369"/>
                    <a:pt x="16148" y="399"/>
                  </a:cubicBezTo>
                  <a:cubicBezTo>
                    <a:pt x="16189" y="408"/>
                    <a:pt x="16228" y="418"/>
                    <a:pt x="16268" y="426"/>
                  </a:cubicBezTo>
                  <a:cubicBezTo>
                    <a:pt x="16279" y="430"/>
                    <a:pt x="16290" y="431"/>
                    <a:pt x="16301" y="431"/>
                  </a:cubicBezTo>
                  <a:cubicBezTo>
                    <a:pt x="16365" y="431"/>
                    <a:pt x="16423" y="387"/>
                    <a:pt x="16438" y="323"/>
                  </a:cubicBezTo>
                  <a:cubicBezTo>
                    <a:pt x="16457" y="247"/>
                    <a:pt x="16410" y="171"/>
                    <a:pt x="16334" y="153"/>
                  </a:cubicBezTo>
                  <a:cubicBezTo>
                    <a:pt x="16293" y="142"/>
                    <a:pt x="16250" y="132"/>
                    <a:pt x="16207" y="124"/>
                  </a:cubicBezTo>
                  <a:cubicBezTo>
                    <a:pt x="16056" y="92"/>
                    <a:pt x="15909" y="66"/>
                    <a:pt x="15766" y="47"/>
                  </a:cubicBezTo>
                  <a:cubicBezTo>
                    <a:pt x="15760" y="46"/>
                    <a:pt x="15754" y="45"/>
                    <a:pt x="15748" y="45"/>
                  </a:cubicBezTo>
                  <a:close/>
                  <a:moveTo>
                    <a:pt x="14068" y="114"/>
                  </a:moveTo>
                  <a:cubicBezTo>
                    <a:pt x="14057" y="114"/>
                    <a:pt x="14046" y="115"/>
                    <a:pt x="14035" y="118"/>
                  </a:cubicBezTo>
                  <a:cubicBezTo>
                    <a:pt x="13845" y="160"/>
                    <a:pt x="13658" y="217"/>
                    <a:pt x="13477" y="284"/>
                  </a:cubicBezTo>
                  <a:cubicBezTo>
                    <a:pt x="13404" y="312"/>
                    <a:pt x="13366" y="393"/>
                    <a:pt x="13394" y="467"/>
                  </a:cubicBezTo>
                  <a:cubicBezTo>
                    <a:pt x="13415" y="523"/>
                    <a:pt x="13469" y="557"/>
                    <a:pt x="13527" y="557"/>
                  </a:cubicBezTo>
                  <a:cubicBezTo>
                    <a:pt x="13543" y="557"/>
                    <a:pt x="13560" y="555"/>
                    <a:pt x="13576" y="549"/>
                  </a:cubicBezTo>
                  <a:cubicBezTo>
                    <a:pt x="13745" y="485"/>
                    <a:pt x="13920" y="432"/>
                    <a:pt x="14098" y="392"/>
                  </a:cubicBezTo>
                  <a:cubicBezTo>
                    <a:pt x="14174" y="375"/>
                    <a:pt x="14221" y="299"/>
                    <a:pt x="14203" y="223"/>
                  </a:cubicBezTo>
                  <a:cubicBezTo>
                    <a:pt x="14188" y="158"/>
                    <a:pt x="14132" y="114"/>
                    <a:pt x="14068" y="114"/>
                  </a:cubicBezTo>
                  <a:close/>
                  <a:moveTo>
                    <a:pt x="16839" y="317"/>
                  </a:moveTo>
                  <a:cubicBezTo>
                    <a:pt x="16783" y="317"/>
                    <a:pt x="16729" y="351"/>
                    <a:pt x="16707" y="407"/>
                  </a:cubicBezTo>
                  <a:cubicBezTo>
                    <a:pt x="16679" y="479"/>
                    <a:pt x="16714" y="561"/>
                    <a:pt x="16786" y="589"/>
                  </a:cubicBezTo>
                  <a:cubicBezTo>
                    <a:pt x="16959" y="658"/>
                    <a:pt x="17122" y="737"/>
                    <a:pt x="17269" y="828"/>
                  </a:cubicBezTo>
                  <a:cubicBezTo>
                    <a:pt x="17292" y="842"/>
                    <a:pt x="17318" y="849"/>
                    <a:pt x="17342" y="849"/>
                  </a:cubicBezTo>
                  <a:cubicBezTo>
                    <a:pt x="17390" y="849"/>
                    <a:pt x="17437" y="824"/>
                    <a:pt x="17463" y="782"/>
                  </a:cubicBezTo>
                  <a:cubicBezTo>
                    <a:pt x="17503" y="715"/>
                    <a:pt x="17483" y="628"/>
                    <a:pt x="17416" y="588"/>
                  </a:cubicBezTo>
                  <a:cubicBezTo>
                    <a:pt x="17255" y="489"/>
                    <a:pt x="17078" y="401"/>
                    <a:pt x="16890" y="327"/>
                  </a:cubicBezTo>
                  <a:cubicBezTo>
                    <a:pt x="16874" y="321"/>
                    <a:pt x="16856" y="317"/>
                    <a:pt x="16839" y="317"/>
                  </a:cubicBezTo>
                  <a:close/>
                  <a:moveTo>
                    <a:pt x="13012" y="508"/>
                  </a:moveTo>
                  <a:cubicBezTo>
                    <a:pt x="12990" y="508"/>
                    <a:pt x="12967" y="513"/>
                    <a:pt x="12946" y="524"/>
                  </a:cubicBezTo>
                  <a:cubicBezTo>
                    <a:pt x="12776" y="615"/>
                    <a:pt x="12611" y="719"/>
                    <a:pt x="12453" y="833"/>
                  </a:cubicBezTo>
                  <a:cubicBezTo>
                    <a:pt x="12389" y="878"/>
                    <a:pt x="12374" y="966"/>
                    <a:pt x="12419" y="1029"/>
                  </a:cubicBezTo>
                  <a:cubicBezTo>
                    <a:pt x="12448" y="1068"/>
                    <a:pt x="12490" y="1088"/>
                    <a:pt x="12535" y="1088"/>
                  </a:cubicBezTo>
                  <a:cubicBezTo>
                    <a:pt x="12563" y="1088"/>
                    <a:pt x="12592" y="1079"/>
                    <a:pt x="12617" y="1062"/>
                  </a:cubicBezTo>
                  <a:cubicBezTo>
                    <a:pt x="12765" y="955"/>
                    <a:pt x="12920" y="859"/>
                    <a:pt x="13080" y="773"/>
                  </a:cubicBezTo>
                  <a:cubicBezTo>
                    <a:pt x="13148" y="736"/>
                    <a:pt x="13174" y="652"/>
                    <a:pt x="13137" y="583"/>
                  </a:cubicBezTo>
                  <a:cubicBezTo>
                    <a:pt x="13112" y="535"/>
                    <a:pt x="13063" y="508"/>
                    <a:pt x="13012" y="508"/>
                  </a:cubicBezTo>
                  <a:close/>
                  <a:moveTo>
                    <a:pt x="17789" y="908"/>
                  </a:moveTo>
                  <a:cubicBezTo>
                    <a:pt x="17752" y="908"/>
                    <a:pt x="17715" y="923"/>
                    <a:pt x="17687" y="952"/>
                  </a:cubicBezTo>
                  <a:cubicBezTo>
                    <a:pt x="17634" y="1008"/>
                    <a:pt x="17635" y="1098"/>
                    <a:pt x="17692" y="1151"/>
                  </a:cubicBezTo>
                  <a:cubicBezTo>
                    <a:pt x="17820" y="1274"/>
                    <a:pt x="17935" y="1411"/>
                    <a:pt x="18032" y="1558"/>
                  </a:cubicBezTo>
                  <a:cubicBezTo>
                    <a:pt x="18059" y="1600"/>
                    <a:pt x="18104" y="1622"/>
                    <a:pt x="18150" y="1622"/>
                  </a:cubicBezTo>
                  <a:cubicBezTo>
                    <a:pt x="18177" y="1622"/>
                    <a:pt x="18204" y="1614"/>
                    <a:pt x="18227" y="1599"/>
                  </a:cubicBezTo>
                  <a:cubicBezTo>
                    <a:pt x="18293" y="1556"/>
                    <a:pt x="18310" y="1469"/>
                    <a:pt x="18267" y="1404"/>
                  </a:cubicBezTo>
                  <a:cubicBezTo>
                    <a:pt x="18158" y="1238"/>
                    <a:pt x="18031" y="1084"/>
                    <a:pt x="17886" y="947"/>
                  </a:cubicBezTo>
                  <a:cubicBezTo>
                    <a:pt x="17859" y="921"/>
                    <a:pt x="17824" y="908"/>
                    <a:pt x="17789" y="908"/>
                  </a:cubicBezTo>
                  <a:close/>
                  <a:moveTo>
                    <a:pt x="12098" y="1163"/>
                  </a:moveTo>
                  <a:cubicBezTo>
                    <a:pt x="12064" y="1163"/>
                    <a:pt x="12030" y="1176"/>
                    <a:pt x="12003" y="1202"/>
                  </a:cubicBezTo>
                  <a:cubicBezTo>
                    <a:pt x="11862" y="1333"/>
                    <a:pt x="11727" y="1475"/>
                    <a:pt x="11604" y="1624"/>
                  </a:cubicBezTo>
                  <a:cubicBezTo>
                    <a:pt x="11553" y="1684"/>
                    <a:pt x="11562" y="1774"/>
                    <a:pt x="11622" y="1823"/>
                  </a:cubicBezTo>
                  <a:cubicBezTo>
                    <a:pt x="11648" y="1845"/>
                    <a:pt x="11680" y="1856"/>
                    <a:pt x="11711" y="1856"/>
                  </a:cubicBezTo>
                  <a:cubicBezTo>
                    <a:pt x="11752" y="1856"/>
                    <a:pt x="11792" y="1839"/>
                    <a:pt x="11820" y="1804"/>
                  </a:cubicBezTo>
                  <a:cubicBezTo>
                    <a:pt x="11937" y="1665"/>
                    <a:pt x="12063" y="1530"/>
                    <a:pt x="12195" y="1407"/>
                  </a:cubicBezTo>
                  <a:cubicBezTo>
                    <a:pt x="12252" y="1355"/>
                    <a:pt x="12255" y="1265"/>
                    <a:pt x="12201" y="1209"/>
                  </a:cubicBezTo>
                  <a:cubicBezTo>
                    <a:pt x="12174" y="1179"/>
                    <a:pt x="12136" y="1163"/>
                    <a:pt x="12098" y="1163"/>
                  </a:cubicBezTo>
                  <a:close/>
                  <a:moveTo>
                    <a:pt x="7702" y="1769"/>
                  </a:moveTo>
                  <a:cubicBezTo>
                    <a:pt x="7615" y="1769"/>
                    <a:pt x="7531" y="1771"/>
                    <a:pt x="7447" y="1776"/>
                  </a:cubicBezTo>
                  <a:cubicBezTo>
                    <a:pt x="7370" y="1781"/>
                    <a:pt x="7311" y="1848"/>
                    <a:pt x="7315" y="1926"/>
                  </a:cubicBezTo>
                  <a:cubicBezTo>
                    <a:pt x="7320" y="2000"/>
                    <a:pt x="7382" y="2058"/>
                    <a:pt x="7456" y="2058"/>
                  </a:cubicBezTo>
                  <a:lnTo>
                    <a:pt x="7465" y="2058"/>
                  </a:lnTo>
                  <a:cubicBezTo>
                    <a:pt x="7542" y="2053"/>
                    <a:pt x="7632" y="2053"/>
                    <a:pt x="7727" y="2051"/>
                  </a:cubicBezTo>
                  <a:cubicBezTo>
                    <a:pt x="7825" y="2052"/>
                    <a:pt x="7920" y="2054"/>
                    <a:pt x="8015" y="2057"/>
                  </a:cubicBezTo>
                  <a:cubicBezTo>
                    <a:pt x="8019" y="2057"/>
                    <a:pt x="8023" y="2057"/>
                    <a:pt x="8027" y="2057"/>
                  </a:cubicBezTo>
                  <a:cubicBezTo>
                    <a:pt x="8100" y="2057"/>
                    <a:pt x="8158" y="1995"/>
                    <a:pt x="8160" y="1922"/>
                  </a:cubicBezTo>
                  <a:cubicBezTo>
                    <a:pt x="8164" y="1844"/>
                    <a:pt x="8103" y="1779"/>
                    <a:pt x="8026" y="1775"/>
                  </a:cubicBezTo>
                  <a:cubicBezTo>
                    <a:pt x="7929" y="1771"/>
                    <a:pt x="7830" y="1770"/>
                    <a:pt x="7702" y="1769"/>
                  </a:cubicBezTo>
                  <a:close/>
                  <a:moveTo>
                    <a:pt x="8585" y="1814"/>
                  </a:moveTo>
                  <a:cubicBezTo>
                    <a:pt x="8512" y="1814"/>
                    <a:pt x="8449" y="1867"/>
                    <a:pt x="8442" y="1940"/>
                  </a:cubicBezTo>
                  <a:cubicBezTo>
                    <a:pt x="8433" y="2017"/>
                    <a:pt x="8491" y="2087"/>
                    <a:pt x="8568" y="2095"/>
                  </a:cubicBezTo>
                  <a:cubicBezTo>
                    <a:pt x="8756" y="2114"/>
                    <a:pt x="8939" y="2139"/>
                    <a:pt x="9116" y="2171"/>
                  </a:cubicBezTo>
                  <a:cubicBezTo>
                    <a:pt x="9124" y="2172"/>
                    <a:pt x="9133" y="2173"/>
                    <a:pt x="9140" y="2173"/>
                  </a:cubicBezTo>
                  <a:cubicBezTo>
                    <a:pt x="9208" y="2173"/>
                    <a:pt x="9268" y="2125"/>
                    <a:pt x="9280" y="2057"/>
                  </a:cubicBezTo>
                  <a:cubicBezTo>
                    <a:pt x="9293" y="1980"/>
                    <a:pt x="9242" y="1907"/>
                    <a:pt x="9165" y="1893"/>
                  </a:cubicBezTo>
                  <a:cubicBezTo>
                    <a:pt x="8982" y="1861"/>
                    <a:pt x="8791" y="1834"/>
                    <a:pt x="8596" y="1814"/>
                  </a:cubicBezTo>
                  <a:cubicBezTo>
                    <a:pt x="8592" y="1814"/>
                    <a:pt x="8589" y="1814"/>
                    <a:pt x="8585" y="1814"/>
                  </a:cubicBezTo>
                  <a:close/>
                  <a:moveTo>
                    <a:pt x="6899" y="1852"/>
                  </a:moveTo>
                  <a:cubicBezTo>
                    <a:pt x="6889" y="1852"/>
                    <a:pt x="6878" y="1853"/>
                    <a:pt x="6868" y="1856"/>
                  </a:cubicBezTo>
                  <a:cubicBezTo>
                    <a:pt x="6673" y="1899"/>
                    <a:pt x="6485" y="1960"/>
                    <a:pt x="6308" y="2035"/>
                  </a:cubicBezTo>
                  <a:cubicBezTo>
                    <a:pt x="6236" y="2065"/>
                    <a:pt x="6203" y="2147"/>
                    <a:pt x="6233" y="2220"/>
                  </a:cubicBezTo>
                  <a:cubicBezTo>
                    <a:pt x="6256" y="2273"/>
                    <a:pt x="6308" y="2305"/>
                    <a:pt x="6363" y="2305"/>
                  </a:cubicBezTo>
                  <a:cubicBezTo>
                    <a:pt x="6382" y="2305"/>
                    <a:pt x="6400" y="2302"/>
                    <a:pt x="6418" y="2294"/>
                  </a:cubicBezTo>
                  <a:cubicBezTo>
                    <a:pt x="6579" y="2226"/>
                    <a:pt x="6750" y="2171"/>
                    <a:pt x="6929" y="2131"/>
                  </a:cubicBezTo>
                  <a:cubicBezTo>
                    <a:pt x="7005" y="2114"/>
                    <a:pt x="7053" y="2038"/>
                    <a:pt x="7037" y="1962"/>
                  </a:cubicBezTo>
                  <a:cubicBezTo>
                    <a:pt x="7022" y="1898"/>
                    <a:pt x="6964" y="1852"/>
                    <a:pt x="6899" y="1852"/>
                  </a:cubicBezTo>
                  <a:close/>
                  <a:moveTo>
                    <a:pt x="9689" y="2013"/>
                  </a:moveTo>
                  <a:cubicBezTo>
                    <a:pt x="9627" y="2013"/>
                    <a:pt x="9572" y="2055"/>
                    <a:pt x="9554" y="2118"/>
                  </a:cubicBezTo>
                  <a:cubicBezTo>
                    <a:pt x="9535" y="2193"/>
                    <a:pt x="9579" y="2270"/>
                    <a:pt x="9654" y="2291"/>
                  </a:cubicBezTo>
                  <a:cubicBezTo>
                    <a:pt x="9835" y="2340"/>
                    <a:pt x="10010" y="2397"/>
                    <a:pt x="10175" y="2461"/>
                  </a:cubicBezTo>
                  <a:cubicBezTo>
                    <a:pt x="10192" y="2467"/>
                    <a:pt x="10210" y="2471"/>
                    <a:pt x="10227" y="2471"/>
                  </a:cubicBezTo>
                  <a:lnTo>
                    <a:pt x="10227" y="2469"/>
                  </a:lnTo>
                  <a:cubicBezTo>
                    <a:pt x="10283" y="2469"/>
                    <a:pt x="10337" y="2435"/>
                    <a:pt x="10358" y="2380"/>
                  </a:cubicBezTo>
                  <a:cubicBezTo>
                    <a:pt x="10386" y="2307"/>
                    <a:pt x="10351" y="2226"/>
                    <a:pt x="10277" y="2198"/>
                  </a:cubicBezTo>
                  <a:cubicBezTo>
                    <a:pt x="10103" y="2130"/>
                    <a:pt x="9918" y="2070"/>
                    <a:pt x="9728" y="2019"/>
                  </a:cubicBezTo>
                  <a:cubicBezTo>
                    <a:pt x="9715" y="2015"/>
                    <a:pt x="9702" y="2013"/>
                    <a:pt x="9689" y="2013"/>
                  </a:cubicBezTo>
                  <a:close/>
                  <a:moveTo>
                    <a:pt x="18405" y="1841"/>
                  </a:moveTo>
                  <a:cubicBezTo>
                    <a:pt x="18388" y="1841"/>
                    <a:pt x="18371" y="1844"/>
                    <a:pt x="18354" y="1851"/>
                  </a:cubicBezTo>
                  <a:cubicBezTo>
                    <a:pt x="18282" y="1878"/>
                    <a:pt x="18245" y="1960"/>
                    <a:pt x="18272" y="2032"/>
                  </a:cubicBezTo>
                  <a:cubicBezTo>
                    <a:pt x="18335" y="2195"/>
                    <a:pt x="18382" y="2369"/>
                    <a:pt x="18414" y="2550"/>
                  </a:cubicBezTo>
                  <a:cubicBezTo>
                    <a:pt x="18427" y="2619"/>
                    <a:pt x="18485" y="2667"/>
                    <a:pt x="18553" y="2667"/>
                  </a:cubicBezTo>
                  <a:cubicBezTo>
                    <a:pt x="18561" y="2667"/>
                    <a:pt x="18569" y="2667"/>
                    <a:pt x="18577" y="2664"/>
                  </a:cubicBezTo>
                  <a:cubicBezTo>
                    <a:pt x="18654" y="2651"/>
                    <a:pt x="18706" y="2577"/>
                    <a:pt x="18692" y="2501"/>
                  </a:cubicBezTo>
                  <a:cubicBezTo>
                    <a:pt x="18657" y="2302"/>
                    <a:pt x="18604" y="2111"/>
                    <a:pt x="18537" y="1932"/>
                  </a:cubicBezTo>
                  <a:cubicBezTo>
                    <a:pt x="18515" y="1876"/>
                    <a:pt x="18461" y="1841"/>
                    <a:pt x="18405" y="1841"/>
                  </a:cubicBezTo>
                  <a:close/>
                  <a:moveTo>
                    <a:pt x="5869" y="2293"/>
                  </a:moveTo>
                  <a:cubicBezTo>
                    <a:pt x="5842" y="2293"/>
                    <a:pt x="5814" y="2301"/>
                    <a:pt x="5790" y="2318"/>
                  </a:cubicBezTo>
                  <a:cubicBezTo>
                    <a:pt x="5630" y="2428"/>
                    <a:pt x="5476" y="2555"/>
                    <a:pt x="5338" y="2697"/>
                  </a:cubicBezTo>
                  <a:cubicBezTo>
                    <a:pt x="5283" y="2752"/>
                    <a:pt x="5284" y="2842"/>
                    <a:pt x="5339" y="2897"/>
                  </a:cubicBezTo>
                  <a:cubicBezTo>
                    <a:pt x="5367" y="2924"/>
                    <a:pt x="5403" y="2937"/>
                    <a:pt x="5438" y="2937"/>
                  </a:cubicBezTo>
                  <a:cubicBezTo>
                    <a:pt x="5475" y="2937"/>
                    <a:pt x="5512" y="2923"/>
                    <a:pt x="5539" y="2895"/>
                  </a:cubicBezTo>
                  <a:cubicBezTo>
                    <a:pt x="5666" y="2766"/>
                    <a:pt x="5804" y="2650"/>
                    <a:pt x="5949" y="2550"/>
                  </a:cubicBezTo>
                  <a:cubicBezTo>
                    <a:pt x="6013" y="2506"/>
                    <a:pt x="6030" y="2418"/>
                    <a:pt x="5986" y="2354"/>
                  </a:cubicBezTo>
                  <a:cubicBezTo>
                    <a:pt x="5959" y="2315"/>
                    <a:pt x="5914" y="2293"/>
                    <a:pt x="5869" y="2293"/>
                  </a:cubicBezTo>
                  <a:close/>
                  <a:moveTo>
                    <a:pt x="11381" y="2030"/>
                  </a:moveTo>
                  <a:cubicBezTo>
                    <a:pt x="11334" y="2030"/>
                    <a:pt x="11288" y="2053"/>
                    <a:pt x="11261" y="2095"/>
                  </a:cubicBezTo>
                  <a:cubicBezTo>
                    <a:pt x="11166" y="2245"/>
                    <a:pt x="11082" y="2398"/>
                    <a:pt x="11008" y="2554"/>
                  </a:cubicBezTo>
                  <a:cubicBezTo>
                    <a:pt x="10942" y="2514"/>
                    <a:pt x="10875" y="2476"/>
                    <a:pt x="10806" y="2439"/>
                  </a:cubicBezTo>
                  <a:cubicBezTo>
                    <a:pt x="10785" y="2428"/>
                    <a:pt x="10762" y="2422"/>
                    <a:pt x="10740" y="2422"/>
                  </a:cubicBezTo>
                  <a:cubicBezTo>
                    <a:pt x="10689" y="2422"/>
                    <a:pt x="10640" y="2449"/>
                    <a:pt x="10615" y="2496"/>
                  </a:cubicBezTo>
                  <a:cubicBezTo>
                    <a:pt x="10578" y="2565"/>
                    <a:pt x="10604" y="2651"/>
                    <a:pt x="10673" y="2688"/>
                  </a:cubicBezTo>
                  <a:cubicBezTo>
                    <a:pt x="10837" y="2774"/>
                    <a:pt x="10991" y="2872"/>
                    <a:pt x="11132" y="2977"/>
                  </a:cubicBezTo>
                  <a:cubicBezTo>
                    <a:pt x="11158" y="2995"/>
                    <a:pt x="11187" y="3004"/>
                    <a:pt x="11217" y="3004"/>
                  </a:cubicBezTo>
                  <a:cubicBezTo>
                    <a:pt x="11259" y="3004"/>
                    <a:pt x="11302" y="2984"/>
                    <a:pt x="11329" y="2946"/>
                  </a:cubicBezTo>
                  <a:cubicBezTo>
                    <a:pt x="11376" y="2884"/>
                    <a:pt x="11362" y="2795"/>
                    <a:pt x="11300" y="2749"/>
                  </a:cubicBezTo>
                  <a:cubicBezTo>
                    <a:pt x="11283" y="2737"/>
                    <a:pt x="11264" y="2723"/>
                    <a:pt x="11246" y="2711"/>
                  </a:cubicBezTo>
                  <a:cubicBezTo>
                    <a:pt x="11319" y="2554"/>
                    <a:pt x="11404" y="2397"/>
                    <a:pt x="11500" y="2245"/>
                  </a:cubicBezTo>
                  <a:cubicBezTo>
                    <a:pt x="11541" y="2179"/>
                    <a:pt x="11522" y="2092"/>
                    <a:pt x="11455" y="2051"/>
                  </a:cubicBezTo>
                  <a:cubicBezTo>
                    <a:pt x="11433" y="2036"/>
                    <a:pt x="11407" y="2030"/>
                    <a:pt x="11381" y="2030"/>
                  </a:cubicBezTo>
                  <a:close/>
                  <a:moveTo>
                    <a:pt x="18604" y="2946"/>
                  </a:moveTo>
                  <a:cubicBezTo>
                    <a:pt x="18527" y="2948"/>
                    <a:pt x="18465" y="3013"/>
                    <a:pt x="18467" y="3091"/>
                  </a:cubicBezTo>
                  <a:lnTo>
                    <a:pt x="18468" y="3181"/>
                  </a:lnTo>
                  <a:cubicBezTo>
                    <a:pt x="18468" y="3328"/>
                    <a:pt x="18460" y="3481"/>
                    <a:pt x="18444" y="3636"/>
                  </a:cubicBezTo>
                  <a:cubicBezTo>
                    <a:pt x="18435" y="3713"/>
                    <a:pt x="18491" y="3783"/>
                    <a:pt x="18569" y="3791"/>
                  </a:cubicBezTo>
                  <a:lnTo>
                    <a:pt x="18585" y="3791"/>
                  </a:lnTo>
                  <a:cubicBezTo>
                    <a:pt x="18656" y="3791"/>
                    <a:pt x="18717" y="3737"/>
                    <a:pt x="18724" y="3665"/>
                  </a:cubicBezTo>
                  <a:cubicBezTo>
                    <a:pt x="18741" y="3501"/>
                    <a:pt x="18750" y="3338"/>
                    <a:pt x="18750" y="3181"/>
                  </a:cubicBezTo>
                  <a:lnTo>
                    <a:pt x="18749" y="3083"/>
                  </a:lnTo>
                  <a:cubicBezTo>
                    <a:pt x="18747" y="3006"/>
                    <a:pt x="18692" y="2951"/>
                    <a:pt x="18604" y="2946"/>
                  </a:cubicBezTo>
                  <a:close/>
                  <a:moveTo>
                    <a:pt x="11639" y="3093"/>
                  </a:moveTo>
                  <a:cubicBezTo>
                    <a:pt x="11604" y="3093"/>
                    <a:pt x="11570" y="3106"/>
                    <a:pt x="11542" y="3132"/>
                  </a:cubicBezTo>
                  <a:cubicBezTo>
                    <a:pt x="11486" y="3186"/>
                    <a:pt x="11484" y="3276"/>
                    <a:pt x="11537" y="3332"/>
                  </a:cubicBezTo>
                  <a:cubicBezTo>
                    <a:pt x="11665" y="3465"/>
                    <a:pt x="11775" y="3606"/>
                    <a:pt x="11866" y="3752"/>
                  </a:cubicBezTo>
                  <a:cubicBezTo>
                    <a:pt x="11893" y="3795"/>
                    <a:pt x="11939" y="3818"/>
                    <a:pt x="11986" y="3818"/>
                  </a:cubicBezTo>
                  <a:lnTo>
                    <a:pt x="11986" y="3819"/>
                  </a:lnTo>
                  <a:cubicBezTo>
                    <a:pt x="12012" y="3819"/>
                    <a:pt x="12037" y="3812"/>
                    <a:pt x="12061" y="3797"/>
                  </a:cubicBezTo>
                  <a:cubicBezTo>
                    <a:pt x="12127" y="3757"/>
                    <a:pt x="12146" y="3670"/>
                    <a:pt x="12106" y="3604"/>
                  </a:cubicBezTo>
                  <a:cubicBezTo>
                    <a:pt x="12004" y="3441"/>
                    <a:pt x="11882" y="3284"/>
                    <a:pt x="11741" y="3137"/>
                  </a:cubicBezTo>
                  <a:cubicBezTo>
                    <a:pt x="11713" y="3108"/>
                    <a:pt x="11676" y="3093"/>
                    <a:pt x="11639" y="3093"/>
                  </a:cubicBezTo>
                  <a:close/>
                  <a:moveTo>
                    <a:pt x="5083" y="3090"/>
                  </a:moveTo>
                  <a:cubicBezTo>
                    <a:pt x="5038" y="3090"/>
                    <a:pt x="4993" y="3112"/>
                    <a:pt x="4966" y="3152"/>
                  </a:cubicBezTo>
                  <a:cubicBezTo>
                    <a:pt x="4859" y="3309"/>
                    <a:pt x="4760" y="3479"/>
                    <a:pt x="4674" y="3658"/>
                  </a:cubicBezTo>
                  <a:cubicBezTo>
                    <a:pt x="4640" y="3729"/>
                    <a:pt x="4669" y="3812"/>
                    <a:pt x="4739" y="3846"/>
                  </a:cubicBezTo>
                  <a:cubicBezTo>
                    <a:pt x="4759" y="3856"/>
                    <a:pt x="4779" y="3861"/>
                    <a:pt x="4800" y="3861"/>
                  </a:cubicBezTo>
                  <a:cubicBezTo>
                    <a:pt x="4853" y="3861"/>
                    <a:pt x="4903" y="3832"/>
                    <a:pt x="4928" y="3781"/>
                  </a:cubicBezTo>
                  <a:cubicBezTo>
                    <a:pt x="5009" y="3615"/>
                    <a:pt x="5099" y="3456"/>
                    <a:pt x="5198" y="3311"/>
                  </a:cubicBezTo>
                  <a:cubicBezTo>
                    <a:pt x="5243" y="3247"/>
                    <a:pt x="5225" y="3159"/>
                    <a:pt x="5162" y="3115"/>
                  </a:cubicBezTo>
                  <a:cubicBezTo>
                    <a:pt x="5138" y="3098"/>
                    <a:pt x="5110" y="3090"/>
                    <a:pt x="5083" y="3090"/>
                  </a:cubicBezTo>
                  <a:close/>
                  <a:moveTo>
                    <a:pt x="10918" y="3054"/>
                  </a:moveTo>
                  <a:cubicBezTo>
                    <a:pt x="10855" y="3054"/>
                    <a:pt x="10799" y="3094"/>
                    <a:pt x="10780" y="3157"/>
                  </a:cubicBezTo>
                  <a:cubicBezTo>
                    <a:pt x="10725" y="3355"/>
                    <a:pt x="10690" y="3550"/>
                    <a:pt x="10674" y="3737"/>
                  </a:cubicBezTo>
                  <a:cubicBezTo>
                    <a:pt x="10668" y="3816"/>
                    <a:pt x="10727" y="3883"/>
                    <a:pt x="10804" y="3889"/>
                  </a:cubicBezTo>
                  <a:cubicBezTo>
                    <a:pt x="10807" y="3890"/>
                    <a:pt x="10811" y="3890"/>
                    <a:pt x="10815" y="3890"/>
                  </a:cubicBezTo>
                  <a:cubicBezTo>
                    <a:pt x="10888" y="3890"/>
                    <a:pt x="10950" y="3834"/>
                    <a:pt x="10956" y="3761"/>
                  </a:cubicBezTo>
                  <a:cubicBezTo>
                    <a:pt x="10969" y="3592"/>
                    <a:pt x="11002" y="3414"/>
                    <a:pt x="11052" y="3234"/>
                  </a:cubicBezTo>
                  <a:cubicBezTo>
                    <a:pt x="11073" y="3158"/>
                    <a:pt x="11030" y="3081"/>
                    <a:pt x="10956" y="3059"/>
                  </a:cubicBezTo>
                  <a:cubicBezTo>
                    <a:pt x="10943" y="3055"/>
                    <a:pt x="10930" y="3054"/>
                    <a:pt x="10918" y="3054"/>
                  </a:cubicBezTo>
                  <a:close/>
                  <a:moveTo>
                    <a:pt x="18489" y="4065"/>
                  </a:moveTo>
                  <a:cubicBezTo>
                    <a:pt x="18425" y="4065"/>
                    <a:pt x="18368" y="4110"/>
                    <a:pt x="18353" y="4175"/>
                  </a:cubicBezTo>
                  <a:cubicBezTo>
                    <a:pt x="18332" y="4264"/>
                    <a:pt x="18316" y="4320"/>
                    <a:pt x="18311" y="4335"/>
                  </a:cubicBezTo>
                  <a:cubicBezTo>
                    <a:pt x="18306" y="4350"/>
                    <a:pt x="18303" y="4366"/>
                    <a:pt x="18303" y="4383"/>
                  </a:cubicBezTo>
                  <a:cubicBezTo>
                    <a:pt x="18303" y="4461"/>
                    <a:pt x="18367" y="4524"/>
                    <a:pt x="18444" y="4524"/>
                  </a:cubicBezTo>
                  <a:cubicBezTo>
                    <a:pt x="18561" y="4524"/>
                    <a:pt x="18580" y="4447"/>
                    <a:pt x="18627" y="4238"/>
                  </a:cubicBezTo>
                  <a:cubicBezTo>
                    <a:pt x="18646" y="4162"/>
                    <a:pt x="18598" y="4086"/>
                    <a:pt x="18522" y="4069"/>
                  </a:cubicBezTo>
                  <a:cubicBezTo>
                    <a:pt x="18511" y="4067"/>
                    <a:pt x="18500" y="4065"/>
                    <a:pt x="18489" y="4065"/>
                  </a:cubicBezTo>
                  <a:close/>
                  <a:moveTo>
                    <a:pt x="12222" y="4047"/>
                  </a:moveTo>
                  <a:cubicBezTo>
                    <a:pt x="12208" y="4047"/>
                    <a:pt x="12194" y="4049"/>
                    <a:pt x="12181" y="4053"/>
                  </a:cubicBezTo>
                  <a:cubicBezTo>
                    <a:pt x="12106" y="4075"/>
                    <a:pt x="12064" y="4154"/>
                    <a:pt x="12086" y="4229"/>
                  </a:cubicBezTo>
                  <a:cubicBezTo>
                    <a:pt x="12128" y="4367"/>
                    <a:pt x="12150" y="4499"/>
                    <a:pt x="12150" y="4624"/>
                  </a:cubicBezTo>
                  <a:cubicBezTo>
                    <a:pt x="12150" y="4660"/>
                    <a:pt x="12147" y="4695"/>
                    <a:pt x="12144" y="4730"/>
                  </a:cubicBezTo>
                  <a:cubicBezTo>
                    <a:pt x="12135" y="4807"/>
                    <a:pt x="12190" y="4877"/>
                    <a:pt x="12268" y="4885"/>
                  </a:cubicBezTo>
                  <a:cubicBezTo>
                    <a:pt x="12274" y="4886"/>
                    <a:pt x="12279" y="4886"/>
                    <a:pt x="12285" y="4886"/>
                  </a:cubicBezTo>
                  <a:cubicBezTo>
                    <a:pt x="12355" y="4886"/>
                    <a:pt x="12416" y="4832"/>
                    <a:pt x="12424" y="4761"/>
                  </a:cubicBezTo>
                  <a:cubicBezTo>
                    <a:pt x="12429" y="4717"/>
                    <a:pt x="12432" y="4671"/>
                    <a:pt x="12432" y="4623"/>
                  </a:cubicBezTo>
                  <a:cubicBezTo>
                    <a:pt x="12432" y="4471"/>
                    <a:pt x="12406" y="4312"/>
                    <a:pt x="12357" y="4148"/>
                  </a:cubicBezTo>
                  <a:cubicBezTo>
                    <a:pt x="12338" y="4087"/>
                    <a:pt x="12282" y="4047"/>
                    <a:pt x="12222" y="4047"/>
                  </a:cubicBezTo>
                  <a:close/>
                  <a:moveTo>
                    <a:pt x="4588" y="4101"/>
                  </a:moveTo>
                  <a:cubicBezTo>
                    <a:pt x="4528" y="4101"/>
                    <a:pt x="4474" y="4138"/>
                    <a:pt x="4455" y="4198"/>
                  </a:cubicBezTo>
                  <a:cubicBezTo>
                    <a:pt x="4395" y="4377"/>
                    <a:pt x="4345" y="4564"/>
                    <a:pt x="4303" y="4756"/>
                  </a:cubicBezTo>
                  <a:cubicBezTo>
                    <a:pt x="4287" y="4832"/>
                    <a:pt x="4335" y="4908"/>
                    <a:pt x="4411" y="4924"/>
                  </a:cubicBezTo>
                  <a:cubicBezTo>
                    <a:pt x="4422" y="4927"/>
                    <a:pt x="4432" y="4928"/>
                    <a:pt x="4441" y="4928"/>
                  </a:cubicBezTo>
                  <a:lnTo>
                    <a:pt x="4441" y="4927"/>
                  </a:lnTo>
                  <a:cubicBezTo>
                    <a:pt x="4506" y="4927"/>
                    <a:pt x="4565" y="4883"/>
                    <a:pt x="4579" y="4815"/>
                  </a:cubicBezTo>
                  <a:cubicBezTo>
                    <a:pt x="4618" y="4634"/>
                    <a:pt x="4667" y="4455"/>
                    <a:pt x="4723" y="4286"/>
                  </a:cubicBezTo>
                  <a:cubicBezTo>
                    <a:pt x="4748" y="4213"/>
                    <a:pt x="4707" y="4133"/>
                    <a:pt x="4634" y="4108"/>
                  </a:cubicBezTo>
                  <a:cubicBezTo>
                    <a:pt x="4618" y="4104"/>
                    <a:pt x="4603" y="4101"/>
                    <a:pt x="4588" y="4101"/>
                  </a:cubicBezTo>
                  <a:close/>
                  <a:moveTo>
                    <a:pt x="10841" y="4171"/>
                  </a:moveTo>
                  <a:cubicBezTo>
                    <a:pt x="10832" y="4171"/>
                    <a:pt x="10823" y="4172"/>
                    <a:pt x="10814" y="4173"/>
                  </a:cubicBezTo>
                  <a:cubicBezTo>
                    <a:pt x="10738" y="4188"/>
                    <a:pt x="10687" y="4262"/>
                    <a:pt x="10703" y="4339"/>
                  </a:cubicBezTo>
                  <a:cubicBezTo>
                    <a:pt x="10745" y="4557"/>
                    <a:pt x="10825" y="4749"/>
                    <a:pt x="10937" y="4911"/>
                  </a:cubicBezTo>
                  <a:cubicBezTo>
                    <a:pt x="10965" y="4949"/>
                    <a:pt x="11008" y="4971"/>
                    <a:pt x="11054" y="4971"/>
                  </a:cubicBezTo>
                  <a:cubicBezTo>
                    <a:pt x="11082" y="4971"/>
                    <a:pt x="11110" y="4962"/>
                    <a:pt x="11134" y="4945"/>
                  </a:cubicBezTo>
                  <a:cubicBezTo>
                    <a:pt x="11198" y="4900"/>
                    <a:pt x="11213" y="4812"/>
                    <a:pt x="11169" y="4748"/>
                  </a:cubicBezTo>
                  <a:cubicBezTo>
                    <a:pt x="11078" y="4619"/>
                    <a:pt x="11014" y="4464"/>
                    <a:pt x="10979" y="4284"/>
                  </a:cubicBezTo>
                  <a:cubicBezTo>
                    <a:pt x="10966" y="4217"/>
                    <a:pt x="10908" y="4171"/>
                    <a:pt x="10841" y="4171"/>
                  </a:cubicBezTo>
                  <a:close/>
                  <a:moveTo>
                    <a:pt x="11479" y="5048"/>
                  </a:moveTo>
                  <a:cubicBezTo>
                    <a:pt x="11427" y="5048"/>
                    <a:pt x="11378" y="5077"/>
                    <a:pt x="11353" y="5126"/>
                  </a:cubicBezTo>
                  <a:cubicBezTo>
                    <a:pt x="11318" y="5196"/>
                    <a:pt x="11348" y="5281"/>
                    <a:pt x="11417" y="5315"/>
                  </a:cubicBezTo>
                  <a:cubicBezTo>
                    <a:pt x="11552" y="5381"/>
                    <a:pt x="11682" y="5415"/>
                    <a:pt x="11803" y="5415"/>
                  </a:cubicBezTo>
                  <a:cubicBezTo>
                    <a:pt x="11907" y="5415"/>
                    <a:pt x="12004" y="5391"/>
                    <a:pt x="12089" y="5342"/>
                  </a:cubicBezTo>
                  <a:cubicBezTo>
                    <a:pt x="12157" y="5304"/>
                    <a:pt x="12182" y="5218"/>
                    <a:pt x="12143" y="5150"/>
                  </a:cubicBezTo>
                  <a:cubicBezTo>
                    <a:pt x="12117" y="5104"/>
                    <a:pt x="12069" y="5079"/>
                    <a:pt x="12020" y="5079"/>
                  </a:cubicBezTo>
                  <a:cubicBezTo>
                    <a:pt x="11997" y="5079"/>
                    <a:pt x="11973" y="5085"/>
                    <a:pt x="11952" y="5097"/>
                  </a:cubicBezTo>
                  <a:cubicBezTo>
                    <a:pt x="11908" y="5121"/>
                    <a:pt x="11858" y="5133"/>
                    <a:pt x="11803" y="5133"/>
                  </a:cubicBezTo>
                  <a:cubicBezTo>
                    <a:pt x="11726" y="5133"/>
                    <a:pt x="11637" y="5109"/>
                    <a:pt x="11541" y="5063"/>
                  </a:cubicBezTo>
                  <a:cubicBezTo>
                    <a:pt x="11521" y="5053"/>
                    <a:pt x="11500" y="5048"/>
                    <a:pt x="11479" y="5048"/>
                  </a:cubicBezTo>
                  <a:close/>
                  <a:moveTo>
                    <a:pt x="4351" y="5201"/>
                  </a:moveTo>
                  <a:cubicBezTo>
                    <a:pt x="4280" y="5201"/>
                    <a:pt x="4219" y="5255"/>
                    <a:pt x="4211" y="5327"/>
                  </a:cubicBezTo>
                  <a:cubicBezTo>
                    <a:pt x="4189" y="5518"/>
                    <a:pt x="4177" y="5713"/>
                    <a:pt x="4173" y="5904"/>
                  </a:cubicBezTo>
                  <a:cubicBezTo>
                    <a:pt x="4172" y="5981"/>
                    <a:pt x="4234" y="6046"/>
                    <a:pt x="4312" y="6048"/>
                  </a:cubicBezTo>
                  <a:lnTo>
                    <a:pt x="4314" y="6048"/>
                  </a:lnTo>
                  <a:cubicBezTo>
                    <a:pt x="4391" y="6048"/>
                    <a:pt x="4454" y="5985"/>
                    <a:pt x="4455" y="5908"/>
                  </a:cubicBezTo>
                  <a:cubicBezTo>
                    <a:pt x="4459" y="5727"/>
                    <a:pt x="4471" y="5542"/>
                    <a:pt x="4490" y="5358"/>
                  </a:cubicBezTo>
                  <a:cubicBezTo>
                    <a:pt x="4499" y="5281"/>
                    <a:pt x="4444" y="5211"/>
                    <a:pt x="4367" y="5202"/>
                  </a:cubicBezTo>
                  <a:cubicBezTo>
                    <a:pt x="4361" y="5202"/>
                    <a:pt x="4356" y="5201"/>
                    <a:pt x="4351" y="5201"/>
                  </a:cubicBezTo>
                  <a:close/>
                  <a:moveTo>
                    <a:pt x="3243" y="6015"/>
                  </a:moveTo>
                  <a:cubicBezTo>
                    <a:pt x="3236" y="6015"/>
                    <a:pt x="3230" y="6015"/>
                    <a:pt x="3224" y="6016"/>
                  </a:cubicBezTo>
                  <a:cubicBezTo>
                    <a:pt x="3129" y="6030"/>
                    <a:pt x="3035" y="6050"/>
                    <a:pt x="2941" y="6077"/>
                  </a:cubicBezTo>
                  <a:cubicBezTo>
                    <a:pt x="2847" y="6103"/>
                    <a:pt x="2749" y="6137"/>
                    <a:pt x="2649" y="6179"/>
                  </a:cubicBezTo>
                  <a:cubicBezTo>
                    <a:pt x="2577" y="6208"/>
                    <a:pt x="2544" y="6290"/>
                    <a:pt x="2573" y="6362"/>
                  </a:cubicBezTo>
                  <a:cubicBezTo>
                    <a:pt x="2597" y="6416"/>
                    <a:pt x="2648" y="6449"/>
                    <a:pt x="2703" y="6449"/>
                  </a:cubicBezTo>
                  <a:cubicBezTo>
                    <a:pt x="2722" y="6449"/>
                    <a:pt x="2740" y="6446"/>
                    <a:pt x="2758" y="6438"/>
                  </a:cubicBezTo>
                  <a:cubicBezTo>
                    <a:pt x="2844" y="6403"/>
                    <a:pt x="2931" y="6372"/>
                    <a:pt x="3017" y="6349"/>
                  </a:cubicBezTo>
                  <a:cubicBezTo>
                    <a:pt x="3100" y="6326"/>
                    <a:pt x="3183" y="6307"/>
                    <a:pt x="3267" y="6295"/>
                  </a:cubicBezTo>
                  <a:cubicBezTo>
                    <a:pt x="3343" y="6284"/>
                    <a:pt x="3397" y="6212"/>
                    <a:pt x="3384" y="6135"/>
                  </a:cubicBezTo>
                  <a:cubicBezTo>
                    <a:pt x="3374" y="6064"/>
                    <a:pt x="3312" y="6015"/>
                    <a:pt x="3243" y="6015"/>
                  </a:cubicBezTo>
                  <a:close/>
                  <a:moveTo>
                    <a:pt x="4873" y="6341"/>
                  </a:moveTo>
                  <a:cubicBezTo>
                    <a:pt x="4825" y="6341"/>
                    <a:pt x="4778" y="6366"/>
                    <a:pt x="4753" y="6411"/>
                  </a:cubicBezTo>
                  <a:cubicBezTo>
                    <a:pt x="4713" y="6479"/>
                    <a:pt x="4737" y="6564"/>
                    <a:pt x="4803" y="6604"/>
                  </a:cubicBezTo>
                  <a:cubicBezTo>
                    <a:pt x="4963" y="6697"/>
                    <a:pt x="5109" y="6806"/>
                    <a:pt x="5223" y="6921"/>
                  </a:cubicBezTo>
                  <a:cubicBezTo>
                    <a:pt x="5250" y="6948"/>
                    <a:pt x="5286" y="6962"/>
                    <a:pt x="5323" y="6963"/>
                  </a:cubicBezTo>
                  <a:lnTo>
                    <a:pt x="5323" y="6963"/>
                  </a:lnTo>
                  <a:cubicBezTo>
                    <a:pt x="5359" y="6962"/>
                    <a:pt x="5395" y="6949"/>
                    <a:pt x="5423" y="6921"/>
                  </a:cubicBezTo>
                  <a:cubicBezTo>
                    <a:pt x="5478" y="6866"/>
                    <a:pt x="5478" y="6778"/>
                    <a:pt x="5423" y="6722"/>
                  </a:cubicBezTo>
                  <a:cubicBezTo>
                    <a:pt x="5289" y="6588"/>
                    <a:pt x="5129" y="6466"/>
                    <a:pt x="4945" y="6360"/>
                  </a:cubicBezTo>
                  <a:cubicBezTo>
                    <a:pt x="4922" y="6347"/>
                    <a:pt x="4898" y="6341"/>
                    <a:pt x="4873" y="6341"/>
                  </a:cubicBezTo>
                  <a:close/>
                  <a:moveTo>
                    <a:pt x="5323" y="6963"/>
                  </a:moveTo>
                  <a:cubicBezTo>
                    <a:pt x="5323" y="6963"/>
                    <a:pt x="5322" y="6963"/>
                    <a:pt x="5322" y="6963"/>
                  </a:cubicBezTo>
                  <a:lnTo>
                    <a:pt x="5323" y="6963"/>
                  </a:lnTo>
                  <a:cubicBezTo>
                    <a:pt x="5323" y="6963"/>
                    <a:pt x="5323" y="6963"/>
                    <a:pt x="5323" y="6963"/>
                  </a:cubicBezTo>
                  <a:close/>
                  <a:moveTo>
                    <a:pt x="2204" y="6428"/>
                  </a:moveTo>
                  <a:cubicBezTo>
                    <a:pt x="2178" y="6428"/>
                    <a:pt x="2152" y="6435"/>
                    <a:pt x="2129" y="6449"/>
                  </a:cubicBezTo>
                  <a:cubicBezTo>
                    <a:pt x="1976" y="6546"/>
                    <a:pt x="1815" y="6658"/>
                    <a:pt x="1656" y="6784"/>
                  </a:cubicBezTo>
                  <a:cubicBezTo>
                    <a:pt x="1595" y="6832"/>
                    <a:pt x="1584" y="6920"/>
                    <a:pt x="1631" y="6981"/>
                  </a:cubicBezTo>
                  <a:cubicBezTo>
                    <a:pt x="1659" y="7016"/>
                    <a:pt x="1700" y="7035"/>
                    <a:pt x="1742" y="7035"/>
                  </a:cubicBezTo>
                  <a:lnTo>
                    <a:pt x="1742" y="7035"/>
                  </a:lnTo>
                  <a:cubicBezTo>
                    <a:pt x="1773" y="7035"/>
                    <a:pt x="1803" y="7025"/>
                    <a:pt x="1829" y="7005"/>
                  </a:cubicBezTo>
                  <a:cubicBezTo>
                    <a:pt x="1982" y="6887"/>
                    <a:pt x="2132" y="6780"/>
                    <a:pt x="2278" y="6689"/>
                  </a:cubicBezTo>
                  <a:cubicBezTo>
                    <a:pt x="2344" y="6648"/>
                    <a:pt x="2365" y="6561"/>
                    <a:pt x="2323" y="6495"/>
                  </a:cubicBezTo>
                  <a:cubicBezTo>
                    <a:pt x="2297" y="6452"/>
                    <a:pt x="2251" y="6428"/>
                    <a:pt x="2204" y="6428"/>
                  </a:cubicBezTo>
                  <a:close/>
                  <a:moveTo>
                    <a:pt x="1742" y="7035"/>
                  </a:moveTo>
                  <a:cubicBezTo>
                    <a:pt x="1742" y="7035"/>
                    <a:pt x="1742" y="7035"/>
                    <a:pt x="1742" y="7035"/>
                  </a:cubicBezTo>
                  <a:lnTo>
                    <a:pt x="1743" y="7035"/>
                  </a:lnTo>
                  <a:cubicBezTo>
                    <a:pt x="1743" y="7035"/>
                    <a:pt x="1742" y="7035"/>
                    <a:pt x="1742" y="7035"/>
                  </a:cubicBezTo>
                  <a:close/>
                  <a:moveTo>
                    <a:pt x="3811" y="5999"/>
                  </a:moveTo>
                  <a:cubicBezTo>
                    <a:pt x="3739" y="5999"/>
                    <a:pt x="3674" y="6053"/>
                    <a:pt x="3667" y="6128"/>
                  </a:cubicBezTo>
                  <a:cubicBezTo>
                    <a:pt x="3660" y="6206"/>
                    <a:pt x="3717" y="6274"/>
                    <a:pt x="3795" y="6282"/>
                  </a:cubicBezTo>
                  <a:cubicBezTo>
                    <a:pt x="3943" y="6295"/>
                    <a:pt x="4092" y="6323"/>
                    <a:pt x="4239" y="6365"/>
                  </a:cubicBezTo>
                  <a:cubicBezTo>
                    <a:pt x="4207" y="6393"/>
                    <a:pt x="4189" y="6436"/>
                    <a:pt x="4193" y="6481"/>
                  </a:cubicBezTo>
                  <a:cubicBezTo>
                    <a:pt x="4210" y="6685"/>
                    <a:pt x="4238" y="6878"/>
                    <a:pt x="4276" y="7057"/>
                  </a:cubicBezTo>
                  <a:cubicBezTo>
                    <a:pt x="4291" y="7123"/>
                    <a:pt x="4348" y="7168"/>
                    <a:pt x="4414" y="7168"/>
                  </a:cubicBezTo>
                  <a:cubicBezTo>
                    <a:pt x="4424" y="7168"/>
                    <a:pt x="4434" y="7167"/>
                    <a:pt x="4444" y="7166"/>
                  </a:cubicBezTo>
                  <a:cubicBezTo>
                    <a:pt x="4520" y="7149"/>
                    <a:pt x="4569" y="7074"/>
                    <a:pt x="4552" y="6998"/>
                  </a:cubicBezTo>
                  <a:cubicBezTo>
                    <a:pt x="4516" y="6830"/>
                    <a:pt x="4490" y="6649"/>
                    <a:pt x="4473" y="6458"/>
                  </a:cubicBezTo>
                  <a:cubicBezTo>
                    <a:pt x="4471" y="6425"/>
                    <a:pt x="4457" y="6395"/>
                    <a:pt x="4435" y="6372"/>
                  </a:cubicBezTo>
                  <a:cubicBezTo>
                    <a:pt x="4462" y="6355"/>
                    <a:pt x="4483" y="6329"/>
                    <a:pt x="4494" y="6297"/>
                  </a:cubicBezTo>
                  <a:cubicBezTo>
                    <a:pt x="4517" y="6223"/>
                    <a:pt x="4477" y="6143"/>
                    <a:pt x="4402" y="6120"/>
                  </a:cubicBezTo>
                  <a:cubicBezTo>
                    <a:pt x="4211" y="6059"/>
                    <a:pt x="4015" y="6018"/>
                    <a:pt x="3820" y="6000"/>
                  </a:cubicBezTo>
                  <a:cubicBezTo>
                    <a:pt x="3817" y="6000"/>
                    <a:pt x="3814" y="5999"/>
                    <a:pt x="3811" y="5999"/>
                  </a:cubicBezTo>
                  <a:close/>
                  <a:moveTo>
                    <a:pt x="1312" y="7118"/>
                  </a:moveTo>
                  <a:cubicBezTo>
                    <a:pt x="1278" y="7118"/>
                    <a:pt x="1243" y="7130"/>
                    <a:pt x="1216" y="7155"/>
                  </a:cubicBezTo>
                  <a:cubicBezTo>
                    <a:pt x="1069" y="7290"/>
                    <a:pt x="931" y="7424"/>
                    <a:pt x="805" y="7554"/>
                  </a:cubicBezTo>
                  <a:cubicBezTo>
                    <a:pt x="751" y="7609"/>
                    <a:pt x="752" y="7699"/>
                    <a:pt x="807" y="7753"/>
                  </a:cubicBezTo>
                  <a:cubicBezTo>
                    <a:pt x="835" y="7780"/>
                    <a:pt x="871" y="7793"/>
                    <a:pt x="906" y="7793"/>
                  </a:cubicBezTo>
                  <a:cubicBezTo>
                    <a:pt x="943" y="7793"/>
                    <a:pt x="980" y="7778"/>
                    <a:pt x="1007" y="7750"/>
                  </a:cubicBezTo>
                  <a:cubicBezTo>
                    <a:pt x="1129" y="7625"/>
                    <a:pt x="1264" y="7493"/>
                    <a:pt x="1407" y="7363"/>
                  </a:cubicBezTo>
                  <a:cubicBezTo>
                    <a:pt x="1465" y="7310"/>
                    <a:pt x="1468" y="7221"/>
                    <a:pt x="1416" y="7163"/>
                  </a:cubicBezTo>
                  <a:cubicBezTo>
                    <a:pt x="1388" y="7133"/>
                    <a:pt x="1350" y="7118"/>
                    <a:pt x="1312" y="7118"/>
                  </a:cubicBezTo>
                  <a:close/>
                  <a:moveTo>
                    <a:pt x="5623" y="7151"/>
                  </a:moveTo>
                  <a:cubicBezTo>
                    <a:pt x="5610" y="7151"/>
                    <a:pt x="5598" y="7153"/>
                    <a:pt x="5585" y="7156"/>
                  </a:cubicBezTo>
                  <a:cubicBezTo>
                    <a:pt x="5511" y="7177"/>
                    <a:pt x="5467" y="7255"/>
                    <a:pt x="5487" y="7330"/>
                  </a:cubicBezTo>
                  <a:cubicBezTo>
                    <a:pt x="5497" y="7368"/>
                    <a:pt x="5503" y="7406"/>
                    <a:pt x="5503" y="7442"/>
                  </a:cubicBezTo>
                  <a:cubicBezTo>
                    <a:pt x="5503" y="7540"/>
                    <a:pt x="5462" y="7620"/>
                    <a:pt x="5377" y="7689"/>
                  </a:cubicBezTo>
                  <a:cubicBezTo>
                    <a:pt x="5317" y="7739"/>
                    <a:pt x="5309" y="7827"/>
                    <a:pt x="5358" y="7887"/>
                  </a:cubicBezTo>
                  <a:cubicBezTo>
                    <a:pt x="5386" y="7922"/>
                    <a:pt x="5426" y="7939"/>
                    <a:pt x="5467" y="7939"/>
                  </a:cubicBezTo>
                  <a:cubicBezTo>
                    <a:pt x="5499" y="7939"/>
                    <a:pt x="5530" y="7929"/>
                    <a:pt x="5556" y="7907"/>
                  </a:cubicBezTo>
                  <a:cubicBezTo>
                    <a:pt x="5706" y="7785"/>
                    <a:pt x="5785" y="7624"/>
                    <a:pt x="5785" y="7442"/>
                  </a:cubicBezTo>
                  <a:cubicBezTo>
                    <a:pt x="5785" y="7380"/>
                    <a:pt x="5777" y="7318"/>
                    <a:pt x="5758" y="7254"/>
                  </a:cubicBezTo>
                  <a:cubicBezTo>
                    <a:pt x="5742" y="7192"/>
                    <a:pt x="5685" y="7151"/>
                    <a:pt x="5623" y="7151"/>
                  </a:cubicBezTo>
                  <a:close/>
                  <a:moveTo>
                    <a:pt x="4583" y="7424"/>
                  </a:moveTo>
                  <a:cubicBezTo>
                    <a:pt x="4564" y="7424"/>
                    <a:pt x="4544" y="7428"/>
                    <a:pt x="4525" y="7437"/>
                  </a:cubicBezTo>
                  <a:cubicBezTo>
                    <a:pt x="4454" y="7470"/>
                    <a:pt x="4423" y="7553"/>
                    <a:pt x="4455" y="7624"/>
                  </a:cubicBezTo>
                  <a:cubicBezTo>
                    <a:pt x="4580" y="7896"/>
                    <a:pt x="4733" y="8059"/>
                    <a:pt x="4909" y="8109"/>
                  </a:cubicBezTo>
                  <a:cubicBezTo>
                    <a:pt x="4923" y="8113"/>
                    <a:pt x="4935" y="8114"/>
                    <a:pt x="4947" y="8114"/>
                  </a:cubicBezTo>
                  <a:cubicBezTo>
                    <a:pt x="5010" y="8114"/>
                    <a:pt x="5066" y="8074"/>
                    <a:pt x="5083" y="8011"/>
                  </a:cubicBezTo>
                  <a:cubicBezTo>
                    <a:pt x="5104" y="7936"/>
                    <a:pt x="5060" y="7858"/>
                    <a:pt x="4985" y="7837"/>
                  </a:cubicBezTo>
                  <a:cubicBezTo>
                    <a:pt x="4896" y="7813"/>
                    <a:pt x="4797" y="7691"/>
                    <a:pt x="4712" y="7506"/>
                  </a:cubicBezTo>
                  <a:cubicBezTo>
                    <a:pt x="4688" y="7454"/>
                    <a:pt x="4637" y="7424"/>
                    <a:pt x="4583" y="7424"/>
                  </a:cubicBezTo>
                  <a:close/>
                  <a:moveTo>
                    <a:pt x="522" y="7925"/>
                  </a:moveTo>
                  <a:cubicBezTo>
                    <a:pt x="483" y="7925"/>
                    <a:pt x="444" y="7941"/>
                    <a:pt x="416" y="7973"/>
                  </a:cubicBezTo>
                  <a:cubicBezTo>
                    <a:pt x="188" y="8233"/>
                    <a:pt x="54" y="8409"/>
                    <a:pt x="48" y="8417"/>
                  </a:cubicBezTo>
                  <a:cubicBezTo>
                    <a:pt x="1" y="8479"/>
                    <a:pt x="13" y="8567"/>
                    <a:pt x="74" y="8615"/>
                  </a:cubicBezTo>
                  <a:cubicBezTo>
                    <a:pt x="100" y="8635"/>
                    <a:pt x="131" y="8643"/>
                    <a:pt x="160" y="8643"/>
                  </a:cubicBezTo>
                  <a:cubicBezTo>
                    <a:pt x="203" y="8643"/>
                    <a:pt x="245" y="8624"/>
                    <a:pt x="273" y="8588"/>
                  </a:cubicBezTo>
                  <a:cubicBezTo>
                    <a:pt x="274" y="8586"/>
                    <a:pt x="408" y="8410"/>
                    <a:pt x="628" y="8159"/>
                  </a:cubicBezTo>
                  <a:cubicBezTo>
                    <a:pt x="680" y="8101"/>
                    <a:pt x="673" y="8012"/>
                    <a:pt x="615" y="7961"/>
                  </a:cubicBezTo>
                  <a:cubicBezTo>
                    <a:pt x="588" y="7937"/>
                    <a:pt x="555" y="7925"/>
                    <a:pt x="522" y="79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5" name="Google Shape;95;p10"/>
            <p:cNvGrpSpPr/>
            <p:nvPr/>
          </p:nvGrpSpPr>
          <p:grpSpPr>
            <a:xfrm rot="8582152">
              <a:off x="7076290" y="677271"/>
              <a:ext cx="244726" cy="262066"/>
              <a:chOff x="6250164" y="1784357"/>
              <a:chExt cx="275679" cy="295212"/>
            </a:xfrm>
          </p:grpSpPr>
          <p:sp>
            <p:nvSpPr>
              <p:cNvPr id="96" name="Google Shape;96;p10"/>
              <p:cNvSpPr/>
              <p:nvPr/>
            </p:nvSpPr>
            <p:spPr>
              <a:xfrm>
                <a:off x="6250164" y="1784357"/>
                <a:ext cx="275679" cy="295212"/>
              </a:xfrm>
              <a:custGeom>
                <a:avLst/>
                <a:gdLst/>
                <a:ahLst/>
                <a:cxnLst/>
                <a:rect l="l" t="t" r="r" b="b"/>
                <a:pathLst>
                  <a:path w="22978" h="24601" extrusionOk="0">
                    <a:moveTo>
                      <a:pt x="18976" y="2323"/>
                    </a:moveTo>
                    <a:lnTo>
                      <a:pt x="18976" y="2323"/>
                    </a:lnTo>
                    <a:cubicBezTo>
                      <a:pt x="15838" y="5016"/>
                      <a:pt x="10896" y="9610"/>
                      <a:pt x="6548" y="13720"/>
                    </a:cubicBezTo>
                    <a:cubicBezTo>
                      <a:pt x="4421" y="13553"/>
                      <a:pt x="2007" y="13070"/>
                      <a:pt x="1286" y="12504"/>
                    </a:cubicBezTo>
                    <a:cubicBezTo>
                      <a:pt x="2602" y="10884"/>
                      <a:pt x="13491" y="4931"/>
                      <a:pt x="18976" y="2323"/>
                    </a:cubicBezTo>
                    <a:close/>
                    <a:moveTo>
                      <a:pt x="21431" y="2912"/>
                    </a:moveTo>
                    <a:lnTo>
                      <a:pt x="21431" y="2912"/>
                    </a:lnTo>
                    <a:cubicBezTo>
                      <a:pt x="20429" y="8230"/>
                      <a:pt x="16808" y="21311"/>
                      <a:pt x="15651" y="23385"/>
                    </a:cubicBezTo>
                    <a:cubicBezTo>
                      <a:pt x="14868" y="22650"/>
                      <a:pt x="13070" y="19307"/>
                      <a:pt x="11657" y="16237"/>
                    </a:cubicBezTo>
                    <a:cubicBezTo>
                      <a:pt x="17262" y="8871"/>
                      <a:pt x="20060" y="4995"/>
                      <a:pt x="21431" y="2912"/>
                    </a:cubicBezTo>
                    <a:close/>
                    <a:moveTo>
                      <a:pt x="22064" y="0"/>
                    </a:moveTo>
                    <a:cubicBezTo>
                      <a:pt x="20297" y="0"/>
                      <a:pt x="1383" y="9949"/>
                      <a:pt x="217" y="12144"/>
                    </a:cubicBezTo>
                    <a:cubicBezTo>
                      <a:pt x="0" y="12551"/>
                      <a:pt x="150" y="12847"/>
                      <a:pt x="223" y="12955"/>
                    </a:cubicBezTo>
                    <a:cubicBezTo>
                      <a:pt x="1187" y="14388"/>
                      <a:pt x="5798" y="14769"/>
                      <a:pt x="6712" y="14830"/>
                    </a:cubicBezTo>
                    <a:cubicBezTo>
                      <a:pt x="6720" y="14831"/>
                      <a:pt x="6728" y="14831"/>
                      <a:pt x="6736" y="14831"/>
                    </a:cubicBezTo>
                    <a:cubicBezTo>
                      <a:pt x="6878" y="14831"/>
                      <a:pt x="7020" y="14781"/>
                      <a:pt x="7125" y="14684"/>
                    </a:cubicBezTo>
                    <a:cubicBezTo>
                      <a:pt x="11221" y="10811"/>
                      <a:pt x="17376" y="5104"/>
                      <a:pt x="20411" y="2487"/>
                    </a:cubicBezTo>
                    <a:lnTo>
                      <a:pt x="20411" y="2487"/>
                    </a:lnTo>
                    <a:cubicBezTo>
                      <a:pt x="18246" y="5649"/>
                      <a:pt x="13697" y="11751"/>
                      <a:pt x="10585" y="15835"/>
                    </a:cubicBezTo>
                    <a:cubicBezTo>
                      <a:pt x="10465" y="15996"/>
                      <a:pt x="10439" y="16210"/>
                      <a:pt x="10524" y="16395"/>
                    </a:cubicBezTo>
                    <a:cubicBezTo>
                      <a:pt x="12999" y="21838"/>
                      <a:pt x="14760" y="24601"/>
                      <a:pt x="15753" y="24601"/>
                    </a:cubicBezTo>
                    <a:cubicBezTo>
                      <a:pt x="15800" y="24598"/>
                      <a:pt x="15903" y="24586"/>
                      <a:pt x="15947" y="24575"/>
                    </a:cubicBezTo>
                    <a:cubicBezTo>
                      <a:pt x="17529" y="24164"/>
                      <a:pt x="21850" y="6232"/>
                      <a:pt x="22345" y="3797"/>
                    </a:cubicBezTo>
                    <a:cubicBezTo>
                      <a:pt x="22978" y="692"/>
                      <a:pt x="22814" y="381"/>
                      <a:pt x="22497" y="138"/>
                    </a:cubicBezTo>
                    <a:cubicBezTo>
                      <a:pt x="22494" y="135"/>
                      <a:pt x="22494" y="135"/>
                      <a:pt x="22494" y="135"/>
                    </a:cubicBezTo>
                    <a:cubicBezTo>
                      <a:pt x="22453" y="103"/>
                      <a:pt x="22407" y="79"/>
                      <a:pt x="22360" y="62"/>
                    </a:cubicBezTo>
                    <a:cubicBezTo>
                      <a:pt x="22357" y="59"/>
                      <a:pt x="22354" y="56"/>
                      <a:pt x="22351" y="56"/>
                    </a:cubicBezTo>
                    <a:cubicBezTo>
                      <a:pt x="22348" y="53"/>
                      <a:pt x="22342" y="53"/>
                      <a:pt x="22339" y="53"/>
                    </a:cubicBezTo>
                    <a:cubicBezTo>
                      <a:pt x="22307" y="38"/>
                      <a:pt x="22272" y="27"/>
                      <a:pt x="22237" y="18"/>
                    </a:cubicBezTo>
                    <a:lnTo>
                      <a:pt x="22234" y="18"/>
                    </a:lnTo>
                    <a:cubicBezTo>
                      <a:pt x="22199" y="9"/>
                      <a:pt x="22102" y="0"/>
                      <a:pt x="220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10"/>
              <p:cNvSpPr/>
              <p:nvPr/>
            </p:nvSpPr>
            <p:spPr>
              <a:xfrm>
                <a:off x="6324777" y="1951241"/>
                <a:ext cx="81175" cy="104808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8734" extrusionOk="0">
                    <a:moveTo>
                      <a:pt x="613" y="0"/>
                    </a:moveTo>
                    <a:cubicBezTo>
                      <a:pt x="560" y="0"/>
                      <a:pt x="508" y="8"/>
                      <a:pt x="455" y="24"/>
                    </a:cubicBezTo>
                    <a:cubicBezTo>
                      <a:pt x="165" y="112"/>
                      <a:pt x="1" y="416"/>
                      <a:pt x="86" y="707"/>
                    </a:cubicBezTo>
                    <a:cubicBezTo>
                      <a:pt x="1097" y="4087"/>
                      <a:pt x="2468" y="8210"/>
                      <a:pt x="3262" y="8634"/>
                    </a:cubicBezTo>
                    <a:cubicBezTo>
                      <a:pt x="3355" y="8684"/>
                      <a:pt x="3487" y="8734"/>
                      <a:pt x="3651" y="8734"/>
                    </a:cubicBezTo>
                    <a:lnTo>
                      <a:pt x="3654" y="8734"/>
                    </a:lnTo>
                    <a:cubicBezTo>
                      <a:pt x="3736" y="8734"/>
                      <a:pt x="3830" y="8719"/>
                      <a:pt x="3933" y="8690"/>
                    </a:cubicBezTo>
                    <a:cubicBezTo>
                      <a:pt x="4899" y="8391"/>
                      <a:pt x="6139" y="6173"/>
                      <a:pt x="6625" y="5236"/>
                    </a:cubicBezTo>
                    <a:cubicBezTo>
                      <a:pt x="6766" y="4966"/>
                      <a:pt x="6660" y="4635"/>
                      <a:pt x="6394" y="4498"/>
                    </a:cubicBezTo>
                    <a:cubicBezTo>
                      <a:pt x="6312" y="4455"/>
                      <a:pt x="6225" y="4435"/>
                      <a:pt x="6140" y="4435"/>
                    </a:cubicBezTo>
                    <a:cubicBezTo>
                      <a:pt x="5942" y="4435"/>
                      <a:pt x="5751" y="4543"/>
                      <a:pt x="5655" y="4729"/>
                    </a:cubicBezTo>
                    <a:cubicBezTo>
                      <a:pt x="4981" y="6021"/>
                      <a:pt x="4141" y="7254"/>
                      <a:pt x="3728" y="7574"/>
                    </a:cubicBezTo>
                    <a:cubicBezTo>
                      <a:pt x="3215" y="6783"/>
                      <a:pt x="2025" y="3364"/>
                      <a:pt x="1138" y="393"/>
                    </a:cubicBezTo>
                    <a:cubicBezTo>
                      <a:pt x="1066" y="155"/>
                      <a:pt x="848" y="0"/>
                      <a:pt x="613" y="0"/>
                    </a:cubicBezTo>
                    <a:close/>
                  </a:path>
                </a:pathLst>
              </a:custGeom>
              <a:solidFill>
                <a:srgbClr val="2518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98" name="Google Shape;98;p10"/>
          <p:cNvSpPr/>
          <p:nvPr/>
        </p:nvSpPr>
        <p:spPr>
          <a:xfrm flipH="1">
            <a:off x="9628443" y="188401"/>
            <a:ext cx="1356924" cy="379660"/>
          </a:xfrm>
          <a:custGeom>
            <a:avLst/>
            <a:gdLst/>
            <a:ahLst/>
            <a:cxnLst/>
            <a:rect l="l" t="t" r="r" b="b"/>
            <a:pathLst>
              <a:path w="17823" h="4987" extrusionOk="0">
                <a:moveTo>
                  <a:pt x="6644" y="0"/>
                </a:moveTo>
                <a:cubicBezTo>
                  <a:pt x="6637" y="0"/>
                  <a:pt x="6630" y="1"/>
                  <a:pt x="6622" y="2"/>
                </a:cubicBezTo>
                <a:cubicBezTo>
                  <a:pt x="6473" y="34"/>
                  <a:pt x="6330" y="92"/>
                  <a:pt x="6205" y="169"/>
                </a:cubicBezTo>
                <a:cubicBezTo>
                  <a:pt x="6156" y="200"/>
                  <a:pt x="6141" y="263"/>
                  <a:pt x="6172" y="312"/>
                </a:cubicBezTo>
                <a:cubicBezTo>
                  <a:pt x="6191" y="344"/>
                  <a:pt x="6226" y="361"/>
                  <a:pt x="6260" y="361"/>
                </a:cubicBezTo>
                <a:cubicBezTo>
                  <a:pt x="6278" y="361"/>
                  <a:pt x="6298" y="356"/>
                  <a:pt x="6314" y="345"/>
                </a:cubicBezTo>
                <a:cubicBezTo>
                  <a:pt x="6419" y="282"/>
                  <a:pt x="6540" y="233"/>
                  <a:pt x="6665" y="206"/>
                </a:cubicBezTo>
                <a:cubicBezTo>
                  <a:pt x="6722" y="193"/>
                  <a:pt x="6757" y="138"/>
                  <a:pt x="6745" y="82"/>
                </a:cubicBezTo>
                <a:cubicBezTo>
                  <a:pt x="6735" y="34"/>
                  <a:pt x="6692" y="0"/>
                  <a:pt x="6644" y="0"/>
                </a:cubicBezTo>
                <a:close/>
                <a:moveTo>
                  <a:pt x="6996" y="138"/>
                </a:moveTo>
                <a:cubicBezTo>
                  <a:pt x="6982" y="138"/>
                  <a:pt x="6969" y="140"/>
                  <a:pt x="6956" y="146"/>
                </a:cubicBezTo>
                <a:cubicBezTo>
                  <a:pt x="6903" y="168"/>
                  <a:pt x="6877" y="229"/>
                  <a:pt x="6899" y="282"/>
                </a:cubicBezTo>
                <a:cubicBezTo>
                  <a:pt x="6915" y="320"/>
                  <a:pt x="6924" y="369"/>
                  <a:pt x="6924" y="429"/>
                </a:cubicBezTo>
                <a:cubicBezTo>
                  <a:pt x="6924" y="487"/>
                  <a:pt x="6915" y="555"/>
                  <a:pt x="6899" y="630"/>
                </a:cubicBezTo>
                <a:cubicBezTo>
                  <a:pt x="6888" y="685"/>
                  <a:pt x="6924" y="740"/>
                  <a:pt x="6980" y="752"/>
                </a:cubicBezTo>
                <a:cubicBezTo>
                  <a:pt x="6986" y="753"/>
                  <a:pt x="6994" y="754"/>
                  <a:pt x="7001" y="754"/>
                </a:cubicBezTo>
                <a:lnTo>
                  <a:pt x="7002" y="754"/>
                </a:lnTo>
                <a:cubicBezTo>
                  <a:pt x="7050" y="754"/>
                  <a:pt x="7093" y="721"/>
                  <a:pt x="7103" y="672"/>
                </a:cubicBezTo>
                <a:cubicBezTo>
                  <a:pt x="7122" y="584"/>
                  <a:pt x="7132" y="502"/>
                  <a:pt x="7132" y="429"/>
                </a:cubicBezTo>
                <a:cubicBezTo>
                  <a:pt x="7132" y="340"/>
                  <a:pt x="7119" y="265"/>
                  <a:pt x="7092" y="201"/>
                </a:cubicBezTo>
                <a:cubicBezTo>
                  <a:pt x="7075" y="161"/>
                  <a:pt x="7036" y="138"/>
                  <a:pt x="6996" y="138"/>
                </a:cubicBezTo>
                <a:close/>
                <a:moveTo>
                  <a:pt x="5960" y="437"/>
                </a:moveTo>
                <a:cubicBezTo>
                  <a:pt x="5927" y="437"/>
                  <a:pt x="5894" y="453"/>
                  <a:pt x="5874" y="483"/>
                </a:cubicBezTo>
                <a:cubicBezTo>
                  <a:pt x="5787" y="615"/>
                  <a:pt x="5736" y="762"/>
                  <a:pt x="5722" y="920"/>
                </a:cubicBezTo>
                <a:cubicBezTo>
                  <a:pt x="5717" y="977"/>
                  <a:pt x="5760" y="1028"/>
                  <a:pt x="5818" y="1033"/>
                </a:cubicBezTo>
                <a:lnTo>
                  <a:pt x="5826" y="1033"/>
                </a:lnTo>
                <a:cubicBezTo>
                  <a:pt x="5879" y="1033"/>
                  <a:pt x="5925" y="992"/>
                  <a:pt x="5929" y="937"/>
                </a:cubicBezTo>
                <a:cubicBezTo>
                  <a:pt x="5940" y="815"/>
                  <a:pt x="5979" y="701"/>
                  <a:pt x="6047" y="599"/>
                </a:cubicBezTo>
                <a:cubicBezTo>
                  <a:pt x="6079" y="551"/>
                  <a:pt x="6066" y="486"/>
                  <a:pt x="6019" y="454"/>
                </a:cubicBezTo>
                <a:cubicBezTo>
                  <a:pt x="6001" y="442"/>
                  <a:pt x="5980" y="437"/>
                  <a:pt x="5960" y="437"/>
                </a:cubicBezTo>
                <a:close/>
                <a:moveTo>
                  <a:pt x="17671" y="933"/>
                </a:moveTo>
                <a:cubicBezTo>
                  <a:pt x="17661" y="933"/>
                  <a:pt x="17652" y="934"/>
                  <a:pt x="17642" y="937"/>
                </a:cubicBezTo>
                <a:cubicBezTo>
                  <a:pt x="17587" y="953"/>
                  <a:pt x="17556" y="1011"/>
                  <a:pt x="17571" y="1066"/>
                </a:cubicBezTo>
                <a:lnTo>
                  <a:pt x="17596" y="1059"/>
                </a:lnTo>
                <a:lnTo>
                  <a:pt x="17596" y="1059"/>
                </a:lnTo>
                <a:lnTo>
                  <a:pt x="17769" y="1004"/>
                </a:lnTo>
                <a:cubicBezTo>
                  <a:pt x="17755" y="960"/>
                  <a:pt x="17714" y="933"/>
                  <a:pt x="17671" y="933"/>
                </a:cubicBezTo>
                <a:close/>
                <a:moveTo>
                  <a:pt x="17673" y="1040"/>
                </a:moveTo>
                <a:lnTo>
                  <a:pt x="17596" y="1059"/>
                </a:lnTo>
                <a:lnTo>
                  <a:pt x="17596" y="1059"/>
                </a:lnTo>
                <a:lnTo>
                  <a:pt x="17572" y="1067"/>
                </a:lnTo>
                <a:lnTo>
                  <a:pt x="17572" y="1067"/>
                </a:lnTo>
                <a:lnTo>
                  <a:pt x="17673" y="1040"/>
                </a:lnTo>
                <a:close/>
                <a:moveTo>
                  <a:pt x="6871" y="941"/>
                </a:moveTo>
                <a:cubicBezTo>
                  <a:pt x="6830" y="941"/>
                  <a:pt x="6792" y="964"/>
                  <a:pt x="6776" y="1004"/>
                </a:cubicBezTo>
                <a:cubicBezTo>
                  <a:pt x="6725" y="1121"/>
                  <a:pt x="6664" y="1241"/>
                  <a:pt x="6593" y="1363"/>
                </a:cubicBezTo>
                <a:cubicBezTo>
                  <a:pt x="6564" y="1414"/>
                  <a:pt x="6581" y="1476"/>
                  <a:pt x="6631" y="1505"/>
                </a:cubicBezTo>
                <a:cubicBezTo>
                  <a:pt x="6647" y="1515"/>
                  <a:pt x="6665" y="1519"/>
                  <a:pt x="6682" y="1519"/>
                </a:cubicBezTo>
                <a:lnTo>
                  <a:pt x="6682" y="1520"/>
                </a:lnTo>
                <a:cubicBezTo>
                  <a:pt x="6719" y="1520"/>
                  <a:pt x="6753" y="1500"/>
                  <a:pt x="6773" y="1467"/>
                </a:cubicBezTo>
                <a:cubicBezTo>
                  <a:pt x="6848" y="1339"/>
                  <a:pt x="6913" y="1210"/>
                  <a:pt x="6967" y="1086"/>
                </a:cubicBezTo>
                <a:cubicBezTo>
                  <a:pt x="6989" y="1034"/>
                  <a:pt x="6964" y="973"/>
                  <a:pt x="6912" y="949"/>
                </a:cubicBezTo>
                <a:cubicBezTo>
                  <a:pt x="6898" y="944"/>
                  <a:pt x="6884" y="941"/>
                  <a:pt x="6871" y="941"/>
                </a:cubicBezTo>
                <a:close/>
                <a:moveTo>
                  <a:pt x="5879" y="1233"/>
                </a:moveTo>
                <a:cubicBezTo>
                  <a:pt x="5868" y="1233"/>
                  <a:pt x="5858" y="1235"/>
                  <a:pt x="5847" y="1238"/>
                </a:cubicBezTo>
                <a:cubicBezTo>
                  <a:pt x="5793" y="1257"/>
                  <a:pt x="5763" y="1316"/>
                  <a:pt x="5781" y="1369"/>
                </a:cubicBezTo>
                <a:cubicBezTo>
                  <a:pt x="5823" y="1498"/>
                  <a:pt x="5886" y="1632"/>
                  <a:pt x="5971" y="1766"/>
                </a:cubicBezTo>
                <a:cubicBezTo>
                  <a:pt x="5990" y="1797"/>
                  <a:pt x="6023" y="1815"/>
                  <a:pt x="6059" y="1815"/>
                </a:cubicBezTo>
                <a:cubicBezTo>
                  <a:pt x="6077" y="1815"/>
                  <a:pt x="6096" y="1810"/>
                  <a:pt x="6113" y="1799"/>
                </a:cubicBezTo>
                <a:cubicBezTo>
                  <a:pt x="6162" y="1769"/>
                  <a:pt x="6177" y="1704"/>
                  <a:pt x="6146" y="1656"/>
                </a:cubicBezTo>
                <a:cubicBezTo>
                  <a:pt x="6071" y="1536"/>
                  <a:pt x="6015" y="1418"/>
                  <a:pt x="5978" y="1306"/>
                </a:cubicBezTo>
                <a:cubicBezTo>
                  <a:pt x="5964" y="1261"/>
                  <a:pt x="5923" y="1233"/>
                  <a:pt x="5879" y="1233"/>
                </a:cubicBezTo>
                <a:close/>
                <a:moveTo>
                  <a:pt x="17718" y="1347"/>
                </a:moveTo>
                <a:cubicBezTo>
                  <a:pt x="17661" y="1347"/>
                  <a:pt x="17614" y="1389"/>
                  <a:pt x="17611" y="1445"/>
                </a:cubicBezTo>
                <a:cubicBezTo>
                  <a:pt x="17604" y="1567"/>
                  <a:pt x="17580" y="1695"/>
                  <a:pt x="17539" y="1829"/>
                </a:cubicBezTo>
                <a:cubicBezTo>
                  <a:pt x="17522" y="1883"/>
                  <a:pt x="17554" y="1941"/>
                  <a:pt x="17608" y="1957"/>
                </a:cubicBezTo>
                <a:cubicBezTo>
                  <a:pt x="17619" y="1961"/>
                  <a:pt x="17629" y="1962"/>
                  <a:pt x="17638" y="1962"/>
                </a:cubicBezTo>
                <a:cubicBezTo>
                  <a:pt x="17682" y="1962"/>
                  <a:pt x="17724" y="1934"/>
                  <a:pt x="17738" y="1889"/>
                </a:cubicBezTo>
                <a:cubicBezTo>
                  <a:pt x="17783" y="1741"/>
                  <a:pt x="17810" y="1596"/>
                  <a:pt x="17818" y="1458"/>
                </a:cubicBezTo>
                <a:cubicBezTo>
                  <a:pt x="17822" y="1400"/>
                  <a:pt x="17778" y="1351"/>
                  <a:pt x="17720" y="1347"/>
                </a:cubicBezTo>
                <a:cubicBezTo>
                  <a:pt x="17720" y="1347"/>
                  <a:pt x="17719" y="1347"/>
                  <a:pt x="17718" y="1347"/>
                </a:cubicBezTo>
                <a:close/>
                <a:moveTo>
                  <a:pt x="118" y="1555"/>
                </a:moveTo>
                <a:cubicBezTo>
                  <a:pt x="104" y="1555"/>
                  <a:pt x="91" y="1557"/>
                  <a:pt x="78" y="1563"/>
                </a:cubicBezTo>
                <a:cubicBezTo>
                  <a:pt x="25" y="1585"/>
                  <a:pt x="0" y="1646"/>
                  <a:pt x="22" y="1699"/>
                </a:cubicBezTo>
                <a:cubicBezTo>
                  <a:pt x="25" y="1705"/>
                  <a:pt x="90" y="1858"/>
                  <a:pt x="223" y="2081"/>
                </a:cubicBezTo>
                <a:cubicBezTo>
                  <a:pt x="243" y="2113"/>
                  <a:pt x="277" y="2131"/>
                  <a:pt x="313" y="2131"/>
                </a:cubicBezTo>
                <a:cubicBezTo>
                  <a:pt x="330" y="2131"/>
                  <a:pt x="348" y="2126"/>
                  <a:pt x="365" y="2117"/>
                </a:cubicBezTo>
                <a:cubicBezTo>
                  <a:pt x="414" y="2087"/>
                  <a:pt x="430" y="2024"/>
                  <a:pt x="401" y="1975"/>
                </a:cubicBezTo>
                <a:cubicBezTo>
                  <a:pt x="276" y="1765"/>
                  <a:pt x="215" y="1619"/>
                  <a:pt x="214" y="1618"/>
                </a:cubicBezTo>
                <a:cubicBezTo>
                  <a:pt x="197" y="1579"/>
                  <a:pt x="158" y="1555"/>
                  <a:pt x="118" y="1555"/>
                </a:cubicBezTo>
                <a:close/>
                <a:moveTo>
                  <a:pt x="6457" y="1660"/>
                </a:moveTo>
                <a:cubicBezTo>
                  <a:pt x="6425" y="1660"/>
                  <a:pt x="6393" y="1675"/>
                  <a:pt x="6373" y="1704"/>
                </a:cubicBezTo>
                <a:cubicBezTo>
                  <a:pt x="6294" y="1813"/>
                  <a:pt x="6211" y="1921"/>
                  <a:pt x="6123" y="2025"/>
                </a:cubicBezTo>
                <a:cubicBezTo>
                  <a:pt x="6085" y="2068"/>
                  <a:pt x="6091" y="2134"/>
                  <a:pt x="6134" y="2171"/>
                </a:cubicBezTo>
                <a:cubicBezTo>
                  <a:pt x="6153" y="2187"/>
                  <a:pt x="6177" y="2195"/>
                  <a:pt x="6201" y="2195"/>
                </a:cubicBezTo>
                <a:cubicBezTo>
                  <a:pt x="6228" y="2195"/>
                  <a:pt x="6254" y="2185"/>
                  <a:pt x="6275" y="2166"/>
                </a:cubicBezTo>
                <a:cubicBezTo>
                  <a:pt x="6349" y="2249"/>
                  <a:pt x="6433" y="2333"/>
                  <a:pt x="6522" y="2418"/>
                </a:cubicBezTo>
                <a:cubicBezTo>
                  <a:pt x="6542" y="2438"/>
                  <a:pt x="6567" y="2446"/>
                  <a:pt x="6593" y="2446"/>
                </a:cubicBezTo>
                <a:cubicBezTo>
                  <a:pt x="6620" y="2446"/>
                  <a:pt x="6648" y="2435"/>
                  <a:pt x="6669" y="2414"/>
                </a:cubicBezTo>
                <a:cubicBezTo>
                  <a:pt x="6708" y="2373"/>
                  <a:pt x="6706" y="2306"/>
                  <a:pt x="6664" y="2267"/>
                </a:cubicBezTo>
                <a:cubicBezTo>
                  <a:pt x="6571" y="2178"/>
                  <a:pt x="6484" y="2090"/>
                  <a:pt x="6408" y="2003"/>
                </a:cubicBezTo>
                <a:cubicBezTo>
                  <a:pt x="6455" y="1944"/>
                  <a:pt x="6499" y="1884"/>
                  <a:pt x="6542" y="1824"/>
                </a:cubicBezTo>
                <a:cubicBezTo>
                  <a:pt x="6575" y="1777"/>
                  <a:pt x="6564" y="1712"/>
                  <a:pt x="6517" y="1679"/>
                </a:cubicBezTo>
                <a:cubicBezTo>
                  <a:pt x="6499" y="1666"/>
                  <a:pt x="6478" y="1660"/>
                  <a:pt x="6457" y="1660"/>
                </a:cubicBezTo>
                <a:close/>
                <a:moveTo>
                  <a:pt x="17482" y="2139"/>
                </a:moveTo>
                <a:cubicBezTo>
                  <a:pt x="17444" y="2139"/>
                  <a:pt x="17408" y="2160"/>
                  <a:pt x="17390" y="2196"/>
                </a:cubicBezTo>
                <a:cubicBezTo>
                  <a:pt x="17332" y="2310"/>
                  <a:pt x="17263" y="2428"/>
                  <a:pt x="17185" y="2542"/>
                </a:cubicBezTo>
                <a:cubicBezTo>
                  <a:pt x="17153" y="2589"/>
                  <a:pt x="17165" y="2654"/>
                  <a:pt x="17213" y="2686"/>
                </a:cubicBezTo>
                <a:cubicBezTo>
                  <a:pt x="17230" y="2698"/>
                  <a:pt x="17251" y="2705"/>
                  <a:pt x="17271" y="2705"/>
                </a:cubicBezTo>
                <a:cubicBezTo>
                  <a:pt x="17304" y="2705"/>
                  <a:pt x="17337" y="2689"/>
                  <a:pt x="17357" y="2659"/>
                </a:cubicBezTo>
                <a:cubicBezTo>
                  <a:pt x="17440" y="2537"/>
                  <a:pt x="17513" y="2412"/>
                  <a:pt x="17575" y="2289"/>
                </a:cubicBezTo>
                <a:cubicBezTo>
                  <a:pt x="17600" y="2238"/>
                  <a:pt x="17580" y="2175"/>
                  <a:pt x="17529" y="2150"/>
                </a:cubicBezTo>
                <a:cubicBezTo>
                  <a:pt x="17514" y="2142"/>
                  <a:pt x="17498" y="2139"/>
                  <a:pt x="17482" y="2139"/>
                </a:cubicBezTo>
                <a:close/>
                <a:moveTo>
                  <a:pt x="5919" y="2293"/>
                </a:moveTo>
                <a:cubicBezTo>
                  <a:pt x="5893" y="2293"/>
                  <a:pt x="5866" y="2303"/>
                  <a:pt x="5846" y="2324"/>
                </a:cubicBezTo>
                <a:cubicBezTo>
                  <a:pt x="5750" y="2420"/>
                  <a:pt x="5650" y="2514"/>
                  <a:pt x="5547" y="2600"/>
                </a:cubicBezTo>
                <a:cubicBezTo>
                  <a:pt x="5504" y="2637"/>
                  <a:pt x="5498" y="2703"/>
                  <a:pt x="5536" y="2746"/>
                </a:cubicBezTo>
                <a:cubicBezTo>
                  <a:pt x="5555" y="2771"/>
                  <a:pt x="5585" y="2783"/>
                  <a:pt x="5614" y="2783"/>
                </a:cubicBezTo>
                <a:cubicBezTo>
                  <a:pt x="5639" y="2783"/>
                  <a:pt x="5662" y="2776"/>
                  <a:pt x="5682" y="2758"/>
                </a:cubicBezTo>
                <a:cubicBezTo>
                  <a:pt x="5788" y="2668"/>
                  <a:pt x="5894" y="2571"/>
                  <a:pt x="5993" y="2471"/>
                </a:cubicBezTo>
                <a:cubicBezTo>
                  <a:pt x="6033" y="2430"/>
                  <a:pt x="6033" y="2364"/>
                  <a:pt x="5993" y="2324"/>
                </a:cubicBezTo>
                <a:cubicBezTo>
                  <a:pt x="5973" y="2303"/>
                  <a:pt x="5946" y="2293"/>
                  <a:pt x="5919" y="2293"/>
                </a:cubicBezTo>
                <a:close/>
                <a:moveTo>
                  <a:pt x="542" y="2271"/>
                </a:moveTo>
                <a:cubicBezTo>
                  <a:pt x="520" y="2271"/>
                  <a:pt x="499" y="2277"/>
                  <a:pt x="481" y="2291"/>
                </a:cubicBezTo>
                <a:cubicBezTo>
                  <a:pt x="434" y="2325"/>
                  <a:pt x="424" y="2390"/>
                  <a:pt x="457" y="2436"/>
                </a:cubicBezTo>
                <a:cubicBezTo>
                  <a:pt x="542" y="2553"/>
                  <a:pt x="632" y="2664"/>
                  <a:pt x="724" y="2768"/>
                </a:cubicBezTo>
                <a:cubicBezTo>
                  <a:pt x="745" y="2790"/>
                  <a:pt x="773" y="2803"/>
                  <a:pt x="803" y="2803"/>
                </a:cubicBezTo>
                <a:cubicBezTo>
                  <a:pt x="827" y="2803"/>
                  <a:pt x="852" y="2794"/>
                  <a:pt x="871" y="2777"/>
                </a:cubicBezTo>
                <a:cubicBezTo>
                  <a:pt x="914" y="2738"/>
                  <a:pt x="918" y="2673"/>
                  <a:pt x="880" y="2630"/>
                </a:cubicBezTo>
                <a:cubicBezTo>
                  <a:pt x="792" y="2531"/>
                  <a:pt x="706" y="2424"/>
                  <a:pt x="625" y="2314"/>
                </a:cubicBezTo>
                <a:cubicBezTo>
                  <a:pt x="605" y="2286"/>
                  <a:pt x="574" y="2271"/>
                  <a:pt x="542" y="2271"/>
                </a:cubicBezTo>
                <a:close/>
                <a:moveTo>
                  <a:pt x="6906" y="2512"/>
                </a:moveTo>
                <a:cubicBezTo>
                  <a:pt x="6875" y="2512"/>
                  <a:pt x="6845" y="2525"/>
                  <a:pt x="6825" y="2550"/>
                </a:cubicBezTo>
                <a:cubicBezTo>
                  <a:pt x="6789" y="2596"/>
                  <a:pt x="6795" y="2661"/>
                  <a:pt x="6840" y="2697"/>
                </a:cubicBezTo>
                <a:cubicBezTo>
                  <a:pt x="6942" y="2781"/>
                  <a:pt x="7054" y="2866"/>
                  <a:pt x="7174" y="2953"/>
                </a:cubicBezTo>
                <a:cubicBezTo>
                  <a:pt x="7192" y="2967"/>
                  <a:pt x="7214" y="2973"/>
                  <a:pt x="7235" y="2973"/>
                </a:cubicBezTo>
                <a:cubicBezTo>
                  <a:pt x="7267" y="2973"/>
                  <a:pt x="7299" y="2958"/>
                  <a:pt x="7319" y="2930"/>
                </a:cubicBezTo>
                <a:cubicBezTo>
                  <a:pt x="7352" y="2883"/>
                  <a:pt x="7343" y="2819"/>
                  <a:pt x="7296" y="2785"/>
                </a:cubicBezTo>
                <a:cubicBezTo>
                  <a:pt x="7180" y="2700"/>
                  <a:pt x="7071" y="2618"/>
                  <a:pt x="6972" y="2536"/>
                </a:cubicBezTo>
                <a:cubicBezTo>
                  <a:pt x="6952" y="2520"/>
                  <a:pt x="6929" y="2512"/>
                  <a:pt x="6906" y="2512"/>
                </a:cubicBezTo>
                <a:close/>
                <a:moveTo>
                  <a:pt x="5288" y="2832"/>
                </a:moveTo>
                <a:cubicBezTo>
                  <a:pt x="5267" y="2832"/>
                  <a:pt x="5246" y="2838"/>
                  <a:pt x="5227" y="2852"/>
                </a:cubicBezTo>
                <a:cubicBezTo>
                  <a:pt x="5116" y="2931"/>
                  <a:pt x="5002" y="3006"/>
                  <a:pt x="4888" y="3075"/>
                </a:cubicBezTo>
                <a:cubicBezTo>
                  <a:pt x="4838" y="3104"/>
                  <a:pt x="4822" y="3168"/>
                  <a:pt x="4851" y="3217"/>
                </a:cubicBezTo>
                <a:cubicBezTo>
                  <a:pt x="4871" y="3250"/>
                  <a:pt x="4905" y="3268"/>
                  <a:pt x="4941" y="3268"/>
                </a:cubicBezTo>
                <a:cubicBezTo>
                  <a:pt x="4959" y="3268"/>
                  <a:pt x="4977" y="3263"/>
                  <a:pt x="4994" y="3253"/>
                </a:cubicBezTo>
                <a:cubicBezTo>
                  <a:pt x="5113" y="3181"/>
                  <a:pt x="5233" y="3103"/>
                  <a:pt x="5348" y="3019"/>
                </a:cubicBezTo>
                <a:cubicBezTo>
                  <a:pt x="5395" y="2986"/>
                  <a:pt x="5406" y="2921"/>
                  <a:pt x="5372" y="2875"/>
                </a:cubicBezTo>
                <a:cubicBezTo>
                  <a:pt x="5352" y="2847"/>
                  <a:pt x="5320" y="2832"/>
                  <a:pt x="5288" y="2832"/>
                </a:cubicBezTo>
                <a:close/>
                <a:moveTo>
                  <a:pt x="17019" y="2827"/>
                </a:moveTo>
                <a:cubicBezTo>
                  <a:pt x="16990" y="2827"/>
                  <a:pt x="16960" y="2839"/>
                  <a:pt x="16940" y="2864"/>
                </a:cubicBezTo>
                <a:cubicBezTo>
                  <a:pt x="16856" y="2964"/>
                  <a:pt x="16762" y="3065"/>
                  <a:pt x="16664" y="3162"/>
                </a:cubicBezTo>
                <a:cubicBezTo>
                  <a:pt x="16623" y="3202"/>
                  <a:pt x="16623" y="3268"/>
                  <a:pt x="16663" y="3308"/>
                </a:cubicBezTo>
                <a:cubicBezTo>
                  <a:pt x="16684" y="3329"/>
                  <a:pt x="16710" y="3339"/>
                  <a:pt x="16738" y="3339"/>
                </a:cubicBezTo>
                <a:cubicBezTo>
                  <a:pt x="16764" y="3339"/>
                  <a:pt x="16791" y="3329"/>
                  <a:pt x="16810" y="3310"/>
                </a:cubicBezTo>
                <a:cubicBezTo>
                  <a:pt x="16913" y="3208"/>
                  <a:pt x="17010" y="3104"/>
                  <a:pt x="17099" y="2999"/>
                </a:cubicBezTo>
                <a:cubicBezTo>
                  <a:pt x="17136" y="2954"/>
                  <a:pt x="17131" y="2888"/>
                  <a:pt x="17087" y="2852"/>
                </a:cubicBezTo>
                <a:cubicBezTo>
                  <a:pt x="17067" y="2835"/>
                  <a:pt x="17043" y="2827"/>
                  <a:pt x="17019" y="2827"/>
                </a:cubicBezTo>
                <a:close/>
                <a:moveTo>
                  <a:pt x="1095" y="2890"/>
                </a:moveTo>
                <a:cubicBezTo>
                  <a:pt x="1067" y="2890"/>
                  <a:pt x="1038" y="2901"/>
                  <a:pt x="1018" y="2924"/>
                </a:cubicBezTo>
                <a:cubicBezTo>
                  <a:pt x="980" y="2967"/>
                  <a:pt x="983" y="3033"/>
                  <a:pt x="1026" y="3071"/>
                </a:cubicBezTo>
                <a:cubicBezTo>
                  <a:pt x="1133" y="3168"/>
                  <a:pt x="1246" y="3257"/>
                  <a:pt x="1361" y="3338"/>
                </a:cubicBezTo>
                <a:cubicBezTo>
                  <a:pt x="1380" y="3350"/>
                  <a:pt x="1399" y="3356"/>
                  <a:pt x="1420" y="3356"/>
                </a:cubicBezTo>
                <a:cubicBezTo>
                  <a:pt x="1453" y="3356"/>
                  <a:pt x="1485" y="3340"/>
                  <a:pt x="1506" y="3312"/>
                </a:cubicBezTo>
                <a:cubicBezTo>
                  <a:pt x="1539" y="3264"/>
                  <a:pt x="1527" y="3199"/>
                  <a:pt x="1480" y="3168"/>
                </a:cubicBezTo>
                <a:cubicBezTo>
                  <a:pt x="1372" y="3092"/>
                  <a:pt x="1267" y="3008"/>
                  <a:pt x="1165" y="2917"/>
                </a:cubicBezTo>
                <a:cubicBezTo>
                  <a:pt x="1145" y="2899"/>
                  <a:pt x="1120" y="2890"/>
                  <a:pt x="1095" y="2890"/>
                </a:cubicBezTo>
                <a:close/>
                <a:moveTo>
                  <a:pt x="7576" y="3001"/>
                </a:moveTo>
                <a:cubicBezTo>
                  <a:pt x="7543" y="3001"/>
                  <a:pt x="7510" y="3017"/>
                  <a:pt x="7490" y="3048"/>
                </a:cubicBezTo>
                <a:cubicBezTo>
                  <a:pt x="7458" y="3095"/>
                  <a:pt x="7471" y="3160"/>
                  <a:pt x="7519" y="3192"/>
                </a:cubicBezTo>
                <a:cubicBezTo>
                  <a:pt x="7631" y="3266"/>
                  <a:pt x="7749" y="3340"/>
                  <a:pt x="7873" y="3416"/>
                </a:cubicBezTo>
                <a:cubicBezTo>
                  <a:pt x="7890" y="3426"/>
                  <a:pt x="7909" y="3431"/>
                  <a:pt x="7927" y="3431"/>
                </a:cubicBezTo>
                <a:cubicBezTo>
                  <a:pt x="7963" y="3431"/>
                  <a:pt x="7997" y="3414"/>
                  <a:pt x="8016" y="3382"/>
                </a:cubicBezTo>
                <a:cubicBezTo>
                  <a:pt x="8046" y="3333"/>
                  <a:pt x="8030" y="3268"/>
                  <a:pt x="7981" y="3239"/>
                </a:cubicBezTo>
                <a:cubicBezTo>
                  <a:pt x="7860" y="3164"/>
                  <a:pt x="7743" y="3090"/>
                  <a:pt x="7634" y="3018"/>
                </a:cubicBezTo>
                <a:cubicBezTo>
                  <a:pt x="7616" y="3007"/>
                  <a:pt x="7596" y="3001"/>
                  <a:pt x="7576" y="3001"/>
                </a:cubicBezTo>
                <a:close/>
                <a:moveTo>
                  <a:pt x="4575" y="3257"/>
                </a:moveTo>
                <a:cubicBezTo>
                  <a:pt x="4560" y="3257"/>
                  <a:pt x="4544" y="3260"/>
                  <a:pt x="4530" y="3267"/>
                </a:cubicBezTo>
                <a:cubicBezTo>
                  <a:pt x="4407" y="3326"/>
                  <a:pt x="4282" y="3380"/>
                  <a:pt x="4157" y="3426"/>
                </a:cubicBezTo>
                <a:cubicBezTo>
                  <a:pt x="4103" y="3446"/>
                  <a:pt x="4076" y="3506"/>
                  <a:pt x="4095" y="3560"/>
                </a:cubicBezTo>
                <a:cubicBezTo>
                  <a:pt x="4111" y="3601"/>
                  <a:pt x="4150" y="3627"/>
                  <a:pt x="4192" y="3627"/>
                </a:cubicBezTo>
                <a:lnTo>
                  <a:pt x="4193" y="3627"/>
                </a:lnTo>
                <a:cubicBezTo>
                  <a:pt x="4204" y="3627"/>
                  <a:pt x="4217" y="3625"/>
                  <a:pt x="4229" y="3621"/>
                </a:cubicBezTo>
                <a:cubicBezTo>
                  <a:pt x="4360" y="3572"/>
                  <a:pt x="4491" y="3516"/>
                  <a:pt x="4620" y="3454"/>
                </a:cubicBezTo>
                <a:cubicBezTo>
                  <a:pt x="4672" y="3430"/>
                  <a:pt x="4693" y="3367"/>
                  <a:pt x="4669" y="3316"/>
                </a:cubicBezTo>
                <a:cubicBezTo>
                  <a:pt x="4651" y="3279"/>
                  <a:pt x="4613" y="3257"/>
                  <a:pt x="4575" y="3257"/>
                </a:cubicBezTo>
                <a:close/>
                <a:moveTo>
                  <a:pt x="1775" y="3362"/>
                </a:moveTo>
                <a:cubicBezTo>
                  <a:pt x="1738" y="3362"/>
                  <a:pt x="1702" y="3383"/>
                  <a:pt x="1683" y="3419"/>
                </a:cubicBezTo>
                <a:cubicBezTo>
                  <a:pt x="1658" y="3470"/>
                  <a:pt x="1679" y="3533"/>
                  <a:pt x="1730" y="3558"/>
                </a:cubicBezTo>
                <a:cubicBezTo>
                  <a:pt x="1859" y="3623"/>
                  <a:pt x="1992" y="3680"/>
                  <a:pt x="2127" y="3724"/>
                </a:cubicBezTo>
                <a:cubicBezTo>
                  <a:pt x="2138" y="3726"/>
                  <a:pt x="2149" y="3729"/>
                  <a:pt x="2160" y="3729"/>
                </a:cubicBezTo>
                <a:cubicBezTo>
                  <a:pt x="2203" y="3729"/>
                  <a:pt x="2244" y="3700"/>
                  <a:pt x="2258" y="3658"/>
                </a:cubicBezTo>
                <a:cubicBezTo>
                  <a:pt x="2276" y="3602"/>
                  <a:pt x="2247" y="3544"/>
                  <a:pt x="2192" y="3527"/>
                </a:cubicBezTo>
                <a:cubicBezTo>
                  <a:pt x="2067" y="3485"/>
                  <a:pt x="1943" y="3433"/>
                  <a:pt x="1823" y="3373"/>
                </a:cubicBezTo>
                <a:cubicBezTo>
                  <a:pt x="1808" y="3365"/>
                  <a:pt x="1791" y="3362"/>
                  <a:pt x="1775" y="3362"/>
                </a:cubicBezTo>
                <a:close/>
                <a:moveTo>
                  <a:pt x="3797" y="3545"/>
                </a:moveTo>
                <a:cubicBezTo>
                  <a:pt x="3789" y="3545"/>
                  <a:pt x="3780" y="3546"/>
                  <a:pt x="3771" y="3549"/>
                </a:cubicBezTo>
                <a:cubicBezTo>
                  <a:pt x="3638" y="3583"/>
                  <a:pt x="3505" y="3610"/>
                  <a:pt x="3376" y="3627"/>
                </a:cubicBezTo>
                <a:cubicBezTo>
                  <a:pt x="3319" y="3634"/>
                  <a:pt x="3280" y="3687"/>
                  <a:pt x="3287" y="3743"/>
                </a:cubicBezTo>
                <a:cubicBezTo>
                  <a:pt x="3294" y="3796"/>
                  <a:pt x="3338" y="3833"/>
                  <a:pt x="3390" y="3833"/>
                </a:cubicBezTo>
                <a:lnTo>
                  <a:pt x="3390" y="3834"/>
                </a:lnTo>
                <a:cubicBezTo>
                  <a:pt x="3393" y="3834"/>
                  <a:pt x="3398" y="3833"/>
                  <a:pt x="3403" y="3833"/>
                </a:cubicBezTo>
                <a:cubicBezTo>
                  <a:pt x="3542" y="3814"/>
                  <a:pt x="3683" y="3786"/>
                  <a:pt x="3823" y="3749"/>
                </a:cubicBezTo>
                <a:cubicBezTo>
                  <a:pt x="3879" y="3735"/>
                  <a:pt x="3912" y="3677"/>
                  <a:pt x="3897" y="3622"/>
                </a:cubicBezTo>
                <a:cubicBezTo>
                  <a:pt x="3885" y="3576"/>
                  <a:pt x="3843" y="3545"/>
                  <a:pt x="3797" y="3545"/>
                </a:cubicBezTo>
                <a:close/>
                <a:moveTo>
                  <a:pt x="8285" y="3434"/>
                </a:moveTo>
                <a:cubicBezTo>
                  <a:pt x="8249" y="3434"/>
                  <a:pt x="8214" y="3453"/>
                  <a:pt x="8195" y="3487"/>
                </a:cubicBezTo>
                <a:cubicBezTo>
                  <a:pt x="8167" y="3536"/>
                  <a:pt x="8184" y="3600"/>
                  <a:pt x="8234" y="3628"/>
                </a:cubicBezTo>
                <a:cubicBezTo>
                  <a:pt x="8351" y="3696"/>
                  <a:pt x="8473" y="3762"/>
                  <a:pt x="8599" y="3830"/>
                </a:cubicBezTo>
                <a:cubicBezTo>
                  <a:pt x="8615" y="3839"/>
                  <a:pt x="8633" y="3843"/>
                  <a:pt x="8648" y="3843"/>
                </a:cubicBezTo>
                <a:cubicBezTo>
                  <a:pt x="8686" y="3843"/>
                  <a:pt x="8722" y="3823"/>
                  <a:pt x="8740" y="3787"/>
                </a:cubicBezTo>
                <a:cubicBezTo>
                  <a:pt x="8767" y="3737"/>
                  <a:pt x="8749" y="3675"/>
                  <a:pt x="8699" y="3648"/>
                </a:cubicBezTo>
                <a:cubicBezTo>
                  <a:pt x="8573" y="3580"/>
                  <a:pt x="8452" y="3513"/>
                  <a:pt x="8336" y="3448"/>
                </a:cubicBezTo>
                <a:cubicBezTo>
                  <a:pt x="8320" y="3439"/>
                  <a:pt x="8303" y="3434"/>
                  <a:pt x="8285" y="3434"/>
                </a:cubicBezTo>
                <a:close/>
                <a:moveTo>
                  <a:pt x="2563" y="3618"/>
                </a:moveTo>
                <a:cubicBezTo>
                  <a:pt x="2512" y="3618"/>
                  <a:pt x="2468" y="3654"/>
                  <a:pt x="2460" y="3705"/>
                </a:cubicBezTo>
                <a:cubicBezTo>
                  <a:pt x="2450" y="3763"/>
                  <a:pt x="2489" y="3816"/>
                  <a:pt x="2546" y="3825"/>
                </a:cubicBezTo>
                <a:cubicBezTo>
                  <a:pt x="2685" y="3847"/>
                  <a:pt x="2830" y="3860"/>
                  <a:pt x="2975" y="3860"/>
                </a:cubicBezTo>
                <a:lnTo>
                  <a:pt x="2976" y="3860"/>
                </a:lnTo>
                <a:cubicBezTo>
                  <a:pt x="3032" y="3860"/>
                  <a:pt x="3079" y="3814"/>
                  <a:pt x="3080" y="3757"/>
                </a:cubicBezTo>
                <a:cubicBezTo>
                  <a:pt x="3080" y="3699"/>
                  <a:pt x="3033" y="3653"/>
                  <a:pt x="2976" y="3653"/>
                </a:cubicBezTo>
                <a:cubicBezTo>
                  <a:pt x="2842" y="3651"/>
                  <a:pt x="2709" y="3640"/>
                  <a:pt x="2579" y="3620"/>
                </a:cubicBezTo>
                <a:cubicBezTo>
                  <a:pt x="2573" y="3619"/>
                  <a:pt x="2568" y="3618"/>
                  <a:pt x="2563" y="3618"/>
                </a:cubicBezTo>
                <a:close/>
                <a:moveTo>
                  <a:pt x="16429" y="3411"/>
                </a:moveTo>
                <a:cubicBezTo>
                  <a:pt x="16406" y="3411"/>
                  <a:pt x="16383" y="3419"/>
                  <a:pt x="16363" y="3435"/>
                </a:cubicBezTo>
                <a:cubicBezTo>
                  <a:pt x="16260" y="3520"/>
                  <a:pt x="16151" y="3605"/>
                  <a:pt x="16040" y="3683"/>
                </a:cubicBezTo>
                <a:cubicBezTo>
                  <a:pt x="15993" y="3716"/>
                  <a:pt x="15982" y="3781"/>
                  <a:pt x="16016" y="3829"/>
                </a:cubicBezTo>
                <a:cubicBezTo>
                  <a:pt x="16036" y="3857"/>
                  <a:pt x="16068" y="3872"/>
                  <a:pt x="16101" y="3872"/>
                </a:cubicBezTo>
                <a:cubicBezTo>
                  <a:pt x="16122" y="3872"/>
                  <a:pt x="16143" y="3866"/>
                  <a:pt x="16161" y="3852"/>
                </a:cubicBezTo>
                <a:cubicBezTo>
                  <a:pt x="16276" y="3770"/>
                  <a:pt x="16389" y="3683"/>
                  <a:pt x="16497" y="3594"/>
                </a:cubicBezTo>
                <a:cubicBezTo>
                  <a:pt x="16541" y="3557"/>
                  <a:pt x="16546" y="3492"/>
                  <a:pt x="16509" y="3448"/>
                </a:cubicBezTo>
                <a:cubicBezTo>
                  <a:pt x="16488" y="3423"/>
                  <a:pt x="16459" y="3411"/>
                  <a:pt x="16429" y="3411"/>
                </a:cubicBezTo>
                <a:close/>
                <a:moveTo>
                  <a:pt x="9018" y="3827"/>
                </a:moveTo>
                <a:cubicBezTo>
                  <a:pt x="8980" y="3827"/>
                  <a:pt x="8942" y="3848"/>
                  <a:pt x="8924" y="3884"/>
                </a:cubicBezTo>
                <a:cubicBezTo>
                  <a:pt x="8898" y="3934"/>
                  <a:pt x="8919" y="3997"/>
                  <a:pt x="8971" y="4023"/>
                </a:cubicBezTo>
                <a:cubicBezTo>
                  <a:pt x="9091" y="4084"/>
                  <a:pt x="9216" y="4146"/>
                  <a:pt x="9344" y="4208"/>
                </a:cubicBezTo>
                <a:cubicBezTo>
                  <a:pt x="9359" y="4215"/>
                  <a:pt x="9374" y="4219"/>
                  <a:pt x="9390" y="4219"/>
                </a:cubicBezTo>
                <a:cubicBezTo>
                  <a:pt x="9428" y="4219"/>
                  <a:pt x="9464" y="4197"/>
                  <a:pt x="9483" y="4160"/>
                </a:cubicBezTo>
                <a:cubicBezTo>
                  <a:pt x="9507" y="4108"/>
                  <a:pt x="9486" y="4046"/>
                  <a:pt x="9435" y="4021"/>
                </a:cubicBezTo>
                <a:cubicBezTo>
                  <a:pt x="9306" y="3960"/>
                  <a:pt x="9184" y="3899"/>
                  <a:pt x="9064" y="3838"/>
                </a:cubicBezTo>
                <a:cubicBezTo>
                  <a:pt x="9049" y="3830"/>
                  <a:pt x="9033" y="3827"/>
                  <a:pt x="9018" y="3827"/>
                </a:cubicBezTo>
                <a:close/>
                <a:moveTo>
                  <a:pt x="15753" y="3893"/>
                </a:moveTo>
                <a:cubicBezTo>
                  <a:pt x="15735" y="3893"/>
                  <a:pt x="15716" y="3897"/>
                  <a:pt x="15699" y="3907"/>
                </a:cubicBezTo>
                <a:cubicBezTo>
                  <a:pt x="15585" y="3977"/>
                  <a:pt x="15465" y="4045"/>
                  <a:pt x="15344" y="4107"/>
                </a:cubicBezTo>
                <a:cubicBezTo>
                  <a:pt x="15293" y="4134"/>
                  <a:pt x="15273" y="4197"/>
                  <a:pt x="15299" y="4247"/>
                </a:cubicBezTo>
                <a:cubicBezTo>
                  <a:pt x="15317" y="4284"/>
                  <a:pt x="15354" y="4303"/>
                  <a:pt x="15392" y="4303"/>
                </a:cubicBezTo>
                <a:cubicBezTo>
                  <a:pt x="15408" y="4303"/>
                  <a:pt x="15424" y="4299"/>
                  <a:pt x="15438" y="4292"/>
                </a:cubicBezTo>
                <a:cubicBezTo>
                  <a:pt x="15564" y="4227"/>
                  <a:pt x="15688" y="4157"/>
                  <a:pt x="15807" y="4085"/>
                </a:cubicBezTo>
                <a:cubicBezTo>
                  <a:pt x="15856" y="4056"/>
                  <a:pt x="15872" y="3992"/>
                  <a:pt x="15843" y="3943"/>
                </a:cubicBezTo>
                <a:cubicBezTo>
                  <a:pt x="15823" y="3911"/>
                  <a:pt x="15789" y="3893"/>
                  <a:pt x="15753" y="3893"/>
                </a:cubicBezTo>
                <a:close/>
                <a:moveTo>
                  <a:pt x="9766" y="4184"/>
                </a:moveTo>
                <a:cubicBezTo>
                  <a:pt x="9727" y="4184"/>
                  <a:pt x="9689" y="4208"/>
                  <a:pt x="9671" y="4247"/>
                </a:cubicBezTo>
                <a:cubicBezTo>
                  <a:pt x="9649" y="4299"/>
                  <a:pt x="9674" y="4361"/>
                  <a:pt x="9726" y="4384"/>
                </a:cubicBezTo>
                <a:cubicBezTo>
                  <a:pt x="9857" y="4439"/>
                  <a:pt x="9987" y="4492"/>
                  <a:pt x="10117" y="4540"/>
                </a:cubicBezTo>
                <a:cubicBezTo>
                  <a:pt x="10128" y="4544"/>
                  <a:pt x="10140" y="4546"/>
                  <a:pt x="10153" y="4546"/>
                </a:cubicBezTo>
                <a:cubicBezTo>
                  <a:pt x="10194" y="4546"/>
                  <a:pt x="10235" y="4520"/>
                  <a:pt x="10249" y="4478"/>
                </a:cubicBezTo>
                <a:cubicBezTo>
                  <a:pt x="10270" y="4424"/>
                  <a:pt x="10242" y="4364"/>
                  <a:pt x="10188" y="4345"/>
                </a:cubicBezTo>
                <a:cubicBezTo>
                  <a:pt x="10062" y="4298"/>
                  <a:pt x="9936" y="4247"/>
                  <a:pt x="9807" y="4193"/>
                </a:cubicBezTo>
                <a:cubicBezTo>
                  <a:pt x="9794" y="4187"/>
                  <a:pt x="9780" y="4184"/>
                  <a:pt x="9766" y="4184"/>
                </a:cubicBezTo>
                <a:close/>
                <a:moveTo>
                  <a:pt x="15016" y="4274"/>
                </a:moveTo>
                <a:cubicBezTo>
                  <a:pt x="15002" y="4274"/>
                  <a:pt x="14988" y="4276"/>
                  <a:pt x="14974" y="4282"/>
                </a:cubicBezTo>
                <a:cubicBezTo>
                  <a:pt x="14850" y="4335"/>
                  <a:pt x="14723" y="4385"/>
                  <a:pt x="14594" y="4431"/>
                </a:cubicBezTo>
                <a:cubicBezTo>
                  <a:pt x="14540" y="4450"/>
                  <a:pt x="14512" y="4509"/>
                  <a:pt x="14531" y="4563"/>
                </a:cubicBezTo>
                <a:cubicBezTo>
                  <a:pt x="14547" y="4606"/>
                  <a:pt x="14586" y="4633"/>
                  <a:pt x="14629" y="4633"/>
                </a:cubicBezTo>
                <a:cubicBezTo>
                  <a:pt x="14641" y="4633"/>
                  <a:pt x="14652" y="4630"/>
                  <a:pt x="14663" y="4627"/>
                </a:cubicBezTo>
                <a:cubicBezTo>
                  <a:pt x="14796" y="4580"/>
                  <a:pt x="14929" y="4529"/>
                  <a:pt x="15057" y="4472"/>
                </a:cubicBezTo>
                <a:cubicBezTo>
                  <a:pt x="15110" y="4450"/>
                  <a:pt x="15133" y="4389"/>
                  <a:pt x="15111" y="4336"/>
                </a:cubicBezTo>
                <a:cubicBezTo>
                  <a:pt x="15094" y="4297"/>
                  <a:pt x="15056" y="4274"/>
                  <a:pt x="15016" y="4274"/>
                </a:cubicBezTo>
                <a:close/>
                <a:moveTo>
                  <a:pt x="10546" y="4471"/>
                </a:moveTo>
                <a:cubicBezTo>
                  <a:pt x="10502" y="4471"/>
                  <a:pt x="10461" y="4501"/>
                  <a:pt x="10447" y="4544"/>
                </a:cubicBezTo>
                <a:cubicBezTo>
                  <a:pt x="10430" y="4600"/>
                  <a:pt x="10461" y="4657"/>
                  <a:pt x="10515" y="4674"/>
                </a:cubicBezTo>
                <a:cubicBezTo>
                  <a:pt x="10652" y="4716"/>
                  <a:pt x="10787" y="4754"/>
                  <a:pt x="10922" y="4787"/>
                </a:cubicBezTo>
                <a:cubicBezTo>
                  <a:pt x="10931" y="4789"/>
                  <a:pt x="10938" y="4789"/>
                  <a:pt x="10946" y="4789"/>
                </a:cubicBezTo>
                <a:cubicBezTo>
                  <a:pt x="10993" y="4789"/>
                  <a:pt x="11036" y="4758"/>
                  <a:pt x="11047" y="4711"/>
                </a:cubicBezTo>
                <a:cubicBezTo>
                  <a:pt x="11060" y="4655"/>
                  <a:pt x="11027" y="4598"/>
                  <a:pt x="10971" y="4585"/>
                </a:cubicBezTo>
                <a:cubicBezTo>
                  <a:pt x="10841" y="4553"/>
                  <a:pt x="10709" y="4516"/>
                  <a:pt x="10577" y="4476"/>
                </a:cubicBezTo>
                <a:cubicBezTo>
                  <a:pt x="10566" y="4473"/>
                  <a:pt x="10556" y="4471"/>
                  <a:pt x="10546" y="4471"/>
                </a:cubicBezTo>
                <a:close/>
                <a:moveTo>
                  <a:pt x="14234" y="4550"/>
                </a:moveTo>
                <a:cubicBezTo>
                  <a:pt x="14224" y="4550"/>
                  <a:pt x="14214" y="4551"/>
                  <a:pt x="14205" y="4554"/>
                </a:cubicBezTo>
                <a:cubicBezTo>
                  <a:pt x="14074" y="4590"/>
                  <a:pt x="13940" y="4623"/>
                  <a:pt x="13808" y="4650"/>
                </a:cubicBezTo>
                <a:cubicBezTo>
                  <a:pt x="13752" y="4662"/>
                  <a:pt x="13716" y="4717"/>
                  <a:pt x="13727" y="4774"/>
                </a:cubicBezTo>
                <a:cubicBezTo>
                  <a:pt x="13738" y="4823"/>
                  <a:pt x="13781" y="4856"/>
                  <a:pt x="13829" y="4856"/>
                </a:cubicBezTo>
                <a:cubicBezTo>
                  <a:pt x="13836" y="4856"/>
                  <a:pt x="13843" y="4854"/>
                  <a:pt x="13851" y="4853"/>
                </a:cubicBezTo>
                <a:cubicBezTo>
                  <a:pt x="13987" y="4825"/>
                  <a:pt x="14125" y="4792"/>
                  <a:pt x="14261" y="4754"/>
                </a:cubicBezTo>
                <a:cubicBezTo>
                  <a:pt x="14316" y="4738"/>
                  <a:pt x="14348" y="4682"/>
                  <a:pt x="14332" y="4625"/>
                </a:cubicBezTo>
                <a:cubicBezTo>
                  <a:pt x="14320" y="4580"/>
                  <a:pt x="14279" y="4550"/>
                  <a:pt x="14234" y="4550"/>
                </a:cubicBezTo>
                <a:close/>
                <a:moveTo>
                  <a:pt x="11352" y="4669"/>
                </a:moveTo>
                <a:cubicBezTo>
                  <a:pt x="11303" y="4669"/>
                  <a:pt x="11260" y="4704"/>
                  <a:pt x="11250" y="4754"/>
                </a:cubicBezTo>
                <a:cubicBezTo>
                  <a:pt x="11240" y="4810"/>
                  <a:pt x="11277" y="4865"/>
                  <a:pt x="11334" y="4875"/>
                </a:cubicBezTo>
                <a:cubicBezTo>
                  <a:pt x="11474" y="4901"/>
                  <a:pt x="11613" y="4922"/>
                  <a:pt x="11751" y="4939"/>
                </a:cubicBezTo>
                <a:cubicBezTo>
                  <a:pt x="11755" y="4939"/>
                  <a:pt x="11760" y="4940"/>
                  <a:pt x="11763" y="4940"/>
                </a:cubicBezTo>
                <a:lnTo>
                  <a:pt x="11763" y="4939"/>
                </a:lnTo>
                <a:cubicBezTo>
                  <a:pt x="11815" y="4939"/>
                  <a:pt x="11860" y="4901"/>
                  <a:pt x="11866" y="4848"/>
                </a:cubicBezTo>
                <a:cubicBezTo>
                  <a:pt x="11873" y="4791"/>
                  <a:pt x="11832" y="4739"/>
                  <a:pt x="11776" y="4732"/>
                </a:cubicBezTo>
                <a:cubicBezTo>
                  <a:pt x="11642" y="4716"/>
                  <a:pt x="11507" y="4696"/>
                  <a:pt x="11372" y="4671"/>
                </a:cubicBezTo>
                <a:cubicBezTo>
                  <a:pt x="11365" y="4669"/>
                  <a:pt x="11358" y="4669"/>
                  <a:pt x="11352" y="4669"/>
                </a:cubicBezTo>
                <a:close/>
                <a:moveTo>
                  <a:pt x="13420" y="4719"/>
                </a:moveTo>
                <a:cubicBezTo>
                  <a:pt x="13415" y="4719"/>
                  <a:pt x="13411" y="4719"/>
                  <a:pt x="13406" y="4720"/>
                </a:cubicBezTo>
                <a:cubicBezTo>
                  <a:pt x="13273" y="4738"/>
                  <a:pt x="13137" y="4753"/>
                  <a:pt x="12999" y="4763"/>
                </a:cubicBezTo>
                <a:cubicBezTo>
                  <a:pt x="12942" y="4767"/>
                  <a:pt x="12899" y="4816"/>
                  <a:pt x="12904" y="4874"/>
                </a:cubicBezTo>
                <a:cubicBezTo>
                  <a:pt x="12908" y="4929"/>
                  <a:pt x="12953" y="4971"/>
                  <a:pt x="13007" y="4971"/>
                </a:cubicBezTo>
                <a:lnTo>
                  <a:pt x="13014" y="4971"/>
                </a:lnTo>
                <a:cubicBezTo>
                  <a:pt x="13154" y="4960"/>
                  <a:pt x="13295" y="4945"/>
                  <a:pt x="13434" y="4925"/>
                </a:cubicBezTo>
                <a:cubicBezTo>
                  <a:pt x="13491" y="4918"/>
                  <a:pt x="13531" y="4865"/>
                  <a:pt x="13523" y="4809"/>
                </a:cubicBezTo>
                <a:cubicBezTo>
                  <a:pt x="13516" y="4756"/>
                  <a:pt x="13471" y="4719"/>
                  <a:pt x="13420" y="4719"/>
                </a:cubicBezTo>
                <a:close/>
                <a:moveTo>
                  <a:pt x="12180" y="4769"/>
                </a:moveTo>
                <a:cubicBezTo>
                  <a:pt x="12123" y="4769"/>
                  <a:pt x="12076" y="4811"/>
                  <a:pt x="12073" y="4867"/>
                </a:cubicBezTo>
                <a:cubicBezTo>
                  <a:pt x="12070" y="4924"/>
                  <a:pt x="12114" y="4973"/>
                  <a:pt x="12171" y="4977"/>
                </a:cubicBezTo>
                <a:cubicBezTo>
                  <a:pt x="12298" y="4984"/>
                  <a:pt x="12423" y="4987"/>
                  <a:pt x="12546" y="4987"/>
                </a:cubicBezTo>
                <a:lnTo>
                  <a:pt x="12593" y="4987"/>
                </a:lnTo>
                <a:cubicBezTo>
                  <a:pt x="12650" y="4987"/>
                  <a:pt x="12696" y="4940"/>
                  <a:pt x="12696" y="4883"/>
                </a:cubicBezTo>
                <a:cubicBezTo>
                  <a:pt x="12696" y="4825"/>
                  <a:pt x="12649" y="4780"/>
                  <a:pt x="12592" y="4780"/>
                </a:cubicBezTo>
                <a:lnTo>
                  <a:pt x="12546" y="4780"/>
                </a:lnTo>
                <a:cubicBezTo>
                  <a:pt x="12426" y="4780"/>
                  <a:pt x="12305" y="4776"/>
                  <a:pt x="12182" y="4769"/>
                </a:cubicBezTo>
                <a:cubicBezTo>
                  <a:pt x="12182" y="4769"/>
                  <a:pt x="12181" y="4769"/>
                  <a:pt x="12180" y="476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79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2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1"/>
          <p:cNvSpPr/>
          <p:nvPr/>
        </p:nvSpPr>
        <p:spPr>
          <a:xfrm>
            <a:off x="195000" y="188400"/>
            <a:ext cx="11802000" cy="6481200"/>
          </a:xfrm>
          <a:prstGeom prst="roundRect">
            <a:avLst>
              <a:gd name="adj" fmla="val 6264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1" name="Google Shape;101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02" name="Google Shape;102;p11"/>
          <p:cNvSpPr txBox="1">
            <a:spLocks noGrp="1"/>
          </p:cNvSpPr>
          <p:nvPr>
            <p:ph type="subTitle" idx="1"/>
          </p:nvPr>
        </p:nvSpPr>
        <p:spPr>
          <a:xfrm>
            <a:off x="1712000" y="4092833"/>
            <a:ext cx="87680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103" name="Google Shape;103;p11"/>
          <p:cNvGrpSpPr/>
          <p:nvPr/>
        </p:nvGrpSpPr>
        <p:grpSpPr>
          <a:xfrm rot="10800000" flipH="1">
            <a:off x="2055016" y="152933"/>
            <a:ext cx="1956096" cy="1184400"/>
            <a:chOff x="3316390" y="3783954"/>
            <a:chExt cx="1467072" cy="888300"/>
          </a:xfrm>
        </p:grpSpPr>
        <p:sp>
          <p:nvSpPr>
            <p:cNvPr id="104" name="Google Shape;104;p11"/>
            <p:cNvSpPr/>
            <p:nvPr/>
          </p:nvSpPr>
          <p:spPr>
            <a:xfrm rot="9000065">
              <a:off x="3319940" y="4060685"/>
              <a:ext cx="1196676" cy="334838"/>
            </a:xfrm>
            <a:custGeom>
              <a:avLst/>
              <a:gdLst/>
              <a:ahLst/>
              <a:cxnLst/>
              <a:rect l="l" t="t" r="r" b="b"/>
              <a:pathLst>
                <a:path w="17823" h="4987" extrusionOk="0">
                  <a:moveTo>
                    <a:pt x="6644" y="0"/>
                  </a:moveTo>
                  <a:cubicBezTo>
                    <a:pt x="6637" y="0"/>
                    <a:pt x="6630" y="1"/>
                    <a:pt x="6622" y="2"/>
                  </a:cubicBezTo>
                  <a:cubicBezTo>
                    <a:pt x="6473" y="34"/>
                    <a:pt x="6330" y="92"/>
                    <a:pt x="6205" y="169"/>
                  </a:cubicBezTo>
                  <a:cubicBezTo>
                    <a:pt x="6156" y="200"/>
                    <a:pt x="6141" y="263"/>
                    <a:pt x="6172" y="312"/>
                  </a:cubicBezTo>
                  <a:cubicBezTo>
                    <a:pt x="6191" y="344"/>
                    <a:pt x="6226" y="361"/>
                    <a:pt x="6260" y="361"/>
                  </a:cubicBezTo>
                  <a:cubicBezTo>
                    <a:pt x="6278" y="361"/>
                    <a:pt x="6298" y="356"/>
                    <a:pt x="6314" y="345"/>
                  </a:cubicBezTo>
                  <a:cubicBezTo>
                    <a:pt x="6419" y="282"/>
                    <a:pt x="6540" y="233"/>
                    <a:pt x="6665" y="206"/>
                  </a:cubicBezTo>
                  <a:cubicBezTo>
                    <a:pt x="6722" y="193"/>
                    <a:pt x="6757" y="138"/>
                    <a:pt x="6745" y="82"/>
                  </a:cubicBezTo>
                  <a:cubicBezTo>
                    <a:pt x="6735" y="34"/>
                    <a:pt x="6692" y="0"/>
                    <a:pt x="6644" y="0"/>
                  </a:cubicBezTo>
                  <a:close/>
                  <a:moveTo>
                    <a:pt x="6996" y="138"/>
                  </a:moveTo>
                  <a:cubicBezTo>
                    <a:pt x="6982" y="138"/>
                    <a:pt x="6969" y="140"/>
                    <a:pt x="6956" y="146"/>
                  </a:cubicBezTo>
                  <a:cubicBezTo>
                    <a:pt x="6903" y="168"/>
                    <a:pt x="6877" y="229"/>
                    <a:pt x="6899" y="282"/>
                  </a:cubicBezTo>
                  <a:cubicBezTo>
                    <a:pt x="6915" y="320"/>
                    <a:pt x="6924" y="369"/>
                    <a:pt x="6924" y="429"/>
                  </a:cubicBezTo>
                  <a:cubicBezTo>
                    <a:pt x="6924" y="487"/>
                    <a:pt x="6915" y="555"/>
                    <a:pt x="6899" y="630"/>
                  </a:cubicBezTo>
                  <a:cubicBezTo>
                    <a:pt x="6888" y="685"/>
                    <a:pt x="6924" y="740"/>
                    <a:pt x="6980" y="752"/>
                  </a:cubicBezTo>
                  <a:cubicBezTo>
                    <a:pt x="6986" y="753"/>
                    <a:pt x="6994" y="754"/>
                    <a:pt x="7001" y="754"/>
                  </a:cubicBezTo>
                  <a:lnTo>
                    <a:pt x="7002" y="754"/>
                  </a:lnTo>
                  <a:cubicBezTo>
                    <a:pt x="7050" y="754"/>
                    <a:pt x="7093" y="721"/>
                    <a:pt x="7103" y="672"/>
                  </a:cubicBezTo>
                  <a:cubicBezTo>
                    <a:pt x="7122" y="584"/>
                    <a:pt x="7132" y="502"/>
                    <a:pt x="7132" y="429"/>
                  </a:cubicBezTo>
                  <a:cubicBezTo>
                    <a:pt x="7132" y="340"/>
                    <a:pt x="7119" y="265"/>
                    <a:pt x="7092" y="201"/>
                  </a:cubicBezTo>
                  <a:cubicBezTo>
                    <a:pt x="7075" y="161"/>
                    <a:pt x="7036" y="138"/>
                    <a:pt x="6996" y="138"/>
                  </a:cubicBezTo>
                  <a:close/>
                  <a:moveTo>
                    <a:pt x="5960" y="437"/>
                  </a:moveTo>
                  <a:cubicBezTo>
                    <a:pt x="5927" y="437"/>
                    <a:pt x="5894" y="453"/>
                    <a:pt x="5874" y="483"/>
                  </a:cubicBezTo>
                  <a:cubicBezTo>
                    <a:pt x="5787" y="615"/>
                    <a:pt x="5736" y="762"/>
                    <a:pt x="5722" y="920"/>
                  </a:cubicBezTo>
                  <a:cubicBezTo>
                    <a:pt x="5717" y="977"/>
                    <a:pt x="5760" y="1028"/>
                    <a:pt x="5818" y="1033"/>
                  </a:cubicBezTo>
                  <a:lnTo>
                    <a:pt x="5826" y="1033"/>
                  </a:lnTo>
                  <a:cubicBezTo>
                    <a:pt x="5879" y="1033"/>
                    <a:pt x="5925" y="992"/>
                    <a:pt x="5929" y="937"/>
                  </a:cubicBezTo>
                  <a:cubicBezTo>
                    <a:pt x="5940" y="815"/>
                    <a:pt x="5979" y="701"/>
                    <a:pt x="6047" y="599"/>
                  </a:cubicBezTo>
                  <a:cubicBezTo>
                    <a:pt x="6079" y="551"/>
                    <a:pt x="6066" y="486"/>
                    <a:pt x="6019" y="454"/>
                  </a:cubicBezTo>
                  <a:cubicBezTo>
                    <a:pt x="6001" y="442"/>
                    <a:pt x="5980" y="437"/>
                    <a:pt x="5960" y="437"/>
                  </a:cubicBezTo>
                  <a:close/>
                  <a:moveTo>
                    <a:pt x="17671" y="933"/>
                  </a:moveTo>
                  <a:cubicBezTo>
                    <a:pt x="17661" y="933"/>
                    <a:pt x="17652" y="934"/>
                    <a:pt x="17642" y="937"/>
                  </a:cubicBezTo>
                  <a:cubicBezTo>
                    <a:pt x="17587" y="953"/>
                    <a:pt x="17556" y="1011"/>
                    <a:pt x="17571" y="1066"/>
                  </a:cubicBezTo>
                  <a:lnTo>
                    <a:pt x="17596" y="1059"/>
                  </a:lnTo>
                  <a:lnTo>
                    <a:pt x="17596" y="1059"/>
                  </a:lnTo>
                  <a:lnTo>
                    <a:pt x="17769" y="1004"/>
                  </a:lnTo>
                  <a:cubicBezTo>
                    <a:pt x="17755" y="960"/>
                    <a:pt x="17714" y="933"/>
                    <a:pt x="17671" y="933"/>
                  </a:cubicBezTo>
                  <a:close/>
                  <a:moveTo>
                    <a:pt x="17673" y="1040"/>
                  </a:moveTo>
                  <a:lnTo>
                    <a:pt x="17596" y="1059"/>
                  </a:lnTo>
                  <a:lnTo>
                    <a:pt x="17596" y="1059"/>
                  </a:lnTo>
                  <a:lnTo>
                    <a:pt x="17572" y="1067"/>
                  </a:lnTo>
                  <a:lnTo>
                    <a:pt x="17572" y="1067"/>
                  </a:lnTo>
                  <a:lnTo>
                    <a:pt x="17673" y="1040"/>
                  </a:lnTo>
                  <a:close/>
                  <a:moveTo>
                    <a:pt x="6871" y="941"/>
                  </a:moveTo>
                  <a:cubicBezTo>
                    <a:pt x="6830" y="941"/>
                    <a:pt x="6792" y="964"/>
                    <a:pt x="6776" y="1004"/>
                  </a:cubicBezTo>
                  <a:cubicBezTo>
                    <a:pt x="6725" y="1121"/>
                    <a:pt x="6664" y="1241"/>
                    <a:pt x="6593" y="1363"/>
                  </a:cubicBezTo>
                  <a:cubicBezTo>
                    <a:pt x="6564" y="1414"/>
                    <a:pt x="6581" y="1476"/>
                    <a:pt x="6631" y="1505"/>
                  </a:cubicBezTo>
                  <a:cubicBezTo>
                    <a:pt x="6647" y="1515"/>
                    <a:pt x="6665" y="1519"/>
                    <a:pt x="6682" y="1519"/>
                  </a:cubicBezTo>
                  <a:lnTo>
                    <a:pt x="6682" y="1520"/>
                  </a:lnTo>
                  <a:cubicBezTo>
                    <a:pt x="6719" y="1520"/>
                    <a:pt x="6753" y="1500"/>
                    <a:pt x="6773" y="1467"/>
                  </a:cubicBezTo>
                  <a:cubicBezTo>
                    <a:pt x="6848" y="1339"/>
                    <a:pt x="6913" y="1210"/>
                    <a:pt x="6967" y="1086"/>
                  </a:cubicBezTo>
                  <a:cubicBezTo>
                    <a:pt x="6989" y="1034"/>
                    <a:pt x="6964" y="973"/>
                    <a:pt x="6912" y="949"/>
                  </a:cubicBezTo>
                  <a:cubicBezTo>
                    <a:pt x="6898" y="944"/>
                    <a:pt x="6884" y="941"/>
                    <a:pt x="6871" y="941"/>
                  </a:cubicBezTo>
                  <a:close/>
                  <a:moveTo>
                    <a:pt x="5879" y="1233"/>
                  </a:moveTo>
                  <a:cubicBezTo>
                    <a:pt x="5868" y="1233"/>
                    <a:pt x="5858" y="1235"/>
                    <a:pt x="5847" y="1238"/>
                  </a:cubicBezTo>
                  <a:cubicBezTo>
                    <a:pt x="5793" y="1257"/>
                    <a:pt x="5763" y="1316"/>
                    <a:pt x="5781" y="1369"/>
                  </a:cubicBezTo>
                  <a:cubicBezTo>
                    <a:pt x="5823" y="1498"/>
                    <a:pt x="5886" y="1632"/>
                    <a:pt x="5971" y="1766"/>
                  </a:cubicBezTo>
                  <a:cubicBezTo>
                    <a:pt x="5990" y="1797"/>
                    <a:pt x="6023" y="1815"/>
                    <a:pt x="6059" y="1815"/>
                  </a:cubicBezTo>
                  <a:cubicBezTo>
                    <a:pt x="6077" y="1815"/>
                    <a:pt x="6096" y="1810"/>
                    <a:pt x="6113" y="1799"/>
                  </a:cubicBezTo>
                  <a:cubicBezTo>
                    <a:pt x="6162" y="1769"/>
                    <a:pt x="6177" y="1704"/>
                    <a:pt x="6146" y="1656"/>
                  </a:cubicBezTo>
                  <a:cubicBezTo>
                    <a:pt x="6071" y="1536"/>
                    <a:pt x="6015" y="1418"/>
                    <a:pt x="5978" y="1306"/>
                  </a:cubicBezTo>
                  <a:cubicBezTo>
                    <a:pt x="5964" y="1261"/>
                    <a:pt x="5923" y="1233"/>
                    <a:pt x="5879" y="1233"/>
                  </a:cubicBezTo>
                  <a:close/>
                  <a:moveTo>
                    <a:pt x="17718" y="1347"/>
                  </a:moveTo>
                  <a:cubicBezTo>
                    <a:pt x="17661" y="1347"/>
                    <a:pt x="17614" y="1389"/>
                    <a:pt x="17611" y="1445"/>
                  </a:cubicBezTo>
                  <a:cubicBezTo>
                    <a:pt x="17604" y="1567"/>
                    <a:pt x="17580" y="1695"/>
                    <a:pt x="17539" y="1829"/>
                  </a:cubicBezTo>
                  <a:cubicBezTo>
                    <a:pt x="17522" y="1883"/>
                    <a:pt x="17554" y="1941"/>
                    <a:pt x="17608" y="1957"/>
                  </a:cubicBezTo>
                  <a:cubicBezTo>
                    <a:pt x="17619" y="1961"/>
                    <a:pt x="17629" y="1962"/>
                    <a:pt x="17638" y="1962"/>
                  </a:cubicBezTo>
                  <a:cubicBezTo>
                    <a:pt x="17682" y="1962"/>
                    <a:pt x="17724" y="1934"/>
                    <a:pt x="17738" y="1889"/>
                  </a:cubicBezTo>
                  <a:cubicBezTo>
                    <a:pt x="17783" y="1741"/>
                    <a:pt x="17810" y="1596"/>
                    <a:pt x="17818" y="1458"/>
                  </a:cubicBezTo>
                  <a:cubicBezTo>
                    <a:pt x="17822" y="1400"/>
                    <a:pt x="17778" y="1351"/>
                    <a:pt x="17720" y="1347"/>
                  </a:cubicBezTo>
                  <a:cubicBezTo>
                    <a:pt x="17720" y="1347"/>
                    <a:pt x="17719" y="1347"/>
                    <a:pt x="17718" y="1347"/>
                  </a:cubicBezTo>
                  <a:close/>
                  <a:moveTo>
                    <a:pt x="118" y="1555"/>
                  </a:moveTo>
                  <a:cubicBezTo>
                    <a:pt x="104" y="1555"/>
                    <a:pt x="91" y="1557"/>
                    <a:pt x="78" y="1563"/>
                  </a:cubicBezTo>
                  <a:cubicBezTo>
                    <a:pt x="25" y="1585"/>
                    <a:pt x="0" y="1646"/>
                    <a:pt x="22" y="1699"/>
                  </a:cubicBezTo>
                  <a:cubicBezTo>
                    <a:pt x="25" y="1705"/>
                    <a:pt x="90" y="1858"/>
                    <a:pt x="223" y="2081"/>
                  </a:cubicBezTo>
                  <a:cubicBezTo>
                    <a:pt x="243" y="2113"/>
                    <a:pt x="277" y="2131"/>
                    <a:pt x="313" y="2131"/>
                  </a:cubicBezTo>
                  <a:cubicBezTo>
                    <a:pt x="330" y="2131"/>
                    <a:pt x="348" y="2126"/>
                    <a:pt x="365" y="2117"/>
                  </a:cubicBezTo>
                  <a:cubicBezTo>
                    <a:pt x="414" y="2087"/>
                    <a:pt x="430" y="2024"/>
                    <a:pt x="401" y="1975"/>
                  </a:cubicBezTo>
                  <a:cubicBezTo>
                    <a:pt x="276" y="1765"/>
                    <a:pt x="215" y="1619"/>
                    <a:pt x="214" y="1618"/>
                  </a:cubicBezTo>
                  <a:cubicBezTo>
                    <a:pt x="197" y="1579"/>
                    <a:pt x="158" y="1555"/>
                    <a:pt x="118" y="1555"/>
                  </a:cubicBezTo>
                  <a:close/>
                  <a:moveTo>
                    <a:pt x="6457" y="1660"/>
                  </a:moveTo>
                  <a:cubicBezTo>
                    <a:pt x="6425" y="1660"/>
                    <a:pt x="6393" y="1675"/>
                    <a:pt x="6373" y="1704"/>
                  </a:cubicBezTo>
                  <a:cubicBezTo>
                    <a:pt x="6294" y="1813"/>
                    <a:pt x="6211" y="1921"/>
                    <a:pt x="6123" y="2025"/>
                  </a:cubicBezTo>
                  <a:cubicBezTo>
                    <a:pt x="6085" y="2068"/>
                    <a:pt x="6091" y="2134"/>
                    <a:pt x="6134" y="2171"/>
                  </a:cubicBezTo>
                  <a:cubicBezTo>
                    <a:pt x="6153" y="2187"/>
                    <a:pt x="6177" y="2195"/>
                    <a:pt x="6201" y="2195"/>
                  </a:cubicBezTo>
                  <a:cubicBezTo>
                    <a:pt x="6228" y="2195"/>
                    <a:pt x="6254" y="2185"/>
                    <a:pt x="6275" y="2166"/>
                  </a:cubicBezTo>
                  <a:cubicBezTo>
                    <a:pt x="6349" y="2249"/>
                    <a:pt x="6433" y="2333"/>
                    <a:pt x="6522" y="2418"/>
                  </a:cubicBezTo>
                  <a:cubicBezTo>
                    <a:pt x="6542" y="2438"/>
                    <a:pt x="6567" y="2446"/>
                    <a:pt x="6593" y="2446"/>
                  </a:cubicBezTo>
                  <a:cubicBezTo>
                    <a:pt x="6620" y="2446"/>
                    <a:pt x="6648" y="2435"/>
                    <a:pt x="6669" y="2414"/>
                  </a:cubicBezTo>
                  <a:cubicBezTo>
                    <a:pt x="6708" y="2373"/>
                    <a:pt x="6706" y="2306"/>
                    <a:pt x="6664" y="2267"/>
                  </a:cubicBezTo>
                  <a:cubicBezTo>
                    <a:pt x="6571" y="2178"/>
                    <a:pt x="6484" y="2090"/>
                    <a:pt x="6408" y="2003"/>
                  </a:cubicBezTo>
                  <a:cubicBezTo>
                    <a:pt x="6455" y="1944"/>
                    <a:pt x="6499" y="1884"/>
                    <a:pt x="6542" y="1824"/>
                  </a:cubicBezTo>
                  <a:cubicBezTo>
                    <a:pt x="6575" y="1777"/>
                    <a:pt x="6564" y="1712"/>
                    <a:pt x="6517" y="1679"/>
                  </a:cubicBezTo>
                  <a:cubicBezTo>
                    <a:pt x="6499" y="1666"/>
                    <a:pt x="6478" y="1660"/>
                    <a:pt x="6457" y="1660"/>
                  </a:cubicBezTo>
                  <a:close/>
                  <a:moveTo>
                    <a:pt x="17482" y="2139"/>
                  </a:moveTo>
                  <a:cubicBezTo>
                    <a:pt x="17444" y="2139"/>
                    <a:pt x="17408" y="2160"/>
                    <a:pt x="17390" y="2196"/>
                  </a:cubicBezTo>
                  <a:cubicBezTo>
                    <a:pt x="17332" y="2310"/>
                    <a:pt x="17263" y="2428"/>
                    <a:pt x="17185" y="2542"/>
                  </a:cubicBezTo>
                  <a:cubicBezTo>
                    <a:pt x="17153" y="2589"/>
                    <a:pt x="17165" y="2654"/>
                    <a:pt x="17213" y="2686"/>
                  </a:cubicBezTo>
                  <a:cubicBezTo>
                    <a:pt x="17230" y="2698"/>
                    <a:pt x="17251" y="2705"/>
                    <a:pt x="17271" y="2705"/>
                  </a:cubicBezTo>
                  <a:cubicBezTo>
                    <a:pt x="17304" y="2705"/>
                    <a:pt x="17337" y="2689"/>
                    <a:pt x="17357" y="2659"/>
                  </a:cubicBezTo>
                  <a:cubicBezTo>
                    <a:pt x="17440" y="2537"/>
                    <a:pt x="17513" y="2412"/>
                    <a:pt x="17575" y="2289"/>
                  </a:cubicBezTo>
                  <a:cubicBezTo>
                    <a:pt x="17600" y="2238"/>
                    <a:pt x="17580" y="2175"/>
                    <a:pt x="17529" y="2150"/>
                  </a:cubicBezTo>
                  <a:cubicBezTo>
                    <a:pt x="17514" y="2142"/>
                    <a:pt x="17498" y="2139"/>
                    <a:pt x="17482" y="2139"/>
                  </a:cubicBezTo>
                  <a:close/>
                  <a:moveTo>
                    <a:pt x="5919" y="2293"/>
                  </a:moveTo>
                  <a:cubicBezTo>
                    <a:pt x="5893" y="2293"/>
                    <a:pt x="5866" y="2303"/>
                    <a:pt x="5846" y="2324"/>
                  </a:cubicBezTo>
                  <a:cubicBezTo>
                    <a:pt x="5750" y="2420"/>
                    <a:pt x="5650" y="2514"/>
                    <a:pt x="5547" y="2600"/>
                  </a:cubicBezTo>
                  <a:cubicBezTo>
                    <a:pt x="5504" y="2637"/>
                    <a:pt x="5498" y="2703"/>
                    <a:pt x="5536" y="2746"/>
                  </a:cubicBezTo>
                  <a:cubicBezTo>
                    <a:pt x="5555" y="2771"/>
                    <a:pt x="5585" y="2783"/>
                    <a:pt x="5614" y="2783"/>
                  </a:cubicBezTo>
                  <a:cubicBezTo>
                    <a:pt x="5639" y="2783"/>
                    <a:pt x="5662" y="2776"/>
                    <a:pt x="5682" y="2758"/>
                  </a:cubicBezTo>
                  <a:cubicBezTo>
                    <a:pt x="5788" y="2668"/>
                    <a:pt x="5894" y="2571"/>
                    <a:pt x="5993" y="2471"/>
                  </a:cubicBezTo>
                  <a:cubicBezTo>
                    <a:pt x="6033" y="2430"/>
                    <a:pt x="6033" y="2364"/>
                    <a:pt x="5993" y="2324"/>
                  </a:cubicBezTo>
                  <a:cubicBezTo>
                    <a:pt x="5973" y="2303"/>
                    <a:pt x="5946" y="2293"/>
                    <a:pt x="5919" y="2293"/>
                  </a:cubicBezTo>
                  <a:close/>
                  <a:moveTo>
                    <a:pt x="542" y="2271"/>
                  </a:moveTo>
                  <a:cubicBezTo>
                    <a:pt x="520" y="2271"/>
                    <a:pt x="499" y="2277"/>
                    <a:pt x="481" y="2291"/>
                  </a:cubicBezTo>
                  <a:cubicBezTo>
                    <a:pt x="434" y="2325"/>
                    <a:pt x="424" y="2390"/>
                    <a:pt x="457" y="2436"/>
                  </a:cubicBezTo>
                  <a:cubicBezTo>
                    <a:pt x="542" y="2553"/>
                    <a:pt x="632" y="2664"/>
                    <a:pt x="724" y="2768"/>
                  </a:cubicBezTo>
                  <a:cubicBezTo>
                    <a:pt x="745" y="2790"/>
                    <a:pt x="773" y="2803"/>
                    <a:pt x="803" y="2803"/>
                  </a:cubicBezTo>
                  <a:cubicBezTo>
                    <a:pt x="827" y="2803"/>
                    <a:pt x="852" y="2794"/>
                    <a:pt x="871" y="2777"/>
                  </a:cubicBezTo>
                  <a:cubicBezTo>
                    <a:pt x="914" y="2738"/>
                    <a:pt x="918" y="2673"/>
                    <a:pt x="880" y="2630"/>
                  </a:cubicBezTo>
                  <a:cubicBezTo>
                    <a:pt x="792" y="2531"/>
                    <a:pt x="706" y="2424"/>
                    <a:pt x="625" y="2314"/>
                  </a:cubicBezTo>
                  <a:cubicBezTo>
                    <a:pt x="605" y="2286"/>
                    <a:pt x="574" y="2271"/>
                    <a:pt x="542" y="2271"/>
                  </a:cubicBezTo>
                  <a:close/>
                  <a:moveTo>
                    <a:pt x="6906" y="2512"/>
                  </a:moveTo>
                  <a:cubicBezTo>
                    <a:pt x="6875" y="2512"/>
                    <a:pt x="6845" y="2525"/>
                    <a:pt x="6825" y="2550"/>
                  </a:cubicBezTo>
                  <a:cubicBezTo>
                    <a:pt x="6789" y="2596"/>
                    <a:pt x="6795" y="2661"/>
                    <a:pt x="6840" y="2697"/>
                  </a:cubicBezTo>
                  <a:cubicBezTo>
                    <a:pt x="6942" y="2781"/>
                    <a:pt x="7054" y="2866"/>
                    <a:pt x="7174" y="2953"/>
                  </a:cubicBezTo>
                  <a:cubicBezTo>
                    <a:pt x="7192" y="2967"/>
                    <a:pt x="7214" y="2973"/>
                    <a:pt x="7235" y="2973"/>
                  </a:cubicBezTo>
                  <a:cubicBezTo>
                    <a:pt x="7267" y="2973"/>
                    <a:pt x="7299" y="2958"/>
                    <a:pt x="7319" y="2930"/>
                  </a:cubicBezTo>
                  <a:cubicBezTo>
                    <a:pt x="7352" y="2883"/>
                    <a:pt x="7343" y="2819"/>
                    <a:pt x="7296" y="2785"/>
                  </a:cubicBezTo>
                  <a:cubicBezTo>
                    <a:pt x="7180" y="2700"/>
                    <a:pt x="7071" y="2618"/>
                    <a:pt x="6972" y="2536"/>
                  </a:cubicBezTo>
                  <a:cubicBezTo>
                    <a:pt x="6952" y="2520"/>
                    <a:pt x="6929" y="2512"/>
                    <a:pt x="6906" y="2512"/>
                  </a:cubicBezTo>
                  <a:close/>
                  <a:moveTo>
                    <a:pt x="5288" y="2832"/>
                  </a:moveTo>
                  <a:cubicBezTo>
                    <a:pt x="5267" y="2832"/>
                    <a:pt x="5246" y="2838"/>
                    <a:pt x="5227" y="2852"/>
                  </a:cubicBezTo>
                  <a:cubicBezTo>
                    <a:pt x="5116" y="2931"/>
                    <a:pt x="5002" y="3006"/>
                    <a:pt x="4888" y="3075"/>
                  </a:cubicBezTo>
                  <a:cubicBezTo>
                    <a:pt x="4838" y="3104"/>
                    <a:pt x="4822" y="3168"/>
                    <a:pt x="4851" y="3217"/>
                  </a:cubicBezTo>
                  <a:cubicBezTo>
                    <a:pt x="4871" y="3250"/>
                    <a:pt x="4905" y="3268"/>
                    <a:pt x="4941" y="3268"/>
                  </a:cubicBezTo>
                  <a:cubicBezTo>
                    <a:pt x="4959" y="3268"/>
                    <a:pt x="4977" y="3263"/>
                    <a:pt x="4994" y="3253"/>
                  </a:cubicBezTo>
                  <a:cubicBezTo>
                    <a:pt x="5113" y="3181"/>
                    <a:pt x="5233" y="3103"/>
                    <a:pt x="5348" y="3019"/>
                  </a:cubicBezTo>
                  <a:cubicBezTo>
                    <a:pt x="5395" y="2986"/>
                    <a:pt x="5406" y="2921"/>
                    <a:pt x="5372" y="2875"/>
                  </a:cubicBezTo>
                  <a:cubicBezTo>
                    <a:pt x="5352" y="2847"/>
                    <a:pt x="5320" y="2832"/>
                    <a:pt x="5288" y="2832"/>
                  </a:cubicBezTo>
                  <a:close/>
                  <a:moveTo>
                    <a:pt x="17019" y="2827"/>
                  </a:moveTo>
                  <a:cubicBezTo>
                    <a:pt x="16990" y="2827"/>
                    <a:pt x="16960" y="2839"/>
                    <a:pt x="16940" y="2864"/>
                  </a:cubicBezTo>
                  <a:cubicBezTo>
                    <a:pt x="16856" y="2964"/>
                    <a:pt x="16762" y="3065"/>
                    <a:pt x="16664" y="3162"/>
                  </a:cubicBezTo>
                  <a:cubicBezTo>
                    <a:pt x="16623" y="3202"/>
                    <a:pt x="16623" y="3268"/>
                    <a:pt x="16663" y="3308"/>
                  </a:cubicBezTo>
                  <a:cubicBezTo>
                    <a:pt x="16684" y="3329"/>
                    <a:pt x="16710" y="3339"/>
                    <a:pt x="16738" y="3339"/>
                  </a:cubicBezTo>
                  <a:cubicBezTo>
                    <a:pt x="16764" y="3339"/>
                    <a:pt x="16791" y="3329"/>
                    <a:pt x="16810" y="3310"/>
                  </a:cubicBezTo>
                  <a:cubicBezTo>
                    <a:pt x="16913" y="3208"/>
                    <a:pt x="17010" y="3104"/>
                    <a:pt x="17099" y="2999"/>
                  </a:cubicBezTo>
                  <a:cubicBezTo>
                    <a:pt x="17136" y="2954"/>
                    <a:pt x="17131" y="2888"/>
                    <a:pt x="17087" y="2852"/>
                  </a:cubicBezTo>
                  <a:cubicBezTo>
                    <a:pt x="17067" y="2835"/>
                    <a:pt x="17043" y="2827"/>
                    <a:pt x="17019" y="2827"/>
                  </a:cubicBezTo>
                  <a:close/>
                  <a:moveTo>
                    <a:pt x="1095" y="2890"/>
                  </a:moveTo>
                  <a:cubicBezTo>
                    <a:pt x="1067" y="2890"/>
                    <a:pt x="1038" y="2901"/>
                    <a:pt x="1018" y="2924"/>
                  </a:cubicBezTo>
                  <a:cubicBezTo>
                    <a:pt x="980" y="2967"/>
                    <a:pt x="983" y="3033"/>
                    <a:pt x="1026" y="3071"/>
                  </a:cubicBezTo>
                  <a:cubicBezTo>
                    <a:pt x="1133" y="3168"/>
                    <a:pt x="1246" y="3257"/>
                    <a:pt x="1361" y="3338"/>
                  </a:cubicBezTo>
                  <a:cubicBezTo>
                    <a:pt x="1380" y="3350"/>
                    <a:pt x="1399" y="3356"/>
                    <a:pt x="1420" y="3356"/>
                  </a:cubicBezTo>
                  <a:cubicBezTo>
                    <a:pt x="1453" y="3356"/>
                    <a:pt x="1485" y="3340"/>
                    <a:pt x="1506" y="3312"/>
                  </a:cubicBezTo>
                  <a:cubicBezTo>
                    <a:pt x="1539" y="3264"/>
                    <a:pt x="1527" y="3199"/>
                    <a:pt x="1480" y="3168"/>
                  </a:cubicBezTo>
                  <a:cubicBezTo>
                    <a:pt x="1372" y="3092"/>
                    <a:pt x="1267" y="3008"/>
                    <a:pt x="1165" y="2917"/>
                  </a:cubicBezTo>
                  <a:cubicBezTo>
                    <a:pt x="1145" y="2899"/>
                    <a:pt x="1120" y="2890"/>
                    <a:pt x="1095" y="2890"/>
                  </a:cubicBezTo>
                  <a:close/>
                  <a:moveTo>
                    <a:pt x="7576" y="3001"/>
                  </a:moveTo>
                  <a:cubicBezTo>
                    <a:pt x="7543" y="3001"/>
                    <a:pt x="7510" y="3017"/>
                    <a:pt x="7490" y="3048"/>
                  </a:cubicBezTo>
                  <a:cubicBezTo>
                    <a:pt x="7458" y="3095"/>
                    <a:pt x="7471" y="3160"/>
                    <a:pt x="7519" y="3192"/>
                  </a:cubicBezTo>
                  <a:cubicBezTo>
                    <a:pt x="7631" y="3266"/>
                    <a:pt x="7749" y="3340"/>
                    <a:pt x="7873" y="3416"/>
                  </a:cubicBezTo>
                  <a:cubicBezTo>
                    <a:pt x="7890" y="3426"/>
                    <a:pt x="7909" y="3431"/>
                    <a:pt x="7927" y="3431"/>
                  </a:cubicBezTo>
                  <a:cubicBezTo>
                    <a:pt x="7963" y="3431"/>
                    <a:pt x="7997" y="3414"/>
                    <a:pt x="8016" y="3382"/>
                  </a:cubicBezTo>
                  <a:cubicBezTo>
                    <a:pt x="8046" y="3333"/>
                    <a:pt x="8030" y="3268"/>
                    <a:pt x="7981" y="3239"/>
                  </a:cubicBezTo>
                  <a:cubicBezTo>
                    <a:pt x="7860" y="3164"/>
                    <a:pt x="7743" y="3090"/>
                    <a:pt x="7634" y="3018"/>
                  </a:cubicBezTo>
                  <a:cubicBezTo>
                    <a:pt x="7616" y="3007"/>
                    <a:pt x="7596" y="3001"/>
                    <a:pt x="7576" y="3001"/>
                  </a:cubicBezTo>
                  <a:close/>
                  <a:moveTo>
                    <a:pt x="4575" y="3257"/>
                  </a:moveTo>
                  <a:cubicBezTo>
                    <a:pt x="4560" y="3257"/>
                    <a:pt x="4544" y="3260"/>
                    <a:pt x="4530" y="3267"/>
                  </a:cubicBezTo>
                  <a:cubicBezTo>
                    <a:pt x="4407" y="3326"/>
                    <a:pt x="4282" y="3380"/>
                    <a:pt x="4157" y="3426"/>
                  </a:cubicBezTo>
                  <a:cubicBezTo>
                    <a:pt x="4103" y="3446"/>
                    <a:pt x="4076" y="3506"/>
                    <a:pt x="4095" y="3560"/>
                  </a:cubicBezTo>
                  <a:cubicBezTo>
                    <a:pt x="4111" y="3601"/>
                    <a:pt x="4150" y="3627"/>
                    <a:pt x="4192" y="3627"/>
                  </a:cubicBezTo>
                  <a:lnTo>
                    <a:pt x="4193" y="3627"/>
                  </a:lnTo>
                  <a:cubicBezTo>
                    <a:pt x="4204" y="3627"/>
                    <a:pt x="4217" y="3625"/>
                    <a:pt x="4229" y="3621"/>
                  </a:cubicBezTo>
                  <a:cubicBezTo>
                    <a:pt x="4360" y="3572"/>
                    <a:pt x="4491" y="3516"/>
                    <a:pt x="4620" y="3454"/>
                  </a:cubicBezTo>
                  <a:cubicBezTo>
                    <a:pt x="4672" y="3430"/>
                    <a:pt x="4693" y="3367"/>
                    <a:pt x="4669" y="3316"/>
                  </a:cubicBezTo>
                  <a:cubicBezTo>
                    <a:pt x="4651" y="3279"/>
                    <a:pt x="4613" y="3257"/>
                    <a:pt x="4575" y="3257"/>
                  </a:cubicBezTo>
                  <a:close/>
                  <a:moveTo>
                    <a:pt x="1775" y="3362"/>
                  </a:moveTo>
                  <a:cubicBezTo>
                    <a:pt x="1738" y="3362"/>
                    <a:pt x="1702" y="3383"/>
                    <a:pt x="1683" y="3419"/>
                  </a:cubicBezTo>
                  <a:cubicBezTo>
                    <a:pt x="1658" y="3470"/>
                    <a:pt x="1679" y="3533"/>
                    <a:pt x="1730" y="3558"/>
                  </a:cubicBezTo>
                  <a:cubicBezTo>
                    <a:pt x="1859" y="3623"/>
                    <a:pt x="1992" y="3680"/>
                    <a:pt x="2127" y="3724"/>
                  </a:cubicBezTo>
                  <a:cubicBezTo>
                    <a:pt x="2138" y="3726"/>
                    <a:pt x="2149" y="3729"/>
                    <a:pt x="2160" y="3729"/>
                  </a:cubicBezTo>
                  <a:cubicBezTo>
                    <a:pt x="2203" y="3729"/>
                    <a:pt x="2244" y="3700"/>
                    <a:pt x="2258" y="3658"/>
                  </a:cubicBezTo>
                  <a:cubicBezTo>
                    <a:pt x="2276" y="3602"/>
                    <a:pt x="2247" y="3544"/>
                    <a:pt x="2192" y="3527"/>
                  </a:cubicBezTo>
                  <a:cubicBezTo>
                    <a:pt x="2067" y="3485"/>
                    <a:pt x="1943" y="3433"/>
                    <a:pt x="1823" y="3373"/>
                  </a:cubicBezTo>
                  <a:cubicBezTo>
                    <a:pt x="1808" y="3365"/>
                    <a:pt x="1791" y="3362"/>
                    <a:pt x="1775" y="3362"/>
                  </a:cubicBezTo>
                  <a:close/>
                  <a:moveTo>
                    <a:pt x="3797" y="3545"/>
                  </a:moveTo>
                  <a:cubicBezTo>
                    <a:pt x="3789" y="3545"/>
                    <a:pt x="3780" y="3546"/>
                    <a:pt x="3771" y="3549"/>
                  </a:cubicBezTo>
                  <a:cubicBezTo>
                    <a:pt x="3638" y="3583"/>
                    <a:pt x="3505" y="3610"/>
                    <a:pt x="3376" y="3627"/>
                  </a:cubicBezTo>
                  <a:cubicBezTo>
                    <a:pt x="3319" y="3634"/>
                    <a:pt x="3280" y="3687"/>
                    <a:pt x="3287" y="3743"/>
                  </a:cubicBezTo>
                  <a:cubicBezTo>
                    <a:pt x="3294" y="3796"/>
                    <a:pt x="3338" y="3833"/>
                    <a:pt x="3390" y="3833"/>
                  </a:cubicBezTo>
                  <a:lnTo>
                    <a:pt x="3390" y="3834"/>
                  </a:lnTo>
                  <a:cubicBezTo>
                    <a:pt x="3393" y="3834"/>
                    <a:pt x="3398" y="3833"/>
                    <a:pt x="3403" y="3833"/>
                  </a:cubicBezTo>
                  <a:cubicBezTo>
                    <a:pt x="3542" y="3814"/>
                    <a:pt x="3683" y="3786"/>
                    <a:pt x="3823" y="3749"/>
                  </a:cubicBezTo>
                  <a:cubicBezTo>
                    <a:pt x="3879" y="3735"/>
                    <a:pt x="3912" y="3677"/>
                    <a:pt x="3897" y="3622"/>
                  </a:cubicBezTo>
                  <a:cubicBezTo>
                    <a:pt x="3885" y="3576"/>
                    <a:pt x="3843" y="3545"/>
                    <a:pt x="3797" y="3545"/>
                  </a:cubicBezTo>
                  <a:close/>
                  <a:moveTo>
                    <a:pt x="8285" y="3434"/>
                  </a:moveTo>
                  <a:cubicBezTo>
                    <a:pt x="8249" y="3434"/>
                    <a:pt x="8214" y="3453"/>
                    <a:pt x="8195" y="3487"/>
                  </a:cubicBezTo>
                  <a:cubicBezTo>
                    <a:pt x="8167" y="3536"/>
                    <a:pt x="8184" y="3600"/>
                    <a:pt x="8234" y="3628"/>
                  </a:cubicBezTo>
                  <a:cubicBezTo>
                    <a:pt x="8351" y="3696"/>
                    <a:pt x="8473" y="3762"/>
                    <a:pt x="8599" y="3830"/>
                  </a:cubicBezTo>
                  <a:cubicBezTo>
                    <a:pt x="8615" y="3839"/>
                    <a:pt x="8633" y="3843"/>
                    <a:pt x="8648" y="3843"/>
                  </a:cubicBezTo>
                  <a:cubicBezTo>
                    <a:pt x="8686" y="3843"/>
                    <a:pt x="8722" y="3823"/>
                    <a:pt x="8740" y="3787"/>
                  </a:cubicBezTo>
                  <a:cubicBezTo>
                    <a:pt x="8767" y="3737"/>
                    <a:pt x="8749" y="3675"/>
                    <a:pt x="8699" y="3648"/>
                  </a:cubicBezTo>
                  <a:cubicBezTo>
                    <a:pt x="8573" y="3580"/>
                    <a:pt x="8452" y="3513"/>
                    <a:pt x="8336" y="3448"/>
                  </a:cubicBezTo>
                  <a:cubicBezTo>
                    <a:pt x="8320" y="3439"/>
                    <a:pt x="8303" y="3434"/>
                    <a:pt x="8285" y="3434"/>
                  </a:cubicBezTo>
                  <a:close/>
                  <a:moveTo>
                    <a:pt x="2563" y="3618"/>
                  </a:moveTo>
                  <a:cubicBezTo>
                    <a:pt x="2512" y="3618"/>
                    <a:pt x="2468" y="3654"/>
                    <a:pt x="2460" y="3705"/>
                  </a:cubicBezTo>
                  <a:cubicBezTo>
                    <a:pt x="2450" y="3763"/>
                    <a:pt x="2489" y="3816"/>
                    <a:pt x="2546" y="3825"/>
                  </a:cubicBezTo>
                  <a:cubicBezTo>
                    <a:pt x="2685" y="3847"/>
                    <a:pt x="2830" y="3860"/>
                    <a:pt x="2975" y="3860"/>
                  </a:cubicBezTo>
                  <a:lnTo>
                    <a:pt x="2976" y="3860"/>
                  </a:lnTo>
                  <a:cubicBezTo>
                    <a:pt x="3032" y="3860"/>
                    <a:pt x="3079" y="3814"/>
                    <a:pt x="3080" y="3757"/>
                  </a:cubicBezTo>
                  <a:cubicBezTo>
                    <a:pt x="3080" y="3699"/>
                    <a:pt x="3033" y="3653"/>
                    <a:pt x="2976" y="3653"/>
                  </a:cubicBezTo>
                  <a:cubicBezTo>
                    <a:pt x="2842" y="3651"/>
                    <a:pt x="2709" y="3640"/>
                    <a:pt x="2579" y="3620"/>
                  </a:cubicBezTo>
                  <a:cubicBezTo>
                    <a:pt x="2573" y="3619"/>
                    <a:pt x="2568" y="3618"/>
                    <a:pt x="2563" y="3618"/>
                  </a:cubicBezTo>
                  <a:close/>
                  <a:moveTo>
                    <a:pt x="16429" y="3411"/>
                  </a:moveTo>
                  <a:cubicBezTo>
                    <a:pt x="16406" y="3411"/>
                    <a:pt x="16383" y="3419"/>
                    <a:pt x="16363" y="3435"/>
                  </a:cubicBezTo>
                  <a:cubicBezTo>
                    <a:pt x="16260" y="3520"/>
                    <a:pt x="16151" y="3605"/>
                    <a:pt x="16040" y="3683"/>
                  </a:cubicBezTo>
                  <a:cubicBezTo>
                    <a:pt x="15993" y="3716"/>
                    <a:pt x="15982" y="3781"/>
                    <a:pt x="16016" y="3829"/>
                  </a:cubicBezTo>
                  <a:cubicBezTo>
                    <a:pt x="16036" y="3857"/>
                    <a:pt x="16068" y="3872"/>
                    <a:pt x="16101" y="3872"/>
                  </a:cubicBezTo>
                  <a:cubicBezTo>
                    <a:pt x="16122" y="3872"/>
                    <a:pt x="16143" y="3866"/>
                    <a:pt x="16161" y="3852"/>
                  </a:cubicBezTo>
                  <a:cubicBezTo>
                    <a:pt x="16276" y="3770"/>
                    <a:pt x="16389" y="3683"/>
                    <a:pt x="16497" y="3594"/>
                  </a:cubicBezTo>
                  <a:cubicBezTo>
                    <a:pt x="16541" y="3557"/>
                    <a:pt x="16546" y="3492"/>
                    <a:pt x="16509" y="3448"/>
                  </a:cubicBezTo>
                  <a:cubicBezTo>
                    <a:pt x="16488" y="3423"/>
                    <a:pt x="16459" y="3411"/>
                    <a:pt x="16429" y="3411"/>
                  </a:cubicBezTo>
                  <a:close/>
                  <a:moveTo>
                    <a:pt x="9018" y="3827"/>
                  </a:moveTo>
                  <a:cubicBezTo>
                    <a:pt x="8980" y="3827"/>
                    <a:pt x="8942" y="3848"/>
                    <a:pt x="8924" y="3884"/>
                  </a:cubicBezTo>
                  <a:cubicBezTo>
                    <a:pt x="8898" y="3934"/>
                    <a:pt x="8919" y="3997"/>
                    <a:pt x="8971" y="4023"/>
                  </a:cubicBezTo>
                  <a:cubicBezTo>
                    <a:pt x="9091" y="4084"/>
                    <a:pt x="9216" y="4146"/>
                    <a:pt x="9344" y="4208"/>
                  </a:cubicBezTo>
                  <a:cubicBezTo>
                    <a:pt x="9359" y="4215"/>
                    <a:pt x="9374" y="4219"/>
                    <a:pt x="9390" y="4219"/>
                  </a:cubicBezTo>
                  <a:cubicBezTo>
                    <a:pt x="9428" y="4219"/>
                    <a:pt x="9464" y="4197"/>
                    <a:pt x="9483" y="4160"/>
                  </a:cubicBezTo>
                  <a:cubicBezTo>
                    <a:pt x="9507" y="4108"/>
                    <a:pt x="9486" y="4046"/>
                    <a:pt x="9435" y="4021"/>
                  </a:cubicBezTo>
                  <a:cubicBezTo>
                    <a:pt x="9306" y="3960"/>
                    <a:pt x="9184" y="3899"/>
                    <a:pt x="9064" y="3838"/>
                  </a:cubicBezTo>
                  <a:cubicBezTo>
                    <a:pt x="9049" y="3830"/>
                    <a:pt x="9033" y="3827"/>
                    <a:pt x="9018" y="3827"/>
                  </a:cubicBezTo>
                  <a:close/>
                  <a:moveTo>
                    <a:pt x="15753" y="3893"/>
                  </a:moveTo>
                  <a:cubicBezTo>
                    <a:pt x="15735" y="3893"/>
                    <a:pt x="15716" y="3897"/>
                    <a:pt x="15699" y="3907"/>
                  </a:cubicBezTo>
                  <a:cubicBezTo>
                    <a:pt x="15585" y="3977"/>
                    <a:pt x="15465" y="4045"/>
                    <a:pt x="15344" y="4107"/>
                  </a:cubicBezTo>
                  <a:cubicBezTo>
                    <a:pt x="15293" y="4134"/>
                    <a:pt x="15273" y="4197"/>
                    <a:pt x="15299" y="4247"/>
                  </a:cubicBezTo>
                  <a:cubicBezTo>
                    <a:pt x="15317" y="4284"/>
                    <a:pt x="15354" y="4303"/>
                    <a:pt x="15392" y="4303"/>
                  </a:cubicBezTo>
                  <a:cubicBezTo>
                    <a:pt x="15408" y="4303"/>
                    <a:pt x="15424" y="4299"/>
                    <a:pt x="15438" y="4292"/>
                  </a:cubicBezTo>
                  <a:cubicBezTo>
                    <a:pt x="15564" y="4227"/>
                    <a:pt x="15688" y="4157"/>
                    <a:pt x="15807" y="4085"/>
                  </a:cubicBezTo>
                  <a:cubicBezTo>
                    <a:pt x="15856" y="4056"/>
                    <a:pt x="15872" y="3992"/>
                    <a:pt x="15843" y="3943"/>
                  </a:cubicBezTo>
                  <a:cubicBezTo>
                    <a:pt x="15823" y="3911"/>
                    <a:pt x="15789" y="3893"/>
                    <a:pt x="15753" y="3893"/>
                  </a:cubicBezTo>
                  <a:close/>
                  <a:moveTo>
                    <a:pt x="9766" y="4184"/>
                  </a:moveTo>
                  <a:cubicBezTo>
                    <a:pt x="9727" y="4184"/>
                    <a:pt x="9689" y="4208"/>
                    <a:pt x="9671" y="4247"/>
                  </a:cubicBezTo>
                  <a:cubicBezTo>
                    <a:pt x="9649" y="4299"/>
                    <a:pt x="9674" y="4361"/>
                    <a:pt x="9726" y="4384"/>
                  </a:cubicBezTo>
                  <a:cubicBezTo>
                    <a:pt x="9857" y="4439"/>
                    <a:pt x="9987" y="4492"/>
                    <a:pt x="10117" y="4540"/>
                  </a:cubicBezTo>
                  <a:cubicBezTo>
                    <a:pt x="10128" y="4544"/>
                    <a:pt x="10140" y="4546"/>
                    <a:pt x="10153" y="4546"/>
                  </a:cubicBezTo>
                  <a:cubicBezTo>
                    <a:pt x="10194" y="4546"/>
                    <a:pt x="10235" y="4520"/>
                    <a:pt x="10249" y="4478"/>
                  </a:cubicBezTo>
                  <a:cubicBezTo>
                    <a:pt x="10270" y="4424"/>
                    <a:pt x="10242" y="4364"/>
                    <a:pt x="10188" y="4345"/>
                  </a:cubicBezTo>
                  <a:cubicBezTo>
                    <a:pt x="10062" y="4298"/>
                    <a:pt x="9936" y="4247"/>
                    <a:pt x="9807" y="4193"/>
                  </a:cubicBezTo>
                  <a:cubicBezTo>
                    <a:pt x="9794" y="4187"/>
                    <a:pt x="9780" y="4184"/>
                    <a:pt x="9766" y="4184"/>
                  </a:cubicBezTo>
                  <a:close/>
                  <a:moveTo>
                    <a:pt x="15016" y="4274"/>
                  </a:moveTo>
                  <a:cubicBezTo>
                    <a:pt x="15002" y="4274"/>
                    <a:pt x="14988" y="4276"/>
                    <a:pt x="14974" y="4282"/>
                  </a:cubicBezTo>
                  <a:cubicBezTo>
                    <a:pt x="14850" y="4335"/>
                    <a:pt x="14723" y="4385"/>
                    <a:pt x="14594" y="4431"/>
                  </a:cubicBezTo>
                  <a:cubicBezTo>
                    <a:pt x="14540" y="4450"/>
                    <a:pt x="14512" y="4509"/>
                    <a:pt x="14531" y="4563"/>
                  </a:cubicBezTo>
                  <a:cubicBezTo>
                    <a:pt x="14547" y="4606"/>
                    <a:pt x="14586" y="4633"/>
                    <a:pt x="14629" y="4633"/>
                  </a:cubicBezTo>
                  <a:cubicBezTo>
                    <a:pt x="14641" y="4633"/>
                    <a:pt x="14652" y="4630"/>
                    <a:pt x="14663" y="4627"/>
                  </a:cubicBezTo>
                  <a:cubicBezTo>
                    <a:pt x="14796" y="4580"/>
                    <a:pt x="14929" y="4529"/>
                    <a:pt x="15057" y="4472"/>
                  </a:cubicBezTo>
                  <a:cubicBezTo>
                    <a:pt x="15110" y="4450"/>
                    <a:pt x="15133" y="4389"/>
                    <a:pt x="15111" y="4336"/>
                  </a:cubicBezTo>
                  <a:cubicBezTo>
                    <a:pt x="15094" y="4297"/>
                    <a:pt x="15056" y="4274"/>
                    <a:pt x="15016" y="4274"/>
                  </a:cubicBezTo>
                  <a:close/>
                  <a:moveTo>
                    <a:pt x="10546" y="4471"/>
                  </a:moveTo>
                  <a:cubicBezTo>
                    <a:pt x="10502" y="4471"/>
                    <a:pt x="10461" y="4501"/>
                    <a:pt x="10447" y="4544"/>
                  </a:cubicBezTo>
                  <a:cubicBezTo>
                    <a:pt x="10430" y="4600"/>
                    <a:pt x="10461" y="4657"/>
                    <a:pt x="10515" y="4674"/>
                  </a:cubicBezTo>
                  <a:cubicBezTo>
                    <a:pt x="10652" y="4716"/>
                    <a:pt x="10787" y="4754"/>
                    <a:pt x="10922" y="4787"/>
                  </a:cubicBezTo>
                  <a:cubicBezTo>
                    <a:pt x="10931" y="4789"/>
                    <a:pt x="10938" y="4789"/>
                    <a:pt x="10946" y="4789"/>
                  </a:cubicBezTo>
                  <a:cubicBezTo>
                    <a:pt x="10993" y="4789"/>
                    <a:pt x="11036" y="4758"/>
                    <a:pt x="11047" y="4711"/>
                  </a:cubicBezTo>
                  <a:cubicBezTo>
                    <a:pt x="11060" y="4655"/>
                    <a:pt x="11027" y="4598"/>
                    <a:pt x="10971" y="4585"/>
                  </a:cubicBezTo>
                  <a:cubicBezTo>
                    <a:pt x="10841" y="4553"/>
                    <a:pt x="10709" y="4516"/>
                    <a:pt x="10577" y="4476"/>
                  </a:cubicBezTo>
                  <a:cubicBezTo>
                    <a:pt x="10566" y="4473"/>
                    <a:pt x="10556" y="4471"/>
                    <a:pt x="10546" y="4471"/>
                  </a:cubicBezTo>
                  <a:close/>
                  <a:moveTo>
                    <a:pt x="14234" y="4550"/>
                  </a:moveTo>
                  <a:cubicBezTo>
                    <a:pt x="14224" y="4550"/>
                    <a:pt x="14214" y="4551"/>
                    <a:pt x="14205" y="4554"/>
                  </a:cubicBezTo>
                  <a:cubicBezTo>
                    <a:pt x="14074" y="4590"/>
                    <a:pt x="13940" y="4623"/>
                    <a:pt x="13808" y="4650"/>
                  </a:cubicBezTo>
                  <a:cubicBezTo>
                    <a:pt x="13752" y="4662"/>
                    <a:pt x="13716" y="4717"/>
                    <a:pt x="13727" y="4774"/>
                  </a:cubicBezTo>
                  <a:cubicBezTo>
                    <a:pt x="13738" y="4823"/>
                    <a:pt x="13781" y="4856"/>
                    <a:pt x="13829" y="4856"/>
                  </a:cubicBezTo>
                  <a:cubicBezTo>
                    <a:pt x="13836" y="4856"/>
                    <a:pt x="13843" y="4854"/>
                    <a:pt x="13851" y="4853"/>
                  </a:cubicBezTo>
                  <a:cubicBezTo>
                    <a:pt x="13987" y="4825"/>
                    <a:pt x="14125" y="4792"/>
                    <a:pt x="14261" y="4754"/>
                  </a:cubicBezTo>
                  <a:cubicBezTo>
                    <a:pt x="14316" y="4738"/>
                    <a:pt x="14348" y="4682"/>
                    <a:pt x="14332" y="4625"/>
                  </a:cubicBezTo>
                  <a:cubicBezTo>
                    <a:pt x="14320" y="4580"/>
                    <a:pt x="14279" y="4550"/>
                    <a:pt x="14234" y="4550"/>
                  </a:cubicBezTo>
                  <a:close/>
                  <a:moveTo>
                    <a:pt x="11352" y="4669"/>
                  </a:moveTo>
                  <a:cubicBezTo>
                    <a:pt x="11303" y="4669"/>
                    <a:pt x="11260" y="4704"/>
                    <a:pt x="11250" y="4754"/>
                  </a:cubicBezTo>
                  <a:cubicBezTo>
                    <a:pt x="11240" y="4810"/>
                    <a:pt x="11277" y="4865"/>
                    <a:pt x="11334" y="4875"/>
                  </a:cubicBezTo>
                  <a:cubicBezTo>
                    <a:pt x="11474" y="4901"/>
                    <a:pt x="11613" y="4922"/>
                    <a:pt x="11751" y="4939"/>
                  </a:cubicBezTo>
                  <a:cubicBezTo>
                    <a:pt x="11755" y="4939"/>
                    <a:pt x="11760" y="4940"/>
                    <a:pt x="11763" y="4940"/>
                  </a:cubicBezTo>
                  <a:lnTo>
                    <a:pt x="11763" y="4939"/>
                  </a:lnTo>
                  <a:cubicBezTo>
                    <a:pt x="11815" y="4939"/>
                    <a:pt x="11860" y="4901"/>
                    <a:pt x="11866" y="4848"/>
                  </a:cubicBezTo>
                  <a:cubicBezTo>
                    <a:pt x="11873" y="4791"/>
                    <a:pt x="11832" y="4739"/>
                    <a:pt x="11776" y="4732"/>
                  </a:cubicBezTo>
                  <a:cubicBezTo>
                    <a:pt x="11642" y="4716"/>
                    <a:pt x="11507" y="4696"/>
                    <a:pt x="11372" y="4671"/>
                  </a:cubicBezTo>
                  <a:cubicBezTo>
                    <a:pt x="11365" y="4669"/>
                    <a:pt x="11358" y="4669"/>
                    <a:pt x="11352" y="4669"/>
                  </a:cubicBezTo>
                  <a:close/>
                  <a:moveTo>
                    <a:pt x="13420" y="4719"/>
                  </a:moveTo>
                  <a:cubicBezTo>
                    <a:pt x="13415" y="4719"/>
                    <a:pt x="13411" y="4719"/>
                    <a:pt x="13406" y="4720"/>
                  </a:cubicBezTo>
                  <a:cubicBezTo>
                    <a:pt x="13273" y="4738"/>
                    <a:pt x="13137" y="4753"/>
                    <a:pt x="12999" y="4763"/>
                  </a:cubicBezTo>
                  <a:cubicBezTo>
                    <a:pt x="12942" y="4767"/>
                    <a:pt x="12899" y="4816"/>
                    <a:pt x="12904" y="4874"/>
                  </a:cubicBezTo>
                  <a:cubicBezTo>
                    <a:pt x="12908" y="4929"/>
                    <a:pt x="12953" y="4971"/>
                    <a:pt x="13007" y="4971"/>
                  </a:cubicBezTo>
                  <a:lnTo>
                    <a:pt x="13014" y="4971"/>
                  </a:lnTo>
                  <a:cubicBezTo>
                    <a:pt x="13154" y="4960"/>
                    <a:pt x="13295" y="4945"/>
                    <a:pt x="13434" y="4925"/>
                  </a:cubicBezTo>
                  <a:cubicBezTo>
                    <a:pt x="13491" y="4918"/>
                    <a:pt x="13531" y="4865"/>
                    <a:pt x="13523" y="4809"/>
                  </a:cubicBezTo>
                  <a:cubicBezTo>
                    <a:pt x="13516" y="4756"/>
                    <a:pt x="13471" y="4719"/>
                    <a:pt x="13420" y="4719"/>
                  </a:cubicBezTo>
                  <a:close/>
                  <a:moveTo>
                    <a:pt x="12180" y="4769"/>
                  </a:moveTo>
                  <a:cubicBezTo>
                    <a:pt x="12123" y="4769"/>
                    <a:pt x="12076" y="4811"/>
                    <a:pt x="12073" y="4867"/>
                  </a:cubicBezTo>
                  <a:cubicBezTo>
                    <a:pt x="12070" y="4924"/>
                    <a:pt x="12114" y="4973"/>
                    <a:pt x="12171" y="4977"/>
                  </a:cubicBezTo>
                  <a:cubicBezTo>
                    <a:pt x="12298" y="4984"/>
                    <a:pt x="12423" y="4987"/>
                    <a:pt x="12546" y="4987"/>
                  </a:cubicBezTo>
                  <a:lnTo>
                    <a:pt x="12593" y="4987"/>
                  </a:lnTo>
                  <a:cubicBezTo>
                    <a:pt x="12650" y="4987"/>
                    <a:pt x="12696" y="4940"/>
                    <a:pt x="12696" y="4883"/>
                  </a:cubicBezTo>
                  <a:cubicBezTo>
                    <a:pt x="12696" y="4825"/>
                    <a:pt x="12649" y="4780"/>
                    <a:pt x="12592" y="4780"/>
                  </a:cubicBezTo>
                  <a:lnTo>
                    <a:pt x="12546" y="4780"/>
                  </a:lnTo>
                  <a:cubicBezTo>
                    <a:pt x="12426" y="4780"/>
                    <a:pt x="12305" y="4776"/>
                    <a:pt x="12182" y="4769"/>
                  </a:cubicBezTo>
                  <a:cubicBezTo>
                    <a:pt x="12182" y="4769"/>
                    <a:pt x="12181" y="4769"/>
                    <a:pt x="12180" y="47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05;p11"/>
            <p:cNvSpPr/>
            <p:nvPr/>
          </p:nvSpPr>
          <p:spPr>
            <a:xfrm>
              <a:off x="4447534" y="3984923"/>
              <a:ext cx="335928" cy="221542"/>
            </a:xfrm>
            <a:custGeom>
              <a:avLst/>
              <a:gdLst/>
              <a:ahLst/>
              <a:cxnLst/>
              <a:rect l="l" t="t" r="r" b="b"/>
              <a:pathLst>
                <a:path w="9574" h="6314" extrusionOk="0">
                  <a:moveTo>
                    <a:pt x="4782" y="975"/>
                  </a:moveTo>
                  <a:cubicBezTo>
                    <a:pt x="5158" y="1343"/>
                    <a:pt x="5234" y="1774"/>
                    <a:pt x="5133" y="2058"/>
                  </a:cubicBezTo>
                  <a:cubicBezTo>
                    <a:pt x="5079" y="2209"/>
                    <a:pt x="4984" y="2290"/>
                    <a:pt x="4873" y="2290"/>
                  </a:cubicBezTo>
                  <a:cubicBezTo>
                    <a:pt x="4803" y="2290"/>
                    <a:pt x="4727" y="2259"/>
                    <a:pt x="4650" y="2193"/>
                  </a:cubicBezTo>
                  <a:cubicBezTo>
                    <a:pt x="4384" y="1966"/>
                    <a:pt x="4448" y="1440"/>
                    <a:pt x="4781" y="975"/>
                  </a:cubicBezTo>
                  <a:close/>
                  <a:moveTo>
                    <a:pt x="7690" y="2384"/>
                  </a:moveTo>
                  <a:lnTo>
                    <a:pt x="7690" y="2384"/>
                  </a:lnTo>
                  <a:cubicBezTo>
                    <a:pt x="7621" y="2900"/>
                    <a:pt x="7303" y="3281"/>
                    <a:pt x="6881" y="3336"/>
                  </a:cubicBezTo>
                  <a:cubicBezTo>
                    <a:pt x="6855" y="3340"/>
                    <a:pt x="6831" y="3341"/>
                    <a:pt x="6808" y="3341"/>
                  </a:cubicBezTo>
                  <a:cubicBezTo>
                    <a:pt x="6697" y="3341"/>
                    <a:pt x="6695" y="3304"/>
                    <a:pt x="6693" y="3277"/>
                  </a:cubicBezTo>
                  <a:cubicBezTo>
                    <a:pt x="6685" y="3059"/>
                    <a:pt x="7099" y="2516"/>
                    <a:pt x="7690" y="2384"/>
                  </a:cubicBezTo>
                  <a:close/>
                  <a:moveTo>
                    <a:pt x="2663" y="3694"/>
                  </a:moveTo>
                  <a:cubicBezTo>
                    <a:pt x="2737" y="3694"/>
                    <a:pt x="2805" y="3762"/>
                    <a:pt x="2849" y="3819"/>
                  </a:cubicBezTo>
                  <a:cubicBezTo>
                    <a:pt x="3054" y="4081"/>
                    <a:pt x="3105" y="4367"/>
                    <a:pt x="2989" y="4605"/>
                  </a:cubicBezTo>
                  <a:cubicBezTo>
                    <a:pt x="2865" y="4860"/>
                    <a:pt x="2568" y="5019"/>
                    <a:pt x="2210" y="5024"/>
                  </a:cubicBezTo>
                  <a:cubicBezTo>
                    <a:pt x="2141" y="4554"/>
                    <a:pt x="2280" y="4055"/>
                    <a:pt x="2467" y="3822"/>
                  </a:cubicBezTo>
                  <a:cubicBezTo>
                    <a:pt x="2535" y="3739"/>
                    <a:pt x="2604" y="3694"/>
                    <a:pt x="2663" y="3694"/>
                  </a:cubicBezTo>
                  <a:close/>
                  <a:moveTo>
                    <a:pt x="5836" y="4109"/>
                  </a:moveTo>
                  <a:cubicBezTo>
                    <a:pt x="5860" y="4109"/>
                    <a:pt x="5918" y="4165"/>
                    <a:pt x="5963" y="4313"/>
                  </a:cubicBezTo>
                  <a:cubicBezTo>
                    <a:pt x="6077" y="4688"/>
                    <a:pt x="6006" y="5044"/>
                    <a:pt x="5764" y="5328"/>
                  </a:cubicBezTo>
                  <a:cubicBezTo>
                    <a:pt x="5543" y="4933"/>
                    <a:pt x="5564" y="4512"/>
                    <a:pt x="5690" y="4263"/>
                  </a:cubicBezTo>
                  <a:cubicBezTo>
                    <a:pt x="5748" y="4151"/>
                    <a:pt x="5810" y="4109"/>
                    <a:pt x="5836" y="4109"/>
                  </a:cubicBezTo>
                  <a:close/>
                  <a:moveTo>
                    <a:pt x="5988" y="289"/>
                  </a:moveTo>
                  <a:cubicBezTo>
                    <a:pt x="6234" y="289"/>
                    <a:pt x="6483" y="361"/>
                    <a:pt x="6718" y="512"/>
                  </a:cubicBezTo>
                  <a:cubicBezTo>
                    <a:pt x="7316" y="896"/>
                    <a:pt x="7677" y="1480"/>
                    <a:pt x="7703" y="2095"/>
                  </a:cubicBezTo>
                  <a:cubicBezTo>
                    <a:pt x="6969" y="2221"/>
                    <a:pt x="6396" y="2890"/>
                    <a:pt x="6412" y="3288"/>
                  </a:cubicBezTo>
                  <a:cubicBezTo>
                    <a:pt x="6419" y="3450"/>
                    <a:pt x="6527" y="3623"/>
                    <a:pt x="6808" y="3623"/>
                  </a:cubicBezTo>
                  <a:cubicBezTo>
                    <a:pt x="6842" y="3623"/>
                    <a:pt x="6877" y="3620"/>
                    <a:pt x="6916" y="3615"/>
                  </a:cubicBezTo>
                  <a:cubicBezTo>
                    <a:pt x="7488" y="3541"/>
                    <a:pt x="7911" y="3032"/>
                    <a:pt x="7977" y="2356"/>
                  </a:cubicBezTo>
                  <a:cubicBezTo>
                    <a:pt x="8294" y="2366"/>
                    <a:pt x="8590" y="2514"/>
                    <a:pt x="8854" y="2797"/>
                  </a:cubicBezTo>
                  <a:cubicBezTo>
                    <a:pt x="9304" y="3277"/>
                    <a:pt x="9196" y="3846"/>
                    <a:pt x="9026" y="4239"/>
                  </a:cubicBezTo>
                  <a:cubicBezTo>
                    <a:pt x="8634" y="5143"/>
                    <a:pt x="7537" y="5967"/>
                    <a:pt x="6725" y="5967"/>
                  </a:cubicBezTo>
                  <a:cubicBezTo>
                    <a:pt x="6501" y="5967"/>
                    <a:pt x="6310" y="5905"/>
                    <a:pt x="6158" y="5783"/>
                  </a:cubicBezTo>
                  <a:cubicBezTo>
                    <a:pt x="6073" y="5715"/>
                    <a:pt x="5996" y="5641"/>
                    <a:pt x="5930" y="5564"/>
                  </a:cubicBezTo>
                  <a:cubicBezTo>
                    <a:pt x="6272" y="5200"/>
                    <a:pt x="6382" y="4721"/>
                    <a:pt x="6233" y="4231"/>
                  </a:cubicBezTo>
                  <a:cubicBezTo>
                    <a:pt x="6126" y="3880"/>
                    <a:pt x="5938" y="3827"/>
                    <a:pt x="5836" y="3827"/>
                  </a:cubicBezTo>
                  <a:cubicBezTo>
                    <a:pt x="5683" y="3827"/>
                    <a:pt x="5538" y="3940"/>
                    <a:pt x="5439" y="4136"/>
                  </a:cubicBezTo>
                  <a:cubicBezTo>
                    <a:pt x="5266" y="4475"/>
                    <a:pt x="5243" y="5024"/>
                    <a:pt x="5553" y="5525"/>
                  </a:cubicBezTo>
                  <a:cubicBezTo>
                    <a:pt x="5228" y="5772"/>
                    <a:pt x="4623" y="6032"/>
                    <a:pt x="3516" y="6032"/>
                  </a:cubicBezTo>
                  <a:lnTo>
                    <a:pt x="3393" y="6031"/>
                  </a:lnTo>
                  <a:cubicBezTo>
                    <a:pt x="2702" y="6019"/>
                    <a:pt x="2405" y="5660"/>
                    <a:pt x="2279" y="5304"/>
                  </a:cubicBezTo>
                  <a:cubicBezTo>
                    <a:pt x="2715" y="5279"/>
                    <a:pt x="3080" y="5063"/>
                    <a:pt x="3243" y="4729"/>
                  </a:cubicBezTo>
                  <a:cubicBezTo>
                    <a:pt x="3408" y="4391"/>
                    <a:pt x="3346" y="3995"/>
                    <a:pt x="3072" y="3645"/>
                  </a:cubicBezTo>
                  <a:cubicBezTo>
                    <a:pt x="2922" y="3451"/>
                    <a:pt x="2767" y="3411"/>
                    <a:pt x="2663" y="3411"/>
                  </a:cubicBezTo>
                  <a:cubicBezTo>
                    <a:pt x="2515" y="3411"/>
                    <a:pt x="2372" y="3492"/>
                    <a:pt x="2248" y="3645"/>
                  </a:cubicBezTo>
                  <a:cubicBezTo>
                    <a:pt x="2028" y="3919"/>
                    <a:pt x="1861" y="4452"/>
                    <a:pt x="1923" y="4998"/>
                  </a:cubicBezTo>
                  <a:cubicBezTo>
                    <a:pt x="1618" y="4942"/>
                    <a:pt x="1297" y="4791"/>
                    <a:pt x="984" y="4556"/>
                  </a:cubicBezTo>
                  <a:cubicBezTo>
                    <a:pt x="267" y="4019"/>
                    <a:pt x="419" y="3272"/>
                    <a:pt x="517" y="2976"/>
                  </a:cubicBezTo>
                  <a:cubicBezTo>
                    <a:pt x="733" y="2327"/>
                    <a:pt x="1307" y="1800"/>
                    <a:pt x="1798" y="1800"/>
                  </a:cubicBezTo>
                  <a:cubicBezTo>
                    <a:pt x="1918" y="1800"/>
                    <a:pt x="2032" y="1830"/>
                    <a:pt x="2134" y="1894"/>
                  </a:cubicBezTo>
                  <a:cubicBezTo>
                    <a:pt x="2157" y="1908"/>
                    <a:pt x="2182" y="1915"/>
                    <a:pt x="2207" y="1915"/>
                  </a:cubicBezTo>
                  <a:cubicBezTo>
                    <a:pt x="2234" y="1915"/>
                    <a:pt x="2261" y="1907"/>
                    <a:pt x="2285" y="1892"/>
                  </a:cubicBezTo>
                  <a:cubicBezTo>
                    <a:pt x="2330" y="1862"/>
                    <a:pt x="2355" y="1810"/>
                    <a:pt x="2348" y="1755"/>
                  </a:cubicBezTo>
                  <a:cubicBezTo>
                    <a:pt x="2347" y="1747"/>
                    <a:pt x="2254" y="1007"/>
                    <a:pt x="2607" y="604"/>
                  </a:cubicBezTo>
                  <a:cubicBezTo>
                    <a:pt x="2756" y="434"/>
                    <a:pt x="2968" y="349"/>
                    <a:pt x="3241" y="349"/>
                  </a:cubicBezTo>
                  <a:cubicBezTo>
                    <a:pt x="3436" y="349"/>
                    <a:pt x="3662" y="392"/>
                    <a:pt x="3919" y="478"/>
                  </a:cubicBezTo>
                  <a:cubicBezTo>
                    <a:pt x="4166" y="561"/>
                    <a:pt x="4383" y="668"/>
                    <a:pt x="4564" y="795"/>
                  </a:cubicBezTo>
                  <a:cubicBezTo>
                    <a:pt x="4177" y="1329"/>
                    <a:pt x="4040" y="2042"/>
                    <a:pt x="4468" y="2407"/>
                  </a:cubicBezTo>
                  <a:cubicBezTo>
                    <a:pt x="4597" y="2519"/>
                    <a:pt x="4738" y="2578"/>
                    <a:pt x="4875" y="2578"/>
                  </a:cubicBezTo>
                  <a:cubicBezTo>
                    <a:pt x="5105" y="2578"/>
                    <a:pt x="5305" y="2415"/>
                    <a:pt x="5399" y="2153"/>
                  </a:cubicBezTo>
                  <a:cubicBezTo>
                    <a:pt x="5533" y="1778"/>
                    <a:pt x="5444" y="1216"/>
                    <a:pt x="4962" y="757"/>
                  </a:cubicBezTo>
                  <a:cubicBezTo>
                    <a:pt x="5259" y="451"/>
                    <a:pt x="5620" y="289"/>
                    <a:pt x="5988" y="289"/>
                  </a:cubicBezTo>
                  <a:close/>
                  <a:moveTo>
                    <a:pt x="5988" y="0"/>
                  </a:moveTo>
                  <a:cubicBezTo>
                    <a:pt x="5541" y="0"/>
                    <a:pt x="5095" y="209"/>
                    <a:pt x="4744" y="579"/>
                  </a:cubicBezTo>
                  <a:cubicBezTo>
                    <a:pt x="4537" y="429"/>
                    <a:pt x="4290" y="305"/>
                    <a:pt x="4008" y="211"/>
                  </a:cubicBezTo>
                  <a:cubicBezTo>
                    <a:pt x="3724" y="116"/>
                    <a:pt x="3467" y="68"/>
                    <a:pt x="3240" y="68"/>
                  </a:cubicBezTo>
                  <a:cubicBezTo>
                    <a:pt x="2883" y="68"/>
                    <a:pt x="2599" y="186"/>
                    <a:pt x="2395" y="418"/>
                  </a:cubicBezTo>
                  <a:cubicBezTo>
                    <a:pt x="2096" y="759"/>
                    <a:pt x="2051" y="1258"/>
                    <a:pt x="2054" y="1552"/>
                  </a:cubicBezTo>
                  <a:cubicBezTo>
                    <a:pt x="1972" y="1529"/>
                    <a:pt x="1887" y="1518"/>
                    <a:pt x="1798" y="1518"/>
                  </a:cubicBezTo>
                  <a:cubicBezTo>
                    <a:pt x="1185" y="1518"/>
                    <a:pt x="505" y="2120"/>
                    <a:pt x="250" y="2888"/>
                  </a:cubicBezTo>
                  <a:cubicBezTo>
                    <a:pt x="0" y="3636"/>
                    <a:pt x="206" y="4327"/>
                    <a:pt x="815" y="4783"/>
                  </a:cubicBezTo>
                  <a:cubicBezTo>
                    <a:pt x="1199" y="5070"/>
                    <a:pt x="1600" y="5246"/>
                    <a:pt x="1980" y="5293"/>
                  </a:cubicBezTo>
                  <a:cubicBezTo>
                    <a:pt x="2159" y="5930"/>
                    <a:pt x="2667" y="6300"/>
                    <a:pt x="3388" y="6313"/>
                  </a:cubicBezTo>
                  <a:lnTo>
                    <a:pt x="3516" y="6314"/>
                  </a:lnTo>
                  <a:lnTo>
                    <a:pt x="3517" y="6314"/>
                  </a:lnTo>
                  <a:cubicBezTo>
                    <a:pt x="4477" y="6314"/>
                    <a:pt x="5234" y="6120"/>
                    <a:pt x="5721" y="5753"/>
                  </a:cubicBezTo>
                  <a:cubicBezTo>
                    <a:pt x="5798" y="5842"/>
                    <a:pt x="5885" y="5925"/>
                    <a:pt x="5983" y="6004"/>
                  </a:cubicBezTo>
                  <a:cubicBezTo>
                    <a:pt x="6185" y="6167"/>
                    <a:pt x="6436" y="6249"/>
                    <a:pt x="6725" y="6249"/>
                  </a:cubicBezTo>
                  <a:cubicBezTo>
                    <a:pt x="7651" y="6249"/>
                    <a:pt x="8847" y="5362"/>
                    <a:pt x="9285" y="4350"/>
                  </a:cubicBezTo>
                  <a:cubicBezTo>
                    <a:pt x="9573" y="3686"/>
                    <a:pt x="9492" y="3065"/>
                    <a:pt x="9060" y="2603"/>
                  </a:cubicBezTo>
                  <a:cubicBezTo>
                    <a:pt x="8741" y="2264"/>
                    <a:pt x="8380" y="2085"/>
                    <a:pt x="7984" y="2074"/>
                  </a:cubicBezTo>
                  <a:cubicBezTo>
                    <a:pt x="7951" y="1371"/>
                    <a:pt x="7543" y="707"/>
                    <a:pt x="6871" y="275"/>
                  </a:cubicBezTo>
                  <a:cubicBezTo>
                    <a:pt x="6587" y="92"/>
                    <a:pt x="6289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11"/>
          <p:cNvGrpSpPr/>
          <p:nvPr/>
        </p:nvGrpSpPr>
        <p:grpSpPr>
          <a:xfrm rot="10800000" flipH="1">
            <a:off x="10497223" y="5440959"/>
            <a:ext cx="1482612" cy="703704"/>
            <a:chOff x="7022092" y="458802"/>
            <a:chExt cx="1111959" cy="527778"/>
          </a:xfrm>
        </p:grpSpPr>
        <p:sp>
          <p:nvSpPr>
            <p:cNvPr id="107" name="Google Shape;107;p11"/>
            <p:cNvSpPr/>
            <p:nvPr/>
          </p:nvSpPr>
          <p:spPr>
            <a:xfrm flipH="1">
              <a:off x="7182535" y="458802"/>
              <a:ext cx="951516" cy="438661"/>
            </a:xfrm>
            <a:custGeom>
              <a:avLst/>
              <a:gdLst/>
              <a:ahLst/>
              <a:cxnLst/>
              <a:rect l="l" t="t" r="r" b="b"/>
              <a:pathLst>
                <a:path w="18750" h="8644" extrusionOk="0">
                  <a:moveTo>
                    <a:pt x="15079" y="0"/>
                  </a:moveTo>
                  <a:cubicBezTo>
                    <a:pt x="14921" y="0"/>
                    <a:pt x="14762" y="9"/>
                    <a:pt x="14608" y="23"/>
                  </a:cubicBezTo>
                  <a:cubicBezTo>
                    <a:pt x="14530" y="31"/>
                    <a:pt x="14474" y="100"/>
                    <a:pt x="14481" y="178"/>
                  </a:cubicBezTo>
                  <a:cubicBezTo>
                    <a:pt x="14488" y="250"/>
                    <a:pt x="14550" y="305"/>
                    <a:pt x="14622" y="305"/>
                  </a:cubicBezTo>
                  <a:cubicBezTo>
                    <a:pt x="14626" y="305"/>
                    <a:pt x="14630" y="305"/>
                    <a:pt x="14635" y="304"/>
                  </a:cubicBezTo>
                  <a:cubicBezTo>
                    <a:pt x="14780" y="290"/>
                    <a:pt x="14929" y="283"/>
                    <a:pt x="15079" y="283"/>
                  </a:cubicBezTo>
                  <a:lnTo>
                    <a:pt x="15182" y="283"/>
                  </a:lnTo>
                  <a:cubicBezTo>
                    <a:pt x="15185" y="283"/>
                    <a:pt x="15188" y="283"/>
                    <a:pt x="15191" y="283"/>
                  </a:cubicBezTo>
                  <a:cubicBezTo>
                    <a:pt x="15271" y="283"/>
                    <a:pt x="15324" y="220"/>
                    <a:pt x="15326" y="146"/>
                  </a:cubicBezTo>
                  <a:cubicBezTo>
                    <a:pt x="15327" y="67"/>
                    <a:pt x="15265" y="2"/>
                    <a:pt x="15188" y="1"/>
                  </a:cubicBezTo>
                  <a:lnTo>
                    <a:pt x="15079" y="0"/>
                  </a:lnTo>
                  <a:close/>
                  <a:moveTo>
                    <a:pt x="15748" y="45"/>
                  </a:moveTo>
                  <a:cubicBezTo>
                    <a:pt x="15679" y="45"/>
                    <a:pt x="15617" y="97"/>
                    <a:pt x="15607" y="168"/>
                  </a:cubicBezTo>
                  <a:cubicBezTo>
                    <a:pt x="15597" y="245"/>
                    <a:pt x="15651" y="316"/>
                    <a:pt x="15728" y="326"/>
                  </a:cubicBezTo>
                  <a:cubicBezTo>
                    <a:pt x="15865" y="344"/>
                    <a:pt x="16005" y="369"/>
                    <a:pt x="16148" y="399"/>
                  </a:cubicBezTo>
                  <a:cubicBezTo>
                    <a:pt x="16189" y="408"/>
                    <a:pt x="16228" y="418"/>
                    <a:pt x="16268" y="426"/>
                  </a:cubicBezTo>
                  <a:cubicBezTo>
                    <a:pt x="16279" y="430"/>
                    <a:pt x="16290" y="431"/>
                    <a:pt x="16301" y="431"/>
                  </a:cubicBezTo>
                  <a:cubicBezTo>
                    <a:pt x="16365" y="431"/>
                    <a:pt x="16423" y="387"/>
                    <a:pt x="16438" y="323"/>
                  </a:cubicBezTo>
                  <a:cubicBezTo>
                    <a:pt x="16457" y="247"/>
                    <a:pt x="16410" y="171"/>
                    <a:pt x="16334" y="153"/>
                  </a:cubicBezTo>
                  <a:cubicBezTo>
                    <a:pt x="16293" y="142"/>
                    <a:pt x="16250" y="132"/>
                    <a:pt x="16207" y="124"/>
                  </a:cubicBezTo>
                  <a:cubicBezTo>
                    <a:pt x="16056" y="92"/>
                    <a:pt x="15909" y="66"/>
                    <a:pt x="15766" y="47"/>
                  </a:cubicBezTo>
                  <a:cubicBezTo>
                    <a:pt x="15760" y="46"/>
                    <a:pt x="15754" y="45"/>
                    <a:pt x="15748" y="45"/>
                  </a:cubicBezTo>
                  <a:close/>
                  <a:moveTo>
                    <a:pt x="14068" y="114"/>
                  </a:moveTo>
                  <a:cubicBezTo>
                    <a:pt x="14057" y="114"/>
                    <a:pt x="14046" y="115"/>
                    <a:pt x="14035" y="118"/>
                  </a:cubicBezTo>
                  <a:cubicBezTo>
                    <a:pt x="13845" y="160"/>
                    <a:pt x="13658" y="217"/>
                    <a:pt x="13477" y="284"/>
                  </a:cubicBezTo>
                  <a:cubicBezTo>
                    <a:pt x="13404" y="312"/>
                    <a:pt x="13366" y="393"/>
                    <a:pt x="13394" y="467"/>
                  </a:cubicBezTo>
                  <a:cubicBezTo>
                    <a:pt x="13415" y="523"/>
                    <a:pt x="13469" y="557"/>
                    <a:pt x="13527" y="557"/>
                  </a:cubicBezTo>
                  <a:cubicBezTo>
                    <a:pt x="13543" y="557"/>
                    <a:pt x="13560" y="555"/>
                    <a:pt x="13576" y="549"/>
                  </a:cubicBezTo>
                  <a:cubicBezTo>
                    <a:pt x="13745" y="485"/>
                    <a:pt x="13920" y="432"/>
                    <a:pt x="14098" y="392"/>
                  </a:cubicBezTo>
                  <a:cubicBezTo>
                    <a:pt x="14174" y="375"/>
                    <a:pt x="14221" y="299"/>
                    <a:pt x="14203" y="223"/>
                  </a:cubicBezTo>
                  <a:cubicBezTo>
                    <a:pt x="14188" y="158"/>
                    <a:pt x="14132" y="114"/>
                    <a:pt x="14068" y="114"/>
                  </a:cubicBezTo>
                  <a:close/>
                  <a:moveTo>
                    <a:pt x="16839" y="317"/>
                  </a:moveTo>
                  <a:cubicBezTo>
                    <a:pt x="16783" y="317"/>
                    <a:pt x="16729" y="351"/>
                    <a:pt x="16707" y="407"/>
                  </a:cubicBezTo>
                  <a:cubicBezTo>
                    <a:pt x="16679" y="479"/>
                    <a:pt x="16714" y="561"/>
                    <a:pt x="16786" y="589"/>
                  </a:cubicBezTo>
                  <a:cubicBezTo>
                    <a:pt x="16959" y="658"/>
                    <a:pt x="17122" y="737"/>
                    <a:pt x="17269" y="828"/>
                  </a:cubicBezTo>
                  <a:cubicBezTo>
                    <a:pt x="17292" y="842"/>
                    <a:pt x="17318" y="849"/>
                    <a:pt x="17342" y="849"/>
                  </a:cubicBezTo>
                  <a:cubicBezTo>
                    <a:pt x="17390" y="849"/>
                    <a:pt x="17437" y="824"/>
                    <a:pt x="17463" y="782"/>
                  </a:cubicBezTo>
                  <a:cubicBezTo>
                    <a:pt x="17503" y="715"/>
                    <a:pt x="17483" y="628"/>
                    <a:pt x="17416" y="588"/>
                  </a:cubicBezTo>
                  <a:cubicBezTo>
                    <a:pt x="17255" y="489"/>
                    <a:pt x="17078" y="401"/>
                    <a:pt x="16890" y="327"/>
                  </a:cubicBezTo>
                  <a:cubicBezTo>
                    <a:pt x="16874" y="321"/>
                    <a:pt x="16856" y="317"/>
                    <a:pt x="16839" y="317"/>
                  </a:cubicBezTo>
                  <a:close/>
                  <a:moveTo>
                    <a:pt x="13012" y="508"/>
                  </a:moveTo>
                  <a:cubicBezTo>
                    <a:pt x="12990" y="508"/>
                    <a:pt x="12967" y="513"/>
                    <a:pt x="12946" y="524"/>
                  </a:cubicBezTo>
                  <a:cubicBezTo>
                    <a:pt x="12776" y="615"/>
                    <a:pt x="12611" y="719"/>
                    <a:pt x="12453" y="833"/>
                  </a:cubicBezTo>
                  <a:cubicBezTo>
                    <a:pt x="12389" y="878"/>
                    <a:pt x="12374" y="966"/>
                    <a:pt x="12419" y="1029"/>
                  </a:cubicBezTo>
                  <a:cubicBezTo>
                    <a:pt x="12448" y="1068"/>
                    <a:pt x="12490" y="1088"/>
                    <a:pt x="12535" y="1088"/>
                  </a:cubicBezTo>
                  <a:cubicBezTo>
                    <a:pt x="12563" y="1088"/>
                    <a:pt x="12592" y="1079"/>
                    <a:pt x="12617" y="1062"/>
                  </a:cubicBezTo>
                  <a:cubicBezTo>
                    <a:pt x="12765" y="955"/>
                    <a:pt x="12920" y="859"/>
                    <a:pt x="13080" y="773"/>
                  </a:cubicBezTo>
                  <a:cubicBezTo>
                    <a:pt x="13148" y="736"/>
                    <a:pt x="13174" y="652"/>
                    <a:pt x="13137" y="583"/>
                  </a:cubicBezTo>
                  <a:cubicBezTo>
                    <a:pt x="13112" y="535"/>
                    <a:pt x="13063" y="508"/>
                    <a:pt x="13012" y="508"/>
                  </a:cubicBezTo>
                  <a:close/>
                  <a:moveTo>
                    <a:pt x="17789" y="908"/>
                  </a:moveTo>
                  <a:cubicBezTo>
                    <a:pt x="17752" y="908"/>
                    <a:pt x="17715" y="923"/>
                    <a:pt x="17687" y="952"/>
                  </a:cubicBezTo>
                  <a:cubicBezTo>
                    <a:pt x="17634" y="1008"/>
                    <a:pt x="17635" y="1098"/>
                    <a:pt x="17692" y="1151"/>
                  </a:cubicBezTo>
                  <a:cubicBezTo>
                    <a:pt x="17820" y="1274"/>
                    <a:pt x="17935" y="1411"/>
                    <a:pt x="18032" y="1558"/>
                  </a:cubicBezTo>
                  <a:cubicBezTo>
                    <a:pt x="18059" y="1600"/>
                    <a:pt x="18104" y="1622"/>
                    <a:pt x="18150" y="1622"/>
                  </a:cubicBezTo>
                  <a:cubicBezTo>
                    <a:pt x="18177" y="1622"/>
                    <a:pt x="18204" y="1614"/>
                    <a:pt x="18227" y="1599"/>
                  </a:cubicBezTo>
                  <a:cubicBezTo>
                    <a:pt x="18293" y="1556"/>
                    <a:pt x="18310" y="1469"/>
                    <a:pt x="18267" y="1404"/>
                  </a:cubicBezTo>
                  <a:cubicBezTo>
                    <a:pt x="18158" y="1238"/>
                    <a:pt x="18031" y="1084"/>
                    <a:pt x="17886" y="947"/>
                  </a:cubicBezTo>
                  <a:cubicBezTo>
                    <a:pt x="17859" y="921"/>
                    <a:pt x="17824" y="908"/>
                    <a:pt x="17789" y="908"/>
                  </a:cubicBezTo>
                  <a:close/>
                  <a:moveTo>
                    <a:pt x="12098" y="1163"/>
                  </a:moveTo>
                  <a:cubicBezTo>
                    <a:pt x="12064" y="1163"/>
                    <a:pt x="12030" y="1176"/>
                    <a:pt x="12003" y="1202"/>
                  </a:cubicBezTo>
                  <a:cubicBezTo>
                    <a:pt x="11862" y="1333"/>
                    <a:pt x="11727" y="1475"/>
                    <a:pt x="11604" y="1624"/>
                  </a:cubicBezTo>
                  <a:cubicBezTo>
                    <a:pt x="11553" y="1684"/>
                    <a:pt x="11562" y="1774"/>
                    <a:pt x="11622" y="1823"/>
                  </a:cubicBezTo>
                  <a:cubicBezTo>
                    <a:pt x="11648" y="1845"/>
                    <a:pt x="11680" y="1856"/>
                    <a:pt x="11711" y="1856"/>
                  </a:cubicBezTo>
                  <a:cubicBezTo>
                    <a:pt x="11752" y="1856"/>
                    <a:pt x="11792" y="1839"/>
                    <a:pt x="11820" y="1804"/>
                  </a:cubicBezTo>
                  <a:cubicBezTo>
                    <a:pt x="11937" y="1665"/>
                    <a:pt x="12063" y="1530"/>
                    <a:pt x="12195" y="1407"/>
                  </a:cubicBezTo>
                  <a:cubicBezTo>
                    <a:pt x="12252" y="1355"/>
                    <a:pt x="12255" y="1265"/>
                    <a:pt x="12201" y="1209"/>
                  </a:cubicBezTo>
                  <a:cubicBezTo>
                    <a:pt x="12174" y="1179"/>
                    <a:pt x="12136" y="1163"/>
                    <a:pt x="12098" y="1163"/>
                  </a:cubicBezTo>
                  <a:close/>
                  <a:moveTo>
                    <a:pt x="7702" y="1769"/>
                  </a:moveTo>
                  <a:cubicBezTo>
                    <a:pt x="7615" y="1769"/>
                    <a:pt x="7531" y="1771"/>
                    <a:pt x="7447" y="1776"/>
                  </a:cubicBezTo>
                  <a:cubicBezTo>
                    <a:pt x="7370" y="1781"/>
                    <a:pt x="7311" y="1848"/>
                    <a:pt x="7315" y="1926"/>
                  </a:cubicBezTo>
                  <a:cubicBezTo>
                    <a:pt x="7320" y="2000"/>
                    <a:pt x="7382" y="2058"/>
                    <a:pt x="7456" y="2058"/>
                  </a:cubicBezTo>
                  <a:lnTo>
                    <a:pt x="7465" y="2058"/>
                  </a:lnTo>
                  <a:cubicBezTo>
                    <a:pt x="7542" y="2053"/>
                    <a:pt x="7632" y="2053"/>
                    <a:pt x="7727" y="2051"/>
                  </a:cubicBezTo>
                  <a:cubicBezTo>
                    <a:pt x="7825" y="2052"/>
                    <a:pt x="7920" y="2054"/>
                    <a:pt x="8015" y="2057"/>
                  </a:cubicBezTo>
                  <a:cubicBezTo>
                    <a:pt x="8019" y="2057"/>
                    <a:pt x="8023" y="2057"/>
                    <a:pt x="8027" y="2057"/>
                  </a:cubicBezTo>
                  <a:cubicBezTo>
                    <a:pt x="8100" y="2057"/>
                    <a:pt x="8158" y="1995"/>
                    <a:pt x="8160" y="1922"/>
                  </a:cubicBezTo>
                  <a:cubicBezTo>
                    <a:pt x="8164" y="1844"/>
                    <a:pt x="8103" y="1779"/>
                    <a:pt x="8026" y="1775"/>
                  </a:cubicBezTo>
                  <a:cubicBezTo>
                    <a:pt x="7929" y="1771"/>
                    <a:pt x="7830" y="1770"/>
                    <a:pt x="7702" y="1769"/>
                  </a:cubicBezTo>
                  <a:close/>
                  <a:moveTo>
                    <a:pt x="8585" y="1814"/>
                  </a:moveTo>
                  <a:cubicBezTo>
                    <a:pt x="8512" y="1814"/>
                    <a:pt x="8449" y="1867"/>
                    <a:pt x="8442" y="1940"/>
                  </a:cubicBezTo>
                  <a:cubicBezTo>
                    <a:pt x="8433" y="2017"/>
                    <a:pt x="8491" y="2087"/>
                    <a:pt x="8568" y="2095"/>
                  </a:cubicBezTo>
                  <a:cubicBezTo>
                    <a:pt x="8756" y="2114"/>
                    <a:pt x="8939" y="2139"/>
                    <a:pt x="9116" y="2171"/>
                  </a:cubicBezTo>
                  <a:cubicBezTo>
                    <a:pt x="9124" y="2172"/>
                    <a:pt x="9133" y="2173"/>
                    <a:pt x="9140" y="2173"/>
                  </a:cubicBezTo>
                  <a:cubicBezTo>
                    <a:pt x="9208" y="2173"/>
                    <a:pt x="9268" y="2125"/>
                    <a:pt x="9280" y="2057"/>
                  </a:cubicBezTo>
                  <a:cubicBezTo>
                    <a:pt x="9293" y="1980"/>
                    <a:pt x="9242" y="1907"/>
                    <a:pt x="9165" y="1893"/>
                  </a:cubicBezTo>
                  <a:cubicBezTo>
                    <a:pt x="8982" y="1861"/>
                    <a:pt x="8791" y="1834"/>
                    <a:pt x="8596" y="1814"/>
                  </a:cubicBezTo>
                  <a:cubicBezTo>
                    <a:pt x="8592" y="1814"/>
                    <a:pt x="8589" y="1814"/>
                    <a:pt x="8585" y="1814"/>
                  </a:cubicBezTo>
                  <a:close/>
                  <a:moveTo>
                    <a:pt x="6899" y="1852"/>
                  </a:moveTo>
                  <a:cubicBezTo>
                    <a:pt x="6889" y="1852"/>
                    <a:pt x="6878" y="1853"/>
                    <a:pt x="6868" y="1856"/>
                  </a:cubicBezTo>
                  <a:cubicBezTo>
                    <a:pt x="6673" y="1899"/>
                    <a:pt x="6485" y="1960"/>
                    <a:pt x="6308" y="2035"/>
                  </a:cubicBezTo>
                  <a:cubicBezTo>
                    <a:pt x="6236" y="2065"/>
                    <a:pt x="6203" y="2147"/>
                    <a:pt x="6233" y="2220"/>
                  </a:cubicBezTo>
                  <a:cubicBezTo>
                    <a:pt x="6256" y="2273"/>
                    <a:pt x="6308" y="2305"/>
                    <a:pt x="6363" y="2305"/>
                  </a:cubicBezTo>
                  <a:cubicBezTo>
                    <a:pt x="6382" y="2305"/>
                    <a:pt x="6400" y="2302"/>
                    <a:pt x="6418" y="2294"/>
                  </a:cubicBezTo>
                  <a:cubicBezTo>
                    <a:pt x="6579" y="2226"/>
                    <a:pt x="6750" y="2171"/>
                    <a:pt x="6929" y="2131"/>
                  </a:cubicBezTo>
                  <a:cubicBezTo>
                    <a:pt x="7005" y="2114"/>
                    <a:pt x="7053" y="2038"/>
                    <a:pt x="7037" y="1962"/>
                  </a:cubicBezTo>
                  <a:cubicBezTo>
                    <a:pt x="7022" y="1898"/>
                    <a:pt x="6964" y="1852"/>
                    <a:pt x="6899" y="1852"/>
                  </a:cubicBezTo>
                  <a:close/>
                  <a:moveTo>
                    <a:pt x="9689" y="2013"/>
                  </a:moveTo>
                  <a:cubicBezTo>
                    <a:pt x="9627" y="2013"/>
                    <a:pt x="9572" y="2055"/>
                    <a:pt x="9554" y="2118"/>
                  </a:cubicBezTo>
                  <a:cubicBezTo>
                    <a:pt x="9535" y="2193"/>
                    <a:pt x="9579" y="2270"/>
                    <a:pt x="9654" y="2291"/>
                  </a:cubicBezTo>
                  <a:cubicBezTo>
                    <a:pt x="9835" y="2340"/>
                    <a:pt x="10010" y="2397"/>
                    <a:pt x="10175" y="2461"/>
                  </a:cubicBezTo>
                  <a:cubicBezTo>
                    <a:pt x="10192" y="2467"/>
                    <a:pt x="10210" y="2471"/>
                    <a:pt x="10227" y="2471"/>
                  </a:cubicBezTo>
                  <a:lnTo>
                    <a:pt x="10227" y="2469"/>
                  </a:lnTo>
                  <a:cubicBezTo>
                    <a:pt x="10283" y="2469"/>
                    <a:pt x="10337" y="2435"/>
                    <a:pt x="10358" y="2380"/>
                  </a:cubicBezTo>
                  <a:cubicBezTo>
                    <a:pt x="10386" y="2307"/>
                    <a:pt x="10351" y="2226"/>
                    <a:pt x="10277" y="2198"/>
                  </a:cubicBezTo>
                  <a:cubicBezTo>
                    <a:pt x="10103" y="2130"/>
                    <a:pt x="9918" y="2070"/>
                    <a:pt x="9728" y="2019"/>
                  </a:cubicBezTo>
                  <a:cubicBezTo>
                    <a:pt x="9715" y="2015"/>
                    <a:pt x="9702" y="2013"/>
                    <a:pt x="9689" y="2013"/>
                  </a:cubicBezTo>
                  <a:close/>
                  <a:moveTo>
                    <a:pt x="18405" y="1841"/>
                  </a:moveTo>
                  <a:cubicBezTo>
                    <a:pt x="18388" y="1841"/>
                    <a:pt x="18371" y="1844"/>
                    <a:pt x="18354" y="1851"/>
                  </a:cubicBezTo>
                  <a:cubicBezTo>
                    <a:pt x="18282" y="1878"/>
                    <a:pt x="18245" y="1960"/>
                    <a:pt x="18272" y="2032"/>
                  </a:cubicBezTo>
                  <a:cubicBezTo>
                    <a:pt x="18335" y="2195"/>
                    <a:pt x="18382" y="2369"/>
                    <a:pt x="18414" y="2550"/>
                  </a:cubicBezTo>
                  <a:cubicBezTo>
                    <a:pt x="18427" y="2619"/>
                    <a:pt x="18485" y="2667"/>
                    <a:pt x="18553" y="2667"/>
                  </a:cubicBezTo>
                  <a:cubicBezTo>
                    <a:pt x="18561" y="2667"/>
                    <a:pt x="18569" y="2667"/>
                    <a:pt x="18577" y="2664"/>
                  </a:cubicBezTo>
                  <a:cubicBezTo>
                    <a:pt x="18654" y="2651"/>
                    <a:pt x="18706" y="2577"/>
                    <a:pt x="18692" y="2501"/>
                  </a:cubicBezTo>
                  <a:cubicBezTo>
                    <a:pt x="18657" y="2302"/>
                    <a:pt x="18604" y="2111"/>
                    <a:pt x="18537" y="1932"/>
                  </a:cubicBezTo>
                  <a:cubicBezTo>
                    <a:pt x="18515" y="1876"/>
                    <a:pt x="18461" y="1841"/>
                    <a:pt x="18405" y="1841"/>
                  </a:cubicBezTo>
                  <a:close/>
                  <a:moveTo>
                    <a:pt x="5869" y="2293"/>
                  </a:moveTo>
                  <a:cubicBezTo>
                    <a:pt x="5842" y="2293"/>
                    <a:pt x="5814" y="2301"/>
                    <a:pt x="5790" y="2318"/>
                  </a:cubicBezTo>
                  <a:cubicBezTo>
                    <a:pt x="5630" y="2428"/>
                    <a:pt x="5476" y="2555"/>
                    <a:pt x="5338" y="2697"/>
                  </a:cubicBezTo>
                  <a:cubicBezTo>
                    <a:pt x="5283" y="2752"/>
                    <a:pt x="5284" y="2842"/>
                    <a:pt x="5339" y="2897"/>
                  </a:cubicBezTo>
                  <a:cubicBezTo>
                    <a:pt x="5367" y="2924"/>
                    <a:pt x="5403" y="2937"/>
                    <a:pt x="5438" y="2937"/>
                  </a:cubicBezTo>
                  <a:cubicBezTo>
                    <a:pt x="5475" y="2937"/>
                    <a:pt x="5512" y="2923"/>
                    <a:pt x="5539" y="2895"/>
                  </a:cubicBezTo>
                  <a:cubicBezTo>
                    <a:pt x="5666" y="2766"/>
                    <a:pt x="5804" y="2650"/>
                    <a:pt x="5949" y="2550"/>
                  </a:cubicBezTo>
                  <a:cubicBezTo>
                    <a:pt x="6013" y="2506"/>
                    <a:pt x="6030" y="2418"/>
                    <a:pt x="5986" y="2354"/>
                  </a:cubicBezTo>
                  <a:cubicBezTo>
                    <a:pt x="5959" y="2315"/>
                    <a:pt x="5914" y="2293"/>
                    <a:pt x="5869" y="2293"/>
                  </a:cubicBezTo>
                  <a:close/>
                  <a:moveTo>
                    <a:pt x="11381" y="2030"/>
                  </a:moveTo>
                  <a:cubicBezTo>
                    <a:pt x="11334" y="2030"/>
                    <a:pt x="11288" y="2053"/>
                    <a:pt x="11261" y="2095"/>
                  </a:cubicBezTo>
                  <a:cubicBezTo>
                    <a:pt x="11166" y="2245"/>
                    <a:pt x="11082" y="2398"/>
                    <a:pt x="11008" y="2554"/>
                  </a:cubicBezTo>
                  <a:cubicBezTo>
                    <a:pt x="10942" y="2514"/>
                    <a:pt x="10875" y="2476"/>
                    <a:pt x="10806" y="2439"/>
                  </a:cubicBezTo>
                  <a:cubicBezTo>
                    <a:pt x="10785" y="2428"/>
                    <a:pt x="10762" y="2422"/>
                    <a:pt x="10740" y="2422"/>
                  </a:cubicBezTo>
                  <a:cubicBezTo>
                    <a:pt x="10689" y="2422"/>
                    <a:pt x="10640" y="2449"/>
                    <a:pt x="10615" y="2496"/>
                  </a:cubicBezTo>
                  <a:cubicBezTo>
                    <a:pt x="10578" y="2565"/>
                    <a:pt x="10604" y="2651"/>
                    <a:pt x="10673" y="2688"/>
                  </a:cubicBezTo>
                  <a:cubicBezTo>
                    <a:pt x="10837" y="2774"/>
                    <a:pt x="10991" y="2872"/>
                    <a:pt x="11132" y="2977"/>
                  </a:cubicBezTo>
                  <a:cubicBezTo>
                    <a:pt x="11158" y="2995"/>
                    <a:pt x="11187" y="3004"/>
                    <a:pt x="11217" y="3004"/>
                  </a:cubicBezTo>
                  <a:cubicBezTo>
                    <a:pt x="11259" y="3004"/>
                    <a:pt x="11302" y="2984"/>
                    <a:pt x="11329" y="2946"/>
                  </a:cubicBezTo>
                  <a:cubicBezTo>
                    <a:pt x="11376" y="2884"/>
                    <a:pt x="11362" y="2795"/>
                    <a:pt x="11300" y="2749"/>
                  </a:cubicBezTo>
                  <a:cubicBezTo>
                    <a:pt x="11283" y="2737"/>
                    <a:pt x="11264" y="2723"/>
                    <a:pt x="11246" y="2711"/>
                  </a:cubicBezTo>
                  <a:cubicBezTo>
                    <a:pt x="11319" y="2554"/>
                    <a:pt x="11404" y="2397"/>
                    <a:pt x="11500" y="2245"/>
                  </a:cubicBezTo>
                  <a:cubicBezTo>
                    <a:pt x="11541" y="2179"/>
                    <a:pt x="11522" y="2092"/>
                    <a:pt x="11455" y="2051"/>
                  </a:cubicBezTo>
                  <a:cubicBezTo>
                    <a:pt x="11433" y="2036"/>
                    <a:pt x="11407" y="2030"/>
                    <a:pt x="11381" y="2030"/>
                  </a:cubicBezTo>
                  <a:close/>
                  <a:moveTo>
                    <a:pt x="18604" y="2946"/>
                  </a:moveTo>
                  <a:cubicBezTo>
                    <a:pt x="18527" y="2948"/>
                    <a:pt x="18465" y="3013"/>
                    <a:pt x="18467" y="3091"/>
                  </a:cubicBezTo>
                  <a:lnTo>
                    <a:pt x="18468" y="3181"/>
                  </a:lnTo>
                  <a:cubicBezTo>
                    <a:pt x="18468" y="3328"/>
                    <a:pt x="18460" y="3481"/>
                    <a:pt x="18444" y="3636"/>
                  </a:cubicBezTo>
                  <a:cubicBezTo>
                    <a:pt x="18435" y="3713"/>
                    <a:pt x="18491" y="3783"/>
                    <a:pt x="18569" y="3791"/>
                  </a:cubicBezTo>
                  <a:lnTo>
                    <a:pt x="18585" y="3791"/>
                  </a:lnTo>
                  <a:cubicBezTo>
                    <a:pt x="18656" y="3791"/>
                    <a:pt x="18717" y="3737"/>
                    <a:pt x="18724" y="3665"/>
                  </a:cubicBezTo>
                  <a:cubicBezTo>
                    <a:pt x="18741" y="3501"/>
                    <a:pt x="18750" y="3338"/>
                    <a:pt x="18750" y="3181"/>
                  </a:cubicBezTo>
                  <a:lnTo>
                    <a:pt x="18749" y="3083"/>
                  </a:lnTo>
                  <a:cubicBezTo>
                    <a:pt x="18747" y="3006"/>
                    <a:pt x="18692" y="2951"/>
                    <a:pt x="18604" y="2946"/>
                  </a:cubicBezTo>
                  <a:close/>
                  <a:moveTo>
                    <a:pt x="11639" y="3093"/>
                  </a:moveTo>
                  <a:cubicBezTo>
                    <a:pt x="11604" y="3093"/>
                    <a:pt x="11570" y="3106"/>
                    <a:pt x="11542" y="3132"/>
                  </a:cubicBezTo>
                  <a:cubicBezTo>
                    <a:pt x="11486" y="3186"/>
                    <a:pt x="11484" y="3276"/>
                    <a:pt x="11537" y="3332"/>
                  </a:cubicBezTo>
                  <a:cubicBezTo>
                    <a:pt x="11665" y="3465"/>
                    <a:pt x="11775" y="3606"/>
                    <a:pt x="11866" y="3752"/>
                  </a:cubicBezTo>
                  <a:cubicBezTo>
                    <a:pt x="11893" y="3795"/>
                    <a:pt x="11939" y="3818"/>
                    <a:pt x="11986" y="3818"/>
                  </a:cubicBezTo>
                  <a:lnTo>
                    <a:pt x="11986" y="3819"/>
                  </a:lnTo>
                  <a:cubicBezTo>
                    <a:pt x="12012" y="3819"/>
                    <a:pt x="12037" y="3812"/>
                    <a:pt x="12061" y="3797"/>
                  </a:cubicBezTo>
                  <a:cubicBezTo>
                    <a:pt x="12127" y="3757"/>
                    <a:pt x="12146" y="3670"/>
                    <a:pt x="12106" y="3604"/>
                  </a:cubicBezTo>
                  <a:cubicBezTo>
                    <a:pt x="12004" y="3441"/>
                    <a:pt x="11882" y="3284"/>
                    <a:pt x="11741" y="3137"/>
                  </a:cubicBezTo>
                  <a:cubicBezTo>
                    <a:pt x="11713" y="3108"/>
                    <a:pt x="11676" y="3093"/>
                    <a:pt x="11639" y="3093"/>
                  </a:cubicBezTo>
                  <a:close/>
                  <a:moveTo>
                    <a:pt x="5083" y="3090"/>
                  </a:moveTo>
                  <a:cubicBezTo>
                    <a:pt x="5038" y="3090"/>
                    <a:pt x="4993" y="3112"/>
                    <a:pt x="4966" y="3152"/>
                  </a:cubicBezTo>
                  <a:cubicBezTo>
                    <a:pt x="4859" y="3309"/>
                    <a:pt x="4760" y="3479"/>
                    <a:pt x="4674" y="3658"/>
                  </a:cubicBezTo>
                  <a:cubicBezTo>
                    <a:pt x="4640" y="3729"/>
                    <a:pt x="4669" y="3812"/>
                    <a:pt x="4739" y="3846"/>
                  </a:cubicBezTo>
                  <a:cubicBezTo>
                    <a:pt x="4759" y="3856"/>
                    <a:pt x="4779" y="3861"/>
                    <a:pt x="4800" y="3861"/>
                  </a:cubicBezTo>
                  <a:cubicBezTo>
                    <a:pt x="4853" y="3861"/>
                    <a:pt x="4903" y="3832"/>
                    <a:pt x="4928" y="3781"/>
                  </a:cubicBezTo>
                  <a:cubicBezTo>
                    <a:pt x="5009" y="3615"/>
                    <a:pt x="5099" y="3456"/>
                    <a:pt x="5198" y="3311"/>
                  </a:cubicBezTo>
                  <a:cubicBezTo>
                    <a:pt x="5243" y="3247"/>
                    <a:pt x="5225" y="3159"/>
                    <a:pt x="5162" y="3115"/>
                  </a:cubicBezTo>
                  <a:cubicBezTo>
                    <a:pt x="5138" y="3098"/>
                    <a:pt x="5110" y="3090"/>
                    <a:pt x="5083" y="3090"/>
                  </a:cubicBezTo>
                  <a:close/>
                  <a:moveTo>
                    <a:pt x="10918" y="3054"/>
                  </a:moveTo>
                  <a:cubicBezTo>
                    <a:pt x="10855" y="3054"/>
                    <a:pt x="10799" y="3094"/>
                    <a:pt x="10780" y="3157"/>
                  </a:cubicBezTo>
                  <a:cubicBezTo>
                    <a:pt x="10725" y="3355"/>
                    <a:pt x="10690" y="3550"/>
                    <a:pt x="10674" y="3737"/>
                  </a:cubicBezTo>
                  <a:cubicBezTo>
                    <a:pt x="10668" y="3816"/>
                    <a:pt x="10727" y="3883"/>
                    <a:pt x="10804" y="3889"/>
                  </a:cubicBezTo>
                  <a:cubicBezTo>
                    <a:pt x="10807" y="3890"/>
                    <a:pt x="10811" y="3890"/>
                    <a:pt x="10815" y="3890"/>
                  </a:cubicBezTo>
                  <a:cubicBezTo>
                    <a:pt x="10888" y="3890"/>
                    <a:pt x="10950" y="3834"/>
                    <a:pt x="10956" y="3761"/>
                  </a:cubicBezTo>
                  <a:cubicBezTo>
                    <a:pt x="10969" y="3592"/>
                    <a:pt x="11002" y="3414"/>
                    <a:pt x="11052" y="3234"/>
                  </a:cubicBezTo>
                  <a:cubicBezTo>
                    <a:pt x="11073" y="3158"/>
                    <a:pt x="11030" y="3081"/>
                    <a:pt x="10956" y="3059"/>
                  </a:cubicBezTo>
                  <a:cubicBezTo>
                    <a:pt x="10943" y="3055"/>
                    <a:pt x="10930" y="3054"/>
                    <a:pt x="10918" y="3054"/>
                  </a:cubicBezTo>
                  <a:close/>
                  <a:moveTo>
                    <a:pt x="18489" y="4065"/>
                  </a:moveTo>
                  <a:cubicBezTo>
                    <a:pt x="18425" y="4065"/>
                    <a:pt x="18368" y="4110"/>
                    <a:pt x="18353" y="4175"/>
                  </a:cubicBezTo>
                  <a:cubicBezTo>
                    <a:pt x="18332" y="4264"/>
                    <a:pt x="18316" y="4320"/>
                    <a:pt x="18311" y="4335"/>
                  </a:cubicBezTo>
                  <a:cubicBezTo>
                    <a:pt x="18306" y="4350"/>
                    <a:pt x="18303" y="4366"/>
                    <a:pt x="18303" y="4383"/>
                  </a:cubicBezTo>
                  <a:cubicBezTo>
                    <a:pt x="18303" y="4461"/>
                    <a:pt x="18367" y="4524"/>
                    <a:pt x="18444" y="4524"/>
                  </a:cubicBezTo>
                  <a:cubicBezTo>
                    <a:pt x="18561" y="4524"/>
                    <a:pt x="18580" y="4447"/>
                    <a:pt x="18627" y="4238"/>
                  </a:cubicBezTo>
                  <a:cubicBezTo>
                    <a:pt x="18646" y="4162"/>
                    <a:pt x="18598" y="4086"/>
                    <a:pt x="18522" y="4069"/>
                  </a:cubicBezTo>
                  <a:cubicBezTo>
                    <a:pt x="18511" y="4067"/>
                    <a:pt x="18500" y="4065"/>
                    <a:pt x="18489" y="4065"/>
                  </a:cubicBezTo>
                  <a:close/>
                  <a:moveTo>
                    <a:pt x="12222" y="4047"/>
                  </a:moveTo>
                  <a:cubicBezTo>
                    <a:pt x="12208" y="4047"/>
                    <a:pt x="12194" y="4049"/>
                    <a:pt x="12181" y="4053"/>
                  </a:cubicBezTo>
                  <a:cubicBezTo>
                    <a:pt x="12106" y="4075"/>
                    <a:pt x="12064" y="4154"/>
                    <a:pt x="12086" y="4229"/>
                  </a:cubicBezTo>
                  <a:cubicBezTo>
                    <a:pt x="12128" y="4367"/>
                    <a:pt x="12150" y="4499"/>
                    <a:pt x="12150" y="4624"/>
                  </a:cubicBezTo>
                  <a:cubicBezTo>
                    <a:pt x="12150" y="4660"/>
                    <a:pt x="12147" y="4695"/>
                    <a:pt x="12144" y="4730"/>
                  </a:cubicBezTo>
                  <a:cubicBezTo>
                    <a:pt x="12135" y="4807"/>
                    <a:pt x="12190" y="4877"/>
                    <a:pt x="12268" y="4885"/>
                  </a:cubicBezTo>
                  <a:cubicBezTo>
                    <a:pt x="12274" y="4886"/>
                    <a:pt x="12279" y="4886"/>
                    <a:pt x="12285" y="4886"/>
                  </a:cubicBezTo>
                  <a:cubicBezTo>
                    <a:pt x="12355" y="4886"/>
                    <a:pt x="12416" y="4832"/>
                    <a:pt x="12424" y="4761"/>
                  </a:cubicBezTo>
                  <a:cubicBezTo>
                    <a:pt x="12429" y="4717"/>
                    <a:pt x="12432" y="4671"/>
                    <a:pt x="12432" y="4623"/>
                  </a:cubicBezTo>
                  <a:cubicBezTo>
                    <a:pt x="12432" y="4471"/>
                    <a:pt x="12406" y="4312"/>
                    <a:pt x="12357" y="4148"/>
                  </a:cubicBezTo>
                  <a:cubicBezTo>
                    <a:pt x="12338" y="4087"/>
                    <a:pt x="12282" y="4047"/>
                    <a:pt x="12222" y="4047"/>
                  </a:cubicBezTo>
                  <a:close/>
                  <a:moveTo>
                    <a:pt x="4588" y="4101"/>
                  </a:moveTo>
                  <a:cubicBezTo>
                    <a:pt x="4528" y="4101"/>
                    <a:pt x="4474" y="4138"/>
                    <a:pt x="4455" y="4198"/>
                  </a:cubicBezTo>
                  <a:cubicBezTo>
                    <a:pt x="4395" y="4377"/>
                    <a:pt x="4345" y="4564"/>
                    <a:pt x="4303" y="4756"/>
                  </a:cubicBezTo>
                  <a:cubicBezTo>
                    <a:pt x="4287" y="4832"/>
                    <a:pt x="4335" y="4908"/>
                    <a:pt x="4411" y="4924"/>
                  </a:cubicBezTo>
                  <a:cubicBezTo>
                    <a:pt x="4422" y="4927"/>
                    <a:pt x="4432" y="4928"/>
                    <a:pt x="4441" y="4928"/>
                  </a:cubicBezTo>
                  <a:lnTo>
                    <a:pt x="4441" y="4927"/>
                  </a:lnTo>
                  <a:cubicBezTo>
                    <a:pt x="4506" y="4927"/>
                    <a:pt x="4565" y="4883"/>
                    <a:pt x="4579" y="4815"/>
                  </a:cubicBezTo>
                  <a:cubicBezTo>
                    <a:pt x="4618" y="4634"/>
                    <a:pt x="4667" y="4455"/>
                    <a:pt x="4723" y="4286"/>
                  </a:cubicBezTo>
                  <a:cubicBezTo>
                    <a:pt x="4748" y="4213"/>
                    <a:pt x="4707" y="4133"/>
                    <a:pt x="4634" y="4108"/>
                  </a:cubicBezTo>
                  <a:cubicBezTo>
                    <a:pt x="4618" y="4104"/>
                    <a:pt x="4603" y="4101"/>
                    <a:pt x="4588" y="4101"/>
                  </a:cubicBezTo>
                  <a:close/>
                  <a:moveTo>
                    <a:pt x="10841" y="4171"/>
                  </a:moveTo>
                  <a:cubicBezTo>
                    <a:pt x="10832" y="4171"/>
                    <a:pt x="10823" y="4172"/>
                    <a:pt x="10814" y="4173"/>
                  </a:cubicBezTo>
                  <a:cubicBezTo>
                    <a:pt x="10738" y="4188"/>
                    <a:pt x="10687" y="4262"/>
                    <a:pt x="10703" y="4339"/>
                  </a:cubicBezTo>
                  <a:cubicBezTo>
                    <a:pt x="10745" y="4557"/>
                    <a:pt x="10825" y="4749"/>
                    <a:pt x="10937" y="4911"/>
                  </a:cubicBezTo>
                  <a:cubicBezTo>
                    <a:pt x="10965" y="4949"/>
                    <a:pt x="11008" y="4971"/>
                    <a:pt x="11054" y="4971"/>
                  </a:cubicBezTo>
                  <a:cubicBezTo>
                    <a:pt x="11082" y="4971"/>
                    <a:pt x="11110" y="4962"/>
                    <a:pt x="11134" y="4945"/>
                  </a:cubicBezTo>
                  <a:cubicBezTo>
                    <a:pt x="11198" y="4900"/>
                    <a:pt x="11213" y="4812"/>
                    <a:pt x="11169" y="4748"/>
                  </a:cubicBezTo>
                  <a:cubicBezTo>
                    <a:pt x="11078" y="4619"/>
                    <a:pt x="11014" y="4464"/>
                    <a:pt x="10979" y="4284"/>
                  </a:cubicBezTo>
                  <a:cubicBezTo>
                    <a:pt x="10966" y="4217"/>
                    <a:pt x="10908" y="4171"/>
                    <a:pt x="10841" y="4171"/>
                  </a:cubicBezTo>
                  <a:close/>
                  <a:moveTo>
                    <a:pt x="11479" y="5048"/>
                  </a:moveTo>
                  <a:cubicBezTo>
                    <a:pt x="11427" y="5048"/>
                    <a:pt x="11378" y="5077"/>
                    <a:pt x="11353" y="5126"/>
                  </a:cubicBezTo>
                  <a:cubicBezTo>
                    <a:pt x="11318" y="5196"/>
                    <a:pt x="11348" y="5281"/>
                    <a:pt x="11417" y="5315"/>
                  </a:cubicBezTo>
                  <a:cubicBezTo>
                    <a:pt x="11552" y="5381"/>
                    <a:pt x="11682" y="5415"/>
                    <a:pt x="11803" y="5415"/>
                  </a:cubicBezTo>
                  <a:cubicBezTo>
                    <a:pt x="11907" y="5415"/>
                    <a:pt x="12004" y="5391"/>
                    <a:pt x="12089" y="5342"/>
                  </a:cubicBezTo>
                  <a:cubicBezTo>
                    <a:pt x="12157" y="5304"/>
                    <a:pt x="12182" y="5218"/>
                    <a:pt x="12143" y="5150"/>
                  </a:cubicBezTo>
                  <a:cubicBezTo>
                    <a:pt x="12117" y="5104"/>
                    <a:pt x="12069" y="5079"/>
                    <a:pt x="12020" y="5079"/>
                  </a:cubicBezTo>
                  <a:cubicBezTo>
                    <a:pt x="11997" y="5079"/>
                    <a:pt x="11973" y="5085"/>
                    <a:pt x="11952" y="5097"/>
                  </a:cubicBezTo>
                  <a:cubicBezTo>
                    <a:pt x="11908" y="5121"/>
                    <a:pt x="11858" y="5133"/>
                    <a:pt x="11803" y="5133"/>
                  </a:cubicBezTo>
                  <a:cubicBezTo>
                    <a:pt x="11726" y="5133"/>
                    <a:pt x="11637" y="5109"/>
                    <a:pt x="11541" y="5063"/>
                  </a:cubicBezTo>
                  <a:cubicBezTo>
                    <a:pt x="11521" y="5053"/>
                    <a:pt x="11500" y="5048"/>
                    <a:pt x="11479" y="5048"/>
                  </a:cubicBezTo>
                  <a:close/>
                  <a:moveTo>
                    <a:pt x="4351" y="5201"/>
                  </a:moveTo>
                  <a:cubicBezTo>
                    <a:pt x="4280" y="5201"/>
                    <a:pt x="4219" y="5255"/>
                    <a:pt x="4211" y="5327"/>
                  </a:cubicBezTo>
                  <a:cubicBezTo>
                    <a:pt x="4189" y="5518"/>
                    <a:pt x="4177" y="5713"/>
                    <a:pt x="4173" y="5904"/>
                  </a:cubicBezTo>
                  <a:cubicBezTo>
                    <a:pt x="4172" y="5981"/>
                    <a:pt x="4234" y="6046"/>
                    <a:pt x="4312" y="6048"/>
                  </a:cubicBezTo>
                  <a:lnTo>
                    <a:pt x="4314" y="6048"/>
                  </a:lnTo>
                  <a:cubicBezTo>
                    <a:pt x="4391" y="6048"/>
                    <a:pt x="4454" y="5985"/>
                    <a:pt x="4455" y="5908"/>
                  </a:cubicBezTo>
                  <a:cubicBezTo>
                    <a:pt x="4459" y="5727"/>
                    <a:pt x="4471" y="5542"/>
                    <a:pt x="4490" y="5358"/>
                  </a:cubicBezTo>
                  <a:cubicBezTo>
                    <a:pt x="4499" y="5281"/>
                    <a:pt x="4444" y="5211"/>
                    <a:pt x="4367" y="5202"/>
                  </a:cubicBezTo>
                  <a:cubicBezTo>
                    <a:pt x="4361" y="5202"/>
                    <a:pt x="4356" y="5201"/>
                    <a:pt x="4351" y="5201"/>
                  </a:cubicBezTo>
                  <a:close/>
                  <a:moveTo>
                    <a:pt x="3243" y="6015"/>
                  </a:moveTo>
                  <a:cubicBezTo>
                    <a:pt x="3236" y="6015"/>
                    <a:pt x="3230" y="6015"/>
                    <a:pt x="3224" y="6016"/>
                  </a:cubicBezTo>
                  <a:cubicBezTo>
                    <a:pt x="3129" y="6030"/>
                    <a:pt x="3035" y="6050"/>
                    <a:pt x="2941" y="6077"/>
                  </a:cubicBezTo>
                  <a:cubicBezTo>
                    <a:pt x="2847" y="6103"/>
                    <a:pt x="2749" y="6137"/>
                    <a:pt x="2649" y="6179"/>
                  </a:cubicBezTo>
                  <a:cubicBezTo>
                    <a:pt x="2577" y="6208"/>
                    <a:pt x="2544" y="6290"/>
                    <a:pt x="2573" y="6362"/>
                  </a:cubicBezTo>
                  <a:cubicBezTo>
                    <a:pt x="2597" y="6416"/>
                    <a:pt x="2648" y="6449"/>
                    <a:pt x="2703" y="6449"/>
                  </a:cubicBezTo>
                  <a:cubicBezTo>
                    <a:pt x="2722" y="6449"/>
                    <a:pt x="2740" y="6446"/>
                    <a:pt x="2758" y="6438"/>
                  </a:cubicBezTo>
                  <a:cubicBezTo>
                    <a:pt x="2844" y="6403"/>
                    <a:pt x="2931" y="6372"/>
                    <a:pt x="3017" y="6349"/>
                  </a:cubicBezTo>
                  <a:cubicBezTo>
                    <a:pt x="3100" y="6326"/>
                    <a:pt x="3183" y="6307"/>
                    <a:pt x="3267" y="6295"/>
                  </a:cubicBezTo>
                  <a:cubicBezTo>
                    <a:pt x="3343" y="6284"/>
                    <a:pt x="3397" y="6212"/>
                    <a:pt x="3384" y="6135"/>
                  </a:cubicBezTo>
                  <a:cubicBezTo>
                    <a:pt x="3374" y="6064"/>
                    <a:pt x="3312" y="6015"/>
                    <a:pt x="3243" y="6015"/>
                  </a:cubicBezTo>
                  <a:close/>
                  <a:moveTo>
                    <a:pt x="4873" y="6341"/>
                  </a:moveTo>
                  <a:cubicBezTo>
                    <a:pt x="4825" y="6341"/>
                    <a:pt x="4778" y="6366"/>
                    <a:pt x="4753" y="6411"/>
                  </a:cubicBezTo>
                  <a:cubicBezTo>
                    <a:pt x="4713" y="6479"/>
                    <a:pt x="4737" y="6564"/>
                    <a:pt x="4803" y="6604"/>
                  </a:cubicBezTo>
                  <a:cubicBezTo>
                    <a:pt x="4963" y="6697"/>
                    <a:pt x="5109" y="6806"/>
                    <a:pt x="5223" y="6921"/>
                  </a:cubicBezTo>
                  <a:cubicBezTo>
                    <a:pt x="5250" y="6948"/>
                    <a:pt x="5286" y="6962"/>
                    <a:pt x="5323" y="6963"/>
                  </a:cubicBezTo>
                  <a:lnTo>
                    <a:pt x="5323" y="6963"/>
                  </a:lnTo>
                  <a:cubicBezTo>
                    <a:pt x="5359" y="6962"/>
                    <a:pt x="5395" y="6949"/>
                    <a:pt x="5423" y="6921"/>
                  </a:cubicBezTo>
                  <a:cubicBezTo>
                    <a:pt x="5478" y="6866"/>
                    <a:pt x="5478" y="6778"/>
                    <a:pt x="5423" y="6722"/>
                  </a:cubicBezTo>
                  <a:cubicBezTo>
                    <a:pt x="5289" y="6588"/>
                    <a:pt x="5129" y="6466"/>
                    <a:pt x="4945" y="6360"/>
                  </a:cubicBezTo>
                  <a:cubicBezTo>
                    <a:pt x="4922" y="6347"/>
                    <a:pt x="4898" y="6341"/>
                    <a:pt x="4873" y="6341"/>
                  </a:cubicBezTo>
                  <a:close/>
                  <a:moveTo>
                    <a:pt x="5323" y="6963"/>
                  </a:moveTo>
                  <a:cubicBezTo>
                    <a:pt x="5323" y="6963"/>
                    <a:pt x="5322" y="6963"/>
                    <a:pt x="5322" y="6963"/>
                  </a:cubicBezTo>
                  <a:lnTo>
                    <a:pt x="5323" y="6963"/>
                  </a:lnTo>
                  <a:cubicBezTo>
                    <a:pt x="5323" y="6963"/>
                    <a:pt x="5323" y="6963"/>
                    <a:pt x="5323" y="6963"/>
                  </a:cubicBezTo>
                  <a:close/>
                  <a:moveTo>
                    <a:pt x="2204" y="6428"/>
                  </a:moveTo>
                  <a:cubicBezTo>
                    <a:pt x="2178" y="6428"/>
                    <a:pt x="2152" y="6435"/>
                    <a:pt x="2129" y="6449"/>
                  </a:cubicBezTo>
                  <a:cubicBezTo>
                    <a:pt x="1976" y="6546"/>
                    <a:pt x="1815" y="6658"/>
                    <a:pt x="1656" y="6784"/>
                  </a:cubicBezTo>
                  <a:cubicBezTo>
                    <a:pt x="1595" y="6832"/>
                    <a:pt x="1584" y="6920"/>
                    <a:pt x="1631" y="6981"/>
                  </a:cubicBezTo>
                  <a:cubicBezTo>
                    <a:pt x="1659" y="7016"/>
                    <a:pt x="1700" y="7035"/>
                    <a:pt x="1742" y="7035"/>
                  </a:cubicBezTo>
                  <a:lnTo>
                    <a:pt x="1742" y="7035"/>
                  </a:lnTo>
                  <a:cubicBezTo>
                    <a:pt x="1773" y="7035"/>
                    <a:pt x="1803" y="7025"/>
                    <a:pt x="1829" y="7005"/>
                  </a:cubicBezTo>
                  <a:cubicBezTo>
                    <a:pt x="1982" y="6887"/>
                    <a:pt x="2132" y="6780"/>
                    <a:pt x="2278" y="6689"/>
                  </a:cubicBezTo>
                  <a:cubicBezTo>
                    <a:pt x="2344" y="6648"/>
                    <a:pt x="2365" y="6561"/>
                    <a:pt x="2323" y="6495"/>
                  </a:cubicBezTo>
                  <a:cubicBezTo>
                    <a:pt x="2297" y="6452"/>
                    <a:pt x="2251" y="6428"/>
                    <a:pt x="2204" y="6428"/>
                  </a:cubicBezTo>
                  <a:close/>
                  <a:moveTo>
                    <a:pt x="1742" y="7035"/>
                  </a:moveTo>
                  <a:cubicBezTo>
                    <a:pt x="1742" y="7035"/>
                    <a:pt x="1742" y="7035"/>
                    <a:pt x="1742" y="7035"/>
                  </a:cubicBezTo>
                  <a:lnTo>
                    <a:pt x="1743" y="7035"/>
                  </a:lnTo>
                  <a:cubicBezTo>
                    <a:pt x="1743" y="7035"/>
                    <a:pt x="1742" y="7035"/>
                    <a:pt x="1742" y="7035"/>
                  </a:cubicBezTo>
                  <a:close/>
                  <a:moveTo>
                    <a:pt x="3811" y="5999"/>
                  </a:moveTo>
                  <a:cubicBezTo>
                    <a:pt x="3739" y="5999"/>
                    <a:pt x="3674" y="6053"/>
                    <a:pt x="3667" y="6128"/>
                  </a:cubicBezTo>
                  <a:cubicBezTo>
                    <a:pt x="3660" y="6206"/>
                    <a:pt x="3717" y="6274"/>
                    <a:pt x="3795" y="6282"/>
                  </a:cubicBezTo>
                  <a:cubicBezTo>
                    <a:pt x="3943" y="6295"/>
                    <a:pt x="4092" y="6323"/>
                    <a:pt x="4239" y="6365"/>
                  </a:cubicBezTo>
                  <a:cubicBezTo>
                    <a:pt x="4207" y="6393"/>
                    <a:pt x="4189" y="6436"/>
                    <a:pt x="4193" y="6481"/>
                  </a:cubicBezTo>
                  <a:cubicBezTo>
                    <a:pt x="4210" y="6685"/>
                    <a:pt x="4238" y="6878"/>
                    <a:pt x="4276" y="7057"/>
                  </a:cubicBezTo>
                  <a:cubicBezTo>
                    <a:pt x="4291" y="7123"/>
                    <a:pt x="4348" y="7168"/>
                    <a:pt x="4414" y="7168"/>
                  </a:cubicBezTo>
                  <a:cubicBezTo>
                    <a:pt x="4424" y="7168"/>
                    <a:pt x="4434" y="7167"/>
                    <a:pt x="4444" y="7166"/>
                  </a:cubicBezTo>
                  <a:cubicBezTo>
                    <a:pt x="4520" y="7149"/>
                    <a:pt x="4569" y="7074"/>
                    <a:pt x="4552" y="6998"/>
                  </a:cubicBezTo>
                  <a:cubicBezTo>
                    <a:pt x="4516" y="6830"/>
                    <a:pt x="4490" y="6649"/>
                    <a:pt x="4473" y="6458"/>
                  </a:cubicBezTo>
                  <a:cubicBezTo>
                    <a:pt x="4471" y="6425"/>
                    <a:pt x="4457" y="6395"/>
                    <a:pt x="4435" y="6372"/>
                  </a:cubicBezTo>
                  <a:cubicBezTo>
                    <a:pt x="4462" y="6355"/>
                    <a:pt x="4483" y="6329"/>
                    <a:pt x="4494" y="6297"/>
                  </a:cubicBezTo>
                  <a:cubicBezTo>
                    <a:pt x="4517" y="6223"/>
                    <a:pt x="4477" y="6143"/>
                    <a:pt x="4402" y="6120"/>
                  </a:cubicBezTo>
                  <a:cubicBezTo>
                    <a:pt x="4211" y="6059"/>
                    <a:pt x="4015" y="6018"/>
                    <a:pt x="3820" y="6000"/>
                  </a:cubicBezTo>
                  <a:cubicBezTo>
                    <a:pt x="3817" y="6000"/>
                    <a:pt x="3814" y="5999"/>
                    <a:pt x="3811" y="5999"/>
                  </a:cubicBezTo>
                  <a:close/>
                  <a:moveTo>
                    <a:pt x="1312" y="7118"/>
                  </a:moveTo>
                  <a:cubicBezTo>
                    <a:pt x="1278" y="7118"/>
                    <a:pt x="1243" y="7130"/>
                    <a:pt x="1216" y="7155"/>
                  </a:cubicBezTo>
                  <a:cubicBezTo>
                    <a:pt x="1069" y="7290"/>
                    <a:pt x="931" y="7424"/>
                    <a:pt x="805" y="7554"/>
                  </a:cubicBezTo>
                  <a:cubicBezTo>
                    <a:pt x="751" y="7609"/>
                    <a:pt x="752" y="7699"/>
                    <a:pt x="807" y="7753"/>
                  </a:cubicBezTo>
                  <a:cubicBezTo>
                    <a:pt x="835" y="7780"/>
                    <a:pt x="871" y="7793"/>
                    <a:pt x="906" y="7793"/>
                  </a:cubicBezTo>
                  <a:cubicBezTo>
                    <a:pt x="943" y="7793"/>
                    <a:pt x="980" y="7778"/>
                    <a:pt x="1007" y="7750"/>
                  </a:cubicBezTo>
                  <a:cubicBezTo>
                    <a:pt x="1129" y="7625"/>
                    <a:pt x="1264" y="7493"/>
                    <a:pt x="1407" y="7363"/>
                  </a:cubicBezTo>
                  <a:cubicBezTo>
                    <a:pt x="1465" y="7310"/>
                    <a:pt x="1468" y="7221"/>
                    <a:pt x="1416" y="7163"/>
                  </a:cubicBezTo>
                  <a:cubicBezTo>
                    <a:pt x="1388" y="7133"/>
                    <a:pt x="1350" y="7118"/>
                    <a:pt x="1312" y="7118"/>
                  </a:cubicBezTo>
                  <a:close/>
                  <a:moveTo>
                    <a:pt x="5623" y="7151"/>
                  </a:moveTo>
                  <a:cubicBezTo>
                    <a:pt x="5610" y="7151"/>
                    <a:pt x="5598" y="7153"/>
                    <a:pt x="5585" y="7156"/>
                  </a:cubicBezTo>
                  <a:cubicBezTo>
                    <a:pt x="5511" y="7177"/>
                    <a:pt x="5467" y="7255"/>
                    <a:pt x="5487" y="7330"/>
                  </a:cubicBezTo>
                  <a:cubicBezTo>
                    <a:pt x="5497" y="7368"/>
                    <a:pt x="5503" y="7406"/>
                    <a:pt x="5503" y="7442"/>
                  </a:cubicBezTo>
                  <a:cubicBezTo>
                    <a:pt x="5503" y="7540"/>
                    <a:pt x="5462" y="7620"/>
                    <a:pt x="5377" y="7689"/>
                  </a:cubicBezTo>
                  <a:cubicBezTo>
                    <a:pt x="5317" y="7739"/>
                    <a:pt x="5309" y="7827"/>
                    <a:pt x="5358" y="7887"/>
                  </a:cubicBezTo>
                  <a:cubicBezTo>
                    <a:pt x="5386" y="7922"/>
                    <a:pt x="5426" y="7939"/>
                    <a:pt x="5467" y="7939"/>
                  </a:cubicBezTo>
                  <a:cubicBezTo>
                    <a:pt x="5499" y="7939"/>
                    <a:pt x="5530" y="7929"/>
                    <a:pt x="5556" y="7907"/>
                  </a:cubicBezTo>
                  <a:cubicBezTo>
                    <a:pt x="5706" y="7785"/>
                    <a:pt x="5785" y="7624"/>
                    <a:pt x="5785" y="7442"/>
                  </a:cubicBezTo>
                  <a:cubicBezTo>
                    <a:pt x="5785" y="7380"/>
                    <a:pt x="5777" y="7318"/>
                    <a:pt x="5758" y="7254"/>
                  </a:cubicBezTo>
                  <a:cubicBezTo>
                    <a:pt x="5742" y="7192"/>
                    <a:pt x="5685" y="7151"/>
                    <a:pt x="5623" y="7151"/>
                  </a:cubicBezTo>
                  <a:close/>
                  <a:moveTo>
                    <a:pt x="4583" y="7424"/>
                  </a:moveTo>
                  <a:cubicBezTo>
                    <a:pt x="4564" y="7424"/>
                    <a:pt x="4544" y="7428"/>
                    <a:pt x="4525" y="7437"/>
                  </a:cubicBezTo>
                  <a:cubicBezTo>
                    <a:pt x="4454" y="7470"/>
                    <a:pt x="4423" y="7553"/>
                    <a:pt x="4455" y="7624"/>
                  </a:cubicBezTo>
                  <a:cubicBezTo>
                    <a:pt x="4580" y="7896"/>
                    <a:pt x="4733" y="8059"/>
                    <a:pt x="4909" y="8109"/>
                  </a:cubicBezTo>
                  <a:cubicBezTo>
                    <a:pt x="4923" y="8113"/>
                    <a:pt x="4935" y="8114"/>
                    <a:pt x="4947" y="8114"/>
                  </a:cubicBezTo>
                  <a:cubicBezTo>
                    <a:pt x="5010" y="8114"/>
                    <a:pt x="5066" y="8074"/>
                    <a:pt x="5083" y="8011"/>
                  </a:cubicBezTo>
                  <a:cubicBezTo>
                    <a:pt x="5104" y="7936"/>
                    <a:pt x="5060" y="7858"/>
                    <a:pt x="4985" y="7837"/>
                  </a:cubicBezTo>
                  <a:cubicBezTo>
                    <a:pt x="4896" y="7813"/>
                    <a:pt x="4797" y="7691"/>
                    <a:pt x="4712" y="7506"/>
                  </a:cubicBezTo>
                  <a:cubicBezTo>
                    <a:pt x="4688" y="7454"/>
                    <a:pt x="4637" y="7424"/>
                    <a:pt x="4583" y="7424"/>
                  </a:cubicBezTo>
                  <a:close/>
                  <a:moveTo>
                    <a:pt x="522" y="7925"/>
                  </a:moveTo>
                  <a:cubicBezTo>
                    <a:pt x="483" y="7925"/>
                    <a:pt x="444" y="7941"/>
                    <a:pt x="416" y="7973"/>
                  </a:cubicBezTo>
                  <a:cubicBezTo>
                    <a:pt x="188" y="8233"/>
                    <a:pt x="54" y="8409"/>
                    <a:pt x="48" y="8417"/>
                  </a:cubicBezTo>
                  <a:cubicBezTo>
                    <a:pt x="1" y="8479"/>
                    <a:pt x="13" y="8567"/>
                    <a:pt x="74" y="8615"/>
                  </a:cubicBezTo>
                  <a:cubicBezTo>
                    <a:pt x="100" y="8635"/>
                    <a:pt x="131" y="8643"/>
                    <a:pt x="160" y="8643"/>
                  </a:cubicBezTo>
                  <a:cubicBezTo>
                    <a:pt x="203" y="8643"/>
                    <a:pt x="245" y="8624"/>
                    <a:pt x="273" y="8588"/>
                  </a:cubicBezTo>
                  <a:cubicBezTo>
                    <a:pt x="274" y="8586"/>
                    <a:pt x="408" y="8410"/>
                    <a:pt x="628" y="8159"/>
                  </a:cubicBezTo>
                  <a:cubicBezTo>
                    <a:pt x="680" y="8101"/>
                    <a:pt x="673" y="8012"/>
                    <a:pt x="615" y="7961"/>
                  </a:cubicBezTo>
                  <a:cubicBezTo>
                    <a:pt x="588" y="7937"/>
                    <a:pt x="555" y="7925"/>
                    <a:pt x="522" y="79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08" name="Google Shape;108;p11"/>
            <p:cNvGrpSpPr/>
            <p:nvPr/>
          </p:nvGrpSpPr>
          <p:grpSpPr>
            <a:xfrm rot="8582152">
              <a:off x="7076290" y="677271"/>
              <a:ext cx="244726" cy="262066"/>
              <a:chOff x="6250164" y="1784357"/>
              <a:chExt cx="275679" cy="295212"/>
            </a:xfrm>
          </p:grpSpPr>
          <p:sp>
            <p:nvSpPr>
              <p:cNvPr id="109" name="Google Shape;109;p11"/>
              <p:cNvSpPr/>
              <p:nvPr/>
            </p:nvSpPr>
            <p:spPr>
              <a:xfrm>
                <a:off x="6250164" y="1784357"/>
                <a:ext cx="275679" cy="295212"/>
              </a:xfrm>
              <a:custGeom>
                <a:avLst/>
                <a:gdLst/>
                <a:ahLst/>
                <a:cxnLst/>
                <a:rect l="l" t="t" r="r" b="b"/>
                <a:pathLst>
                  <a:path w="22978" h="24601" extrusionOk="0">
                    <a:moveTo>
                      <a:pt x="18976" y="2323"/>
                    </a:moveTo>
                    <a:lnTo>
                      <a:pt x="18976" y="2323"/>
                    </a:lnTo>
                    <a:cubicBezTo>
                      <a:pt x="15838" y="5016"/>
                      <a:pt x="10896" y="9610"/>
                      <a:pt x="6548" y="13720"/>
                    </a:cubicBezTo>
                    <a:cubicBezTo>
                      <a:pt x="4421" y="13553"/>
                      <a:pt x="2007" y="13070"/>
                      <a:pt x="1286" y="12504"/>
                    </a:cubicBezTo>
                    <a:cubicBezTo>
                      <a:pt x="2602" y="10884"/>
                      <a:pt x="13491" y="4931"/>
                      <a:pt x="18976" y="2323"/>
                    </a:cubicBezTo>
                    <a:close/>
                    <a:moveTo>
                      <a:pt x="21431" y="2912"/>
                    </a:moveTo>
                    <a:lnTo>
                      <a:pt x="21431" y="2912"/>
                    </a:lnTo>
                    <a:cubicBezTo>
                      <a:pt x="20429" y="8230"/>
                      <a:pt x="16808" y="21311"/>
                      <a:pt x="15651" y="23385"/>
                    </a:cubicBezTo>
                    <a:cubicBezTo>
                      <a:pt x="14868" y="22650"/>
                      <a:pt x="13070" y="19307"/>
                      <a:pt x="11657" y="16237"/>
                    </a:cubicBezTo>
                    <a:cubicBezTo>
                      <a:pt x="17262" y="8871"/>
                      <a:pt x="20060" y="4995"/>
                      <a:pt x="21431" y="2912"/>
                    </a:cubicBezTo>
                    <a:close/>
                    <a:moveTo>
                      <a:pt x="22064" y="0"/>
                    </a:moveTo>
                    <a:cubicBezTo>
                      <a:pt x="20297" y="0"/>
                      <a:pt x="1383" y="9949"/>
                      <a:pt x="217" y="12144"/>
                    </a:cubicBezTo>
                    <a:cubicBezTo>
                      <a:pt x="0" y="12551"/>
                      <a:pt x="150" y="12847"/>
                      <a:pt x="223" y="12955"/>
                    </a:cubicBezTo>
                    <a:cubicBezTo>
                      <a:pt x="1187" y="14388"/>
                      <a:pt x="5798" y="14769"/>
                      <a:pt x="6712" y="14830"/>
                    </a:cubicBezTo>
                    <a:cubicBezTo>
                      <a:pt x="6720" y="14831"/>
                      <a:pt x="6728" y="14831"/>
                      <a:pt x="6736" y="14831"/>
                    </a:cubicBezTo>
                    <a:cubicBezTo>
                      <a:pt x="6878" y="14831"/>
                      <a:pt x="7020" y="14781"/>
                      <a:pt x="7125" y="14684"/>
                    </a:cubicBezTo>
                    <a:cubicBezTo>
                      <a:pt x="11221" y="10811"/>
                      <a:pt x="17376" y="5104"/>
                      <a:pt x="20411" y="2487"/>
                    </a:cubicBezTo>
                    <a:lnTo>
                      <a:pt x="20411" y="2487"/>
                    </a:lnTo>
                    <a:cubicBezTo>
                      <a:pt x="18246" y="5649"/>
                      <a:pt x="13697" y="11751"/>
                      <a:pt x="10585" y="15835"/>
                    </a:cubicBezTo>
                    <a:cubicBezTo>
                      <a:pt x="10465" y="15996"/>
                      <a:pt x="10439" y="16210"/>
                      <a:pt x="10524" y="16395"/>
                    </a:cubicBezTo>
                    <a:cubicBezTo>
                      <a:pt x="12999" y="21838"/>
                      <a:pt x="14760" y="24601"/>
                      <a:pt x="15753" y="24601"/>
                    </a:cubicBezTo>
                    <a:cubicBezTo>
                      <a:pt x="15800" y="24598"/>
                      <a:pt x="15903" y="24586"/>
                      <a:pt x="15947" y="24575"/>
                    </a:cubicBezTo>
                    <a:cubicBezTo>
                      <a:pt x="17529" y="24164"/>
                      <a:pt x="21850" y="6232"/>
                      <a:pt x="22345" y="3797"/>
                    </a:cubicBezTo>
                    <a:cubicBezTo>
                      <a:pt x="22978" y="692"/>
                      <a:pt x="22814" y="381"/>
                      <a:pt x="22497" y="138"/>
                    </a:cubicBezTo>
                    <a:cubicBezTo>
                      <a:pt x="22494" y="135"/>
                      <a:pt x="22494" y="135"/>
                      <a:pt x="22494" y="135"/>
                    </a:cubicBezTo>
                    <a:cubicBezTo>
                      <a:pt x="22453" y="103"/>
                      <a:pt x="22407" y="79"/>
                      <a:pt x="22360" y="62"/>
                    </a:cubicBezTo>
                    <a:cubicBezTo>
                      <a:pt x="22357" y="59"/>
                      <a:pt x="22354" y="56"/>
                      <a:pt x="22351" y="56"/>
                    </a:cubicBezTo>
                    <a:cubicBezTo>
                      <a:pt x="22348" y="53"/>
                      <a:pt x="22342" y="53"/>
                      <a:pt x="22339" y="53"/>
                    </a:cubicBezTo>
                    <a:cubicBezTo>
                      <a:pt x="22307" y="38"/>
                      <a:pt x="22272" y="27"/>
                      <a:pt x="22237" y="18"/>
                    </a:cubicBezTo>
                    <a:lnTo>
                      <a:pt x="22234" y="18"/>
                    </a:lnTo>
                    <a:cubicBezTo>
                      <a:pt x="22199" y="9"/>
                      <a:pt x="22102" y="0"/>
                      <a:pt x="220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11"/>
              <p:cNvSpPr/>
              <p:nvPr/>
            </p:nvSpPr>
            <p:spPr>
              <a:xfrm>
                <a:off x="6324777" y="1951241"/>
                <a:ext cx="81175" cy="104808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8734" extrusionOk="0">
                    <a:moveTo>
                      <a:pt x="613" y="0"/>
                    </a:moveTo>
                    <a:cubicBezTo>
                      <a:pt x="560" y="0"/>
                      <a:pt x="508" y="8"/>
                      <a:pt x="455" y="24"/>
                    </a:cubicBezTo>
                    <a:cubicBezTo>
                      <a:pt x="165" y="112"/>
                      <a:pt x="1" y="416"/>
                      <a:pt x="86" y="707"/>
                    </a:cubicBezTo>
                    <a:cubicBezTo>
                      <a:pt x="1097" y="4087"/>
                      <a:pt x="2468" y="8210"/>
                      <a:pt x="3262" y="8634"/>
                    </a:cubicBezTo>
                    <a:cubicBezTo>
                      <a:pt x="3355" y="8684"/>
                      <a:pt x="3487" y="8734"/>
                      <a:pt x="3651" y="8734"/>
                    </a:cubicBezTo>
                    <a:lnTo>
                      <a:pt x="3654" y="8734"/>
                    </a:lnTo>
                    <a:cubicBezTo>
                      <a:pt x="3736" y="8734"/>
                      <a:pt x="3830" y="8719"/>
                      <a:pt x="3933" y="8690"/>
                    </a:cubicBezTo>
                    <a:cubicBezTo>
                      <a:pt x="4899" y="8391"/>
                      <a:pt x="6139" y="6173"/>
                      <a:pt x="6625" y="5236"/>
                    </a:cubicBezTo>
                    <a:cubicBezTo>
                      <a:pt x="6766" y="4966"/>
                      <a:pt x="6660" y="4635"/>
                      <a:pt x="6394" y="4498"/>
                    </a:cubicBezTo>
                    <a:cubicBezTo>
                      <a:pt x="6312" y="4455"/>
                      <a:pt x="6225" y="4435"/>
                      <a:pt x="6140" y="4435"/>
                    </a:cubicBezTo>
                    <a:cubicBezTo>
                      <a:pt x="5942" y="4435"/>
                      <a:pt x="5751" y="4543"/>
                      <a:pt x="5655" y="4729"/>
                    </a:cubicBezTo>
                    <a:cubicBezTo>
                      <a:pt x="4981" y="6021"/>
                      <a:pt x="4141" y="7254"/>
                      <a:pt x="3728" y="7574"/>
                    </a:cubicBezTo>
                    <a:cubicBezTo>
                      <a:pt x="3215" y="6783"/>
                      <a:pt x="2025" y="3364"/>
                      <a:pt x="1138" y="393"/>
                    </a:cubicBezTo>
                    <a:cubicBezTo>
                      <a:pt x="1066" y="155"/>
                      <a:pt x="848" y="0"/>
                      <a:pt x="613" y="0"/>
                    </a:cubicBezTo>
                    <a:close/>
                  </a:path>
                </a:pathLst>
              </a:custGeom>
              <a:solidFill>
                <a:srgbClr val="2518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11" name="Google Shape;111;p11"/>
          <p:cNvSpPr/>
          <p:nvPr/>
        </p:nvSpPr>
        <p:spPr>
          <a:xfrm rot="10800000" flipH="1">
            <a:off x="3315634" y="6289939"/>
            <a:ext cx="1356924" cy="379660"/>
          </a:xfrm>
          <a:custGeom>
            <a:avLst/>
            <a:gdLst/>
            <a:ahLst/>
            <a:cxnLst/>
            <a:rect l="l" t="t" r="r" b="b"/>
            <a:pathLst>
              <a:path w="17823" h="4987" extrusionOk="0">
                <a:moveTo>
                  <a:pt x="6644" y="0"/>
                </a:moveTo>
                <a:cubicBezTo>
                  <a:pt x="6637" y="0"/>
                  <a:pt x="6630" y="1"/>
                  <a:pt x="6622" y="2"/>
                </a:cubicBezTo>
                <a:cubicBezTo>
                  <a:pt x="6473" y="34"/>
                  <a:pt x="6330" y="92"/>
                  <a:pt x="6205" y="169"/>
                </a:cubicBezTo>
                <a:cubicBezTo>
                  <a:pt x="6156" y="200"/>
                  <a:pt x="6141" y="263"/>
                  <a:pt x="6172" y="312"/>
                </a:cubicBezTo>
                <a:cubicBezTo>
                  <a:pt x="6191" y="344"/>
                  <a:pt x="6226" y="361"/>
                  <a:pt x="6260" y="361"/>
                </a:cubicBezTo>
                <a:cubicBezTo>
                  <a:pt x="6278" y="361"/>
                  <a:pt x="6298" y="356"/>
                  <a:pt x="6314" y="345"/>
                </a:cubicBezTo>
                <a:cubicBezTo>
                  <a:pt x="6419" y="282"/>
                  <a:pt x="6540" y="233"/>
                  <a:pt x="6665" y="206"/>
                </a:cubicBezTo>
                <a:cubicBezTo>
                  <a:pt x="6722" y="193"/>
                  <a:pt x="6757" y="138"/>
                  <a:pt x="6745" y="82"/>
                </a:cubicBezTo>
                <a:cubicBezTo>
                  <a:pt x="6735" y="34"/>
                  <a:pt x="6692" y="0"/>
                  <a:pt x="6644" y="0"/>
                </a:cubicBezTo>
                <a:close/>
                <a:moveTo>
                  <a:pt x="6996" y="138"/>
                </a:moveTo>
                <a:cubicBezTo>
                  <a:pt x="6982" y="138"/>
                  <a:pt x="6969" y="140"/>
                  <a:pt x="6956" y="146"/>
                </a:cubicBezTo>
                <a:cubicBezTo>
                  <a:pt x="6903" y="168"/>
                  <a:pt x="6877" y="229"/>
                  <a:pt x="6899" y="282"/>
                </a:cubicBezTo>
                <a:cubicBezTo>
                  <a:pt x="6915" y="320"/>
                  <a:pt x="6924" y="369"/>
                  <a:pt x="6924" y="429"/>
                </a:cubicBezTo>
                <a:cubicBezTo>
                  <a:pt x="6924" y="487"/>
                  <a:pt x="6915" y="555"/>
                  <a:pt x="6899" y="630"/>
                </a:cubicBezTo>
                <a:cubicBezTo>
                  <a:pt x="6888" y="685"/>
                  <a:pt x="6924" y="740"/>
                  <a:pt x="6980" y="752"/>
                </a:cubicBezTo>
                <a:cubicBezTo>
                  <a:pt x="6986" y="753"/>
                  <a:pt x="6994" y="754"/>
                  <a:pt x="7001" y="754"/>
                </a:cubicBezTo>
                <a:lnTo>
                  <a:pt x="7002" y="754"/>
                </a:lnTo>
                <a:cubicBezTo>
                  <a:pt x="7050" y="754"/>
                  <a:pt x="7093" y="721"/>
                  <a:pt x="7103" y="672"/>
                </a:cubicBezTo>
                <a:cubicBezTo>
                  <a:pt x="7122" y="584"/>
                  <a:pt x="7132" y="502"/>
                  <a:pt x="7132" y="429"/>
                </a:cubicBezTo>
                <a:cubicBezTo>
                  <a:pt x="7132" y="340"/>
                  <a:pt x="7119" y="265"/>
                  <a:pt x="7092" y="201"/>
                </a:cubicBezTo>
                <a:cubicBezTo>
                  <a:pt x="7075" y="161"/>
                  <a:pt x="7036" y="138"/>
                  <a:pt x="6996" y="138"/>
                </a:cubicBezTo>
                <a:close/>
                <a:moveTo>
                  <a:pt x="5960" y="437"/>
                </a:moveTo>
                <a:cubicBezTo>
                  <a:pt x="5927" y="437"/>
                  <a:pt x="5894" y="453"/>
                  <a:pt x="5874" y="483"/>
                </a:cubicBezTo>
                <a:cubicBezTo>
                  <a:pt x="5787" y="615"/>
                  <a:pt x="5736" y="762"/>
                  <a:pt x="5722" y="920"/>
                </a:cubicBezTo>
                <a:cubicBezTo>
                  <a:pt x="5717" y="977"/>
                  <a:pt x="5760" y="1028"/>
                  <a:pt x="5818" y="1033"/>
                </a:cubicBezTo>
                <a:lnTo>
                  <a:pt x="5826" y="1033"/>
                </a:lnTo>
                <a:cubicBezTo>
                  <a:pt x="5879" y="1033"/>
                  <a:pt x="5925" y="992"/>
                  <a:pt x="5929" y="937"/>
                </a:cubicBezTo>
                <a:cubicBezTo>
                  <a:pt x="5940" y="815"/>
                  <a:pt x="5979" y="701"/>
                  <a:pt x="6047" y="599"/>
                </a:cubicBezTo>
                <a:cubicBezTo>
                  <a:pt x="6079" y="551"/>
                  <a:pt x="6066" y="486"/>
                  <a:pt x="6019" y="454"/>
                </a:cubicBezTo>
                <a:cubicBezTo>
                  <a:pt x="6001" y="442"/>
                  <a:pt x="5980" y="437"/>
                  <a:pt x="5960" y="437"/>
                </a:cubicBezTo>
                <a:close/>
                <a:moveTo>
                  <a:pt x="17671" y="933"/>
                </a:moveTo>
                <a:cubicBezTo>
                  <a:pt x="17661" y="933"/>
                  <a:pt x="17652" y="934"/>
                  <a:pt x="17642" y="937"/>
                </a:cubicBezTo>
                <a:cubicBezTo>
                  <a:pt x="17587" y="953"/>
                  <a:pt x="17556" y="1011"/>
                  <a:pt x="17571" y="1066"/>
                </a:cubicBezTo>
                <a:lnTo>
                  <a:pt x="17596" y="1059"/>
                </a:lnTo>
                <a:lnTo>
                  <a:pt x="17596" y="1059"/>
                </a:lnTo>
                <a:lnTo>
                  <a:pt x="17769" y="1004"/>
                </a:lnTo>
                <a:cubicBezTo>
                  <a:pt x="17755" y="960"/>
                  <a:pt x="17714" y="933"/>
                  <a:pt x="17671" y="933"/>
                </a:cubicBezTo>
                <a:close/>
                <a:moveTo>
                  <a:pt x="17673" y="1040"/>
                </a:moveTo>
                <a:lnTo>
                  <a:pt x="17596" y="1059"/>
                </a:lnTo>
                <a:lnTo>
                  <a:pt x="17596" y="1059"/>
                </a:lnTo>
                <a:lnTo>
                  <a:pt x="17572" y="1067"/>
                </a:lnTo>
                <a:lnTo>
                  <a:pt x="17572" y="1067"/>
                </a:lnTo>
                <a:lnTo>
                  <a:pt x="17673" y="1040"/>
                </a:lnTo>
                <a:close/>
                <a:moveTo>
                  <a:pt x="6871" y="941"/>
                </a:moveTo>
                <a:cubicBezTo>
                  <a:pt x="6830" y="941"/>
                  <a:pt x="6792" y="964"/>
                  <a:pt x="6776" y="1004"/>
                </a:cubicBezTo>
                <a:cubicBezTo>
                  <a:pt x="6725" y="1121"/>
                  <a:pt x="6664" y="1241"/>
                  <a:pt x="6593" y="1363"/>
                </a:cubicBezTo>
                <a:cubicBezTo>
                  <a:pt x="6564" y="1414"/>
                  <a:pt x="6581" y="1476"/>
                  <a:pt x="6631" y="1505"/>
                </a:cubicBezTo>
                <a:cubicBezTo>
                  <a:pt x="6647" y="1515"/>
                  <a:pt x="6665" y="1519"/>
                  <a:pt x="6682" y="1519"/>
                </a:cubicBezTo>
                <a:lnTo>
                  <a:pt x="6682" y="1520"/>
                </a:lnTo>
                <a:cubicBezTo>
                  <a:pt x="6719" y="1520"/>
                  <a:pt x="6753" y="1500"/>
                  <a:pt x="6773" y="1467"/>
                </a:cubicBezTo>
                <a:cubicBezTo>
                  <a:pt x="6848" y="1339"/>
                  <a:pt x="6913" y="1210"/>
                  <a:pt x="6967" y="1086"/>
                </a:cubicBezTo>
                <a:cubicBezTo>
                  <a:pt x="6989" y="1034"/>
                  <a:pt x="6964" y="973"/>
                  <a:pt x="6912" y="949"/>
                </a:cubicBezTo>
                <a:cubicBezTo>
                  <a:pt x="6898" y="944"/>
                  <a:pt x="6884" y="941"/>
                  <a:pt x="6871" y="941"/>
                </a:cubicBezTo>
                <a:close/>
                <a:moveTo>
                  <a:pt x="5879" y="1233"/>
                </a:moveTo>
                <a:cubicBezTo>
                  <a:pt x="5868" y="1233"/>
                  <a:pt x="5858" y="1235"/>
                  <a:pt x="5847" y="1238"/>
                </a:cubicBezTo>
                <a:cubicBezTo>
                  <a:pt x="5793" y="1257"/>
                  <a:pt x="5763" y="1316"/>
                  <a:pt x="5781" y="1369"/>
                </a:cubicBezTo>
                <a:cubicBezTo>
                  <a:pt x="5823" y="1498"/>
                  <a:pt x="5886" y="1632"/>
                  <a:pt x="5971" y="1766"/>
                </a:cubicBezTo>
                <a:cubicBezTo>
                  <a:pt x="5990" y="1797"/>
                  <a:pt x="6023" y="1815"/>
                  <a:pt x="6059" y="1815"/>
                </a:cubicBezTo>
                <a:cubicBezTo>
                  <a:pt x="6077" y="1815"/>
                  <a:pt x="6096" y="1810"/>
                  <a:pt x="6113" y="1799"/>
                </a:cubicBezTo>
                <a:cubicBezTo>
                  <a:pt x="6162" y="1769"/>
                  <a:pt x="6177" y="1704"/>
                  <a:pt x="6146" y="1656"/>
                </a:cubicBezTo>
                <a:cubicBezTo>
                  <a:pt x="6071" y="1536"/>
                  <a:pt x="6015" y="1418"/>
                  <a:pt x="5978" y="1306"/>
                </a:cubicBezTo>
                <a:cubicBezTo>
                  <a:pt x="5964" y="1261"/>
                  <a:pt x="5923" y="1233"/>
                  <a:pt x="5879" y="1233"/>
                </a:cubicBezTo>
                <a:close/>
                <a:moveTo>
                  <a:pt x="17718" y="1347"/>
                </a:moveTo>
                <a:cubicBezTo>
                  <a:pt x="17661" y="1347"/>
                  <a:pt x="17614" y="1389"/>
                  <a:pt x="17611" y="1445"/>
                </a:cubicBezTo>
                <a:cubicBezTo>
                  <a:pt x="17604" y="1567"/>
                  <a:pt x="17580" y="1695"/>
                  <a:pt x="17539" y="1829"/>
                </a:cubicBezTo>
                <a:cubicBezTo>
                  <a:pt x="17522" y="1883"/>
                  <a:pt x="17554" y="1941"/>
                  <a:pt x="17608" y="1957"/>
                </a:cubicBezTo>
                <a:cubicBezTo>
                  <a:pt x="17619" y="1961"/>
                  <a:pt x="17629" y="1962"/>
                  <a:pt x="17638" y="1962"/>
                </a:cubicBezTo>
                <a:cubicBezTo>
                  <a:pt x="17682" y="1962"/>
                  <a:pt x="17724" y="1934"/>
                  <a:pt x="17738" y="1889"/>
                </a:cubicBezTo>
                <a:cubicBezTo>
                  <a:pt x="17783" y="1741"/>
                  <a:pt x="17810" y="1596"/>
                  <a:pt x="17818" y="1458"/>
                </a:cubicBezTo>
                <a:cubicBezTo>
                  <a:pt x="17822" y="1400"/>
                  <a:pt x="17778" y="1351"/>
                  <a:pt x="17720" y="1347"/>
                </a:cubicBezTo>
                <a:cubicBezTo>
                  <a:pt x="17720" y="1347"/>
                  <a:pt x="17719" y="1347"/>
                  <a:pt x="17718" y="1347"/>
                </a:cubicBezTo>
                <a:close/>
                <a:moveTo>
                  <a:pt x="118" y="1555"/>
                </a:moveTo>
                <a:cubicBezTo>
                  <a:pt x="104" y="1555"/>
                  <a:pt x="91" y="1557"/>
                  <a:pt x="78" y="1563"/>
                </a:cubicBezTo>
                <a:cubicBezTo>
                  <a:pt x="25" y="1585"/>
                  <a:pt x="0" y="1646"/>
                  <a:pt x="22" y="1699"/>
                </a:cubicBezTo>
                <a:cubicBezTo>
                  <a:pt x="25" y="1705"/>
                  <a:pt x="90" y="1858"/>
                  <a:pt x="223" y="2081"/>
                </a:cubicBezTo>
                <a:cubicBezTo>
                  <a:pt x="243" y="2113"/>
                  <a:pt x="277" y="2131"/>
                  <a:pt x="313" y="2131"/>
                </a:cubicBezTo>
                <a:cubicBezTo>
                  <a:pt x="330" y="2131"/>
                  <a:pt x="348" y="2126"/>
                  <a:pt x="365" y="2117"/>
                </a:cubicBezTo>
                <a:cubicBezTo>
                  <a:pt x="414" y="2087"/>
                  <a:pt x="430" y="2024"/>
                  <a:pt x="401" y="1975"/>
                </a:cubicBezTo>
                <a:cubicBezTo>
                  <a:pt x="276" y="1765"/>
                  <a:pt x="215" y="1619"/>
                  <a:pt x="214" y="1618"/>
                </a:cubicBezTo>
                <a:cubicBezTo>
                  <a:pt x="197" y="1579"/>
                  <a:pt x="158" y="1555"/>
                  <a:pt x="118" y="1555"/>
                </a:cubicBezTo>
                <a:close/>
                <a:moveTo>
                  <a:pt x="6457" y="1660"/>
                </a:moveTo>
                <a:cubicBezTo>
                  <a:pt x="6425" y="1660"/>
                  <a:pt x="6393" y="1675"/>
                  <a:pt x="6373" y="1704"/>
                </a:cubicBezTo>
                <a:cubicBezTo>
                  <a:pt x="6294" y="1813"/>
                  <a:pt x="6211" y="1921"/>
                  <a:pt x="6123" y="2025"/>
                </a:cubicBezTo>
                <a:cubicBezTo>
                  <a:pt x="6085" y="2068"/>
                  <a:pt x="6091" y="2134"/>
                  <a:pt x="6134" y="2171"/>
                </a:cubicBezTo>
                <a:cubicBezTo>
                  <a:pt x="6153" y="2187"/>
                  <a:pt x="6177" y="2195"/>
                  <a:pt x="6201" y="2195"/>
                </a:cubicBezTo>
                <a:cubicBezTo>
                  <a:pt x="6228" y="2195"/>
                  <a:pt x="6254" y="2185"/>
                  <a:pt x="6275" y="2166"/>
                </a:cubicBezTo>
                <a:cubicBezTo>
                  <a:pt x="6349" y="2249"/>
                  <a:pt x="6433" y="2333"/>
                  <a:pt x="6522" y="2418"/>
                </a:cubicBezTo>
                <a:cubicBezTo>
                  <a:pt x="6542" y="2438"/>
                  <a:pt x="6567" y="2446"/>
                  <a:pt x="6593" y="2446"/>
                </a:cubicBezTo>
                <a:cubicBezTo>
                  <a:pt x="6620" y="2446"/>
                  <a:pt x="6648" y="2435"/>
                  <a:pt x="6669" y="2414"/>
                </a:cubicBezTo>
                <a:cubicBezTo>
                  <a:pt x="6708" y="2373"/>
                  <a:pt x="6706" y="2306"/>
                  <a:pt x="6664" y="2267"/>
                </a:cubicBezTo>
                <a:cubicBezTo>
                  <a:pt x="6571" y="2178"/>
                  <a:pt x="6484" y="2090"/>
                  <a:pt x="6408" y="2003"/>
                </a:cubicBezTo>
                <a:cubicBezTo>
                  <a:pt x="6455" y="1944"/>
                  <a:pt x="6499" y="1884"/>
                  <a:pt x="6542" y="1824"/>
                </a:cubicBezTo>
                <a:cubicBezTo>
                  <a:pt x="6575" y="1777"/>
                  <a:pt x="6564" y="1712"/>
                  <a:pt x="6517" y="1679"/>
                </a:cubicBezTo>
                <a:cubicBezTo>
                  <a:pt x="6499" y="1666"/>
                  <a:pt x="6478" y="1660"/>
                  <a:pt x="6457" y="1660"/>
                </a:cubicBezTo>
                <a:close/>
                <a:moveTo>
                  <a:pt x="17482" y="2139"/>
                </a:moveTo>
                <a:cubicBezTo>
                  <a:pt x="17444" y="2139"/>
                  <a:pt x="17408" y="2160"/>
                  <a:pt x="17390" y="2196"/>
                </a:cubicBezTo>
                <a:cubicBezTo>
                  <a:pt x="17332" y="2310"/>
                  <a:pt x="17263" y="2428"/>
                  <a:pt x="17185" y="2542"/>
                </a:cubicBezTo>
                <a:cubicBezTo>
                  <a:pt x="17153" y="2589"/>
                  <a:pt x="17165" y="2654"/>
                  <a:pt x="17213" y="2686"/>
                </a:cubicBezTo>
                <a:cubicBezTo>
                  <a:pt x="17230" y="2698"/>
                  <a:pt x="17251" y="2705"/>
                  <a:pt x="17271" y="2705"/>
                </a:cubicBezTo>
                <a:cubicBezTo>
                  <a:pt x="17304" y="2705"/>
                  <a:pt x="17337" y="2689"/>
                  <a:pt x="17357" y="2659"/>
                </a:cubicBezTo>
                <a:cubicBezTo>
                  <a:pt x="17440" y="2537"/>
                  <a:pt x="17513" y="2412"/>
                  <a:pt x="17575" y="2289"/>
                </a:cubicBezTo>
                <a:cubicBezTo>
                  <a:pt x="17600" y="2238"/>
                  <a:pt x="17580" y="2175"/>
                  <a:pt x="17529" y="2150"/>
                </a:cubicBezTo>
                <a:cubicBezTo>
                  <a:pt x="17514" y="2142"/>
                  <a:pt x="17498" y="2139"/>
                  <a:pt x="17482" y="2139"/>
                </a:cubicBezTo>
                <a:close/>
                <a:moveTo>
                  <a:pt x="5919" y="2293"/>
                </a:moveTo>
                <a:cubicBezTo>
                  <a:pt x="5893" y="2293"/>
                  <a:pt x="5866" y="2303"/>
                  <a:pt x="5846" y="2324"/>
                </a:cubicBezTo>
                <a:cubicBezTo>
                  <a:pt x="5750" y="2420"/>
                  <a:pt x="5650" y="2514"/>
                  <a:pt x="5547" y="2600"/>
                </a:cubicBezTo>
                <a:cubicBezTo>
                  <a:pt x="5504" y="2637"/>
                  <a:pt x="5498" y="2703"/>
                  <a:pt x="5536" y="2746"/>
                </a:cubicBezTo>
                <a:cubicBezTo>
                  <a:pt x="5555" y="2771"/>
                  <a:pt x="5585" y="2783"/>
                  <a:pt x="5614" y="2783"/>
                </a:cubicBezTo>
                <a:cubicBezTo>
                  <a:pt x="5639" y="2783"/>
                  <a:pt x="5662" y="2776"/>
                  <a:pt x="5682" y="2758"/>
                </a:cubicBezTo>
                <a:cubicBezTo>
                  <a:pt x="5788" y="2668"/>
                  <a:pt x="5894" y="2571"/>
                  <a:pt x="5993" y="2471"/>
                </a:cubicBezTo>
                <a:cubicBezTo>
                  <a:pt x="6033" y="2430"/>
                  <a:pt x="6033" y="2364"/>
                  <a:pt x="5993" y="2324"/>
                </a:cubicBezTo>
                <a:cubicBezTo>
                  <a:pt x="5973" y="2303"/>
                  <a:pt x="5946" y="2293"/>
                  <a:pt x="5919" y="2293"/>
                </a:cubicBezTo>
                <a:close/>
                <a:moveTo>
                  <a:pt x="542" y="2271"/>
                </a:moveTo>
                <a:cubicBezTo>
                  <a:pt x="520" y="2271"/>
                  <a:pt x="499" y="2277"/>
                  <a:pt x="481" y="2291"/>
                </a:cubicBezTo>
                <a:cubicBezTo>
                  <a:pt x="434" y="2325"/>
                  <a:pt x="424" y="2390"/>
                  <a:pt x="457" y="2436"/>
                </a:cubicBezTo>
                <a:cubicBezTo>
                  <a:pt x="542" y="2553"/>
                  <a:pt x="632" y="2664"/>
                  <a:pt x="724" y="2768"/>
                </a:cubicBezTo>
                <a:cubicBezTo>
                  <a:pt x="745" y="2790"/>
                  <a:pt x="773" y="2803"/>
                  <a:pt x="803" y="2803"/>
                </a:cubicBezTo>
                <a:cubicBezTo>
                  <a:pt x="827" y="2803"/>
                  <a:pt x="852" y="2794"/>
                  <a:pt x="871" y="2777"/>
                </a:cubicBezTo>
                <a:cubicBezTo>
                  <a:pt x="914" y="2738"/>
                  <a:pt x="918" y="2673"/>
                  <a:pt x="880" y="2630"/>
                </a:cubicBezTo>
                <a:cubicBezTo>
                  <a:pt x="792" y="2531"/>
                  <a:pt x="706" y="2424"/>
                  <a:pt x="625" y="2314"/>
                </a:cubicBezTo>
                <a:cubicBezTo>
                  <a:pt x="605" y="2286"/>
                  <a:pt x="574" y="2271"/>
                  <a:pt x="542" y="2271"/>
                </a:cubicBezTo>
                <a:close/>
                <a:moveTo>
                  <a:pt x="6906" y="2512"/>
                </a:moveTo>
                <a:cubicBezTo>
                  <a:pt x="6875" y="2512"/>
                  <a:pt x="6845" y="2525"/>
                  <a:pt x="6825" y="2550"/>
                </a:cubicBezTo>
                <a:cubicBezTo>
                  <a:pt x="6789" y="2596"/>
                  <a:pt x="6795" y="2661"/>
                  <a:pt x="6840" y="2697"/>
                </a:cubicBezTo>
                <a:cubicBezTo>
                  <a:pt x="6942" y="2781"/>
                  <a:pt x="7054" y="2866"/>
                  <a:pt x="7174" y="2953"/>
                </a:cubicBezTo>
                <a:cubicBezTo>
                  <a:pt x="7192" y="2967"/>
                  <a:pt x="7214" y="2973"/>
                  <a:pt x="7235" y="2973"/>
                </a:cubicBezTo>
                <a:cubicBezTo>
                  <a:pt x="7267" y="2973"/>
                  <a:pt x="7299" y="2958"/>
                  <a:pt x="7319" y="2930"/>
                </a:cubicBezTo>
                <a:cubicBezTo>
                  <a:pt x="7352" y="2883"/>
                  <a:pt x="7343" y="2819"/>
                  <a:pt x="7296" y="2785"/>
                </a:cubicBezTo>
                <a:cubicBezTo>
                  <a:pt x="7180" y="2700"/>
                  <a:pt x="7071" y="2618"/>
                  <a:pt x="6972" y="2536"/>
                </a:cubicBezTo>
                <a:cubicBezTo>
                  <a:pt x="6952" y="2520"/>
                  <a:pt x="6929" y="2512"/>
                  <a:pt x="6906" y="2512"/>
                </a:cubicBezTo>
                <a:close/>
                <a:moveTo>
                  <a:pt x="5288" y="2832"/>
                </a:moveTo>
                <a:cubicBezTo>
                  <a:pt x="5267" y="2832"/>
                  <a:pt x="5246" y="2838"/>
                  <a:pt x="5227" y="2852"/>
                </a:cubicBezTo>
                <a:cubicBezTo>
                  <a:pt x="5116" y="2931"/>
                  <a:pt x="5002" y="3006"/>
                  <a:pt x="4888" y="3075"/>
                </a:cubicBezTo>
                <a:cubicBezTo>
                  <a:pt x="4838" y="3104"/>
                  <a:pt x="4822" y="3168"/>
                  <a:pt x="4851" y="3217"/>
                </a:cubicBezTo>
                <a:cubicBezTo>
                  <a:pt x="4871" y="3250"/>
                  <a:pt x="4905" y="3268"/>
                  <a:pt x="4941" y="3268"/>
                </a:cubicBezTo>
                <a:cubicBezTo>
                  <a:pt x="4959" y="3268"/>
                  <a:pt x="4977" y="3263"/>
                  <a:pt x="4994" y="3253"/>
                </a:cubicBezTo>
                <a:cubicBezTo>
                  <a:pt x="5113" y="3181"/>
                  <a:pt x="5233" y="3103"/>
                  <a:pt x="5348" y="3019"/>
                </a:cubicBezTo>
                <a:cubicBezTo>
                  <a:pt x="5395" y="2986"/>
                  <a:pt x="5406" y="2921"/>
                  <a:pt x="5372" y="2875"/>
                </a:cubicBezTo>
                <a:cubicBezTo>
                  <a:pt x="5352" y="2847"/>
                  <a:pt x="5320" y="2832"/>
                  <a:pt x="5288" y="2832"/>
                </a:cubicBezTo>
                <a:close/>
                <a:moveTo>
                  <a:pt x="17019" y="2827"/>
                </a:moveTo>
                <a:cubicBezTo>
                  <a:pt x="16990" y="2827"/>
                  <a:pt x="16960" y="2839"/>
                  <a:pt x="16940" y="2864"/>
                </a:cubicBezTo>
                <a:cubicBezTo>
                  <a:pt x="16856" y="2964"/>
                  <a:pt x="16762" y="3065"/>
                  <a:pt x="16664" y="3162"/>
                </a:cubicBezTo>
                <a:cubicBezTo>
                  <a:pt x="16623" y="3202"/>
                  <a:pt x="16623" y="3268"/>
                  <a:pt x="16663" y="3308"/>
                </a:cubicBezTo>
                <a:cubicBezTo>
                  <a:pt x="16684" y="3329"/>
                  <a:pt x="16710" y="3339"/>
                  <a:pt x="16738" y="3339"/>
                </a:cubicBezTo>
                <a:cubicBezTo>
                  <a:pt x="16764" y="3339"/>
                  <a:pt x="16791" y="3329"/>
                  <a:pt x="16810" y="3310"/>
                </a:cubicBezTo>
                <a:cubicBezTo>
                  <a:pt x="16913" y="3208"/>
                  <a:pt x="17010" y="3104"/>
                  <a:pt x="17099" y="2999"/>
                </a:cubicBezTo>
                <a:cubicBezTo>
                  <a:pt x="17136" y="2954"/>
                  <a:pt x="17131" y="2888"/>
                  <a:pt x="17087" y="2852"/>
                </a:cubicBezTo>
                <a:cubicBezTo>
                  <a:pt x="17067" y="2835"/>
                  <a:pt x="17043" y="2827"/>
                  <a:pt x="17019" y="2827"/>
                </a:cubicBezTo>
                <a:close/>
                <a:moveTo>
                  <a:pt x="1095" y="2890"/>
                </a:moveTo>
                <a:cubicBezTo>
                  <a:pt x="1067" y="2890"/>
                  <a:pt x="1038" y="2901"/>
                  <a:pt x="1018" y="2924"/>
                </a:cubicBezTo>
                <a:cubicBezTo>
                  <a:pt x="980" y="2967"/>
                  <a:pt x="983" y="3033"/>
                  <a:pt x="1026" y="3071"/>
                </a:cubicBezTo>
                <a:cubicBezTo>
                  <a:pt x="1133" y="3168"/>
                  <a:pt x="1246" y="3257"/>
                  <a:pt x="1361" y="3338"/>
                </a:cubicBezTo>
                <a:cubicBezTo>
                  <a:pt x="1380" y="3350"/>
                  <a:pt x="1399" y="3356"/>
                  <a:pt x="1420" y="3356"/>
                </a:cubicBezTo>
                <a:cubicBezTo>
                  <a:pt x="1453" y="3356"/>
                  <a:pt x="1485" y="3340"/>
                  <a:pt x="1506" y="3312"/>
                </a:cubicBezTo>
                <a:cubicBezTo>
                  <a:pt x="1539" y="3264"/>
                  <a:pt x="1527" y="3199"/>
                  <a:pt x="1480" y="3168"/>
                </a:cubicBezTo>
                <a:cubicBezTo>
                  <a:pt x="1372" y="3092"/>
                  <a:pt x="1267" y="3008"/>
                  <a:pt x="1165" y="2917"/>
                </a:cubicBezTo>
                <a:cubicBezTo>
                  <a:pt x="1145" y="2899"/>
                  <a:pt x="1120" y="2890"/>
                  <a:pt x="1095" y="2890"/>
                </a:cubicBezTo>
                <a:close/>
                <a:moveTo>
                  <a:pt x="7576" y="3001"/>
                </a:moveTo>
                <a:cubicBezTo>
                  <a:pt x="7543" y="3001"/>
                  <a:pt x="7510" y="3017"/>
                  <a:pt x="7490" y="3048"/>
                </a:cubicBezTo>
                <a:cubicBezTo>
                  <a:pt x="7458" y="3095"/>
                  <a:pt x="7471" y="3160"/>
                  <a:pt x="7519" y="3192"/>
                </a:cubicBezTo>
                <a:cubicBezTo>
                  <a:pt x="7631" y="3266"/>
                  <a:pt x="7749" y="3340"/>
                  <a:pt x="7873" y="3416"/>
                </a:cubicBezTo>
                <a:cubicBezTo>
                  <a:pt x="7890" y="3426"/>
                  <a:pt x="7909" y="3431"/>
                  <a:pt x="7927" y="3431"/>
                </a:cubicBezTo>
                <a:cubicBezTo>
                  <a:pt x="7963" y="3431"/>
                  <a:pt x="7997" y="3414"/>
                  <a:pt x="8016" y="3382"/>
                </a:cubicBezTo>
                <a:cubicBezTo>
                  <a:pt x="8046" y="3333"/>
                  <a:pt x="8030" y="3268"/>
                  <a:pt x="7981" y="3239"/>
                </a:cubicBezTo>
                <a:cubicBezTo>
                  <a:pt x="7860" y="3164"/>
                  <a:pt x="7743" y="3090"/>
                  <a:pt x="7634" y="3018"/>
                </a:cubicBezTo>
                <a:cubicBezTo>
                  <a:pt x="7616" y="3007"/>
                  <a:pt x="7596" y="3001"/>
                  <a:pt x="7576" y="3001"/>
                </a:cubicBezTo>
                <a:close/>
                <a:moveTo>
                  <a:pt x="4575" y="3257"/>
                </a:moveTo>
                <a:cubicBezTo>
                  <a:pt x="4560" y="3257"/>
                  <a:pt x="4544" y="3260"/>
                  <a:pt x="4530" y="3267"/>
                </a:cubicBezTo>
                <a:cubicBezTo>
                  <a:pt x="4407" y="3326"/>
                  <a:pt x="4282" y="3380"/>
                  <a:pt x="4157" y="3426"/>
                </a:cubicBezTo>
                <a:cubicBezTo>
                  <a:pt x="4103" y="3446"/>
                  <a:pt x="4076" y="3506"/>
                  <a:pt x="4095" y="3560"/>
                </a:cubicBezTo>
                <a:cubicBezTo>
                  <a:pt x="4111" y="3601"/>
                  <a:pt x="4150" y="3627"/>
                  <a:pt x="4192" y="3627"/>
                </a:cubicBezTo>
                <a:lnTo>
                  <a:pt x="4193" y="3627"/>
                </a:lnTo>
                <a:cubicBezTo>
                  <a:pt x="4204" y="3627"/>
                  <a:pt x="4217" y="3625"/>
                  <a:pt x="4229" y="3621"/>
                </a:cubicBezTo>
                <a:cubicBezTo>
                  <a:pt x="4360" y="3572"/>
                  <a:pt x="4491" y="3516"/>
                  <a:pt x="4620" y="3454"/>
                </a:cubicBezTo>
                <a:cubicBezTo>
                  <a:pt x="4672" y="3430"/>
                  <a:pt x="4693" y="3367"/>
                  <a:pt x="4669" y="3316"/>
                </a:cubicBezTo>
                <a:cubicBezTo>
                  <a:pt x="4651" y="3279"/>
                  <a:pt x="4613" y="3257"/>
                  <a:pt x="4575" y="3257"/>
                </a:cubicBezTo>
                <a:close/>
                <a:moveTo>
                  <a:pt x="1775" y="3362"/>
                </a:moveTo>
                <a:cubicBezTo>
                  <a:pt x="1738" y="3362"/>
                  <a:pt x="1702" y="3383"/>
                  <a:pt x="1683" y="3419"/>
                </a:cubicBezTo>
                <a:cubicBezTo>
                  <a:pt x="1658" y="3470"/>
                  <a:pt x="1679" y="3533"/>
                  <a:pt x="1730" y="3558"/>
                </a:cubicBezTo>
                <a:cubicBezTo>
                  <a:pt x="1859" y="3623"/>
                  <a:pt x="1992" y="3680"/>
                  <a:pt x="2127" y="3724"/>
                </a:cubicBezTo>
                <a:cubicBezTo>
                  <a:pt x="2138" y="3726"/>
                  <a:pt x="2149" y="3729"/>
                  <a:pt x="2160" y="3729"/>
                </a:cubicBezTo>
                <a:cubicBezTo>
                  <a:pt x="2203" y="3729"/>
                  <a:pt x="2244" y="3700"/>
                  <a:pt x="2258" y="3658"/>
                </a:cubicBezTo>
                <a:cubicBezTo>
                  <a:pt x="2276" y="3602"/>
                  <a:pt x="2247" y="3544"/>
                  <a:pt x="2192" y="3527"/>
                </a:cubicBezTo>
                <a:cubicBezTo>
                  <a:pt x="2067" y="3485"/>
                  <a:pt x="1943" y="3433"/>
                  <a:pt x="1823" y="3373"/>
                </a:cubicBezTo>
                <a:cubicBezTo>
                  <a:pt x="1808" y="3365"/>
                  <a:pt x="1791" y="3362"/>
                  <a:pt x="1775" y="3362"/>
                </a:cubicBezTo>
                <a:close/>
                <a:moveTo>
                  <a:pt x="3797" y="3545"/>
                </a:moveTo>
                <a:cubicBezTo>
                  <a:pt x="3789" y="3545"/>
                  <a:pt x="3780" y="3546"/>
                  <a:pt x="3771" y="3549"/>
                </a:cubicBezTo>
                <a:cubicBezTo>
                  <a:pt x="3638" y="3583"/>
                  <a:pt x="3505" y="3610"/>
                  <a:pt x="3376" y="3627"/>
                </a:cubicBezTo>
                <a:cubicBezTo>
                  <a:pt x="3319" y="3634"/>
                  <a:pt x="3280" y="3687"/>
                  <a:pt x="3287" y="3743"/>
                </a:cubicBezTo>
                <a:cubicBezTo>
                  <a:pt x="3294" y="3796"/>
                  <a:pt x="3338" y="3833"/>
                  <a:pt x="3390" y="3833"/>
                </a:cubicBezTo>
                <a:lnTo>
                  <a:pt x="3390" y="3834"/>
                </a:lnTo>
                <a:cubicBezTo>
                  <a:pt x="3393" y="3834"/>
                  <a:pt x="3398" y="3833"/>
                  <a:pt x="3403" y="3833"/>
                </a:cubicBezTo>
                <a:cubicBezTo>
                  <a:pt x="3542" y="3814"/>
                  <a:pt x="3683" y="3786"/>
                  <a:pt x="3823" y="3749"/>
                </a:cubicBezTo>
                <a:cubicBezTo>
                  <a:pt x="3879" y="3735"/>
                  <a:pt x="3912" y="3677"/>
                  <a:pt x="3897" y="3622"/>
                </a:cubicBezTo>
                <a:cubicBezTo>
                  <a:pt x="3885" y="3576"/>
                  <a:pt x="3843" y="3545"/>
                  <a:pt x="3797" y="3545"/>
                </a:cubicBezTo>
                <a:close/>
                <a:moveTo>
                  <a:pt x="8285" y="3434"/>
                </a:moveTo>
                <a:cubicBezTo>
                  <a:pt x="8249" y="3434"/>
                  <a:pt x="8214" y="3453"/>
                  <a:pt x="8195" y="3487"/>
                </a:cubicBezTo>
                <a:cubicBezTo>
                  <a:pt x="8167" y="3536"/>
                  <a:pt x="8184" y="3600"/>
                  <a:pt x="8234" y="3628"/>
                </a:cubicBezTo>
                <a:cubicBezTo>
                  <a:pt x="8351" y="3696"/>
                  <a:pt x="8473" y="3762"/>
                  <a:pt x="8599" y="3830"/>
                </a:cubicBezTo>
                <a:cubicBezTo>
                  <a:pt x="8615" y="3839"/>
                  <a:pt x="8633" y="3843"/>
                  <a:pt x="8648" y="3843"/>
                </a:cubicBezTo>
                <a:cubicBezTo>
                  <a:pt x="8686" y="3843"/>
                  <a:pt x="8722" y="3823"/>
                  <a:pt x="8740" y="3787"/>
                </a:cubicBezTo>
                <a:cubicBezTo>
                  <a:pt x="8767" y="3737"/>
                  <a:pt x="8749" y="3675"/>
                  <a:pt x="8699" y="3648"/>
                </a:cubicBezTo>
                <a:cubicBezTo>
                  <a:pt x="8573" y="3580"/>
                  <a:pt x="8452" y="3513"/>
                  <a:pt x="8336" y="3448"/>
                </a:cubicBezTo>
                <a:cubicBezTo>
                  <a:pt x="8320" y="3439"/>
                  <a:pt x="8303" y="3434"/>
                  <a:pt x="8285" y="3434"/>
                </a:cubicBezTo>
                <a:close/>
                <a:moveTo>
                  <a:pt x="2563" y="3618"/>
                </a:moveTo>
                <a:cubicBezTo>
                  <a:pt x="2512" y="3618"/>
                  <a:pt x="2468" y="3654"/>
                  <a:pt x="2460" y="3705"/>
                </a:cubicBezTo>
                <a:cubicBezTo>
                  <a:pt x="2450" y="3763"/>
                  <a:pt x="2489" y="3816"/>
                  <a:pt x="2546" y="3825"/>
                </a:cubicBezTo>
                <a:cubicBezTo>
                  <a:pt x="2685" y="3847"/>
                  <a:pt x="2830" y="3860"/>
                  <a:pt x="2975" y="3860"/>
                </a:cubicBezTo>
                <a:lnTo>
                  <a:pt x="2976" y="3860"/>
                </a:lnTo>
                <a:cubicBezTo>
                  <a:pt x="3032" y="3860"/>
                  <a:pt x="3079" y="3814"/>
                  <a:pt x="3080" y="3757"/>
                </a:cubicBezTo>
                <a:cubicBezTo>
                  <a:pt x="3080" y="3699"/>
                  <a:pt x="3033" y="3653"/>
                  <a:pt x="2976" y="3653"/>
                </a:cubicBezTo>
                <a:cubicBezTo>
                  <a:pt x="2842" y="3651"/>
                  <a:pt x="2709" y="3640"/>
                  <a:pt x="2579" y="3620"/>
                </a:cubicBezTo>
                <a:cubicBezTo>
                  <a:pt x="2573" y="3619"/>
                  <a:pt x="2568" y="3618"/>
                  <a:pt x="2563" y="3618"/>
                </a:cubicBezTo>
                <a:close/>
                <a:moveTo>
                  <a:pt x="16429" y="3411"/>
                </a:moveTo>
                <a:cubicBezTo>
                  <a:pt x="16406" y="3411"/>
                  <a:pt x="16383" y="3419"/>
                  <a:pt x="16363" y="3435"/>
                </a:cubicBezTo>
                <a:cubicBezTo>
                  <a:pt x="16260" y="3520"/>
                  <a:pt x="16151" y="3605"/>
                  <a:pt x="16040" y="3683"/>
                </a:cubicBezTo>
                <a:cubicBezTo>
                  <a:pt x="15993" y="3716"/>
                  <a:pt x="15982" y="3781"/>
                  <a:pt x="16016" y="3829"/>
                </a:cubicBezTo>
                <a:cubicBezTo>
                  <a:pt x="16036" y="3857"/>
                  <a:pt x="16068" y="3872"/>
                  <a:pt x="16101" y="3872"/>
                </a:cubicBezTo>
                <a:cubicBezTo>
                  <a:pt x="16122" y="3872"/>
                  <a:pt x="16143" y="3866"/>
                  <a:pt x="16161" y="3852"/>
                </a:cubicBezTo>
                <a:cubicBezTo>
                  <a:pt x="16276" y="3770"/>
                  <a:pt x="16389" y="3683"/>
                  <a:pt x="16497" y="3594"/>
                </a:cubicBezTo>
                <a:cubicBezTo>
                  <a:pt x="16541" y="3557"/>
                  <a:pt x="16546" y="3492"/>
                  <a:pt x="16509" y="3448"/>
                </a:cubicBezTo>
                <a:cubicBezTo>
                  <a:pt x="16488" y="3423"/>
                  <a:pt x="16459" y="3411"/>
                  <a:pt x="16429" y="3411"/>
                </a:cubicBezTo>
                <a:close/>
                <a:moveTo>
                  <a:pt x="9018" y="3827"/>
                </a:moveTo>
                <a:cubicBezTo>
                  <a:pt x="8980" y="3827"/>
                  <a:pt x="8942" y="3848"/>
                  <a:pt x="8924" y="3884"/>
                </a:cubicBezTo>
                <a:cubicBezTo>
                  <a:pt x="8898" y="3934"/>
                  <a:pt x="8919" y="3997"/>
                  <a:pt x="8971" y="4023"/>
                </a:cubicBezTo>
                <a:cubicBezTo>
                  <a:pt x="9091" y="4084"/>
                  <a:pt x="9216" y="4146"/>
                  <a:pt x="9344" y="4208"/>
                </a:cubicBezTo>
                <a:cubicBezTo>
                  <a:pt x="9359" y="4215"/>
                  <a:pt x="9374" y="4219"/>
                  <a:pt x="9390" y="4219"/>
                </a:cubicBezTo>
                <a:cubicBezTo>
                  <a:pt x="9428" y="4219"/>
                  <a:pt x="9464" y="4197"/>
                  <a:pt x="9483" y="4160"/>
                </a:cubicBezTo>
                <a:cubicBezTo>
                  <a:pt x="9507" y="4108"/>
                  <a:pt x="9486" y="4046"/>
                  <a:pt x="9435" y="4021"/>
                </a:cubicBezTo>
                <a:cubicBezTo>
                  <a:pt x="9306" y="3960"/>
                  <a:pt x="9184" y="3899"/>
                  <a:pt x="9064" y="3838"/>
                </a:cubicBezTo>
                <a:cubicBezTo>
                  <a:pt x="9049" y="3830"/>
                  <a:pt x="9033" y="3827"/>
                  <a:pt x="9018" y="3827"/>
                </a:cubicBezTo>
                <a:close/>
                <a:moveTo>
                  <a:pt x="15753" y="3893"/>
                </a:moveTo>
                <a:cubicBezTo>
                  <a:pt x="15735" y="3893"/>
                  <a:pt x="15716" y="3897"/>
                  <a:pt x="15699" y="3907"/>
                </a:cubicBezTo>
                <a:cubicBezTo>
                  <a:pt x="15585" y="3977"/>
                  <a:pt x="15465" y="4045"/>
                  <a:pt x="15344" y="4107"/>
                </a:cubicBezTo>
                <a:cubicBezTo>
                  <a:pt x="15293" y="4134"/>
                  <a:pt x="15273" y="4197"/>
                  <a:pt x="15299" y="4247"/>
                </a:cubicBezTo>
                <a:cubicBezTo>
                  <a:pt x="15317" y="4284"/>
                  <a:pt x="15354" y="4303"/>
                  <a:pt x="15392" y="4303"/>
                </a:cubicBezTo>
                <a:cubicBezTo>
                  <a:pt x="15408" y="4303"/>
                  <a:pt x="15424" y="4299"/>
                  <a:pt x="15438" y="4292"/>
                </a:cubicBezTo>
                <a:cubicBezTo>
                  <a:pt x="15564" y="4227"/>
                  <a:pt x="15688" y="4157"/>
                  <a:pt x="15807" y="4085"/>
                </a:cubicBezTo>
                <a:cubicBezTo>
                  <a:pt x="15856" y="4056"/>
                  <a:pt x="15872" y="3992"/>
                  <a:pt x="15843" y="3943"/>
                </a:cubicBezTo>
                <a:cubicBezTo>
                  <a:pt x="15823" y="3911"/>
                  <a:pt x="15789" y="3893"/>
                  <a:pt x="15753" y="3893"/>
                </a:cubicBezTo>
                <a:close/>
                <a:moveTo>
                  <a:pt x="9766" y="4184"/>
                </a:moveTo>
                <a:cubicBezTo>
                  <a:pt x="9727" y="4184"/>
                  <a:pt x="9689" y="4208"/>
                  <a:pt x="9671" y="4247"/>
                </a:cubicBezTo>
                <a:cubicBezTo>
                  <a:pt x="9649" y="4299"/>
                  <a:pt x="9674" y="4361"/>
                  <a:pt x="9726" y="4384"/>
                </a:cubicBezTo>
                <a:cubicBezTo>
                  <a:pt x="9857" y="4439"/>
                  <a:pt x="9987" y="4492"/>
                  <a:pt x="10117" y="4540"/>
                </a:cubicBezTo>
                <a:cubicBezTo>
                  <a:pt x="10128" y="4544"/>
                  <a:pt x="10140" y="4546"/>
                  <a:pt x="10153" y="4546"/>
                </a:cubicBezTo>
                <a:cubicBezTo>
                  <a:pt x="10194" y="4546"/>
                  <a:pt x="10235" y="4520"/>
                  <a:pt x="10249" y="4478"/>
                </a:cubicBezTo>
                <a:cubicBezTo>
                  <a:pt x="10270" y="4424"/>
                  <a:pt x="10242" y="4364"/>
                  <a:pt x="10188" y="4345"/>
                </a:cubicBezTo>
                <a:cubicBezTo>
                  <a:pt x="10062" y="4298"/>
                  <a:pt x="9936" y="4247"/>
                  <a:pt x="9807" y="4193"/>
                </a:cubicBezTo>
                <a:cubicBezTo>
                  <a:pt x="9794" y="4187"/>
                  <a:pt x="9780" y="4184"/>
                  <a:pt x="9766" y="4184"/>
                </a:cubicBezTo>
                <a:close/>
                <a:moveTo>
                  <a:pt x="15016" y="4274"/>
                </a:moveTo>
                <a:cubicBezTo>
                  <a:pt x="15002" y="4274"/>
                  <a:pt x="14988" y="4276"/>
                  <a:pt x="14974" y="4282"/>
                </a:cubicBezTo>
                <a:cubicBezTo>
                  <a:pt x="14850" y="4335"/>
                  <a:pt x="14723" y="4385"/>
                  <a:pt x="14594" y="4431"/>
                </a:cubicBezTo>
                <a:cubicBezTo>
                  <a:pt x="14540" y="4450"/>
                  <a:pt x="14512" y="4509"/>
                  <a:pt x="14531" y="4563"/>
                </a:cubicBezTo>
                <a:cubicBezTo>
                  <a:pt x="14547" y="4606"/>
                  <a:pt x="14586" y="4633"/>
                  <a:pt x="14629" y="4633"/>
                </a:cubicBezTo>
                <a:cubicBezTo>
                  <a:pt x="14641" y="4633"/>
                  <a:pt x="14652" y="4630"/>
                  <a:pt x="14663" y="4627"/>
                </a:cubicBezTo>
                <a:cubicBezTo>
                  <a:pt x="14796" y="4580"/>
                  <a:pt x="14929" y="4529"/>
                  <a:pt x="15057" y="4472"/>
                </a:cubicBezTo>
                <a:cubicBezTo>
                  <a:pt x="15110" y="4450"/>
                  <a:pt x="15133" y="4389"/>
                  <a:pt x="15111" y="4336"/>
                </a:cubicBezTo>
                <a:cubicBezTo>
                  <a:pt x="15094" y="4297"/>
                  <a:pt x="15056" y="4274"/>
                  <a:pt x="15016" y="4274"/>
                </a:cubicBezTo>
                <a:close/>
                <a:moveTo>
                  <a:pt x="10546" y="4471"/>
                </a:moveTo>
                <a:cubicBezTo>
                  <a:pt x="10502" y="4471"/>
                  <a:pt x="10461" y="4501"/>
                  <a:pt x="10447" y="4544"/>
                </a:cubicBezTo>
                <a:cubicBezTo>
                  <a:pt x="10430" y="4600"/>
                  <a:pt x="10461" y="4657"/>
                  <a:pt x="10515" y="4674"/>
                </a:cubicBezTo>
                <a:cubicBezTo>
                  <a:pt x="10652" y="4716"/>
                  <a:pt x="10787" y="4754"/>
                  <a:pt x="10922" y="4787"/>
                </a:cubicBezTo>
                <a:cubicBezTo>
                  <a:pt x="10931" y="4789"/>
                  <a:pt x="10938" y="4789"/>
                  <a:pt x="10946" y="4789"/>
                </a:cubicBezTo>
                <a:cubicBezTo>
                  <a:pt x="10993" y="4789"/>
                  <a:pt x="11036" y="4758"/>
                  <a:pt x="11047" y="4711"/>
                </a:cubicBezTo>
                <a:cubicBezTo>
                  <a:pt x="11060" y="4655"/>
                  <a:pt x="11027" y="4598"/>
                  <a:pt x="10971" y="4585"/>
                </a:cubicBezTo>
                <a:cubicBezTo>
                  <a:pt x="10841" y="4553"/>
                  <a:pt x="10709" y="4516"/>
                  <a:pt x="10577" y="4476"/>
                </a:cubicBezTo>
                <a:cubicBezTo>
                  <a:pt x="10566" y="4473"/>
                  <a:pt x="10556" y="4471"/>
                  <a:pt x="10546" y="4471"/>
                </a:cubicBezTo>
                <a:close/>
                <a:moveTo>
                  <a:pt x="14234" y="4550"/>
                </a:moveTo>
                <a:cubicBezTo>
                  <a:pt x="14224" y="4550"/>
                  <a:pt x="14214" y="4551"/>
                  <a:pt x="14205" y="4554"/>
                </a:cubicBezTo>
                <a:cubicBezTo>
                  <a:pt x="14074" y="4590"/>
                  <a:pt x="13940" y="4623"/>
                  <a:pt x="13808" y="4650"/>
                </a:cubicBezTo>
                <a:cubicBezTo>
                  <a:pt x="13752" y="4662"/>
                  <a:pt x="13716" y="4717"/>
                  <a:pt x="13727" y="4774"/>
                </a:cubicBezTo>
                <a:cubicBezTo>
                  <a:pt x="13738" y="4823"/>
                  <a:pt x="13781" y="4856"/>
                  <a:pt x="13829" y="4856"/>
                </a:cubicBezTo>
                <a:cubicBezTo>
                  <a:pt x="13836" y="4856"/>
                  <a:pt x="13843" y="4854"/>
                  <a:pt x="13851" y="4853"/>
                </a:cubicBezTo>
                <a:cubicBezTo>
                  <a:pt x="13987" y="4825"/>
                  <a:pt x="14125" y="4792"/>
                  <a:pt x="14261" y="4754"/>
                </a:cubicBezTo>
                <a:cubicBezTo>
                  <a:pt x="14316" y="4738"/>
                  <a:pt x="14348" y="4682"/>
                  <a:pt x="14332" y="4625"/>
                </a:cubicBezTo>
                <a:cubicBezTo>
                  <a:pt x="14320" y="4580"/>
                  <a:pt x="14279" y="4550"/>
                  <a:pt x="14234" y="4550"/>
                </a:cubicBezTo>
                <a:close/>
                <a:moveTo>
                  <a:pt x="11352" y="4669"/>
                </a:moveTo>
                <a:cubicBezTo>
                  <a:pt x="11303" y="4669"/>
                  <a:pt x="11260" y="4704"/>
                  <a:pt x="11250" y="4754"/>
                </a:cubicBezTo>
                <a:cubicBezTo>
                  <a:pt x="11240" y="4810"/>
                  <a:pt x="11277" y="4865"/>
                  <a:pt x="11334" y="4875"/>
                </a:cubicBezTo>
                <a:cubicBezTo>
                  <a:pt x="11474" y="4901"/>
                  <a:pt x="11613" y="4922"/>
                  <a:pt x="11751" y="4939"/>
                </a:cubicBezTo>
                <a:cubicBezTo>
                  <a:pt x="11755" y="4939"/>
                  <a:pt x="11760" y="4940"/>
                  <a:pt x="11763" y="4940"/>
                </a:cubicBezTo>
                <a:lnTo>
                  <a:pt x="11763" y="4939"/>
                </a:lnTo>
                <a:cubicBezTo>
                  <a:pt x="11815" y="4939"/>
                  <a:pt x="11860" y="4901"/>
                  <a:pt x="11866" y="4848"/>
                </a:cubicBezTo>
                <a:cubicBezTo>
                  <a:pt x="11873" y="4791"/>
                  <a:pt x="11832" y="4739"/>
                  <a:pt x="11776" y="4732"/>
                </a:cubicBezTo>
                <a:cubicBezTo>
                  <a:pt x="11642" y="4716"/>
                  <a:pt x="11507" y="4696"/>
                  <a:pt x="11372" y="4671"/>
                </a:cubicBezTo>
                <a:cubicBezTo>
                  <a:pt x="11365" y="4669"/>
                  <a:pt x="11358" y="4669"/>
                  <a:pt x="11352" y="4669"/>
                </a:cubicBezTo>
                <a:close/>
                <a:moveTo>
                  <a:pt x="13420" y="4719"/>
                </a:moveTo>
                <a:cubicBezTo>
                  <a:pt x="13415" y="4719"/>
                  <a:pt x="13411" y="4719"/>
                  <a:pt x="13406" y="4720"/>
                </a:cubicBezTo>
                <a:cubicBezTo>
                  <a:pt x="13273" y="4738"/>
                  <a:pt x="13137" y="4753"/>
                  <a:pt x="12999" y="4763"/>
                </a:cubicBezTo>
                <a:cubicBezTo>
                  <a:pt x="12942" y="4767"/>
                  <a:pt x="12899" y="4816"/>
                  <a:pt x="12904" y="4874"/>
                </a:cubicBezTo>
                <a:cubicBezTo>
                  <a:pt x="12908" y="4929"/>
                  <a:pt x="12953" y="4971"/>
                  <a:pt x="13007" y="4971"/>
                </a:cubicBezTo>
                <a:lnTo>
                  <a:pt x="13014" y="4971"/>
                </a:lnTo>
                <a:cubicBezTo>
                  <a:pt x="13154" y="4960"/>
                  <a:pt x="13295" y="4945"/>
                  <a:pt x="13434" y="4925"/>
                </a:cubicBezTo>
                <a:cubicBezTo>
                  <a:pt x="13491" y="4918"/>
                  <a:pt x="13531" y="4865"/>
                  <a:pt x="13523" y="4809"/>
                </a:cubicBezTo>
                <a:cubicBezTo>
                  <a:pt x="13516" y="4756"/>
                  <a:pt x="13471" y="4719"/>
                  <a:pt x="13420" y="4719"/>
                </a:cubicBezTo>
                <a:close/>
                <a:moveTo>
                  <a:pt x="12180" y="4769"/>
                </a:moveTo>
                <a:cubicBezTo>
                  <a:pt x="12123" y="4769"/>
                  <a:pt x="12076" y="4811"/>
                  <a:pt x="12073" y="4867"/>
                </a:cubicBezTo>
                <a:cubicBezTo>
                  <a:pt x="12070" y="4924"/>
                  <a:pt x="12114" y="4973"/>
                  <a:pt x="12171" y="4977"/>
                </a:cubicBezTo>
                <a:cubicBezTo>
                  <a:pt x="12298" y="4984"/>
                  <a:pt x="12423" y="4987"/>
                  <a:pt x="12546" y="4987"/>
                </a:cubicBezTo>
                <a:lnTo>
                  <a:pt x="12593" y="4987"/>
                </a:lnTo>
                <a:cubicBezTo>
                  <a:pt x="12650" y="4987"/>
                  <a:pt x="12696" y="4940"/>
                  <a:pt x="12696" y="4883"/>
                </a:cubicBezTo>
                <a:cubicBezTo>
                  <a:pt x="12696" y="4825"/>
                  <a:pt x="12649" y="4780"/>
                  <a:pt x="12592" y="4780"/>
                </a:cubicBezTo>
                <a:lnTo>
                  <a:pt x="12546" y="4780"/>
                </a:lnTo>
                <a:cubicBezTo>
                  <a:pt x="12426" y="4780"/>
                  <a:pt x="12305" y="4776"/>
                  <a:pt x="12182" y="4769"/>
                </a:cubicBezTo>
                <a:cubicBezTo>
                  <a:pt x="12182" y="4769"/>
                  <a:pt x="12181" y="4769"/>
                  <a:pt x="12180" y="476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958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576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dk2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"/>
          <p:cNvSpPr/>
          <p:nvPr/>
        </p:nvSpPr>
        <p:spPr>
          <a:xfrm>
            <a:off x="195000" y="188400"/>
            <a:ext cx="11802000" cy="6481200"/>
          </a:xfrm>
          <a:prstGeom prst="roundRect">
            <a:avLst>
              <a:gd name="adj" fmla="val 6264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5" name="Google Shape;155;p14"/>
          <p:cNvSpPr txBox="1">
            <a:spLocks noGrp="1"/>
          </p:cNvSpPr>
          <p:nvPr>
            <p:ph type="title"/>
          </p:nvPr>
        </p:nvSpPr>
        <p:spPr>
          <a:xfrm>
            <a:off x="5224633" y="3062567"/>
            <a:ext cx="6014000" cy="21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6" name="Google Shape;156;p14"/>
          <p:cNvSpPr txBox="1">
            <a:spLocks noGrp="1"/>
          </p:cNvSpPr>
          <p:nvPr>
            <p:ph type="title" idx="2" hasCustomPrompt="1"/>
          </p:nvPr>
        </p:nvSpPr>
        <p:spPr>
          <a:xfrm>
            <a:off x="7423035" y="1584960"/>
            <a:ext cx="1617200" cy="1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grpSp>
        <p:nvGrpSpPr>
          <p:cNvPr id="157" name="Google Shape;157;p14"/>
          <p:cNvGrpSpPr/>
          <p:nvPr/>
        </p:nvGrpSpPr>
        <p:grpSpPr>
          <a:xfrm>
            <a:off x="5783016" y="5572199"/>
            <a:ext cx="1956096" cy="1184400"/>
            <a:chOff x="3316390" y="3783954"/>
            <a:chExt cx="1467072" cy="888300"/>
          </a:xfrm>
        </p:grpSpPr>
        <p:sp>
          <p:nvSpPr>
            <p:cNvPr id="158" name="Google Shape;158;p14"/>
            <p:cNvSpPr/>
            <p:nvPr/>
          </p:nvSpPr>
          <p:spPr>
            <a:xfrm rot="9000065">
              <a:off x="3319940" y="4060685"/>
              <a:ext cx="1196676" cy="334838"/>
            </a:xfrm>
            <a:custGeom>
              <a:avLst/>
              <a:gdLst/>
              <a:ahLst/>
              <a:cxnLst/>
              <a:rect l="l" t="t" r="r" b="b"/>
              <a:pathLst>
                <a:path w="17823" h="4987" extrusionOk="0">
                  <a:moveTo>
                    <a:pt x="6644" y="0"/>
                  </a:moveTo>
                  <a:cubicBezTo>
                    <a:pt x="6637" y="0"/>
                    <a:pt x="6630" y="1"/>
                    <a:pt x="6622" y="2"/>
                  </a:cubicBezTo>
                  <a:cubicBezTo>
                    <a:pt x="6473" y="34"/>
                    <a:pt x="6330" y="92"/>
                    <a:pt x="6205" y="169"/>
                  </a:cubicBezTo>
                  <a:cubicBezTo>
                    <a:pt x="6156" y="200"/>
                    <a:pt x="6141" y="263"/>
                    <a:pt x="6172" y="312"/>
                  </a:cubicBezTo>
                  <a:cubicBezTo>
                    <a:pt x="6191" y="344"/>
                    <a:pt x="6226" y="361"/>
                    <a:pt x="6260" y="361"/>
                  </a:cubicBezTo>
                  <a:cubicBezTo>
                    <a:pt x="6278" y="361"/>
                    <a:pt x="6298" y="356"/>
                    <a:pt x="6314" y="345"/>
                  </a:cubicBezTo>
                  <a:cubicBezTo>
                    <a:pt x="6419" y="282"/>
                    <a:pt x="6540" y="233"/>
                    <a:pt x="6665" y="206"/>
                  </a:cubicBezTo>
                  <a:cubicBezTo>
                    <a:pt x="6722" y="193"/>
                    <a:pt x="6757" y="138"/>
                    <a:pt x="6745" y="82"/>
                  </a:cubicBezTo>
                  <a:cubicBezTo>
                    <a:pt x="6735" y="34"/>
                    <a:pt x="6692" y="0"/>
                    <a:pt x="6644" y="0"/>
                  </a:cubicBezTo>
                  <a:close/>
                  <a:moveTo>
                    <a:pt x="6996" y="138"/>
                  </a:moveTo>
                  <a:cubicBezTo>
                    <a:pt x="6982" y="138"/>
                    <a:pt x="6969" y="140"/>
                    <a:pt x="6956" y="146"/>
                  </a:cubicBezTo>
                  <a:cubicBezTo>
                    <a:pt x="6903" y="168"/>
                    <a:pt x="6877" y="229"/>
                    <a:pt x="6899" y="282"/>
                  </a:cubicBezTo>
                  <a:cubicBezTo>
                    <a:pt x="6915" y="320"/>
                    <a:pt x="6924" y="369"/>
                    <a:pt x="6924" y="429"/>
                  </a:cubicBezTo>
                  <a:cubicBezTo>
                    <a:pt x="6924" y="487"/>
                    <a:pt x="6915" y="555"/>
                    <a:pt x="6899" y="630"/>
                  </a:cubicBezTo>
                  <a:cubicBezTo>
                    <a:pt x="6888" y="685"/>
                    <a:pt x="6924" y="740"/>
                    <a:pt x="6980" y="752"/>
                  </a:cubicBezTo>
                  <a:cubicBezTo>
                    <a:pt x="6986" y="753"/>
                    <a:pt x="6994" y="754"/>
                    <a:pt x="7001" y="754"/>
                  </a:cubicBezTo>
                  <a:lnTo>
                    <a:pt x="7002" y="754"/>
                  </a:lnTo>
                  <a:cubicBezTo>
                    <a:pt x="7050" y="754"/>
                    <a:pt x="7093" y="721"/>
                    <a:pt x="7103" y="672"/>
                  </a:cubicBezTo>
                  <a:cubicBezTo>
                    <a:pt x="7122" y="584"/>
                    <a:pt x="7132" y="502"/>
                    <a:pt x="7132" y="429"/>
                  </a:cubicBezTo>
                  <a:cubicBezTo>
                    <a:pt x="7132" y="340"/>
                    <a:pt x="7119" y="265"/>
                    <a:pt x="7092" y="201"/>
                  </a:cubicBezTo>
                  <a:cubicBezTo>
                    <a:pt x="7075" y="161"/>
                    <a:pt x="7036" y="138"/>
                    <a:pt x="6996" y="138"/>
                  </a:cubicBezTo>
                  <a:close/>
                  <a:moveTo>
                    <a:pt x="5960" y="437"/>
                  </a:moveTo>
                  <a:cubicBezTo>
                    <a:pt x="5927" y="437"/>
                    <a:pt x="5894" y="453"/>
                    <a:pt x="5874" y="483"/>
                  </a:cubicBezTo>
                  <a:cubicBezTo>
                    <a:pt x="5787" y="615"/>
                    <a:pt x="5736" y="762"/>
                    <a:pt x="5722" y="920"/>
                  </a:cubicBezTo>
                  <a:cubicBezTo>
                    <a:pt x="5717" y="977"/>
                    <a:pt x="5760" y="1028"/>
                    <a:pt x="5818" y="1033"/>
                  </a:cubicBezTo>
                  <a:lnTo>
                    <a:pt x="5826" y="1033"/>
                  </a:lnTo>
                  <a:cubicBezTo>
                    <a:pt x="5879" y="1033"/>
                    <a:pt x="5925" y="992"/>
                    <a:pt x="5929" y="937"/>
                  </a:cubicBezTo>
                  <a:cubicBezTo>
                    <a:pt x="5940" y="815"/>
                    <a:pt x="5979" y="701"/>
                    <a:pt x="6047" y="599"/>
                  </a:cubicBezTo>
                  <a:cubicBezTo>
                    <a:pt x="6079" y="551"/>
                    <a:pt x="6066" y="486"/>
                    <a:pt x="6019" y="454"/>
                  </a:cubicBezTo>
                  <a:cubicBezTo>
                    <a:pt x="6001" y="442"/>
                    <a:pt x="5980" y="437"/>
                    <a:pt x="5960" y="437"/>
                  </a:cubicBezTo>
                  <a:close/>
                  <a:moveTo>
                    <a:pt x="17671" y="933"/>
                  </a:moveTo>
                  <a:cubicBezTo>
                    <a:pt x="17661" y="933"/>
                    <a:pt x="17652" y="934"/>
                    <a:pt x="17642" y="937"/>
                  </a:cubicBezTo>
                  <a:cubicBezTo>
                    <a:pt x="17587" y="953"/>
                    <a:pt x="17556" y="1011"/>
                    <a:pt x="17571" y="1066"/>
                  </a:cubicBezTo>
                  <a:lnTo>
                    <a:pt x="17596" y="1059"/>
                  </a:lnTo>
                  <a:lnTo>
                    <a:pt x="17596" y="1059"/>
                  </a:lnTo>
                  <a:lnTo>
                    <a:pt x="17769" y="1004"/>
                  </a:lnTo>
                  <a:cubicBezTo>
                    <a:pt x="17755" y="960"/>
                    <a:pt x="17714" y="933"/>
                    <a:pt x="17671" y="933"/>
                  </a:cubicBezTo>
                  <a:close/>
                  <a:moveTo>
                    <a:pt x="17673" y="1040"/>
                  </a:moveTo>
                  <a:lnTo>
                    <a:pt x="17596" y="1059"/>
                  </a:lnTo>
                  <a:lnTo>
                    <a:pt x="17596" y="1059"/>
                  </a:lnTo>
                  <a:lnTo>
                    <a:pt x="17572" y="1067"/>
                  </a:lnTo>
                  <a:lnTo>
                    <a:pt x="17572" y="1067"/>
                  </a:lnTo>
                  <a:lnTo>
                    <a:pt x="17673" y="1040"/>
                  </a:lnTo>
                  <a:close/>
                  <a:moveTo>
                    <a:pt x="6871" y="941"/>
                  </a:moveTo>
                  <a:cubicBezTo>
                    <a:pt x="6830" y="941"/>
                    <a:pt x="6792" y="964"/>
                    <a:pt x="6776" y="1004"/>
                  </a:cubicBezTo>
                  <a:cubicBezTo>
                    <a:pt x="6725" y="1121"/>
                    <a:pt x="6664" y="1241"/>
                    <a:pt x="6593" y="1363"/>
                  </a:cubicBezTo>
                  <a:cubicBezTo>
                    <a:pt x="6564" y="1414"/>
                    <a:pt x="6581" y="1476"/>
                    <a:pt x="6631" y="1505"/>
                  </a:cubicBezTo>
                  <a:cubicBezTo>
                    <a:pt x="6647" y="1515"/>
                    <a:pt x="6665" y="1519"/>
                    <a:pt x="6682" y="1519"/>
                  </a:cubicBezTo>
                  <a:lnTo>
                    <a:pt x="6682" y="1520"/>
                  </a:lnTo>
                  <a:cubicBezTo>
                    <a:pt x="6719" y="1520"/>
                    <a:pt x="6753" y="1500"/>
                    <a:pt x="6773" y="1467"/>
                  </a:cubicBezTo>
                  <a:cubicBezTo>
                    <a:pt x="6848" y="1339"/>
                    <a:pt x="6913" y="1210"/>
                    <a:pt x="6967" y="1086"/>
                  </a:cubicBezTo>
                  <a:cubicBezTo>
                    <a:pt x="6989" y="1034"/>
                    <a:pt x="6964" y="973"/>
                    <a:pt x="6912" y="949"/>
                  </a:cubicBezTo>
                  <a:cubicBezTo>
                    <a:pt x="6898" y="944"/>
                    <a:pt x="6884" y="941"/>
                    <a:pt x="6871" y="941"/>
                  </a:cubicBezTo>
                  <a:close/>
                  <a:moveTo>
                    <a:pt x="5879" y="1233"/>
                  </a:moveTo>
                  <a:cubicBezTo>
                    <a:pt x="5868" y="1233"/>
                    <a:pt x="5858" y="1235"/>
                    <a:pt x="5847" y="1238"/>
                  </a:cubicBezTo>
                  <a:cubicBezTo>
                    <a:pt x="5793" y="1257"/>
                    <a:pt x="5763" y="1316"/>
                    <a:pt x="5781" y="1369"/>
                  </a:cubicBezTo>
                  <a:cubicBezTo>
                    <a:pt x="5823" y="1498"/>
                    <a:pt x="5886" y="1632"/>
                    <a:pt x="5971" y="1766"/>
                  </a:cubicBezTo>
                  <a:cubicBezTo>
                    <a:pt x="5990" y="1797"/>
                    <a:pt x="6023" y="1815"/>
                    <a:pt x="6059" y="1815"/>
                  </a:cubicBezTo>
                  <a:cubicBezTo>
                    <a:pt x="6077" y="1815"/>
                    <a:pt x="6096" y="1810"/>
                    <a:pt x="6113" y="1799"/>
                  </a:cubicBezTo>
                  <a:cubicBezTo>
                    <a:pt x="6162" y="1769"/>
                    <a:pt x="6177" y="1704"/>
                    <a:pt x="6146" y="1656"/>
                  </a:cubicBezTo>
                  <a:cubicBezTo>
                    <a:pt x="6071" y="1536"/>
                    <a:pt x="6015" y="1418"/>
                    <a:pt x="5978" y="1306"/>
                  </a:cubicBezTo>
                  <a:cubicBezTo>
                    <a:pt x="5964" y="1261"/>
                    <a:pt x="5923" y="1233"/>
                    <a:pt x="5879" y="1233"/>
                  </a:cubicBezTo>
                  <a:close/>
                  <a:moveTo>
                    <a:pt x="17718" y="1347"/>
                  </a:moveTo>
                  <a:cubicBezTo>
                    <a:pt x="17661" y="1347"/>
                    <a:pt x="17614" y="1389"/>
                    <a:pt x="17611" y="1445"/>
                  </a:cubicBezTo>
                  <a:cubicBezTo>
                    <a:pt x="17604" y="1567"/>
                    <a:pt x="17580" y="1695"/>
                    <a:pt x="17539" y="1829"/>
                  </a:cubicBezTo>
                  <a:cubicBezTo>
                    <a:pt x="17522" y="1883"/>
                    <a:pt x="17554" y="1941"/>
                    <a:pt x="17608" y="1957"/>
                  </a:cubicBezTo>
                  <a:cubicBezTo>
                    <a:pt x="17619" y="1961"/>
                    <a:pt x="17629" y="1962"/>
                    <a:pt x="17638" y="1962"/>
                  </a:cubicBezTo>
                  <a:cubicBezTo>
                    <a:pt x="17682" y="1962"/>
                    <a:pt x="17724" y="1934"/>
                    <a:pt x="17738" y="1889"/>
                  </a:cubicBezTo>
                  <a:cubicBezTo>
                    <a:pt x="17783" y="1741"/>
                    <a:pt x="17810" y="1596"/>
                    <a:pt x="17818" y="1458"/>
                  </a:cubicBezTo>
                  <a:cubicBezTo>
                    <a:pt x="17822" y="1400"/>
                    <a:pt x="17778" y="1351"/>
                    <a:pt x="17720" y="1347"/>
                  </a:cubicBezTo>
                  <a:cubicBezTo>
                    <a:pt x="17720" y="1347"/>
                    <a:pt x="17719" y="1347"/>
                    <a:pt x="17718" y="1347"/>
                  </a:cubicBezTo>
                  <a:close/>
                  <a:moveTo>
                    <a:pt x="118" y="1555"/>
                  </a:moveTo>
                  <a:cubicBezTo>
                    <a:pt x="104" y="1555"/>
                    <a:pt x="91" y="1557"/>
                    <a:pt x="78" y="1563"/>
                  </a:cubicBezTo>
                  <a:cubicBezTo>
                    <a:pt x="25" y="1585"/>
                    <a:pt x="0" y="1646"/>
                    <a:pt x="22" y="1699"/>
                  </a:cubicBezTo>
                  <a:cubicBezTo>
                    <a:pt x="25" y="1705"/>
                    <a:pt x="90" y="1858"/>
                    <a:pt x="223" y="2081"/>
                  </a:cubicBezTo>
                  <a:cubicBezTo>
                    <a:pt x="243" y="2113"/>
                    <a:pt x="277" y="2131"/>
                    <a:pt x="313" y="2131"/>
                  </a:cubicBezTo>
                  <a:cubicBezTo>
                    <a:pt x="330" y="2131"/>
                    <a:pt x="348" y="2126"/>
                    <a:pt x="365" y="2117"/>
                  </a:cubicBezTo>
                  <a:cubicBezTo>
                    <a:pt x="414" y="2087"/>
                    <a:pt x="430" y="2024"/>
                    <a:pt x="401" y="1975"/>
                  </a:cubicBezTo>
                  <a:cubicBezTo>
                    <a:pt x="276" y="1765"/>
                    <a:pt x="215" y="1619"/>
                    <a:pt x="214" y="1618"/>
                  </a:cubicBezTo>
                  <a:cubicBezTo>
                    <a:pt x="197" y="1579"/>
                    <a:pt x="158" y="1555"/>
                    <a:pt x="118" y="1555"/>
                  </a:cubicBezTo>
                  <a:close/>
                  <a:moveTo>
                    <a:pt x="6457" y="1660"/>
                  </a:moveTo>
                  <a:cubicBezTo>
                    <a:pt x="6425" y="1660"/>
                    <a:pt x="6393" y="1675"/>
                    <a:pt x="6373" y="1704"/>
                  </a:cubicBezTo>
                  <a:cubicBezTo>
                    <a:pt x="6294" y="1813"/>
                    <a:pt x="6211" y="1921"/>
                    <a:pt x="6123" y="2025"/>
                  </a:cubicBezTo>
                  <a:cubicBezTo>
                    <a:pt x="6085" y="2068"/>
                    <a:pt x="6091" y="2134"/>
                    <a:pt x="6134" y="2171"/>
                  </a:cubicBezTo>
                  <a:cubicBezTo>
                    <a:pt x="6153" y="2187"/>
                    <a:pt x="6177" y="2195"/>
                    <a:pt x="6201" y="2195"/>
                  </a:cubicBezTo>
                  <a:cubicBezTo>
                    <a:pt x="6228" y="2195"/>
                    <a:pt x="6254" y="2185"/>
                    <a:pt x="6275" y="2166"/>
                  </a:cubicBezTo>
                  <a:cubicBezTo>
                    <a:pt x="6349" y="2249"/>
                    <a:pt x="6433" y="2333"/>
                    <a:pt x="6522" y="2418"/>
                  </a:cubicBezTo>
                  <a:cubicBezTo>
                    <a:pt x="6542" y="2438"/>
                    <a:pt x="6567" y="2446"/>
                    <a:pt x="6593" y="2446"/>
                  </a:cubicBezTo>
                  <a:cubicBezTo>
                    <a:pt x="6620" y="2446"/>
                    <a:pt x="6648" y="2435"/>
                    <a:pt x="6669" y="2414"/>
                  </a:cubicBezTo>
                  <a:cubicBezTo>
                    <a:pt x="6708" y="2373"/>
                    <a:pt x="6706" y="2306"/>
                    <a:pt x="6664" y="2267"/>
                  </a:cubicBezTo>
                  <a:cubicBezTo>
                    <a:pt x="6571" y="2178"/>
                    <a:pt x="6484" y="2090"/>
                    <a:pt x="6408" y="2003"/>
                  </a:cubicBezTo>
                  <a:cubicBezTo>
                    <a:pt x="6455" y="1944"/>
                    <a:pt x="6499" y="1884"/>
                    <a:pt x="6542" y="1824"/>
                  </a:cubicBezTo>
                  <a:cubicBezTo>
                    <a:pt x="6575" y="1777"/>
                    <a:pt x="6564" y="1712"/>
                    <a:pt x="6517" y="1679"/>
                  </a:cubicBezTo>
                  <a:cubicBezTo>
                    <a:pt x="6499" y="1666"/>
                    <a:pt x="6478" y="1660"/>
                    <a:pt x="6457" y="1660"/>
                  </a:cubicBezTo>
                  <a:close/>
                  <a:moveTo>
                    <a:pt x="17482" y="2139"/>
                  </a:moveTo>
                  <a:cubicBezTo>
                    <a:pt x="17444" y="2139"/>
                    <a:pt x="17408" y="2160"/>
                    <a:pt x="17390" y="2196"/>
                  </a:cubicBezTo>
                  <a:cubicBezTo>
                    <a:pt x="17332" y="2310"/>
                    <a:pt x="17263" y="2428"/>
                    <a:pt x="17185" y="2542"/>
                  </a:cubicBezTo>
                  <a:cubicBezTo>
                    <a:pt x="17153" y="2589"/>
                    <a:pt x="17165" y="2654"/>
                    <a:pt x="17213" y="2686"/>
                  </a:cubicBezTo>
                  <a:cubicBezTo>
                    <a:pt x="17230" y="2698"/>
                    <a:pt x="17251" y="2705"/>
                    <a:pt x="17271" y="2705"/>
                  </a:cubicBezTo>
                  <a:cubicBezTo>
                    <a:pt x="17304" y="2705"/>
                    <a:pt x="17337" y="2689"/>
                    <a:pt x="17357" y="2659"/>
                  </a:cubicBezTo>
                  <a:cubicBezTo>
                    <a:pt x="17440" y="2537"/>
                    <a:pt x="17513" y="2412"/>
                    <a:pt x="17575" y="2289"/>
                  </a:cubicBezTo>
                  <a:cubicBezTo>
                    <a:pt x="17600" y="2238"/>
                    <a:pt x="17580" y="2175"/>
                    <a:pt x="17529" y="2150"/>
                  </a:cubicBezTo>
                  <a:cubicBezTo>
                    <a:pt x="17514" y="2142"/>
                    <a:pt x="17498" y="2139"/>
                    <a:pt x="17482" y="2139"/>
                  </a:cubicBezTo>
                  <a:close/>
                  <a:moveTo>
                    <a:pt x="5919" y="2293"/>
                  </a:moveTo>
                  <a:cubicBezTo>
                    <a:pt x="5893" y="2293"/>
                    <a:pt x="5866" y="2303"/>
                    <a:pt x="5846" y="2324"/>
                  </a:cubicBezTo>
                  <a:cubicBezTo>
                    <a:pt x="5750" y="2420"/>
                    <a:pt x="5650" y="2514"/>
                    <a:pt x="5547" y="2600"/>
                  </a:cubicBezTo>
                  <a:cubicBezTo>
                    <a:pt x="5504" y="2637"/>
                    <a:pt x="5498" y="2703"/>
                    <a:pt x="5536" y="2746"/>
                  </a:cubicBezTo>
                  <a:cubicBezTo>
                    <a:pt x="5555" y="2771"/>
                    <a:pt x="5585" y="2783"/>
                    <a:pt x="5614" y="2783"/>
                  </a:cubicBezTo>
                  <a:cubicBezTo>
                    <a:pt x="5639" y="2783"/>
                    <a:pt x="5662" y="2776"/>
                    <a:pt x="5682" y="2758"/>
                  </a:cubicBezTo>
                  <a:cubicBezTo>
                    <a:pt x="5788" y="2668"/>
                    <a:pt x="5894" y="2571"/>
                    <a:pt x="5993" y="2471"/>
                  </a:cubicBezTo>
                  <a:cubicBezTo>
                    <a:pt x="6033" y="2430"/>
                    <a:pt x="6033" y="2364"/>
                    <a:pt x="5993" y="2324"/>
                  </a:cubicBezTo>
                  <a:cubicBezTo>
                    <a:pt x="5973" y="2303"/>
                    <a:pt x="5946" y="2293"/>
                    <a:pt x="5919" y="2293"/>
                  </a:cubicBezTo>
                  <a:close/>
                  <a:moveTo>
                    <a:pt x="542" y="2271"/>
                  </a:moveTo>
                  <a:cubicBezTo>
                    <a:pt x="520" y="2271"/>
                    <a:pt x="499" y="2277"/>
                    <a:pt x="481" y="2291"/>
                  </a:cubicBezTo>
                  <a:cubicBezTo>
                    <a:pt x="434" y="2325"/>
                    <a:pt x="424" y="2390"/>
                    <a:pt x="457" y="2436"/>
                  </a:cubicBezTo>
                  <a:cubicBezTo>
                    <a:pt x="542" y="2553"/>
                    <a:pt x="632" y="2664"/>
                    <a:pt x="724" y="2768"/>
                  </a:cubicBezTo>
                  <a:cubicBezTo>
                    <a:pt x="745" y="2790"/>
                    <a:pt x="773" y="2803"/>
                    <a:pt x="803" y="2803"/>
                  </a:cubicBezTo>
                  <a:cubicBezTo>
                    <a:pt x="827" y="2803"/>
                    <a:pt x="852" y="2794"/>
                    <a:pt x="871" y="2777"/>
                  </a:cubicBezTo>
                  <a:cubicBezTo>
                    <a:pt x="914" y="2738"/>
                    <a:pt x="918" y="2673"/>
                    <a:pt x="880" y="2630"/>
                  </a:cubicBezTo>
                  <a:cubicBezTo>
                    <a:pt x="792" y="2531"/>
                    <a:pt x="706" y="2424"/>
                    <a:pt x="625" y="2314"/>
                  </a:cubicBezTo>
                  <a:cubicBezTo>
                    <a:pt x="605" y="2286"/>
                    <a:pt x="574" y="2271"/>
                    <a:pt x="542" y="2271"/>
                  </a:cubicBezTo>
                  <a:close/>
                  <a:moveTo>
                    <a:pt x="6906" y="2512"/>
                  </a:moveTo>
                  <a:cubicBezTo>
                    <a:pt x="6875" y="2512"/>
                    <a:pt x="6845" y="2525"/>
                    <a:pt x="6825" y="2550"/>
                  </a:cubicBezTo>
                  <a:cubicBezTo>
                    <a:pt x="6789" y="2596"/>
                    <a:pt x="6795" y="2661"/>
                    <a:pt x="6840" y="2697"/>
                  </a:cubicBezTo>
                  <a:cubicBezTo>
                    <a:pt x="6942" y="2781"/>
                    <a:pt x="7054" y="2866"/>
                    <a:pt x="7174" y="2953"/>
                  </a:cubicBezTo>
                  <a:cubicBezTo>
                    <a:pt x="7192" y="2967"/>
                    <a:pt x="7214" y="2973"/>
                    <a:pt x="7235" y="2973"/>
                  </a:cubicBezTo>
                  <a:cubicBezTo>
                    <a:pt x="7267" y="2973"/>
                    <a:pt x="7299" y="2958"/>
                    <a:pt x="7319" y="2930"/>
                  </a:cubicBezTo>
                  <a:cubicBezTo>
                    <a:pt x="7352" y="2883"/>
                    <a:pt x="7343" y="2819"/>
                    <a:pt x="7296" y="2785"/>
                  </a:cubicBezTo>
                  <a:cubicBezTo>
                    <a:pt x="7180" y="2700"/>
                    <a:pt x="7071" y="2618"/>
                    <a:pt x="6972" y="2536"/>
                  </a:cubicBezTo>
                  <a:cubicBezTo>
                    <a:pt x="6952" y="2520"/>
                    <a:pt x="6929" y="2512"/>
                    <a:pt x="6906" y="2512"/>
                  </a:cubicBezTo>
                  <a:close/>
                  <a:moveTo>
                    <a:pt x="5288" y="2832"/>
                  </a:moveTo>
                  <a:cubicBezTo>
                    <a:pt x="5267" y="2832"/>
                    <a:pt x="5246" y="2838"/>
                    <a:pt x="5227" y="2852"/>
                  </a:cubicBezTo>
                  <a:cubicBezTo>
                    <a:pt x="5116" y="2931"/>
                    <a:pt x="5002" y="3006"/>
                    <a:pt x="4888" y="3075"/>
                  </a:cubicBezTo>
                  <a:cubicBezTo>
                    <a:pt x="4838" y="3104"/>
                    <a:pt x="4822" y="3168"/>
                    <a:pt x="4851" y="3217"/>
                  </a:cubicBezTo>
                  <a:cubicBezTo>
                    <a:pt x="4871" y="3250"/>
                    <a:pt x="4905" y="3268"/>
                    <a:pt x="4941" y="3268"/>
                  </a:cubicBezTo>
                  <a:cubicBezTo>
                    <a:pt x="4959" y="3268"/>
                    <a:pt x="4977" y="3263"/>
                    <a:pt x="4994" y="3253"/>
                  </a:cubicBezTo>
                  <a:cubicBezTo>
                    <a:pt x="5113" y="3181"/>
                    <a:pt x="5233" y="3103"/>
                    <a:pt x="5348" y="3019"/>
                  </a:cubicBezTo>
                  <a:cubicBezTo>
                    <a:pt x="5395" y="2986"/>
                    <a:pt x="5406" y="2921"/>
                    <a:pt x="5372" y="2875"/>
                  </a:cubicBezTo>
                  <a:cubicBezTo>
                    <a:pt x="5352" y="2847"/>
                    <a:pt x="5320" y="2832"/>
                    <a:pt x="5288" y="2832"/>
                  </a:cubicBezTo>
                  <a:close/>
                  <a:moveTo>
                    <a:pt x="17019" y="2827"/>
                  </a:moveTo>
                  <a:cubicBezTo>
                    <a:pt x="16990" y="2827"/>
                    <a:pt x="16960" y="2839"/>
                    <a:pt x="16940" y="2864"/>
                  </a:cubicBezTo>
                  <a:cubicBezTo>
                    <a:pt x="16856" y="2964"/>
                    <a:pt x="16762" y="3065"/>
                    <a:pt x="16664" y="3162"/>
                  </a:cubicBezTo>
                  <a:cubicBezTo>
                    <a:pt x="16623" y="3202"/>
                    <a:pt x="16623" y="3268"/>
                    <a:pt x="16663" y="3308"/>
                  </a:cubicBezTo>
                  <a:cubicBezTo>
                    <a:pt x="16684" y="3329"/>
                    <a:pt x="16710" y="3339"/>
                    <a:pt x="16738" y="3339"/>
                  </a:cubicBezTo>
                  <a:cubicBezTo>
                    <a:pt x="16764" y="3339"/>
                    <a:pt x="16791" y="3329"/>
                    <a:pt x="16810" y="3310"/>
                  </a:cubicBezTo>
                  <a:cubicBezTo>
                    <a:pt x="16913" y="3208"/>
                    <a:pt x="17010" y="3104"/>
                    <a:pt x="17099" y="2999"/>
                  </a:cubicBezTo>
                  <a:cubicBezTo>
                    <a:pt x="17136" y="2954"/>
                    <a:pt x="17131" y="2888"/>
                    <a:pt x="17087" y="2852"/>
                  </a:cubicBezTo>
                  <a:cubicBezTo>
                    <a:pt x="17067" y="2835"/>
                    <a:pt x="17043" y="2827"/>
                    <a:pt x="17019" y="2827"/>
                  </a:cubicBezTo>
                  <a:close/>
                  <a:moveTo>
                    <a:pt x="1095" y="2890"/>
                  </a:moveTo>
                  <a:cubicBezTo>
                    <a:pt x="1067" y="2890"/>
                    <a:pt x="1038" y="2901"/>
                    <a:pt x="1018" y="2924"/>
                  </a:cubicBezTo>
                  <a:cubicBezTo>
                    <a:pt x="980" y="2967"/>
                    <a:pt x="983" y="3033"/>
                    <a:pt x="1026" y="3071"/>
                  </a:cubicBezTo>
                  <a:cubicBezTo>
                    <a:pt x="1133" y="3168"/>
                    <a:pt x="1246" y="3257"/>
                    <a:pt x="1361" y="3338"/>
                  </a:cubicBezTo>
                  <a:cubicBezTo>
                    <a:pt x="1380" y="3350"/>
                    <a:pt x="1399" y="3356"/>
                    <a:pt x="1420" y="3356"/>
                  </a:cubicBezTo>
                  <a:cubicBezTo>
                    <a:pt x="1453" y="3356"/>
                    <a:pt x="1485" y="3340"/>
                    <a:pt x="1506" y="3312"/>
                  </a:cubicBezTo>
                  <a:cubicBezTo>
                    <a:pt x="1539" y="3264"/>
                    <a:pt x="1527" y="3199"/>
                    <a:pt x="1480" y="3168"/>
                  </a:cubicBezTo>
                  <a:cubicBezTo>
                    <a:pt x="1372" y="3092"/>
                    <a:pt x="1267" y="3008"/>
                    <a:pt x="1165" y="2917"/>
                  </a:cubicBezTo>
                  <a:cubicBezTo>
                    <a:pt x="1145" y="2899"/>
                    <a:pt x="1120" y="2890"/>
                    <a:pt x="1095" y="2890"/>
                  </a:cubicBezTo>
                  <a:close/>
                  <a:moveTo>
                    <a:pt x="7576" y="3001"/>
                  </a:moveTo>
                  <a:cubicBezTo>
                    <a:pt x="7543" y="3001"/>
                    <a:pt x="7510" y="3017"/>
                    <a:pt x="7490" y="3048"/>
                  </a:cubicBezTo>
                  <a:cubicBezTo>
                    <a:pt x="7458" y="3095"/>
                    <a:pt x="7471" y="3160"/>
                    <a:pt x="7519" y="3192"/>
                  </a:cubicBezTo>
                  <a:cubicBezTo>
                    <a:pt x="7631" y="3266"/>
                    <a:pt x="7749" y="3340"/>
                    <a:pt x="7873" y="3416"/>
                  </a:cubicBezTo>
                  <a:cubicBezTo>
                    <a:pt x="7890" y="3426"/>
                    <a:pt x="7909" y="3431"/>
                    <a:pt x="7927" y="3431"/>
                  </a:cubicBezTo>
                  <a:cubicBezTo>
                    <a:pt x="7963" y="3431"/>
                    <a:pt x="7997" y="3414"/>
                    <a:pt x="8016" y="3382"/>
                  </a:cubicBezTo>
                  <a:cubicBezTo>
                    <a:pt x="8046" y="3333"/>
                    <a:pt x="8030" y="3268"/>
                    <a:pt x="7981" y="3239"/>
                  </a:cubicBezTo>
                  <a:cubicBezTo>
                    <a:pt x="7860" y="3164"/>
                    <a:pt x="7743" y="3090"/>
                    <a:pt x="7634" y="3018"/>
                  </a:cubicBezTo>
                  <a:cubicBezTo>
                    <a:pt x="7616" y="3007"/>
                    <a:pt x="7596" y="3001"/>
                    <a:pt x="7576" y="3001"/>
                  </a:cubicBezTo>
                  <a:close/>
                  <a:moveTo>
                    <a:pt x="4575" y="3257"/>
                  </a:moveTo>
                  <a:cubicBezTo>
                    <a:pt x="4560" y="3257"/>
                    <a:pt x="4544" y="3260"/>
                    <a:pt x="4530" y="3267"/>
                  </a:cubicBezTo>
                  <a:cubicBezTo>
                    <a:pt x="4407" y="3326"/>
                    <a:pt x="4282" y="3380"/>
                    <a:pt x="4157" y="3426"/>
                  </a:cubicBezTo>
                  <a:cubicBezTo>
                    <a:pt x="4103" y="3446"/>
                    <a:pt x="4076" y="3506"/>
                    <a:pt x="4095" y="3560"/>
                  </a:cubicBezTo>
                  <a:cubicBezTo>
                    <a:pt x="4111" y="3601"/>
                    <a:pt x="4150" y="3627"/>
                    <a:pt x="4192" y="3627"/>
                  </a:cubicBezTo>
                  <a:lnTo>
                    <a:pt x="4193" y="3627"/>
                  </a:lnTo>
                  <a:cubicBezTo>
                    <a:pt x="4204" y="3627"/>
                    <a:pt x="4217" y="3625"/>
                    <a:pt x="4229" y="3621"/>
                  </a:cubicBezTo>
                  <a:cubicBezTo>
                    <a:pt x="4360" y="3572"/>
                    <a:pt x="4491" y="3516"/>
                    <a:pt x="4620" y="3454"/>
                  </a:cubicBezTo>
                  <a:cubicBezTo>
                    <a:pt x="4672" y="3430"/>
                    <a:pt x="4693" y="3367"/>
                    <a:pt x="4669" y="3316"/>
                  </a:cubicBezTo>
                  <a:cubicBezTo>
                    <a:pt x="4651" y="3279"/>
                    <a:pt x="4613" y="3257"/>
                    <a:pt x="4575" y="3257"/>
                  </a:cubicBezTo>
                  <a:close/>
                  <a:moveTo>
                    <a:pt x="1775" y="3362"/>
                  </a:moveTo>
                  <a:cubicBezTo>
                    <a:pt x="1738" y="3362"/>
                    <a:pt x="1702" y="3383"/>
                    <a:pt x="1683" y="3419"/>
                  </a:cubicBezTo>
                  <a:cubicBezTo>
                    <a:pt x="1658" y="3470"/>
                    <a:pt x="1679" y="3533"/>
                    <a:pt x="1730" y="3558"/>
                  </a:cubicBezTo>
                  <a:cubicBezTo>
                    <a:pt x="1859" y="3623"/>
                    <a:pt x="1992" y="3680"/>
                    <a:pt x="2127" y="3724"/>
                  </a:cubicBezTo>
                  <a:cubicBezTo>
                    <a:pt x="2138" y="3726"/>
                    <a:pt x="2149" y="3729"/>
                    <a:pt x="2160" y="3729"/>
                  </a:cubicBezTo>
                  <a:cubicBezTo>
                    <a:pt x="2203" y="3729"/>
                    <a:pt x="2244" y="3700"/>
                    <a:pt x="2258" y="3658"/>
                  </a:cubicBezTo>
                  <a:cubicBezTo>
                    <a:pt x="2276" y="3602"/>
                    <a:pt x="2247" y="3544"/>
                    <a:pt x="2192" y="3527"/>
                  </a:cubicBezTo>
                  <a:cubicBezTo>
                    <a:pt x="2067" y="3485"/>
                    <a:pt x="1943" y="3433"/>
                    <a:pt x="1823" y="3373"/>
                  </a:cubicBezTo>
                  <a:cubicBezTo>
                    <a:pt x="1808" y="3365"/>
                    <a:pt x="1791" y="3362"/>
                    <a:pt x="1775" y="3362"/>
                  </a:cubicBezTo>
                  <a:close/>
                  <a:moveTo>
                    <a:pt x="3797" y="3545"/>
                  </a:moveTo>
                  <a:cubicBezTo>
                    <a:pt x="3789" y="3545"/>
                    <a:pt x="3780" y="3546"/>
                    <a:pt x="3771" y="3549"/>
                  </a:cubicBezTo>
                  <a:cubicBezTo>
                    <a:pt x="3638" y="3583"/>
                    <a:pt x="3505" y="3610"/>
                    <a:pt x="3376" y="3627"/>
                  </a:cubicBezTo>
                  <a:cubicBezTo>
                    <a:pt x="3319" y="3634"/>
                    <a:pt x="3280" y="3687"/>
                    <a:pt x="3287" y="3743"/>
                  </a:cubicBezTo>
                  <a:cubicBezTo>
                    <a:pt x="3294" y="3796"/>
                    <a:pt x="3338" y="3833"/>
                    <a:pt x="3390" y="3833"/>
                  </a:cubicBezTo>
                  <a:lnTo>
                    <a:pt x="3390" y="3834"/>
                  </a:lnTo>
                  <a:cubicBezTo>
                    <a:pt x="3393" y="3834"/>
                    <a:pt x="3398" y="3833"/>
                    <a:pt x="3403" y="3833"/>
                  </a:cubicBezTo>
                  <a:cubicBezTo>
                    <a:pt x="3542" y="3814"/>
                    <a:pt x="3683" y="3786"/>
                    <a:pt x="3823" y="3749"/>
                  </a:cubicBezTo>
                  <a:cubicBezTo>
                    <a:pt x="3879" y="3735"/>
                    <a:pt x="3912" y="3677"/>
                    <a:pt x="3897" y="3622"/>
                  </a:cubicBezTo>
                  <a:cubicBezTo>
                    <a:pt x="3885" y="3576"/>
                    <a:pt x="3843" y="3545"/>
                    <a:pt x="3797" y="3545"/>
                  </a:cubicBezTo>
                  <a:close/>
                  <a:moveTo>
                    <a:pt x="8285" y="3434"/>
                  </a:moveTo>
                  <a:cubicBezTo>
                    <a:pt x="8249" y="3434"/>
                    <a:pt x="8214" y="3453"/>
                    <a:pt x="8195" y="3487"/>
                  </a:cubicBezTo>
                  <a:cubicBezTo>
                    <a:pt x="8167" y="3536"/>
                    <a:pt x="8184" y="3600"/>
                    <a:pt x="8234" y="3628"/>
                  </a:cubicBezTo>
                  <a:cubicBezTo>
                    <a:pt x="8351" y="3696"/>
                    <a:pt x="8473" y="3762"/>
                    <a:pt x="8599" y="3830"/>
                  </a:cubicBezTo>
                  <a:cubicBezTo>
                    <a:pt x="8615" y="3839"/>
                    <a:pt x="8633" y="3843"/>
                    <a:pt x="8648" y="3843"/>
                  </a:cubicBezTo>
                  <a:cubicBezTo>
                    <a:pt x="8686" y="3843"/>
                    <a:pt x="8722" y="3823"/>
                    <a:pt x="8740" y="3787"/>
                  </a:cubicBezTo>
                  <a:cubicBezTo>
                    <a:pt x="8767" y="3737"/>
                    <a:pt x="8749" y="3675"/>
                    <a:pt x="8699" y="3648"/>
                  </a:cubicBezTo>
                  <a:cubicBezTo>
                    <a:pt x="8573" y="3580"/>
                    <a:pt x="8452" y="3513"/>
                    <a:pt x="8336" y="3448"/>
                  </a:cubicBezTo>
                  <a:cubicBezTo>
                    <a:pt x="8320" y="3439"/>
                    <a:pt x="8303" y="3434"/>
                    <a:pt x="8285" y="3434"/>
                  </a:cubicBezTo>
                  <a:close/>
                  <a:moveTo>
                    <a:pt x="2563" y="3618"/>
                  </a:moveTo>
                  <a:cubicBezTo>
                    <a:pt x="2512" y="3618"/>
                    <a:pt x="2468" y="3654"/>
                    <a:pt x="2460" y="3705"/>
                  </a:cubicBezTo>
                  <a:cubicBezTo>
                    <a:pt x="2450" y="3763"/>
                    <a:pt x="2489" y="3816"/>
                    <a:pt x="2546" y="3825"/>
                  </a:cubicBezTo>
                  <a:cubicBezTo>
                    <a:pt x="2685" y="3847"/>
                    <a:pt x="2830" y="3860"/>
                    <a:pt x="2975" y="3860"/>
                  </a:cubicBezTo>
                  <a:lnTo>
                    <a:pt x="2976" y="3860"/>
                  </a:lnTo>
                  <a:cubicBezTo>
                    <a:pt x="3032" y="3860"/>
                    <a:pt x="3079" y="3814"/>
                    <a:pt x="3080" y="3757"/>
                  </a:cubicBezTo>
                  <a:cubicBezTo>
                    <a:pt x="3080" y="3699"/>
                    <a:pt x="3033" y="3653"/>
                    <a:pt x="2976" y="3653"/>
                  </a:cubicBezTo>
                  <a:cubicBezTo>
                    <a:pt x="2842" y="3651"/>
                    <a:pt x="2709" y="3640"/>
                    <a:pt x="2579" y="3620"/>
                  </a:cubicBezTo>
                  <a:cubicBezTo>
                    <a:pt x="2573" y="3619"/>
                    <a:pt x="2568" y="3618"/>
                    <a:pt x="2563" y="3618"/>
                  </a:cubicBezTo>
                  <a:close/>
                  <a:moveTo>
                    <a:pt x="16429" y="3411"/>
                  </a:moveTo>
                  <a:cubicBezTo>
                    <a:pt x="16406" y="3411"/>
                    <a:pt x="16383" y="3419"/>
                    <a:pt x="16363" y="3435"/>
                  </a:cubicBezTo>
                  <a:cubicBezTo>
                    <a:pt x="16260" y="3520"/>
                    <a:pt x="16151" y="3605"/>
                    <a:pt x="16040" y="3683"/>
                  </a:cubicBezTo>
                  <a:cubicBezTo>
                    <a:pt x="15993" y="3716"/>
                    <a:pt x="15982" y="3781"/>
                    <a:pt x="16016" y="3829"/>
                  </a:cubicBezTo>
                  <a:cubicBezTo>
                    <a:pt x="16036" y="3857"/>
                    <a:pt x="16068" y="3872"/>
                    <a:pt x="16101" y="3872"/>
                  </a:cubicBezTo>
                  <a:cubicBezTo>
                    <a:pt x="16122" y="3872"/>
                    <a:pt x="16143" y="3866"/>
                    <a:pt x="16161" y="3852"/>
                  </a:cubicBezTo>
                  <a:cubicBezTo>
                    <a:pt x="16276" y="3770"/>
                    <a:pt x="16389" y="3683"/>
                    <a:pt x="16497" y="3594"/>
                  </a:cubicBezTo>
                  <a:cubicBezTo>
                    <a:pt x="16541" y="3557"/>
                    <a:pt x="16546" y="3492"/>
                    <a:pt x="16509" y="3448"/>
                  </a:cubicBezTo>
                  <a:cubicBezTo>
                    <a:pt x="16488" y="3423"/>
                    <a:pt x="16459" y="3411"/>
                    <a:pt x="16429" y="3411"/>
                  </a:cubicBezTo>
                  <a:close/>
                  <a:moveTo>
                    <a:pt x="9018" y="3827"/>
                  </a:moveTo>
                  <a:cubicBezTo>
                    <a:pt x="8980" y="3827"/>
                    <a:pt x="8942" y="3848"/>
                    <a:pt x="8924" y="3884"/>
                  </a:cubicBezTo>
                  <a:cubicBezTo>
                    <a:pt x="8898" y="3934"/>
                    <a:pt x="8919" y="3997"/>
                    <a:pt x="8971" y="4023"/>
                  </a:cubicBezTo>
                  <a:cubicBezTo>
                    <a:pt x="9091" y="4084"/>
                    <a:pt x="9216" y="4146"/>
                    <a:pt x="9344" y="4208"/>
                  </a:cubicBezTo>
                  <a:cubicBezTo>
                    <a:pt x="9359" y="4215"/>
                    <a:pt x="9374" y="4219"/>
                    <a:pt x="9390" y="4219"/>
                  </a:cubicBezTo>
                  <a:cubicBezTo>
                    <a:pt x="9428" y="4219"/>
                    <a:pt x="9464" y="4197"/>
                    <a:pt x="9483" y="4160"/>
                  </a:cubicBezTo>
                  <a:cubicBezTo>
                    <a:pt x="9507" y="4108"/>
                    <a:pt x="9486" y="4046"/>
                    <a:pt x="9435" y="4021"/>
                  </a:cubicBezTo>
                  <a:cubicBezTo>
                    <a:pt x="9306" y="3960"/>
                    <a:pt x="9184" y="3899"/>
                    <a:pt x="9064" y="3838"/>
                  </a:cubicBezTo>
                  <a:cubicBezTo>
                    <a:pt x="9049" y="3830"/>
                    <a:pt x="9033" y="3827"/>
                    <a:pt x="9018" y="3827"/>
                  </a:cubicBezTo>
                  <a:close/>
                  <a:moveTo>
                    <a:pt x="15753" y="3893"/>
                  </a:moveTo>
                  <a:cubicBezTo>
                    <a:pt x="15735" y="3893"/>
                    <a:pt x="15716" y="3897"/>
                    <a:pt x="15699" y="3907"/>
                  </a:cubicBezTo>
                  <a:cubicBezTo>
                    <a:pt x="15585" y="3977"/>
                    <a:pt x="15465" y="4045"/>
                    <a:pt x="15344" y="4107"/>
                  </a:cubicBezTo>
                  <a:cubicBezTo>
                    <a:pt x="15293" y="4134"/>
                    <a:pt x="15273" y="4197"/>
                    <a:pt x="15299" y="4247"/>
                  </a:cubicBezTo>
                  <a:cubicBezTo>
                    <a:pt x="15317" y="4284"/>
                    <a:pt x="15354" y="4303"/>
                    <a:pt x="15392" y="4303"/>
                  </a:cubicBezTo>
                  <a:cubicBezTo>
                    <a:pt x="15408" y="4303"/>
                    <a:pt x="15424" y="4299"/>
                    <a:pt x="15438" y="4292"/>
                  </a:cubicBezTo>
                  <a:cubicBezTo>
                    <a:pt x="15564" y="4227"/>
                    <a:pt x="15688" y="4157"/>
                    <a:pt x="15807" y="4085"/>
                  </a:cubicBezTo>
                  <a:cubicBezTo>
                    <a:pt x="15856" y="4056"/>
                    <a:pt x="15872" y="3992"/>
                    <a:pt x="15843" y="3943"/>
                  </a:cubicBezTo>
                  <a:cubicBezTo>
                    <a:pt x="15823" y="3911"/>
                    <a:pt x="15789" y="3893"/>
                    <a:pt x="15753" y="3893"/>
                  </a:cubicBezTo>
                  <a:close/>
                  <a:moveTo>
                    <a:pt x="9766" y="4184"/>
                  </a:moveTo>
                  <a:cubicBezTo>
                    <a:pt x="9727" y="4184"/>
                    <a:pt x="9689" y="4208"/>
                    <a:pt x="9671" y="4247"/>
                  </a:cubicBezTo>
                  <a:cubicBezTo>
                    <a:pt x="9649" y="4299"/>
                    <a:pt x="9674" y="4361"/>
                    <a:pt x="9726" y="4384"/>
                  </a:cubicBezTo>
                  <a:cubicBezTo>
                    <a:pt x="9857" y="4439"/>
                    <a:pt x="9987" y="4492"/>
                    <a:pt x="10117" y="4540"/>
                  </a:cubicBezTo>
                  <a:cubicBezTo>
                    <a:pt x="10128" y="4544"/>
                    <a:pt x="10140" y="4546"/>
                    <a:pt x="10153" y="4546"/>
                  </a:cubicBezTo>
                  <a:cubicBezTo>
                    <a:pt x="10194" y="4546"/>
                    <a:pt x="10235" y="4520"/>
                    <a:pt x="10249" y="4478"/>
                  </a:cubicBezTo>
                  <a:cubicBezTo>
                    <a:pt x="10270" y="4424"/>
                    <a:pt x="10242" y="4364"/>
                    <a:pt x="10188" y="4345"/>
                  </a:cubicBezTo>
                  <a:cubicBezTo>
                    <a:pt x="10062" y="4298"/>
                    <a:pt x="9936" y="4247"/>
                    <a:pt x="9807" y="4193"/>
                  </a:cubicBezTo>
                  <a:cubicBezTo>
                    <a:pt x="9794" y="4187"/>
                    <a:pt x="9780" y="4184"/>
                    <a:pt x="9766" y="4184"/>
                  </a:cubicBezTo>
                  <a:close/>
                  <a:moveTo>
                    <a:pt x="15016" y="4274"/>
                  </a:moveTo>
                  <a:cubicBezTo>
                    <a:pt x="15002" y="4274"/>
                    <a:pt x="14988" y="4276"/>
                    <a:pt x="14974" y="4282"/>
                  </a:cubicBezTo>
                  <a:cubicBezTo>
                    <a:pt x="14850" y="4335"/>
                    <a:pt x="14723" y="4385"/>
                    <a:pt x="14594" y="4431"/>
                  </a:cubicBezTo>
                  <a:cubicBezTo>
                    <a:pt x="14540" y="4450"/>
                    <a:pt x="14512" y="4509"/>
                    <a:pt x="14531" y="4563"/>
                  </a:cubicBezTo>
                  <a:cubicBezTo>
                    <a:pt x="14547" y="4606"/>
                    <a:pt x="14586" y="4633"/>
                    <a:pt x="14629" y="4633"/>
                  </a:cubicBezTo>
                  <a:cubicBezTo>
                    <a:pt x="14641" y="4633"/>
                    <a:pt x="14652" y="4630"/>
                    <a:pt x="14663" y="4627"/>
                  </a:cubicBezTo>
                  <a:cubicBezTo>
                    <a:pt x="14796" y="4580"/>
                    <a:pt x="14929" y="4529"/>
                    <a:pt x="15057" y="4472"/>
                  </a:cubicBezTo>
                  <a:cubicBezTo>
                    <a:pt x="15110" y="4450"/>
                    <a:pt x="15133" y="4389"/>
                    <a:pt x="15111" y="4336"/>
                  </a:cubicBezTo>
                  <a:cubicBezTo>
                    <a:pt x="15094" y="4297"/>
                    <a:pt x="15056" y="4274"/>
                    <a:pt x="15016" y="4274"/>
                  </a:cubicBezTo>
                  <a:close/>
                  <a:moveTo>
                    <a:pt x="10546" y="4471"/>
                  </a:moveTo>
                  <a:cubicBezTo>
                    <a:pt x="10502" y="4471"/>
                    <a:pt x="10461" y="4501"/>
                    <a:pt x="10447" y="4544"/>
                  </a:cubicBezTo>
                  <a:cubicBezTo>
                    <a:pt x="10430" y="4600"/>
                    <a:pt x="10461" y="4657"/>
                    <a:pt x="10515" y="4674"/>
                  </a:cubicBezTo>
                  <a:cubicBezTo>
                    <a:pt x="10652" y="4716"/>
                    <a:pt x="10787" y="4754"/>
                    <a:pt x="10922" y="4787"/>
                  </a:cubicBezTo>
                  <a:cubicBezTo>
                    <a:pt x="10931" y="4789"/>
                    <a:pt x="10938" y="4789"/>
                    <a:pt x="10946" y="4789"/>
                  </a:cubicBezTo>
                  <a:cubicBezTo>
                    <a:pt x="10993" y="4789"/>
                    <a:pt x="11036" y="4758"/>
                    <a:pt x="11047" y="4711"/>
                  </a:cubicBezTo>
                  <a:cubicBezTo>
                    <a:pt x="11060" y="4655"/>
                    <a:pt x="11027" y="4598"/>
                    <a:pt x="10971" y="4585"/>
                  </a:cubicBezTo>
                  <a:cubicBezTo>
                    <a:pt x="10841" y="4553"/>
                    <a:pt x="10709" y="4516"/>
                    <a:pt x="10577" y="4476"/>
                  </a:cubicBezTo>
                  <a:cubicBezTo>
                    <a:pt x="10566" y="4473"/>
                    <a:pt x="10556" y="4471"/>
                    <a:pt x="10546" y="4471"/>
                  </a:cubicBezTo>
                  <a:close/>
                  <a:moveTo>
                    <a:pt x="14234" y="4550"/>
                  </a:moveTo>
                  <a:cubicBezTo>
                    <a:pt x="14224" y="4550"/>
                    <a:pt x="14214" y="4551"/>
                    <a:pt x="14205" y="4554"/>
                  </a:cubicBezTo>
                  <a:cubicBezTo>
                    <a:pt x="14074" y="4590"/>
                    <a:pt x="13940" y="4623"/>
                    <a:pt x="13808" y="4650"/>
                  </a:cubicBezTo>
                  <a:cubicBezTo>
                    <a:pt x="13752" y="4662"/>
                    <a:pt x="13716" y="4717"/>
                    <a:pt x="13727" y="4774"/>
                  </a:cubicBezTo>
                  <a:cubicBezTo>
                    <a:pt x="13738" y="4823"/>
                    <a:pt x="13781" y="4856"/>
                    <a:pt x="13829" y="4856"/>
                  </a:cubicBezTo>
                  <a:cubicBezTo>
                    <a:pt x="13836" y="4856"/>
                    <a:pt x="13843" y="4854"/>
                    <a:pt x="13851" y="4853"/>
                  </a:cubicBezTo>
                  <a:cubicBezTo>
                    <a:pt x="13987" y="4825"/>
                    <a:pt x="14125" y="4792"/>
                    <a:pt x="14261" y="4754"/>
                  </a:cubicBezTo>
                  <a:cubicBezTo>
                    <a:pt x="14316" y="4738"/>
                    <a:pt x="14348" y="4682"/>
                    <a:pt x="14332" y="4625"/>
                  </a:cubicBezTo>
                  <a:cubicBezTo>
                    <a:pt x="14320" y="4580"/>
                    <a:pt x="14279" y="4550"/>
                    <a:pt x="14234" y="4550"/>
                  </a:cubicBezTo>
                  <a:close/>
                  <a:moveTo>
                    <a:pt x="11352" y="4669"/>
                  </a:moveTo>
                  <a:cubicBezTo>
                    <a:pt x="11303" y="4669"/>
                    <a:pt x="11260" y="4704"/>
                    <a:pt x="11250" y="4754"/>
                  </a:cubicBezTo>
                  <a:cubicBezTo>
                    <a:pt x="11240" y="4810"/>
                    <a:pt x="11277" y="4865"/>
                    <a:pt x="11334" y="4875"/>
                  </a:cubicBezTo>
                  <a:cubicBezTo>
                    <a:pt x="11474" y="4901"/>
                    <a:pt x="11613" y="4922"/>
                    <a:pt x="11751" y="4939"/>
                  </a:cubicBezTo>
                  <a:cubicBezTo>
                    <a:pt x="11755" y="4939"/>
                    <a:pt x="11760" y="4940"/>
                    <a:pt x="11763" y="4940"/>
                  </a:cubicBezTo>
                  <a:lnTo>
                    <a:pt x="11763" y="4939"/>
                  </a:lnTo>
                  <a:cubicBezTo>
                    <a:pt x="11815" y="4939"/>
                    <a:pt x="11860" y="4901"/>
                    <a:pt x="11866" y="4848"/>
                  </a:cubicBezTo>
                  <a:cubicBezTo>
                    <a:pt x="11873" y="4791"/>
                    <a:pt x="11832" y="4739"/>
                    <a:pt x="11776" y="4732"/>
                  </a:cubicBezTo>
                  <a:cubicBezTo>
                    <a:pt x="11642" y="4716"/>
                    <a:pt x="11507" y="4696"/>
                    <a:pt x="11372" y="4671"/>
                  </a:cubicBezTo>
                  <a:cubicBezTo>
                    <a:pt x="11365" y="4669"/>
                    <a:pt x="11358" y="4669"/>
                    <a:pt x="11352" y="4669"/>
                  </a:cubicBezTo>
                  <a:close/>
                  <a:moveTo>
                    <a:pt x="13420" y="4719"/>
                  </a:moveTo>
                  <a:cubicBezTo>
                    <a:pt x="13415" y="4719"/>
                    <a:pt x="13411" y="4719"/>
                    <a:pt x="13406" y="4720"/>
                  </a:cubicBezTo>
                  <a:cubicBezTo>
                    <a:pt x="13273" y="4738"/>
                    <a:pt x="13137" y="4753"/>
                    <a:pt x="12999" y="4763"/>
                  </a:cubicBezTo>
                  <a:cubicBezTo>
                    <a:pt x="12942" y="4767"/>
                    <a:pt x="12899" y="4816"/>
                    <a:pt x="12904" y="4874"/>
                  </a:cubicBezTo>
                  <a:cubicBezTo>
                    <a:pt x="12908" y="4929"/>
                    <a:pt x="12953" y="4971"/>
                    <a:pt x="13007" y="4971"/>
                  </a:cubicBezTo>
                  <a:lnTo>
                    <a:pt x="13014" y="4971"/>
                  </a:lnTo>
                  <a:cubicBezTo>
                    <a:pt x="13154" y="4960"/>
                    <a:pt x="13295" y="4945"/>
                    <a:pt x="13434" y="4925"/>
                  </a:cubicBezTo>
                  <a:cubicBezTo>
                    <a:pt x="13491" y="4918"/>
                    <a:pt x="13531" y="4865"/>
                    <a:pt x="13523" y="4809"/>
                  </a:cubicBezTo>
                  <a:cubicBezTo>
                    <a:pt x="13516" y="4756"/>
                    <a:pt x="13471" y="4719"/>
                    <a:pt x="13420" y="4719"/>
                  </a:cubicBezTo>
                  <a:close/>
                  <a:moveTo>
                    <a:pt x="12180" y="4769"/>
                  </a:moveTo>
                  <a:cubicBezTo>
                    <a:pt x="12123" y="4769"/>
                    <a:pt x="12076" y="4811"/>
                    <a:pt x="12073" y="4867"/>
                  </a:cubicBezTo>
                  <a:cubicBezTo>
                    <a:pt x="12070" y="4924"/>
                    <a:pt x="12114" y="4973"/>
                    <a:pt x="12171" y="4977"/>
                  </a:cubicBezTo>
                  <a:cubicBezTo>
                    <a:pt x="12298" y="4984"/>
                    <a:pt x="12423" y="4987"/>
                    <a:pt x="12546" y="4987"/>
                  </a:cubicBezTo>
                  <a:lnTo>
                    <a:pt x="12593" y="4987"/>
                  </a:lnTo>
                  <a:cubicBezTo>
                    <a:pt x="12650" y="4987"/>
                    <a:pt x="12696" y="4940"/>
                    <a:pt x="12696" y="4883"/>
                  </a:cubicBezTo>
                  <a:cubicBezTo>
                    <a:pt x="12696" y="4825"/>
                    <a:pt x="12649" y="4780"/>
                    <a:pt x="12592" y="4780"/>
                  </a:cubicBezTo>
                  <a:lnTo>
                    <a:pt x="12546" y="4780"/>
                  </a:lnTo>
                  <a:cubicBezTo>
                    <a:pt x="12426" y="4780"/>
                    <a:pt x="12305" y="4776"/>
                    <a:pt x="12182" y="4769"/>
                  </a:cubicBezTo>
                  <a:cubicBezTo>
                    <a:pt x="12182" y="4769"/>
                    <a:pt x="12181" y="4769"/>
                    <a:pt x="12180" y="47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4447534" y="3984923"/>
              <a:ext cx="335928" cy="221542"/>
            </a:xfrm>
            <a:custGeom>
              <a:avLst/>
              <a:gdLst/>
              <a:ahLst/>
              <a:cxnLst/>
              <a:rect l="l" t="t" r="r" b="b"/>
              <a:pathLst>
                <a:path w="9574" h="6314" extrusionOk="0">
                  <a:moveTo>
                    <a:pt x="4782" y="975"/>
                  </a:moveTo>
                  <a:cubicBezTo>
                    <a:pt x="5158" y="1343"/>
                    <a:pt x="5234" y="1774"/>
                    <a:pt x="5133" y="2058"/>
                  </a:cubicBezTo>
                  <a:cubicBezTo>
                    <a:pt x="5079" y="2209"/>
                    <a:pt x="4984" y="2290"/>
                    <a:pt x="4873" y="2290"/>
                  </a:cubicBezTo>
                  <a:cubicBezTo>
                    <a:pt x="4803" y="2290"/>
                    <a:pt x="4727" y="2259"/>
                    <a:pt x="4650" y="2193"/>
                  </a:cubicBezTo>
                  <a:cubicBezTo>
                    <a:pt x="4384" y="1966"/>
                    <a:pt x="4448" y="1440"/>
                    <a:pt x="4781" y="975"/>
                  </a:cubicBezTo>
                  <a:close/>
                  <a:moveTo>
                    <a:pt x="7690" y="2384"/>
                  </a:moveTo>
                  <a:lnTo>
                    <a:pt x="7690" y="2384"/>
                  </a:lnTo>
                  <a:cubicBezTo>
                    <a:pt x="7621" y="2900"/>
                    <a:pt x="7303" y="3281"/>
                    <a:pt x="6881" y="3336"/>
                  </a:cubicBezTo>
                  <a:cubicBezTo>
                    <a:pt x="6855" y="3340"/>
                    <a:pt x="6831" y="3341"/>
                    <a:pt x="6808" y="3341"/>
                  </a:cubicBezTo>
                  <a:cubicBezTo>
                    <a:pt x="6697" y="3341"/>
                    <a:pt x="6695" y="3304"/>
                    <a:pt x="6693" y="3277"/>
                  </a:cubicBezTo>
                  <a:cubicBezTo>
                    <a:pt x="6685" y="3059"/>
                    <a:pt x="7099" y="2516"/>
                    <a:pt x="7690" y="2384"/>
                  </a:cubicBezTo>
                  <a:close/>
                  <a:moveTo>
                    <a:pt x="2663" y="3694"/>
                  </a:moveTo>
                  <a:cubicBezTo>
                    <a:pt x="2737" y="3694"/>
                    <a:pt x="2805" y="3762"/>
                    <a:pt x="2849" y="3819"/>
                  </a:cubicBezTo>
                  <a:cubicBezTo>
                    <a:pt x="3054" y="4081"/>
                    <a:pt x="3105" y="4367"/>
                    <a:pt x="2989" y="4605"/>
                  </a:cubicBezTo>
                  <a:cubicBezTo>
                    <a:pt x="2865" y="4860"/>
                    <a:pt x="2568" y="5019"/>
                    <a:pt x="2210" y="5024"/>
                  </a:cubicBezTo>
                  <a:cubicBezTo>
                    <a:pt x="2141" y="4554"/>
                    <a:pt x="2280" y="4055"/>
                    <a:pt x="2467" y="3822"/>
                  </a:cubicBezTo>
                  <a:cubicBezTo>
                    <a:pt x="2535" y="3739"/>
                    <a:pt x="2604" y="3694"/>
                    <a:pt x="2663" y="3694"/>
                  </a:cubicBezTo>
                  <a:close/>
                  <a:moveTo>
                    <a:pt x="5836" y="4109"/>
                  </a:moveTo>
                  <a:cubicBezTo>
                    <a:pt x="5860" y="4109"/>
                    <a:pt x="5918" y="4165"/>
                    <a:pt x="5963" y="4313"/>
                  </a:cubicBezTo>
                  <a:cubicBezTo>
                    <a:pt x="6077" y="4688"/>
                    <a:pt x="6006" y="5044"/>
                    <a:pt x="5764" y="5328"/>
                  </a:cubicBezTo>
                  <a:cubicBezTo>
                    <a:pt x="5543" y="4933"/>
                    <a:pt x="5564" y="4512"/>
                    <a:pt x="5690" y="4263"/>
                  </a:cubicBezTo>
                  <a:cubicBezTo>
                    <a:pt x="5748" y="4151"/>
                    <a:pt x="5810" y="4109"/>
                    <a:pt x="5836" y="4109"/>
                  </a:cubicBezTo>
                  <a:close/>
                  <a:moveTo>
                    <a:pt x="5988" y="289"/>
                  </a:moveTo>
                  <a:cubicBezTo>
                    <a:pt x="6234" y="289"/>
                    <a:pt x="6483" y="361"/>
                    <a:pt x="6718" y="512"/>
                  </a:cubicBezTo>
                  <a:cubicBezTo>
                    <a:pt x="7316" y="896"/>
                    <a:pt x="7677" y="1480"/>
                    <a:pt x="7703" y="2095"/>
                  </a:cubicBezTo>
                  <a:cubicBezTo>
                    <a:pt x="6969" y="2221"/>
                    <a:pt x="6396" y="2890"/>
                    <a:pt x="6412" y="3288"/>
                  </a:cubicBezTo>
                  <a:cubicBezTo>
                    <a:pt x="6419" y="3450"/>
                    <a:pt x="6527" y="3623"/>
                    <a:pt x="6808" y="3623"/>
                  </a:cubicBezTo>
                  <a:cubicBezTo>
                    <a:pt x="6842" y="3623"/>
                    <a:pt x="6877" y="3620"/>
                    <a:pt x="6916" y="3615"/>
                  </a:cubicBezTo>
                  <a:cubicBezTo>
                    <a:pt x="7488" y="3541"/>
                    <a:pt x="7911" y="3032"/>
                    <a:pt x="7977" y="2356"/>
                  </a:cubicBezTo>
                  <a:cubicBezTo>
                    <a:pt x="8294" y="2366"/>
                    <a:pt x="8590" y="2514"/>
                    <a:pt x="8854" y="2797"/>
                  </a:cubicBezTo>
                  <a:cubicBezTo>
                    <a:pt x="9304" y="3277"/>
                    <a:pt x="9196" y="3846"/>
                    <a:pt x="9026" y="4239"/>
                  </a:cubicBezTo>
                  <a:cubicBezTo>
                    <a:pt x="8634" y="5143"/>
                    <a:pt x="7537" y="5967"/>
                    <a:pt x="6725" y="5967"/>
                  </a:cubicBezTo>
                  <a:cubicBezTo>
                    <a:pt x="6501" y="5967"/>
                    <a:pt x="6310" y="5905"/>
                    <a:pt x="6158" y="5783"/>
                  </a:cubicBezTo>
                  <a:cubicBezTo>
                    <a:pt x="6073" y="5715"/>
                    <a:pt x="5996" y="5641"/>
                    <a:pt x="5930" y="5564"/>
                  </a:cubicBezTo>
                  <a:cubicBezTo>
                    <a:pt x="6272" y="5200"/>
                    <a:pt x="6382" y="4721"/>
                    <a:pt x="6233" y="4231"/>
                  </a:cubicBezTo>
                  <a:cubicBezTo>
                    <a:pt x="6126" y="3880"/>
                    <a:pt x="5938" y="3827"/>
                    <a:pt x="5836" y="3827"/>
                  </a:cubicBezTo>
                  <a:cubicBezTo>
                    <a:pt x="5683" y="3827"/>
                    <a:pt x="5538" y="3940"/>
                    <a:pt x="5439" y="4136"/>
                  </a:cubicBezTo>
                  <a:cubicBezTo>
                    <a:pt x="5266" y="4475"/>
                    <a:pt x="5243" y="5024"/>
                    <a:pt x="5553" y="5525"/>
                  </a:cubicBezTo>
                  <a:cubicBezTo>
                    <a:pt x="5228" y="5772"/>
                    <a:pt x="4623" y="6032"/>
                    <a:pt x="3516" y="6032"/>
                  </a:cubicBezTo>
                  <a:lnTo>
                    <a:pt x="3393" y="6031"/>
                  </a:lnTo>
                  <a:cubicBezTo>
                    <a:pt x="2702" y="6019"/>
                    <a:pt x="2405" y="5660"/>
                    <a:pt x="2279" y="5304"/>
                  </a:cubicBezTo>
                  <a:cubicBezTo>
                    <a:pt x="2715" y="5279"/>
                    <a:pt x="3080" y="5063"/>
                    <a:pt x="3243" y="4729"/>
                  </a:cubicBezTo>
                  <a:cubicBezTo>
                    <a:pt x="3408" y="4391"/>
                    <a:pt x="3346" y="3995"/>
                    <a:pt x="3072" y="3645"/>
                  </a:cubicBezTo>
                  <a:cubicBezTo>
                    <a:pt x="2922" y="3451"/>
                    <a:pt x="2767" y="3411"/>
                    <a:pt x="2663" y="3411"/>
                  </a:cubicBezTo>
                  <a:cubicBezTo>
                    <a:pt x="2515" y="3411"/>
                    <a:pt x="2372" y="3492"/>
                    <a:pt x="2248" y="3645"/>
                  </a:cubicBezTo>
                  <a:cubicBezTo>
                    <a:pt x="2028" y="3919"/>
                    <a:pt x="1861" y="4452"/>
                    <a:pt x="1923" y="4998"/>
                  </a:cubicBezTo>
                  <a:cubicBezTo>
                    <a:pt x="1618" y="4942"/>
                    <a:pt x="1297" y="4791"/>
                    <a:pt x="984" y="4556"/>
                  </a:cubicBezTo>
                  <a:cubicBezTo>
                    <a:pt x="267" y="4019"/>
                    <a:pt x="419" y="3272"/>
                    <a:pt x="517" y="2976"/>
                  </a:cubicBezTo>
                  <a:cubicBezTo>
                    <a:pt x="733" y="2327"/>
                    <a:pt x="1307" y="1800"/>
                    <a:pt x="1798" y="1800"/>
                  </a:cubicBezTo>
                  <a:cubicBezTo>
                    <a:pt x="1918" y="1800"/>
                    <a:pt x="2032" y="1830"/>
                    <a:pt x="2134" y="1894"/>
                  </a:cubicBezTo>
                  <a:cubicBezTo>
                    <a:pt x="2157" y="1908"/>
                    <a:pt x="2182" y="1915"/>
                    <a:pt x="2207" y="1915"/>
                  </a:cubicBezTo>
                  <a:cubicBezTo>
                    <a:pt x="2234" y="1915"/>
                    <a:pt x="2261" y="1907"/>
                    <a:pt x="2285" y="1892"/>
                  </a:cubicBezTo>
                  <a:cubicBezTo>
                    <a:pt x="2330" y="1862"/>
                    <a:pt x="2355" y="1810"/>
                    <a:pt x="2348" y="1755"/>
                  </a:cubicBezTo>
                  <a:cubicBezTo>
                    <a:pt x="2347" y="1747"/>
                    <a:pt x="2254" y="1007"/>
                    <a:pt x="2607" y="604"/>
                  </a:cubicBezTo>
                  <a:cubicBezTo>
                    <a:pt x="2756" y="434"/>
                    <a:pt x="2968" y="349"/>
                    <a:pt x="3241" y="349"/>
                  </a:cubicBezTo>
                  <a:cubicBezTo>
                    <a:pt x="3436" y="349"/>
                    <a:pt x="3662" y="392"/>
                    <a:pt x="3919" y="478"/>
                  </a:cubicBezTo>
                  <a:cubicBezTo>
                    <a:pt x="4166" y="561"/>
                    <a:pt x="4383" y="668"/>
                    <a:pt x="4564" y="795"/>
                  </a:cubicBezTo>
                  <a:cubicBezTo>
                    <a:pt x="4177" y="1329"/>
                    <a:pt x="4040" y="2042"/>
                    <a:pt x="4468" y="2407"/>
                  </a:cubicBezTo>
                  <a:cubicBezTo>
                    <a:pt x="4597" y="2519"/>
                    <a:pt x="4738" y="2578"/>
                    <a:pt x="4875" y="2578"/>
                  </a:cubicBezTo>
                  <a:cubicBezTo>
                    <a:pt x="5105" y="2578"/>
                    <a:pt x="5305" y="2415"/>
                    <a:pt x="5399" y="2153"/>
                  </a:cubicBezTo>
                  <a:cubicBezTo>
                    <a:pt x="5533" y="1778"/>
                    <a:pt x="5444" y="1216"/>
                    <a:pt x="4962" y="757"/>
                  </a:cubicBezTo>
                  <a:cubicBezTo>
                    <a:pt x="5259" y="451"/>
                    <a:pt x="5620" y="289"/>
                    <a:pt x="5988" y="289"/>
                  </a:cubicBezTo>
                  <a:close/>
                  <a:moveTo>
                    <a:pt x="5988" y="0"/>
                  </a:moveTo>
                  <a:cubicBezTo>
                    <a:pt x="5541" y="0"/>
                    <a:pt x="5095" y="209"/>
                    <a:pt x="4744" y="579"/>
                  </a:cubicBezTo>
                  <a:cubicBezTo>
                    <a:pt x="4537" y="429"/>
                    <a:pt x="4290" y="305"/>
                    <a:pt x="4008" y="211"/>
                  </a:cubicBezTo>
                  <a:cubicBezTo>
                    <a:pt x="3724" y="116"/>
                    <a:pt x="3467" y="68"/>
                    <a:pt x="3240" y="68"/>
                  </a:cubicBezTo>
                  <a:cubicBezTo>
                    <a:pt x="2883" y="68"/>
                    <a:pt x="2599" y="186"/>
                    <a:pt x="2395" y="418"/>
                  </a:cubicBezTo>
                  <a:cubicBezTo>
                    <a:pt x="2096" y="759"/>
                    <a:pt x="2051" y="1258"/>
                    <a:pt x="2054" y="1552"/>
                  </a:cubicBezTo>
                  <a:cubicBezTo>
                    <a:pt x="1972" y="1529"/>
                    <a:pt x="1887" y="1518"/>
                    <a:pt x="1798" y="1518"/>
                  </a:cubicBezTo>
                  <a:cubicBezTo>
                    <a:pt x="1185" y="1518"/>
                    <a:pt x="505" y="2120"/>
                    <a:pt x="250" y="2888"/>
                  </a:cubicBezTo>
                  <a:cubicBezTo>
                    <a:pt x="0" y="3636"/>
                    <a:pt x="206" y="4327"/>
                    <a:pt x="815" y="4783"/>
                  </a:cubicBezTo>
                  <a:cubicBezTo>
                    <a:pt x="1199" y="5070"/>
                    <a:pt x="1600" y="5246"/>
                    <a:pt x="1980" y="5293"/>
                  </a:cubicBezTo>
                  <a:cubicBezTo>
                    <a:pt x="2159" y="5930"/>
                    <a:pt x="2667" y="6300"/>
                    <a:pt x="3388" y="6313"/>
                  </a:cubicBezTo>
                  <a:lnTo>
                    <a:pt x="3516" y="6314"/>
                  </a:lnTo>
                  <a:lnTo>
                    <a:pt x="3517" y="6314"/>
                  </a:lnTo>
                  <a:cubicBezTo>
                    <a:pt x="4477" y="6314"/>
                    <a:pt x="5234" y="6120"/>
                    <a:pt x="5721" y="5753"/>
                  </a:cubicBezTo>
                  <a:cubicBezTo>
                    <a:pt x="5798" y="5842"/>
                    <a:pt x="5885" y="5925"/>
                    <a:pt x="5983" y="6004"/>
                  </a:cubicBezTo>
                  <a:cubicBezTo>
                    <a:pt x="6185" y="6167"/>
                    <a:pt x="6436" y="6249"/>
                    <a:pt x="6725" y="6249"/>
                  </a:cubicBezTo>
                  <a:cubicBezTo>
                    <a:pt x="7651" y="6249"/>
                    <a:pt x="8847" y="5362"/>
                    <a:pt x="9285" y="4350"/>
                  </a:cubicBezTo>
                  <a:cubicBezTo>
                    <a:pt x="9573" y="3686"/>
                    <a:pt x="9492" y="3065"/>
                    <a:pt x="9060" y="2603"/>
                  </a:cubicBezTo>
                  <a:cubicBezTo>
                    <a:pt x="8741" y="2264"/>
                    <a:pt x="8380" y="2085"/>
                    <a:pt x="7984" y="2074"/>
                  </a:cubicBezTo>
                  <a:cubicBezTo>
                    <a:pt x="7951" y="1371"/>
                    <a:pt x="7543" y="707"/>
                    <a:pt x="6871" y="275"/>
                  </a:cubicBezTo>
                  <a:cubicBezTo>
                    <a:pt x="6587" y="92"/>
                    <a:pt x="6289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0" name="Google Shape;160;p14"/>
          <p:cNvGrpSpPr/>
          <p:nvPr/>
        </p:nvGrpSpPr>
        <p:grpSpPr>
          <a:xfrm>
            <a:off x="10514390" y="611736"/>
            <a:ext cx="1482612" cy="703704"/>
            <a:chOff x="7022092" y="458802"/>
            <a:chExt cx="1111959" cy="527778"/>
          </a:xfrm>
        </p:grpSpPr>
        <p:sp>
          <p:nvSpPr>
            <p:cNvPr id="161" name="Google Shape;161;p14"/>
            <p:cNvSpPr/>
            <p:nvPr/>
          </p:nvSpPr>
          <p:spPr>
            <a:xfrm flipH="1">
              <a:off x="7182535" y="458802"/>
              <a:ext cx="951516" cy="438661"/>
            </a:xfrm>
            <a:custGeom>
              <a:avLst/>
              <a:gdLst/>
              <a:ahLst/>
              <a:cxnLst/>
              <a:rect l="l" t="t" r="r" b="b"/>
              <a:pathLst>
                <a:path w="18750" h="8644" extrusionOk="0">
                  <a:moveTo>
                    <a:pt x="15079" y="0"/>
                  </a:moveTo>
                  <a:cubicBezTo>
                    <a:pt x="14921" y="0"/>
                    <a:pt x="14762" y="9"/>
                    <a:pt x="14608" y="23"/>
                  </a:cubicBezTo>
                  <a:cubicBezTo>
                    <a:pt x="14530" y="31"/>
                    <a:pt x="14474" y="100"/>
                    <a:pt x="14481" y="178"/>
                  </a:cubicBezTo>
                  <a:cubicBezTo>
                    <a:pt x="14488" y="250"/>
                    <a:pt x="14550" y="305"/>
                    <a:pt x="14622" y="305"/>
                  </a:cubicBezTo>
                  <a:cubicBezTo>
                    <a:pt x="14626" y="305"/>
                    <a:pt x="14630" y="305"/>
                    <a:pt x="14635" y="304"/>
                  </a:cubicBezTo>
                  <a:cubicBezTo>
                    <a:pt x="14780" y="290"/>
                    <a:pt x="14929" y="283"/>
                    <a:pt x="15079" y="283"/>
                  </a:cubicBezTo>
                  <a:lnTo>
                    <a:pt x="15182" y="283"/>
                  </a:lnTo>
                  <a:cubicBezTo>
                    <a:pt x="15185" y="283"/>
                    <a:pt x="15188" y="283"/>
                    <a:pt x="15191" y="283"/>
                  </a:cubicBezTo>
                  <a:cubicBezTo>
                    <a:pt x="15271" y="283"/>
                    <a:pt x="15324" y="220"/>
                    <a:pt x="15326" y="146"/>
                  </a:cubicBezTo>
                  <a:cubicBezTo>
                    <a:pt x="15327" y="67"/>
                    <a:pt x="15265" y="2"/>
                    <a:pt x="15188" y="1"/>
                  </a:cubicBezTo>
                  <a:lnTo>
                    <a:pt x="15079" y="0"/>
                  </a:lnTo>
                  <a:close/>
                  <a:moveTo>
                    <a:pt x="15748" y="45"/>
                  </a:moveTo>
                  <a:cubicBezTo>
                    <a:pt x="15679" y="45"/>
                    <a:pt x="15617" y="97"/>
                    <a:pt x="15607" y="168"/>
                  </a:cubicBezTo>
                  <a:cubicBezTo>
                    <a:pt x="15597" y="245"/>
                    <a:pt x="15651" y="316"/>
                    <a:pt x="15728" y="326"/>
                  </a:cubicBezTo>
                  <a:cubicBezTo>
                    <a:pt x="15865" y="344"/>
                    <a:pt x="16005" y="369"/>
                    <a:pt x="16148" y="399"/>
                  </a:cubicBezTo>
                  <a:cubicBezTo>
                    <a:pt x="16189" y="408"/>
                    <a:pt x="16228" y="418"/>
                    <a:pt x="16268" y="426"/>
                  </a:cubicBezTo>
                  <a:cubicBezTo>
                    <a:pt x="16279" y="430"/>
                    <a:pt x="16290" y="431"/>
                    <a:pt x="16301" y="431"/>
                  </a:cubicBezTo>
                  <a:cubicBezTo>
                    <a:pt x="16365" y="431"/>
                    <a:pt x="16423" y="387"/>
                    <a:pt x="16438" y="323"/>
                  </a:cubicBezTo>
                  <a:cubicBezTo>
                    <a:pt x="16457" y="247"/>
                    <a:pt x="16410" y="171"/>
                    <a:pt x="16334" y="153"/>
                  </a:cubicBezTo>
                  <a:cubicBezTo>
                    <a:pt x="16293" y="142"/>
                    <a:pt x="16250" y="132"/>
                    <a:pt x="16207" y="124"/>
                  </a:cubicBezTo>
                  <a:cubicBezTo>
                    <a:pt x="16056" y="92"/>
                    <a:pt x="15909" y="66"/>
                    <a:pt x="15766" y="47"/>
                  </a:cubicBezTo>
                  <a:cubicBezTo>
                    <a:pt x="15760" y="46"/>
                    <a:pt x="15754" y="45"/>
                    <a:pt x="15748" y="45"/>
                  </a:cubicBezTo>
                  <a:close/>
                  <a:moveTo>
                    <a:pt x="14068" y="114"/>
                  </a:moveTo>
                  <a:cubicBezTo>
                    <a:pt x="14057" y="114"/>
                    <a:pt x="14046" y="115"/>
                    <a:pt x="14035" y="118"/>
                  </a:cubicBezTo>
                  <a:cubicBezTo>
                    <a:pt x="13845" y="160"/>
                    <a:pt x="13658" y="217"/>
                    <a:pt x="13477" y="284"/>
                  </a:cubicBezTo>
                  <a:cubicBezTo>
                    <a:pt x="13404" y="312"/>
                    <a:pt x="13366" y="393"/>
                    <a:pt x="13394" y="467"/>
                  </a:cubicBezTo>
                  <a:cubicBezTo>
                    <a:pt x="13415" y="523"/>
                    <a:pt x="13469" y="557"/>
                    <a:pt x="13527" y="557"/>
                  </a:cubicBezTo>
                  <a:cubicBezTo>
                    <a:pt x="13543" y="557"/>
                    <a:pt x="13560" y="555"/>
                    <a:pt x="13576" y="549"/>
                  </a:cubicBezTo>
                  <a:cubicBezTo>
                    <a:pt x="13745" y="485"/>
                    <a:pt x="13920" y="432"/>
                    <a:pt x="14098" y="392"/>
                  </a:cubicBezTo>
                  <a:cubicBezTo>
                    <a:pt x="14174" y="375"/>
                    <a:pt x="14221" y="299"/>
                    <a:pt x="14203" y="223"/>
                  </a:cubicBezTo>
                  <a:cubicBezTo>
                    <a:pt x="14188" y="158"/>
                    <a:pt x="14132" y="114"/>
                    <a:pt x="14068" y="114"/>
                  </a:cubicBezTo>
                  <a:close/>
                  <a:moveTo>
                    <a:pt x="16839" y="317"/>
                  </a:moveTo>
                  <a:cubicBezTo>
                    <a:pt x="16783" y="317"/>
                    <a:pt x="16729" y="351"/>
                    <a:pt x="16707" y="407"/>
                  </a:cubicBezTo>
                  <a:cubicBezTo>
                    <a:pt x="16679" y="479"/>
                    <a:pt x="16714" y="561"/>
                    <a:pt x="16786" y="589"/>
                  </a:cubicBezTo>
                  <a:cubicBezTo>
                    <a:pt x="16959" y="658"/>
                    <a:pt x="17122" y="737"/>
                    <a:pt x="17269" y="828"/>
                  </a:cubicBezTo>
                  <a:cubicBezTo>
                    <a:pt x="17292" y="842"/>
                    <a:pt x="17318" y="849"/>
                    <a:pt x="17342" y="849"/>
                  </a:cubicBezTo>
                  <a:cubicBezTo>
                    <a:pt x="17390" y="849"/>
                    <a:pt x="17437" y="824"/>
                    <a:pt x="17463" y="782"/>
                  </a:cubicBezTo>
                  <a:cubicBezTo>
                    <a:pt x="17503" y="715"/>
                    <a:pt x="17483" y="628"/>
                    <a:pt x="17416" y="588"/>
                  </a:cubicBezTo>
                  <a:cubicBezTo>
                    <a:pt x="17255" y="489"/>
                    <a:pt x="17078" y="401"/>
                    <a:pt x="16890" y="327"/>
                  </a:cubicBezTo>
                  <a:cubicBezTo>
                    <a:pt x="16874" y="321"/>
                    <a:pt x="16856" y="317"/>
                    <a:pt x="16839" y="317"/>
                  </a:cubicBezTo>
                  <a:close/>
                  <a:moveTo>
                    <a:pt x="13012" y="508"/>
                  </a:moveTo>
                  <a:cubicBezTo>
                    <a:pt x="12990" y="508"/>
                    <a:pt x="12967" y="513"/>
                    <a:pt x="12946" y="524"/>
                  </a:cubicBezTo>
                  <a:cubicBezTo>
                    <a:pt x="12776" y="615"/>
                    <a:pt x="12611" y="719"/>
                    <a:pt x="12453" y="833"/>
                  </a:cubicBezTo>
                  <a:cubicBezTo>
                    <a:pt x="12389" y="878"/>
                    <a:pt x="12374" y="966"/>
                    <a:pt x="12419" y="1029"/>
                  </a:cubicBezTo>
                  <a:cubicBezTo>
                    <a:pt x="12448" y="1068"/>
                    <a:pt x="12490" y="1088"/>
                    <a:pt x="12535" y="1088"/>
                  </a:cubicBezTo>
                  <a:cubicBezTo>
                    <a:pt x="12563" y="1088"/>
                    <a:pt x="12592" y="1079"/>
                    <a:pt x="12617" y="1062"/>
                  </a:cubicBezTo>
                  <a:cubicBezTo>
                    <a:pt x="12765" y="955"/>
                    <a:pt x="12920" y="859"/>
                    <a:pt x="13080" y="773"/>
                  </a:cubicBezTo>
                  <a:cubicBezTo>
                    <a:pt x="13148" y="736"/>
                    <a:pt x="13174" y="652"/>
                    <a:pt x="13137" y="583"/>
                  </a:cubicBezTo>
                  <a:cubicBezTo>
                    <a:pt x="13112" y="535"/>
                    <a:pt x="13063" y="508"/>
                    <a:pt x="13012" y="508"/>
                  </a:cubicBezTo>
                  <a:close/>
                  <a:moveTo>
                    <a:pt x="17789" y="908"/>
                  </a:moveTo>
                  <a:cubicBezTo>
                    <a:pt x="17752" y="908"/>
                    <a:pt x="17715" y="923"/>
                    <a:pt x="17687" y="952"/>
                  </a:cubicBezTo>
                  <a:cubicBezTo>
                    <a:pt x="17634" y="1008"/>
                    <a:pt x="17635" y="1098"/>
                    <a:pt x="17692" y="1151"/>
                  </a:cubicBezTo>
                  <a:cubicBezTo>
                    <a:pt x="17820" y="1274"/>
                    <a:pt x="17935" y="1411"/>
                    <a:pt x="18032" y="1558"/>
                  </a:cubicBezTo>
                  <a:cubicBezTo>
                    <a:pt x="18059" y="1600"/>
                    <a:pt x="18104" y="1622"/>
                    <a:pt x="18150" y="1622"/>
                  </a:cubicBezTo>
                  <a:cubicBezTo>
                    <a:pt x="18177" y="1622"/>
                    <a:pt x="18204" y="1614"/>
                    <a:pt x="18227" y="1599"/>
                  </a:cubicBezTo>
                  <a:cubicBezTo>
                    <a:pt x="18293" y="1556"/>
                    <a:pt x="18310" y="1469"/>
                    <a:pt x="18267" y="1404"/>
                  </a:cubicBezTo>
                  <a:cubicBezTo>
                    <a:pt x="18158" y="1238"/>
                    <a:pt x="18031" y="1084"/>
                    <a:pt x="17886" y="947"/>
                  </a:cubicBezTo>
                  <a:cubicBezTo>
                    <a:pt x="17859" y="921"/>
                    <a:pt x="17824" y="908"/>
                    <a:pt x="17789" y="908"/>
                  </a:cubicBezTo>
                  <a:close/>
                  <a:moveTo>
                    <a:pt x="12098" y="1163"/>
                  </a:moveTo>
                  <a:cubicBezTo>
                    <a:pt x="12064" y="1163"/>
                    <a:pt x="12030" y="1176"/>
                    <a:pt x="12003" y="1202"/>
                  </a:cubicBezTo>
                  <a:cubicBezTo>
                    <a:pt x="11862" y="1333"/>
                    <a:pt x="11727" y="1475"/>
                    <a:pt x="11604" y="1624"/>
                  </a:cubicBezTo>
                  <a:cubicBezTo>
                    <a:pt x="11553" y="1684"/>
                    <a:pt x="11562" y="1774"/>
                    <a:pt x="11622" y="1823"/>
                  </a:cubicBezTo>
                  <a:cubicBezTo>
                    <a:pt x="11648" y="1845"/>
                    <a:pt x="11680" y="1856"/>
                    <a:pt x="11711" y="1856"/>
                  </a:cubicBezTo>
                  <a:cubicBezTo>
                    <a:pt x="11752" y="1856"/>
                    <a:pt x="11792" y="1839"/>
                    <a:pt x="11820" y="1804"/>
                  </a:cubicBezTo>
                  <a:cubicBezTo>
                    <a:pt x="11937" y="1665"/>
                    <a:pt x="12063" y="1530"/>
                    <a:pt x="12195" y="1407"/>
                  </a:cubicBezTo>
                  <a:cubicBezTo>
                    <a:pt x="12252" y="1355"/>
                    <a:pt x="12255" y="1265"/>
                    <a:pt x="12201" y="1209"/>
                  </a:cubicBezTo>
                  <a:cubicBezTo>
                    <a:pt x="12174" y="1179"/>
                    <a:pt x="12136" y="1163"/>
                    <a:pt x="12098" y="1163"/>
                  </a:cubicBezTo>
                  <a:close/>
                  <a:moveTo>
                    <a:pt x="7702" y="1769"/>
                  </a:moveTo>
                  <a:cubicBezTo>
                    <a:pt x="7615" y="1769"/>
                    <a:pt x="7531" y="1771"/>
                    <a:pt x="7447" y="1776"/>
                  </a:cubicBezTo>
                  <a:cubicBezTo>
                    <a:pt x="7370" y="1781"/>
                    <a:pt x="7311" y="1848"/>
                    <a:pt x="7315" y="1926"/>
                  </a:cubicBezTo>
                  <a:cubicBezTo>
                    <a:pt x="7320" y="2000"/>
                    <a:pt x="7382" y="2058"/>
                    <a:pt x="7456" y="2058"/>
                  </a:cubicBezTo>
                  <a:lnTo>
                    <a:pt x="7465" y="2058"/>
                  </a:lnTo>
                  <a:cubicBezTo>
                    <a:pt x="7542" y="2053"/>
                    <a:pt x="7632" y="2053"/>
                    <a:pt x="7727" y="2051"/>
                  </a:cubicBezTo>
                  <a:cubicBezTo>
                    <a:pt x="7825" y="2052"/>
                    <a:pt x="7920" y="2054"/>
                    <a:pt x="8015" y="2057"/>
                  </a:cubicBezTo>
                  <a:cubicBezTo>
                    <a:pt x="8019" y="2057"/>
                    <a:pt x="8023" y="2057"/>
                    <a:pt x="8027" y="2057"/>
                  </a:cubicBezTo>
                  <a:cubicBezTo>
                    <a:pt x="8100" y="2057"/>
                    <a:pt x="8158" y="1995"/>
                    <a:pt x="8160" y="1922"/>
                  </a:cubicBezTo>
                  <a:cubicBezTo>
                    <a:pt x="8164" y="1844"/>
                    <a:pt x="8103" y="1779"/>
                    <a:pt x="8026" y="1775"/>
                  </a:cubicBezTo>
                  <a:cubicBezTo>
                    <a:pt x="7929" y="1771"/>
                    <a:pt x="7830" y="1770"/>
                    <a:pt x="7702" y="1769"/>
                  </a:cubicBezTo>
                  <a:close/>
                  <a:moveTo>
                    <a:pt x="8585" y="1814"/>
                  </a:moveTo>
                  <a:cubicBezTo>
                    <a:pt x="8512" y="1814"/>
                    <a:pt x="8449" y="1867"/>
                    <a:pt x="8442" y="1940"/>
                  </a:cubicBezTo>
                  <a:cubicBezTo>
                    <a:pt x="8433" y="2017"/>
                    <a:pt x="8491" y="2087"/>
                    <a:pt x="8568" y="2095"/>
                  </a:cubicBezTo>
                  <a:cubicBezTo>
                    <a:pt x="8756" y="2114"/>
                    <a:pt x="8939" y="2139"/>
                    <a:pt x="9116" y="2171"/>
                  </a:cubicBezTo>
                  <a:cubicBezTo>
                    <a:pt x="9124" y="2172"/>
                    <a:pt x="9133" y="2173"/>
                    <a:pt x="9140" y="2173"/>
                  </a:cubicBezTo>
                  <a:cubicBezTo>
                    <a:pt x="9208" y="2173"/>
                    <a:pt x="9268" y="2125"/>
                    <a:pt x="9280" y="2057"/>
                  </a:cubicBezTo>
                  <a:cubicBezTo>
                    <a:pt x="9293" y="1980"/>
                    <a:pt x="9242" y="1907"/>
                    <a:pt x="9165" y="1893"/>
                  </a:cubicBezTo>
                  <a:cubicBezTo>
                    <a:pt x="8982" y="1861"/>
                    <a:pt x="8791" y="1834"/>
                    <a:pt x="8596" y="1814"/>
                  </a:cubicBezTo>
                  <a:cubicBezTo>
                    <a:pt x="8592" y="1814"/>
                    <a:pt x="8589" y="1814"/>
                    <a:pt x="8585" y="1814"/>
                  </a:cubicBezTo>
                  <a:close/>
                  <a:moveTo>
                    <a:pt x="6899" y="1852"/>
                  </a:moveTo>
                  <a:cubicBezTo>
                    <a:pt x="6889" y="1852"/>
                    <a:pt x="6878" y="1853"/>
                    <a:pt x="6868" y="1856"/>
                  </a:cubicBezTo>
                  <a:cubicBezTo>
                    <a:pt x="6673" y="1899"/>
                    <a:pt x="6485" y="1960"/>
                    <a:pt x="6308" y="2035"/>
                  </a:cubicBezTo>
                  <a:cubicBezTo>
                    <a:pt x="6236" y="2065"/>
                    <a:pt x="6203" y="2147"/>
                    <a:pt x="6233" y="2220"/>
                  </a:cubicBezTo>
                  <a:cubicBezTo>
                    <a:pt x="6256" y="2273"/>
                    <a:pt x="6308" y="2305"/>
                    <a:pt x="6363" y="2305"/>
                  </a:cubicBezTo>
                  <a:cubicBezTo>
                    <a:pt x="6382" y="2305"/>
                    <a:pt x="6400" y="2302"/>
                    <a:pt x="6418" y="2294"/>
                  </a:cubicBezTo>
                  <a:cubicBezTo>
                    <a:pt x="6579" y="2226"/>
                    <a:pt x="6750" y="2171"/>
                    <a:pt x="6929" y="2131"/>
                  </a:cubicBezTo>
                  <a:cubicBezTo>
                    <a:pt x="7005" y="2114"/>
                    <a:pt x="7053" y="2038"/>
                    <a:pt x="7037" y="1962"/>
                  </a:cubicBezTo>
                  <a:cubicBezTo>
                    <a:pt x="7022" y="1898"/>
                    <a:pt x="6964" y="1852"/>
                    <a:pt x="6899" y="1852"/>
                  </a:cubicBezTo>
                  <a:close/>
                  <a:moveTo>
                    <a:pt x="9689" y="2013"/>
                  </a:moveTo>
                  <a:cubicBezTo>
                    <a:pt x="9627" y="2013"/>
                    <a:pt x="9572" y="2055"/>
                    <a:pt x="9554" y="2118"/>
                  </a:cubicBezTo>
                  <a:cubicBezTo>
                    <a:pt x="9535" y="2193"/>
                    <a:pt x="9579" y="2270"/>
                    <a:pt x="9654" y="2291"/>
                  </a:cubicBezTo>
                  <a:cubicBezTo>
                    <a:pt x="9835" y="2340"/>
                    <a:pt x="10010" y="2397"/>
                    <a:pt x="10175" y="2461"/>
                  </a:cubicBezTo>
                  <a:cubicBezTo>
                    <a:pt x="10192" y="2467"/>
                    <a:pt x="10210" y="2471"/>
                    <a:pt x="10227" y="2471"/>
                  </a:cubicBezTo>
                  <a:lnTo>
                    <a:pt x="10227" y="2469"/>
                  </a:lnTo>
                  <a:cubicBezTo>
                    <a:pt x="10283" y="2469"/>
                    <a:pt x="10337" y="2435"/>
                    <a:pt x="10358" y="2380"/>
                  </a:cubicBezTo>
                  <a:cubicBezTo>
                    <a:pt x="10386" y="2307"/>
                    <a:pt x="10351" y="2226"/>
                    <a:pt x="10277" y="2198"/>
                  </a:cubicBezTo>
                  <a:cubicBezTo>
                    <a:pt x="10103" y="2130"/>
                    <a:pt x="9918" y="2070"/>
                    <a:pt x="9728" y="2019"/>
                  </a:cubicBezTo>
                  <a:cubicBezTo>
                    <a:pt x="9715" y="2015"/>
                    <a:pt x="9702" y="2013"/>
                    <a:pt x="9689" y="2013"/>
                  </a:cubicBezTo>
                  <a:close/>
                  <a:moveTo>
                    <a:pt x="18405" y="1841"/>
                  </a:moveTo>
                  <a:cubicBezTo>
                    <a:pt x="18388" y="1841"/>
                    <a:pt x="18371" y="1844"/>
                    <a:pt x="18354" y="1851"/>
                  </a:cubicBezTo>
                  <a:cubicBezTo>
                    <a:pt x="18282" y="1878"/>
                    <a:pt x="18245" y="1960"/>
                    <a:pt x="18272" y="2032"/>
                  </a:cubicBezTo>
                  <a:cubicBezTo>
                    <a:pt x="18335" y="2195"/>
                    <a:pt x="18382" y="2369"/>
                    <a:pt x="18414" y="2550"/>
                  </a:cubicBezTo>
                  <a:cubicBezTo>
                    <a:pt x="18427" y="2619"/>
                    <a:pt x="18485" y="2667"/>
                    <a:pt x="18553" y="2667"/>
                  </a:cubicBezTo>
                  <a:cubicBezTo>
                    <a:pt x="18561" y="2667"/>
                    <a:pt x="18569" y="2667"/>
                    <a:pt x="18577" y="2664"/>
                  </a:cubicBezTo>
                  <a:cubicBezTo>
                    <a:pt x="18654" y="2651"/>
                    <a:pt x="18706" y="2577"/>
                    <a:pt x="18692" y="2501"/>
                  </a:cubicBezTo>
                  <a:cubicBezTo>
                    <a:pt x="18657" y="2302"/>
                    <a:pt x="18604" y="2111"/>
                    <a:pt x="18537" y="1932"/>
                  </a:cubicBezTo>
                  <a:cubicBezTo>
                    <a:pt x="18515" y="1876"/>
                    <a:pt x="18461" y="1841"/>
                    <a:pt x="18405" y="1841"/>
                  </a:cubicBezTo>
                  <a:close/>
                  <a:moveTo>
                    <a:pt x="5869" y="2293"/>
                  </a:moveTo>
                  <a:cubicBezTo>
                    <a:pt x="5842" y="2293"/>
                    <a:pt x="5814" y="2301"/>
                    <a:pt x="5790" y="2318"/>
                  </a:cubicBezTo>
                  <a:cubicBezTo>
                    <a:pt x="5630" y="2428"/>
                    <a:pt x="5476" y="2555"/>
                    <a:pt x="5338" y="2697"/>
                  </a:cubicBezTo>
                  <a:cubicBezTo>
                    <a:pt x="5283" y="2752"/>
                    <a:pt x="5284" y="2842"/>
                    <a:pt x="5339" y="2897"/>
                  </a:cubicBezTo>
                  <a:cubicBezTo>
                    <a:pt x="5367" y="2924"/>
                    <a:pt x="5403" y="2937"/>
                    <a:pt x="5438" y="2937"/>
                  </a:cubicBezTo>
                  <a:cubicBezTo>
                    <a:pt x="5475" y="2937"/>
                    <a:pt x="5512" y="2923"/>
                    <a:pt x="5539" y="2895"/>
                  </a:cubicBezTo>
                  <a:cubicBezTo>
                    <a:pt x="5666" y="2766"/>
                    <a:pt x="5804" y="2650"/>
                    <a:pt x="5949" y="2550"/>
                  </a:cubicBezTo>
                  <a:cubicBezTo>
                    <a:pt x="6013" y="2506"/>
                    <a:pt x="6030" y="2418"/>
                    <a:pt x="5986" y="2354"/>
                  </a:cubicBezTo>
                  <a:cubicBezTo>
                    <a:pt x="5959" y="2315"/>
                    <a:pt x="5914" y="2293"/>
                    <a:pt x="5869" y="2293"/>
                  </a:cubicBezTo>
                  <a:close/>
                  <a:moveTo>
                    <a:pt x="11381" y="2030"/>
                  </a:moveTo>
                  <a:cubicBezTo>
                    <a:pt x="11334" y="2030"/>
                    <a:pt x="11288" y="2053"/>
                    <a:pt x="11261" y="2095"/>
                  </a:cubicBezTo>
                  <a:cubicBezTo>
                    <a:pt x="11166" y="2245"/>
                    <a:pt x="11082" y="2398"/>
                    <a:pt x="11008" y="2554"/>
                  </a:cubicBezTo>
                  <a:cubicBezTo>
                    <a:pt x="10942" y="2514"/>
                    <a:pt x="10875" y="2476"/>
                    <a:pt x="10806" y="2439"/>
                  </a:cubicBezTo>
                  <a:cubicBezTo>
                    <a:pt x="10785" y="2428"/>
                    <a:pt x="10762" y="2422"/>
                    <a:pt x="10740" y="2422"/>
                  </a:cubicBezTo>
                  <a:cubicBezTo>
                    <a:pt x="10689" y="2422"/>
                    <a:pt x="10640" y="2449"/>
                    <a:pt x="10615" y="2496"/>
                  </a:cubicBezTo>
                  <a:cubicBezTo>
                    <a:pt x="10578" y="2565"/>
                    <a:pt x="10604" y="2651"/>
                    <a:pt x="10673" y="2688"/>
                  </a:cubicBezTo>
                  <a:cubicBezTo>
                    <a:pt x="10837" y="2774"/>
                    <a:pt x="10991" y="2872"/>
                    <a:pt x="11132" y="2977"/>
                  </a:cubicBezTo>
                  <a:cubicBezTo>
                    <a:pt x="11158" y="2995"/>
                    <a:pt x="11187" y="3004"/>
                    <a:pt x="11217" y="3004"/>
                  </a:cubicBezTo>
                  <a:cubicBezTo>
                    <a:pt x="11259" y="3004"/>
                    <a:pt x="11302" y="2984"/>
                    <a:pt x="11329" y="2946"/>
                  </a:cubicBezTo>
                  <a:cubicBezTo>
                    <a:pt x="11376" y="2884"/>
                    <a:pt x="11362" y="2795"/>
                    <a:pt x="11300" y="2749"/>
                  </a:cubicBezTo>
                  <a:cubicBezTo>
                    <a:pt x="11283" y="2737"/>
                    <a:pt x="11264" y="2723"/>
                    <a:pt x="11246" y="2711"/>
                  </a:cubicBezTo>
                  <a:cubicBezTo>
                    <a:pt x="11319" y="2554"/>
                    <a:pt x="11404" y="2397"/>
                    <a:pt x="11500" y="2245"/>
                  </a:cubicBezTo>
                  <a:cubicBezTo>
                    <a:pt x="11541" y="2179"/>
                    <a:pt x="11522" y="2092"/>
                    <a:pt x="11455" y="2051"/>
                  </a:cubicBezTo>
                  <a:cubicBezTo>
                    <a:pt x="11433" y="2036"/>
                    <a:pt x="11407" y="2030"/>
                    <a:pt x="11381" y="2030"/>
                  </a:cubicBezTo>
                  <a:close/>
                  <a:moveTo>
                    <a:pt x="18604" y="2946"/>
                  </a:moveTo>
                  <a:cubicBezTo>
                    <a:pt x="18527" y="2948"/>
                    <a:pt x="18465" y="3013"/>
                    <a:pt x="18467" y="3091"/>
                  </a:cubicBezTo>
                  <a:lnTo>
                    <a:pt x="18468" y="3181"/>
                  </a:lnTo>
                  <a:cubicBezTo>
                    <a:pt x="18468" y="3328"/>
                    <a:pt x="18460" y="3481"/>
                    <a:pt x="18444" y="3636"/>
                  </a:cubicBezTo>
                  <a:cubicBezTo>
                    <a:pt x="18435" y="3713"/>
                    <a:pt x="18491" y="3783"/>
                    <a:pt x="18569" y="3791"/>
                  </a:cubicBezTo>
                  <a:lnTo>
                    <a:pt x="18585" y="3791"/>
                  </a:lnTo>
                  <a:cubicBezTo>
                    <a:pt x="18656" y="3791"/>
                    <a:pt x="18717" y="3737"/>
                    <a:pt x="18724" y="3665"/>
                  </a:cubicBezTo>
                  <a:cubicBezTo>
                    <a:pt x="18741" y="3501"/>
                    <a:pt x="18750" y="3338"/>
                    <a:pt x="18750" y="3181"/>
                  </a:cubicBezTo>
                  <a:lnTo>
                    <a:pt x="18749" y="3083"/>
                  </a:lnTo>
                  <a:cubicBezTo>
                    <a:pt x="18747" y="3006"/>
                    <a:pt x="18692" y="2951"/>
                    <a:pt x="18604" y="2946"/>
                  </a:cubicBezTo>
                  <a:close/>
                  <a:moveTo>
                    <a:pt x="11639" y="3093"/>
                  </a:moveTo>
                  <a:cubicBezTo>
                    <a:pt x="11604" y="3093"/>
                    <a:pt x="11570" y="3106"/>
                    <a:pt x="11542" y="3132"/>
                  </a:cubicBezTo>
                  <a:cubicBezTo>
                    <a:pt x="11486" y="3186"/>
                    <a:pt x="11484" y="3276"/>
                    <a:pt x="11537" y="3332"/>
                  </a:cubicBezTo>
                  <a:cubicBezTo>
                    <a:pt x="11665" y="3465"/>
                    <a:pt x="11775" y="3606"/>
                    <a:pt x="11866" y="3752"/>
                  </a:cubicBezTo>
                  <a:cubicBezTo>
                    <a:pt x="11893" y="3795"/>
                    <a:pt x="11939" y="3818"/>
                    <a:pt x="11986" y="3818"/>
                  </a:cubicBezTo>
                  <a:lnTo>
                    <a:pt x="11986" y="3819"/>
                  </a:lnTo>
                  <a:cubicBezTo>
                    <a:pt x="12012" y="3819"/>
                    <a:pt x="12037" y="3812"/>
                    <a:pt x="12061" y="3797"/>
                  </a:cubicBezTo>
                  <a:cubicBezTo>
                    <a:pt x="12127" y="3757"/>
                    <a:pt x="12146" y="3670"/>
                    <a:pt x="12106" y="3604"/>
                  </a:cubicBezTo>
                  <a:cubicBezTo>
                    <a:pt x="12004" y="3441"/>
                    <a:pt x="11882" y="3284"/>
                    <a:pt x="11741" y="3137"/>
                  </a:cubicBezTo>
                  <a:cubicBezTo>
                    <a:pt x="11713" y="3108"/>
                    <a:pt x="11676" y="3093"/>
                    <a:pt x="11639" y="3093"/>
                  </a:cubicBezTo>
                  <a:close/>
                  <a:moveTo>
                    <a:pt x="5083" y="3090"/>
                  </a:moveTo>
                  <a:cubicBezTo>
                    <a:pt x="5038" y="3090"/>
                    <a:pt x="4993" y="3112"/>
                    <a:pt x="4966" y="3152"/>
                  </a:cubicBezTo>
                  <a:cubicBezTo>
                    <a:pt x="4859" y="3309"/>
                    <a:pt x="4760" y="3479"/>
                    <a:pt x="4674" y="3658"/>
                  </a:cubicBezTo>
                  <a:cubicBezTo>
                    <a:pt x="4640" y="3729"/>
                    <a:pt x="4669" y="3812"/>
                    <a:pt x="4739" y="3846"/>
                  </a:cubicBezTo>
                  <a:cubicBezTo>
                    <a:pt x="4759" y="3856"/>
                    <a:pt x="4779" y="3861"/>
                    <a:pt x="4800" y="3861"/>
                  </a:cubicBezTo>
                  <a:cubicBezTo>
                    <a:pt x="4853" y="3861"/>
                    <a:pt x="4903" y="3832"/>
                    <a:pt x="4928" y="3781"/>
                  </a:cubicBezTo>
                  <a:cubicBezTo>
                    <a:pt x="5009" y="3615"/>
                    <a:pt x="5099" y="3456"/>
                    <a:pt x="5198" y="3311"/>
                  </a:cubicBezTo>
                  <a:cubicBezTo>
                    <a:pt x="5243" y="3247"/>
                    <a:pt x="5225" y="3159"/>
                    <a:pt x="5162" y="3115"/>
                  </a:cubicBezTo>
                  <a:cubicBezTo>
                    <a:pt x="5138" y="3098"/>
                    <a:pt x="5110" y="3090"/>
                    <a:pt x="5083" y="3090"/>
                  </a:cubicBezTo>
                  <a:close/>
                  <a:moveTo>
                    <a:pt x="10918" y="3054"/>
                  </a:moveTo>
                  <a:cubicBezTo>
                    <a:pt x="10855" y="3054"/>
                    <a:pt x="10799" y="3094"/>
                    <a:pt x="10780" y="3157"/>
                  </a:cubicBezTo>
                  <a:cubicBezTo>
                    <a:pt x="10725" y="3355"/>
                    <a:pt x="10690" y="3550"/>
                    <a:pt x="10674" y="3737"/>
                  </a:cubicBezTo>
                  <a:cubicBezTo>
                    <a:pt x="10668" y="3816"/>
                    <a:pt x="10727" y="3883"/>
                    <a:pt x="10804" y="3889"/>
                  </a:cubicBezTo>
                  <a:cubicBezTo>
                    <a:pt x="10807" y="3890"/>
                    <a:pt x="10811" y="3890"/>
                    <a:pt x="10815" y="3890"/>
                  </a:cubicBezTo>
                  <a:cubicBezTo>
                    <a:pt x="10888" y="3890"/>
                    <a:pt x="10950" y="3834"/>
                    <a:pt x="10956" y="3761"/>
                  </a:cubicBezTo>
                  <a:cubicBezTo>
                    <a:pt x="10969" y="3592"/>
                    <a:pt x="11002" y="3414"/>
                    <a:pt x="11052" y="3234"/>
                  </a:cubicBezTo>
                  <a:cubicBezTo>
                    <a:pt x="11073" y="3158"/>
                    <a:pt x="11030" y="3081"/>
                    <a:pt x="10956" y="3059"/>
                  </a:cubicBezTo>
                  <a:cubicBezTo>
                    <a:pt x="10943" y="3055"/>
                    <a:pt x="10930" y="3054"/>
                    <a:pt x="10918" y="3054"/>
                  </a:cubicBezTo>
                  <a:close/>
                  <a:moveTo>
                    <a:pt x="18489" y="4065"/>
                  </a:moveTo>
                  <a:cubicBezTo>
                    <a:pt x="18425" y="4065"/>
                    <a:pt x="18368" y="4110"/>
                    <a:pt x="18353" y="4175"/>
                  </a:cubicBezTo>
                  <a:cubicBezTo>
                    <a:pt x="18332" y="4264"/>
                    <a:pt x="18316" y="4320"/>
                    <a:pt x="18311" y="4335"/>
                  </a:cubicBezTo>
                  <a:cubicBezTo>
                    <a:pt x="18306" y="4350"/>
                    <a:pt x="18303" y="4366"/>
                    <a:pt x="18303" y="4383"/>
                  </a:cubicBezTo>
                  <a:cubicBezTo>
                    <a:pt x="18303" y="4461"/>
                    <a:pt x="18367" y="4524"/>
                    <a:pt x="18444" y="4524"/>
                  </a:cubicBezTo>
                  <a:cubicBezTo>
                    <a:pt x="18561" y="4524"/>
                    <a:pt x="18580" y="4447"/>
                    <a:pt x="18627" y="4238"/>
                  </a:cubicBezTo>
                  <a:cubicBezTo>
                    <a:pt x="18646" y="4162"/>
                    <a:pt x="18598" y="4086"/>
                    <a:pt x="18522" y="4069"/>
                  </a:cubicBezTo>
                  <a:cubicBezTo>
                    <a:pt x="18511" y="4067"/>
                    <a:pt x="18500" y="4065"/>
                    <a:pt x="18489" y="4065"/>
                  </a:cubicBezTo>
                  <a:close/>
                  <a:moveTo>
                    <a:pt x="12222" y="4047"/>
                  </a:moveTo>
                  <a:cubicBezTo>
                    <a:pt x="12208" y="4047"/>
                    <a:pt x="12194" y="4049"/>
                    <a:pt x="12181" y="4053"/>
                  </a:cubicBezTo>
                  <a:cubicBezTo>
                    <a:pt x="12106" y="4075"/>
                    <a:pt x="12064" y="4154"/>
                    <a:pt x="12086" y="4229"/>
                  </a:cubicBezTo>
                  <a:cubicBezTo>
                    <a:pt x="12128" y="4367"/>
                    <a:pt x="12150" y="4499"/>
                    <a:pt x="12150" y="4624"/>
                  </a:cubicBezTo>
                  <a:cubicBezTo>
                    <a:pt x="12150" y="4660"/>
                    <a:pt x="12147" y="4695"/>
                    <a:pt x="12144" y="4730"/>
                  </a:cubicBezTo>
                  <a:cubicBezTo>
                    <a:pt x="12135" y="4807"/>
                    <a:pt x="12190" y="4877"/>
                    <a:pt x="12268" y="4885"/>
                  </a:cubicBezTo>
                  <a:cubicBezTo>
                    <a:pt x="12274" y="4886"/>
                    <a:pt x="12279" y="4886"/>
                    <a:pt x="12285" y="4886"/>
                  </a:cubicBezTo>
                  <a:cubicBezTo>
                    <a:pt x="12355" y="4886"/>
                    <a:pt x="12416" y="4832"/>
                    <a:pt x="12424" y="4761"/>
                  </a:cubicBezTo>
                  <a:cubicBezTo>
                    <a:pt x="12429" y="4717"/>
                    <a:pt x="12432" y="4671"/>
                    <a:pt x="12432" y="4623"/>
                  </a:cubicBezTo>
                  <a:cubicBezTo>
                    <a:pt x="12432" y="4471"/>
                    <a:pt x="12406" y="4312"/>
                    <a:pt x="12357" y="4148"/>
                  </a:cubicBezTo>
                  <a:cubicBezTo>
                    <a:pt x="12338" y="4087"/>
                    <a:pt x="12282" y="4047"/>
                    <a:pt x="12222" y="4047"/>
                  </a:cubicBezTo>
                  <a:close/>
                  <a:moveTo>
                    <a:pt x="4588" y="4101"/>
                  </a:moveTo>
                  <a:cubicBezTo>
                    <a:pt x="4528" y="4101"/>
                    <a:pt x="4474" y="4138"/>
                    <a:pt x="4455" y="4198"/>
                  </a:cubicBezTo>
                  <a:cubicBezTo>
                    <a:pt x="4395" y="4377"/>
                    <a:pt x="4345" y="4564"/>
                    <a:pt x="4303" y="4756"/>
                  </a:cubicBezTo>
                  <a:cubicBezTo>
                    <a:pt x="4287" y="4832"/>
                    <a:pt x="4335" y="4908"/>
                    <a:pt x="4411" y="4924"/>
                  </a:cubicBezTo>
                  <a:cubicBezTo>
                    <a:pt x="4422" y="4927"/>
                    <a:pt x="4432" y="4928"/>
                    <a:pt x="4441" y="4928"/>
                  </a:cubicBezTo>
                  <a:lnTo>
                    <a:pt x="4441" y="4927"/>
                  </a:lnTo>
                  <a:cubicBezTo>
                    <a:pt x="4506" y="4927"/>
                    <a:pt x="4565" y="4883"/>
                    <a:pt x="4579" y="4815"/>
                  </a:cubicBezTo>
                  <a:cubicBezTo>
                    <a:pt x="4618" y="4634"/>
                    <a:pt x="4667" y="4455"/>
                    <a:pt x="4723" y="4286"/>
                  </a:cubicBezTo>
                  <a:cubicBezTo>
                    <a:pt x="4748" y="4213"/>
                    <a:pt x="4707" y="4133"/>
                    <a:pt x="4634" y="4108"/>
                  </a:cubicBezTo>
                  <a:cubicBezTo>
                    <a:pt x="4618" y="4104"/>
                    <a:pt x="4603" y="4101"/>
                    <a:pt x="4588" y="4101"/>
                  </a:cubicBezTo>
                  <a:close/>
                  <a:moveTo>
                    <a:pt x="10841" y="4171"/>
                  </a:moveTo>
                  <a:cubicBezTo>
                    <a:pt x="10832" y="4171"/>
                    <a:pt x="10823" y="4172"/>
                    <a:pt x="10814" y="4173"/>
                  </a:cubicBezTo>
                  <a:cubicBezTo>
                    <a:pt x="10738" y="4188"/>
                    <a:pt x="10687" y="4262"/>
                    <a:pt x="10703" y="4339"/>
                  </a:cubicBezTo>
                  <a:cubicBezTo>
                    <a:pt x="10745" y="4557"/>
                    <a:pt x="10825" y="4749"/>
                    <a:pt x="10937" y="4911"/>
                  </a:cubicBezTo>
                  <a:cubicBezTo>
                    <a:pt x="10965" y="4949"/>
                    <a:pt x="11008" y="4971"/>
                    <a:pt x="11054" y="4971"/>
                  </a:cubicBezTo>
                  <a:cubicBezTo>
                    <a:pt x="11082" y="4971"/>
                    <a:pt x="11110" y="4962"/>
                    <a:pt x="11134" y="4945"/>
                  </a:cubicBezTo>
                  <a:cubicBezTo>
                    <a:pt x="11198" y="4900"/>
                    <a:pt x="11213" y="4812"/>
                    <a:pt x="11169" y="4748"/>
                  </a:cubicBezTo>
                  <a:cubicBezTo>
                    <a:pt x="11078" y="4619"/>
                    <a:pt x="11014" y="4464"/>
                    <a:pt x="10979" y="4284"/>
                  </a:cubicBezTo>
                  <a:cubicBezTo>
                    <a:pt x="10966" y="4217"/>
                    <a:pt x="10908" y="4171"/>
                    <a:pt x="10841" y="4171"/>
                  </a:cubicBezTo>
                  <a:close/>
                  <a:moveTo>
                    <a:pt x="11479" y="5048"/>
                  </a:moveTo>
                  <a:cubicBezTo>
                    <a:pt x="11427" y="5048"/>
                    <a:pt x="11378" y="5077"/>
                    <a:pt x="11353" y="5126"/>
                  </a:cubicBezTo>
                  <a:cubicBezTo>
                    <a:pt x="11318" y="5196"/>
                    <a:pt x="11348" y="5281"/>
                    <a:pt x="11417" y="5315"/>
                  </a:cubicBezTo>
                  <a:cubicBezTo>
                    <a:pt x="11552" y="5381"/>
                    <a:pt x="11682" y="5415"/>
                    <a:pt x="11803" y="5415"/>
                  </a:cubicBezTo>
                  <a:cubicBezTo>
                    <a:pt x="11907" y="5415"/>
                    <a:pt x="12004" y="5391"/>
                    <a:pt x="12089" y="5342"/>
                  </a:cubicBezTo>
                  <a:cubicBezTo>
                    <a:pt x="12157" y="5304"/>
                    <a:pt x="12182" y="5218"/>
                    <a:pt x="12143" y="5150"/>
                  </a:cubicBezTo>
                  <a:cubicBezTo>
                    <a:pt x="12117" y="5104"/>
                    <a:pt x="12069" y="5079"/>
                    <a:pt x="12020" y="5079"/>
                  </a:cubicBezTo>
                  <a:cubicBezTo>
                    <a:pt x="11997" y="5079"/>
                    <a:pt x="11973" y="5085"/>
                    <a:pt x="11952" y="5097"/>
                  </a:cubicBezTo>
                  <a:cubicBezTo>
                    <a:pt x="11908" y="5121"/>
                    <a:pt x="11858" y="5133"/>
                    <a:pt x="11803" y="5133"/>
                  </a:cubicBezTo>
                  <a:cubicBezTo>
                    <a:pt x="11726" y="5133"/>
                    <a:pt x="11637" y="5109"/>
                    <a:pt x="11541" y="5063"/>
                  </a:cubicBezTo>
                  <a:cubicBezTo>
                    <a:pt x="11521" y="5053"/>
                    <a:pt x="11500" y="5048"/>
                    <a:pt x="11479" y="5048"/>
                  </a:cubicBezTo>
                  <a:close/>
                  <a:moveTo>
                    <a:pt x="4351" y="5201"/>
                  </a:moveTo>
                  <a:cubicBezTo>
                    <a:pt x="4280" y="5201"/>
                    <a:pt x="4219" y="5255"/>
                    <a:pt x="4211" y="5327"/>
                  </a:cubicBezTo>
                  <a:cubicBezTo>
                    <a:pt x="4189" y="5518"/>
                    <a:pt x="4177" y="5713"/>
                    <a:pt x="4173" y="5904"/>
                  </a:cubicBezTo>
                  <a:cubicBezTo>
                    <a:pt x="4172" y="5981"/>
                    <a:pt x="4234" y="6046"/>
                    <a:pt x="4312" y="6048"/>
                  </a:cubicBezTo>
                  <a:lnTo>
                    <a:pt x="4314" y="6048"/>
                  </a:lnTo>
                  <a:cubicBezTo>
                    <a:pt x="4391" y="6048"/>
                    <a:pt x="4454" y="5985"/>
                    <a:pt x="4455" y="5908"/>
                  </a:cubicBezTo>
                  <a:cubicBezTo>
                    <a:pt x="4459" y="5727"/>
                    <a:pt x="4471" y="5542"/>
                    <a:pt x="4490" y="5358"/>
                  </a:cubicBezTo>
                  <a:cubicBezTo>
                    <a:pt x="4499" y="5281"/>
                    <a:pt x="4444" y="5211"/>
                    <a:pt x="4367" y="5202"/>
                  </a:cubicBezTo>
                  <a:cubicBezTo>
                    <a:pt x="4361" y="5202"/>
                    <a:pt x="4356" y="5201"/>
                    <a:pt x="4351" y="5201"/>
                  </a:cubicBezTo>
                  <a:close/>
                  <a:moveTo>
                    <a:pt x="3243" y="6015"/>
                  </a:moveTo>
                  <a:cubicBezTo>
                    <a:pt x="3236" y="6015"/>
                    <a:pt x="3230" y="6015"/>
                    <a:pt x="3224" y="6016"/>
                  </a:cubicBezTo>
                  <a:cubicBezTo>
                    <a:pt x="3129" y="6030"/>
                    <a:pt x="3035" y="6050"/>
                    <a:pt x="2941" y="6077"/>
                  </a:cubicBezTo>
                  <a:cubicBezTo>
                    <a:pt x="2847" y="6103"/>
                    <a:pt x="2749" y="6137"/>
                    <a:pt x="2649" y="6179"/>
                  </a:cubicBezTo>
                  <a:cubicBezTo>
                    <a:pt x="2577" y="6208"/>
                    <a:pt x="2544" y="6290"/>
                    <a:pt x="2573" y="6362"/>
                  </a:cubicBezTo>
                  <a:cubicBezTo>
                    <a:pt x="2597" y="6416"/>
                    <a:pt x="2648" y="6449"/>
                    <a:pt x="2703" y="6449"/>
                  </a:cubicBezTo>
                  <a:cubicBezTo>
                    <a:pt x="2722" y="6449"/>
                    <a:pt x="2740" y="6446"/>
                    <a:pt x="2758" y="6438"/>
                  </a:cubicBezTo>
                  <a:cubicBezTo>
                    <a:pt x="2844" y="6403"/>
                    <a:pt x="2931" y="6372"/>
                    <a:pt x="3017" y="6349"/>
                  </a:cubicBezTo>
                  <a:cubicBezTo>
                    <a:pt x="3100" y="6326"/>
                    <a:pt x="3183" y="6307"/>
                    <a:pt x="3267" y="6295"/>
                  </a:cubicBezTo>
                  <a:cubicBezTo>
                    <a:pt x="3343" y="6284"/>
                    <a:pt x="3397" y="6212"/>
                    <a:pt x="3384" y="6135"/>
                  </a:cubicBezTo>
                  <a:cubicBezTo>
                    <a:pt x="3374" y="6064"/>
                    <a:pt x="3312" y="6015"/>
                    <a:pt x="3243" y="6015"/>
                  </a:cubicBezTo>
                  <a:close/>
                  <a:moveTo>
                    <a:pt x="4873" y="6341"/>
                  </a:moveTo>
                  <a:cubicBezTo>
                    <a:pt x="4825" y="6341"/>
                    <a:pt x="4778" y="6366"/>
                    <a:pt x="4753" y="6411"/>
                  </a:cubicBezTo>
                  <a:cubicBezTo>
                    <a:pt x="4713" y="6479"/>
                    <a:pt x="4737" y="6564"/>
                    <a:pt x="4803" y="6604"/>
                  </a:cubicBezTo>
                  <a:cubicBezTo>
                    <a:pt x="4963" y="6697"/>
                    <a:pt x="5109" y="6806"/>
                    <a:pt x="5223" y="6921"/>
                  </a:cubicBezTo>
                  <a:cubicBezTo>
                    <a:pt x="5250" y="6948"/>
                    <a:pt x="5286" y="6962"/>
                    <a:pt x="5323" y="6963"/>
                  </a:cubicBezTo>
                  <a:lnTo>
                    <a:pt x="5323" y="6963"/>
                  </a:lnTo>
                  <a:cubicBezTo>
                    <a:pt x="5359" y="6962"/>
                    <a:pt x="5395" y="6949"/>
                    <a:pt x="5423" y="6921"/>
                  </a:cubicBezTo>
                  <a:cubicBezTo>
                    <a:pt x="5478" y="6866"/>
                    <a:pt x="5478" y="6778"/>
                    <a:pt x="5423" y="6722"/>
                  </a:cubicBezTo>
                  <a:cubicBezTo>
                    <a:pt x="5289" y="6588"/>
                    <a:pt x="5129" y="6466"/>
                    <a:pt x="4945" y="6360"/>
                  </a:cubicBezTo>
                  <a:cubicBezTo>
                    <a:pt x="4922" y="6347"/>
                    <a:pt x="4898" y="6341"/>
                    <a:pt x="4873" y="6341"/>
                  </a:cubicBezTo>
                  <a:close/>
                  <a:moveTo>
                    <a:pt x="5323" y="6963"/>
                  </a:moveTo>
                  <a:cubicBezTo>
                    <a:pt x="5323" y="6963"/>
                    <a:pt x="5322" y="6963"/>
                    <a:pt x="5322" y="6963"/>
                  </a:cubicBezTo>
                  <a:lnTo>
                    <a:pt x="5323" y="6963"/>
                  </a:lnTo>
                  <a:cubicBezTo>
                    <a:pt x="5323" y="6963"/>
                    <a:pt x="5323" y="6963"/>
                    <a:pt x="5323" y="6963"/>
                  </a:cubicBezTo>
                  <a:close/>
                  <a:moveTo>
                    <a:pt x="2204" y="6428"/>
                  </a:moveTo>
                  <a:cubicBezTo>
                    <a:pt x="2178" y="6428"/>
                    <a:pt x="2152" y="6435"/>
                    <a:pt x="2129" y="6449"/>
                  </a:cubicBezTo>
                  <a:cubicBezTo>
                    <a:pt x="1976" y="6546"/>
                    <a:pt x="1815" y="6658"/>
                    <a:pt x="1656" y="6784"/>
                  </a:cubicBezTo>
                  <a:cubicBezTo>
                    <a:pt x="1595" y="6832"/>
                    <a:pt x="1584" y="6920"/>
                    <a:pt x="1631" y="6981"/>
                  </a:cubicBezTo>
                  <a:cubicBezTo>
                    <a:pt x="1659" y="7016"/>
                    <a:pt x="1700" y="7035"/>
                    <a:pt x="1742" y="7035"/>
                  </a:cubicBezTo>
                  <a:lnTo>
                    <a:pt x="1742" y="7035"/>
                  </a:lnTo>
                  <a:cubicBezTo>
                    <a:pt x="1773" y="7035"/>
                    <a:pt x="1803" y="7025"/>
                    <a:pt x="1829" y="7005"/>
                  </a:cubicBezTo>
                  <a:cubicBezTo>
                    <a:pt x="1982" y="6887"/>
                    <a:pt x="2132" y="6780"/>
                    <a:pt x="2278" y="6689"/>
                  </a:cubicBezTo>
                  <a:cubicBezTo>
                    <a:pt x="2344" y="6648"/>
                    <a:pt x="2365" y="6561"/>
                    <a:pt x="2323" y="6495"/>
                  </a:cubicBezTo>
                  <a:cubicBezTo>
                    <a:pt x="2297" y="6452"/>
                    <a:pt x="2251" y="6428"/>
                    <a:pt x="2204" y="6428"/>
                  </a:cubicBezTo>
                  <a:close/>
                  <a:moveTo>
                    <a:pt x="1742" y="7035"/>
                  </a:moveTo>
                  <a:cubicBezTo>
                    <a:pt x="1742" y="7035"/>
                    <a:pt x="1742" y="7035"/>
                    <a:pt x="1742" y="7035"/>
                  </a:cubicBezTo>
                  <a:lnTo>
                    <a:pt x="1743" y="7035"/>
                  </a:lnTo>
                  <a:cubicBezTo>
                    <a:pt x="1743" y="7035"/>
                    <a:pt x="1742" y="7035"/>
                    <a:pt x="1742" y="7035"/>
                  </a:cubicBezTo>
                  <a:close/>
                  <a:moveTo>
                    <a:pt x="3811" y="5999"/>
                  </a:moveTo>
                  <a:cubicBezTo>
                    <a:pt x="3739" y="5999"/>
                    <a:pt x="3674" y="6053"/>
                    <a:pt x="3667" y="6128"/>
                  </a:cubicBezTo>
                  <a:cubicBezTo>
                    <a:pt x="3660" y="6206"/>
                    <a:pt x="3717" y="6274"/>
                    <a:pt x="3795" y="6282"/>
                  </a:cubicBezTo>
                  <a:cubicBezTo>
                    <a:pt x="3943" y="6295"/>
                    <a:pt x="4092" y="6323"/>
                    <a:pt x="4239" y="6365"/>
                  </a:cubicBezTo>
                  <a:cubicBezTo>
                    <a:pt x="4207" y="6393"/>
                    <a:pt x="4189" y="6436"/>
                    <a:pt x="4193" y="6481"/>
                  </a:cubicBezTo>
                  <a:cubicBezTo>
                    <a:pt x="4210" y="6685"/>
                    <a:pt x="4238" y="6878"/>
                    <a:pt x="4276" y="7057"/>
                  </a:cubicBezTo>
                  <a:cubicBezTo>
                    <a:pt x="4291" y="7123"/>
                    <a:pt x="4348" y="7168"/>
                    <a:pt x="4414" y="7168"/>
                  </a:cubicBezTo>
                  <a:cubicBezTo>
                    <a:pt x="4424" y="7168"/>
                    <a:pt x="4434" y="7167"/>
                    <a:pt x="4444" y="7166"/>
                  </a:cubicBezTo>
                  <a:cubicBezTo>
                    <a:pt x="4520" y="7149"/>
                    <a:pt x="4569" y="7074"/>
                    <a:pt x="4552" y="6998"/>
                  </a:cubicBezTo>
                  <a:cubicBezTo>
                    <a:pt x="4516" y="6830"/>
                    <a:pt x="4490" y="6649"/>
                    <a:pt x="4473" y="6458"/>
                  </a:cubicBezTo>
                  <a:cubicBezTo>
                    <a:pt x="4471" y="6425"/>
                    <a:pt x="4457" y="6395"/>
                    <a:pt x="4435" y="6372"/>
                  </a:cubicBezTo>
                  <a:cubicBezTo>
                    <a:pt x="4462" y="6355"/>
                    <a:pt x="4483" y="6329"/>
                    <a:pt x="4494" y="6297"/>
                  </a:cubicBezTo>
                  <a:cubicBezTo>
                    <a:pt x="4517" y="6223"/>
                    <a:pt x="4477" y="6143"/>
                    <a:pt x="4402" y="6120"/>
                  </a:cubicBezTo>
                  <a:cubicBezTo>
                    <a:pt x="4211" y="6059"/>
                    <a:pt x="4015" y="6018"/>
                    <a:pt x="3820" y="6000"/>
                  </a:cubicBezTo>
                  <a:cubicBezTo>
                    <a:pt x="3817" y="6000"/>
                    <a:pt x="3814" y="5999"/>
                    <a:pt x="3811" y="5999"/>
                  </a:cubicBezTo>
                  <a:close/>
                  <a:moveTo>
                    <a:pt x="1312" y="7118"/>
                  </a:moveTo>
                  <a:cubicBezTo>
                    <a:pt x="1278" y="7118"/>
                    <a:pt x="1243" y="7130"/>
                    <a:pt x="1216" y="7155"/>
                  </a:cubicBezTo>
                  <a:cubicBezTo>
                    <a:pt x="1069" y="7290"/>
                    <a:pt x="931" y="7424"/>
                    <a:pt x="805" y="7554"/>
                  </a:cubicBezTo>
                  <a:cubicBezTo>
                    <a:pt x="751" y="7609"/>
                    <a:pt x="752" y="7699"/>
                    <a:pt x="807" y="7753"/>
                  </a:cubicBezTo>
                  <a:cubicBezTo>
                    <a:pt x="835" y="7780"/>
                    <a:pt x="871" y="7793"/>
                    <a:pt x="906" y="7793"/>
                  </a:cubicBezTo>
                  <a:cubicBezTo>
                    <a:pt x="943" y="7793"/>
                    <a:pt x="980" y="7778"/>
                    <a:pt x="1007" y="7750"/>
                  </a:cubicBezTo>
                  <a:cubicBezTo>
                    <a:pt x="1129" y="7625"/>
                    <a:pt x="1264" y="7493"/>
                    <a:pt x="1407" y="7363"/>
                  </a:cubicBezTo>
                  <a:cubicBezTo>
                    <a:pt x="1465" y="7310"/>
                    <a:pt x="1468" y="7221"/>
                    <a:pt x="1416" y="7163"/>
                  </a:cubicBezTo>
                  <a:cubicBezTo>
                    <a:pt x="1388" y="7133"/>
                    <a:pt x="1350" y="7118"/>
                    <a:pt x="1312" y="7118"/>
                  </a:cubicBezTo>
                  <a:close/>
                  <a:moveTo>
                    <a:pt x="5623" y="7151"/>
                  </a:moveTo>
                  <a:cubicBezTo>
                    <a:pt x="5610" y="7151"/>
                    <a:pt x="5598" y="7153"/>
                    <a:pt x="5585" y="7156"/>
                  </a:cubicBezTo>
                  <a:cubicBezTo>
                    <a:pt x="5511" y="7177"/>
                    <a:pt x="5467" y="7255"/>
                    <a:pt x="5487" y="7330"/>
                  </a:cubicBezTo>
                  <a:cubicBezTo>
                    <a:pt x="5497" y="7368"/>
                    <a:pt x="5503" y="7406"/>
                    <a:pt x="5503" y="7442"/>
                  </a:cubicBezTo>
                  <a:cubicBezTo>
                    <a:pt x="5503" y="7540"/>
                    <a:pt x="5462" y="7620"/>
                    <a:pt x="5377" y="7689"/>
                  </a:cubicBezTo>
                  <a:cubicBezTo>
                    <a:pt x="5317" y="7739"/>
                    <a:pt x="5309" y="7827"/>
                    <a:pt x="5358" y="7887"/>
                  </a:cubicBezTo>
                  <a:cubicBezTo>
                    <a:pt x="5386" y="7922"/>
                    <a:pt x="5426" y="7939"/>
                    <a:pt x="5467" y="7939"/>
                  </a:cubicBezTo>
                  <a:cubicBezTo>
                    <a:pt x="5499" y="7939"/>
                    <a:pt x="5530" y="7929"/>
                    <a:pt x="5556" y="7907"/>
                  </a:cubicBezTo>
                  <a:cubicBezTo>
                    <a:pt x="5706" y="7785"/>
                    <a:pt x="5785" y="7624"/>
                    <a:pt x="5785" y="7442"/>
                  </a:cubicBezTo>
                  <a:cubicBezTo>
                    <a:pt x="5785" y="7380"/>
                    <a:pt x="5777" y="7318"/>
                    <a:pt x="5758" y="7254"/>
                  </a:cubicBezTo>
                  <a:cubicBezTo>
                    <a:pt x="5742" y="7192"/>
                    <a:pt x="5685" y="7151"/>
                    <a:pt x="5623" y="7151"/>
                  </a:cubicBezTo>
                  <a:close/>
                  <a:moveTo>
                    <a:pt x="4583" y="7424"/>
                  </a:moveTo>
                  <a:cubicBezTo>
                    <a:pt x="4564" y="7424"/>
                    <a:pt x="4544" y="7428"/>
                    <a:pt x="4525" y="7437"/>
                  </a:cubicBezTo>
                  <a:cubicBezTo>
                    <a:pt x="4454" y="7470"/>
                    <a:pt x="4423" y="7553"/>
                    <a:pt x="4455" y="7624"/>
                  </a:cubicBezTo>
                  <a:cubicBezTo>
                    <a:pt x="4580" y="7896"/>
                    <a:pt x="4733" y="8059"/>
                    <a:pt x="4909" y="8109"/>
                  </a:cubicBezTo>
                  <a:cubicBezTo>
                    <a:pt x="4923" y="8113"/>
                    <a:pt x="4935" y="8114"/>
                    <a:pt x="4947" y="8114"/>
                  </a:cubicBezTo>
                  <a:cubicBezTo>
                    <a:pt x="5010" y="8114"/>
                    <a:pt x="5066" y="8074"/>
                    <a:pt x="5083" y="8011"/>
                  </a:cubicBezTo>
                  <a:cubicBezTo>
                    <a:pt x="5104" y="7936"/>
                    <a:pt x="5060" y="7858"/>
                    <a:pt x="4985" y="7837"/>
                  </a:cubicBezTo>
                  <a:cubicBezTo>
                    <a:pt x="4896" y="7813"/>
                    <a:pt x="4797" y="7691"/>
                    <a:pt x="4712" y="7506"/>
                  </a:cubicBezTo>
                  <a:cubicBezTo>
                    <a:pt x="4688" y="7454"/>
                    <a:pt x="4637" y="7424"/>
                    <a:pt x="4583" y="7424"/>
                  </a:cubicBezTo>
                  <a:close/>
                  <a:moveTo>
                    <a:pt x="522" y="7925"/>
                  </a:moveTo>
                  <a:cubicBezTo>
                    <a:pt x="483" y="7925"/>
                    <a:pt x="444" y="7941"/>
                    <a:pt x="416" y="7973"/>
                  </a:cubicBezTo>
                  <a:cubicBezTo>
                    <a:pt x="188" y="8233"/>
                    <a:pt x="54" y="8409"/>
                    <a:pt x="48" y="8417"/>
                  </a:cubicBezTo>
                  <a:cubicBezTo>
                    <a:pt x="1" y="8479"/>
                    <a:pt x="13" y="8567"/>
                    <a:pt x="74" y="8615"/>
                  </a:cubicBezTo>
                  <a:cubicBezTo>
                    <a:pt x="100" y="8635"/>
                    <a:pt x="131" y="8643"/>
                    <a:pt x="160" y="8643"/>
                  </a:cubicBezTo>
                  <a:cubicBezTo>
                    <a:pt x="203" y="8643"/>
                    <a:pt x="245" y="8624"/>
                    <a:pt x="273" y="8588"/>
                  </a:cubicBezTo>
                  <a:cubicBezTo>
                    <a:pt x="274" y="8586"/>
                    <a:pt x="408" y="8410"/>
                    <a:pt x="628" y="8159"/>
                  </a:cubicBezTo>
                  <a:cubicBezTo>
                    <a:pt x="680" y="8101"/>
                    <a:pt x="673" y="8012"/>
                    <a:pt x="615" y="7961"/>
                  </a:cubicBezTo>
                  <a:cubicBezTo>
                    <a:pt x="588" y="7937"/>
                    <a:pt x="555" y="7925"/>
                    <a:pt x="522" y="79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62" name="Google Shape;162;p14"/>
            <p:cNvGrpSpPr/>
            <p:nvPr/>
          </p:nvGrpSpPr>
          <p:grpSpPr>
            <a:xfrm rot="8582152">
              <a:off x="7076290" y="677271"/>
              <a:ext cx="244726" cy="262066"/>
              <a:chOff x="6250164" y="1784357"/>
              <a:chExt cx="275679" cy="295212"/>
            </a:xfrm>
          </p:grpSpPr>
          <p:sp>
            <p:nvSpPr>
              <p:cNvPr id="163" name="Google Shape;163;p14"/>
              <p:cNvSpPr/>
              <p:nvPr/>
            </p:nvSpPr>
            <p:spPr>
              <a:xfrm>
                <a:off x="6250164" y="1784357"/>
                <a:ext cx="275679" cy="295212"/>
              </a:xfrm>
              <a:custGeom>
                <a:avLst/>
                <a:gdLst/>
                <a:ahLst/>
                <a:cxnLst/>
                <a:rect l="l" t="t" r="r" b="b"/>
                <a:pathLst>
                  <a:path w="22978" h="24601" extrusionOk="0">
                    <a:moveTo>
                      <a:pt x="18976" y="2323"/>
                    </a:moveTo>
                    <a:lnTo>
                      <a:pt x="18976" y="2323"/>
                    </a:lnTo>
                    <a:cubicBezTo>
                      <a:pt x="15838" y="5016"/>
                      <a:pt x="10896" y="9610"/>
                      <a:pt x="6548" y="13720"/>
                    </a:cubicBezTo>
                    <a:cubicBezTo>
                      <a:pt x="4421" y="13553"/>
                      <a:pt x="2007" y="13070"/>
                      <a:pt x="1286" y="12504"/>
                    </a:cubicBezTo>
                    <a:cubicBezTo>
                      <a:pt x="2602" y="10884"/>
                      <a:pt x="13491" y="4931"/>
                      <a:pt x="18976" y="2323"/>
                    </a:cubicBezTo>
                    <a:close/>
                    <a:moveTo>
                      <a:pt x="21431" y="2912"/>
                    </a:moveTo>
                    <a:lnTo>
                      <a:pt x="21431" y="2912"/>
                    </a:lnTo>
                    <a:cubicBezTo>
                      <a:pt x="20429" y="8230"/>
                      <a:pt x="16808" y="21311"/>
                      <a:pt x="15651" y="23385"/>
                    </a:cubicBezTo>
                    <a:cubicBezTo>
                      <a:pt x="14868" y="22650"/>
                      <a:pt x="13070" y="19307"/>
                      <a:pt x="11657" y="16237"/>
                    </a:cubicBezTo>
                    <a:cubicBezTo>
                      <a:pt x="17262" y="8871"/>
                      <a:pt x="20060" y="4995"/>
                      <a:pt x="21431" y="2912"/>
                    </a:cubicBezTo>
                    <a:close/>
                    <a:moveTo>
                      <a:pt x="22064" y="0"/>
                    </a:moveTo>
                    <a:cubicBezTo>
                      <a:pt x="20297" y="0"/>
                      <a:pt x="1383" y="9949"/>
                      <a:pt x="217" y="12144"/>
                    </a:cubicBezTo>
                    <a:cubicBezTo>
                      <a:pt x="0" y="12551"/>
                      <a:pt x="150" y="12847"/>
                      <a:pt x="223" y="12955"/>
                    </a:cubicBezTo>
                    <a:cubicBezTo>
                      <a:pt x="1187" y="14388"/>
                      <a:pt x="5798" y="14769"/>
                      <a:pt x="6712" y="14830"/>
                    </a:cubicBezTo>
                    <a:cubicBezTo>
                      <a:pt x="6720" y="14831"/>
                      <a:pt x="6728" y="14831"/>
                      <a:pt x="6736" y="14831"/>
                    </a:cubicBezTo>
                    <a:cubicBezTo>
                      <a:pt x="6878" y="14831"/>
                      <a:pt x="7020" y="14781"/>
                      <a:pt x="7125" y="14684"/>
                    </a:cubicBezTo>
                    <a:cubicBezTo>
                      <a:pt x="11221" y="10811"/>
                      <a:pt x="17376" y="5104"/>
                      <a:pt x="20411" y="2487"/>
                    </a:cubicBezTo>
                    <a:lnTo>
                      <a:pt x="20411" y="2487"/>
                    </a:lnTo>
                    <a:cubicBezTo>
                      <a:pt x="18246" y="5649"/>
                      <a:pt x="13697" y="11751"/>
                      <a:pt x="10585" y="15835"/>
                    </a:cubicBezTo>
                    <a:cubicBezTo>
                      <a:pt x="10465" y="15996"/>
                      <a:pt x="10439" y="16210"/>
                      <a:pt x="10524" y="16395"/>
                    </a:cubicBezTo>
                    <a:cubicBezTo>
                      <a:pt x="12999" y="21838"/>
                      <a:pt x="14760" y="24601"/>
                      <a:pt x="15753" y="24601"/>
                    </a:cubicBezTo>
                    <a:cubicBezTo>
                      <a:pt x="15800" y="24598"/>
                      <a:pt x="15903" y="24586"/>
                      <a:pt x="15947" y="24575"/>
                    </a:cubicBezTo>
                    <a:cubicBezTo>
                      <a:pt x="17529" y="24164"/>
                      <a:pt x="21850" y="6232"/>
                      <a:pt x="22345" y="3797"/>
                    </a:cubicBezTo>
                    <a:cubicBezTo>
                      <a:pt x="22978" y="692"/>
                      <a:pt x="22814" y="381"/>
                      <a:pt x="22497" y="138"/>
                    </a:cubicBezTo>
                    <a:cubicBezTo>
                      <a:pt x="22494" y="135"/>
                      <a:pt x="22494" y="135"/>
                      <a:pt x="22494" y="135"/>
                    </a:cubicBezTo>
                    <a:cubicBezTo>
                      <a:pt x="22453" y="103"/>
                      <a:pt x="22407" y="79"/>
                      <a:pt x="22360" y="62"/>
                    </a:cubicBezTo>
                    <a:cubicBezTo>
                      <a:pt x="22357" y="59"/>
                      <a:pt x="22354" y="56"/>
                      <a:pt x="22351" y="56"/>
                    </a:cubicBezTo>
                    <a:cubicBezTo>
                      <a:pt x="22348" y="53"/>
                      <a:pt x="22342" y="53"/>
                      <a:pt x="22339" y="53"/>
                    </a:cubicBezTo>
                    <a:cubicBezTo>
                      <a:pt x="22307" y="38"/>
                      <a:pt x="22272" y="27"/>
                      <a:pt x="22237" y="18"/>
                    </a:cubicBezTo>
                    <a:lnTo>
                      <a:pt x="22234" y="18"/>
                    </a:lnTo>
                    <a:cubicBezTo>
                      <a:pt x="22199" y="9"/>
                      <a:pt x="22102" y="0"/>
                      <a:pt x="220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14"/>
              <p:cNvSpPr/>
              <p:nvPr/>
            </p:nvSpPr>
            <p:spPr>
              <a:xfrm>
                <a:off x="6324777" y="1951241"/>
                <a:ext cx="81175" cy="104808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8734" extrusionOk="0">
                    <a:moveTo>
                      <a:pt x="613" y="0"/>
                    </a:moveTo>
                    <a:cubicBezTo>
                      <a:pt x="560" y="0"/>
                      <a:pt x="508" y="8"/>
                      <a:pt x="455" y="24"/>
                    </a:cubicBezTo>
                    <a:cubicBezTo>
                      <a:pt x="165" y="112"/>
                      <a:pt x="1" y="416"/>
                      <a:pt x="86" y="707"/>
                    </a:cubicBezTo>
                    <a:cubicBezTo>
                      <a:pt x="1097" y="4087"/>
                      <a:pt x="2468" y="8210"/>
                      <a:pt x="3262" y="8634"/>
                    </a:cubicBezTo>
                    <a:cubicBezTo>
                      <a:pt x="3355" y="8684"/>
                      <a:pt x="3487" y="8734"/>
                      <a:pt x="3651" y="8734"/>
                    </a:cubicBezTo>
                    <a:lnTo>
                      <a:pt x="3654" y="8734"/>
                    </a:lnTo>
                    <a:cubicBezTo>
                      <a:pt x="3736" y="8734"/>
                      <a:pt x="3830" y="8719"/>
                      <a:pt x="3933" y="8690"/>
                    </a:cubicBezTo>
                    <a:cubicBezTo>
                      <a:pt x="4899" y="8391"/>
                      <a:pt x="6139" y="6173"/>
                      <a:pt x="6625" y="5236"/>
                    </a:cubicBezTo>
                    <a:cubicBezTo>
                      <a:pt x="6766" y="4966"/>
                      <a:pt x="6660" y="4635"/>
                      <a:pt x="6394" y="4498"/>
                    </a:cubicBezTo>
                    <a:cubicBezTo>
                      <a:pt x="6312" y="4455"/>
                      <a:pt x="6225" y="4435"/>
                      <a:pt x="6140" y="4435"/>
                    </a:cubicBezTo>
                    <a:cubicBezTo>
                      <a:pt x="5942" y="4435"/>
                      <a:pt x="5751" y="4543"/>
                      <a:pt x="5655" y="4729"/>
                    </a:cubicBezTo>
                    <a:cubicBezTo>
                      <a:pt x="4981" y="6021"/>
                      <a:pt x="4141" y="7254"/>
                      <a:pt x="3728" y="7574"/>
                    </a:cubicBezTo>
                    <a:cubicBezTo>
                      <a:pt x="3215" y="6783"/>
                      <a:pt x="2025" y="3364"/>
                      <a:pt x="1138" y="393"/>
                    </a:cubicBezTo>
                    <a:cubicBezTo>
                      <a:pt x="1066" y="155"/>
                      <a:pt x="848" y="0"/>
                      <a:pt x="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65" name="Google Shape;165;p14"/>
          <p:cNvSpPr/>
          <p:nvPr/>
        </p:nvSpPr>
        <p:spPr>
          <a:xfrm>
            <a:off x="4575267" y="188401"/>
            <a:ext cx="1356924" cy="379660"/>
          </a:xfrm>
          <a:custGeom>
            <a:avLst/>
            <a:gdLst/>
            <a:ahLst/>
            <a:cxnLst/>
            <a:rect l="l" t="t" r="r" b="b"/>
            <a:pathLst>
              <a:path w="17823" h="4987" extrusionOk="0">
                <a:moveTo>
                  <a:pt x="6644" y="0"/>
                </a:moveTo>
                <a:cubicBezTo>
                  <a:pt x="6637" y="0"/>
                  <a:pt x="6630" y="1"/>
                  <a:pt x="6622" y="2"/>
                </a:cubicBezTo>
                <a:cubicBezTo>
                  <a:pt x="6473" y="34"/>
                  <a:pt x="6330" y="92"/>
                  <a:pt x="6205" y="169"/>
                </a:cubicBezTo>
                <a:cubicBezTo>
                  <a:pt x="6156" y="200"/>
                  <a:pt x="6141" y="263"/>
                  <a:pt x="6172" y="312"/>
                </a:cubicBezTo>
                <a:cubicBezTo>
                  <a:pt x="6191" y="344"/>
                  <a:pt x="6226" y="361"/>
                  <a:pt x="6260" y="361"/>
                </a:cubicBezTo>
                <a:cubicBezTo>
                  <a:pt x="6278" y="361"/>
                  <a:pt x="6298" y="356"/>
                  <a:pt x="6314" y="345"/>
                </a:cubicBezTo>
                <a:cubicBezTo>
                  <a:pt x="6419" y="282"/>
                  <a:pt x="6540" y="233"/>
                  <a:pt x="6665" y="206"/>
                </a:cubicBezTo>
                <a:cubicBezTo>
                  <a:pt x="6722" y="193"/>
                  <a:pt x="6757" y="138"/>
                  <a:pt x="6745" y="82"/>
                </a:cubicBezTo>
                <a:cubicBezTo>
                  <a:pt x="6735" y="34"/>
                  <a:pt x="6692" y="0"/>
                  <a:pt x="6644" y="0"/>
                </a:cubicBezTo>
                <a:close/>
                <a:moveTo>
                  <a:pt x="6996" y="138"/>
                </a:moveTo>
                <a:cubicBezTo>
                  <a:pt x="6982" y="138"/>
                  <a:pt x="6969" y="140"/>
                  <a:pt x="6956" y="146"/>
                </a:cubicBezTo>
                <a:cubicBezTo>
                  <a:pt x="6903" y="168"/>
                  <a:pt x="6877" y="229"/>
                  <a:pt x="6899" y="282"/>
                </a:cubicBezTo>
                <a:cubicBezTo>
                  <a:pt x="6915" y="320"/>
                  <a:pt x="6924" y="369"/>
                  <a:pt x="6924" y="429"/>
                </a:cubicBezTo>
                <a:cubicBezTo>
                  <a:pt x="6924" y="487"/>
                  <a:pt x="6915" y="555"/>
                  <a:pt x="6899" y="630"/>
                </a:cubicBezTo>
                <a:cubicBezTo>
                  <a:pt x="6888" y="685"/>
                  <a:pt x="6924" y="740"/>
                  <a:pt x="6980" y="752"/>
                </a:cubicBezTo>
                <a:cubicBezTo>
                  <a:pt x="6986" y="753"/>
                  <a:pt x="6994" y="754"/>
                  <a:pt x="7001" y="754"/>
                </a:cubicBezTo>
                <a:lnTo>
                  <a:pt x="7002" y="754"/>
                </a:lnTo>
                <a:cubicBezTo>
                  <a:pt x="7050" y="754"/>
                  <a:pt x="7093" y="721"/>
                  <a:pt x="7103" y="672"/>
                </a:cubicBezTo>
                <a:cubicBezTo>
                  <a:pt x="7122" y="584"/>
                  <a:pt x="7132" y="502"/>
                  <a:pt x="7132" y="429"/>
                </a:cubicBezTo>
                <a:cubicBezTo>
                  <a:pt x="7132" y="340"/>
                  <a:pt x="7119" y="265"/>
                  <a:pt x="7092" y="201"/>
                </a:cubicBezTo>
                <a:cubicBezTo>
                  <a:pt x="7075" y="161"/>
                  <a:pt x="7036" y="138"/>
                  <a:pt x="6996" y="138"/>
                </a:cubicBezTo>
                <a:close/>
                <a:moveTo>
                  <a:pt x="5960" y="437"/>
                </a:moveTo>
                <a:cubicBezTo>
                  <a:pt x="5927" y="437"/>
                  <a:pt x="5894" y="453"/>
                  <a:pt x="5874" y="483"/>
                </a:cubicBezTo>
                <a:cubicBezTo>
                  <a:pt x="5787" y="615"/>
                  <a:pt x="5736" y="762"/>
                  <a:pt x="5722" y="920"/>
                </a:cubicBezTo>
                <a:cubicBezTo>
                  <a:pt x="5717" y="977"/>
                  <a:pt x="5760" y="1028"/>
                  <a:pt x="5818" y="1033"/>
                </a:cubicBezTo>
                <a:lnTo>
                  <a:pt x="5826" y="1033"/>
                </a:lnTo>
                <a:cubicBezTo>
                  <a:pt x="5879" y="1033"/>
                  <a:pt x="5925" y="992"/>
                  <a:pt x="5929" y="937"/>
                </a:cubicBezTo>
                <a:cubicBezTo>
                  <a:pt x="5940" y="815"/>
                  <a:pt x="5979" y="701"/>
                  <a:pt x="6047" y="599"/>
                </a:cubicBezTo>
                <a:cubicBezTo>
                  <a:pt x="6079" y="551"/>
                  <a:pt x="6066" y="486"/>
                  <a:pt x="6019" y="454"/>
                </a:cubicBezTo>
                <a:cubicBezTo>
                  <a:pt x="6001" y="442"/>
                  <a:pt x="5980" y="437"/>
                  <a:pt x="5960" y="437"/>
                </a:cubicBezTo>
                <a:close/>
                <a:moveTo>
                  <a:pt x="17671" y="933"/>
                </a:moveTo>
                <a:cubicBezTo>
                  <a:pt x="17661" y="933"/>
                  <a:pt x="17652" y="934"/>
                  <a:pt x="17642" y="937"/>
                </a:cubicBezTo>
                <a:cubicBezTo>
                  <a:pt x="17587" y="953"/>
                  <a:pt x="17556" y="1011"/>
                  <a:pt x="17571" y="1066"/>
                </a:cubicBezTo>
                <a:lnTo>
                  <a:pt x="17596" y="1059"/>
                </a:lnTo>
                <a:lnTo>
                  <a:pt x="17596" y="1059"/>
                </a:lnTo>
                <a:lnTo>
                  <a:pt x="17769" y="1004"/>
                </a:lnTo>
                <a:cubicBezTo>
                  <a:pt x="17755" y="960"/>
                  <a:pt x="17714" y="933"/>
                  <a:pt x="17671" y="933"/>
                </a:cubicBezTo>
                <a:close/>
                <a:moveTo>
                  <a:pt x="17673" y="1040"/>
                </a:moveTo>
                <a:lnTo>
                  <a:pt x="17596" y="1059"/>
                </a:lnTo>
                <a:lnTo>
                  <a:pt x="17596" y="1059"/>
                </a:lnTo>
                <a:lnTo>
                  <a:pt x="17572" y="1067"/>
                </a:lnTo>
                <a:lnTo>
                  <a:pt x="17572" y="1067"/>
                </a:lnTo>
                <a:lnTo>
                  <a:pt x="17673" y="1040"/>
                </a:lnTo>
                <a:close/>
                <a:moveTo>
                  <a:pt x="6871" y="941"/>
                </a:moveTo>
                <a:cubicBezTo>
                  <a:pt x="6830" y="941"/>
                  <a:pt x="6792" y="964"/>
                  <a:pt x="6776" y="1004"/>
                </a:cubicBezTo>
                <a:cubicBezTo>
                  <a:pt x="6725" y="1121"/>
                  <a:pt x="6664" y="1241"/>
                  <a:pt x="6593" y="1363"/>
                </a:cubicBezTo>
                <a:cubicBezTo>
                  <a:pt x="6564" y="1414"/>
                  <a:pt x="6581" y="1476"/>
                  <a:pt x="6631" y="1505"/>
                </a:cubicBezTo>
                <a:cubicBezTo>
                  <a:pt x="6647" y="1515"/>
                  <a:pt x="6665" y="1519"/>
                  <a:pt x="6682" y="1519"/>
                </a:cubicBezTo>
                <a:lnTo>
                  <a:pt x="6682" y="1520"/>
                </a:lnTo>
                <a:cubicBezTo>
                  <a:pt x="6719" y="1520"/>
                  <a:pt x="6753" y="1500"/>
                  <a:pt x="6773" y="1467"/>
                </a:cubicBezTo>
                <a:cubicBezTo>
                  <a:pt x="6848" y="1339"/>
                  <a:pt x="6913" y="1210"/>
                  <a:pt x="6967" y="1086"/>
                </a:cubicBezTo>
                <a:cubicBezTo>
                  <a:pt x="6989" y="1034"/>
                  <a:pt x="6964" y="973"/>
                  <a:pt x="6912" y="949"/>
                </a:cubicBezTo>
                <a:cubicBezTo>
                  <a:pt x="6898" y="944"/>
                  <a:pt x="6884" y="941"/>
                  <a:pt x="6871" y="941"/>
                </a:cubicBezTo>
                <a:close/>
                <a:moveTo>
                  <a:pt x="5879" y="1233"/>
                </a:moveTo>
                <a:cubicBezTo>
                  <a:pt x="5868" y="1233"/>
                  <a:pt x="5858" y="1235"/>
                  <a:pt x="5847" y="1238"/>
                </a:cubicBezTo>
                <a:cubicBezTo>
                  <a:pt x="5793" y="1257"/>
                  <a:pt x="5763" y="1316"/>
                  <a:pt x="5781" y="1369"/>
                </a:cubicBezTo>
                <a:cubicBezTo>
                  <a:pt x="5823" y="1498"/>
                  <a:pt x="5886" y="1632"/>
                  <a:pt x="5971" y="1766"/>
                </a:cubicBezTo>
                <a:cubicBezTo>
                  <a:pt x="5990" y="1797"/>
                  <a:pt x="6023" y="1815"/>
                  <a:pt x="6059" y="1815"/>
                </a:cubicBezTo>
                <a:cubicBezTo>
                  <a:pt x="6077" y="1815"/>
                  <a:pt x="6096" y="1810"/>
                  <a:pt x="6113" y="1799"/>
                </a:cubicBezTo>
                <a:cubicBezTo>
                  <a:pt x="6162" y="1769"/>
                  <a:pt x="6177" y="1704"/>
                  <a:pt x="6146" y="1656"/>
                </a:cubicBezTo>
                <a:cubicBezTo>
                  <a:pt x="6071" y="1536"/>
                  <a:pt x="6015" y="1418"/>
                  <a:pt x="5978" y="1306"/>
                </a:cubicBezTo>
                <a:cubicBezTo>
                  <a:pt x="5964" y="1261"/>
                  <a:pt x="5923" y="1233"/>
                  <a:pt x="5879" y="1233"/>
                </a:cubicBezTo>
                <a:close/>
                <a:moveTo>
                  <a:pt x="17718" y="1347"/>
                </a:moveTo>
                <a:cubicBezTo>
                  <a:pt x="17661" y="1347"/>
                  <a:pt x="17614" y="1389"/>
                  <a:pt x="17611" y="1445"/>
                </a:cubicBezTo>
                <a:cubicBezTo>
                  <a:pt x="17604" y="1567"/>
                  <a:pt x="17580" y="1695"/>
                  <a:pt x="17539" y="1829"/>
                </a:cubicBezTo>
                <a:cubicBezTo>
                  <a:pt x="17522" y="1883"/>
                  <a:pt x="17554" y="1941"/>
                  <a:pt x="17608" y="1957"/>
                </a:cubicBezTo>
                <a:cubicBezTo>
                  <a:pt x="17619" y="1961"/>
                  <a:pt x="17629" y="1962"/>
                  <a:pt x="17638" y="1962"/>
                </a:cubicBezTo>
                <a:cubicBezTo>
                  <a:pt x="17682" y="1962"/>
                  <a:pt x="17724" y="1934"/>
                  <a:pt x="17738" y="1889"/>
                </a:cubicBezTo>
                <a:cubicBezTo>
                  <a:pt x="17783" y="1741"/>
                  <a:pt x="17810" y="1596"/>
                  <a:pt x="17818" y="1458"/>
                </a:cubicBezTo>
                <a:cubicBezTo>
                  <a:pt x="17822" y="1400"/>
                  <a:pt x="17778" y="1351"/>
                  <a:pt x="17720" y="1347"/>
                </a:cubicBezTo>
                <a:cubicBezTo>
                  <a:pt x="17720" y="1347"/>
                  <a:pt x="17719" y="1347"/>
                  <a:pt x="17718" y="1347"/>
                </a:cubicBezTo>
                <a:close/>
                <a:moveTo>
                  <a:pt x="118" y="1555"/>
                </a:moveTo>
                <a:cubicBezTo>
                  <a:pt x="104" y="1555"/>
                  <a:pt x="91" y="1557"/>
                  <a:pt x="78" y="1563"/>
                </a:cubicBezTo>
                <a:cubicBezTo>
                  <a:pt x="25" y="1585"/>
                  <a:pt x="0" y="1646"/>
                  <a:pt x="22" y="1699"/>
                </a:cubicBezTo>
                <a:cubicBezTo>
                  <a:pt x="25" y="1705"/>
                  <a:pt x="90" y="1858"/>
                  <a:pt x="223" y="2081"/>
                </a:cubicBezTo>
                <a:cubicBezTo>
                  <a:pt x="243" y="2113"/>
                  <a:pt x="277" y="2131"/>
                  <a:pt x="313" y="2131"/>
                </a:cubicBezTo>
                <a:cubicBezTo>
                  <a:pt x="330" y="2131"/>
                  <a:pt x="348" y="2126"/>
                  <a:pt x="365" y="2117"/>
                </a:cubicBezTo>
                <a:cubicBezTo>
                  <a:pt x="414" y="2087"/>
                  <a:pt x="430" y="2024"/>
                  <a:pt x="401" y="1975"/>
                </a:cubicBezTo>
                <a:cubicBezTo>
                  <a:pt x="276" y="1765"/>
                  <a:pt x="215" y="1619"/>
                  <a:pt x="214" y="1618"/>
                </a:cubicBezTo>
                <a:cubicBezTo>
                  <a:pt x="197" y="1579"/>
                  <a:pt x="158" y="1555"/>
                  <a:pt x="118" y="1555"/>
                </a:cubicBezTo>
                <a:close/>
                <a:moveTo>
                  <a:pt x="6457" y="1660"/>
                </a:moveTo>
                <a:cubicBezTo>
                  <a:pt x="6425" y="1660"/>
                  <a:pt x="6393" y="1675"/>
                  <a:pt x="6373" y="1704"/>
                </a:cubicBezTo>
                <a:cubicBezTo>
                  <a:pt x="6294" y="1813"/>
                  <a:pt x="6211" y="1921"/>
                  <a:pt x="6123" y="2025"/>
                </a:cubicBezTo>
                <a:cubicBezTo>
                  <a:pt x="6085" y="2068"/>
                  <a:pt x="6091" y="2134"/>
                  <a:pt x="6134" y="2171"/>
                </a:cubicBezTo>
                <a:cubicBezTo>
                  <a:pt x="6153" y="2187"/>
                  <a:pt x="6177" y="2195"/>
                  <a:pt x="6201" y="2195"/>
                </a:cubicBezTo>
                <a:cubicBezTo>
                  <a:pt x="6228" y="2195"/>
                  <a:pt x="6254" y="2185"/>
                  <a:pt x="6275" y="2166"/>
                </a:cubicBezTo>
                <a:cubicBezTo>
                  <a:pt x="6349" y="2249"/>
                  <a:pt x="6433" y="2333"/>
                  <a:pt x="6522" y="2418"/>
                </a:cubicBezTo>
                <a:cubicBezTo>
                  <a:pt x="6542" y="2438"/>
                  <a:pt x="6567" y="2446"/>
                  <a:pt x="6593" y="2446"/>
                </a:cubicBezTo>
                <a:cubicBezTo>
                  <a:pt x="6620" y="2446"/>
                  <a:pt x="6648" y="2435"/>
                  <a:pt x="6669" y="2414"/>
                </a:cubicBezTo>
                <a:cubicBezTo>
                  <a:pt x="6708" y="2373"/>
                  <a:pt x="6706" y="2306"/>
                  <a:pt x="6664" y="2267"/>
                </a:cubicBezTo>
                <a:cubicBezTo>
                  <a:pt x="6571" y="2178"/>
                  <a:pt x="6484" y="2090"/>
                  <a:pt x="6408" y="2003"/>
                </a:cubicBezTo>
                <a:cubicBezTo>
                  <a:pt x="6455" y="1944"/>
                  <a:pt x="6499" y="1884"/>
                  <a:pt x="6542" y="1824"/>
                </a:cubicBezTo>
                <a:cubicBezTo>
                  <a:pt x="6575" y="1777"/>
                  <a:pt x="6564" y="1712"/>
                  <a:pt x="6517" y="1679"/>
                </a:cubicBezTo>
                <a:cubicBezTo>
                  <a:pt x="6499" y="1666"/>
                  <a:pt x="6478" y="1660"/>
                  <a:pt x="6457" y="1660"/>
                </a:cubicBezTo>
                <a:close/>
                <a:moveTo>
                  <a:pt x="17482" y="2139"/>
                </a:moveTo>
                <a:cubicBezTo>
                  <a:pt x="17444" y="2139"/>
                  <a:pt x="17408" y="2160"/>
                  <a:pt x="17390" y="2196"/>
                </a:cubicBezTo>
                <a:cubicBezTo>
                  <a:pt x="17332" y="2310"/>
                  <a:pt x="17263" y="2428"/>
                  <a:pt x="17185" y="2542"/>
                </a:cubicBezTo>
                <a:cubicBezTo>
                  <a:pt x="17153" y="2589"/>
                  <a:pt x="17165" y="2654"/>
                  <a:pt x="17213" y="2686"/>
                </a:cubicBezTo>
                <a:cubicBezTo>
                  <a:pt x="17230" y="2698"/>
                  <a:pt x="17251" y="2705"/>
                  <a:pt x="17271" y="2705"/>
                </a:cubicBezTo>
                <a:cubicBezTo>
                  <a:pt x="17304" y="2705"/>
                  <a:pt x="17337" y="2689"/>
                  <a:pt x="17357" y="2659"/>
                </a:cubicBezTo>
                <a:cubicBezTo>
                  <a:pt x="17440" y="2537"/>
                  <a:pt x="17513" y="2412"/>
                  <a:pt x="17575" y="2289"/>
                </a:cubicBezTo>
                <a:cubicBezTo>
                  <a:pt x="17600" y="2238"/>
                  <a:pt x="17580" y="2175"/>
                  <a:pt x="17529" y="2150"/>
                </a:cubicBezTo>
                <a:cubicBezTo>
                  <a:pt x="17514" y="2142"/>
                  <a:pt x="17498" y="2139"/>
                  <a:pt x="17482" y="2139"/>
                </a:cubicBezTo>
                <a:close/>
                <a:moveTo>
                  <a:pt x="5919" y="2293"/>
                </a:moveTo>
                <a:cubicBezTo>
                  <a:pt x="5893" y="2293"/>
                  <a:pt x="5866" y="2303"/>
                  <a:pt x="5846" y="2324"/>
                </a:cubicBezTo>
                <a:cubicBezTo>
                  <a:pt x="5750" y="2420"/>
                  <a:pt x="5650" y="2514"/>
                  <a:pt x="5547" y="2600"/>
                </a:cubicBezTo>
                <a:cubicBezTo>
                  <a:pt x="5504" y="2637"/>
                  <a:pt x="5498" y="2703"/>
                  <a:pt x="5536" y="2746"/>
                </a:cubicBezTo>
                <a:cubicBezTo>
                  <a:pt x="5555" y="2771"/>
                  <a:pt x="5585" y="2783"/>
                  <a:pt x="5614" y="2783"/>
                </a:cubicBezTo>
                <a:cubicBezTo>
                  <a:pt x="5639" y="2783"/>
                  <a:pt x="5662" y="2776"/>
                  <a:pt x="5682" y="2758"/>
                </a:cubicBezTo>
                <a:cubicBezTo>
                  <a:pt x="5788" y="2668"/>
                  <a:pt x="5894" y="2571"/>
                  <a:pt x="5993" y="2471"/>
                </a:cubicBezTo>
                <a:cubicBezTo>
                  <a:pt x="6033" y="2430"/>
                  <a:pt x="6033" y="2364"/>
                  <a:pt x="5993" y="2324"/>
                </a:cubicBezTo>
                <a:cubicBezTo>
                  <a:pt x="5973" y="2303"/>
                  <a:pt x="5946" y="2293"/>
                  <a:pt x="5919" y="2293"/>
                </a:cubicBezTo>
                <a:close/>
                <a:moveTo>
                  <a:pt x="542" y="2271"/>
                </a:moveTo>
                <a:cubicBezTo>
                  <a:pt x="520" y="2271"/>
                  <a:pt x="499" y="2277"/>
                  <a:pt x="481" y="2291"/>
                </a:cubicBezTo>
                <a:cubicBezTo>
                  <a:pt x="434" y="2325"/>
                  <a:pt x="424" y="2390"/>
                  <a:pt x="457" y="2436"/>
                </a:cubicBezTo>
                <a:cubicBezTo>
                  <a:pt x="542" y="2553"/>
                  <a:pt x="632" y="2664"/>
                  <a:pt x="724" y="2768"/>
                </a:cubicBezTo>
                <a:cubicBezTo>
                  <a:pt x="745" y="2790"/>
                  <a:pt x="773" y="2803"/>
                  <a:pt x="803" y="2803"/>
                </a:cubicBezTo>
                <a:cubicBezTo>
                  <a:pt x="827" y="2803"/>
                  <a:pt x="852" y="2794"/>
                  <a:pt x="871" y="2777"/>
                </a:cubicBezTo>
                <a:cubicBezTo>
                  <a:pt x="914" y="2738"/>
                  <a:pt x="918" y="2673"/>
                  <a:pt x="880" y="2630"/>
                </a:cubicBezTo>
                <a:cubicBezTo>
                  <a:pt x="792" y="2531"/>
                  <a:pt x="706" y="2424"/>
                  <a:pt x="625" y="2314"/>
                </a:cubicBezTo>
                <a:cubicBezTo>
                  <a:pt x="605" y="2286"/>
                  <a:pt x="574" y="2271"/>
                  <a:pt x="542" y="2271"/>
                </a:cubicBezTo>
                <a:close/>
                <a:moveTo>
                  <a:pt x="6906" y="2512"/>
                </a:moveTo>
                <a:cubicBezTo>
                  <a:pt x="6875" y="2512"/>
                  <a:pt x="6845" y="2525"/>
                  <a:pt x="6825" y="2550"/>
                </a:cubicBezTo>
                <a:cubicBezTo>
                  <a:pt x="6789" y="2596"/>
                  <a:pt x="6795" y="2661"/>
                  <a:pt x="6840" y="2697"/>
                </a:cubicBezTo>
                <a:cubicBezTo>
                  <a:pt x="6942" y="2781"/>
                  <a:pt x="7054" y="2866"/>
                  <a:pt x="7174" y="2953"/>
                </a:cubicBezTo>
                <a:cubicBezTo>
                  <a:pt x="7192" y="2967"/>
                  <a:pt x="7214" y="2973"/>
                  <a:pt x="7235" y="2973"/>
                </a:cubicBezTo>
                <a:cubicBezTo>
                  <a:pt x="7267" y="2973"/>
                  <a:pt x="7299" y="2958"/>
                  <a:pt x="7319" y="2930"/>
                </a:cubicBezTo>
                <a:cubicBezTo>
                  <a:pt x="7352" y="2883"/>
                  <a:pt x="7343" y="2819"/>
                  <a:pt x="7296" y="2785"/>
                </a:cubicBezTo>
                <a:cubicBezTo>
                  <a:pt x="7180" y="2700"/>
                  <a:pt x="7071" y="2618"/>
                  <a:pt x="6972" y="2536"/>
                </a:cubicBezTo>
                <a:cubicBezTo>
                  <a:pt x="6952" y="2520"/>
                  <a:pt x="6929" y="2512"/>
                  <a:pt x="6906" y="2512"/>
                </a:cubicBezTo>
                <a:close/>
                <a:moveTo>
                  <a:pt x="5288" y="2832"/>
                </a:moveTo>
                <a:cubicBezTo>
                  <a:pt x="5267" y="2832"/>
                  <a:pt x="5246" y="2838"/>
                  <a:pt x="5227" y="2852"/>
                </a:cubicBezTo>
                <a:cubicBezTo>
                  <a:pt x="5116" y="2931"/>
                  <a:pt x="5002" y="3006"/>
                  <a:pt x="4888" y="3075"/>
                </a:cubicBezTo>
                <a:cubicBezTo>
                  <a:pt x="4838" y="3104"/>
                  <a:pt x="4822" y="3168"/>
                  <a:pt x="4851" y="3217"/>
                </a:cubicBezTo>
                <a:cubicBezTo>
                  <a:pt x="4871" y="3250"/>
                  <a:pt x="4905" y="3268"/>
                  <a:pt x="4941" y="3268"/>
                </a:cubicBezTo>
                <a:cubicBezTo>
                  <a:pt x="4959" y="3268"/>
                  <a:pt x="4977" y="3263"/>
                  <a:pt x="4994" y="3253"/>
                </a:cubicBezTo>
                <a:cubicBezTo>
                  <a:pt x="5113" y="3181"/>
                  <a:pt x="5233" y="3103"/>
                  <a:pt x="5348" y="3019"/>
                </a:cubicBezTo>
                <a:cubicBezTo>
                  <a:pt x="5395" y="2986"/>
                  <a:pt x="5406" y="2921"/>
                  <a:pt x="5372" y="2875"/>
                </a:cubicBezTo>
                <a:cubicBezTo>
                  <a:pt x="5352" y="2847"/>
                  <a:pt x="5320" y="2832"/>
                  <a:pt x="5288" y="2832"/>
                </a:cubicBezTo>
                <a:close/>
                <a:moveTo>
                  <a:pt x="17019" y="2827"/>
                </a:moveTo>
                <a:cubicBezTo>
                  <a:pt x="16990" y="2827"/>
                  <a:pt x="16960" y="2839"/>
                  <a:pt x="16940" y="2864"/>
                </a:cubicBezTo>
                <a:cubicBezTo>
                  <a:pt x="16856" y="2964"/>
                  <a:pt x="16762" y="3065"/>
                  <a:pt x="16664" y="3162"/>
                </a:cubicBezTo>
                <a:cubicBezTo>
                  <a:pt x="16623" y="3202"/>
                  <a:pt x="16623" y="3268"/>
                  <a:pt x="16663" y="3308"/>
                </a:cubicBezTo>
                <a:cubicBezTo>
                  <a:pt x="16684" y="3329"/>
                  <a:pt x="16710" y="3339"/>
                  <a:pt x="16738" y="3339"/>
                </a:cubicBezTo>
                <a:cubicBezTo>
                  <a:pt x="16764" y="3339"/>
                  <a:pt x="16791" y="3329"/>
                  <a:pt x="16810" y="3310"/>
                </a:cubicBezTo>
                <a:cubicBezTo>
                  <a:pt x="16913" y="3208"/>
                  <a:pt x="17010" y="3104"/>
                  <a:pt x="17099" y="2999"/>
                </a:cubicBezTo>
                <a:cubicBezTo>
                  <a:pt x="17136" y="2954"/>
                  <a:pt x="17131" y="2888"/>
                  <a:pt x="17087" y="2852"/>
                </a:cubicBezTo>
                <a:cubicBezTo>
                  <a:pt x="17067" y="2835"/>
                  <a:pt x="17043" y="2827"/>
                  <a:pt x="17019" y="2827"/>
                </a:cubicBezTo>
                <a:close/>
                <a:moveTo>
                  <a:pt x="1095" y="2890"/>
                </a:moveTo>
                <a:cubicBezTo>
                  <a:pt x="1067" y="2890"/>
                  <a:pt x="1038" y="2901"/>
                  <a:pt x="1018" y="2924"/>
                </a:cubicBezTo>
                <a:cubicBezTo>
                  <a:pt x="980" y="2967"/>
                  <a:pt x="983" y="3033"/>
                  <a:pt x="1026" y="3071"/>
                </a:cubicBezTo>
                <a:cubicBezTo>
                  <a:pt x="1133" y="3168"/>
                  <a:pt x="1246" y="3257"/>
                  <a:pt x="1361" y="3338"/>
                </a:cubicBezTo>
                <a:cubicBezTo>
                  <a:pt x="1380" y="3350"/>
                  <a:pt x="1399" y="3356"/>
                  <a:pt x="1420" y="3356"/>
                </a:cubicBezTo>
                <a:cubicBezTo>
                  <a:pt x="1453" y="3356"/>
                  <a:pt x="1485" y="3340"/>
                  <a:pt x="1506" y="3312"/>
                </a:cubicBezTo>
                <a:cubicBezTo>
                  <a:pt x="1539" y="3264"/>
                  <a:pt x="1527" y="3199"/>
                  <a:pt x="1480" y="3168"/>
                </a:cubicBezTo>
                <a:cubicBezTo>
                  <a:pt x="1372" y="3092"/>
                  <a:pt x="1267" y="3008"/>
                  <a:pt x="1165" y="2917"/>
                </a:cubicBezTo>
                <a:cubicBezTo>
                  <a:pt x="1145" y="2899"/>
                  <a:pt x="1120" y="2890"/>
                  <a:pt x="1095" y="2890"/>
                </a:cubicBezTo>
                <a:close/>
                <a:moveTo>
                  <a:pt x="7576" y="3001"/>
                </a:moveTo>
                <a:cubicBezTo>
                  <a:pt x="7543" y="3001"/>
                  <a:pt x="7510" y="3017"/>
                  <a:pt x="7490" y="3048"/>
                </a:cubicBezTo>
                <a:cubicBezTo>
                  <a:pt x="7458" y="3095"/>
                  <a:pt x="7471" y="3160"/>
                  <a:pt x="7519" y="3192"/>
                </a:cubicBezTo>
                <a:cubicBezTo>
                  <a:pt x="7631" y="3266"/>
                  <a:pt x="7749" y="3340"/>
                  <a:pt x="7873" y="3416"/>
                </a:cubicBezTo>
                <a:cubicBezTo>
                  <a:pt x="7890" y="3426"/>
                  <a:pt x="7909" y="3431"/>
                  <a:pt x="7927" y="3431"/>
                </a:cubicBezTo>
                <a:cubicBezTo>
                  <a:pt x="7963" y="3431"/>
                  <a:pt x="7997" y="3414"/>
                  <a:pt x="8016" y="3382"/>
                </a:cubicBezTo>
                <a:cubicBezTo>
                  <a:pt x="8046" y="3333"/>
                  <a:pt x="8030" y="3268"/>
                  <a:pt x="7981" y="3239"/>
                </a:cubicBezTo>
                <a:cubicBezTo>
                  <a:pt x="7860" y="3164"/>
                  <a:pt x="7743" y="3090"/>
                  <a:pt x="7634" y="3018"/>
                </a:cubicBezTo>
                <a:cubicBezTo>
                  <a:pt x="7616" y="3007"/>
                  <a:pt x="7596" y="3001"/>
                  <a:pt x="7576" y="3001"/>
                </a:cubicBezTo>
                <a:close/>
                <a:moveTo>
                  <a:pt x="4575" y="3257"/>
                </a:moveTo>
                <a:cubicBezTo>
                  <a:pt x="4560" y="3257"/>
                  <a:pt x="4544" y="3260"/>
                  <a:pt x="4530" y="3267"/>
                </a:cubicBezTo>
                <a:cubicBezTo>
                  <a:pt x="4407" y="3326"/>
                  <a:pt x="4282" y="3380"/>
                  <a:pt x="4157" y="3426"/>
                </a:cubicBezTo>
                <a:cubicBezTo>
                  <a:pt x="4103" y="3446"/>
                  <a:pt x="4076" y="3506"/>
                  <a:pt x="4095" y="3560"/>
                </a:cubicBezTo>
                <a:cubicBezTo>
                  <a:pt x="4111" y="3601"/>
                  <a:pt x="4150" y="3627"/>
                  <a:pt x="4192" y="3627"/>
                </a:cubicBezTo>
                <a:lnTo>
                  <a:pt x="4193" y="3627"/>
                </a:lnTo>
                <a:cubicBezTo>
                  <a:pt x="4204" y="3627"/>
                  <a:pt x="4217" y="3625"/>
                  <a:pt x="4229" y="3621"/>
                </a:cubicBezTo>
                <a:cubicBezTo>
                  <a:pt x="4360" y="3572"/>
                  <a:pt x="4491" y="3516"/>
                  <a:pt x="4620" y="3454"/>
                </a:cubicBezTo>
                <a:cubicBezTo>
                  <a:pt x="4672" y="3430"/>
                  <a:pt x="4693" y="3367"/>
                  <a:pt x="4669" y="3316"/>
                </a:cubicBezTo>
                <a:cubicBezTo>
                  <a:pt x="4651" y="3279"/>
                  <a:pt x="4613" y="3257"/>
                  <a:pt x="4575" y="3257"/>
                </a:cubicBezTo>
                <a:close/>
                <a:moveTo>
                  <a:pt x="1775" y="3362"/>
                </a:moveTo>
                <a:cubicBezTo>
                  <a:pt x="1738" y="3362"/>
                  <a:pt x="1702" y="3383"/>
                  <a:pt x="1683" y="3419"/>
                </a:cubicBezTo>
                <a:cubicBezTo>
                  <a:pt x="1658" y="3470"/>
                  <a:pt x="1679" y="3533"/>
                  <a:pt x="1730" y="3558"/>
                </a:cubicBezTo>
                <a:cubicBezTo>
                  <a:pt x="1859" y="3623"/>
                  <a:pt x="1992" y="3680"/>
                  <a:pt x="2127" y="3724"/>
                </a:cubicBezTo>
                <a:cubicBezTo>
                  <a:pt x="2138" y="3726"/>
                  <a:pt x="2149" y="3729"/>
                  <a:pt x="2160" y="3729"/>
                </a:cubicBezTo>
                <a:cubicBezTo>
                  <a:pt x="2203" y="3729"/>
                  <a:pt x="2244" y="3700"/>
                  <a:pt x="2258" y="3658"/>
                </a:cubicBezTo>
                <a:cubicBezTo>
                  <a:pt x="2276" y="3602"/>
                  <a:pt x="2247" y="3544"/>
                  <a:pt x="2192" y="3527"/>
                </a:cubicBezTo>
                <a:cubicBezTo>
                  <a:pt x="2067" y="3485"/>
                  <a:pt x="1943" y="3433"/>
                  <a:pt x="1823" y="3373"/>
                </a:cubicBezTo>
                <a:cubicBezTo>
                  <a:pt x="1808" y="3365"/>
                  <a:pt x="1791" y="3362"/>
                  <a:pt x="1775" y="3362"/>
                </a:cubicBezTo>
                <a:close/>
                <a:moveTo>
                  <a:pt x="3797" y="3545"/>
                </a:moveTo>
                <a:cubicBezTo>
                  <a:pt x="3789" y="3545"/>
                  <a:pt x="3780" y="3546"/>
                  <a:pt x="3771" y="3549"/>
                </a:cubicBezTo>
                <a:cubicBezTo>
                  <a:pt x="3638" y="3583"/>
                  <a:pt x="3505" y="3610"/>
                  <a:pt x="3376" y="3627"/>
                </a:cubicBezTo>
                <a:cubicBezTo>
                  <a:pt x="3319" y="3634"/>
                  <a:pt x="3280" y="3687"/>
                  <a:pt x="3287" y="3743"/>
                </a:cubicBezTo>
                <a:cubicBezTo>
                  <a:pt x="3294" y="3796"/>
                  <a:pt x="3338" y="3833"/>
                  <a:pt x="3390" y="3833"/>
                </a:cubicBezTo>
                <a:lnTo>
                  <a:pt x="3390" y="3834"/>
                </a:lnTo>
                <a:cubicBezTo>
                  <a:pt x="3393" y="3834"/>
                  <a:pt x="3398" y="3833"/>
                  <a:pt x="3403" y="3833"/>
                </a:cubicBezTo>
                <a:cubicBezTo>
                  <a:pt x="3542" y="3814"/>
                  <a:pt x="3683" y="3786"/>
                  <a:pt x="3823" y="3749"/>
                </a:cubicBezTo>
                <a:cubicBezTo>
                  <a:pt x="3879" y="3735"/>
                  <a:pt x="3912" y="3677"/>
                  <a:pt x="3897" y="3622"/>
                </a:cubicBezTo>
                <a:cubicBezTo>
                  <a:pt x="3885" y="3576"/>
                  <a:pt x="3843" y="3545"/>
                  <a:pt x="3797" y="3545"/>
                </a:cubicBezTo>
                <a:close/>
                <a:moveTo>
                  <a:pt x="8285" y="3434"/>
                </a:moveTo>
                <a:cubicBezTo>
                  <a:pt x="8249" y="3434"/>
                  <a:pt x="8214" y="3453"/>
                  <a:pt x="8195" y="3487"/>
                </a:cubicBezTo>
                <a:cubicBezTo>
                  <a:pt x="8167" y="3536"/>
                  <a:pt x="8184" y="3600"/>
                  <a:pt x="8234" y="3628"/>
                </a:cubicBezTo>
                <a:cubicBezTo>
                  <a:pt x="8351" y="3696"/>
                  <a:pt x="8473" y="3762"/>
                  <a:pt x="8599" y="3830"/>
                </a:cubicBezTo>
                <a:cubicBezTo>
                  <a:pt x="8615" y="3839"/>
                  <a:pt x="8633" y="3843"/>
                  <a:pt x="8648" y="3843"/>
                </a:cubicBezTo>
                <a:cubicBezTo>
                  <a:pt x="8686" y="3843"/>
                  <a:pt x="8722" y="3823"/>
                  <a:pt x="8740" y="3787"/>
                </a:cubicBezTo>
                <a:cubicBezTo>
                  <a:pt x="8767" y="3737"/>
                  <a:pt x="8749" y="3675"/>
                  <a:pt x="8699" y="3648"/>
                </a:cubicBezTo>
                <a:cubicBezTo>
                  <a:pt x="8573" y="3580"/>
                  <a:pt x="8452" y="3513"/>
                  <a:pt x="8336" y="3448"/>
                </a:cubicBezTo>
                <a:cubicBezTo>
                  <a:pt x="8320" y="3439"/>
                  <a:pt x="8303" y="3434"/>
                  <a:pt x="8285" y="3434"/>
                </a:cubicBezTo>
                <a:close/>
                <a:moveTo>
                  <a:pt x="2563" y="3618"/>
                </a:moveTo>
                <a:cubicBezTo>
                  <a:pt x="2512" y="3618"/>
                  <a:pt x="2468" y="3654"/>
                  <a:pt x="2460" y="3705"/>
                </a:cubicBezTo>
                <a:cubicBezTo>
                  <a:pt x="2450" y="3763"/>
                  <a:pt x="2489" y="3816"/>
                  <a:pt x="2546" y="3825"/>
                </a:cubicBezTo>
                <a:cubicBezTo>
                  <a:pt x="2685" y="3847"/>
                  <a:pt x="2830" y="3860"/>
                  <a:pt x="2975" y="3860"/>
                </a:cubicBezTo>
                <a:lnTo>
                  <a:pt x="2976" y="3860"/>
                </a:lnTo>
                <a:cubicBezTo>
                  <a:pt x="3032" y="3860"/>
                  <a:pt x="3079" y="3814"/>
                  <a:pt x="3080" y="3757"/>
                </a:cubicBezTo>
                <a:cubicBezTo>
                  <a:pt x="3080" y="3699"/>
                  <a:pt x="3033" y="3653"/>
                  <a:pt x="2976" y="3653"/>
                </a:cubicBezTo>
                <a:cubicBezTo>
                  <a:pt x="2842" y="3651"/>
                  <a:pt x="2709" y="3640"/>
                  <a:pt x="2579" y="3620"/>
                </a:cubicBezTo>
                <a:cubicBezTo>
                  <a:pt x="2573" y="3619"/>
                  <a:pt x="2568" y="3618"/>
                  <a:pt x="2563" y="3618"/>
                </a:cubicBezTo>
                <a:close/>
                <a:moveTo>
                  <a:pt x="16429" y="3411"/>
                </a:moveTo>
                <a:cubicBezTo>
                  <a:pt x="16406" y="3411"/>
                  <a:pt x="16383" y="3419"/>
                  <a:pt x="16363" y="3435"/>
                </a:cubicBezTo>
                <a:cubicBezTo>
                  <a:pt x="16260" y="3520"/>
                  <a:pt x="16151" y="3605"/>
                  <a:pt x="16040" y="3683"/>
                </a:cubicBezTo>
                <a:cubicBezTo>
                  <a:pt x="15993" y="3716"/>
                  <a:pt x="15982" y="3781"/>
                  <a:pt x="16016" y="3829"/>
                </a:cubicBezTo>
                <a:cubicBezTo>
                  <a:pt x="16036" y="3857"/>
                  <a:pt x="16068" y="3872"/>
                  <a:pt x="16101" y="3872"/>
                </a:cubicBezTo>
                <a:cubicBezTo>
                  <a:pt x="16122" y="3872"/>
                  <a:pt x="16143" y="3866"/>
                  <a:pt x="16161" y="3852"/>
                </a:cubicBezTo>
                <a:cubicBezTo>
                  <a:pt x="16276" y="3770"/>
                  <a:pt x="16389" y="3683"/>
                  <a:pt x="16497" y="3594"/>
                </a:cubicBezTo>
                <a:cubicBezTo>
                  <a:pt x="16541" y="3557"/>
                  <a:pt x="16546" y="3492"/>
                  <a:pt x="16509" y="3448"/>
                </a:cubicBezTo>
                <a:cubicBezTo>
                  <a:pt x="16488" y="3423"/>
                  <a:pt x="16459" y="3411"/>
                  <a:pt x="16429" y="3411"/>
                </a:cubicBezTo>
                <a:close/>
                <a:moveTo>
                  <a:pt x="9018" y="3827"/>
                </a:moveTo>
                <a:cubicBezTo>
                  <a:pt x="8980" y="3827"/>
                  <a:pt x="8942" y="3848"/>
                  <a:pt x="8924" y="3884"/>
                </a:cubicBezTo>
                <a:cubicBezTo>
                  <a:pt x="8898" y="3934"/>
                  <a:pt x="8919" y="3997"/>
                  <a:pt x="8971" y="4023"/>
                </a:cubicBezTo>
                <a:cubicBezTo>
                  <a:pt x="9091" y="4084"/>
                  <a:pt x="9216" y="4146"/>
                  <a:pt x="9344" y="4208"/>
                </a:cubicBezTo>
                <a:cubicBezTo>
                  <a:pt x="9359" y="4215"/>
                  <a:pt x="9374" y="4219"/>
                  <a:pt x="9390" y="4219"/>
                </a:cubicBezTo>
                <a:cubicBezTo>
                  <a:pt x="9428" y="4219"/>
                  <a:pt x="9464" y="4197"/>
                  <a:pt x="9483" y="4160"/>
                </a:cubicBezTo>
                <a:cubicBezTo>
                  <a:pt x="9507" y="4108"/>
                  <a:pt x="9486" y="4046"/>
                  <a:pt x="9435" y="4021"/>
                </a:cubicBezTo>
                <a:cubicBezTo>
                  <a:pt x="9306" y="3960"/>
                  <a:pt x="9184" y="3899"/>
                  <a:pt x="9064" y="3838"/>
                </a:cubicBezTo>
                <a:cubicBezTo>
                  <a:pt x="9049" y="3830"/>
                  <a:pt x="9033" y="3827"/>
                  <a:pt x="9018" y="3827"/>
                </a:cubicBezTo>
                <a:close/>
                <a:moveTo>
                  <a:pt x="15753" y="3893"/>
                </a:moveTo>
                <a:cubicBezTo>
                  <a:pt x="15735" y="3893"/>
                  <a:pt x="15716" y="3897"/>
                  <a:pt x="15699" y="3907"/>
                </a:cubicBezTo>
                <a:cubicBezTo>
                  <a:pt x="15585" y="3977"/>
                  <a:pt x="15465" y="4045"/>
                  <a:pt x="15344" y="4107"/>
                </a:cubicBezTo>
                <a:cubicBezTo>
                  <a:pt x="15293" y="4134"/>
                  <a:pt x="15273" y="4197"/>
                  <a:pt x="15299" y="4247"/>
                </a:cubicBezTo>
                <a:cubicBezTo>
                  <a:pt x="15317" y="4284"/>
                  <a:pt x="15354" y="4303"/>
                  <a:pt x="15392" y="4303"/>
                </a:cubicBezTo>
                <a:cubicBezTo>
                  <a:pt x="15408" y="4303"/>
                  <a:pt x="15424" y="4299"/>
                  <a:pt x="15438" y="4292"/>
                </a:cubicBezTo>
                <a:cubicBezTo>
                  <a:pt x="15564" y="4227"/>
                  <a:pt x="15688" y="4157"/>
                  <a:pt x="15807" y="4085"/>
                </a:cubicBezTo>
                <a:cubicBezTo>
                  <a:pt x="15856" y="4056"/>
                  <a:pt x="15872" y="3992"/>
                  <a:pt x="15843" y="3943"/>
                </a:cubicBezTo>
                <a:cubicBezTo>
                  <a:pt x="15823" y="3911"/>
                  <a:pt x="15789" y="3893"/>
                  <a:pt x="15753" y="3893"/>
                </a:cubicBezTo>
                <a:close/>
                <a:moveTo>
                  <a:pt x="9766" y="4184"/>
                </a:moveTo>
                <a:cubicBezTo>
                  <a:pt x="9727" y="4184"/>
                  <a:pt x="9689" y="4208"/>
                  <a:pt x="9671" y="4247"/>
                </a:cubicBezTo>
                <a:cubicBezTo>
                  <a:pt x="9649" y="4299"/>
                  <a:pt x="9674" y="4361"/>
                  <a:pt x="9726" y="4384"/>
                </a:cubicBezTo>
                <a:cubicBezTo>
                  <a:pt x="9857" y="4439"/>
                  <a:pt x="9987" y="4492"/>
                  <a:pt x="10117" y="4540"/>
                </a:cubicBezTo>
                <a:cubicBezTo>
                  <a:pt x="10128" y="4544"/>
                  <a:pt x="10140" y="4546"/>
                  <a:pt x="10153" y="4546"/>
                </a:cubicBezTo>
                <a:cubicBezTo>
                  <a:pt x="10194" y="4546"/>
                  <a:pt x="10235" y="4520"/>
                  <a:pt x="10249" y="4478"/>
                </a:cubicBezTo>
                <a:cubicBezTo>
                  <a:pt x="10270" y="4424"/>
                  <a:pt x="10242" y="4364"/>
                  <a:pt x="10188" y="4345"/>
                </a:cubicBezTo>
                <a:cubicBezTo>
                  <a:pt x="10062" y="4298"/>
                  <a:pt x="9936" y="4247"/>
                  <a:pt x="9807" y="4193"/>
                </a:cubicBezTo>
                <a:cubicBezTo>
                  <a:pt x="9794" y="4187"/>
                  <a:pt x="9780" y="4184"/>
                  <a:pt x="9766" y="4184"/>
                </a:cubicBezTo>
                <a:close/>
                <a:moveTo>
                  <a:pt x="15016" y="4274"/>
                </a:moveTo>
                <a:cubicBezTo>
                  <a:pt x="15002" y="4274"/>
                  <a:pt x="14988" y="4276"/>
                  <a:pt x="14974" y="4282"/>
                </a:cubicBezTo>
                <a:cubicBezTo>
                  <a:pt x="14850" y="4335"/>
                  <a:pt x="14723" y="4385"/>
                  <a:pt x="14594" y="4431"/>
                </a:cubicBezTo>
                <a:cubicBezTo>
                  <a:pt x="14540" y="4450"/>
                  <a:pt x="14512" y="4509"/>
                  <a:pt x="14531" y="4563"/>
                </a:cubicBezTo>
                <a:cubicBezTo>
                  <a:pt x="14547" y="4606"/>
                  <a:pt x="14586" y="4633"/>
                  <a:pt x="14629" y="4633"/>
                </a:cubicBezTo>
                <a:cubicBezTo>
                  <a:pt x="14641" y="4633"/>
                  <a:pt x="14652" y="4630"/>
                  <a:pt x="14663" y="4627"/>
                </a:cubicBezTo>
                <a:cubicBezTo>
                  <a:pt x="14796" y="4580"/>
                  <a:pt x="14929" y="4529"/>
                  <a:pt x="15057" y="4472"/>
                </a:cubicBezTo>
                <a:cubicBezTo>
                  <a:pt x="15110" y="4450"/>
                  <a:pt x="15133" y="4389"/>
                  <a:pt x="15111" y="4336"/>
                </a:cubicBezTo>
                <a:cubicBezTo>
                  <a:pt x="15094" y="4297"/>
                  <a:pt x="15056" y="4274"/>
                  <a:pt x="15016" y="4274"/>
                </a:cubicBezTo>
                <a:close/>
                <a:moveTo>
                  <a:pt x="10546" y="4471"/>
                </a:moveTo>
                <a:cubicBezTo>
                  <a:pt x="10502" y="4471"/>
                  <a:pt x="10461" y="4501"/>
                  <a:pt x="10447" y="4544"/>
                </a:cubicBezTo>
                <a:cubicBezTo>
                  <a:pt x="10430" y="4600"/>
                  <a:pt x="10461" y="4657"/>
                  <a:pt x="10515" y="4674"/>
                </a:cubicBezTo>
                <a:cubicBezTo>
                  <a:pt x="10652" y="4716"/>
                  <a:pt x="10787" y="4754"/>
                  <a:pt x="10922" y="4787"/>
                </a:cubicBezTo>
                <a:cubicBezTo>
                  <a:pt x="10931" y="4789"/>
                  <a:pt x="10938" y="4789"/>
                  <a:pt x="10946" y="4789"/>
                </a:cubicBezTo>
                <a:cubicBezTo>
                  <a:pt x="10993" y="4789"/>
                  <a:pt x="11036" y="4758"/>
                  <a:pt x="11047" y="4711"/>
                </a:cubicBezTo>
                <a:cubicBezTo>
                  <a:pt x="11060" y="4655"/>
                  <a:pt x="11027" y="4598"/>
                  <a:pt x="10971" y="4585"/>
                </a:cubicBezTo>
                <a:cubicBezTo>
                  <a:pt x="10841" y="4553"/>
                  <a:pt x="10709" y="4516"/>
                  <a:pt x="10577" y="4476"/>
                </a:cubicBezTo>
                <a:cubicBezTo>
                  <a:pt x="10566" y="4473"/>
                  <a:pt x="10556" y="4471"/>
                  <a:pt x="10546" y="4471"/>
                </a:cubicBezTo>
                <a:close/>
                <a:moveTo>
                  <a:pt x="14234" y="4550"/>
                </a:moveTo>
                <a:cubicBezTo>
                  <a:pt x="14224" y="4550"/>
                  <a:pt x="14214" y="4551"/>
                  <a:pt x="14205" y="4554"/>
                </a:cubicBezTo>
                <a:cubicBezTo>
                  <a:pt x="14074" y="4590"/>
                  <a:pt x="13940" y="4623"/>
                  <a:pt x="13808" y="4650"/>
                </a:cubicBezTo>
                <a:cubicBezTo>
                  <a:pt x="13752" y="4662"/>
                  <a:pt x="13716" y="4717"/>
                  <a:pt x="13727" y="4774"/>
                </a:cubicBezTo>
                <a:cubicBezTo>
                  <a:pt x="13738" y="4823"/>
                  <a:pt x="13781" y="4856"/>
                  <a:pt x="13829" y="4856"/>
                </a:cubicBezTo>
                <a:cubicBezTo>
                  <a:pt x="13836" y="4856"/>
                  <a:pt x="13843" y="4854"/>
                  <a:pt x="13851" y="4853"/>
                </a:cubicBezTo>
                <a:cubicBezTo>
                  <a:pt x="13987" y="4825"/>
                  <a:pt x="14125" y="4792"/>
                  <a:pt x="14261" y="4754"/>
                </a:cubicBezTo>
                <a:cubicBezTo>
                  <a:pt x="14316" y="4738"/>
                  <a:pt x="14348" y="4682"/>
                  <a:pt x="14332" y="4625"/>
                </a:cubicBezTo>
                <a:cubicBezTo>
                  <a:pt x="14320" y="4580"/>
                  <a:pt x="14279" y="4550"/>
                  <a:pt x="14234" y="4550"/>
                </a:cubicBezTo>
                <a:close/>
                <a:moveTo>
                  <a:pt x="11352" y="4669"/>
                </a:moveTo>
                <a:cubicBezTo>
                  <a:pt x="11303" y="4669"/>
                  <a:pt x="11260" y="4704"/>
                  <a:pt x="11250" y="4754"/>
                </a:cubicBezTo>
                <a:cubicBezTo>
                  <a:pt x="11240" y="4810"/>
                  <a:pt x="11277" y="4865"/>
                  <a:pt x="11334" y="4875"/>
                </a:cubicBezTo>
                <a:cubicBezTo>
                  <a:pt x="11474" y="4901"/>
                  <a:pt x="11613" y="4922"/>
                  <a:pt x="11751" y="4939"/>
                </a:cubicBezTo>
                <a:cubicBezTo>
                  <a:pt x="11755" y="4939"/>
                  <a:pt x="11760" y="4940"/>
                  <a:pt x="11763" y="4940"/>
                </a:cubicBezTo>
                <a:lnTo>
                  <a:pt x="11763" y="4939"/>
                </a:lnTo>
                <a:cubicBezTo>
                  <a:pt x="11815" y="4939"/>
                  <a:pt x="11860" y="4901"/>
                  <a:pt x="11866" y="4848"/>
                </a:cubicBezTo>
                <a:cubicBezTo>
                  <a:pt x="11873" y="4791"/>
                  <a:pt x="11832" y="4739"/>
                  <a:pt x="11776" y="4732"/>
                </a:cubicBezTo>
                <a:cubicBezTo>
                  <a:pt x="11642" y="4716"/>
                  <a:pt x="11507" y="4696"/>
                  <a:pt x="11372" y="4671"/>
                </a:cubicBezTo>
                <a:cubicBezTo>
                  <a:pt x="11365" y="4669"/>
                  <a:pt x="11358" y="4669"/>
                  <a:pt x="11352" y="4669"/>
                </a:cubicBezTo>
                <a:close/>
                <a:moveTo>
                  <a:pt x="13420" y="4719"/>
                </a:moveTo>
                <a:cubicBezTo>
                  <a:pt x="13415" y="4719"/>
                  <a:pt x="13411" y="4719"/>
                  <a:pt x="13406" y="4720"/>
                </a:cubicBezTo>
                <a:cubicBezTo>
                  <a:pt x="13273" y="4738"/>
                  <a:pt x="13137" y="4753"/>
                  <a:pt x="12999" y="4763"/>
                </a:cubicBezTo>
                <a:cubicBezTo>
                  <a:pt x="12942" y="4767"/>
                  <a:pt x="12899" y="4816"/>
                  <a:pt x="12904" y="4874"/>
                </a:cubicBezTo>
                <a:cubicBezTo>
                  <a:pt x="12908" y="4929"/>
                  <a:pt x="12953" y="4971"/>
                  <a:pt x="13007" y="4971"/>
                </a:cubicBezTo>
                <a:lnTo>
                  <a:pt x="13014" y="4971"/>
                </a:lnTo>
                <a:cubicBezTo>
                  <a:pt x="13154" y="4960"/>
                  <a:pt x="13295" y="4945"/>
                  <a:pt x="13434" y="4925"/>
                </a:cubicBezTo>
                <a:cubicBezTo>
                  <a:pt x="13491" y="4918"/>
                  <a:pt x="13531" y="4865"/>
                  <a:pt x="13523" y="4809"/>
                </a:cubicBezTo>
                <a:cubicBezTo>
                  <a:pt x="13516" y="4756"/>
                  <a:pt x="13471" y="4719"/>
                  <a:pt x="13420" y="4719"/>
                </a:cubicBezTo>
                <a:close/>
                <a:moveTo>
                  <a:pt x="12180" y="4769"/>
                </a:moveTo>
                <a:cubicBezTo>
                  <a:pt x="12123" y="4769"/>
                  <a:pt x="12076" y="4811"/>
                  <a:pt x="12073" y="4867"/>
                </a:cubicBezTo>
                <a:cubicBezTo>
                  <a:pt x="12070" y="4924"/>
                  <a:pt x="12114" y="4973"/>
                  <a:pt x="12171" y="4977"/>
                </a:cubicBezTo>
                <a:cubicBezTo>
                  <a:pt x="12298" y="4984"/>
                  <a:pt x="12423" y="4987"/>
                  <a:pt x="12546" y="4987"/>
                </a:cubicBezTo>
                <a:lnTo>
                  <a:pt x="12593" y="4987"/>
                </a:lnTo>
                <a:cubicBezTo>
                  <a:pt x="12650" y="4987"/>
                  <a:pt x="12696" y="4940"/>
                  <a:pt x="12696" y="4883"/>
                </a:cubicBezTo>
                <a:cubicBezTo>
                  <a:pt x="12696" y="4825"/>
                  <a:pt x="12649" y="4780"/>
                  <a:pt x="12592" y="4780"/>
                </a:cubicBezTo>
                <a:lnTo>
                  <a:pt x="12546" y="4780"/>
                </a:lnTo>
                <a:cubicBezTo>
                  <a:pt x="12426" y="4780"/>
                  <a:pt x="12305" y="4776"/>
                  <a:pt x="12182" y="4769"/>
                </a:cubicBezTo>
                <a:cubicBezTo>
                  <a:pt x="12182" y="4769"/>
                  <a:pt x="12181" y="4769"/>
                  <a:pt x="12180" y="476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8763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3168" y="597408"/>
            <a:ext cx="1028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3467" y="1536633"/>
            <a:ext cx="10285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46273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05258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6933AC-89F3-4307-8A36-4BE1F0BFFB29}" type="slidenum">
              <a:rPr lang="pt-BR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24689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556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80131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897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tif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9"/>
          <p:cNvSpPr txBox="1">
            <a:spLocks noGrp="1"/>
          </p:cNvSpPr>
          <p:nvPr>
            <p:ph type="ctrTitle"/>
          </p:nvPr>
        </p:nvSpPr>
        <p:spPr>
          <a:xfrm>
            <a:off x="388735" y="1312783"/>
            <a:ext cx="8231992" cy="2573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 algn="ctr"/>
            <a:r>
              <a:rPr lang="es" sz="4800" dirty="0">
                <a:solidFill>
                  <a:srgbClr val="0070C0"/>
                </a:solidFill>
              </a:rPr>
              <a:t>Unit 4</a:t>
            </a:r>
            <a:br>
              <a:rPr lang="es" sz="4800" dirty="0">
                <a:solidFill>
                  <a:srgbClr val="0070C0"/>
                </a:solidFill>
              </a:rPr>
            </a:br>
            <a:r>
              <a:rPr lang="en-US" sz="4800" dirty="0">
                <a:solidFill>
                  <a:srgbClr val="0070C0"/>
                </a:solidFill>
              </a:rPr>
              <a:t>For A Better Community</a:t>
            </a:r>
            <a:br>
              <a:rPr lang="en-US" sz="4800" dirty="0"/>
            </a:br>
            <a:endParaRPr sz="4800" dirty="0"/>
          </a:p>
        </p:txBody>
      </p:sp>
      <p:grpSp>
        <p:nvGrpSpPr>
          <p:cNvPr id="331" name="Google Shape;331;p29"/>
          <p:cNvGrpSpPr/>
          <p:nvPr/>
        </p:nvGrpSpPr>
        <p:grpSpPr>
          <a:xfrm>
            <a:off x="8708441" y="1750878"/>
            <a:ext cx="2396876" cy="3082169"/>
            <a:chOff x="4429875" y="2885650"/>
            <a:chExt cx="598700" cy="769875"/>
          </a:xfrm>
        </p:grpSpPr>
        <p:sp>
          <p:nvSpPr>
            <p:cNvPr id="332" name="Google Shape;332;p29"/>
            <p:cNvSpPr/>
            <p:nvPr/>
          </p:nvSpPr>
          <p:spPr>
            <a:xfrm>
              <a:off x="4429875" y="2940725"/>
              <a:ext cx="289250" cy="713850"/>
            </a:xfrm>
            <a:custGeom>
              <a:avLst/>
              <a:gdLst/>
              <a:ahLst/>
              <a:cxnLst/>
              <a:rect l="l" t="t" r="r" b="b"/>
              <a:pathLst>
                <a:path w="11570" h="28554" extrusionOk="0">
                  <a:moveTo>
                    <a:pt x="9231" y="1"/>
                  </a:moveTo>
                  <a:cubicBezTo>
                    <a:pt x="8969" y="1"/>
                    <a:pt x="8705" y="30"/>
                    <a:pt x="8453" y="76"/>
                  </a:cubicBezTo>
                  <a:cubicBezTo>
                    <a:pt x="6451" y="441"/>
                    <a:pt x="4612" y="1629"/>
                    <a:pt x="3455" y="3304"/>
                  </a:cubicBezTo>
                  <a:cubicBezTo>
                    <a:pt x="2372" y="4873"/>
                    <a:pt x="1901" y="6851"/>
                    <a:pt x="2149" y="8739"/>
                  </a:cubicBezTo>
                  <a:cubicBezTo>
                    <a:pt x="2145" y="8744"/>
                    <a:pt x="2142" y="8747"/>
                    <a:pt x="2138" y="8752"/>
                  </a:cubicBezTo>
                  <a:cubicBezTo>
                    <a:pt x="1039" y="10013"/>
                    <a:pt x="406" y="11642"/>
                    <a:pt x="205" y="13303"/>
                  </a:cubicBezTo>
                  <a:cubicBezTo>
                    <a:pt x="0" y="14981"/>
                    <a:pt x="218" y="16689"/>
                    <a:pt x="667" y="18318"/>
                  </a:cubicBezTo>
                  <a:cubicBezTo>
                    <a:pt x="1645" y="21877"/>
                    <a:pt x="3752" y="25116"/>
                    <a:pt x="6606" y="27456"/>
                  </a:cubicBezTo>
                  <a:cubicBezTo>
                    <a:pt x="7268" y="27997"/>
                    <a:pt x="8023" y="28512"/>
                    <a:pt x="8877" y="28551"/>
                  </a:cubicBezTo>
                  <a:cubicBezTo>
                    <a:pt x="8908" y="28553"/>
                    <a:pt x="8939" y="28553"/>
                    <a:pt x="8969" y="28553"/>
                  </a:cubicBezTo>
                  <a:cubicBezTo>
                    <a:pt x="9839" y="28553"/>
                    <a:pt x="10691" y="28005"/>
                    <a:pt x="11042" y="27207"/>
                  </a:cubicBezTo>
                  <a:cubicBezTo>
                    <a:pt x="11387" y="26425"/>
                    <a:pt x="11228" y="25448"/>
                    <a:pt x="10665" y="24807"/>
                  </a:cubicBezTo>
                  <a:cubicBezTo>
                    <a:pt x="11236" y="24255"/>
                    <a:pt x="11569" y="23460"/>
                    <a:pt x="11547" y="22665"/>
                  </a:cubicBezTo>
                  <a:cubicBezTo>
                    <a:pt x="11525" y="21822"/>
                    <a:pt x="11103" y="21000"/>
                    <a:pt x="10438" y="20481"/>
                  </a:cubicBezTo>
                  <a:cubicBezTo>
                    <a:pt x="10442" y="20480"/>
                    <a:pt x="10445" y="20479"/>
                    <a:pt x="10449" y="20478"/>
                  </a:cubicBezTo>
                  <a:cubicBezTo>
                    <a:pt x="10782" y="20337"/>
                    <a:pt x="11057" y="20036"/>
                    <a:pt x="11203" y="19697"/>
                  </a:cubicBezTo>
                  <a:cubicBezTo>
                    <a:pt x="11415" y="19212"/>
                    <a:pt x="11419" y="18666"/>
                    <a:pt x="11420" y="18137"/>
                  </a:cubicBezTo>
                  <a:cubicBezTo>
                    <a:pt x="11424" y="16985"/>
                    <a:pt x="11426" y="15833"/>
                    <a:pt x="11428" y="14681"/>
                  </a:cubicBezTo>
                  <a:cubicBezTo>
                    <a:pt x="11430" y="14187"/>
                    <a:pt x="11427" y="13678"/>
                    <a:pt x="11233" y="13224"/>
                  </a:cubicBezTo>
                  <a:cubicBezTo>
                    <a:pt x="11044" y="12785"/>
                    <a:pt x="10627" y="12409"/>
                    <a:pt x="10153" y="12409"/>
                  </a:cubicBezTo>
                  <a:cubicBezTo>
                    <a:pt x="10138" y="12409"/>
                    <a:pt x="10122" y="12409"/>
                    <a:pt x="10106" y="12410"/>
                  </a:cubicBezTo>
                  <a:cubicBezTo>
                    <a:pt x="10718" y="12103"/>
                    <a:pt x="11117" y="11416"/>
                    <a:pt x="11081" y="10732"/>
                  </a:cubicBezTo>
                  <a:cubicBezTo>
                    <a:pt x="11043" y="10049"/>
                    <a:pt x="10572" y="9408"/>
                    <a:pt x="9932" y="9168"/>
                  </a:cubicBezTo>
                  <a:cubicBezTo>
                    <a:pt x="10698" y="8895"/>
                    <a:pt x="10949" y="7952"/>
                    <a:pt x="11055" y="7145"/>
                  </a:cubicBezTo>
                  <a:cubicBezTo>
                    <a:pt x="11263" y="5576"/>
                    <a:pt x="11343" y="3989"/>
                    <a:pt x="11295" y="2407"/>
                  </a:cubicBezTo>
                  <a:cubicBezTo>
                    <a:pt x="11276" y="1756"/>
                    <a:pt x="11211" y="1052"/>
                    <a:pt x="10773" y="568"/>
                  </a:cubicBezTo>
                  <a:cubicBezTo>
                    <a:pt x="10389" y="145"/>
                    <a:pt x="9817" y="1"/>
                    <a:pt x="92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3" name="Google Shape;333;p29"/>
            <p:cNvSpPr/>
            <p:nvPr/>
          </p:nvSpPr>
          <p:spPr>
            <a:xfrm>
              <a:off x="4432600" y="2938900"/>
              <a:ext cx="286525" cy="716625"/>
            </a:xfrm>
            <a:custGeom>
              <a:avLst/>
              <a:gdLst/>
              <a:ahLst/>
              <a:cxnLst/>
              <a:rect l="l" t="t" r="r" b="b"/>
              <a:pathLst>
                <a:path w="11461" h="28665" fill="none" extrusionOk="0">
                  <a:moveTo>
                    <a:pt x="38" y="15345"/>
                  </a:moveTo>
                  <a:cubicBezTo>
                    <a:pt x="0" y="14688"/>
                    <a:pt x="16" y="14030"/>
                    <a:pt x="96" y="13376"/>
                  </a:cubicBezTo>
                  <a:cubicBezTo>
                    <a:pt x="297" y="11716"/>
                    <a:pt x="930" y="10086"/>
                    <a:pt x="2029" y="8825"/>
                  </a:cubicBezTo>
                  <a:cubicBezTo>
                    <a:pt x="2033" y="8820"/>
                    <a:pt x="2036" y="8817"/>
                    <a:pt x="2040" y="8813"/>
                  </a:cubicBezTo>
                  <a:cubicBezTo>
                    <a:pt x="1792" y="6924"/>
                    <a:pt x="2264" y="4946"/>
                    <a:pt x="3346" y="3377"/>
                  </a:cubicBezTo>
                  <a:cubicBezTo>
                    <a:pt x="4503" y="1702"/>
                    <a:pt x="6342" y="514"/>
                    <a:pt x="8344" y="149"/>
                  </a:cubicBezTo>
                  <a:cubicBezTo>
                    <a:pt x="9157" y="1"/>
                    <a:pt x="10109" y="29"/>
                    <a:pt x="10664" y="641"/>
                  </a:cubicBezTo>
                  <a:cubicBezTo>
                    <a:pt x="11102" y="1125"/>
                    <a:pt x="11167" y="1829"/>
                    <a:pt x="11186" y="2480"/>
                  </a:cubicBezTo>
                  <a:cubicBezTo>
                    <a:pt x="11234" y="4062"/>
                    <a:pt x="11154" y="5649"/>
                    <a:pt x="10946" y="7218"/>
                  </a:cubicBezTo>
                  <a:cubicBezTo>
                    <a:pt x="10840" y="8025"/>
                    <a:pt x="10589" y="8968"/>
                    <a:pt x="9823" y="9242"/>
                  </a:cubicBezTo>
                  <a:cubicBezTo>
                    <a:pt x="10463" y="9481"/>
                    <a:pt x="10934" y="10122"/>
                    <a:pt x="10972" y="10805"/>
                  </a:cubicBezTo>
                  <a:cubicBezTo>
                    <a:pt x="11009" y="11489"/>
                    <a:pt x="10610" y="12176"/>
                    <a:pt x="9997" y="12483"/>
                  </a:cubicBezTo>
                  <a:cubicBezTo>
                    <a:pt x="10490" y="12457"/>
                    <a:pt x="10929" y="12844"/>
                    <a:pt x="11124" y="13297"/>
                  </a:cubicBezTo>
                  <a:cubicBezTo>
                    <a:pt x="11318" y="13751"/>
                    <a:pt x="11319" y="14260"/>
                    <a:pt x="11319" y="14754"/>
                  </a:cubicBezTo>
                  <a:cubicBezTo>
                    <a:pt x="11317" y="15906"/>
                    <a:pt x="11315" y="17058"/>
                    <a:pt x="11311" y="18210"/>
                  </a:cubicBezTo>
                  <a:cubicBezTo>
                    <a:pt x="11310" y="18739"/>
                    <a:pt x="11306" y="19285"/>
                    <a:pt x="11094" y="19770"/>
                  </a:cubicBezTo>
                  <a:cubicBezTo>
                    <a:pt x="10946" y="20109"/>
                    <a:pt x="10673" y="20410"/>
                    <a:pt x="10340" y="20551"/>
                  </a:cubicBezTo>
                  <a:cubicBezTo>
                    <a:pt x="10336" y="20552"/>
                    <a:pt x="10333" y="20553"/>
                    <a:pt x="10329" y="20554"/>
                  </a:cubicBezTo>
                  <a:cubicBezTo>
                    <a:pt x="10994" y="21073"/>
                    <a:pt x="11416" y="21895"/>
                    <a:pt x="11438" y="22738"/>
                  </a:cubicBezTo>
                  <a:cubicBezTo>
                    <a:pt x="11460" y="23533"/>
                    <a:pt x="11127" y="24328"/>
                    <a:pt x="10556" y="24880"/>
                  </a:cubicBezTo>
                  <a:cubicBezTo>
                    <a:pt x="11119" y="25521"/>
                    <a:pt x="11278" y="26498"/>
                    <a:pt x="10933" y="27280"/>
                  </a:cubicBezTo>
                  <a:cubicBezTo>
                    <a:pt x="10570" y="28106"/>
                    <a:pt x="9670" y="28665"/>
                    <a:pt x="8768" y="28624"/>
                  </a:cubicBezTo>
                  <a:cubicBezTo>
                    <a:pt x="7914" y="28585"/>
                    <a:pt x="7159" y="28070"/>
                    <a:pt x="6497" y="27529"/>
                  </a:cubicBezTo>
                  <a:cubicBezTo>
                    <a:pt x="3643" y="25189"/>
                    <a:pt x="1536" y="21950"/>
                    <a:pt x="558" y="18391"/>
                  </a:cubicBezTo>
                  <a:cubicBezTo>
                    <a:pt x="284" y="17398"/>
                    <a:pt x="96" y="16373"/>
                    <a:pt x="38" y="15345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4" name="Google Shape;334;p29"/>
            <p:cNvSpPr/>
            <p:nvPr/>
          </p:nvSpPr>
          <p:spPr>
            <a:xfrm>
              <a:off x="4482875" y="3155850"/>
              <a:ext cx="85900" cy="84400"/>
            </a:xfrm>
            <a:custGeom>
              <a:avLst/>
              <a:gdLst/>
              <a:ahLst/>
              <a:cxnLst/>
              <a:rect l="l" t="t" r="r" b="b"/>
              <a:pathLst>
                <a:path w="3436" h="3376" fill="none" extrusionOk="0">
                  <a:moveTo>
                    <a:pt x="1" y="0"/>
                  </a:moveTo>
                  <a:cubicBezTo>
                    <a:pt x="6" y="49"/>
                    <a:pt x="11" y="98"/>
                    <a:pt x="18" y="147"/>
                  </a:cubicBezTo>
                  <a:cubicBezTo>
                    <a:pt x="129" y="963"/>
                    <a:pt x="516" y="1738"/>
                    <a:pt x="1103" y="2313"/>
                  </a:cubicBezTo>
                  <a:cubicBezTo>
                    <a:pt x="1725" y="2924"/>
                    <a:pt x="2566" y="3307"/>
                    <a:pt x="3436" y="337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5" name="Google Shape;335;p29"/>
            <p:cNvSpPr/>
            <p:nvPr/>
          </p:nvSpPr>
          <p:spPr>
            <a:xfrm>
              <a:off x="4567325" y="3192575"/>
              <a:ext cx="99550" cy="107525"/>
            </a:xfrm>
            <a:custGeom>
              <a:avLst/>
              <a:gdLst/>
              <a:ahLst/>
              <a:cxnLst/>
              <a:rect l="l" t="t" r="r" b="b"/>
              <a:pathLst>
                <a:path w="3982" h="4301" fill="none" extrusionOk="0">
                  <a:moveTo>
                    <a:pt x="3981" y="4257"/>
                  </a:moveTo>
                  <a:cubicBezTo>
                    <a:pt x="2965" y="4300"/>
                    <a:pt x="1938" y="3966"/>
                    <a:pt x="1140" y="3333"/>
                  </a:cubicBezTo>
                  <a:cubicBezTo>
                    <a:pt x="788" y="3054"/>
                    <a:pt x="476" y="2713"/>
                    <a:pt x="278" y="2308"/>
                  </a:cubicBezTo>
                  <a:cubicBezTo>
                    <a:pt x="80" y="1903"/>
                    <a:pt x="1" y="1432"/>
                    <a:pt x="109" y="994"/>
                  </a:cubicBezTo>
                  <a:cubicBezTo>
                    <a:pt x="218" y="558"/>
                    <a:pt x="528" y="163"/>
                    <a:pt x="947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6" name="Google Shape;336;p29"/>
            <p:cNvSpPr/>
            <p:nvPr/>
          </p:nvSpPr>
          <p:spPr>
            <a:xfrm>
              <a:off x="4579200" y="3047175"/>
              <a:ext cx="45900" cy="144550"/>
            </a:xfrm>
            <a:custGeom>
              <a:avLst/>
              <a:gdLst/>
              <a:ahLst/>
              <a:cxnLst/>
              <a:rect l="l" t="t" r="r" b="b"/>
              <a:pathLst>
                <a:path w="1836" h="5782" fill="none" extrusionOk="0">
                  <a:moveTo>
                    <a:pt x="444" y="5782"/>
                  </a:moveTo>
                  <a:cubicBezTo>
                    <a:pt x="70" y="4798"/>
                    <a:pt x="0" y="3699"/>
                    <a:pt x="246" y="2676"/>
                  </a:cubicBezTo>
                  <a:cubicBezTo>
                    <a:pt x="493" y="1652"/>
                    <a:pt x="1054" y="707"/>
                    <a:pt x="1836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7" name="Google Shape;337;p29"/>
            <p:cNvSpPr/>
            <p:nvPr/>
          </p:nvSpPr>
          <p:spPr>
            <a:xfrm>
              <a:off x="4618200" y="2981825"/>
              <a:ext cx="21450" cy="65075"/>
            </a:xfrm>
            <a:custGeom>
              <a:avLst/>
              <a:gdLst/>
              <a:ahLst/>
              <a:cxnLst/>
              <a:rect l="l" t="t" r="r" b="b"/>
              <a:pathLst>
                <a:path w="858" h="2603" fill="none" extrusionOk="0">
                  <a:moveTo>
                    <a:pt x="315" y="2603"/>
                  </a:moveTo>
                  <a:cubicBezTo>
                    <a:pt x="79" y="2182"/>
                    <a:pt x="0" y="1674"/>
                    <a:pt x="98" y="1200"/>
                  </a:cubicBezTo>
                  <a:cubicBezTo>
                    <a:pt x="197" y="727"/>
                    <a:pt x="472" y="293"/>
                    <a:pt x="858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8" name="Google Shape;338;p29"/>
            <p:cNvSpPr/>
            <p:nvPr/>
          </p:nvSpPr>
          <p:spPr>
            <a:xfrm>
              <a:off x="4620100" y="3080325"/>
              <a:ext cx="64325" cy="186750"/>
            </a:xfrm>
            <a:custGeom>
              <a:avLst/>
              <a:gdLst/>
              <a:ahLst/>
              <a:cxnLst/>
              <a:rect l="l" t="t" r="r" b="b"/>
              <a:pathLst>
                <a:path w="2573" h="7470" fill="none" extrusionOk="0">
                  <a:moveTo>
                    <a:pt x="2572" y="1"/>
                  </a:moveTo>
                  <a:cubicBezTo>
                    <a:pt x="1485" y="162"/>
                    <a:pt x="536" y="1021"/>
                    <a:pt x="268" y="2085"/>
                  </a:cubicBezTo>
                  <a:cubicBezTo>
                    <a:pt x="0" y="3150"/>
                    <a:pt x="428" y="4357"/>
                    <a:pt x="1310" y="5012"/>
                  </a:cubicBezTo>
                  <a:cubicBezTo>
                    <a:pt x="886" y="5236"/>
                    <a:pt x="544" y="5615"/>
                    <a:pt x="370" y="6060"/>
                  </a:cubicBezTo>
                  <a:cubicBezTo>
                    <a:pt x="195" y="6508"/>
                    <a:pt x="186" y="7017"/>
                    <a:pt x="345" y="746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9" name="Google Shape;339;p29"/>
            <p:cNvSpPr/>
            <p:nvPr/>
          </p:nvSpPr>
          <p:spPr>
            <a:xfrm>
              <a:off x="4638400" y="3277500"/>
              <a:ext cx="33825" cy="55250"/>
            </a:xfrm>
            <a:custGeom>
              <a:avLst/>
              <a:gdLst/>
              <a:ahLst/>
              <a:cxnLst/>
              <a:rect l="l" t="t" r="r" b="b"/>
              <a:pathLst>
                <a:path w="1353" h="2210" fill="none" extrusionOk="0">
                  <a:moveTo>
                    <a:pt x="1" y="2209"/>
                  </a:moveTo>
                  <a:cubicBezTo>
                    <a:pt x="768" y="1746"/>
                    <a:pt x="1289" y="896"/>
                    <a:pt x="1352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0" name="Google Shape;340;p29"/>
            <p:cNvSpPr/>
            <p:nvPr/>
          </p:nvSpPr>
          <p:spPr>
            <a:xfrm>
              <a:off x="4479800" y="3256925"/>
              <a:ext cx="133350" cy="141850"/>
            </a:xfrm>
            <a:custGeom>
              <a:avLst/>
              <a:gdLst/>
              <a:ahLst/>
              <a:cxnLst/>
              <a:rect l="l" t="t" r="r" b="b"/>
              <a:pathLst>
                <a:path w="5334" h="5674" fill="none" extrusionOk="0">
                  <a:moveTo>
                    <a:pt x="0" y="0"/>
                  </a:moveTo>
                  <a:cubicBezTo>
                    <a:pt x="13" y="421"/>
                    <a:pt x="300" y="800"/>
                    <a:pt x="662" y="1014"/>
                  </a:cubicBezTo>
                  <a:cubicBezTo>
                    <a:pt x="1024" y="1230"/>
                    <a:pt x="1452" y="1304"/>
                    <a:pt x="1873" y="1333"/>
                  </a:cubicBezTo>
                  <a:cubicBezTo>
                    <a:pt x="1445" y="1874"/>
                    <a:pt x="1441" y="2708"/>
                    <a:pt x="1863" y="3253"/>
                  </a:cubicBezTo>
                  <a:cubicBezTo>
                    <a:pt x="2285" y="3799"/>
                    <a:pt x="3093" y="4003"/>
                    <a:pt x="3724" y="3724"/>
                  </a:cubicBezTo>
                  <a:cubicBezTo>
                    <a:pt x="3548" y="4190"/>
                    <a:pt x="3651" y="4750"/>
                    <a:pt x="3980" y="5125"/>
                  </a:cubicBezTo>
                  <a:cubicBezTo>
                    <a:pt x="4307" y="5499"/>
                    <a:pt x="4848" y="5674"/>
                    <a:pt x="5333" y="556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1" name="Google Shape;341;p29"/>
            <p:cNvSpPr/>
            <p:nvPr/>
          </p:nvSpPr>
          <p:spPr>
            <a:xfrm>
              <a:off x="4597125" y="3387125"/>
              <a:ext cx="90350" cy="197250"/>
            </a:xfrm>
            <a:custGeom>
              <a:avLst/>
              <a:gdLst/>
              <a:ahLst/>
              <a:cxnLst/>
              <a:rect l="l" t="t" r="r" b="b"/>
              <a:pathLst>
                <a:path w="3614" h="7890" fill="none" extrusionOk="0">
                  <a:moveTo>
                    <a:pt x="3613" y="1637"/>
                  </a:moveTo>
                  <a:cubicBezTo>
                    <a:pt x="3328" y="1034"/>
                    <a:pt x="2866" y="490"/>
                    <a:pt x="2246" y="244"/>
                  </a:cubicBezTo>
                  <a:cubicBezTo>
                    <a:pt x="1627" y="1"/>
                    <a:pt x="843" y="118"/>
                    <a:pt x="417" y="629"/>
                  </a:cubicBezTo>
                  <a:cubicBezTo>
                    <a:pt x="25" y="1099"/>
                    <a:pt x="1" y="1785"/>
                    <a:pt x="162" y="2375"/>
                  </a:cubicBezTo>
                  <a:cubicBezTo>
                    <a:pt x="448" y="3415"/>
                    <a:pt x="1274" y="4295"/>
                    <a:pt x="2296" y="4644"/>
                  </a:cubicBezTo>
                  <a:cubicBezTo>
                    <a:pt x="1742" y="4647"/>
                    <a:pt x="1198" y="4957"/>
                    <a:pt x="913" y="5433"/>
                  </a:cubicBezTo>
                  <a:cubicBezTo>
                    <a:pt x="627" y="5910"/>
                    <a:pt x="610" y="6535"/>
                    <a:pt x="869" y="7027"/>
                  </a:cubicBezTo>
                  <a:cubicBezTo>
                    <a:pt x="1128" y="7517"/>
                    <a:pt x="1654" y="7856"/>
                    <a:pt x="2209" y="789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2" name="Google Shape;342;p29"/>
            <p:cNvSpPr/>
            <p:nvPr/>
          </p:nvSpPr>
          <p:spPr>
            <a:xfrm>
              <a:off x="4631250" y="3431675"/>
              <a:ext cx="60850" cy="26100"/>
            </a:xfrm>
            <a:custGeom>
              <a:avLst/>
              <a:gdLst/>
              <a:ahLst/>
              <a:cxnLst/>
              <a:rect l="l" t="t" r="r" b="b"/>
              <a:pathLst>
                <a:path w="2434" h="1044" fill="none" extrusionOk="0">
                  <a:moveTo>
                    <a:pt x="2433" y="830"/>
                  </a:moveTo>
                  <a:cubicBezTo>
                    <a:pt x="2421" y="832"/>
                    <a:pt x="2407" y="836"/>
                    <a:pt x="2395" y="840"/>
                  </a:cubicBezTo>
                  <a:cubicBezTo>
                    <a:pt x="1526" y="1044"/>
                    <a:pt x="550" y="704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3" name="Google Shape;343;p29"/>
            <p:cNvSpPr/>
            <p:nvPr/>
          </p:nvSpPr>
          <p:spPr>
            <a:xfrm>
              <a:off x="4479025" y="3366050"/>
              <a:ext cx="86925" cy="113625"/>
            </a:xfrm>
            <a:custGeom>
              <a:avLst/>
              <a:gdLst/>
              <a:ahLst/>
              <a:cxnLst/>
              <a:rect l="l" t="t" r="r" b="b"/>
              <a:pathLst>
                <a:path w="3477" h="4545" fill="none" extrusionOk="0">
                  <a:moveTo>
                    <a:pt x="435" y="0"/>
                  </a:moveTo>
                  <a:cubicBezTo>
                    <a:pt x="85" y="407"/>
                    <a:pt x="1" y="1022"/>
                    <a:pt x="226" y="1510"/>
                  </a:cubicBezTo>
                  <a:cubicBezTo>
                    <a:pt x="452" y="1997"/>
                    <a:pt x="977" y="2330"/>
                    <a:pt x="1513" y="2326"/>
                  </a:cubicBezTo>
                  <a:cubicBezTo>
                    <a:pt x="1661" y="2326"/>
                    <a:pt x="1856" y="2331"/>
                    <a:pt x="1897" y="2474"/>
                  </a:cubicBezTo>
                  <a:cubicBezTo>
                    <a:pt x="1916" y="2539"/>
                    <a:pt x="1889" y="2607"/>
                    <a:pt x="1868" y="2672"/>
                  </a:cubicBezTo>
                  <a:cubicBezTo>
                    <a:pt x="1732" y="3089"/>
                    <a:pt x="1803" y="3567"/>
                    <a:pt x="2053" y="3927"/>
                  </a:cubicBezTo>
                  <a:cubicBezTo>
                    <a:pt x="2303" y="4288"/>
                    <a:pt x="2727" y="4520"/>
                    <a:pt x="3166" y="4540"/>
                  </a:cubicBezTo>
                  <a:cubicBezTo>
                    <a:pt x="3281" y="4544"/>
                    <a:pt x="3414" y="4525"/>
                    <a:pt x="3476" y="442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4" name="Google Shape;344;p29"/>
            <p:cNvSpPr/>
            <p:nvPr/>
          </p:nvSpPr>
          <p:spPr>
            <a:xfrm>
              <a:off x="4685825" y="3578300"/>
              <a:ext cx="14425" cy="47950"/>
            </a:xfrm>
            <a:custGeom>
              <a:avLst/>
              <a:gdLst/>
              <a:ahLst/>
              <a:cxnLst/>
              <a:rect l="l" t="t" r="r" b="b"/>
              <a:pathLst>
                <a:path w="577" h="1918" fill="none" extrusionOk="0">
                  <a:moveTo>
                    <a:pt x="278" y="1"/>
                  </a:moveTo>
                  <a:cubicBezTo>
                    <a:pt x="577" y="618"/>
                    <a:pt x="462" y="1410"/>
                    <a:pt x="1" y="191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5" name="Google Shape;345;p29"/>
            <p:cNvSpPr/>
            <p:nvPr/>
          </p:nvSpPr>
          <p:spPr>
            <a:xfrm>
              <a:off x="4676925" y="3594875"/>
              <a:ext cx="12125" cy="28300"/>
            </a:xfrm>
            <a:custGeom>
              <a:avLst/>
              <a:gdLst/>
              <a:ahLst/>
              <a:cxnLst/>
              <a:rect l="l" t="t" r="r" b="b"/>
              <a:pathLst>
                <a:path w="485" h="1132" fill="none" extrusionOk="0">
                  <a:moveTo>
                    <a:pt x="374" y="1"/>
                  </a:moveTo>
                  <a:cubicBezTo>
                    <a:pt x="485" y="405"/>
                    <a:pt x="332" y="871"/>
                    <a:pt x="1" y="113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6" name="Google Shape;346;p29"/>
            <p:cNvSpPr/>
            <p:nvPr/>
          </p:nvSpPr>
          <p:spPr>
            <a:xfrm>
              <a:off x="4699225" y="3319375"/>
              <a:ext cx="1250" cy="47750"/>
            </a:xfrm>
            <a:custGeom>
              <a:avLst/>
              <a:gdLst/>
              <a:ahLst/>
              <a:cxnLst/>
              <a:rect l="l" t="t" r="r" b="b"/>
              <a:pathLst>
                <a:path w="50" h="1910" fill="none" extrusionOk="0">
                  <a:moveTo>
                    <a:pt x="49" y="1"/>
                  </a:moveTo>
                  <a:cubicBezTo>
                    <a:pt x="33" y="637"/>
                    <a:pt x="16" y="1273"/>
                    <a:pt x="0" y="191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7" name="Google Shape;347;p29"/>
            <p:cNvSpPr/>
            <p:nvPr/>
          </p:nvSpPr>
          <p:spPr>
            <a:xfrm>
              <a:off x="4691000" y="3337025"/>
              <a:ext cx="1150" cy="25450"/>
            </a:xfrm>
            <a:custGeom>
              <a:avLst/>
              <a:gdLst/>
              <a:ahLst/>
              <a:cxnLst/>
              <a:rect l="l" t="t" r="r" b="b"/>
              <a:pathLst>
                <a:path w="46" h="1018" fill="none" extrusionOk="0">
                  <a:moveTo>
                    <a:pt x="0" y="1"/>
                  </a:moveTo>
                  <a:cubicBezTo>
                    <a:pt x="16" y="340"/>
                    <a:pt x="31" y="679"/>
                    <a:pt x="45" y="101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8" name="Google Shape;348;p29"/>
            <p:cNvSpPr/>
            <p:nvPr/>
          </p:nvSpPr>
          <p:spPr>
            <a:xfrm>
              <a:off x="4446450" y="3245250"/>
              <a:ext cx="9850" cy="64375"/>
            </a:xfrm>
            <a:custGeom>
              <a:avLst/>
              <a:gdLst/>
              <a:ahLst/>
              <a:cxnLst/>
              <a:rect l="l" t="t" r="r" b="b"/>
              <a:pathLst>
                <a:path w="394" h="2575" fill="none" extrusionOk="0">
                  <a:moveTo>
                    <a:pt x="394" y="0"/>
                  </a:moveTo>
                  <a:cubicBezTo>
                    <a:pt x="94" y="818"/>
                    <a:pt x="0" y="1711"/>
                    <a:pt x="122" y="2575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9" name="Google Shape;349;p29"/>
            <p:cNvSpPr/>
            <p:nvPr/>
          </p:nvSpPr>
          <p:spPr>
            <a:xfrm>
              <a:off x="4461275" y="3273700"/>
              <a:ext cx="2900" cy="36200"/>
            </a:xfrm>
            <a:custGeom>
              <a:avLst/>
              <a:gdLst/>
              <a:ahLst/>
              <a:cxnLst/>
              <a:rect l="l" t="t" r="r" b="b"/>
              <a:pathLst>
                <a:path w="116" h="1448" fill="none" extrusionOk="0">
                  <a:moveTo>
                    <a:pt x="115" y="1"/>
                  </a:moveTo>
                  <a:cubicBezTo>
                    <a:pt x="23" y="478"/>
                    <a:pt x="0" y="966"/>
                    <a:pt x="45" y="144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0" name="Google Shape;350;p29"/>
            <p:cNvSpPr/>
            <p:nvPr/>
          </p:nvSpPr>
          <p:spPr>
            <a:xfrm>
              <a:off x="4552050" y="3187800"/>
              <a:ext cx="15900" cy="34150"/>
            </a:xfrm>
            <a:custGeom>
              <a:avLst/>
              <a:gdLst/>
              <a:ahLst/>
              <a:cxnLst/>
              <a:rect l="l" t="t" r="r" b="b"/>
              <a:pathLst>
                <a:path w="636" h="1366" fill="none" extrusionOk="0">
                  <a:moveTo>
                    <a:pt x="37" y="1365"/>
                  </a:moveTo>
                  <a:cubicBezTo>
                    <a:pt x="0" y="849"/>
                    <a:pt x="232" y="323"/>
                    <a:pt x="636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1" name="Google Shape;351;p29"/>
            <p:cNvSpPr/>
            <p:nvPr/>
          </p:nvSpPr>
          <p:spPr>
            <a:xfrm>
              <a:off x="4538950" y="3186950"/>
              <a:ext cx="14100" cy="18750"/>
            </a:xfrm>
            <a:custGeom>
              <a:avLst/>
              <a:gdLst/>
              <a:ahLst/>
              <a:cxnLst/>
              <a:rect l="l" t="t" r="r" b="b"/>
              <a:pathLst>
                <a:path w="564" h="750" fill="none" extrusionOk="0">
                  <a:moveTo>
                    <a:pt x="1" y="750"/>
                  </a:moveTo>
                  <a:cubicBezTo>
                    <a:pt x="107" y="450"/>
                    <a:pt x="306" y="185"/>
                    <a:pt x="563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2" name="Google Shape;352;p29"/>
            <p:cNvSpPr/>
            <p:nvPr/>
          </p:nvSpPr>
          <p:spPr>
            <a:xfrm>
              <a:off x="4692100" y="2968800"/>
              <a:ext cx="8875" cy="36100"/>
            </a:xfrm>
            <a:custGeom>
              <a:avLst/>
              <a:gdLst/>
              <a:ahLst/>
              <a:cxnLst/>
              <a:rect l="l" t="t" r="r" b="b"/>
              <a:pathLst>
                <a:path w="355" h="1444" fill="none" extrusionOk="0">
                  <a:moveTo>
                    <a:pt x="0" y="1"/>
                  </a:moveTo>
                  <a:cubicBezTo>
                    <a:pt x="85" y="176"/>
                    <a:pt x="154" y="355"/>
                    <a:pt x="211" y="540"/>
                  </a:cubicBezTo>
                  <a:cubicBezTo>
                    <a:pt x="300" y="833"/>
                    <a:pt x="354" y="1138"/>
                    <a:pt x="355" y="1444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" name="Google Shape;353;p29"/>
            <p:cNvSpPr/>
            <p:nvPr/>
          </p:nvSpPr>
          <p:spPr>
            <a:xfrm>
              <a:off x="4685375" y="2979975"/>
              <a:ext cx="4850" cy="28600"/>
            </a:xfrm>
            <a:custGeom>
              <a:avLst/>
              <a:gdLst/>
              <a:ahLst/>
              <a:cxnLst/>
              <a:rect l="l" t="t" r="r" b="b"/>
              <a:pathLst>
                <a:path w="194" h="1144" fill="none" extrusionOk="0">
                  <a:moveTo>
                    <a:pt x="0" y="0"/>
                  </a:moveTo>
                  <a:cubicBezTo>
                    <a:pt x="129" y="367"/>
                    <a:pt x="193" y="755"/>
                    <a:pt x="192" y="114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4" name="Google Shape;354;p29"/>
            <p:cNvSpPr/>
            <p:nvPr/>
          </p:nvSpPr>
          <p:spPr>
            <a:xfrm>
              <a:off x="4737625" y="3167325"/>
              <a:ext cx="248575" cy="136875"/>
            </a:xfrm>
            <a:custGeom>
              <a:avLst/>
              <a:gdLst/>
              <a:ahLst/>
              <a:cxnLst/>
              <a:rect l="l" t="t" r="r" b="b"/>
              <a:pathLst>
                <a:path w="9943" h="5475" extrusionOk="0">
                  <a:moveTo>
                    <a:pt x="6769" y="1"/>
                  </a:moveTo>
                  <a:cubicBezTo>
                    <a:pt x="5946" y="1"/>
                    <a:pt x="5114" y="220"/>
                    <a:pt x="4362" y="488"/>
                  </a:cubicBezTo>
                  <a:cubicBezTo>
                    <a:pt x="3439" y="817"/>
                    <a:pt x="2579" y="1295"/>
                    <a:pt x="1831" y="1886"/>
                  </a:cubicBezTo>
                  <a:cubicBezTo>
                    <a:pt x="1455" y="2183"/>
                    <a:pt x="1111" y="2511"/>
                    <a:pt x="796" y="2862"/>
                  </a:cubicBezTo>
                  <a:cubicBezTo>
                    <a:pt x="467" y="3229"/>
                    <a:pt x="157" y="3635"/>
                    <a:pt x="71" y="4114"/>
                  </a:cubicBezTo>
                  <a:cubicBezTo>
                    <a:pt x="0" y="4509"/>
                    <a:pt x="122" y="4960"/>
                    <a:pt x="460" y="5235"/>
                  </a:cubicBezTo>
                  <a:cubicBezTo>
                    <a:pt x="673" y="5409"/>
                    <a:pt x="921" y="5474"/>
                    <a:pt x="1176" y="5474"/>
                  </a:cubicBezTo>
                  <a:cubicBezTo>
                    <a:pt x="1427" y="5474"/>
                    <a:pt x="1686" y="5410"/>
                    <a:pt x="1926" y="5323"/>
                  </a:cubicBezTo>
                  <a:cubicBezTo>
                    <a:pt x="2177" y="5233"/>
                    <a:pt x="2418" y="5119"/>
                    <a:pt x="2670" y="5029"/>
                  </a:cubicBezTo>
                  <a:cubicBezTo>
                    <a:pt x="2925" y="4937"/>
                    <a:pt x="3192" y="4867"/>
                    <a:pt x="3462" y="4816"/>
                  </a:cubicBezTo>
                  <a:cubicBezTo>
                    <a:pt x="3807" y="4750"/>
                    <a:pt x="4158" y="4717"/>
                    <a:pt x="4510" y="4717"/>
                  </a:cubicBezTo>
                  <a:cubicBezTo>
                    <a:pt x="4706" y="4717"/>
                    <a:pt x="4902" y="4727"/>
                    <a:pt x="5097" y="4747"/>
                  </a:cubicBezTo>
                  <a:cubicBezTo>
                    <a:pt x="5955" y="4838"/>
                    <a:pt x="6819" y="5178"/>
                    <a:pt x="7686" y="5178"/>
                  </a:cubicBezTo>
                  <a:cubicBezTo>
                    <a:pt x="7937" y="5178"/>
                    <a:pt x="8187" y="5150"/>
                    <a:pt x="8438" y="5079"/>
                  </a:cubicBezTo>
                  <a:cubicBezTo>
                    <a:pt x="9352" y="4822"/>
                    <a:pt x="9886" y="4012"/>
                    <a:pt x="9929" y="3163"/>
                  </a:cubicBezTo>
                  <a:cubicBezTo>
                    <a:pt x="9942" y="2880"/>
                    <a:pt x="9900" y="2602"/>
                    <a:pt x="9817" y="2335"/>
                  </a:cubicBezTo>
                  <a:lnTo>
                    <a:pt x="9817" y="2333"/>
                  </a:lnTo>
                  <a:cubicBezTo>
                    <a:pt x="9787" y="2105"/>
                    <a:pt x="9724" y="1878"/>
                    <a:pt x="9625" y="1662"/>
                  </a:cubicBezTo>
                  <a:cubicBezTo>
                    <a:pt x="9263" y="862"/>
                    <a:pt x="8454" y="241"/>
                    <a:pt x="7526" y="69"/>
                  </a:cubicBezTo>
                  <a:cubicBezTo>
                    <a:pt x="7276" y="22"/>
                    <a:pt x="7023" y="1"/>
                    <a:pt x="6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" name="Google Shape;355;p29"/>
            <p:cNvSpPr/>
            <p:nvPr/>
          </p:nvSpPr>
          <p:spPr>
            <a:xfrm>
              <a:off x="4732275" y="3301650"/>
              <a:ext cx="296300" cy="353675"/>
            </a:xfrm>
            <a:custGeom>
              <a:avLst/>
              <a:gdLst/>
              <a:ahLst/>
              <a:cxnLst/>
              <a:rect l="l" t="t" r="r" b="b"/>
              <a:pathLst>
                <a:path w="11852" h="14147" extrusionOk="0">
                  <a:moveTo>
                    <a:pt x="5368" y="1"/>
                  </a:moveTo>
                  <a:cubicBezTo>
                    <a:pt x="4768" y="1"/>
                    <a:pt x="4168" y="66"/>
                    <a:pt x="3589" y="201"/>
                  </a:cubicBezTo>
                  <a:cubicBezTo>
                    <a:pt x="2769" y="393"/>
                    <a:pt x="1980" y="726"/>
                    <a:pt x="1367" y="1206"/>
                  </a:cubicBezTo>
                  <a:cubicBezTo>
                    <a:pt x="711" y="1721"/>
                    <a:pt x="328" y="2387"/>
                    <a:pt x="168" y="3095"/>
                  </a:cubicBezTo>
                  <a:cubicBezTo>
                    <a:pt x="0" y="3836"/>
                    <a:pt x="34" y="4587"/>
                    <a:pt x="63" y="5331"/>
                  </a:cubicBezTo>
                  <a:lnTo>
                    <a:pt x="165" y="7906"/>
                  </a:lnTo>
                  <a:cubicBezTo>
                    <a:pt x="198" y="8763"/>
                    <a:pt x="233" y="9621"/>
                    <a:pt x="266" y="10479"/>
                  </a:cubicBezTo>
                  <a:cubicBezTo>
                    <a:pt x="283" y="10908"/>
                    <a:pt x="300" y="11337"/>
                    <a:pt x="317" y="11765"/>
                  </a:cubicBezTo>
                  <a:cubicBezTo>
                    <a:pt x="332" y="12158"/>
                    <a:pt x="317" y="12564"/>
                    <a:pt x="407" y="12949"/>
                  </a:cubicBezTo>
                  <a:cubicBezTo>
                    <a:pt x="486" y="13275"/>
                    <a:pt x="678" y="13577"/>
                    <a:pt x="1005" y="13788"/>
                  </a:cubicBezTo>
                  <a:cubicBezTo>
                    <a:pt x="1307" y="13982"/>
                    <a:pt x="1676" y="14090"/>
                    <a:pt x="2064" y="14130"/>
                  </a:cubicBezTo>
                  <a:cubicBezTo>
                    <a:pt x="2169" y="14141"/>
                    <a:pt x="2272" y="14147"/>
                    <a:pt x="2375" y="14147"/>
                  </a:cubicBezTo>
                  <a:cubicBezTo>
                    <a:pt x="3135" y="14147"/>
                    <a:pt x="3847" y="13857"/>
                    <a:pt x="4455" y="13492"/>
                  </a:cubicBezTo>
                  <a:cubicBezTo>
                    <a:pt x="5204" y="13042"/>
                    <a:pt x="5871" y="12493"/>
                    <a:pt x="6509" y="11950"/>
                  </a:cubicBezTo>
                  <a:cubicBezTo>
                    <a:pt x="7164" y="11391"/>
                    <a:pt x="7780" y="10805"/>
                    <a:pt x="8355" y="10195"/>
                  </a:cubicBezTo>
                  <a:cubicBezTo>
                    <a:pt x="8924" y="9592"/>
                    <a:pt x="9450" y="8963"/>
                    <a:pt x="9930" y="8315"/>
                  </a:cubicBezTo>
                  <a:cubicBezTo>
                    <a:pt x="10426" y="7646"/>
                    <a:pt x="10894" y="6955"/>
                    <a:pt x="11253" y="6235"/>
                  </a:cubicBezTo>
                  <a:cubicBezTo>
                    <a:pt x="11624" y="5493"/>
                    <a:pt x="11851" y="4698"/>
                    <a:pt x="11724" y="3907"/>
                  </a:cubicBezTo>
                  <a:lnTo>
                    <a:pt x="11725" y="3907"/>
                  </a:lnTo>
                  <a:cubicBezTo>
                    <a:pt x="11617" y="3232"/>
                    <a:pt x="11234" y="2604"/>
                    <a:pt x="10706" y="2077"/>
                  </a:cubicBezTo>
                  <a:cubicBezTo>
                    <a:pt x="10357" y="1727"/>
                    <a:pt x="9945" y="1433"/>
                    <a:pt x="9491" y="1184"/>
                  </a:cubicBezTo>
                  <a:cubicBezTo>
                    <a:pt x="9243" y="1017"/>
                    <a:pt x="8980" y="863"/>
                    <a:pt x="8700" y="728"/>
                  </a:cubicBezTo>
                  <a:cubicBezTo>
                    <a:pt x="7710" y="252"/>
                    <a:pt x="6541" y="1"/>
                    <a:pt x="5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6" name="Google Shape;356;p29"/>
            <p:cNvSpPr/>
            <p:nvPr/>
          </p:nvSpPr>
          <p:spPr>
            <a:xfrm>
              <a:off x="4733375" y="2942550"/>
              <a:ext cx="212725" cy="235150"/>
            </a:xfrm>
            <a:custGeom>
              <a:avLst/>
              <a:gdLst/>
              <a:ahLst/>
              <a:cxnLst/>
              <a:rect l="l" t="t" r="r" b="b"/>
              <a:pathLst>
                <a:path w="8509" h="9406" extrusionOk="0">
                  <a:moveTo>
                    <a:pt x="1577" y="0"/>
                  </a:moveTo>
                  <a:cubicBezTo>
                    <a:pt x="1089" y="0"/>
                    <a:pt x="650" y="184"/>
                    <a:pt x="371" y="717"/>
                  </a:cubicBezTo>
                  <a:cubicBezTo>
                    <a:pt x="87" y="1256"/>
                    <a:pt x="59" y="1905"/>
                    <a:pt x="33" y="2505"/>
                  </a:cubicBezTo>
                  <a:cubicBezTo>
                    <a:pt x="0" y="3236"/>
                    <a:pt x="26" y="3969"/>
                    <a:pt x="104" y="4695"/>
                  </a:cubicBezTo>
                  <a:cubicBezTo>
                    <a:pt x="180" y="5407"/>
                    <a:pt x="311" y="6112"/>
                    <a:pt x="494" y="6803"/>
                  </a:cubicBezTo>
                  <a:cubicBezTo>
                    <a:pt x="587" y="7153"/>
                    <a:pt x="692" y="7500"/>
                    <a:pt x="813" y="7842"/>
                  </a:cubicBezTo>
                  <a:cubicBezTo>
                    <a:pt x="910" y="8114"/>
                    <a:pt x="1019" y="8383"/>
                    <a:pt x="1171" y="8628"/>
                  </a:cubicBezTo>
                  <a:cubicBezTo>
                    <a:pt x="1316" y="8861"/>
                    <a:pt x="1497" y="9079"/>
                    <a:pt x="1731" y="9222"/>
                  </a:cubicBezTo>
                  <a:cubicBezTo>
                    <a:pt x="1943" y="9353"/>
                    <a:pt x="2178" y="9406"/>
                    <a:pt x="2419" y="9406"/>
                  </a:cubicBezTo>
                  <a:cubicBezTo>
                    <a:pt x="2503" y="9406"/>
                    <a:pt x="2589" y="9399"/>
                    <a:pt x="2675" y="9387"/>
                  </a:cubicBezTo>
                  <a:cubicBezTo>
                    <a:pt x="3033" y="9337"/>
                    <a:pt x="3385" y="9212"/>
                    <a:pt x="3735" y="9115"/>
                  </a:cubicBezTo>
                  <a:cubicBezTo>
                    <a:pt x="4102" y="9011"/>
                    <a:pt x="4469" y="8907"/>
                    <a:pt x="4837" y="8803"/>
                  </a:cubicBezTo>
                  <a:cubicBezTo>
                    <a:pt x="5198" y="8700"/>
                    <a:pt x="5558" y="8597"/>
                    <a:pt x="5920" y="8496"/>
                  </a:cubicBezTo>
                  <a:cubicBezTo>
                    <a:pt x="6246" y="8404"/>
                    <a:pt x="6573" y="8320"/>
                    <a:pt x="6894" y="8210"/>
                  </a:cubicBezTo>
                  <a:cubicBezTo>
                    <a:pt x="7482" y="8008"/>
                    <a:pt x="8008" y="7683"/>
                    <a:pt x="8256" y="7072"/>
                  </a:cubicBezTo>
                  <a:cubicBezTo>
                    <a:pt x="8508" y="6452"/>
                    <a:pt x="8407" y="5759"/>
                    <a:pt x="8169" y="5155"/>
                  </a:cubicBezTo>
                  <a:lnTo>
                    <a:pt x="8169" y="5154"/>
                  </a:lnTo>
                  <a:cubicBezTo>
                    <a:pt x="7939" y="4570"/>
                    <a:pt x="7592" y="4028"/>
                    <a:pt x="7219" y="3531"/>
                  </a:cubicBezTo>
                  <a:cubicBezTo>
                    <a:pt x="7041" y="3292"/>
                    <a:pt x="6849" y="3062"/>
                    <a:pt x="6647" y="2843"/>
                  </a:cubicBezTo>
                  <a:cubicBezTo>
                    <a:pt x="5845" y="1865"/>
                    <a:pt x="4766" y="1166"/>
                    <a:pt x="3641" y="641"/>
                  </a:cubicBezTo>
                  <a:cubicBezTo>
                    <a:pt x="3074" y="377"/>
                    <a:pt x="2276" y="0"/>
                    <a:pt x="1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7" name="Google Shape;357;p29"/>
            <p:cNvSpPr/>
            <p:nvPr/>
          </p:nvSpPr>
          <p:spPr>
            <a:xfrm>
              <a:off x="4775700" y="3195400"/>
              <a:ext cx="96975" cy="109275"/>
            </a:xfrm>
            <a:custGeom>
              <a:avLst/>
              <a:gdLst/>
              <a:ahLst/>
              <a:cxnLst/>
              <a:rect l="l" t="t" r="r" b="b"/>
              <a:pathLst>
                <a:path w="3879" h="4371" fill="none" extrusionOk="0">
                  <a:moveTo>
                    <a:pt x="1" y="4363"/>
                  </a:moveTo>
                  <a:cubicBezTo>
                    <a:pt x="1017" y="4370"/>
                    <a:pt x="2032" y="3999"/>
                    <a:pt x="2806" y="3340"/>
                  </a:cubicBezTo>
                  <a:cubicBezTo>
                    <a:pt x="3150" y="3046"/>
                    <a:pt x="3448" y="2695"/>
                    <a:pt x="3632" y="2284"/>
                  </a:cubicBezTo>
                  <a:cubicBezTo>
                    <a:pt x="3816" y="1872"/>
                    <a:pt x="3879" y="1398"/>
                    <a:pt x="3754" y="966"/>
                  </a:cubicBezTo>
                  <a:cubicBezTo>
                    <a:pt x="3631" y="533"/>
                    <a:pt x="3306" y="149"/>
                    <a:pt x="2882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8" name="Google Shape;358;p29"/>
            <p:cNvSpPr/>
            <p:nvPr/>
          </p:nvSpPr>
          <p:spPr>
            <a:xfrm>
              <a:off x="4848425" y="3147800"/>
              <a:ext cx="19025" cy="46750"/>
            </a:xfrm>
            <a:custGeom>
              <a:avLst/>
              <a:gdLst/>
              <a:ahLst/>
              <a:cxnLst/>
              <a:rect l="l" t="t" r="r" b="b"/>
              <a:pathLst>
                <a:path w="761" h="1870" fill="none" extrusionOk="0">
                  <a:moveTo>
                    <a:pt x="0" y="1869"/>
                  </a:moveTo>
                  <a:cubicBezTo>
                    <a:pt x="171" y="1363"/>
                    <a:pt x="264" y="830"/>
                    <a:pt x="276" y="297"/>
                  </a:cubicBezTo>
                  <a:lnTo>
                    <a:pt x="76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9" name="Google Shape;359;p29"/>
            <p:cNvSpPr/>
            <p:nvPr/>
          </p:nvSpPr>
          <p:spPr>
            <a:xfrm>
              <a:off x="4750400" y="3086575"/>
              <a:ext cx="67075" cy="184625"/>
            </a:xfrm>
            <a:custGeom>
              <a:avLst/>
              <a:gdLst/>
              <a:ahLst/>
              <a:cxnLst/>
              <a:rect l="l" t="t" r="r" b="b"/>
              <a:pathLst>
                <a:path w="2683" h="7385" fill="none" extrusionOk="0">
                  <a:moveTo>
                    <a:pt x="0" y="0"/>
                  </a:moveTo>
                  <a:cubicBezTo>
                    <a:pt x="1091" y="123"/>
                    <a:pt x="2071" y="947"/>
                    <a:pt x="2378" y="2002"/>
                  </a:cubicBezTo>
                  <a:cubicBezTo>
                    <a:pt x="2682" y="3056"/>
                    <a:pt x="2297" y="4277"/>
                    <a:pt x="1441" y="4964"/>
                  </a:cubicBezTo>
                  <a:cubicBezTo>
                    <a:pt x="1873" y="5172"/>
                    <a:pt x="2226" y="5539"/>
                    <a:pt x="2417" y="5979"/>
                  </a:cubicBezTo>
                  <a:cubicBezTo>
                    <a:pt x="2608" y="6418"/>
                    <a:pt x="2635" y="6927"/>
                    <a:pt x="2493" y="7384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" name="Google Shape;360;p29"/>
            <p:cNvSpPr/>
            <p:nvPr/>
          </p:nvSpPr>
          <p:spPr>
            <a:xfrm>
              <a:off x="4769600" y="3283175"/>
              <a:ext cx="35800" cy="54025"/>
            </a:xfrm>
            <a:custGeom>
              <a:avLst/>
              <a:gdLst/>
              <a:ahLst/>
              <a:cxnLst/>
              <a:rect l="l" t="t" r="r" b="b"/>
              <a:pathLst>
                <a:path w="1432" h="2161" fill="none" extrusionOk="0">
                  <a:moveTo>
                    <a:pt x="1431" y="2161"/>
                  </a:moveTo>
                  <a:cubicBezTo>
                    <a:pt x="647" y="1724"/>
                    <a:pt x="97" y="894"/>
                    <a:pt x="0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" name="Google Shape;361;p29"/>
            <p:cNvSpPr/>
            <p:nvPr/>
          </p:nvSpPr>
          <p:spPr>
            <a:xfrm>
              <a:off x="4832850" y="3255750"/>
              <a:ext cx="128375" cy="146125"/>
            </a:xfrm>
            <a:custGeom>
              <a:avLst/>
              <a:gdLst/>
              <a:ahLst/>
              <a:cxnLst/>
              <a:rect l="l" t="t" r="r" b="b"/>
              <a:pathLst>
                <a:path w="5135" h="5845" fill="none" extrusionOk="0">
                  <a:moveTo>
                    <a:pt x="5132" y="1"/>
                  </a:moveTo>
                  <a:cubicBezTo>
                    <a:pt x="5134" y="422"/>
                    <a:pt x="4862" y="811"/>
                    <a:pt x="4507" y="1038"/>
                  </a:cubicBezTo>
                  <a:cubicBezTo>
                    <a:pt x="4154" y="1266"/>
                    <a:pt x="3727" y="1356"/>
                    <a:pt x="3309" y="1400"/>
                  </a:cubicBezTo>
                  <a:cubicBezTo>
                    <a:pt x="3755" y="1925"/>
                    <a:pt x="3789" y="2757"/>
                    <a:pt x="3387" y="3318"/>
                  </a:cubicBezTo>
                  <a:cubicBezTo>
                    <a:pt x="2984" y="3878"/>
                    <a:pt x="2185" y="4111"/>
                    <a:pt x="1544" y="3856"/>
                  </a:cubicBezTo>
                  <a:cubicBezTo>
                    <a:pt x="1736" y="4315"/>
                    <a:pt x="1654" y="4878"/>
                    <a:pt x="1338" y="5264"/>
                  </a:cubicBezTo>
                  <a:cubicBezTo>
                    <a:pt x="1024" y="5650"/>
                    <a:pt x="490" y="5844"/>
                    <a:pt x="1" y="574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" name="Google Shape;362;p29"/>
            <p:cNvSpPr/>
            <p:nvPr/>
          </p:nvSpPr>
          <p:spPr>
            <a:xfrm>
              <a:off x="4759725" y="3391525"/>
              <a:ext cx="90400" cy="197650"/>
            </a:xfrm>
            <a:custGeom>
              <a:avLst/>
              <a:gdLst/>
              <a:ahLst/>
              <a:cxnLst/>
              <a:rect l="l" t="t" r="r" b="b"/>
              <a:pathLst>
                <a:path w="3616" h="7906" fill="none" extrusionOk="0">
                  <a:moveTo>
                    <a:pt x="0" y="1707"/>
                  </a:moveTo>
                  <a:cubicBezTo>
                    <a:pt x="263" y="1094"/>
                    <a:pt x="706" y="533"/>
                    <a:pt x="1316" y="266"/>
                  </a:cubicBezTo>
                  <a:cubicBezTo>
                    <a:pt x="1926" y="1"/>
                    <a:pt x="2714" y="90"/>
                    <a:pt x="3159" y="586"/>
                  </a:cubicBezTo>
                  <a:cubicBezTo>
                    <a:pt x="3568" y="1040"/>
                    <a:pt x="3615" y="1724"/>
                    <a:pt x="3475" y="2320"/>
                  </a:cubicBezTo>
                  <a:cubicBezTo>
                    <a:pt x="3226" y="3371"/>
                    <a:pt x="2433" y="4279"/>
                    <a:pt x="1424" y="4665"/>
                  </a:cubicBezTo>
                  <a:cubicBezTo>
                    <a:pt x="1978" y="4648"/>
                    <a:pt x="2533" y="4939"/>
                    <a:pt x="2835" y="5404"/>
                  </a:cubicBezTo>
                  <a:cubicBezTo>
                    <a:pt x="3138" y="5870"/>
                    <a:pt x="3176" y="6495"/>
                    <a:pt x="2935" y="6995"/>
                  </a:cubicBezTo>
                  <a:cubicBezTo>
                    <a:pt x="2694" y="7495"/>
                    <a:pt x="2180" y="7852"/>
                    <a:pt x="1627" y="790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" name="Google Shape;363;p29"/>
            <p:cNvSpPr/>
            <p:nvPr/>
          </p:nvSpPr>
          <p:spPr>
            <a:xfrm>
              <a:off x="4756000" y="3435800"/>
              <a:ext cx="60025" cy="27750"/>
            </a:xfrm>
            <a:custGeom>
              <a:avLst/>
              <a:gdLst/>
              <a:ahLst/>
              <a:cxnLst/>
              <a:rect l="l" t="t" r="r" b="b"/>
              <a:pathLst>
                <a:path w="2401" h="1110" fill="none" extrusionOk="0">
                  <a:moveTo>
                    <a:pt x="0" y="916"/>
                  </a:moveTo>
                  <a:cubicBezTo>
                    <a:pt x="886" y="1110"/>
                    <a:pt x="1869" y="735"/>
                    <a:pt x="240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4882925" y="3365175"/>
              <a:ext cx="83825" cy="116100"/>
            </a:xfrm>
            <a:custGeom>
              <a:avLst/>
              <a:gdLst/>
              <a:ahLst/>
              <a:cxnLst/>
              <a:rect l="l" t="t" r="r" b="b"/>
              <a:pathLst>
                <a:path w="3353" h="4644" fill="none" extrusionOk="0">
                  <a:moveTo>
                    <a:pt x="2882" y="1"/>
                  </a:moveTo>
                  <a:cubicBezTo>
                    <a:pt x="3245" y="396"/>
                    <a:pt x="3353" y="1007"/>
                    <a:pt x="3144" y="1503"/>
                  </a:cubicBezTo>
                  <a:cubicBezTo>
                    <a:pt x="2936" y="1997"/>
                    <a:pt x="2423" y="2348"/>
                    <a:pt x="1888" y="2365"/>
                  </a:cubicBezTo>
                  <a:cubicBezTo>
                    <a:pt x="1740" y="2368"/>
                    <a:pt x="1544" y="2381"/>
                    <a:pt x="1509" y="2525"/>
                  </a:cubicBezTo>
                  <a:cubicBezTo>
                    <a:pt x="1493" y="2591"/>
                    <a:pt x="1521" y="2658"/>
                    <a:pt x="1544" y="2722"/>
                  </a:cubicBezTo>
                  <a:cubicBezTo>
                    <a:pt x="1696" y="3133"/>
                    <a:pt x="1642" y="3615"/>
                    <a:pt x="1405" y="3983"/>
                  </a:cubicBezTo>
                  <a:cubicBezTo>
                    <a:pt x="1167" y="4352"/>
                    <a:pt x="753" y="4600"/>
                    <a:pt x="315" y="4634"/>
                  </a:cubicBezTo>
                  <a:cubicBezTo>
                    <a:pt x="200" y="4643"/>
                    <a:pt x="67" y="4630"/>
                    <a:pt x="1" y="4534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4752750" y="2908775"/>
              <a:ext cx="28675" cy="27000"/>
            </a:xfrm>
            <a:custGeom>
              <a:avLst/>
              <a:gdLst/>
              <a:ahLst/>
              <a:cxnLst/>
              <a:rect l="l" t="t" r="r" b="b"/>
              <a:pathLst>
                <a:path w="1147" h="1080" extrusionOk="0">
                  <a:moveTo>
                    <a:pt x="566" y="0"/>
                  </a:moveTo>
                  <a:cubicBezTo>
                    <a:pt x="514" y="0"/>
                    <a:pt x="461" y="8"/>
                    <a:pt x="409" y="24"/>
                  </a:cubicBezTo>
                  <a:cubicBezTo>
                    <a:pt x="177" y="95"/>
                    <a:pt x="1" y="317"/>
                    <a:pt x="23" y="566"/>
                  </a:cubicBezTo>
                  <a:cubicBezTo>
                    <a:pt x="31" y="660"/>
                    <a:pt x="62" y="757"/>
                    <a:pt x="119" y="834"/>
                  </a:cubicBezTo>
                  <a:cubicBezTo>
                    <a:pt x="156" y="899"/>
                    <a:pt x="210" y="954"/>
                    <a:pt x="274" y="999"/>
                  </a:cubicBezTo>
                  <a:cubicBezTo>
                    <a:pt x="357" y="1055"/>
                    <a:pt x="451" y="1080"/>
                    <a:pt x="546" y="1080"/>
                  </a:cubicBezTo>
                  <a:cubicBezTo>
                    <a:pt x="690" y="1080"/>
                    <a:pt x="836" y="1021"/>
                    <a:pt x="942" y="919"/>
                  </a:cubicBezTo>
                  <a:cubicBezTo>
                    <a:pt x="1124" y="748"/>
                    <a:pt x="1146" y="471"/>
                    <a:pt x="1020" y="260"/>
                  </a:cubicBezTo>
                  <a:cubicBezTo>
                    <a:pt x="923" y="97"/>
                    <a:pt x="749" y="0"/>
                    <a:pt x="5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4853725" y="2954500"/>
              <a:ext cx="13125" cy="13025"/>
            </a:xfrm>
            <a:custGeom>
              <a:avLst/>
              <a:gdLst/>
              <a:ahLst/>
              <a:cxnLst/>
              <a:rect l="l" t="t" r="r" b="b"/>
              <a:pathLst>
                <a:path w="525" h="521" extrusionOk="0">
                  <a:moveTo>
                    <a:pt x="261" y="1"/>
                  </a:moveTo>
                  <a:cubicBezTo>
                    <a:pt x="243" y="1"/>
                    <a:pt x="226" y="5"/>
                    <a:pt x="209" y="8"/>
                  </a:cubicBezTo>
                  <a:cubicBezTo>
                    <a:pt x="200" y="10"/>
                    <a:pt x="192" y="11"/>
                    <a:pt x="183" y="15"/>
                  </a:cubicBezTo>
                  <a:cubicBezTo>
                    <a:pt x="143" y="31"/>
                    <a:pt x="108" y="50"/>
                    <a:pt x="78" y="82"/>
                  </a:cubicBezTo>
                  <a:cubicBezTo>
                    <a:pt x="47" y="114"/>
                    <a:pt x="29" y="148"/>
                    <a:pt x="14" y="190"/>
                  </a:cubicBezTo>
                  <a:cubicBezTo>
                    <a:pt x="1" y="233"/>
                    <a:pt x="4" y="274"/>
                    <a:pt x="12" y="317"/>
                  </a:cubicBezTo>
                  <a:cubicBezTo>
                    <a:pt x="13" y="326"/>
                    <a:pt x="15" y="334"/>
                    <a:pt x="19" y="342"/>
                  </a:cubicBezTo>
                  <a:cubicBezTo>
                    <a:pt x="26" y="361"/>
                    <a:pt x="35" y="382"/>
                    <a:pt x="46" y="400"/>
                  </a:cubicBezTo>
                  <a:cubicBezTo>
                    <a:pt x="72" y="436"/>
                    <a:pt x="99" y="463"/>
                    <a:pt x="137" y="486"/>
                  </a:cubicBezTo>
                  <a:cubicBezTo>
                    <a:pt x="173" y="509"/>
                    <a:pt x="215" y="518"/>
                    <a:pt x="258" y="520"/>
                  </a:cubicBezTo>
                  <a:cubicBezTo>
                    <a:pt x="260" y="520"/>
                    <a:pt x="263" y="520"/>
                    <a:pt x="266" y="520"/>
                  </a:cubicBezTo>
                  <a:cubicBezTo>
                    <a:pt x="278" y="520"/>
                    <a:pt x="290" y="518"/>
                    <a:pt x="302" y="516"/>
                  </a:cubicBezTo>
                  <a:cubicBezTo>
                    <a:pt x="318" y="514"/>
                    <a:pt x="331" y="513"/>
                    <a:pt x="347" y="507"/>
                  </a:cubicBezTo>
                  <a:cubicBezTo>
                    <a:pt x="387" y="490"/>
                    <a:pt x="419" y="472"/>
                    <a:pt x="450" y="441"/>
                  </a:cubicBezTo>
                  <a:cubicBezTo>
                    <a:pt x="464" y="427"/>
                    <a:pt x="477" y="409"/>
                    <a:pt x="488" y="393"/>
                  </a:cubicBezTo>
                  <a:cubicBezTo>
                    <a:pt x="499" y="376"/>
                    <a:pt x="507" y="353"/>
                    <a:pt x="513" y="334"/>
                  </a:cubicBezTo>
                  <a:cubicBezTo>
                    <a:pt x="521" y="315"/>
                    <a:pt x="522" y="293"/>
                    <a:pt x="523" y="273"/>
                  </a:cubicBezTo>
                  <a:cubicBezTo>
                    <a:pt x="524" y="263"/>
                    <a:pt x="524" y="255"/>
                    <a:pt x="523" y="245"/>
                  </a:cubicBezTo>
                  <a:cubicBezTo>
                    <a:pt x="517" y="201"/>
                    <a:pt x="510" y="164"/>
                    <a:pt x="485" y="125"/>
                  </a:cubicBezTo>
                  <a:cubicBezTo>
                    <a:pt x="462" y="88"/>
                    <a:pt x="434" y="64"/>
                    <a:pt x="398" y="39"/>
                  </a:cubicBezTo>
                  <a:cubicBezTo>
                    <a:pt x="381" y="28"/>
                    <a:pt x="360" y="21"/>
                    <a:pt x="341" y="15"/>
                  </a:cubicBezTo>
                  <a:cubicBezTo>
                    <a:pt x="337" y="13"/>
                    <a:pt x="332" y="13"/>
                    <a:pt x="327" y="11"/>
                  </a:cubicBezTo>
                  <a:cubicBezTo>
                    <a:pt x="310" y="5"/>
                    <a:pt x="292" y="2"/>
                    <a:pt x="274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4803600" y="2899200"/>
              <a:ext cx="45200" cy="43950"/>
            </a:xfrm>
            <a:custGeom>
              <a:avLst/>
              <a:gdLst/>
              <a:ahLst/>
              <a:cxnLst/>
              <a:rect l="l" t="t" r="r" b="b"/>
              <a:pathLst>
                <a:path w="1808" h="1758" extrusionOk="0">
                  <a:moveTo>
                    <a:pt x="884" y="0"/>
                  </a:moveTo>
                  <a:cubicBezTo>
                    <a:pt x="707" y="0"/>
                    <a:pt x="528" y="51"/>
                    <a:pt x="387" y="154"/>
                  </a:cubicBezTo>
                  <a:cubicBezTo>
                    <a:pt x="158" y="320"/>
                    <a:pt x="17" y="585"/>
                    <a:pt x="9" y="868"/>
                  </a:cubicBezTo>
                  <a:cubicBezTo>
                    <a:pt x="0" y="1139"/>
                    <a:pt x="135" y="1409"/>
                    <a:pt x="355" y="1567"/>
                  </a:cubicBezTo>
                  <a:cubicBezTo>
                    <a:pt x="482" y="1671"/>
                    <a:pt x="641" y="1737"/>
                    <a:pt x="809" y="1754"/>
                  </a:cubicBezTo>
                  <a:cubicBezTo>
                    <a:pt x="835" y="1756"/>
                    <a:pt x="861" y="1758"/>
                    <a:pt x="888" y="1758"/>
                  </a:cubicBezTo>
                  <a:cubicBezTo>
                    <a:pt x="1138" y="1758"/>
                    <a:pt x="1390" y="1640"/>
                    <a:pt x="1553" y="1452"/>
                  </a:cubicBezTo>
                  <a:cubicBezTo>
                    <a:pt x="1745" y="1232"/>
                    <a:pt x="1808" y="933"/>
                    <a:pt x="1736" y="652"/>
                  </a:cubicBezTo>
                  <a:cubicBezTo>
                    <a:pt x="1663" y="369"/>
                    <a:pt x="1455" y="148"/>
                    <a:pt x="1184" y="51"/>
                  </a:cubicBezTo>
                  <a:cubicBezTo>
                    <a:pt x="1089" y="17"/>
                    <a:pt x="987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4781250" y="2885650"/>
              <a:ext cx="23000" cy="20075"/>
            </a:xfrm>
            <a:custGeom>
              <a:avLst/>
              <a:gdLst/>
              <a:ahLst/>
              <a:cxnLst/>
              <a:rect l="l" t="t" r="r" b="b"/>
              <a:pathLst>
                <a:path w="920" h="803" extrusionOk="0">
                  <a:moveTo>
                    <a:pt x="446" y="0"/>
                  </a:moveTo>
                  <a:cubicBezTo>
                    <a:pt x="328" y="0"/>
                    <a:pt x="210" y="47"/>
                    <a:pt x="130" y="137"/>
                  </a:cubicBezTo>
                  <a:cubicBezTo>
                    <a:pt x="35" y="245"/>
                    <a:pt x="0" y="399"/>
                    <a:pt x="58" y="535"/>
                  </a:cubicBezTo>
                  <a:cubicBezTo>
                    <a:pt x="123" y="683"/>
                    <a:pt x="250" y="787"/>
                    <a:pt x="414" y="801"/>
                  </a:cubicBezTo>
                  <a:cubicBezTo>
                    <a:pt x="422" y="802"/>
                    <a:pt x="430" y="802"/>
                    <a:pt x="438" y="802"/>
                  </a:cubicBezTo>
                  <a:cubicBezTo>
                    <a:pt x="497" y="802"/>
                    <a:pt x="557" y="786"/>
                    <a:pt x="612" y="757"/>
                  </a:cubicBezTo>
                  <a:cubicBezTo>
                    <a:pt x="615" y="755"/>
                    <a:pt x="620" y="752"/>
                    <a:pt x="625" y="750"/>
                  </a:cubicBezTo>
                  <a:cubicBezTo>
                    <a:pt x="629" y="748"/>
                    <a:pt x="633" y="745"/>
                    <a:pt x="637" y="741"/>
                  </a:cubicBezTo>
                  <a:cubicBezTo>
                    <a:pt x="686" y="713"/>
                    <a:pt x="729" y="675"/>
                    <a:pt x="763" y="628"/>
                  </a:cubicBezTo>
                  <a:cubicBezTo>
                    <a:pt x="920" y="409"/>
                    <a:pt x="787" y="44"/>
                    <a:pt x="513" y="5"/>
                  </a:cubicBezTo>
                  <a:cubicBezTo>
                    <a:pt x="491" y="2"/>
                    <a:pt x="468" y="0"/>
                    <a:pt x="4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69" name="Google Shape;369;p29"/>
          <p:cNvGrpSpPr/>
          <p:nvPr/>
        </p:nvGrpSpPr>
        <p:grpSpPr>
          <a:xfrm>
            <a:off x="8036777" y="3631611"/>
            <a:ext cx="504167" cy="471428"/>
            <a:chOff x="5569775" y="2016450"/>
            <a:chExt cx="296825" cy="277550"/>
          </a:xfrm>
        </p:grpSpPr>
        <p:sp>
          <p:nvSpPr>
            <p:cNvPr id="370" name="Google Shape;370;p29"/>
            <p:cNvSpPr/>
            <p:nvPr/>
          </p:nvSpPr>
          <p:spPr>
            <a:xfrm>
              <a:off x="5647700" y="2027100"/>
              <a:ext cx="140000" cy="266900"/>
            </a:xfrm>
            <a:custGeom>
              <a:avLst/>
              <a:gdLst/>
              <a:ahLst/>
              <a:cxnLst/>
              <a:rect l="l" t="t" r="r" b="b"/>
              <a:pathLst>
                <a:path w="5600" h="10676" extrusionOk="0">
                  <a:moveTo>
                    <a:pt x="3084" y="254"/>
                  </a:moveTo>
                  <a:cubicBezTo>
                    <a:pt x="3109" y="254"/>
                    <a:pt x="3133" y="255"/>
                    <a:pt x="3159" y="257"/>
                  </a:cubicBezTo>
                  <a:cubicBezTo>
                    <a:pt x="4447" y="348"/>
                    <a:pt x="5334" y="2701"/>
                    <a:pt x="5135" y="5503"/>
                  </a:cubicBezTo>
                  <a:cubicBezTo>
                    <a:pt x="4944" y="8216"/>
                    <a:pt x="3770" y="10421"/>
                    <a:pt x="2515" y="10421"/>
                  </a:cubicBezTo>
                  <a:cubicBezTo>
                    <a:pt x="2490" y="10421"/>
                    <a:pt x="2465" y="10420"/>
                    <a:pt x="2440" y="10419"/>
                  </a:cubicBezTo>
                  <a:cubicBezTo>
                    <a:pt x="1153" y="10328"/>
                    <a:pt x="266" y="7974"/>
                    <a:pt x="464" y="5172"/>
                  </a:cubicBezTo>
                  <a:cubicBezTo>
                    <a:pt x="656" y="2461"/>
                    <a:pt x="1831" y="254"/>
                    <a:pt x="3084" y="254"/>
                  </a:cubicBezTo>
                  <a:close/>
                  <a:moveTo>
                    <a:pt x="3083" y="1"/>
                  </a:moveTo>
                  <a:cubicBezTo>
                    <a:pt x="1674" y="1"/>
                    <a:pt x="415" y="2265"/>
                    <a:pt x="211" y="5155"/>
                  </a:cubicBezTo>
                  <a:cubicBezTo>
                    <a:pt x="0" y="8145"/>
                    <a:pt x="972" y="10568"/>
                    <a:pt x="2423" y="10671"/>
                  </a:cubicBezTo>
                  <a:cubicBezTo>
                    <a:pt x="2454" y="10673"/>
                    <a:pt x="2485" y="10675"/>
                    <a:pt x="2515" y="10675"/>
                  </a:cubicBezTo>
                  <a:lnTo>
                    <a:pt x="2516" y="10674"/>
                  </a:lnTo>
                  <a:cubicBezTo>
                    <a:pt x="3922" y="10674"/>
                    <a:pt x="5184" y="8410"/>
                    <a:pt x="5388" y="5520"/>
                  </a:cubicBezTo>
                  <a:cubicBezTo>
                    <a:pt x="5599" y="2530"/>
                    <a:pt x="4628" y="107"/>
                    <a:pt x="3176" y="4"/>
                  </a:cubicBezTo>
                  <a:cubicBezTo>
                    <a:pt x="3145" y="2"/>
                    <a:pt x="3114" y="1"/>
                    <a:pt x="3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5591250" y="2074650"/>
              <a:ext cx="275350" cy="172825"/>
            </a:xfrm>
            <a:custGeom>
              <a:avLst/>
              <a:gdLst/>
              <a:ahLst/>
              <a:cxnLst/>
              <a:rect l="l" t="t" r="r" b="b"/>
              <a:pathLst>
                <a:path w="11014" h="6913" extrusionOk="0">
                  <a:moveTo>
                    <a:pt x="2397" y="254"/>
                  </a:moveTo>
                  <a:cubicBezTo>
                    <a:pt x="3551" y="254"/>
                    <a:pt x="5010" y="661"/>
                    <a:pt x="6402" y="1371"/>
                  </a:cubicBezTo>
                  <a:cubicBezTo>
                    <a:pt x="9042" y="2717"/>
                    <a:pt x="10713" y="4748"/>
                    <a:pt x="10126" y="5899"/>
                  </a:cubicBezTo>
                  <a:cubicBezTo>
                    <a:pt x="9876" y="6389"/>
                    <a:pt x="9220" y="6659"/>
                    <a:pt x="8279" y="6659"/>
                  </a:cubicBezTo>
                  <a:cubicBezTo>
                    <a:pt x="7125" y="6659"/>
                    <a:pt x="5665" y="6252"/>
                    <a:pt x="4274" y="5543"/>
                  </a:cubicBezTo>
                  <a:cubicBezTo>
                    <a:pt x="2981" y="4883"/>
                    <a:pt x="1880" y="4038"/>
                    <a:pt x="1177" y="3165"/>
                  </a:cubicBezTo>
                  <a:cubicBezTo>
                    <a:pt x="497" y="2318"/>
                    <a:pt x="273" y="1554"/>
                    <a:pt x="549" y="1015"/>
                  </a:cubicBezTo>
                  <a:cubicBezTo>
                    <a:pt x="800" y="524"/>
                    <a:pt x="1455" y="254"/>
                    <a:pt x="2397" y="254"/>
                  </a:cubicBezTo>
                  <a:close/>
                  <a:moveTo>
                    <a:pt x="2397" y="1"/>
                  </a:moveTo>
                  <a:cubicBezTo>
                    <a:pt x="1356" y="1"/>
                    <a:pt x="619" y="320"/>
                    <a:pt x="323" y="899"/>
                  </a:cubicBezTo>
                  <a:cubicBezTo>
                    <a:pt x="0" y="1534"/>
                    <a:pt x="233" y="2394"/>
                    <a:pt x="980" y="3323"/>
                  </a:cubicBezTo>
                  <a:cubicBezTo>
                    <a:pt x="1705" y="4224"/>
                    <a:pt x="2834" y="5092"/>
                    <a:pt x="4159" y="5768"/>
                  </a:cubicBezTo>
                  <a:cubicBezTo>
                    <a:pt x="5584" y="6495"/>
                    <a:pt x="7086" y="6913"/>
                    <a:pt x="8278" y="6913"/>
                  </a:cubicBezTo>
                  <a:lnTo>
                    <a:pt x="8278" y="6912"/>
                  </a:lnTo>
                  <a:cubicBezTo>
                    <a:pt x="9320" y="6912"/>
                    <a:pt x="10057" y="6592"/>
                    <a:pt x="10352" y="6014"/>
                  </a:cubicBezTo>
                  <a:cubicBezTo>
                    <a:pt x="11013" y="4717"/>
                    <a:pt x="9328" y="2579"/>
                    <a:pt x="6517" y="1145"/>
                  </a:cubicBezTo>
                  <a:cubicBezTo>
                    <a:pt x="5091" y="417"/>
                    <a:pt x="3589" y="1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5569775" y="2080650"/>
              <a:ext cx="279300" cy="164850"/>
            </a:xfrm>
            <a:custGeom>
              <a:avLst/>
              <a:gdLst/>
              <a:ahLst/>
              <a:cxnLst/>
              <a:rect l="l" t="t" r="r" b="b"/>
              <a:pathLst>
                <a:path w="11172" h="6594" extrusionOk="0">
                  <a:moveTo>
                    <a:pt x="8557" y="254"/>
                  </a:moveTo>
                  <a:cubicBezTo>
                    <a:pt x="9661" y="254"/>
                    <a:pt x="10405" y="563"/>
                    <a:pt x="10652" y="1124"/>
                  </a:cubicBezTo>
                  <a:cubicBezTo>
                    <a:pt x="10897" y="1679"/>
                    <a:pt x="10632" y="2429"/>
                    <a:pt x="9906" y="3236"/>
                  </a:cubicBezTo>
                  <a:cubicBezTo>
                    <a:pt x="9156" y="4070"/>
                    <a:pt x="8011" y="4852"/>
                    <a:pt x="6683" y="5439"/>
                  </a:cubicBezTo>
                  <a:cubicBezTo>
                    <a:pt x="5369" y="6021"/>
                    <a:pt x="4018" y="6341"/>
                    <a:pt x="2915" y="6341"/>
                  </a:cubicBezTo>
                  <a:cubicBezTo>
                    <a:pt x="1812" y="6341"/>
                    <a:pt x="1068" y="6032"/>
                    <a:pt x="820" y="5472"/>
                  </a:cubicBezTo>
                  <a:cubicBezTo>
                    <a:pt x="298" y="4291"/>
                    <a:pt x="2078" y="2355"/>
                    <a:pt x="4789" y="1156"/>
                  </a:cubicBezTo>
                  <a:cubicBezTo>
                    <a:pt x="6103" y="574"/>
                    <a:pt x="7442" y="254"/>
                    <a:pt x="8557" y="254"/>
                  </a:cubicBezTo>
                  <a:close/>
                  <a:moveTo>
                    <a:pt x="8557" y="1"/>
                  </a:moveTo>
                  <a:cubicBezTo>
                    <a:pt x="7407" y="1"/>
                    <a:pt x="6033" y="329"/>
                    <a:pt x="4686" y="924"/>
                  </a:cubicBezTo>
                  <a:cubicBezTo>
                    <a:pt x="1800" y="2201"/>
                    <a:pt x="0" y="4243"/>
                    <a:pt x="588" y="5573"/>
                  </a:cubicBezTo>
                  <a:cubicBezTo>
                    <a:pt x="879" y="6231"/>
                    <a:pt x="1705" y="6594"/>
                    <a:pt x="2915" y="6594"/>
                  </a:cubicBezTo>
                  <a:cubicBezTo>
                    <a:pt x="4064" y="6594"/>
                    <a:pt x="5439" y="6266"/>
                    <a:pt x="6786" y="5671"/>
                  </a:cubicBezTo>
                  <a:cubicBezTo>
                    <a:pt x="8146" y="5070"/>
                    <a:pt x="9321" y="4265"/>
                    <a:pt x="10094" y="3405"/>
                  </a:cubicBezTo>
                  <a:cubicBezTo>
                    <a:pt x="10891" y="2519"/>
                    <a:pt x="11171" y="1673"/>
                    <a:pt x="10884" y="1021"/>
                  </a:cubicBezTo>
                  <a:cubicBezTo>
                    <a:pt x="10592" y="363"/>
                    <a:pt x="9766" y="1"/>
                    <a:pt x="85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5694950" y="2128825"/>
              <a:ext cx="58175" cy="58175"/>
            </a:xfrm>
            <a:custGeom>
              <a:avLst/>
              <a:gdLst/>
              <a:ahLst/>
              <a:cxnLst/>
              <a:rect l="l" t="t" r="r" b="b"/>
              <a:pathLst>
                <a:path w="2327" h="2327" extrusionOk="0">
                  <a:moveTo>
                    <a:pt x="1163" y="0"/>
                  </a:moveTo>
                  <a:cubicBezTo>
                    <a:pt x="521" y="0"/>
                    <a:pt x="0" y="520"/>
                    <a:pt x="0" y="1164"/>
                  </a:cubicBezTo>
                  <a:cubicBezTo>
                    <a:pt x="0" y="1806"/>
                    <a:pt x="521" y="2327"/>
                    <a:pt x="1163" y="2327"/>
                  </a:cubicBezTo>
                  <a:cubicBezTo>
                    <a:pt x="1807" y="2327"/>
                    <a:pt x="2327" y="1806"/>
                    <a:pt x="2327" y="1164"/>
                  </a:cubicBezTo>
                  <a:cubicBezTo>
                    <a:pt x="2327" y="520"/>
                    <a:pt x="1807" y="0"/>
                    <a:pt x="1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" name="Google Shape;374;p29"/>
            <p:cNvSpPr/>
            <p:nvPr/>
          </p:nvSpPr>
          <p:spPr>
            <a:xfrm>
              <a:off x="5799200" y="2222250"/>
              <a:ext cx="39725" cy="39750"/>
            </a:xfrm>
            <a:custGeom>
              <a:avLst/>
              <a:gdLst/>
              <a:ahLst/>
              <a:cxnLst/>
              <a:rect l="l" t="t" r="r" b="b"/>
              <a:pathLst>
                <a:path w="1589" h="1590" extrusionOk="0">
                  <a:moveTo>
                    <a:pt x="794" y="1"/>
                  </a:moveTo>
                  <a:cubicBezTo>
                    <a:pt x="355" y="1"/>
                    <a:pt x="0" y="356"/>
                    <a:pt x="0" y="795"/>
                  </a:cubicBezTo>
                  <a:cubicBezTo>
                    <a:pt x="0" y="1234"/>
                    <a:pt x="355" y="1589"/>
                    <a:pt x="794" y="1589"/>
                  </a:cubicBezTo>
                  <a:cubicBezTo>
                    <a:pt x="1234" y="1589"/>
                    <a:pt x="1589" y="1234"/>
                    <a:pt x="1589" y="795"/>
                  </a:cubicBezTo>
                  <a:cubicBezTo>
                    <a:pt x="1589" y="356"/>
                    <a:pt x="1234" y="1"/>
                    <a:pt x="7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" name="Google Shape;375;p29"/>
            <p:cNvSpPr/>
            <p:nvPr/>
          </p:nvSpPr>
          <p:spPr>
            <a:xfrm>
              <a:off x="5730775" y="2016450"/>
              <a:ext cx="39750" cy="39725"/>
            </a:xfrm>
            <a:custGeom>
              <a:avLst/>
              <a:gdLst/>
              <a:ahLst/>
              <a:cxnLst/>
              <a:rect l="l" t="t" r="r" b="b"/>
              <a:pathLst>
                <a:path w="1590" h="1589" extrusionOk="0">
                  <a:moveTo>
                    <a:pt x="794" y="0"/>
                  </a:moveTo>
                  <a:cubicBezTo>
                    <a:pt x="356" y="0"/>
                    <a:pt x="0" y="355"/>
                    <a:pt x="0" y="794"/>
                  </a:cubicBezTo>
                  <a:cubicBezTo>
                    <a:pt x="0" y="1233"/>
                    <a:pt x="356" y="1589"/>
                    <a:pt x="794" y="1589"/>
                  </a:cubicBezTo>
                  <a:cubicBezTo>
                    <a:pt x="1234" y="1589"/>
                    <a:pt x="1590" y="1233"/>
                    <a:pt x="1590" y="794"/>
                  </a:cubicBezTo>
                  <a:cubicBezTo>
                    <a:pt x="1590" y="355"/>
                    <a:pt x="1234" y="0"/>
                    <a:pt x="7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" name="Google Shape;376;p29"/>
            <p:cNvSpPr/>
            <p:nvPr/>
          </p:nvSpPr>
          <p:spPr>
            <a:xfrm>
              <a:off x="5574200" y="2206350"/>
              <a:ext cx="39750" cy="39775"/>
            </a:xfrm>
            <a:custGeom>
              <a:avLst/>
              <a:gdLst/>
              <a:ahLst/>
              <a:cxnLst/>
              <a:rect l="l" t="t" r="r" b="b"/>
              <a:pathLst>
                <a:path w="1590" h="1591" extrusionOk="0">
                  <a:moveTo>
                    <a:pt x="795" y="1"/>
                  </a:moveTo>
                  <a:cubicBezTo>
                    <a:pt x="356" y="1"/>
                    <a:pt x="1" y="357"/>
                    <a:pt x="1" y="796"/>
                  </a:cubicBezTo>
                  <a:cubicBezTo>
                    <a:pt x="1" y="1234"/>
                    <a:pt x="356" y="1590"/>
                    <a:pt x="795" y="1590"/>
                  </a:cubicBezTo>
                  <a:cubicBezTo>
                    <a:pt x="1233" y="1590"/>
                    <a:pt x="1589" y="1234"/>
                    <a:pt x="1589" y="796"/>
                  </a:cubicBezTo>
                  <a:cubicBezTo>
                    <a:pt x="1589" y="357"/>
                    <a:pt x="1233" y="1"/>
                    <a:pt x="7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77" name="Google Shape;377;p29"/>
          <p:cNvGrpSpPr/>
          <p:nvPr/>
        </p:nvGrpSpPr>
        <p:grpSpPr>
          <a:xfrm>
            <a:off x="8530813" y="1092976"/>
            <a:ext cx="634035" cy="734723"/>
            <a:chOff x="5413223" y="610564"/>
            <a:chExt cx="475526" cy="551042"/>
          </a:xfrm>
        </p:grpSpPr>
        <p:sp>
          <p:nvSpPr>
            <p:cNvPr id="378" name="Google Shape;378;p29"/>
            <p:cNvSpPr/>
            <p:nvPr/>
          </p:nvSpPr>
          <p:spPr>
            <a:xfrm rot="1187835">
              <a:off x="5481430" y="654110"/>
              <a:ext cx="337722" cy="461634"/>
            </a:xfrm>
            <a:custGeom>
              <a:avLst/>
              <a:gdLst/>
              <a:ahLst/>
              <a:cxnLst/>
              <a:rect l="l" t="t" r="r" b="b"/>
              <a:pathLst>
                <a:path w="11373" h="15614" extrusionOk="0">
                  <a:moveTo>
                    <a:pt x="5168" y="0"/>
                  </a:moveTo>
                  <a:cubicBezTo>
                    <a:pt x="4532" y="0"/>
                    <a:pt x="3900" y="51"/>
                    <a:pt x="3471" y="155"/>
                  </a:cubicBezTo>
                  <a:cubicBezTo>
                    <a:pt x="2067" y="494"/>
                    <a:pt x="4054" y="1487"/>
                    <a:pt x="4253" y="2250"/>
                  </a:cubicBezTo>
                  <a:cubicBezTo>
                    <a:pt x="4341" y="2585"/>
                    <a:pt x="4536" y="8886"/>
                    <a:pt x="4426" y="9025"/>
                  </a:cubicBezTo>
                  <a:cubicBezTo>
                    <a:pt x="3891" y="9689"/>
                    <a:pt x="0" y="14569"/>
                    <a:pt x="658" y="14853"/>
                  </a:cubicBezTo>
                  <a:cubicBezTo>
                    <a:pt x="1928" y="15400"/>
                    <a:pt x="3697" y="15614"/>
                    <a:pt x="5428" y="15614"/>
                  </a:cubicBezTo>
                  <a:cubicBezTo>
                    <a:pt x="8459" y="15614"/>
                    <a:pt x="11373" y="14958"/>
                    <a:pt x="11280" y="14286"/>
                  </a:cubicBezTo>
                  <a:cubicBezTo>
                    <a:pt x="11135" y="13229"/>
                    <a:pt x="7981" y="9506"/>
                    <a:pt x="7380" y="9052"/>
                  </a:cubicBezTo>
                  <a:cubicBezTo>
                    <a:pt x="6780" y="8595"/>
                    <a:pt x="6336" y="2031"/>
                    <a:pt x="6336" y="2031"/>
                  </a:cubicBezTo>
                  <a:cubicBezTo>
                    <a:pt x="6336" y="2031"/>
                    <a:pt x="7264" y="1089"/>
                    <a:pt x="7490" y="546"/>
                  </a:cubicBezTo>
                  <a:cubicBezTo>
                    <a:pt x="7640" y="189"/>
                    <a:pt x="6395" y="0"/>
                    <a:pt x="5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" name="Google Shape;379;p29"/>
            <p:cNvSpPr/>
            <p:nvPr/>
          </p:nvSpPr>
          <p:spPr>
            <a:xfrm rot="1187835">
              <a:off x="5494847" y="654101"/>
              <a:ext cx="324508" cy="466335"/>
            </a:xfrm>
            <a:custGeom>
              <a:avLst/>
              <a:gdLst/>
              <a:ahLst/>
              <a:cxnLst/>
              <a:rect l="l" t="t" r="r" b="b"/>
              <a:pathLst>
                <a:path w="10928" h="15773" extrusionOk="0">
                  <a:moveTo>
                    <a:pt x="4691" y="165"/>
                  </a:moveTo>
                  <a:cubicBezTo>
                    <a:pt x="5706" y="165"/>
                    <a:pt x="6720" y="297"/>
                    <a:pt x="6929" y="519"/>
                  </a:cubicBezTo>
                  <a:cubicBezTo>
                    <a:pt x="6957" y="550"/>
                    <a:pt x="6957" y="569"/>
                    <a:pt x="6950" y="594"/>
                  </a:cubicBezTo>
                  <a:lnTo>
                    <a:pt x="6948" y="596"/>
                  </a:lnTo>
                  <a:cubicBezTo>
                    <a:pt x="6731" y="1118"/>
                    <a:pt x="5821" y="2047"/>
                    <a:pt x="5811" y="2055"/>
                  </a:cubicBezTo>
                  <a:cubicBezTo>
                    <a:pt x="5795" y="2072"/>
                    <a:pt x="5785" y="2095"/>
                    <a:pt x="5788" y="2120"/>
                  </a:cubicBezTo>
                  <a:cubicBezTo>
                    <a:pt x="5833" y="2795"/>
                    <a:pt x="6251" y="8736"/>
                    <a:pt x="6864" y="9201"/>
                  </a:cubicBezTo>
                  <a:cubicBezTo>
                    <a:pt x="7506" y="9687"/>
                    <a:pt x="10595" y="13384"/>
                    <a:pt x="10732" y="14380"/>
                  </a:cubicBezTo>
                  <a:cubicBezTo>
                    <a:pt x="10750" y="14515"/>
                    <a:pt x="10571" y="14676"/>
                    <a:pt x="10240" y="14827"/>
                  </a:cubicBezTo>
                  <a:cubicBezTo>
                    <a:pt x="9317" y="15252"/>
                    <a:pt x="7155" y="15610"/>
                    <a:pt x="4924" y="15610"/>
                  </a:cubicBezTo>
                  <a:cubicBezTo>
                    <a:pt x="3226" y="15610"/>
                    <a:pt x="1487" y="15403"/>
                    <a:pt x="226" y="14859"/>
                  </a:cubicBezTo>
                  <a:cubicBezTo>
                    <a:pt x="191" y="14844"/>
                    <a:pt x="194" y="14750"/>
                    <a:pt x="235" y="14619"/>
                  </a:cubicBezTo>
                  <a:cubicBezTo>
                    <a:pt x="600" y="13438"/>
                    <a:pt x="3676" y="9594"/>
                    <a:pt x="4026" y="9159"/>
                  </a:cubicBezTo>
                  <a:cubicBezTo>
                    <a:pt x="4032" y="9152"/>
                    <a:pt x="4043" y="9131"/>
                    <a:pt x="4045" y="9121"/>
                  </a:cubicBezTo>
                  <a:cubicBezTo>
                    <a:pt x="4161" y="8747"/>
                    <a:pt x="3939" y="2578"/>
                    <a:pt x="3869" y="2312"/>
                  </a:cubicBezTo>
                  <a:cubicBezTo>
                    <a:pt x="3792" y="2012"/>
                    <a:pt x="3476" y="1698"/>
                    <a:pt x="3172" y="1393"/>
                  </a:cubicBezTo>
                  <a:cubicBezTo>
                    <a:pt x="2860" y="1083"/>
                    <a:pt x="2537" y="760"/>
                    <a:pt x="2598" y="564"/>
                  </a:cubicBezTo>
                  <a:cubicBezTo>
                    <a:pt x="2630" y="462"/>
                    <a:pt x="2773" y="380"/>
                    <a:pt x="3025" y="319"/>
                  </a:cubicBezTo>
                  <a:cubicBezTo>
                    <a:pt x="3463" y="213"/>
                    <a:pt x="4077" y="165"/>
                    <a:pt x="4691" y="165"/>
                  </a:cubicBezTo>
                  <a:close/>
                  <a:moveTo>
                    <a:pt x="4731" y="0"/>
                  </a:moveTo>
                  <a:cubicBezTo>
                    <a:pt x="4063" y="0"/>
                    <a:pt x="3406" y="55"/>
                    <a:pt x="2986" y="156"/>
                  </a:cubicBezTo>
                  <a:cubicBezTo>
                    <a:pt x="2669" y="233"/>
                    <a:pt x="2490" y="350"/>
                    <a:pt x="2439" y="515"/>
                  </a:cubicBezTo>
                  <a:lnTo>
                    <a:pt x="2438" y="515"/>
                  </a:lnTo>
                  <a:cubicBezTo>
                    <a:pt x="2348" y="808"/>
                    <a:pt x="2690" y="1150"/>
                    <a:pt x="3053" y="1512"/>
                  </a:cubicBezTo>
                  <a:cubicBezTo>
                    <a:pt x="3342" y="1801"/>
                    <a:pt x="3642" y="2099"/>
                    <a:pt x="3708" y="2355"/>
                  </a:cubicBezTo>
                  <a:cubicBezTo>
                    <a:pt x="3804" y="2722"/>
                    <a:pt x="3963" y="8722"/>
                    <a:pt x="3887" y="9065"/>
                  </a:cubicBezTo>
                  <a:cubicBezTo>
                    <a:pt x="3500" y="9547"/>
                    <a:pt x="447" y="13368"/>
                    <a:pt x="74" y="14569"/>
                  </a:cubicBezTo>
                  <a:cubicBezTo>
                    <a:pt x="1" y="14808"/>
                    <a:pt x="29" y="14957"/>
                    <a:pt x="160" y="15012"/>
                  </a:cubicBezTo>
                  <a:cubicBezTo>
                    <a:pt x="1438" y="15562"/>
                    <a:pt x="3200" y="15773"/>
                    <a:pt x="4922" y="15773"/>
                  </a:cubicBezTo>
                  <a:cubicBezTo>
                    <a:pt x="7183" y="15773"/>
                    <a:pt x="9374" y="15410"/>
                    <a:pt x="10310" y="14979"/>
                  </a:cubicBezTo>
                  <a:cubicBezTo>
                    <a:pt x="10735" y="14783"/>
                    <a:pt x="10928" y="14574"/>
                    <a:pt x="10897" y="14356"/>
                  </a:cubicBezTo>
                  <a:cubicBezTo>
                    <a:pt x="10748" y="13269"/>
                    <a:pt x="7572" y="9527"/>
                    <a:pt x="6965" y="9067"/>
                  </a:cubicBezTo>
                  <a:cubicBezTo>
                    <a:pt x="6548" y="8752"/>
                    <a:pt x="6135" y="4770"/>
                    <a:pt x="5957" y="2146"/>
                  </a:cubicBezTo>
                  <a:cubicBezTo>
                    <a:pt x="6113" y="1984"/>
                    <a:pt x="6891" y="1167"/>
                    <a:pt x="7102" y="661"/>
                  </a:cubicBezTo>
                  <a:cubicBezTo>
                    <a:pt x="7104" y="659"/>
                    <a:pt x="7111" y="640"/>
                    <a:pt x="7111" y="638"/>
                  </a:cubicBezTo>
                  <a:cubicBezTo>
                    <a:pt x="7129" y="580"/>
                    <a:pt x="7133" y="493"/>
                    <a:pt x="7050" y="405"/>
                  </a:cubicBezTo>
                  <a:cubicBezTo>
                    <a:pt x="6789" y="126"/>
                    <a:pt x="5748" y="0"/>
                    <a:pt x="4731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" name="Google Shape;380;p29"/>
            <p:cNvSpPr/>
            <p:nvPr/>
          </p:nvSpPr>
          <p:spPr>
            <a:xfrm rot="1187835">
              <a:off x="5472157" y="947045"/>
              <a:ext cx="277827" cy="144220"/>
            </a:xfrm>
            <a:custGeom>
              <a:avLst/>
              <a:gdLst/>
              <a:ahLst/>
              <a:cxnLst/>
              <a:rect l="l" t="t" r="r" b="b"/>
              <a:pathLst>
                <a:path w="9356" h="4878" extrusionOk="0">
                  <a:moveTo>
                    <a:pt x="5003" y="1"/>
                  </a:moveTo>
                  <a:cubicBezTo>
                    <a:pt x="4219" y="1"/>
                    <a:pt x="3172" y="58"/>
                    <a:pt x="2890" y="351"/>
                  </a:cubicBezTo>
                  <a:cubicBezTo>
                    <a:pt x="2424" y="834"/>
                    <a:pt x="1" y="4345"/>
                    <a:pt x="502" y="4526"/>
                  </a:cubicBezTo>
                  <a:cubicBezTo>
                    <a:pt x="1167" y="4765"/>
                    <a:pt x="2684" y="4878"/>
                    <a:pt x="4268" y="4878"/>
                  </a:cubicBezTo>
                  <a:cubicBezTo>
                    <a:pt x="6731" y="4878"/>
                    <a:pt x="9356" y="4606"/>
                    <a:pt x="9186" y="4118"/>
                  </a:cubicBezTo>
                  <a:cubicBezTo>
                    <a:pt x="8966" y="3482"/>
                    <a:pt x="6499" y="88"/>
                    <a:pt x="5913" y="25"/>
                  </a:cubicBezTo>
                  <a:cubicBezTo>
                    <a:pt x="5913" y="25"/>
                    <a:pt x="5514" y="1"/>
                    <a:pt x="50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" name="Google Shape;381;p29"/>
            <p:cNvSpPr/>
            <p:nvPr/>
          </p:nvSpPr>
          <p:spPr>
            <a:xfrm rot="1187835">
              <a:off x="5673883" y="1029947"/>
              <a:ext cx="19450" cy="23505"/>
            </a:xfrm>
            <a:custGeom>
              <a:avLst/>
              <a:gdLst/>
              <a:ahLst/>
              <a:cxnLst/>
              <a:rect l="l" t="t" r="r" b="b"/>
              <a:pathLst>
                <a:path w="655" h="795" extrusionOk="0">
                  <a:moveTo>
                    <a:pt x="92" y="1"/>
                  </a:moveTo>
                  <a:cubicBezTo>
                    <a:pt x="60" y="1"/>
                    <a:pt x="31" y="19"/>
                    <a:pt x="16" y="50"/>
                  </a:cubicBezTo>
                  <a:cubicBezTo>
                    <a:pt x="15" y="53"/>
                    <a:pt x="14" y="56"/>
                    <a:pt x="13" y="60"/>
                  </a:cubicBezTo>
                  <a:cubicBezTo>
                    <a:pt x="0" y="99"/>
                    <a:pt x="19" y="143"/>
                    <a:pt x="58" y="160"/>
                  </a:cubicBezTo>
                  <a:cubicBezTo>
                    <a:pt x="62" y="162"/>
                    <a:pt x="428" y="334"/>
                    <a:pt x="483" y="723"/>
                  </a:cubicBezTo>
                  <a:cubicBezTo>
                    <a:pt x="489" y="764"/>
                    <a:pt x="524" y="795"/>
                    <a:pt x="566" y="795"/>
                  </a:cubicBezTo>
                  <a:cubicBezTo>
                    <a:pt x="570" y="795"/>
                    <a:pt x="574" y="794"/>
                    <a:pt x="578" y="794"/>
                  </a:cubicBezTo>
                  <a:cubicBezTo>
                    <a:pt x="623" y="788"/>
                    <a:pt x="655" y="745"/>
                    <a:pt x="649" y="700"/>
                  </a:cubicBezTo>
                  <a:cubicBezTo>
                    <a:pt x="581" y="222"/>
                    <a:pt x="146" y="17"/>
                    <a:pt x="126" y="9"/>
                  </a:cubicBezTo>
                  <a:cubicBezTo>
                    <a:pt x="115" y="3"/>
                    <a:pt x="103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" name="Google Shape;382;p29"/>
            <p:cNvSpPr/>
            <p:nvPr/>
          </p:nvSpPr>
          <p:spPr>
            <a:xfrm rot="1187835">
              <a:off x="5660204" y="993606"/>
              <a:ext cx="19480" cy="23505"/>
            </a:xfrm>
            <a:custGeom>
              <a:avLst/>
              <a:gdLst/>
              <a:ahLst/>
              <a:cxnLst/>
              <a:rect l="l" t="t" r="r" b="b"/>
              <a:pathLst>
                <a:path w="656" h="795" extrusionOk="0">
                  <a:moveTo>
                    <a:pt x="93" y="1"/>
                  </a:moveTo>
                  <a:cubicBezTo>
                    <a:pt x="61" y="1"/>
                    <a:pt x="30" y="19"/>
                    <a:pt x="17" y="50"/>
                  </a:cubicBezTo>
                  <a:cubicBezTo>
                    <a:pt x="16" y="52"/>
                    <a:pt x="14" y="56"/>
                    <a:pt x="13" y="60"/>
                  </a:cubicBezTo>
                  <a:cubicBezTo>
                    <a:pt x="1" y="99"/>
                    <a:pt x="19" y="143"/>
                    <a:pt x="58" y="160"/>
                  </a:cubicBezTo>
                  <a:cubicBezTo>
                    <a:pt x="62" y="162"/>
                    <a:pt x="429" y="334"/>
                    <a:pt x="483" y="723"/>
                  </a:cubicBezTo>
                  <a:cubicBezTo>
                    <a:pt x="489" y="764"/>
                    <a:pt x="525" y="794"/>
                    <a:pt x="566" y="794"/>
                  </a:cubicBezTo>
                  <a:cubicBezTo>
                    <a:pt x="569" y="794"/>
                    <a:pt x="573" y="794"/>
                    <a:pt x="577" y="793"/>
                  </a:cubicBezTo>
                  <a:cubicBezTo>
                    <a:pt x="623" y="787"/>
                    <a:pt x="655" y="745"/>
                    <a:pt x="649" y="699"/>
                  </a:cubicBezTo>
                  <a:cubicBezTo>
                    <a:pt x="582" y="221"/>
                    <a:pt x="145" y="17"/>
                    <a:pt x="127" y="8"/>
                  </a:cubicBezTo>
                  <a:cubicBezTo>
                    <a:pt x="116" y="3"/>
                    <a:pt x="104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" name="Google Shape;383;p29"/>
            <p:cNvSpPr/>
            <p:nvPr/>
          </p:nvSpPr>
          <p:spPr>
            <a:xfrm rot="1187835">
              <a:off x="5651706" y="1014140"/>
              <a:ext cx="19450" cy="23505"/>
            </a:xfrm>
            <a:custGeom>
              <a:avLst/>
              <a:gdLst/>
              <a:ahLst/>
              <a:cxnLst/>
              <a:rect l="l" t="t" r="r" b="b"/>
              <a:pathLst>
                <a:path w="655" h="795" extrusionOk="0">
                  <a:moveTo>
                    <a:pt x="92" y="1"/>
                  </a:moveTo>
                  <a:cubicBezTo>
                    <a:pt x="60" y="1"/>
                    <a:pt x="30" y="19"/>
                    <a:pt x="16" y="50"/>
                  </a:cubicBezTo>
                  <a:cubicBezTo>
                    <a:pt x="14" y="52"/>
                    <a:pt x="13" y="56"/>
                    <a:pt x="13" y="60"/>
                  </a:cubicBezTo>
                  <a:cubicBezTo>
                    <a:pt x="0" y="99"/>
                    <a:pt x="19" y="143"/>
                    <a:pt x="57" y="160"/>
                  </a:cubicBezTo>
                  <a:cubicBezTo>
                    <a:pt x="60" y="162"/>
                    <a:pt x="428" y="334"/>
                    <a:pt x="482" y="722"/>
                  </a:cubicBezTo>
                  <a:cubicBezTo>
                    <a:pt x="488" y="764"/>
                    <a:pt x="524" y="794"/>
                    <a:pt x="565" y="794"/>
                  </a:cubicBezTo>
                  <a:cubicBezTo>
                    <a:pt x="569" y="794"/>
                    <a:pt x="573" y="794"/>
                    <a:pt x="576" y="793"/>
                  </a:cubicBezTo>
                  <a:cubicBezTo>
                    <a:pt x="623" y="787"/>
                    <a:pt x="655" y="744"/>
                    <a:pt x="647" y="699"/>
                  </a:cubicBezTo>
                  <a:cubicBezTo>
                    <a:pt x="581" y="221"/>
                    <a:pt x="145" y="17"/>
                    <a:pt x="126" y="8"/>
                  </a:cubicBezTo>
                  <a:cubicBezTo>
                    <a:pt x="115" y="3"/>
                    <a:pt x="104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" name="Google Shape;384;p29"/>
            <p:cNvSpPr/>
            <p:nvPr/>
          </p:nvSpPr>
          <p:spPr>
            <a:xfrm rot="1187835">
              <a:off x="5657773" y="1052616"/>
              <a:ext cx="19450" cy="23475"/>
            </a:xfrm>
            <a:custGeom>
              <a:avLst/>
              <a:gdLst/>
              <a:ahLst/>
              <a:cxnLst/>
              <a:rect l="l" t="t" r="r" b="b"/>
              <a:pathLst>
                <a:path w="655" h="794" extrusionOk="0">
                  <a:moveTo>
                    <a:pt x="93" y="1"/>
                  </a:moveTo>
                  <a:cubicBezTo>
                    <a:pt x="61" y="1"/>
                    <a:pt x="31" y="19"/>
                    <a:pt x="16" y="49"/>
                  </a:cubicBezTo>
                  <a:cubicBezTo>
                    <a:pt x="15" y="53"/>
                    <a:pt x="14" y="55"/>
                    <a:pt x="13" y="59"/>
                  </a:cubicBezTo>
                  <a:cubicBezTo>
                    <a:pt x="0" y="99"/>
                    <a:pt x="19" y="142"/>
                    <a:pt x="58" y="159"/>
                  </a:cubicBezTo>
                  <a:cubicBezTo>
                    <a:pt x="62" y="162"/>
                    <a:pt x="428" y="333"/>
                    <a:pt x="484" y="722"/>
                  </a:cubicBezTo>
                  <a:cubicBezTo>
                    <a:pt x="489" y="763"/>
                    <a:pt x="525" y="794"/>
                    <a:pt x="566" y="794"/>
                  </a:cubicBezTo>
                  <a:cubicBezTo>
                    <a:pt x="570" y="794"/>
                    <a:pt x="574" y="793"/>
                    <a:pt x="578" y="793"/>
                  </a:cubicBezTo>
                  <a:cubicBezTo>
                    <a:pt x="623" y="787"/>
                    <a:pt x="655" y="744"/>
                    <a:pt x="649" y="699"/>
                  </a:cubicBezTo>
                  <a:cubicBezTo>
                    <a:pt x="581" y="220"/>
                    <a:pt x="146" y="16"/>
                    <a:pt x="128" y="8"/>
                  </a:cubicBezTo>
                  <a:cubicBezTo>
                    <a:pt x="116" y="3"/>
                    <a:pt x="105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5" name="Google Shape;385;p29"/>
            <p:cNvSpPr/>
            <p:nvPr/>
          </p:nvSpPr>
          <p:spPr>
            <a:xfrm rot="1187835">
              <a:off x="5678826" y="1072236"/>
              <a:ext cx="19480" cy="23505"/>
            </a:xfrm>
            <a:custGeom>
              <a:avLst/>
              <a:gdLst/>
              <a:ahLst/>
              <a:cxnLst/>
              <a:rect l="l" t="t" r="r" b="b"/>
              <a:pathLst>
                <a:path w="656" h="795" extrusionOk="0">
                  <a:moveTo>
                    <a:pt x="93" y="1"/>
                  </a:moveTo>
                  <a:cubicBezTo>
                    <a:pt x="61" y="1"/>
                    <a:pt x="31" y="19"/>
                    <a:pt x="17" y="50"/>
                  </a:cubicBezTo>
                  <a:cubicBezTo>
                    <a:pt x="16" y="53"/>
                    <a:pt x="14" y="56"/>
                    <a:pt x="13" y="60"/>
                  </a:cubicBezTo>
                  <a:cubicBezTo>
                    <a:pt x="1" y="99"/>
                    <a:pt x="19" y="142"/>
                    <a:pt x="58" y="160"/>
                  </a:cubicBezTo>
                  <a:cubicBezTo>
                    <a:pt x="62" y="162"/>
                    <a:pt x="430" y="336"/>
                    <a:pt x="484" y="723"/>
                  </a:cubicBezTo>
                  <a:cubicBezTo>
                    <a:pt x="490" y="764"/>
                    <a:pt x="525" y="795"/>
                    <a:pt x="567" y="795"/>
                  </a:cubicBezTo>
                  <a:cubicBezTo>
                    <a:pt x="571" y="795"/>
                    <a:pt x="574" y="794"/>
                    <a:pt x="578" y="794"/>
                  </a:cubicBezTo>
                  <a:cubicBezTo>
                    <a:pt x="623" y="788"/>
                    <a:pt x="655" y="745"/>
                    <a:pt x="649" y="700"/>
                  </a:cubicBezTo>
                  <a:cubicBezTo>
                    <a:pt x="582" y="221"/>
                    <a:pt x="146" y="17"/>
                    <a:pt x="128" y="9"/>
                  </a:cubicBezTo>
                  <a:cubicBezTo>
                    <a:pt x="117" y="3"/>
                    <a:pt x="104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" name="Google Shape;386;p29"/>
            <p:cNvSpPr/>
            <p:nvPr/>
          </p:nvSpPr>
          <p:spPr>
            <a:xfrm rot="1187835">
              <a:off x="5629367" y="740163"/>
              <a:ext cx="35901" cy="6061"/>
            </a:xfrm>
            <a:custGeom>
              <a:avLst/>
              <a:gdLst/>
              <a:ahLst/>
              <a:cxnLst/>
              <a:rect l="l" t="t" r="r" b="b"/>
              <a:pathLst>
                <a:path w="1209" h="205" extrusionOk="0">
                  <a:moveTo>
                    <a:pt x="1124" y="0"/>
                  </a:moveTo>
                  <a:cubicBezTo>
                    <a:pt x="1090" y="0"/>
                    <a:pt x="287" y="1"/>
                    <a:pt x="70" y="39"/>
                  </a:cubicBezTo>
                  <a:cubicBezTo>
                    <a:pt x="39" y="44"/>
                    <a:pt x="14" y="67"/>
                    <a:pt x="6" y="97"/>
                  </a:cubicBezTo>
                  <a:cubicBezTo>
                    <a:pt x="2" y="109"/>
                    <a:pt x="1" y="121"/>
                    <a:pt x="3" y="136"/>
                  </a:cubicBezTo>
                  <a:cubicBezTo>
                    <a:pt x="10" y="176"/>
                    <a:pt x="45" y="204"/>
                    <a:pt x="84" y="204"/>
                  </a:cubicBezTo>
                  <a:cubicBezTo>
                    <a:pt x="89" y="204"/>
                    <a:pt x="95" y="204"/>
                    <a:pt x="100" y="203"/>
                  </a:cubicBezTo>
                  <a:cubicBezTo>
                    <a:pt x="301" y="168"/>
                    <a:pt x="1117" y="168"/>
                    <a:pt x="1124" y="168"/>
                  </a:cubicBezTo>
                  <a:cubicBezTo>
                    <a:pt x="1171" y="166"/>
                    <a:pt x="1208" y="130"/>
                    <a:pt x="1209" y="83"/>
                  </a:cubicBezTo>
                  <a:cubicBezTo>
                    <a:pt x="1209" y="38"/>
                    <a:pt x="1171" y="0"/>
                    <a:pt x="1124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" name="Google Shape;387;p29"/>
            <p:cNvSpPr/>
            <p:nvPr/>
          </p:nvSpPr>
          <p:spPr>
            <a:xfrm rot="1187835">
              <a:off x="5608116" y="781559"/>
              <a:ext cx="38693" cy="6918"/>
            </a:xfrm>
            <a:custGeom>
              <a:avLst/>
              <a:gdLst/>
              <a:ahLst/>
              <a:cxnLst/>
              <a:rect l="l" t="t" r="r" b="b"/>
              <a:pathLst>
                <a:path w="1303" h="234" extrusionOk="0">
                  <a:moveTo>
                    <a:pt x="742" y="1"/>
                  </a:moveTo>
                  <a:cubicBezTo>
                    <a:pt x="439" y="1"/>
                    <a:pt x="121" y="19"/>
                    <a:pt x="35" y="89"/>
                  </a:cubicBezTo>
                  <a:cubicBezTo>
                    <a:pt x="21" y="100"/>
                    <a:pt x="13" y="112"/>
                    <a:pt x="9" y="127"/>
                  </a:cubicBezTo>
                  <a:lnTo>
                    <a:pt x="8" y="127"/>
                  </a:lnTo>
                  <a:cubicBezTo>
                    <a:pt x="0" y="151"/>
                    <a:pt x="5" y="178"/>
                    <a:pt x="22" y="201"/>
                  </a:cubicBezTo>
                  <a:cubicBezTo>
                    <a:pt x="38" y="223"/>
                    <a:pt x="63" y="234"/>
                    <a:pt x="89" y="234"/>
                  </a:cubicBezTo>
                  <a:cubicBezTo>
                    <a:pt x="106" y="234"/>
                    <a:pt x="124" y="229"/>
                    <a:pt x="138" y="219"/>
                  </a:cubicBezTo>
                  <a:cubicBezTo>
                    <a:pt x="190" y="185"/>
                    <a:pt x="446" y="169"/>
                    <a:pt x="746" y="169"/>
                  </a:cubicBezTo>
                  <a:cubicBezTo>
                    <a:pt x="898" y="169"/>
                    <a:pt x="1060" y="173"/>
                    <a:pt x="1213" y="180"/>
                  </a:cubicBezTo>
                  <a:cubicBezTo>
                    <a:pt x="1214" y="180"/>
                    <a:pt x="1215" y="180"/>
                    <a:pt x="1216" y="180"/>
                  </a:cubicBezTo>
                  <a:cubicBezTo>
                    <a:pt x="1260" y="180"/>
                    <a:pt x="1298" y="145"/>
                    <a:pt x="1300" y="101"/>
                  </a:cubicBezTo>
                  <a:cubicBezTo>
                    <a:pt x="1303" y="54"/>
                    <a:pt x="1267" y="15"/>
                    <a:pt x="1221" y="13"/>
                  </a:cubicBezTo>
                  <a:cubicBezTo>
                    <a:pt x="1104" y="7"/>
                    <a:pt x="925" y="1"/>
                    <a:pt x="742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" name="Google Shape;388;p29"/>
            <p:cNvSpPr/>
            <p:nvPr/>
          </p:nvSpPr>
          <p:spPr>
            <a:xfrm rot="1187835">
              <a:off x="5599272" y="828679"/>
              <a:ext cx="37594" cy="11057"/>
            </a:xfrm>
            <a:custGeom>
              <a:avLst/>
              <a:gdLst/>
              <a:ahLst/>
              <a:cxnLst/>
              <a:rect l="l" t="t" r="r" b="b"/>
              <a:pathLst>
                <a:path w="1266" h="374" extrusionOk="0">
                  <a:moveTo>
                    <a:pt x="1004" y="0"/>
                  </a:moveTo>
                  <a:cubicBezTo>
                    <a:pt x="726" y="0"/>
                    <a:pt x="217" y="29"/>
                    <a:pt x="29" y="233"/>
                  </a:cubicBezTo>
                  <a:cubicBezTo>
                    <a:pt x="20" y="243"/>
                    <a:pt x="14" y="254"/>
                    <a:pt x="11" y="265"/>
                  </a:cubicBezTo>
                  <a:cubicBezTo>
                    <a:pt x="1" y="294"/>
                    <a:pt x="9" y="329"/>
                    <a:pt x="34" y="351"/>
                  </a:cubicBezTo>
                  <a:cubicBezTo>
                    <a:pt x="50" y="366"/>
                    <a:pt x="70" y="373"/>
                    <a:pt x="90" y="373"/>
                  </a:cubicBezTo>
                  <a:cubicBezTo>
                    <a:pt x="112" y="373"/>
                    <a:pt x="135" y="364"/>
                    <a:pt x="151" y="347"/>
                  </a:cubicBezTo>
                  <a:cubicBezTo>
                    <a:pt x="288" y="199"/>
                    <a:pt x="734" y="167"/>
                    <a:pt x="1016" y="167"/>
                  </a:cubicBezTo>
                  <a:cubicBezTo>
                    <a:pt x="1079" y="167"/>
                    <a:pt x="1133" y="169"/>
                    <a:pt x="1175" y="171"/>
                  </a:cubicBezTo>
                  <a:cubicBezTo>
                    <a:pt x="1177" y="171"/>
                    <a:pt x="1179" y="171"/>
                    <a:pt x="1181" y="171"/>
                  </a:cubicBezTo>
                  <a:cubicBezTo>
                    <a:pt x="1225" y="171"/>
                    <a:pt x="1260" y="136"/>
                    <a:pt x="1263" y="93"/>
                  </a:cubicBezTo>
                  <a:cubicBezTo>
                    <a:pt x="1265" y="46"/>
                    <a:pt x="1230" y="7"/>
                    <a:pt x="1185" y="4"/>
                  </a:cubicBezTo>
                  <a:cubicBezTo>
                    <a:pt x="1162" y="3"/>
                    <a:pt x="1096" y="0"/>
                    <a:pt x="1004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29"/>
          <p:cNvGrpSpPr/>
          <p:nvPr/>
        </p:nvGrpSpPr>
        <p:grpSpPr>
          <a:xfrm flipH="1">
            <a:off x="10725373" y="1092977"/>
            <a:ext cx="633968" cy="902191"/>
            <a:chOff x="2954500" y="469525"/>
            <a:chExt cx="385250" cy="548600"/>
          </a:xfrm>
        </p:grpSpPr>
        <p:sp>
          <p:nvSpPr>
            <p:cNvPr id="390" name="Google Shape;390;p29"/>
            <p:cNvSpPr/>
            <p:nvPr/>
          </p:nvSpPr>
          <p:spPr>
            <a:xfrm>
              <a:off x="3005825" y="469525"/>
              <a:ext cx="205900" cy="548600"/>
            </a:xfrm>
            <a:custGeom>
              <a:avLst/>
              <a:gdLst/>
              <a:ahLst/>
              <a:cxnLst/>
              <a:rect l="l" t="t" r="r" b="b"/>
              <a:pathLst>
                <a:path w="8236" h="21944" extrusionOk="0">
                  <a:moveTo>
                    <a:pt x="6354" y="0"/>
                  </a:moveTo>
                  <a:lnTo>
                    <a:pt x="5504" y="5072"/>
                  </a:lnTo>
                  <a:lnTo>
                    <a:pt x="4365" y="14612"/>
                  </a:lnTo>
                  <a:lnTo>
                    <a:pt x="1" y="19688"/>
                  </a:lnTo>
                  <a:lnTo>
                    <a:pt x="1642" y="21268"/>
                  </a:lnTo>
                  <a:lnTo>
                    <a:pt x="4681" y="16655"/>
                  </a:lnTo>
                  <a:lnTo>
                    <a:pt x="5887" y="21943"/>
                  </a:lnTo>
                  <a:lnTo>
                    <a:pt x="8103" y="20902"/>
                  </a:lnTo>
                  <a:lnTo>
                    <a:pt x="6384" y="15741"/>
                  </a:lnTo>
                  <a:lnTo>
                    <a:pt x="8236" y="290"/>
                  </a:lnTo>
                  <a:lnTo>
                    <a:pt x="63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" name="Google Shape;391;p29"/>
            <p:cNvSpPr/>
            <p:nvPr/>
          </p:nvSpPr>
          <p:spPr>
            <a:xfrm>
              <a:off x="2954500" y="518200"/>
              <a:ext cx="385250" cy="418950"/>
            </a:xfrm>
            <a:custGeom>
              <a:avLst/>
              <a:gdLst/>
              <a:ahLst/>
              <a:cxnLst/>
              <a:rect l="l" t="t" r="r" b="b"/>
              <a:pathLst>
                <a:path w="15410" h="16758" extrusionOk="0">
                  <a:moveTo>
                    <a:pt x="2617" y="1"/>
                  </a:moveTo>
                  <a:cubicBezTo>
                    <a:pt x="2271" y="1"/>
                    <a:pt x="2056" y="28"/>
                    <a:pt x="2015" y="88"/>
                  </a:cubicBezTo>
                  <a:cubicBezTo>
                    <a:pt x="2015" y="88"/>
                    <a:pt x="0" y="14817"/>
                    <a:pt x="509" y="14947"/>
                  </a:cubicBezTo>
                  <a:cubicBezTo>
                    <a:pt x="993" y="15070"/>
                    <a:pt x="11655" y="16758"/>
                    <a:pt x="12963" y="16758"/>
                  </a:cubicBezTo>
                  <a:cubicBezTo>
                    <a:pt x="13029" y="16758"/>
                    <a:pt x="13071" y="16754"/>
                    <a:pt x="13087" y="16744"/>
                  </a:cubicBezTo>
                  <a:cubicBezTo>
                    <a:pt x="13405" y="16555"/>
                    <a:pt x="15409" y="2031"/>
                    <a:pt x="14911" y="1696"/>
                  </a:cubicBezTo>
                  <a:cubicBezTo>
                    <a:pt x="14474" y="1402"/>
                    <a:pt x="5118" y="1"/>
                    <a:pt x="2617" y="1"/>
                  </a:cubicBezTo>
                  <a:close/>
                </a:path>
              </a:pathLst>
            </a:custGeom>
            <a:solidFill>
              <a:schemeClr val="lt1"/>
            </a:solidFill>
            <a:ln w="1525" cap="flat" cmpd="sng">
              <a:solidFill>
                <a:srgbClr val="1D1E1B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" name="Google Shape;392;p29"/>
            <p:cNvSpPr/>
            <p:nvPr/>
          </p:nvSpPr>
          <p:spPr>
            <a:xfrm>
              <a:off x="2956975" y="516125"/>
              <a:ext cx="374825" cy="423125"/>
            </a:xfrm>
            <a:custGeom>
              <a:avLst/>
              <a:gdLst/>
              <a:ahLst/>
              <a:cxnLst/>
              <a:rect l="l" t="t" r="r" b="b"/>
              <a:pathLst>
                <a:path w="14993" h="16925" extrusionOk="0">
                  <a:moveTo>
                    <a:pt x="2518" y="166"/>
                  </a:moveTo>
                  <a:cubicBezTo>
                    <a:pt x="5079" y="166"/>
                    <a:pt x="14362" y="1576"/>
                    <a:pt x="14759" y="1842"/>
                  </a:cubicBezTo>
                  <a:cubicBezTo>
                    <a:pt x="14901" y="2034"/>
                    <a:pt x="14760" y="4425"/>
                    <a:pt x="14125" y="9332"/>
                  </a:cubicBezTo>
                  <a:cubicBezTo>
                    <a:pt x="13648" y="13018"/>
                    <a:pt x="13100" y="16439"/>
                    <a:pt x="12938" y="16754"/>
                  </a:cubicBezTo>
                  <a:cubicBezTo>
                    <a:pt x="12926" y="16755"/>
                    <a:pt x="12902" y="16758"/>
                    <a:pt x="12863" y="16758"/>
                  </a:cubicBezTo>
                  <a:cubicBezTo>
                    <a:pt x="11557" y="16758"/>
                    <a:pt x="1132" y="15107"/>
                    <a:pt x="449" y="14954"/>
                  </a:cubicBezTo>
                  <a:cubicBezTo>
                    <a:pt x="178" y="14419"/>
                    <a:pt x="1220" y="5885"/>
                    <a:pt x="1994" y="214"/>
                  </a:cubicBezTo>
                  <a:cubicBezTo>
                    <a:pt x="2029" y="199"/>
                    <a:pt x="2145" y="166"/>
                    <a:pt x="2518" y="166"/>
                  </a:cubicBezTo>
                  <a:close/>
                  <a:moveTo>
                    <a:pt x="2518" y="0"/>
                  </a:moveTo>
                  <a:cubicBezTo>
                    <a:pt x="2031" y="0"/>
                    <a:pt x="1897" y="49"/>
                    <a:pt x="1847" y="124"/>
                  </a:cubicBezTo>
                  <a:cubicBezTo>
                    <a:pt x="1840" y="135"/>
                    <a:pt x="1835" y="147"/>
                    <a:pt x="1834" y="159"/>
                  </a:cubicBezTo>
                  <a:cubicBezTo>
                    <a:pt x="1829" y="196"/>
                    <a:pt x="1325" y="3885"/>
                    <a:pt x="890" y="7542"/>
                  </a:cubicBezTo>
                  <a:cubicBezTo>
                    <a:pt x="0" y="15011"/>
                    <a:pt x="244" y="15074"/>
                    <a:pt x="389" y="15110"/>
                  </a:cubicBezTo>
                  <a:cubicBezTo>
                    <a:pt x="870" y="15234"/>
                    <a:pt x="11539" y="16924"/>
                    <a:pt x="12863" y="16924"/>
                  </a:cubicBezTo>
                  <a:cubicBezTo>
                    <a:pt x="12966" y="16924"/>
                    <a:pt x="13004" y="16914"/>
                    <a:pt x="13029" y="16900"/>
                  </a:cubicBezTo>
                  <a:cubicBezTo>
                    <a:pt x="13418" y="16668"/>
                    <a:pt x="14893" y="5266"/>
                    <a:pt x="14970" y="2638"/>
                  </a:cubicBezTo>
                  <a:cubicBezTo>
                    <a:pt x="14992" y="1866"/>
                    <a:pt x="14925" y="1754"/>
                    <a:pt x="14859" y="1710"/>
                  </a:cubicBezTo>
                  <a:cubicBezTo>
                    <a:pt x="14359" y="1373"/>
                    <a:pt x="4970" y="0"/>
                    <a:pt x="2518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" name="Google Shape;393;p29"/>
            <p:cNvSpPr/>
            <p:nvPr/>
          </p:nvSpPr>
          <p:spPr>
            <a:xfrm>
              <a:off x="3099450" y="546300"/>
              <a:ext cx="159500" cy="157700"/>
            </a:xfrm>
            <a:custGeom>
              <a:avLst/>
              <a:gdLst/>
              <a:ahLst/>
              <a:cxnLst/>
              <a:rect l="l" t="t" r="r" b="b"/>
              <a:pathLst>
                <a:path w="6380" h="6308" extrusionOk="0">
                  <a:moveTo>
                    <a:pt x="3146" y="218"/>
                  </a:moveTo>
                  <a:cubicBezTo>
                    <a:pt x="3230" y="366"/>
                    <a:pt x="3393" y="729"/>
                    <a:pt x="3522" y="1048"/>
                  </a:cubicBezTo>
                  <a:cubicBezTo>
                    <a:pt x="3531" y="1070"/>
                    <a:pt x="3549" y="1087"/>
                    <a:pt x="3572" y="1096"/>
                  </a:cubicBezTo>
                  <a:cubicBezTo>
                    <a:pt x="3581" y="1099"/>
                    <a:pt x="3589" y="1100"/>
                    <a:pt x="3598" y="1100"/>
                  </a:cubicBezTo>
                  <a:cubicBezTo>
                    <a:pt x="3613" y="1100"/>
                    <a:pt x="3628" y="1096"/>
                    <a:pt x="3641" y="1088"/>
                  </a:cubicBezTo>
                  <a:cubicBezTo>
                    <a:pt x="3993" y="887"/>
                    <a:pt x="4420" y="670"/>
                    <a:pt x="4531" y="641"/>
                  </a:cubicBezTo>
                  <a:lnTo>
                    <a:pt x="4531" y="641"/>
                  </a:lnTo>
                  <a:cubicBezTo>
                    <a:pt x="4545" y="755"/>
                    <a:pt x="4486" y="1124"/>
                    <a:pt x="4415" y="1435"/>
                  </a:cubicBezTo>
                  <a:cubicBezTo>
                    <a:pt x="4409" y="1461"/>
                    <a:pt x="4416" y="1490"/>
                    <a:pt x="4435" y="1510"/>
                  </a:cubicBezTo>
                  <a:cubicBezTo>
                    <a:pt x="4451" y="1527"/>
                    <a:pt x="4473" y="1536"/>
                    <a:pt x="4495" y="1536"/>
                  </a:cubicBezTo>
                  <a:cubicBezTo>
                    <a:pt x="4500" y="1536"/>
                    <a:pt x="4505" y="1536"/>
                    <a:pt x="4509" y="1535"/>
                  </a:cubicBezTo>
                  <a:cubicBezTo>
                    <a:pt x="4517" y="1534"/>
                    <a:pt x="5183" y="1422"/>
                    <a:pt x="5495" y="1422"/>
                  </a:cubicBezTo>
                  <a:cubicBezTo>
                    <a:pt x="5527" y="1422"/>
                    <a:pt x="5551" y="1424"/>
                    <a:pt x="5567" y="1426"/>
                  </a:cubicBezTo>
                  <a:cubicBezTo>
                    <a:pt x="5524" y="1564"/>
                    <a:pt x="5357" y="1929"/>
                    <a:pt x="5203" y="2238"/>
                  </a:cubicBezTo>
                  <a:cubicBezTo>
                    <a:pt x="5192" y="2260"/>
                    <a:pt x="5192" y="2287"/>
                    <a:pt x="5201" y="2309"/>
                  </a:cubicBezTo>
                  <a:cubicBezTo>
                    <a:pt x="5212" y="2332"/>
                    <a:pt x="5232" y="2349"/>
                    <a:pt x="5256" y="2355"/>
                  </a:cubicBezTo>
                  <a:cubicBezTo>
                    <a:pt x="5622" y="2448"/>
                    <a:pt x="6045" y="2584"/>
                    <a:pt x="6136" y="2646"/>
                  </a:cubicBezTo>
                  <a:cubicBezTo>
                    <a:pt x="6071" y="2758"/>
                    <a:pt x="5702" y="3072"/>
                    <a:pt x="5370" y="3320"/>
                  </a:cubicBezTo>
                  <a:cubicBezTo>
                    <a:pt x="5348" y="3336"/>
                    <a:pt x="5336" y="3363"/>
                    <a:pt x="5336" y="3390"/>
                  </a:cubicBezTo>
                  <a:cubicBezTo>
                    <a:pt x="5337" y="3417"/>
                    <a:pt x="5352" y="3443"/>
                    <a:pt x="5374" y="3457"/>
                  </a:cubicBezTo>
                  <a:cubicBezTo>
                    <a:pt x="5760" y="3708"/>
                    <a:pt x="6100" y="4001"/>
                    <a:pt x="6103" y="4081"/>
                  </a:cubicBezTo>
                  <a:cubicBezTo>
                    <a:pt x="6060" y="4164"/>
                    <a:pt x="5582" y="4313"/>
                    <a:pt x="5059" y="4409"/>
                  </a:cubicBezTo>
                  <a:cubicBezTo>
                    <a:pt x="5033" y="4414"/>
                    <a:pt x="5009" y="4432"/>
                    <a:pt x="4998" y="4456"/>
                  </a:cubicBezTo>
                  <a:cubicBezTo>
                    <a:pt x="4987" y="4481"/>
                    <a:pt x="4989" y="4510"/>
                    <a:pt x="5002" y="4533"/>
                  </a:cubicBezTo>
                  <a:cubicBezTo>
                    <a:pt x="5184" y="4845"/>
                    <a:pt x="5366" y="5229"/>
                    <a:pt x="5365" y="5327"/>
                  </a:cubicBezTo>
                  <a:cubicBezTo>
                    <a:pt x="5349" y="5333"/>
                    <a:pt x="5309" y="5342"/>
                    <a:pt x="5223" y="5342"/>
                  </a:cubicBezTo>
                  <a:cubicBezTo>
                    <a:pt x="4927" y="5342"/>
                    <a:pt x="4414" y="5241"/>
                    <a:pt x="4409" y="5241"/>
                  </a:cubicBezTo>
                  <a:cubicBezTo>
                    <a:pt x="4403" y="5240"/>
                    <a:pt x="4397" y="5240"/>
                    <a:pt x="4392" y="5240"/>
                  </a:cubicBezTo>
                  <a:cubicBezTo>
                    <a:pt x="4356" y="5240"/>
                    <a:pt x="4324" y="5263"/>
                    <a:pt x="4314" y="5299"/>
                  </a:cubicBezTo>
                  <a:cubicBezTo>
                    <a:pt x="4213" y="5623"/>
                    <a:pt x="4085" y="5997"/>
                    <a:pt x="4022" y="6122"/>
                  </a:cubicBezTo>
                  <a:cubicBezTo>
                    <a:pt x="3906" y="6034"/>
                    <a:pt x="3614" y="5689"/>
                    <a:pt x="3382" y="5380"/>
                  </a:cubicBezTo>
                  <a:cubicBezTo>
                    <a:pt x="3367" y="5360"/>
                    <a:pt x="3344" y="5348"/>
                    <a:pt x="3319" y="5347"/>
                  </a:cubicBezTo>
                  <a:lnTo>
                    <a:pt x="3314" y="5347"/>
                  </a:lnTo>
                  <a:lnTo>
                    <a:pt x="3316" y="5345"/>
                  </a:lnTo>
                  <a:cubicBezTo>
                    <a:pt x="3292" y="5345"/>
                    <a:pt x="3270" y="5355"/>
                    <a:pt x="3256" y="5371"/>
                  </a:cubicBezTo>
                  <a:cubicBezTo>
                    <a:pt x="2978" y="5660"/>
                    <a:pt x="2644" y="5980"/>
                    <a:pt x="2523" y="6073"/>
                  </a:cubicBezTo>
                  <a:cubicBezTo>
                    <a:pt x="2482" y="5937"/>
                    <a:pt x="2408" y="5608"/>
                    <a:pt x="2350" y="5311"/>
                  </a:cubicBezTo>
                  <a:cubicBezTo>
                    <a:pt x="2345" y="5287"/>
                    <a:pt x="2330" y="5265"/>
                    <a:pt x="2308" y="5254"/>
                  </a:cubicBezTo>
                  <a:cubicBezTo>
                    <a:pt x="2296" y="5247"/>
                    <a:pt x="2282" y="5244"/>
                    <a:pt x="2268" y="5244"/>
                  </a:cubicBezTo>
                  <a:cubicBezTo>
                    <a:pt x="2257" y="5244"/>
                    <a:pt x="2246" y="5246"/>
                    <a:pt x="2236" y="5250"/>
                  </a:cubicBezTo>
                  <a:cubicBezTo>
                    <a:pt x="1908" y="5387"/>
                    <a:pt x="1367" y="5597"/>
                    <a:pt x="1162" y="5639"/>
                  </a:cubicBezTo>
                  <a:cubicBezTo>
                    <a:pt x="1189" y="5471"/>
                    <a:pt x="1292" y="5049"/>
                    <a:pt x="1396" y="4669"/>
                  </a:cubicBezTo>
                  <a:cubicBezTo>
                    <a:pt x="1401" y="4647"/>
                    <a:pt x="1398" y="4624"/>
                    <a:pt x="1386" y="4604"/>
                  </a:cubicBezTo>
                  <a:cubicBezTo>
                    <a:pt x="1375" y="4585"/>
                    <a:pt x="1355" y="4571"/>
                    <a:pt x="1333" y="4566"/>
                  </a:cubicBezTo>
                  <a:cubicBezTo>
                    <a:pt x="931" y="4475"/>
                    <a:pt x="467" y="4348"/>
                    <a:pt x="330" y="4279"/>
                  </a:cubicBezTo>
                  <a:cubicBezTo>
                    <a:pt x="420" y="4167"/>
                    <a:pt x="754" y="3885"/>
                    <a:pt x="1050" y="3657"/>
                  </a:cubicBezTo>
                  <a:cubicBezTo>
                    <a:pt x="1072" y="3639"/>
                    <a:pt x="1084" y="3613"/>
                    <a:pt x="1083" y="3584"/>
                  </a:cubicBezTo>
                  <a:cubicBezTo>
                    <a:pt x="1080" y="3556"/>
                    <a:pt x="1064" y="3532"/>
                    <a:pt x="1040" y="3518"/>
                  </a:cubicBezTo>
                  <a:cubicBezTo>
                    <a:pt x="595" y="3273"/>
                    <a:pt x="202" y="2977"/>
                    <a:pt x="197" y="2889"/>
                  </a:cubicBezTo>
                  <a:cubicBezTo>
                    <a:pt x="218" y="2804"/>
                    <a:pt x="633" y="2632"/>
                    <a:pt x="1085" y="2520"/>
                  </a:cubicBezTo>
                  <a:cubicBezTo>
                    <a:pt x="1109" y="2514"/>
                    <a:pt x="1131" y="2497"/>
                    <a:pt x="1141" y="2473"/>
                  </a:cubicBezTo>
                  <a:cubicBezTo>
                    <a:pt x="1151" y="2450"/>
                    <a:pt x="1150" y="2421"/>
                    <a:pt x="1138" y="2399"/>
                  </a:cubicBezTo>
                  <a:cubicBezTo>
                    <a:pt x="939" y="2045"/>
                    <a:pt x="727" y="1628"/>
                    <a:pt x="668" y="1463"/>
                  </a:cubicBezTo>
                  <a:lnTo>
                    <a:pt x="668" y="1463"/>
                  </a:lnTo>
                  <a:cubicBezTo>
                    <a:pt x="878" y="1480"/>
                    <a:pt x="1405" y="1594"/>
                    <a:pt x="1605" y="1640"/>
                  </a:cubicBezTo>
                  <a:cubicBezTo>
                    <a:pt x="1610" y="1641"/>
                    <a:pt x="1616" y="1642"/>
                    <a:pt x="1622" y="1642"/>
                  </a:cubicBezTo>
                  <a:cubicBezTo>
                    <a:pt x="1641" y="1642"/>
                    <a:pt x="1659" y="1635"/>
                    <a:pt x="1674" y="1624"/>
                  </a:cubicBezTo>
                  <a:cubicBezTo>
                    <a:pt x="1695" y="1608"/>
                    <a:pt x="1706" y="1585"/>
                    <a:pt x="1706" y="1559"/>
                  </a:cubicBezTo>
                  <a:cubicBezTo>
                    <a:pt x="1712" y="1158"/>
                    <a:pt x="1732" y="713"/>
                    <a:pt x="1758" y="548"/>
                  </a:cubicBezTo>
                  <a:cubicBezTo>
                    <a:pt x="1920" y="629"/>
                    <a:pt x="2352" y="890"/>
                    <a:pt x="2737" y="1136"/>
                  </a:cubicBezTo>
                  <a:cubicBezTo>
                    <a:pt x="2751" y="1145"/>
                    <a:pt x="2766" y="1150"/>
                    <a:pt x="2782" y="1150"/>
                  </a:cubicBezTo>
                  <a:cubicBezTo>
                    <a:pt x="2792" y="1150"/>
                    <a:pt x="2802" y="1148"/>
                    <a:pt x="2812" y="1145"/>
                  </a:cubicBezTo>
                  <a:cubicBezTo>
                    <a:pt x="2836" y="1135"/>
                    <a:pt x="2855" y="1114"/>
                    <a:pt x="2862" y="1088"/>
                  </a:cubicBezTo>
                  <a:cubicBezTo>
                    <a:pt x="2954" y="755"/>
                    <a:pt x="3075" y="373"/>
                    <a:pt x="3146" y="218"/>
                  </a:cubicBezTo>
                  <a:close/>
                  <a:moveTo>
                    <a:pt x="3142" y="0"/>
                  </a:moveTo>
                  <a:cubicBezTo>
                    <a:pt x="3082" y="0"/>
                    <a:pt x="2993" y="0"/>
                    <a:pt x="2731" y="936"/>
                  </a:cubicBezTo>
                  <a:cubicBezTo>
                    <a:pt x="2128" y="553"/>
                    <a:pt x="1785" y="358"/>
                    <a:pt x="1710" y="358"/>
                  </a:cubicBezTo>
                  <a:cubicBezTo>
                    <a:pt x="1703" y="358"/>
                    <a:pt x="1692" y="360"/>
                    <a:pt x="1685" y="362"/>
                  </a:cubicBezTo>
                  <a:cubicBezTo>
                    <a:pt x="1621" y="379"/>
                    <a:pt x="1558" y="395"/>
                    <a:pt x="1541" y="1454"/>
                  </a:cubicBezTo>
                  <a:cubicBezTo>
                    <a:pt x="1320" y="1405"/>
                    <a:pt x="801" y="1295"/>
                    <a:pt x="625" y="1295"/>
                  </a:cubicBezTo>
                  <a:cubicBezTo>
                    <a:pt x="591" y="1295"/>
                    <a:pt x="553" y="1298"/>
                    <a:pt x="524" y="1321"/>
                  </a:cubicBezTo>
                  <a:cubicBezTo>
                    <a:pt x="466" y="1365"/>
                    <a:pt x="403" y="1415"/>
                    <a:pt x="938" y="2386"/>
                  </a:cubicBezTo>
                  <a:cubicBezTo>
                    <a:pt x="613" y="2473"/>
                    <a:pt x="63" y="2650"/>
                    <a:pt x="31" y="2863"/>
                  </a:cubicBezTo>
                  <a:cubicBezTo>
                    <a:pt x="0" y="3073"/>
                    <a:pt x="487" y="3395"/>
                    <a:pt x="848" y="3602"/>
                  </a:cubicBezTo>
                  <a:cubicBezTo>
                    <a:pt x="118" y="4171"/>
                    <a:pt x="136" y="4269"/>
                    <a:pt x="146" y="4317"/>
                  </a:cubicBezTo>
                  <a:cubicBezTo>
                    <a:pt x="156" y="4371"/>
                    <a:pt x="174" y="4470"/>
                    <a:pt x="1211" y="4710"/>
                  </a:cubicBezTo>
                  <a:cubicBezTo>
                    <a:pt x="1111" y="5081"/>
                    <a:pt x="972" y="5632"/>
                    <a:pt x="991" y="5731"/>
                  </a:cubicBezTo>
                  <a:cubicBezTo>
                    <a:pt x="993" y="5744"/>
                    <a:pt x="1010" y="5813"/>
                    <a:pt x="1107" y="5813"/>
                  </a:cubicBezTo>
                  <a:cubicBezTo>
                    <a:pt x="1286" y="5813"/>
                    <a:pt x="1947" y="5548"/>
                    <a:pt x="2205" y="5443"/>
                  </a:cubicBezTo>
                  <a:cubicBezTo>
                    <a:pt x="2275" y="5786"/>
                    <a:pt x="2359" y="6165"/>
                    <a:pt x="2408" y="6228"/>
                  </a:cubicBezTo>
                  <a:cubicBezTo>
                    <a:pt x="2424" y="6249"/>
                    <a:pt x="2458" y="6265"/>
                    <a:pt x="2484" y="6265"/>
                  </a:cubicBezTo>
                  <a:cubicBezTo>
                    <a:pt x="2518" y="6265"/>
                    <a:pt x="2620" y="6265"/>
                    <a:pt x="3307" y="5558"/>
                  </a:cubicBezTo>
                  <a:cubicBezTo>
                    <a:pt x="3687" y="6055"/>
                    <a:pt x="3936" y="6307"/>
                    <a:pt x="4044" y="6307"/>
                  </a:cubicBezTo>
                  <a:lnTo>
                    <a:pt x="4044" y="6308"/>
                  </a:lnTo>
                  <a:cubicBezTo>
                    <a:pt x="4074" y="6308"/>
                    <a:pt x="4101" y="6296"/>
                    <a:pt x="4120" y="6276"/>
                  </a:cubicBezTo>
                  <a:cubicBezTo>
                    <a:pt x="4202" y="6190"/>
                    <a:pt x="4365" y="5693"/>
                    <a:pt x="4450" y="5419"/>
                  </a:cubicBezTo>
                  <a:cubicBezTo>
                    <a:pt x="4607" y="5447"/>
                    <a:pt x="4978" y="5508"/>
                    <a:pt x="5223" y="5508"/>
                  </a:cubicBezTo>
                  <a:cubicBezTo>
                    <a:pt x="5343" y="5508"/>
                    <a:pt x="5473" y="5497"/>
                    <a:pt x="5514" y="5409"/>
                  </a:cubicBezTo>
                  <a:cubicBezTo>
                    <a:pt x="5580" y="5270"/>
                    <a:pt x="5371" y="4848"/>
                    <a:pt x="5205" y="4552"/>
                  </a:cubicBezTo>
                  <a:cubicBezTo>
                    <a:pt x="5623" y="4470"/>
                    <a:pt x="6214" y="4319"/>
                    <a:pt x="6263" y="4126"/>
                  </a:cubicBezTo>
                  <a:cubicBezTo>
                    <a:pt x="6313" y="3929"/>
                    <a:pt x="5885" y="3599"/>
                    <a:pt x="5565" y="3383"/>
                  </a:cubicBezTo>
                  <a:cubicBezTo>
                    <a:pt x="6379" y="2763"/>
                    <a:pt x="6324" y="2642"/>
                    <a:pt x="6301" y="2589"/>
                  </a:cubicBezTo>
                  <a:cubicBezTo>
                    <a:pt x="6246" y="2469"/>
                    <a:pt x="5801" y="2326"/>
                    <a:pt x="5397" y="2220"/>
                  </a:cubicBezTo>
                  <a:cubicBezTo>
                    <a:pt x="5530" y="1952"/>
                    <a:pt x="5747" y="1492"/>
                    <a:pt x="5744" y="1378"/>
                  </a:cubicBezTo>
                  <a:cubicBezTo>
                    <a:pt x="5743" y="1256"/>
                    <a:pt x="5576" y="1256"/>
                    <a:pt x="5495" y="1256"/>
                  </a:cubicBezTo>
                  <a:cubicBezTo>
                    <a:pt x="5249" y="1256"/>
                    <a:pt x="4816" y="1318"/>
                    <a:pt x="4605" y="1351"/>
                  </a:cubicBezTo>
                  <a:cubicBezTo>
                    <a:pt x="4776" y="563"/>
                    <a:pt x="4671" y="512"/>
                    <a:pt x="4619" y="488"/>
                  </a:cubicBezTo>
                  <a:cubicBezTo>
                    <a:pt x="4603" y="481"/>
                    <a:pt x="4585" y="477"/>
                    <a:pt x="4564" y="477"/>
                  </a:cubicBezTo>
                  <a:cubicBezTo>
                    <a:pt x="4408" y="477"/>
                    <a:pt x="3890" y="757"/>
                    <a:pt x="3641" y="898"/>
                  </a:cubicBezTo>
                  <a:cubicBezTo>
                    <a:pt x="3292" y="50"/>
                    <a:pt x="3208" y="18"/>
                    <a:pt x="3176" y="6"/>
                  </a:cubicBezTo>
                  <a:cubicBezTo>
                    <a:pt x="3166" y="2"/>
                    <a:pt x="3152" y="0"/>
                    <a:pt x="3142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" name="Google Shape;394;p29"/>
            <p:cNvSpPr/>
            <p:nvPr/>
          </p:nvSpPr>
          <p:spPr>
            <a:xfrm>
              <a:off x="3128975" y="579425"/>
              <a:ext cx="99050" cy="99050"/>
            </a:xfrm>
            <a:custGeom>
              <a:avLst/>
              <a:gdLst/>
              <a:ahLst/>
              <a:cxnLst/>
              <a:rect l="l" t="t" r="r" b="b"/>
              <a:pathLst>
                <a:path w="3962" h="3962" extrusionOk="0">
                  <a:moveTo>
                    <a:pt x="1981" y="1"/>
                  </a:moveTo>
                  <a:cubicBezTo>
                    <a:pt x="887" y="1"/>
                    <a:pt x="1" y="887"/>
                    <a:pt x="1" y="1981"/>
                  </a:cubicBezTo>
                  <a:cubicBezTo>
                    <a:pt x="1" y="3075"/>
                    <a:pt x="887" y="3962"/>
                    <a:pt x="1981" y="3962"/>
                  </a:cubicBezTo>
                  <a:cubicBezTo>
                    <a:pt x="3075" y="3962"/>
                    <a:pt x="3962" y="3075"/>
                    <a:pt x="3962" y="1981"/>
                  </a:cubicBezTo>
                  <a:cubicBezTo>
                    <a:pt x="3962" y="887"/>
                    <a:pt x="3075" y="1"/>
                    <a:pt x="1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" name="Google Shape;395;p29"/>
            <p:cNvSpPr/>
            <p:nvPr/>
          </p:nvSpPr>
          <p:spPr>
            <a:xfrm>
              <a:off x="3181650" y="594775"/>
              <a:ext cx="8350" cy="4825"/>
            </a:xfrm>
            <a:custGeom>
              <a:avLst/>
              <a:gdLst/>
              <a:ahLst/>
              <a:cxnLst/>
              <a:rect l="l" t="t" r="r" b="b"/>
              <a:pathLst>
                <a:path w="334" h="193" extrusionOk="0">
                  <a:moveTo>
                    <a:pt x="1" y="1"/>
                  </a:moveTo>
                  <a:lnTo>
                    <a:pt x="333" y="193"/>
                  </a:lnTo>
                  <a:cubicBezTo>
                    <a:pt x="289" y="5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" name="Google Shape;396;p29"/>
            <p:cNvSpPr/>
            <p:nvPr/>
          </p:nvSpPr>
          <p:spPr>
            <a:xfrm>
              <a:off x="3179400" y="592675"/>
              <a:ext cx="12950" cy="9025"/>
            </a:xfrm>
            <a:custGeom>
              <a:avLst/>
              <a:gdLst/>
              <a:ahLst/>
              <a:cxnLst/>
              <a:rect l="l" t="t" r="r" b="b"/>
              <a:pathLst>
                <a:path w="518" h="361" extrusionOk="0">
                  <a:moveTo>
                    <a:pt x="90" y="0"/>
                  </a:moveTo>
                  <a:cubicBezTo>
                    <a:pt x="50" y="0"/>
                    <a:pt x="16" y="29"/>
                    <a:pt x="9" y="69"/>
                  </a:cubicBezTo>
                  <a:cubicBezTo>
                    <a:pt x="0" y="114"/>
                    <a:pt x="30" y="158"/>
                    <a:pt x="75" y="167"/>
                  </a:cubicBezTo>
                  <a:cubicBezTo>
                    <a:pt x="176" y="185"/>
                    <a:pt x="324" y="242"/>
                    <a:pt x="344" y="302"/>
                  </a:cubicBezTo>
                  <a:cubicBezTo>
                    <a:pt x="355" y="338"/>
                    <a:pt x="388" y="361"/>
                    <a:pt x="423" y="361"/>
                  </a:cubicBezTo>
                  <a:cubicBezTo>
                    <a:pt x="432" y="361"/>
                    <a:pt x="440" y="360"/>
                    <a:pt x="449" y="356"/>
                  </a:cubicBezTo>
                  <a:cubicBezTo>
                    <a:pt x="493" y="343"/>
                    <a:pt x="518" y="295"/>
                    <a:pt x="503" y="252"/>
                  </a:cubicBezTo>
                  <a:cubicBezTo>
                    <a:pt x="447" y="74"/>
                    <a:pt x="162" y="12"/>
                    <a:pt x="105" y="1"/>
                  </a:cubicBezTo>
                  <a:cubicBezTo>
                    <a:pt x="100" y="0"/>
                    <a:pt x="95" y="0"/>
                    <a:pt x="90" y="0"/>
                  </a:cubicBezTo>
                  <a:close/>
                </a:path>
              </a:pathLst>
            </a:custGeom>
            <a:solidFill>
              <a:srgbClr val="2518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" name="Google Shape;397;p29"/>
            <p:cNvSpPr/>
            <p:nvPr/>
          </p:nvSpPr>
          <p:spPr>
            <a:xfrm>
              <a:off x="3187775" y="609875"/>
              <a:ext cx="8325" cy="4850"/>
            </a:xfrm>
            <a:custGeom>
              <a:avLst/>
              <a:gdLst/>
              <a:ahLst/>
              <a:cxnLst/>
              <a:rect l="l" t="t" r="r" b="b"/>
              <a:pathLst>
                <a:path w="333" h="194" extrusionOk="0">
                  <a:moveTo>
                    <a:pt x="0" y="1"/>
                  </a:moveTo>
                  <a:lnTo>
                    <a:pt x="333" y="194"/>
                  </a:lnTo>
                  <a:cubicBezTo>
                    <a:pt x="289" y="5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" name="Google Shape;398;p29"/>
            <p:cNvSpPr/>
            <p:nvPr/>
          </p:nvSpPr>
          <p:spPr>
            <a:xfrm>
              <a:off x="3185500" y="607800"/>
              <a:ext cx="12975" cy="9025"/>
            </a:xfrm>
            <a:custGeom>
              <a:avLst/>
              <a:gdLst/>
              <a:ahLst/>
              <a:cxnLst/>
              <a:rect l="l" t="t" r="r" b="b"/>
              <a:pathLst>
                <a:path w="519" h="361" extrusionOk="0">
                  <a:moveTo>
                    <a:pt x="91" y="0"/>
                  </a:moveTo>
                  <a:cubicBezTo>
                    <a:pt x="51" y="0"/>
                    <a:pt x="17" y="29"/>
                    <a:pt x="9" y="69"/>
                  </a:cubicBezTo>
                  <a:cubicBezTo>
                    <a:pt x="1" y="114"/>
                    <a:pt x="31" y="157"/>
                    <a:pt x="77" y="166"/>
                  </a:cubicBezTo>
                  <a:cubicBezTo>
                    <a:pt x="177" y="184"/>
                    <a:pt x="326" y="241"/>
                    <a:pt x="344" y="301"/>
                  </a:cubicBezTo>
                  <a:cubicBezTo>
                    <a:pt x="355" y="338"/>
                    <a:pt x="388" y="360"/>
                    <a:pt x="424" y="360"/>
                  </a:cubicBezTo>
                  <a:cubicBezTo>
                    <a:pt x="432" y="360"/>
                    <a:pt x="441" y="359"/>
                    <a:pt x="450" y="356"/>
                  </a:cubicBezTo>
                  <a:cubicBezTo>
                    <a:pt x="494" y="343"/>
                    <a:pt x="518" y="295"/>
                    <a:pt x="503" y="251"/>
                  </a:cubicBezTo>
                  <a:cubicBezTo>
                    <a:pt x="447" y="73"/>
                    <a:pt x="162" y="13"/>
                    <a:pt x="106" y="2"/>
                  </a:cubicBezTo>
                  <a:cubicBezTo>
                    <a:pt x="101" y="1"/>
                    <a:pt x="96" y="0"/>
                    <a:pt x="91" y="0"/>
                  </a:cubicBezTo>
                  <a:close/>
                </a:path>
              </a:pathLst>
            </a:custGeom>
            <a:solidFill>
              <a:srgbClr val="2518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9" name="Google Shape;399;p29"/>
            <p:cNvSpPr/>
            <p:nvPr/>
          </p:nvSpPr>
          <p:spPr>
            <a:xfrm>
              <a:off x="3204100" y="609425"/>
              <a:ext cx="7350" cy="6225"/>
            </a:xfrm>
            <a:custGeom>
              <a:avLst/>
              <a:gdLst/>
              <a:ahLst/>
              <a:cxnLst/>
              <a:rect l="l" t="t" r="r" b="b"/>
              <a:pathLst>
                <a:path w="294" h="249" extrusionOk="0">
                  <a:moveTo>
                    <a:pt x="0" y="0"/>
                  </a:moveTo>
                  <a:lnTo>
                    <a:pt x="294" y="249"/>
                  </a:lnTo>
                  <a:cubicBezTo>
                    <a:pt x="275" y="10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" name="Google Shape;400;p29"/>
            <p:cNvSpPr/>
            <p:nvPr/>
          </p:nvSpPr>
          <p:spPr>
            <a:xfrm>
              <a:off x="3201750" y="607325"/>
              <a:ext cx="11950" cy="10400"/>
            </a:xfrm>
            <a:custGeom>
              <a:avLst/>
              <a:gdLst/>
              <a:ahLst/>
              <a:cxnLst/>
              <a:rect l="l" t="t" r="r" b="b"/>
              <a:pathLst>
                <a:path w="478" h="416" extrusionOk="0">
                  <a:moveTo>
                    <a:pt x="95" y="1"/>
                  </a:moveTo>
                  <a:cubicBezTo>
                    <a:pt x="61" y="1"/>
                    <a:pt x="29" y="22"/>
                    <a:pt x="16" y="55"/>
                  </a:cubicBezTo>
                  <a:cubicBezTo>
                    <a:pt x="0" y="98"/>
                    <a:pt x="22" y="147"/>
                    <a:pt x="65" y="163"/>
                  </a:cubicBezTo>
                  <a:cubicBezTo>
                    <a:pt x="160" y="198"/>
                    <a:pt x="297" y="281"/>
                    <a:pt x="306" y="344"/>
                  </a:cubicBezTo>
                  <a:cubicBezTo>
                    <a:pt x="312" y="385"/>
                    <a:pt x="347" y="416"/>
                    <a:pt x="388" y="416"/>
                  </a:cubicBezTo>
                  <a:cubicBezTo>
                    <a:pt x="393" y="416"/>
                    <a:pt x="396" y="416"/>
                    <a:pt x="400" y="415"/>
                  </a:cubicBezTo>
                  <a:cubicBezTo>
                    <a:pt x="445" y="408"/>
                    <a:pt x="477" y="367"/>
                    <a:pt x="471" y="322"/>
                  </a:cubicBezTo>
                  <a:cubicBezTo>
                    <a:pt x="447" y="136"/>
                    <a:pt x="177" y="27"/>
                    <a:pt x="124" y="6"/>
                  </a:cubicBezTo>
                  <a:cubicBezTo>
                    <a:pt x="114" y="3"/>
                    <a:pt x="105" y="1"/>
                    <a:pt x="95" y="1"/>
                  </a:cubicBezTo>
                  <a:close/>
                </a:path>
              </a:pathLst>
            </a:custGeom>
            <a:solidFill>
              <a:srgbClr val="2518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" name="Google Shape;401;p29"/>
            <p:cNvSpPr/>
            <p:nvPr/>
          </p:nvSpPr>
          <p:spPr>
            <a:xfrm>
              <a:off x="3169000" y="606250"/>
              <a:ext cx="8375" cy="4850"/>
            </a:xfrm>
            <a:custGeom>
              <a:avLst/>
              <a:gdLst/>
              <a:ahLst/>
              <a:cxnLst/>
              <a:rect l="l" t="t" r="r" b="b"/>
              <a:pathLst>
                <a:path w="335" h="194" extrusionOk="0">
                  <a:moveTo>
                    <a:pt x="0" y="0"/>
                  </a:moveTo>
                  <a:lnTo>
                    <a:pt x="334" y="193"/>
                  </a:lnTo>
                  <a:cubicBezTo>
                    <a:pt x="289" y="5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" name="Google Shape;402;p29"/>
            <p:cNvSpPr/>
            <p:nvPr/>
          </p:nvSpPr>
          <p:spPr>
            <a:xfrm>
              <a:off x="3166725" y="604150"/>
              <a:ext cx="12975" cy="9025"/>
            </a:xfrm>
            <a:custGeom>
              <a:avLst/>
              <a:gdLst/>
              <a:ahLst/>
              <a:cxnLst/>
              <a:rect l="l" t="t" r="r" b="b"/>
              <a:pathLst>
                <a:path w="519" h="361" extrusionOk="0">
                  <a:moveTo>
                    <a:pt x="92" y="1"/>
                  </a:moveTo>
                  <a:cubicBezTo>
                    <a:pt x="52" y="1"/>
                    <a:pt x="17" y="29"/>
                    <a:pt x="9" y="70"/>
                  </a:cubicBezTo>
                  <a:cubicBezTo>
                    <a:pt x="1" y="115"/>
                    <a:pt x="31" y="159"/>
                    <a:pt x="77" y="166"/>
                  </a:cubicBezTo>
                  <a:cubicBezTo>
                    <a:pt x="177" y="184"/>
                    <a:pt x="326" y="243"/>
                    <a:pt x="346" y="303"/>
                  </a:cubicBezTo>
                  <a:cubicBezTo>
                    <a:pt x="357" y="339"/>
                    <a:pt x="390" y="361"/>
                    <a:pt x="425" y="361"/>
                  </a:cubicBezTo>
                  <a:cubicBezTo>
                    <a:pt x="433" y="361"/>
                    <a:pt x="442" y="359"/>
                    <a:pt x="450" y="357"/>
                  </a:cubicBezTo>
                  <a:cubicBezTo>
                    <a:pt x="494" y="343"/>
                    <a:pt x="518" y="296"/>
                    <a:pt x="505" y="252"/>
                  </a:cubicBezTo>
                  <a:cubicBezTo>
                    <a:pt x="447" y="73"/>
                    <a:pt x="164" y="13"/>
                    <a:pt x="107" y="2"/>
                  </a:cubicBezTo>
                  <a:cubicBezTo>
                    <a:pt x="102" y="1"/>
                    <a:pt x="97" y="1"/>
                    <a:pt x="92" y="1"/>
                  </a:cubicBezTo>
                  <a:close/>
                </a:path>
              </a:pathLst>
            </a:custGeom>
            <a:solidFill>
              <a:srgbClr val="2518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" name="Google Shape;403;p29"/>
            <p:cNvSpPr/>
            <p:nvPr/>
          </p:nvSpPr>
          <p:spPr>
            <a:xfrm>
              <a:off x="3160325" y="594250"/>
              <a:ext cx="9225" cy="2850"/>
            </a:xfrm>
            <a:custGeom>
              <a:avLst/>
              <a:gdLst/>
              <a:ahLst/>
              <a:cxnLst/>
              <a:rect l="l" t="t" r="r" b="b"/>
              <a:pathLst>
                <a:path w="369" h="114" extrusionOk="0">
                  <a:moveTo>
                    <a:pt x="25" y="0"/>
                  </a:moveTo>
                  <a:cubicBezTo>
                    <a:pt x="9" y="0"/>
                    <a:pt x="0" y="1"/>
                    <a:pt x="0" y="1"/>
                  </a:cubicBezTo>
                  <a:lnTo>
                    <a:pt x="368" y="113"/>
                  </a:lnTo>
                  <a:cubicBezTo>
                    <a:pt x="307" y="10"/>
                    <a:pt x="97" y="0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" name="Google Shape;404;p29"/>
            <p:cNvSpPr/>
            <p:nvPr/>
          </p:nvSpPr>
          <p:spPr>
            <a:xfrm>
              <a:off x="3158175" y="592150"/>
              <a:ext cx="13750" cy="7025"/>
            </a:xfrm>
            <a:custGeom>
              <a:avLst/>
              <a:gdLst/>
              <a:ahLst/>
              <a:cxnLst/>
              <a:rect l="l" t="t" r="r" b="b"/>
              <a:pathLst>
                <a:path w="550" h="281" extrusionOk="0">
                  <a:moveTo>
                    <a:pt x="112" y="0"/>
                  </a:moveTo>
                  <a:cubicBezTo>
                    <a:pt x="99" y="0"/>
                    <a:pt x="89" y="0"/>
                    <a:pt x="82" y="0"/>
                  </a:cubicBezTo>
                  <a:cubicBezTo>
                    <a:pt x="37" y="3"/>
                    <a:pt x="1" y="42"/>
                    <a:pt x="3" y="88"/>
                  </a:cubicBezTo>
                  <a:cubicBezTo>
                    <a:pt x="5" y="132"/>
                    <a:pt x="35" y="168"/>
                    <a:pt x="85" y="168"/>
                  </a:cubicBezTo>
                  <a:cubicBezTo>
                    <a:pt x="86" y="168"/>
                    <a:pt x="88" y="168"/>
                    <a:pt x="90" y="168"/>
                  </a:cubicBezTo>
                  <a:cubicBezTo>
                    <a:pt x="99" y="168"/>
                    <a:pt x="108" y="167"/>
                    <a:pt x="118" y="167"/>
                  </a:cubicBezTo>
                  <a:cubicBezTo>
                    <a:pt x="219" y="167"/>
                    <a:pt x="353" y="191"/>
                    <a:pt x="382" y="240"/>
                  </a:cubicBezTo>
                  <a:cubicBezTo>
                    <a:pt x="398" y="266"/>
                    <a:pt x="425" y="280"/>
                    <a:pt x="454" y="280"/>
                  </a:cubicBezTo>
                  <a:cubicBezTo>
                    <a:pt x="469" y="280"/>
                    <a:pt x="484" y="277"/>
                    <a:pt x="497" y="269"/>
                  </a:cubicBezTo>
                  <a:cubicBezTo>
                    <a:pt x="536" y="246"/>
                    <a:pt x="550" y="195"/>
                    <a:pt x="526" y="155"/>
                  </a:cubicBezTo>
                  <a:cubicBezTo>
                    <a:pt x="442" y="12"/>
                    <a:pt x="205" y="0"/>
                    <a:pt x="112" y="0"/>
                  </a:cubicBezTo>
                  <a:close/>
                </a:path>
              </a:pathLst>
            </a:custGeom>
            <a:solidFill>
              <a:srgbClr val="2518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5" name="Google Shape;405;p29"/>
            <p:cNvSpPr/>
            <p:nvPr/>
          </p:nvSpPr>
          <p:spPr>
            <a:xfrm>
              <a:off x="2975525" y="689325"/>
              <a:ext cx="315850" cy="193875"/>
            </a:xfrm>
            <a:custGeom>
              <a:avLst/>
              <a:gdLst/>
              <a:ahLst/>
              <a:cxnLst/>
              <a:rect l="l" t="t" r="r" b="b"/>
              <a:pathLst>
                <a:path w="12634" h="7755" extrusionOk="0">
                  <a:moveTo>
                    <a:pt x="4817" y="1"/>
                  </a:moveTo>
                  <a:cubicBezTo>
                    <a:pt x="3671" y="1"/>
                    <a:pt x="1" y="6304"/>
                    <a:pt x="1" y="6304"/>
                  </a:cubicBezTo>
                  <a:cubicBezTo>
                    <a:pt x="224" y="6770"/>
                    <a:pt x="9619" y="7755"/>
                    <a:pt x="11676" y="7755"/>
                  </a:cubicBezTo>
                  <a:cubicBezTo>
                    <a:pt x="11869" y="7755"/>
                    <a:pt x="11998" y="7746"/>
                    <a:pt x="12048" y="7728"/>
                  </a:cubicBezTo>
                  <a:cubicBezTo>
                    <a:pt x="12634" y="7511"/>
                    <a:pt x="11117" y="1982"/>
                    <a:pt x="10283" y="1483"/>
                  </a:cubicBezTo>
                  <a:cubicBezTo>
                    <a:pt x="10213" y="1441"/>
                    <a:pt x="10134" y="1422"/>
                    <a:pt x="10050" y="1422"/>
                  </a:cubicBezTo>
                  <a:cubicBezTo>
                    <a:pt x="9133" y="1422"/>
                    <a:pt x="7495" y="3696"/>
                    <a:pt x="7495" y="3696"/>
                  </a:cubicBezTo>
                  <a:cubicBezTo>
                    <a:pt x="7495" y="3696"/>
                    <a:pt x="5906" y="638"/>
                    <a:pt x="4952" y="38"/>
                  </a:cubicBezTo>
                  <a:cubicBezTo>
                    <a:pt x="4912" y="13"/>
                    <a:pt x="4867" y="1"/>
                    <a:pt x="48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6" name="Google Shape;406;p29"/>
            <p:cNvSpPr/>
            <p:nvPr/>
          </p:nvSpPr>
          <p:spPr>
            <a:xfrm>
              <a:off x="3051475" y="689950"/>
              <a:ext cx="86425" cy="72075"/>
            </a:xfrm>
            <a:custGeom>
              <a:avLst/>
              <a:gdLst/>
              <a:ahLst/>
              <a:cxnLst/>
              <a:rect l="l" t="t" r="r" b="b"/>
              <a:pathLst>
                <a:path w="3457" h="2883" extrusionOk="0">
                  <a:moveTo>
                    <a:pt x="1855" y="0"/>
                  </a:moveTo>
                  <a:cubicBezTo>
                    <a:pt x="1428" y="0"/>
                    <a:pt x="96" y="1489"/>
                    <a:pt x="96" y="1489"/>
                  </a:cubicBezTo>
                  <a:lnTo>
                    <a:pt x="95" y="1489"/>
                  </a:lnTo>
                  <a:cubicBezTo>
                    <a:pt x="0" y="1756"/>
                    <a:pt x="96" y="1844"/>
                    <a:pt x="262" y="1844"/>
                  </a:cubicBezTo>
                  <a:cubicBezTo>
                    <a:pt x="582" y="1844"/>
                    <a:pt x="1166" y="1518"/>
                    <a:pt x="1166" y="1518"/>
                  </a:cubicBezTo>
                  <a:cubicBezTo>
                    <a:pt x="1166" y="1518"/>
                    <a:pt x="1333" y="2730"/>
                    <a:pt x="1628" y="2871"/>
                  </a:cubicBezTo>
                  <a:cubicBezTo>
                    <a:pt x="1644" y="2878"/>
                    <a:pt x="1660" y="2882"/>
                    <a:pt x="1676" y="2882"/>
                  </a:cubicBezTo>
                  <a:cubicBezTo>
                    <a:pt x="1956" y="2882"/>
                    <a:pt x="2248" y="1787"/>
                    <a:pt x="2385" y="1738"/>
                  </a:cubicBezTo>
                  <a:cubicBezTo>
                    <a:pt x="2390" y="1737"/>
                    <a:pt x="2395" y="1736"/>
                    <a:pt x="2400" y="1736"/>
                  </a:cubicBezTo>
                  <a:cubicBezTo>
                    <a:pt x="2538" y="1736"/>
                    <a:pt x="2975" y="2243"/>
                    <a:pt x="3202" y="2243"/>
                  </a:cubicBezTo>
                  <a:cubicBezTo>
                    <a:pt x="3253" y="2243"/>
                    <a:pt x="3293" y="2219"/>
                    <a:pt x="3317" y="2159"/>
                  </a:cubicBezTo>
                  <a:cubicBezTo>
                    <a:pt x="3456" y="1815"/>
                    <a:pt x="2259" y="185"/>
                    <a:pt x="1914" y="13"/>
                  </a:cubicBezTo>
                  <a:cubicBezTo>
                    <a:pt x="1897" y="4"/>
                    <a:pt x="1878" y="0"/>
                    <a:pt x="18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7" name="Google Shape;407;p29"/>
            <p:cNvSpPr/>
            <p:nvPr/>
          </p:nvSpPr>
          <p:spPr>
            <a:xfrm>
              <a:off x="3050475" y="687875"/>
              <a:ext cx="90125" cy="76200"/>
            </a:xfrm>
            <a:custGeom>
              <a:avLst/>
              <a:gdLst/>
              <a:ahLst/>
              <a:cxnLst/>
              <a:rect l="l" t="t" r="r" b="b"/>
              <a:pathLst>
                <a:path w="3605" h="3048" extrusionOk="0">
                  <a:moveTo>
                    <a:pt x="1896" y="167"/>
                  </a:moveTo>
                  <a:cubicBezTo>
                    <a:pt x="1905" y="167"/>
                    <a:pt x="1913" y="168"/>
                    <a:pt x="1918" y="170"/>
                  </a:cubicBezTo>
                  <a:cubicBezTo>
                    <a:pt x="2353" y="388"/>
                    <a:pt x="3367" y="1996"/>
                    <a:pt x="3280" y="2210"/>
                  </a:cubicBezTo>
                  <a:cubicBezTo>
                    <a:pt x="3267" y="2243"/>
                    <a:pt x="3254" y="2243"/>
                    <a:pt x="3242" y="2243"/>
                  </a:cubicBezTo>
                  <a:cubicBezTo>
                    <a:pt x="3144" y="2243"/>
                    <a:pt x="2949" y="2081"/>
                    <a:pt x="2804" y="1962"/>
                  </a:cubicBezTo>
                  <a:cubicBezTo>
                    <a:pt x="2629" y="1818"/>
                    <a:pt x="2527" y="1736"/>
                    <a:pt x="2440" y="1736"/>
                  </a:cubicBezTo>
                  <a:cubicBezTo>
                    <a:pt x="2430" y="1736"/>
                    <a:pt x="2407" y="1739"/>
                    <a:pt x="2397" y="1743"/>
                  </a:cubicBezTo>
                  <a:cubicBezTo>
                    <a:pt x="2313" y="1772"/>
                    <a:pt x="2253" y="1903"/>
                    <a:pt x="2126" y="2198"/>
                  </a:cubicBezTo>
                  <a:cubicBezTo>
                    <a:pt x="2030" y="2421"/>
                    <a:pt x="1832" y="2882"/>
                    <a:pt x="1716" y="2882"/>
                  </a:cubicBezTo>
                  <a:lnTo>
                    <a:pt x="1704" y="2878"/>
                  </a:lnTo>
                  <a:cubicBezTo>
                    <a:pt x="1529" y="2795"/>
                    <a:pt x="1355" y="2074"/>
                    <a:pt x="1288" y="1589"/>
                  </a:cubicBezTo>
                  <a:cubicBezTo>
                    <a:pt x="1284" y="1562"/>
                    <a:pt x="1267" y="1538"/>
                    <a:pt x="1243" y="1525"/>
                  </a:cubicBezTo>
                  <a:cubicBezTo>
                    <a:pt x="1230" y="1520"/>
                    <a:pt x="1218" y="1517"/>
                    <a:pt x="1206" y="1517"/>
                  </a:cubicBezTo>
                  <a:lnTo>
                    <a:pt x="1205" y="1517"/>
                  </a:lnTo>
                  <a:cubicBezTo>
                    <a:pt x="1191" y="1517"/>
                    <a:pt x="1177" y="1520"/>
                    <a:pt x="1164" y="1528"/>
                  </a:cubicBezTo>
                  <a:cubicBezTo>
                    <a:pt x="1008" y="1616"/>
                    <a:pt x="547" y="1843"/>
                    <a:pt x="301" y="1843"/>
                  </a:cubicBezTo>
                  <a:cubicBezTo>
                    <a:pt x="263" y="1843"/>
                    <a:pt x="214" y="1838"/>
                    <a:pt x="195" y="1812"/>
                  </a:cubicBezTo>
                  <a:cubicBezTo>
                    <a:pt x="184" y="1796"/>
                    <a:pt x="165" y="1747"/>
                    <a:pt x="209" y="1615"/>
                  </a:cubicBezTo>
                  <a:cubicBezTo>
                    <a:pt x="717" y="1050"/>
                    <a:pt x="1613" y="167"/>
                    <a:pt x="1896" y="167"/>
                  </a:cubicBezTo>
                  <a:close/>
                  <a:moveTo>
                    <a:pt x="1896" y="0"/>
                  </a:moveTo>
                  <a:cubicBezTo>
                    <a:pt x="1443" y="0"/>
                    <a:pt x="213" y="1360"/>
                    <a:pt x="74" y="1516"/>
                  </a:cubicBezTo>
                  <a:cubicBezTo>
                    <a:pt x="66" y="1524"/>
                    <a:pt x="61" y="1534"/>
                    <a:pt x="56" y="1544"/>
                  </a:cubicBezTo>
                  <a:cubicBezTo>
                    <a:pt x="0" y="1705"/>
                    <a:pt x="0" y="1825"/>
                    <a:pt x="59" y="1907"/>
                  </a:cubicBezTo>
                  <a:cubicBezTo>
                    <a:pt x="108" y="1977"/>
                    <a:pt x="188" y="2011"/>
                    <a:pt x="302" y="2011"/>
                  </a:cubicBezTo>
                  <a:cubicBezTo>
                    <a:pt x="558" y="2011"/>
                    <a:pt x="953" y="1826"/>
                    <a:pt x="1141" y="1730"/>
                  </a:cubicBezTo>
                  <a:cubicBezTo>
                    <a:pt x="1196" y="2076"/>
                    <a:pt x="1354" y="2896"/>
                    <a:pt x="1633" y="3028"/>
                  </a:cubicBezTo>
                  <a:cubicBezTo>
                    <a:pt x="1660" y="3042"/>
                    <a:pt x="1688" y="3048"/>
                    <a:pt x="1716" y="3048"/>
                  </a:cubicBezTo>
                  <a:cubicBezTo>
                    <a:pt x="1925" y="3048"/>
                    <a:pt x="2082" y="2723"/>
                    <a:pt x="2280" y="2264"/>
                  </a:cubicBezTo>
                  <a:cubicBezTo>
                    <a:pt x="2336" y="2133"/>
                    <a:pt x="2411" y="1960"/>
                    <a:pt x="2452" y="1907"/>
                  </a:cubicBezTo>
                  <a:cubicBezTo>
                    <a:pt x="2503" y="1929"/>
                    <a:pt x="2620" y="2024"/>
                    <a:pt x="2699" y="2090"/>
                  </a:cubicBezTo>
                  <a:cubicBezTo>
                    <a:pt x="2889" y="2247"/>
                    <a:pt x="3084" y="2410"/>
                    <a:pt x="3242" y="2410"/>
                  </a:cubicBezTo>
                  <a:cubicBezTo>
                    <a:pt x="3330" y="2410"/>
                    <a:pt x="3399" y="2361"/>
                    <a:pt x="3434" y="2273"/>
                  </a:cubicBezTo>
                  <a:cubicBezTo>
                    <a:pt x="3604" y="1857"/>
                    <a:pt x="2316" y="183"/>
                    <a:pt x="1992" y="21"/>
                  </a:cubicBezTo>
                  <a:cubicBezTo>
                    <a:pt x="1963" y="8"/>
                    <a:pt x="1931" y="0"/>
                    <a:pt x="1896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8" name="Google Shape;408;p29"/>
            <p:cNvSpPr/>
            <p:nvPr/>
          </p:nvSpPr>
          <p:spPr>
            <a:xfrm>
              <a:off x="3174450" y="721200"/>
              <a:ext cx="85825" cy="62800"/>
            </a:xfrm>
            <a:custGeom>
              <a:avLst/>
              <a:gdLst/>
              <a:ahLst/>
              <a:cxnLst/>
              <a:rect l="l" t="t" r="r" b="b"/>
              <a:pathLst>
                <a:path w="3433" h="2512" extrusionOk="0">
                  <a:moveTo>
                    <a:pt x="2057" y="1"/>
                  </a:moveTo>
                  <a:cubicBezTo>
                    <a:pt x="1393" y="1"/>
                    <a:pt x="252" y="1264"/>
                    <a:pt x="252" y="1264"/>
                  </a:cubicBezTo>
                  <a:cubicBezTo>
                    <a:pt x="0" y="1637"/>
                    <a:pt x="52" y="1753"/>
                    <a:pt x="214" y="1753"/>
                  </a:cubicBezTo>
                  <a:cubicBezTo>
                    <a:pt x="477" y="1753"/>
                    <a:pt x="1033" y="1443"/>
                    <a:pt x="1033" y="1443"/>
                  </a:cubicBezTo>
                  <a:cubicBezTo>
                    <a:pt x="1033" y="1443"/>
                    <a:pt x="1051" y="2416"/>
                    <a:pt x="1442" y="2506"/>
                  </a:cubicBezTo>
                  <a:cubicBezTo>
                    <a:pt x="1459" y="2510"/>
                    <a:pt x="1476" y="2512"/>
                    <a:pt x="1492" y="2512"/>
                  </a:cubicBezTo>
                  <a:cubicBezTo>
                    <a:pt x="1855" y="2512"/>
                    <a:pt x="2106" y="1618"/>
                    <a:pt x="2106" y="1618"/>
                  </a:cubicBezTo>
                  <a:cubicBezTo>
                    <a:pt x="2106" y="1618"/>
                    <a:pt x="2844" y="2377"/>
                    <a:pt x="3137" y="2377"/>
                  </a:cubicBezTo>
                  <a:cubicBezTo>
                    <a:pt x="3138" y="2377"/>
                    <a:pt x="3139" y="2377"/>
                    <a:pt x="3141" y="2377"/>
                  </a:cubicBezTo>
                  <a:cubicBezTo>
                    <a:pt x="3433" y="2372"/>
                    <a:pt x="2862" y="437"/>
                    <a:pt x="2271" y="59"/>
                  </a:cubicBezTo>
                  <a:cubicBezTo>
                    <a:pt x="2208" y="19"/>
                    <a:pt x="2136" y="1"/>
                    <a:pt x="20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9" name="Google Shape;409;p29"/>
            <p:cNvSpPr/>
            <p:nvPr/>
          </p:nvSpPr>
          <p:spPr>
            <a:xfrm>
              <a:off x="3173425" y="719125"/>
              <a:ext cx="85850" cy="66950"/>
            </a:xfrm>
            <a:custGeom>
              <a:avLst/>
              <a:gdLst/>
              <a:ahLst/>
              <a:cxnLst/>
              <a:rect l="l" t="t" r="r" b="b"/>
              <a:pathLst>
                <a:path w="3434" h="2678" extrusionOk="0">
                  <a:moveTo>
                    <a:pt x="2098" y="167"/>
                  </a:moveTo>
                  <a:cubicBezTo>
                    <a:pt x="2164" y="167"/>
                    <a:pt x="2220" y="181"/>
                    <a:pt x="2268" y="212"/>
                  </a:cubicBezTo>
                  <a:cubicBezTo>
                    <a:pt x="2648" y="456"/>
                    <a:pt x="3045" y="1452"/>
                    <a:pt x="3150" y="2030"/>
                  </a:cubicBezTo>
                  <a:cubicBezTo>
                    <a:pt x="3193" y="2265"/>
                    <a:pt x="3175" y="2351"/>
                    <a:pt x="3166" y="2375"/>
                  </a:cubicBezTo>
                  <a:cubicBezTo>
                    <a:pt x="2968" y="2357"/>
                    <a:pt x="2476" y="1920"/>
                    <a:pt x="2207" y="1643"/>
                  </a:cubicBezTo>
                  <a:cubicBezTo>
                    <a:pt x="2191" y="1626"/>
                    <a:pt x="2171" y="1617"/>
                    <a:pt x="2149" y="1617"/>
                  </a:cubicBezTo>
                  <a:cubicBezTo>
                    <a:pt x="2141" y="1617"/>
                    <a:pt x="2134" y="1618"/>
                    <a:pt x="2126" y="1621"/>
                  </a:cubicBezTo>
                  <a:cubicBezTo>
                    <a:pt x="2097" y="1628"/>
                    <a:pt x="2075" y="1650"/>
                    <a:pt x="2066" y="1678"/>
                  </a:cubicBezTo>
                  <a:cubicBezTo>
                    <a:pt x="1977" y="2000"/>
                    <a:pt x="1752" y="2511"/>
                    <a:pt x="1534" y="2511"/>
                  </a:cubicBezTo>
                  <a:cubicBezTo>
                    <a:pt x="1523" y="2511"/>
                    <a:pt x="1512" y="2510"/>
                    <a:pt x="1501" y="2507"/>
                  </a:cubicBezTo>
                  <a:cubicBezTo>
                    <a:pt x="1235" y="2446"/>
                    <a:pt x="1161" y="1760"/>
                    <a:pt x="1158" y="1525"/>
                  </a:cubicBezTo>
                  <a:cubicBezTo>
                    <a:pt x="1156" y="1496"/>
                    <a:pt x="1140" y="1469"/>
                    <a:pt x="1116" y="1454"/>
                  </a:cubicBezTo>
                  <a:cubicBezTo>
                    <a:pt x="1103" y="1447"/>
                    <a:pt x="1088" y="1443"/>
                    <a:pt x="1074" y="1443"/>
                  </a:cubicBezTo>
                  <a:cubicBezTo>
                    <a:pt x="1060" y="1443"/>
                    <a:pt x="1046" y="1446"/>
                    <a:pt x="1033" y="1453"/>
                  </a:cubicBezTo>
                  <a:cubicBezTo>
                    <a:pt x="884" y="1536"/>
                    <a:pt x="453" y="1753"/>
                    <a:pt x="255" y="1753"/>
                  </a:cubicBezTo>
                  <a:cubicBezTo>
                    <a:pt x="220" y="1753"/>
                    <a:pt x="206" y="1745"/>
                    <a:pt x="205" y="1743"/>
                  </a:cubicBezTo>
                  <a:cubicBezTo>
                    <a:pt x="204" y="1743"/>
                    <a:pt x="170" y="1678"/>
                    <a:pt x="354" y="1402"/>
                  </a:cubicBezTo>
                  <a:cubicBezTo>
                    <a:pt x="365" y="1389"/>
                    <a:pt x="1478" y="167"/>
                    <a:pt x="2098" y="167"/>
                  </a:cubicBezTo>
                  <a:close/>
                  <a:moveTo>
                    <a:pt x="2098" y="0"/>
                  </a:moveTo>
                  <a:cubicBezTo>
                    <a:pt x="1405" y="0"/>
                    <a:pt x="278" y="1238"/>
                    <a:pt x="223" y="1299"/>
                  </a:cubicBezTo>
                  <a:cubicBezTo>
                    <a:pt x="52" y="1555"/>
                    <a:pt x="1" y="1716"/>
                    <a:pt x="57" y="1821"/>
                  </a:cubicBezTo>
                  <a:cubicBezTo>
                    <a:pt x="81" y="1866"/>
                    <a:pt x="134" y="1919"/>
                    <a:pt x="255" y="1919"/>
                  </a:cubicBezTo>
                  <a:cubicBezTo>
                    <a:pt x="463" y="1919"/>
                    <a:pt x="813" y="1756"/>
                    <a:pt x="997" y="1662"/>
                  </a:cubicBezTo>
                  <a:cubicBezTo>
                    <a:pt x="1018" y="1952"/>
                    <a:pt x="1104" y="2587"/>
                    <a:pt x="1463" y="2670"/>
                  </a:cubicBezTo>
                  <a:cubicBezTo>
                    <a:pt x="1487" y="2675"/>
                    <a:pt x="1510" y="2677"/>
                    <a:pt x="1533" y="2677"/>
                  </a:cubicBezTo>
                  <a:cubicBezTo>
                    <a:pt x="1866" y="2677"/>
                    <a:pt x="2094" y="2126"/>
                    <a:pt x="2185" y="1858"/>
                  </a:cubicBezTo>
                  <a:cubicBezTo>
                    <a:pt x="2415" y="2083"/>
                    <a:pt x="2916" y="2543"/>
                    <a:pt x="3183" y="2543"/>
                  </a:cubicBezTo>
                  <a:cubicBezTo>
                    <a:pt x="3216" y="2543"/>
                    <a:pt x="3297" y="2528"/>
                    <a:pt x="3328" y="2414"/>
                  </a:cubicBezTo>
                  <a:cubicBezTo>
                    <a:pt x="3433" y="2044"/>
                    <a:pt x="2925" y="434"/>
                    <a:pt x="2357" y="71"/>
                  </a:cubicBezTo>
                  <a:cubicBezTo>
                    <a:pt x="2283" y="25"/>
                    <a:pt x="2196" y="0"/>
                    <a:pt x="2098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10" name="Google Shape;410;p29"/>
          <p:cNvGrpSpPr/>
          <p:nvPr/>
        </p:nvGrpSpPr>
        <p:grpSpPr>
          <a:xfrm>
            <a:off x="10969214" y="2336560"/>
            <a:ext cx="609620" cy="438912"/>
            <a:chOff x="3396625" y="3059650"/>
            <a:chExt cx="385250" cy="277675"/>
          </a:xfrm>
        </p:grpSpPr>
        <p:sp>
          <p:nvSpPr>
            <p:cNvPr id="411" name="Google Shape;411;p29"/>
            <p:cNvSpPr/>
            <p:nvPr/>
          </p:nvSpPr>
          <p:spPr>
            <a:xfrm>
              <a:off x="3509400" y="3167800"/>
              <a:ext cx="108025" cy="90350"/>
            </a:xfrm>
            <a:custGeom>
              <a:avLst/>
              <a:gdLst/>
              <a:ahLst/>
              <a:cxnLst/>
              <a:rect l="l" t="t" r="r" b="b"/>
              <a:pathLst>
                <a:path w="4321" h="3614" extrusionOk="0">
                  <a:moveTo>
                    <a:pt x="3827" y="1"/>
                  </a:moveTo>
                  <a:cubicBezTo>
                    <a:pt x="3815" y="1"/>
                    <a:pt x="3804" y="4"/>
                    <a:pt x="3793" y="12"/>
                  </a:cubicBezTo>
                  <a:cubicBezTo>
                    <a:pt x="3209" y="401"/>
                    <a:pt x="463" y="2239"/>
                    <a:pt x="232" y="2465"/>
                  </a:cubicBezTo>
                  <a:cubicBezTo>
                    <a:pt x="0" y="2692"/>
                    <a:pt x="856" y="3203"/>
                    <a:pt x="965" y="3574"/>
                  </a:cubicBezTo>
                  <a:cubicBezTo>
                    <a:pt x="973" y="3601"/>
                    <a:pt x="997" y="3613"/>
                    <a:pt x="1035" y="3613"/>
                  </a:cubicBezTo>
                  <a:cubicBezTo>
                    <a:pt x="1525" y="3613"/>
                    <a:pt x="4321" y="1555"/>
                    <a:pt x="4321" y="1555"/>
                  </a:cubicBezTo>
                  <a:cubicBezTo>
                    <a:pt x="4321" y="1555"/>
                    <a:pt x="4064" y="1"/>
                    <a:pt x="3827" y="1"/>
                  </a:cubicBezTo>
                  <a:close/>
                </a:path>
              </a:pathLst>
            </a:custGeom>
            <a:solidFill>
              <a:schemeClr val="lt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" name="Google Shape;412;p29"/>
            <p:cNvSpPr/>
            <p:nvPr/>
          </p:nvSpPr>
          <p:spPr>
            <a:xfrm>
              <a:off x="3512100" y="3165700"/>
              <a:ext cx="107525" cy="94525"/>
            </a:xfrm>
            <a:custGeom>
              <a:avLst/>
              <a:gdLst/>
              <a:ahLst/>
              <a:cxnLst/>
              <a:rect l="l" t="t" r="r" b="b"/>
              <a:pathLst>
                <a:path w="4301" h="3781" extrusionOk="0">
                  <a:moveTo>
                    <a:pt x="3719" y="173"/>
                  </a:moveTo>
                  <a:cubicBezTo>
                    <a:pt x="3831" y="263"/>
                    <a:pt x="4014" y="961"/>
                    <a:pt x="4122" y="1602"/>
                  </a:cubicBezTo>
                  <a:cubicBezTo>
                    <a:pt x="3008" y="2419"/>
                    <a:pt x="1274" y="3605"/>
                    <a:pt x="931" y="3614"/>
                  </a:cubicBezTo>
                  <a:cubicBezTo>
                    <a:pt x="870" y="3440"/>
                    <a:pt x="686" y="3256"/>
                    <a:pt x="508" y="3077"/>
                  </a:cubicBezTo>
                  <a:cubicBezTo>
                    <a:pt x="356" y="2926"/>
                    <a:pt x="168" y="2736"/>
                    <a:pt x="168" y="2641"/>
                  </a:cubicBezTo>
                  <a:cubicBezTo>
                    <a:pt x="168" y="2630"/>
                    <a:pt x="170" y="2621"/>
                    <a:pt x="182" y="2609"/>
                  </a:cubicBezTo>
                  <a:cubicBezTo>
                    <a:pt x="357" y="2438"/>
                    <a:pt x="2122" y="1239"/>
                    <a:pt x="3719" y="173"/>
                  </a:cubicBezTo>
                  <a:close/>
                  <a:moveTo>
                    <a:pt x="3719" y="0"/>
                  </a:moveTo>
                  <a:cubicBezTo>
                    <a:pt x="3691" y="0"/>
                    <a:pt x="3663" y="9"/>
                    <a:pt x="3638" y="26"/>
                  </a:cubicBezTo>
                  <a:cubicBezTo>
                    <a:pt x="2858" y="547"/>
                    <a:pt x="296" y="2264"/>
                    <a:pt x="65" y="2490"/>
                  </a:cubicBezTo>
                  <a:cubicBezTo>
                    <a:pt x="23" y="2530"/>
                    <a:pt x="1" y="2583"/>
                    <a:pt x="0" y="2639"/>
                  </a:cubicBezTo>
                  <a:cubicBezTo>
                    <a:pt x="0" y="2804"/>
                    <a:pt x="180" y="2985"/>
                    <a:pt x="389" y="3195"/>
                  </a:cubicBezTo>
                  <a:cubicBezTo>
                    <a:pt x="552" y="3358"/>
                    <a:pt x="736" y="3543"/>
                    <a:pt x="778" y="3681"/>
                  </a:cubicBezTo>
                  <a:cubicBezTo>
                    <a:pt x="786" y="3712"/>
                    <a:pt x="818" y="3780"/>
                    <a:pt x="927" y="3780"/>
                  </a:cubicBezTo>
                  <a:cubicBezTo>
                    <a:pt x="1430" y="3780"/>
                    <a:pt x="3974" y="1918"/>
                    <a:pt x="4262" y="1706"/>
                  </a:cubicBezTo>
                  <a:cubicBezTo>
                    <a:pt x="4288" y="1687"/>
                    <a:pt x="4301" y="1656"/>
                    <a:pt x="4295" y="1624"/>
                  </a:cubicBezTo>
                  <a:cubicBezTo>
                    <a:pt x="4173" y="884"/>
                    <a:pt x="3973" y="0"/>
                    <a:pt x="3719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" name="Google Shape;413;p29"/>
            <p:cNvSpPr/>
            <p:nvPr/>
          </p:nvSpPr>
          <p:spPr>
            <a:xfrm>
              <a:off x="3565800" y="3059650"/>
              <a:ext cx="216075" cy="167725"/>
            </a:xfrm>
            <a:custGeom>
              <a:avLst/>
              <a:gdLst/>
              <a:ahLst/>
              <a:cxnLst/>
              <a:rect l="l" t="t" r="r" b="b"/>
              <a:pathLst>
                <a:path w="8643" h="6709" extrusionOk="0">
                  <a:moveTo>
                    <a:pt x="6916" y="0"/>
                  </a:moveTo>
                  <a:cubicBezTo>
                    <a:pt x="6858" y="0"/>
                    <a:pt x="6802" y="14"/>
                    <a:pt x="6749" y="42"/>
                  </a:cubicBezTo>
                  <a:cubicBezTo>
                    <a:pt x="6039" y="416"/>
                    <a:pt x="1" y="5020"/>
                    <a:pt x="20" y="5277"/>
                  </a:cubicBezTo>
                  <a:cubicBezTo>
                    <a:pt x="40" y="5535"/>
                    <a:pt x="783" y="6568"/>
                    <a:pt x="1073" y="6705"/>
                  </a:cubicBezTo>
                  <a:cubicBezTo>
                    <a:pt x="1078" y="6707"/>
                    <a:pt x="1083" y="6708"/>
                    <a:pt x="1091" y="6708"/>
                  </a:cubicBezTo>
                  <a:cubicBezTo>
                    <a:pt x="1557" y="6708"/>
                    <a:pt x="7789" y="2412"/>
                    <a:pt x="7789" y="2412"/>
                  </a:cubicBezTo>
                  <a:cubicBezTo>
                    <a:pt x="8642" y="1995"/>
                    <a:pt x="7632" y="0"/>
                    <a:pt x="6916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" name="Google Shape;414;p29"/>
            <p:cNvSpPr/>
            <p:nvPr/>
          </p:nvSpPr>
          <p:spPr>
            <a:xfrm>
              <a:off x="3408625" y="3215150"/>
              <a:ext cx="136700" cy="117200"/>
            </a:xfrm>
            <a:custGeom>
              <a:avLst/>
              <a:gdLst/>
              <a:ahLst/>
              <a:cxnLst/>
              <a:rect l="l" t="t" r="r" b="b"/>
              <a:pathLst>
                <a:path w="5468" h="4688" extrusionOk="0">
                  <a:moveTo>
                    <a:pt x="3046" y="0"/>
                  </a:moveTo>
                  <a:cubicBezTo>
                    <a:pt x="2439" y="0"/>
                    <a:pt x="1815" y="228"/>
                    <a:pt x="1312" y="802"/>
                  </a:cubicBezTo>
                  <a:cubicBezTo>
                    <a:pt x="460" y="1773"/>
                    <a:pt x="1" y="4062"/>
                    <a:pt x="260" y="4451"/>
                  </a:cubicBezTo>
                  <a:cubicBezTo>
                    <a:pt x="376" y="4626"/>
                    <a:pt x="754" y="4688"/>
                    <a:pt x="1280" y="4688"/>
                  </a:cubicBezTo>
                  <a:cubicBezTo>
                    <a:pt x="1924" y="4688"/>
                    <a:pt x="2791" y="4595"/>
                    <a:pt x="3672" y="4505"/>
                  </a:cubicBezTo>
                  <a:cubicBezTo>
                    <a:pt x="4920" y="4377"/>
                    <a:pt x="5293" y="2550"/>
                    <a:pt x="5369" y="1852"/>
                  </a:cubicBezTo>
                  <a:cubicBezTo>
                    <a:pt x="5467" y="962"/>
                    <a:pt x="4293" y="0"/>
                    <a:pt x="3046" y="0"/>
                  </a:cubicBezTo>
                  <a:close/>
                </a:path>
              </a:pathLst>
            </a:custGeom>
            <a:solidFill>
              <a:schemeClr val="lt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5" name="Google Shape;415;p29"/>
            <p:cNvSpPr/>
            <p:nvPr/>
          </p:nvSpPr>
          <p:spPr>
            <a:xfrm>
              <a:off x="3406000" y="3213050"/>
              <a:ext cx="139900" cy="121375"/>
            </a:xfrm>
            <a:custGeom>
              <a:avLst/>
              <a:gdLst/>
              <a:ahLst/>
              <a:cxnLst/>
              <a:rect l="l" t="t" r="r" b="b"/>
              <a:pathLst>
                <a:path w="5596" h="4855" extrusionOk="0">
                  <a:moveTo>
                    <a:pt x="3152" y="168"/>
                  </a:moveTo>
                  <a:cubicBezTo>
                    <a:pt x="3843" y="168"/>
                    <a:pt x="4578" y="489"/>
                    <a:pt x="5022" y="984"/>
                  </a:cubicBezTo>
                  <a:cubicBezTo>
                    <a:pt x="5293" y="1287"/>
                    <a:pt x="5425" y="1622"/>
                    <a:pt x="5391" y="1927"/>
                  </a:cubicBezTo>
                  <a:cubicBezTo>
                    <a:pt x="5364" y="2176"/>
                    <a:pt x="5087" y="4370"/>
                    <a:pt x="3768" y="4506"/>
                  </a:cubicBezTo>
                  <a:lnTo>
                    <a:pt x="3645" y="4518"/>
                  </a:lnTo>
                  <a:cubicBezTo>
                    <a:pt x="2797" y="4606"/>
                    <a:pt x="1996" y="4688"/>
                    <a:pt x="1386" y="4688"/>
                  </a:cubicBezTo>
                  <a:cubicBezTo>
                    <a:pt x="710" y="4688"/>
                    <a:pt x="495" y="4579"/>
                    <a:pt x="435" y="4489"/>
                  </a:cubicBezTo>
                  <a:cubicBezTo>
                    <a:pt x="201" y="4140"/>
                    <a:pt x="662" y="1873"/>
                    <a:pt x="1480" y="941"/>
                  </a:cubicBezTo>
                  <a:cubicBezTo>
                    <a:pt x="2040" y="301"/>
                    <a:pt x="2698" y="168"/>
                    <a:pt x="3151" y="168"/>
                  </a:cubicBezTo>
                  <a:close/>
                  <a:moveTo>
                    <a:pt x="3151" y="1"/>
                  </a:moveTo>
                  <a:cubicBezTo>
                    <a:pt x="2664" y="1"/>
                    <a:pt x="1956" y="145"/>
                    <a:pt x="1354" y="831"/>
                  </a:cubicBezTo>
                  <a:cubicBezTo>
                    <a:pt x="507" y="1797"/>
                    <a:pt x="0" y="4140"/>
                    <a:pt x="295" y="4582"/>
                  </a:cubicBezTo>
                  <a:cubicBezTo>
                    <a:pt x="422" y="4770"/>
                    <a:pt x="759" y="4854"/>
                    <a:pt x="1386" y="4854"/>
                  </a:cubicBezTo>
                  <a:cubicBezTo>
                    <a:pt x="2004" y="4854"/>
                    <a:pt x="2810" y="4772"/>
                    <a:pt x="3662" y="4684"/>
                  </a:cubicBezTo>
                  <a:lnTo>
                    <a:pt x="3785" y="4672"/>
                  </a:lnTo>
                  <a:cubicBezTo>
                    <a:pt x="5204" y="4527"/>
                    <a:pt x="5510" y="2374"/>
                    <a:pt x="5557" y="1945"/>
                  </a:cubicBezTo>
                  <a:cubicBezTo>
                    <a:pt x="5595" y="1593"/>
                    <a:pt x="5450" y="1211"/>
                    <a:pt x="5147" y="873"/>
                  </a:cubicBezTo>
                  <a:cubicBezTo>
                    <a:pt x="4665" y="334"/>
                    <a:pt x="3900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6" name="Google Shape;416;p29"/>
            <p:cNvSpPr/>
            <p:nvPr/>
          </p:nvSpPr>
          <p:spPr>
            <a:xfrm>
              <a:off x="3396625" y="3247700"/>
              <a:ext cx="98875" cy="89625"/>
            </a:xfrm>
            <a:custGeom>
              <a:avLst/>
              <a:gdLst/>
              <a:ahLst/>
              <a:cxnLst/>
              <a:rect l="l" t="t" r="r" b="b"/>
              <a:pathLst>
                <a:path w="3955" h="3585" extrusionOk="0">
                  <a:moveTo>
                    <a:pt x="2224" y="0"/>
                  </a:moveTo>
                  <a:cubicBezTo>
                    <a:pt x="1778" y="0"/>
                    <a:pt x="1282" y="137"/>
                    <a:pt x="1068" y="433"/>
                  </a:cubicBezTo>
                  <a:cubicBezTo>
                    <a:pt x="761" y="855"/>
                    <a:pt x="0" y="2769"/>
                    <a:pt x="375" y="3207"/>
                  </a:cubicBezTo>
                  <a:cubicBezTo>
                    <a:pt x="621" y="3493"/>
                    <a:pt x="1067" y="3585"/>
                    <a:pt x="1556" y="3585"/>
                  </a:cubicBezTo>
                  <a:cubicBezTo>
                    <a:pt x="2135" y="3585"/>
                    <a:pt x="2775" y="3456"/>
                    <a:pt x="3214" y="3371"/>
                  </a:cubicBezTo>
                  <a:cubicBezTo>
                    <a:pt x="3214" y="3371"/>
                    <a:pt x="3955" y="2720"/>
                    <a:pt x="3802" y="2293"/>
                  </a:cubicBezTo>
                  <a:cubicBezTo>
                    <a:pt x="3650" y="1866"/>
                    <a:pt x="2972" y="1989"/>
                    <a:pt x="2893" y="1367"/>
                  </a:cubicBezTo>
                  <a:cubicBezTo>
                    <a:pt x="2815" y="746"/>
                    <a:pt x="3235" y="235"/>
                    <a:pt x="2743" y="74"/>
                  </a:cubicBezTo>
                  <a:cubicBezTo>
                    <a:pt x="2596" y="25"/>
                    <a:pt x="2415" y="0"/>
                    <a:pt x="2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7" name="Google Shape;417;p29"/>
            <p:cNvSpPr/>
            <p:nvPr/>
          </p:nvSpPr>
          <p:spPr>
            <a:xfrm>
              <a:off x="3420900" y="3268750"/>
              <a:ext cx="96375" cy="55650"/>
            </a:xfrm>
            <a:custGeom>
              <a:avLst/>
              <a:gdLst/>
              <a:ahLst/>
              <a:cxnLst/>
              <a:rect l="l" t="t" r="r" b="b"/>
              <a:pathLst>
                <a:path w="3855" h="2226" extrusionOk="0">
                  <a:moveTo>
                    <a:pt x="3760" y="0"/>
                  </a:moveTo>
                  <a:cubicBezTo>
                    <a:pt x="3725" y="0"/>
                    <a:pt x="3693" y="23"/>
                    <a:pt x="3682" y="58"/>
                  </a:cubicBezTo>
                  <a:cubicBezTo>
                    <a:pt x="3677" y="73"/>
                    <a:pt x="3233" y="1457"/>
                    <a:pt x="2448" y="1527"/>
                  </a:cubicBezTo>
                  <a:cubicBezTo>
                    <a:pt x="2352" y="1536"/>
                    <a:pt x="2255" y="1543"/>
                    <a:pt x="2158" y="1551"/>
                  </a:cubicBezTo>
                  <a:cubicBezTo>
                    <a:pt x="1409" y="1613"/>
                    <a:pt x="634" y="1676"/>
                    <a:pt x="48" y="2074"/>
                  </a:cubicBezTo>
                  <a:cubicBezTo>
                    <a:pt x="10" y="2099"/>
                    <a:pt x="0" y="2151"/>
                    <a:pt x="26" y="2189"/>
                  </a:cubicBezTo>
                  <a:cubicBezTo>
                    <a:pt x="42" y="2213"/>
                    <a:pt x="68" y="2225"/>
                    <a:pt x="95" y="2225"/>
                  </a:cubicBezTo>
                  <a:lnTo>
                    <a:pt x="95" y="2225"/>
                  </a:lnTo>
                  <a:cubicBezTo>
                    <a:pt x="112" y="2225"/>
                    <a:pt x="127" y="2220"/>
                    <a:pt x="142" y="2211"/>
                  </a:cubicBezTo>
                  <a:cubicBezTo>
                    <a:pt x="690" y="1839"/>
                    <a:pt x="1410" y="1780"/>
                    <a:pt x="2172" y="1718"/>
                  </a:cubicBezTo>
                  <a:cubicBezTo>
                    <a:pt x="2269" y="1709"/>
                    <a:pt x="2365" y="1702"/>
                    <a:pt x="2463" y="1693"/>
                  </a:cubicBezTo>
                  <a:cubicBezTo>
                    <a:pt x="3358" y="1613"/>
                    <a:pt x="3822" y="170"/>
                    <a:pt x="3841" y="108"/>
                  </a:cubicBezTo>
                  <a:cubicBezTo>
                    <a:pt x="3855" y="64"/>
                    <a:pt x="3830" y="18"/>
                    <a:pt x="3786" y="4"/>
                  </a:cubicBezTo>
                  <a:cubicBezTo>
                    <a:pt x="3778" y="2"/>
                    <a:pt x="3769" y="0"/>
                    <a:pt x="3760" y="0"/>
                  </a:cubicBezTo>
                  <a:close/>
                  <a:moveTo>
                    <a:pt x="95" y="2225"/>
                  </a:moveTo>
                  <a:cubicBezTo>
                    <a:pt x="95" y="2225"/>
                    <a:pt x="94" y="2225"/>
                    <a:pt x="94" y="2225"/>
                  </a:cubicBezTo>
                  <a:lnTo>
                    <a:pt x="95" y="2225"/>
                  </a:lnTo>
                  <a:cubicBezTo>
                    <a:pt x="95" y="2225"/>
                    <a:pt x="95" y="2225"/>
                    <a:pt x="95" y="2225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8" name="Google Shape;418;p29"/>
            <p:cNvSpPr/>
            <p:nvPr/>
          </p:nvSpPr>
          <p:spPr>
            <a:xfrm>
              <a:off x="3413400" y="3226050"/>
              <a:ext cx="82725" cy="91700"/>
            </a:xfrm>
            <a:custGeom>
              <a:avLst/>
              <a:gdLst/>
              <a:ahLst/>
              <a:cxnLst/>
              <a:rect l="l" t="t" r="r" b="b"/>
              <a:pathLst>
                <a:path w="3309" h="3668" extrusionOk="0">
                  <a:moveTo>
                    <a:pt x="3220" y="0"/>
                  </a:moveTo>
                  <a:cubicBezTo>
                    <a:pt x="3174" y="0"/>
                    <a:pt x="3142" y="33"/>
                    <a:pt x="3138" y="77"/>
                  </a:cubicBezTo>
                  <a:cubicBezTo>
                    <a:pt x="3136" y="116"/>
                    <a:pt x="3055" y="1030"/>
                    <a:pt x="1957" y="1254"/>
                  </a:cubicBezTo>
                  <a:cubicBezTo>
                    <a:pt x="998" y="1451"/>
                    <a:pt x="674" y="2160"/>
                    <a:pt x="331" y="2911"/>
                  </a:cubicBezTo>
                  <a:cubicBezTo>
                    <a:pt x="235" y="3120"/>
                    <a:pt x="136" y="3335"/>
                    <a:pt x="22" y="3544"/>
                  </a:cubicBezTo>
                  <a:cubicBezTo>
                    <a:pt x="0" y="3585"/>
                    <a:pt x="15" y="3636"/>
                    <a:pt x="55" y="3658"/>
                  </a:cubicBezTo>
                  <a:cubicBezTo>
                    <a:pt x="68" y="3664"/>
                    <a:pt x="82" y="3668"/>
                    <a:pt x="96" y="3668"/>
                  </a:cubicBezTo>
                  <a:cubicBezTo>
                    <a:pt x="125" y="3668"/>
                    <a:pt x="153" y="3652"/>
                    <a:pt x="169" y="3625"/>
                  </a:cubicBezTo>
                  <a:cubicBezTo>
                    <a:pt x="285" y="3410"/>
                    <a:pt x="386" y="3192"/>
                    <a:pt x="482" y="2981"/>
                  </a:cubicBezTo>
                  <a:cubicBezTo>
                    <a:pt x="822" y="2238"/>
                    <a:pt x="1115" y="1597"/>
                    <a:pt x="1990" y="1418"/>
                  </a:cubicBezTo>
                  <a:cubicBezTo>
                    <a:pt x="3215" y="1167"/>
                    <a:pt x="3304" y="99"/>
                    <a:pt x="3305" y="90"/>
                  </a:cubicBezTo>
                  <a:cubicBezTo>
                    <a:pt x="3308" y="43"/>
                    <a:pt x="3273" y="4"/>
                    <a:pt x="3228" y="0"/>
                  </a:cubicBezTo>
                  <a:cubicBezTo>
                    <a:pt x="3225" y="0"/>
                    <a:pt x="3223" y="0"/>
                    <a:pt x="3220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9" name="Google Shape;419;p29"/>
            <p:cNvSpPr/>
            <p:nvPr/>
          </p:nvSpPr>
          <p:spPr>
            <a:xfrm>
              <a:off x="3698525" y="3099600"/>
              <a:ext cx="16725" cy="11475"/>
            </a:xfrm>
            <a:custGeom>
              <a:avLst/>
              <a:gdLst/>
              <a:ahLst/>
              <a:cxnLst/>
              <a:rect l="l" t="t" r="r" b="b"/>
              <a:pathLst>
                <a:path w="669" h="459" extrusionOk="0">
                  <a:moveTo>
                    <a:pt x="668" y="0"/>
                  </a:moveTo>
                  <a:lnTo>
                    <a:pt x="668" y="0"/>
                  </a:lnTo>
                  <a:cubicBezTo>
                    <a:pt x="668" y="0"/>
                    <a:pt x="208" y="250"/>
                    <a:pt x="0" y="459"/>
                  </a:cubicBezTo>
                  <a:lnTo>
                    <a:pt x="6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0" name="Google Shape;420;p29"/>
            <p:cNvSpPr/>
            <p:nvPr/>
          </p:nvSpPr>
          <p:spPr>
            <a:xfrm>
              <a:off x="3698525" y="3099600"/>
              <a:ext cx="16725" cy="11475"/>
            </a:xfrm>
            <a:custGeom>
              <a:avLst/>
              <a:gdLst/>
              <a:ahLst/>
              <a:cxnLst/>
              <a:rect l="l" t="t" r="r" b="b"/>
              <a:pathLst>
                <a:path w="669" h="459" fill="none" extrusionOk="0">
                  <a:moveTo>
                    <a:pt x="668" y="0"/>
                  </a:moveTo>
                  <a:cubicBezTo>
                    <a:pt x="668" y="0"/>
                    <a:pt x="208" y="250"/>
                    <a:pt x="0" y="459"/>
                  </a:cubicBezTo>
                </a:path>
              </a:pathLst>
            </a:custGeom>
            <a:noFill/>
            <a:ln w="1525" cap="flat" cmpd="sng">
              <a:solidFill>
                <a:srgbClr val="1D1E1B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21" name="Google Shape;421;p29"/>
          <p:cNvGrpSpPr/>
          <p:nvPr/>
        </p:nvGrpSpPr>
        <p:grpSpPr>
          <a:xfrm flipH="1">
            <a:off x="11200862" y="3068080"/>
            <a:ext cx="585188" cy="585205"/>
            <a:chOff x="1620475" y="286750"/>
            <a:chExt cx="431300" cy="433400"/>
          </a:xfrm>
        </p:grpSpPr>
        <p:sp>
          <p:nvSpPr>
            <p:cNvPr id="422" name="Google Shape;422;p29"/>
            <p:cNvSpPr/>
            <p:nvPr/>
          </p:nvSpPr>
          <p:spPr>
            <a:xfrm>
              <a:off x="1626200" y="332675"/>
              <a:ext cx="425575" cy="385400"/>
            </a:xfrm>
            <a:custGeom>
              <a:avLst/>
              <a:gdLst/>
              <a:ahLst/>
              <a:cxnLst/>
              <a:rect l="l" t="t" r="r" b="b"/>
              <a:pathLst>
                <a:path w="17023" h="15416" extrusionOk="0">
                  <a:moveTo>
                    <a:pt x="3235" y="0"/>
                  </a:moveTo>
                  <a:cubicBezTo>
                    <a:pt x="2450" y="459"/>
                    <a:pt x="0" y="3225"/>
                    <a:pt x="365" y="7746"/>
                  </a:cubicBezTo>
                  <a:cubicBezTo>
                    <a:pt x="667" y="11499"/>
                    <a:pt x="3397" y="15416"/>
                    <a:pt x="7864" y="15416"/>
                  </a:cubicBezTo>
                  <a:cubicBezTo>
                    <a:pt x="8778" y="15416"/>
                    <a:pt x="9765" y="15252"/>
                    <a:pt x="10819" y="14888"/>
                  </a:cubicBezTo>
                  <a:cubicBezTo>
                    <a:pt x="17022" y="12752"/>
                    <a:pt x="14646" y="7040"/>
                    <a:pt x="14646" y="7040"/>
                  </a:cubicBezTo>
                  <a:lnTo>
                    <a:pt x="32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3" name="Google Shape;423;p29"/>
            <p:cNvSpPr/>
            <p:nvPr/>
          </p:nvSpPr>
          <p:spPr>
            <a:xfrm>
              <a:off x="1624250" y="330575"/>
              <a:ext cx="395450" cy="389575"/>
            </a:xfrm>
            <a:custGeom>
              <a:avLst/>
              <a:gdLst/>
              <a:ahLst/>
              <a:cxnLst/>
              <a:rect l="l" t="t" r="r" b="b"/>
              <a:pathLst>
                <a:path w="15818" h="15583" extrusionOk="0">
                  <a:moveTo>
                    <a:pt x="3312" y="1"/>
                  </a:moveTo>
                  <a:cubicBezTo>
                    <a:pt x="3298" y="1"/>
                    <a:pt x="3283" y="5"/>
                    <a:pt x="3270" y="12"/>
                  </a:cubicBezTo>
                  <a:cubicBezTo>
                    <a:pt x="2368" y="541"/>
                    <a:pt x="0" y="3377"/>
                    <a:pt x="360" y="7837"/>
                  </a:cubicBezTo>
                  <a:cubicBezTo>
                    <a:pt x="578" y="10555"/>
                    <a:pt x="2008" y="13090"/>
                    <a:pt x="4088" y="14451"/>
                  </a:cubicBezTo>
                  <a:cubicBezTo>
                    <a:pt x="5239" y="15203"/>
                    <a:pt x="6540" y="15583"/>
                    <a:pt x="7939" y="15583"/>
                  </a:cubicBezTo>
                  <a:cubicBezTo>
                    <a:pt x="8894" y="15583"/>
                    <a:pt x="9896" y="15406"/>
                    <a:pt x="10924" y="15052"/>
                  </a:cubicBezTo>
                  <a:cubicBezTo>
                    <a:pt x="12839" y="14391"/>
                    <a:pt x="14138" y="13326"/>
                    <a:pt x="14786" y="11884"/>
                  </a:cubicBezTo>
                  <a:cubicBezTo>
                    <a:pt x="15817" y="9590"/>
                    <a:pt x="14811" y="7116"/>
                    <a:pt x="14801" y="7092"/>
                  </a:cubicBezTo>
                  <a:cubicBezTo>
                    <a:pt x="14787" y="7059"/>
                    <a:pt x="14756" y="7040"/>
                    <a:pt x="14723" y="7040"/>
                  </a:cubicBezTo>
                  <a:cubicBezTo>
                    <a:pt x="14713" y="7040"/>
                    <a:pt x="14702" y="7042"/>
                    <a:pt x="14692" y="7047"/>
                  </a:cubicBezTo>
                  <a:cubicBezTo>
                    <a:pt x="14649" y="7065"/>
                    <a:pt x="14629" y="7113"/>
                    <a:pt x="14647" y="7155"/>
                  </a:cubicBezTo>
                  <a:cubicBezTo>
                    <a:pt x="14657" y="7180"/>
                    <a:pt x="15635" y="9590"/>
                    <a:pt x="14633" y="11817"/>
                  </a:cubicBezTo>
                  <a:cubicBezTo>
                    <a:pt x="14005" y="13215"/>
                    <a:pt x="12739" y="14250"/>
                    <a:pt x="10871" y="14894"/>
                  </a:cubicBezTo>
                  <a:cubicBezTo>
                    <a:pt x="9860" y="15242"/>
                    <a:pt x="8877" y="15416"/>
                    <a:pt x="7940" y="15416"/>
                  </a:cubicBezTo>
                  <a:cubicBezTo>
                    <a:pt x="6573" y="15416"/>
                    <a:pt x="5303" y="15046"/>
                    <a:pt x="4180" y="14312"/>
                  </a:cubicBezTo>
                  <a:cubicBezTo>
                    <a:pt x="2141" y="12978"/>
                    <a:pt x="741" y="10492"/>
                    <a:pt x="526" y="7823"/>
                  </a:cubicBezTo>
                  <a:cubicBezTo>
                    <a:pt x="172" y="3443"/>
                    <a:pt x="2475" y="670"/>
                    <a:pt x="3355" y="157"/>
                  </a:cubicBezTo>
                  <a:cubicBezTo>
                    <a:pt x="3395" y="133"/>
                    <a:pt x="3408" y="82"/>
                    <a:pt x="3385" y="43"/>
                  </a:cubicBezTo>
                  <a:cubicBezTo>
                    <a:pt x="3370" y="16"/>
                    <a:pt x="3341" y="1"/>
                    <a:pt x="3312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4" name="Google Shape;424;p29"/>
            <p:cNvSpPr/>
            <p:nvPr/>
          </p:nvSpPr>
          <p:spPr>
            <a:xfrm>
              <a:off x="1621325" y="288850"/>
              <a:ext cx="421625" cy="410100"/>
            </a:xfrm>
            <a:custGeom>
              <a:avLst/>
              <a:gdLst/>
              <a:ahLst/>
              <a:cxnLst/>
              <a:rect l="l" t="t" r="r" b="b"/>
              <a:pathLst>
                <a:path w="16865" h="16404" extrusionOk="0">
                  <a:moveTo>
                    <a:pt x="7050" y="1"/>
                  </a:moveTo>
                  <a:cubicBezTo>
                    <a:pt x="6568" y="1"/>
                    <a:pt x="5943" y="162"/>
                    <a:pt x="5110" y="534"/>
                  </a:cubicBezTo>
                  <a:cubicBezTo>
                    <a:pt x="1" y="2817"/>
                    <a:pt x="746" y="7445"/>
                    <a:pt x="746" y="7445"/>
                  </a:cubicBezTo>
                  <a:cubicBezTo>
                    <a:pt x="638" y="11440"/>
                    <a:pt x="3343" y="16404"/>
                    <a:pt x="8240" y="16404"/>
                  </a:cubicBezTo>
                  <a:cubicBezTo>
                    <a:pt x="8889" y="16404"/>
                    <a:pt x="9576" y="16317"/>
                    <a:pt x="10300" y="16129"/>
                  </a:cubicBezTo>
                  <a:cubicBezTo>
                    <a:pt x="16493" y="14523"/>
                    <a:pt x="16865" y="7768"/>
                    <a:pt x="12174" y="5847"/>
                  </a:cubicBezTo>
                  <a:cubicBezTo>
                    <a:pt x="8247" y="4238"/>
                    <a:pt x="9524" y="1"/>
                    <a:pt x="70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29"/>
            <p:cNvSpPr/>
            <p:nvPr/>
          </p:nvSpPr>
          <p:spPr>
            <a:xfrm>
              <a:off x="1620475" y="286750"/>
              <a:ext cx="390475" cy="414300"/>
            </a:xfrm>
            <a:custGeom>
              <a:avLst/>
              <a:gdLst/>
              <a:ahLst/>
              <a:cxnLst/>
              <a:rect l="l" t="t" r="r" b="b"/>
              <a:pathLst>
                <a:path w="15619" h="16572" extrusionOk="0">
                  <a:moveTo>
                    <a:pt x="7084" y="168"/>
                  </a:moveTo>
                  <a:cubicBezTo>
                    <a:pt x="8172" y="168"/>
                    <a:pt x="8502" y="1046"/>
                    <a:pt x="8919" y="2159"/>
                  </a:cubicBezTo>
                  <a:cubicBezTo>
                    <a:pt x="9416" y="3484"/>
                    <a:pt x="10035" y="5131"/>
                    <a:pt x="12176" y="6008"/>
                  </a:cubicBezTo>
                  <a:cubicBezTo>
                    <a:pt x="14249" y="6856"/>
                    <a:pt x="15446" y="8718"/>
                    <a:pt x="15302" y="10863"/>
                  </a:cubicBezTo>
                  <a:cubicBezTo>
                    <a:pt x="15170" y="12819"/>
                    <a:pt x="13790" y="15231"/>
                    <a:pt x="10313" y="16132"/>
                  </a:cubicBezTo>
                  <a:cubicBezTo>
                    <a:pt x="9618" y="16313"/>
                    <a:pt x="8932" y="16405"/>
                    <a:pt x="8275" y="16405"/>
                  </a:cubicBezTo>
                  <a:cubicBezTo>
                    <a:pt x="6442" y="16405"/>
                    <a:pt x="4775" y="15687"/>
                    <a:pt x="3454" y="14331"/>
                  </a:cubicBezTo>
                  <a:cubicBezTo>
                    <a:pt x="1789" y="12619"/>
                    <a:pt x="796" y="10014"/>
                    <a:pt x="863" y="7516"/>
                  </a:cubicBezTo>
                  <a:cubicBezTo>
                    <a:pt x="860" y="7505"/>
                    <a:pt x="684" y="6362"/>
                    <a:pt x="1126" y="4955"/>
                  </a:cubicBezTo>
                  <a:cubicBezTo>
                    <a:pt x="1533" y="3655"/>
                    <a:pt x="2566" y="1861"/>
                    <a:pt x="5177" y="694"/>
                  </a:cubicBezTo>
                  <a:cubicBezTo>
                    <a:pt x="5970" y="339"/>
                    <a:pt x="6593" y="168"/>
                    <a:pt x="7084" y="168"/>
                  </a:cubicBezTo>
                  <a:close/>
                  <a:moveTo>
                    <a:pt x="7084" y="1"/>
                  </a:moveTo>
                  <a:cubicBezTo>
                    <a:pt x="6569" y="1"/>
                    <a:pt x="5923" y="178"/>
                    <a:pt x="5110" y="541"/>
                  </a:cubicBezTo>
                  <a:cubicBezTo>
                    <a:pt x="1" y="2824"/>
                    <a:pt x="690" y="7495"/>
                    <a:pt x="696" y="7527"/>
                  </a:cubicBezTo>
                  <a:cubicBezTo>
                    <a:pt x="628" y="10052"/>
                    <a:pt x="1638" y="12704"/>
                    <a:pt x="3334" y="14447"/>
                  </a:cubicBezTo>
                  <a:cubicBezTo>
                    <a:pt x="4687" y="15836"/>
                    <a:pt x="6395" y="16571"/>
                    <a:pt x="8275" y="16571"/>
                  </a:cubicBezTo>
                  <a:cubicBezTo>
                    <a:pt x="8946" y="16571"/>
                    <a:pt x="9646" y="16478"/>
                    <a:pt x="10356" y="16294"/>
                  </a:cubicBezTo>
                  <a:cubicBezTo>
                    <a:pt x="13917" y="15369"/>
                    <a:pt x="15332" y="12888"/>
                    <a:pt x="15468" y="10874"/>
                  </a:cubicBezTo>
                  <a:cubicBezTo>
                    <a:pt x="15619" y="8654"/>
                    <a:pt x="14381" y="6730"/>
                    <a:pt x="12240" y="5852"/>
                  </a:cubicBezTo>
                  <a:cubicBezTo>
                    <a:pt x="10166" y="5004"/>
                    <a:pt x="9561" y="3393"/>
                    <a:pt x="9076" y="2100"/>
                  </a:cubicBezTo>
                  <a:cubicBezTo>
                    <a:pt x="8653" y="974"/>
                    <a:pt x="8287" y="1"/>
                    <a:pt x="7084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29"/>
            <p:cNvSpPr/>
            <p:nvPr/>
          </p:nvSpPr>
          <p:spPr>
            <a:xfrm>
              <a:off x="1713475" y="338175"/>
              <a:ext cx="84175" cy="84175"/>
            </a:xfrm>
            <a:custGeom>
              <a:avLst/>
              <a:gdLst/>
              <a:ahLst/>
              <a:cxnLst/>
              <a:rect l="l" t="t" r="r" b="b"/>
              <a:pathLst>
                <a:path w="3367" h="3367" extrusionOk="0">
                  <a:moveTo>
                    <a:pt x="1683" y="1"/>
                  </a:moveTo>
                  <a:cubicBezTo>
                    <a:pt x="754" y="1"/>
                    <a:pt x="1" y="754"/>
                    <a:pt x="1" y="1683"/>
                  </a:cubicBezTo>
                  <a:cubicBezTo>
                    <a:pt x="1" y="2613"/>
                    <a:pt x="754" y="3366"/>
                    <a:pt x="1683" y="3366"/>
                  </a:cubicBezTo>
                  <a:cubicBezTo>
                    <a:pt x="2613" y="3366"/>
                    <a:pt x="3366" y="2613"/>
                    <a:pt x="3366" y="1683"/>
                  </a:cubicBezTo>
                  <a:cubicBezTo>
                    <a:pt x="3366" y="754"/>
                    <a:pt x="2613" y="1"/>
                    <a:pt x="1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29"/>
            <p:cNvSpPr/>
            <p:nvPr/>
          </p:nvSpPr>
          <p:spPr>
            <a:xfrm>
              <a:off x="1679800" y="450125"/>
              <a:ext cx="84150" cy="84150"/>
            </a:xfrm>
            <a:custGeom>
              <a:avLst/>
              <a:gdLst/>
              <a:ahLst/>
              <a:cxnLst/>
              <a:rect l="l" t="t" r="r" b="b"/>
              <a:pathLst>
                <a:path w="3366" h="3366" extrusionOk="0">
                  <a:moveTo>
                    <a:pt x="1683" y="1"/>
                  </a:moveTo>
                  <a:cubicBezTo>
                    <a:pt x="753" y="1"/>
                    <a:pt x="0" y="753"/>
                    <a:pt x="0" y="1682"/>
                  </a:cubicBezTo>
                  <a:cubicBezTo>
                    <a:pt x="0" y="2612"/>
                    <a:pt x="753" y="3365"/>
                    <a:pt x="1683" y="3365"/>
                  </a:cubicBezTo>
                  <a:cubicBezTo>
                    <a:pt x="2612" y="3365"/>
                    <a:pt x="3366" y="2612"/>
                    <a:pt x="3366" y="1682"/>
                  </a:cubicBezTo>
                  <a:cubicBezTo>
                    <a:pt x="3366" y="753"/>
                    <a:pt x="2612" y="1"/>
                    <a:pt x="1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29"/>
            <p:cNvSpPr/>
            <p:nvPr/>
          </p:nvSpPr>
          <p:spPr>
            <a:xfrm>
              <a:off x="1716225" y="562925"/>
              <a:ext cx="84150" cy="84150"/>
            </a:xfrm>
            <a:custGeom>
              <a:avLst/>
              <a:gdLst/>
              <a:ahLst/>
              <a:cxnLst/>
              <a:rect l="l" t="t" r="r" b="b"/>
              <a:pathLst>
                <a:path w="3366" h="3366" extrusionOk="0">
                  <a:moveTo>
                    <a:pt x="1684" y="0"/>
                  </a:moveTo>
                  <a:cubicBezTo>
                    <a:pt x="754" y="0"/>
                    <a:pt x="1" y="754"/>
                    <a:pt x="1" y="1683"/>
                  </a:cubicBezTo>
                  <a:cubicBezTo>
                    <a:pt x="1" y="2612"/>
                    <a:pt x="754" y="3366"/>
                    <a:pt x="1684" y="3366"/>
                  </a:cubicBezTo>
                  <a:cubicBezTo>
                    <a:pt x="2612" y="3366"/>
                    <a:pt x="3365" y="2612"/>
                    <a:pt x="3365" y="1683"/>
                  </a:cubicBezTo>
                  <a:cubicBezTo>
                    <a:pt x="3365" y="754"/>
                    <a:pt x="2612" y="0"/>
                    <a:pt x="1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29"/>
            <p:cNvSpPr/>
            <p:nvPr/>
          </p:nvSpPr>
          <p:spPr>
            <a:xfrm>
              <a:off x="1833150" y="589725"/>
              <a:ext cx="84125" cy="84175"/>
            </a:xfrm>
            <a:custGeom>
              <a:avLst/>
              <a:gdLst/>
              <a:ahLst/>
              <a:cxnLst/>
              <a:rect l="l" t="t" r="r" b="b"/>
              <a:pathLst>
                <a:path w="3365" h="3367" extrusionOk="0">
                  <a:moveTo>
                    <a:pt x="1683" y="1"/>
                  </a:moveTo>
                  <a:cubicBezTo>
                    <a:pt x="754" y="1"/>
                    <a:pt x="0" y="754"/>
                    <a:pt x="0" y="1684"/>
                  </a:cubicBezTo>
                  <a:cubicBezTo>
                    <a:pt x="0" y="2613"/>
                    <a:pt x="754" y="3366"/>
                    <a:pt x="1683" y="3366"/>
                  </a:cubicBezTo>
                  <a:cubicBezTo>
                    <a:pt x="2611" y="3366"/>
                    <a:pt x="3364" y="2613"/>
                    <a:pt x="3364" y="1684"/>
                  </a:cubicBezTo>
                  <a:cubicBezTo>
                    <a:pt x="3364" y="754"/>
                    <a:pt x="2611" y="1"/>
                    <a:pt x="16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29"/>
            <p:cNvSpPr/>
            <p:nvPr/>
          </p:nvSpPr>
          <p:spPr>
            <a:xfrm>
              <a:off x="1815125" y="425525"/>
              <a:ext cx="93725" cy="71400"/>
            </a:xfrm>
            <a:custGeom>
              <a:avLst/>
              <a:gdLst/>
              <a:ahLst/>
              <a:cxnLst/>
              <a:rect l="l" t="t" r="r" b="b"/>
              <a:pathLst>
                <a:path w="3749" h="2856" extrusionOk="0">
                  <a:moveTo>
                    <a:pt x="1411" y="0"/>
                  </a:moveTo>
                  <a:cubicBezTo>
                    <a:pt x="336" y="0"/>
                    <a:pt x="1" y="2109"/>
                    <a:pt x="1862" y="2693"/>
                  </a:cubicBezTo>
                  <a:cubicBezTo>
                    <a:pt x="2219" y="2805"/>
                    <a:pt x="2513" y="2855"/>
                    <a:pt x="2749" y="2855"/>
                  </a:cubicBezTo>
                  <a:cubicBezTo>
                    <a:pt x="3748" y="2855"/>
                    <a:pt x="3692" y="1957"/>
                    <a:pt x="2888" y="1090"/>
                  </a:cubicBezTo>
                  <a:cubicBezTo>
                    <a:pt x="2115" y="257"/>
                    <a:pt x="1428" y="1"/>
                    <a:pt x="1428" y="1"/>
                  </a:cubicBezTo>
                  <a:cubicBezTo>
                    <a:pt x="1422" y="0"/>
                    <a:pt x="1417" y="0"/>
                    <a:pt x="1411" y="0"/>
                  </a:cubicBezTo>
                  <a:close/>
                </a:path>
              </a:pathLst>
            </a:custGeom>
            <a:solidFill>
              <a:schemeClr val="accent4"/>
            </a:solidFill>
            <a:ln w="1525" cap="flat" cmpd="sng">
              <a:solidFill>
                <a:schemeClr val="accent4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1" name="Google Shape;431;p29"/>
          <p:cNvGrpSpPr/>
          <p:nvPr/>
        </p:nvGrpSpPr>
        <p:grpSpPr>
          <a:xfrm>
            <a:off x="10981406" y="4421392"/>
            <a:ext cx="609601" cy="524264"/>
            <a:chOff x="5273875" y="238125"/>
            <a:chExt cx="332800" cy="284000"/>
          </a:xfrm>
        </p:grpSpPr>
        <p:sp>
          <p:nvSpPr>
            <p:cNvPr id="432" name="Google Shape;432;p29"/>
            <p:cNvSpPr/>
            <p:nvPr/>
          </p:nvSpPr>
          <p:spPr>
            <a:xfrm>
              <a:off x="5273875" y="238125"/>
              <a:ext cx="332800" cy="245900"/>
            </a:xfrm>
            <a:custGeom>
              <a:avLst/>
              <a:gdLst/>
              <a:ahLst/>
              <a:cxnLst/>
              <a:rect l="l" t="t" r="r" b="b"/>
              <a:pathLst>
                <a:path w="13312" h="9836" extrusionOk="0">
                  <a:moveTo>
                    <a:pt x="5460" y="0"/>
                  </a:moveTo>
                  <a:cubicBezTo>
                    <a:pt x="2619" y="0"/>
                    <a:pt x="1" y="1959"/>
                    <a:pt x="58" y="4977"/>
                  </a:cubicBezTo>
                  <a:cubicBezTo>
                    <a:pt x="104" y="7306"/>
                    <a:pt x="3201" y="7851"/>
                    <a:pt x="3201" y="7851"/>
                  </a:cubicBezTo>
                  <a:lnTo>
                    <a:pt x="3919" y="9836"/>
                  </a:lnTo>
                  <a:lnTo>
                    <a:pt x="8313" y="9212"/>
                  </a:lnTo>
                  <a:lnTo>
                    <a:pt x="7938" y="7462"/>
                  </a:lnTo>
                  <a:cubicBezTo>
                    <a:pt x="7938" y="7462"/>
                    <a:pt x="13311" y="3167"/>
                    <a:pt x="8186" y="636"/>
                  </a:cubicBezTo>
                  <a:cubicBezTo>
                    <a:pt x="7308" y="202"/>
                    <a:pt x="6373" y="0"/>
                    <a:pt x="5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29"/>
            <p:cNvSpPr/>
            <p:nvPr/>
          </p:nvSpPr>
          <p:spPr>
            <a:xfrm>
              <a:off x="5342625" y="337100"/>
              <a:ext cx="128200" cy="143575"/>
            </a:xfrm>
            <a:custGeom>
              <a:avLst/>
              <a:gdLst/>
              <a:ahLst/>
              <a:cxnLst/>
              <a:rect l="l" t="t" r="r" b="b"/>
              <a:pathLst>
                <a:path w="5128" h="5743" extrusionOk="0">
                  <a:moveTo>
                    <a:pt x="3032" y="1101"/>
                  </a:moveTo>
                  <a:lnTo>
                    <a:pt x="3032" y="1101"/>
                  </a:lnTo>
                  <a:cubicBezTo>
                    <a:pt x="3320" y="1580"/>
                    <a:pt x="3383" y="2090"/>
                    <a:pt x="3334" y="2393"/>
                  </a:cubicBezTo>
                  <a:cubicBezTo>
                    <a:pt x="3309" y="2544"/>
                    <a:pt x="3264" y="2591"/>
                    <a:pt x="3257" y="2595"/>
                  </a:cubicBezTo>
                  <a:cubicBezTo>
                    <a:pt x="3247" y="2593"/>
                    <a:pt x="3205" y="2562"/>
                    <a:pt x="3154" y="2449"/>
                  </a:cubicBezTo>
                  <a:cubicBezTo>
                    <a:pt x="3012" y="2137"/>
                    <a:pt x="2973" y="1585"/>
                    <a:pt x="3032" y="1101"/>
                  </a:cubicBezTo>
                  <a:close/>
                  <a:moveTo>
                    <a:pt x="1774" y="1846"/>
                  </a:moveTo>
                  <a:cubicBezTo>
                    <a:pt x="1913" y="2173"/>
                    <a:pt x="1966" y="2549"/>
                    <a:pt x="1944" y="2690"/>
                  </a:cubicBezTo>
                  <a:cubicBezTo>
                    <a:pt x="1883" y="2571"/>
                    <a:pt x="1809" y="2238"/>
                    <a:pt x="1774" y="1846"/>
                  </a:cubicBezTo>
                  <a:close/>
                  <a:moveTo>
                    <a:pt x="3526" y="0"/>
                  </a:moveTo>
                  <a:cubicBezTo>
                    <a:pt x="3428" y="0"/>
                    <a:pt x="3347" y="34"/>
                    <a:pt x="3285" y="77"/>
                  </a:cubicBezTo>
                  <a:cubicBezTo>
                    <a:pt x="3123" y="188"/>
                    <a:pt x="3008" y="412"/>
                    <a:pt x="2935" y="684"/>
                  </a:cubicBezTo>
                  <a:cubicBezTo>
                    <a:pt x="2845" y="580"/>
                    <a:pt x="2742" y="479"/>
                    <a:pt x="2624" y="385"/>
                  </a:cubicBezTo>
                  <a:cubicBezTo>
                    <a:pt x="2449" y="245"/>
                    <a:pt x="2290" y="174"/>
                    <a:pt x="2151" y="174"/>
                  </a:cubicBezTo>
                  <a:cubicBezTo>
                    <a:pt x="2083" y="174"/>
                    <a:pt x="2020" y="190"/>
                    <a:pt x="1962" y="223"/>
                  </a:cubicBezTo>
                  <a:cubicBezTo>
                    <a:pt x="1702" y="371"/>
                    <a:pt x="1608" y="823"/>
                    <a:pt x="1593" y="1287"/>
                  </a:cubicBezTo>
                  <a:cubicBezTo>
                    <a:pt x="1508" y="1216"/>
                    <a:pt x="1394" y="1153"/>
                    <a:pt x="1255" y="1153"/>
                  </a:cubicBezTo>
                  <a:cubicBezTo>
                    <a:pt x="1148" y="1153"/>
                    <a:pt x="1026" y="1190"/>
                    <a:pt x="893" y="1290"/>
                  </a:cubicBezTo>
                  <a:cubicBezTo>
                    <a:pt x="0" y="1957"/>
                    <a:pt x="1815" y="5318"/>
                    <a:pt x="2025" y="5698"/>
                  </a:cubicBezTo>
                  <a:cubicBezTo>
                    <a:pt x="2040" y="5727"/>
                    <a:pt x="2068" y="5742"/>
                    <a:pt x="2097" y="5742"/>
                  </a:cubicBezTo>
                  <a:lnTo>
                    <a:pt x="2097" y="5741"/>
                  </a:lnTo>
                  <a:cubicBezTo>
                    <a:pt x="2112" y="5741"/>
                    <a:pt x="2125" y="5739"/>
                    <a:pt x="2138" y="5731"/>
                  </a:cubicBezTo>
                  <a:cubicBezTo>
                    <a:pt x="2178" y="5709"/>
                    <a:pt x="2193" y="5658"/>
                    <a:pt x="2171" y="5618"/>
                  </a:cubicBezTo>
                  <a:cubicBezTo>
                    <a:pt x="1620" y="4617"/>
                    <a:pt x="334" y="1915"/>
                    <a:pt x="993" y="1423"/>
                  </a:cubicBezTo>
                  <a:cubicBezTo>
                    <a:pt x="1084" y="1355"/>
                    <a:pt x="1171" y="1321"/>
                    <a:pt x="1255" y="1321"/>
                  </a:cubicBezTo>
                  <a:cubicBezTo>
                    <a:pt x="1348" y="1321"/>
                    <a:pt x="1437" y="1364"/>
                    <a:pt x="1524" y="1449"/>
                  </a:cubicBezTo>
                  <a:cubicBezTo>
                    <a:pt x="1547" y="1472"/>
                    <a:pt x="1570" y="1498"/>
                    <a:pt x="1592" y="1525"/>
                  </a:cubicBezTo>
                  <a:cubicBezTo>
                    <a:pt x="1596" y="1746"/>
                    <a:pt x="1615" y="1959"/>
                    <a:pt x="1639" y="2131"/>
                  </a:cubicBezTo>
                  <a:cubicBezTo>
                    <a:pt x="1705" y="2603"/>
                    <a:pt x="1800" y="2858"/>
                    <a:pt x="1924" y="2888"/>
                  </a:cubicBezTo>
                  <a:cubicBezTo>
                    <a:pt x="1934" y="2891"/>
                    <a:pt x="1945" y="2892"/>
                    <a:pt x="1955" y="2892"/>
                  </a:cubicBezTo>
                  <a:cubicBezTo>
                    <a:pt x="2006" y="2892"/>
                    <a:pt x="2052" y="2863"/>
                    <a:pt x="2079" y="2810"/>
                  </a:cubicBezTo>
                  <a:cubicBezTo>
                    <a:pt x="2178" y="2615"/>
                    <a:pt x="2053" y="1889"/>
                    <a:pt x="1756" y="1468"/>
                  </a:cubicBezTo>
                  <a:cubicBezTo>
                    <a:pt x="1755" y="1290"/>
                    <a:pt x="1765" y="1110"/>
                    <a:pt x="1789" y="941"/>
                  </a:cubicBezTo>
                  <a:cubicBezTo>
                    <a:pt x="1837" y="616"/>
                    <a:pt x="1937" y="408"/>
                    <a:pt x="2072" y="355"/>
                  </a:cubicBezTo>
                  <a:cubicBezTo>
                    <a:pt x="2097" y="346"/>
                    <a:pt x="2124" y="341"/>
                    <a:pt x="2153" y="341"/>
                  </a:cubicBezTo>
                  <a:cubicBezTo>
                    <a:pt x="2253" y="341"/>
                    <a:pt x="2375" y="399"/>
                    <a:pt x="2519" y="514"/>
                  </a:cubicBezTo>
                  <a:cubicBezTo>
                    <a:pt x="2665" y="632"/>
                    <a:pt x="2787" y="759"/>
                    <a:pt x="2889" y="891"/>
                  </a:cubicBezTo>
                  <a:cubicBezTo>
                    <a:pt x="2787" y="1459"/>
                    <a:pt x="2836" y="2153"/>
                    <a:pt x="3002" y="2518"/>
                  </a:cubicBezTo>
                  <a:cubicBezTo>
                    <a:pt x="3074" y="2677"/>
                    <a:pt x="3157" y="2761"/>
                    <a:pt x="3253" y="2761"/>
                  </a:cubicBezTo>
                  <a:cubicBezTo>
                    <a:pt x="3257" y="2761"/>
                    <a:pt x="3261" y="2761"/>
                    <a:pt x="3265" y="2761"/>
                  </a:cubicBezTo>
                  <a:cubicBezTo>
                    <a:pt x="3328" y="2757"/>
                    <a:pt x="3414" y="2717"/>
                    <a:pt x="3468" y="2546"/>
                  </a:cubicBezTo>
                  <a:cubicBezTo>
                    <a:pt x="3573" y="2220"/>
                    <a:pt x="3524" y="1492"/>
                    <a:pt x="3071" y="857"/>
                  </a:cubicBezTo>
                  <a:cubicBezTo>
                    <a:pt x="3132" y="558"/>
                    <a:pt x="3235" y="313"/>
                    <a:pt x="3379" y="214"/>
                  </a:cubicBezTo>
                  <a:cubicBezTo>
                    <a:pt x="3424" y="183"/>
                    <a:pt x="3473" y="168"/>
                    <a:pt x="3525" y="168"/>
                  </a:cubicBezTo>
                  <a:cubicBezTo>
                    <a:pt x="3646" y="168"/>
                    <a:pt x="3786" y="248"/>
                    <a:pt x="3944" y="408"/>
                  </a:cubicBezTo>
                  <a:cubicBezTo>
                    <a:pt x="4947" y="1424"/>
                    <a:pt x="4222" y="5039"/>
                    <a:pt x="4214" y="5076"/>
                  </a:cubicBezTo>
                  <a:cubicBezTo>
                    <a:pt x="4204" y="5121"/>
                    <a:pt x="4234" y="5165"/>
                    <a:pt x="4279" y="5174"/>
                  </a:cubicBezTo>
                  <a:cubicBezTo>
                    <a:pt x="4285" y="5175"/>
                    <a:pt x="4291" y="5176"/>
                    <a:pt x="4297" y="5176"/>
                  </a:cubicBezTo>
                  <a:cubicBezTo>
                    <a:pt x="4335" y="5176"/>
                    <a:pt x="4370" y="5148"/>
                    <a:pt x="4378" y="5109"/>
                  </a:cubicBezTo>
                  <a:cubicBezTo>
                    <a:pt x="4409" y="4957"/>
                    <a:pt x="5128" y="1370"/>
                    <a:pt x="4063" y="291"/>
                  </a:cubicBezTo>
                  <a:cubicBezTo>
                    <a:pt x="3847" y="72"/>
                    <a:pt x="3668" y="0"/>
                    <a:pt x="3526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29"/>
            <p:cNvSpPr/>
            <p:nvPr/>
          </p:nvSpPr>
          <p:spPr>
            <a:xfrm>
              <a:off x="5356225" y="437075"/>
              <a:ext cx="126675" cy="58500"/>
            </a:xfrm>
            <a:custGeom>
              <a:avLst/>
              <a:gdLst/>
              <a:ahLst/>
              <a:cxnLst/>
              <a:rect l="l" t="t" r="r" b="b"/>
              <a:pathLst>
                <a:path w="5067" h="2340" extrusionOk="0">
                  <a:moveTo>
                    <a:pt x="4517" y="0"/>
                  </a:moveTo>
                  <a:cubicBezTo>
                    <a:pt x="3543" y="0"/>
                    <a:pt x="153" y="612"/>
                    <a:pt x="153" y="612"/>
                  </a:cubicBezTo>
                  <a:cubicBezTo>
                    <a:pt x="0" y="826"/>
                    <a:pt x="242" y="2091"/>
                    <a:pt x="492" y="2304"/>
                  </a:cubicBezTo>
                  <a:cubicBezTo>
                    <a:pt x="521" y="2328"/>
                    <a:pt x="604" y="2339"/>
                    <a:pt x="728" y="2339"/>
                  </a:cubicBezTo>
                  <a:cubicBezTo>
                    <a:pt x="1661" y="2339"/>
                    <a:pt x="4912" y="1712"/>
                    <a:pt x="4985" y="1597"/>
                  </a:cubicBezTo>
                  <a:cubicBezTo>
                    <a:pt x="5067" y="1467"/>
                    <a:pt x="5014" y="248"/>
                    <a:pt x="4765" y="36"/>
                  </a:cubicBezTo>
                  <a:cubicBezTo>
                    <a:pt x="4735" y="11"/>
                    <a:pt x="4648" y="0"/>
                    <a:pt x="4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29"/>
            <p:cNvSpPr/>
            <p:nvPr/>
          </p:nvSpPr>
          <p:spPr>
            <a:xfrm>
              <a:off x="5353800" y="434975"/>
              <a:ext cx="131550" cy="62675"/>
            </a:xfrm>
            <a:custGeom>
              <a:avLst/>
              <a:gdLst/>
              <a:ahLst/>
              <a:cxnLst/>
              <a:rect l="l" t="t" r="r" b="b"/>
              <a:pathLst>
                <a:path w="5262" h="2507" extrusionOk="0">
                  <a:moveTo>
                    <a:pt x="4613" y="168"/>
                  </a:moveTo>
                  <a:cubicBezTo>
                    <a:pt x="4788" y="168"/>
                    <a:pt x="4808" y="184"/>
                    <a:pt x="4808" y="184"/>
                  </a:cubicBezTo>
                  <a:cubicBezTo>
                    <a:pt x="5005" y="351"/>
                    <a:pt x="5077" y="1442"/>
                    <a:pt x="5016" y="1626"/>
                  </a:cubicBezTo>
                  <a:cubicBezTo>
                    <a:pt x="4747" y="1752"/>
                    <a:pt x="1731" y="2340"/>
                    <a:pt x="825" y="2340"/>
                  </a:cubicBezTo>
                  <a:cubicBezTo>
                    <a:pt x="679" y="2340"/>
                    <a:pt x="644" y="2324"/>
                    <a:pt x="643" y="2324"/>
                  </a:cubicBezTo>
                  <a:cubicBezTo>
                    <a:pt x="420" y="2134"/>
                    <a:pt x="215" y="1014"/>
                    <a:pt x="304" y="772"/>
                  </a:cubicBezTo>
                  <a:cubicBezTo>
                    <a:pt x="687" y="704"/>
                    <a:pt x="3715" y="168"/>
                    <a:pt x="4613" y="168"/>
                  </a:cubicBezTo>
                  <a:close/>
                  <a:moveTo>
                    <a:pt x="4613" y="0"/>
                  </a:moveTo>
                  <a:cubicBezTo>
                    <a:pt x="3644" y="0"/>
                    <a:pt x="374" y="590"/>
                    <a:pt x="235" y="614"/>
                  </a:cubicBezTo>
                  <a:cubicBezTo>
                    <a:pt x="213" y="618"/>
                    <a:pt x="195" y="630"/>
                    <a:pt x="182" y="649"/>
                  </a:cubicBezTo>
                  <a:cubicBezTo>
                    <a:pt x="1" y="902"/>
                    <a:pt x="257" y="2215"/>
                    <a:pt x="535" y="2451"/>
                  </a:cubicBezTo>
                  <a:cubicBezTo>
                    <a:pt x="581" y="2490"/>
                    <a:pt x="666" y="2506"/>
                    <a:pt x="825" y="2506"/>
                  </a:cubicBezTo>
                  <a:cubicBezTo>
                    <a:pt x="1581" y="2506"/>
                    <a:pt x="5029" y="1920"/>
                    <a:pt x="5152" y="1726"/>
                  </a:cubicBezTo>
                  <a:cubicBezTo>
                    <a:pt x="5262" y="1551"/>
                    <a:pt x="5193" y="293"/>
                    <a:pt x="4915" y="57"/>
                  </a:cubicBezTo>
                  <a:cubicBezTo>
                    <a:pt x="4881" y="27"/>
                    <a:pt x="4821" y="0"/>
                    <a:pt x="4613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29"/>
            <p:cNvSpPr/>
            <p:nvPr/>
          </p:nvSpPr>
          <p:spPr>
            <a:xfrm>
              <a:off x="5367050" y="455075"/>
              <a:ext cx="109250" cy="19800"/>
            </a:xfrm>
            <a:custGeom>
              <a:avLst/>
              <a:gdLst/>
              <a:ahLst/>
              <a:cxnLst/>
              <a:rect l="l" t="t" r="r" b="b"/>
              <a:pathLst>
                <a:path w="4370" h="792" extrusionOk="0">
                  <a:moveTo>
                    <a:pt x="4220" y="0"/>
                  </a:moveTo>
                  <a:cubicBezTo>
                    <a:pt x="3476" y="0"/>
                    <a:pt x="219" y="599"/>
                    <a:pt x="75" y="625"/>
                  </a:cubicBezTo>
                  <a:cubicBezTo>
                    <a:pt x="29" y="633"/>
                    <a:pt x="0" y="677"/>
                    <a:pt x="9" y="723"/>
                  </a:cubicBezTo>
                  <a:cubicBezTo>
                    <a:pt x="16" y="763"/>
                    <a:pt x="50" y="791"/>
                    <a:pt x="91" y="791"/>
                  </a:cubicBezTo>
                  <a:cubicBezTo>
                    <a:pt x="95" y="791"/>
                    <a:pt x="100" y="790"/>
                    <a:pt x="105" y="789"/>
                  </a:cubicBezTo>
                  <a:cubicBezTo>
                    <a:pt x="140" y="783"/>
                    <a:pt x="3495" y="166"/>
                    <a:pt x="4214" y="166"/>
                  </a:cubicBezTo>
                  <a:cubicBezTo>
                    <a:pt x="4238" y="166"/>
                    <a:pt x="4259" y="167"/>
                    <a:pt x="4277" y="169"/>
                  </a:cubicBezTo>
                  <a:cubicBezTo>
                    <a:pt x="4279" y="169"/>
                    <a:pt x="4281" y="169"/>
                    <a:pt x="4283" y="169"/>
                  </a:cubicBezTo>
                  <a:cubicBezTo>
                    <a:pt x="4328" y="169"/>
                    <a:pt x="4362" y="135"/>
                    <a:pt x="4366" y="92"/>
                  </a:cubicBezTo>
                  <a:cubicBezTo>
                    <a:pt x="4370" y="45"/>
                    <a:pt x="4335" y="6"/>
                    <a:pt x="4289" y="2"/>
                  </a:cubicBezTo>
                  <a:cubicBezTo>
                    <a:pt x="4269" y="1"/>
                    <a:pt x="4246" y="0"/>
                    <a:pt x="4220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29"/>
            <p:cNvSpPr/>
            <p:nvPr/>
          </p:nvSpPr>
          <p:spPr>
            <a:xfrm>
              <a:off x="5396550" y="481600"/>
              <a:ext cx="70725" cy="40525"/>
            </a:xfrm>
            <a:custGeom>
              <a:avLst/>
              <a:gdLst/>
              <a:ahLst/>
              <a:cxnLst/>
              <a:rect l="l" t="t" r="r" b="b"/>
              <a:pathLst>
                <a:path w="2829" h="1621" extrusionOk="0">
                  <a:moveTo>
                    <a:pt x="2513" y="0"/>
                  </a:moveTo>
                  <a:cubicBezTo>
                    <a:pt x="2505" y="0"/>
                    <a:pt x="2497" y="2"/>
                    <a:pt x="2489" y="4"/>
                  </a:cubicBezTo>
                  <a:cubicBezTo>
                    <a:pt x="2445" y="16"/>
                    <a:pt x="2420" y="63"/>
                    <a:pt x="2433" y="107"/>
                  </a:cubicBezTo>
                  <a:cubicBezTo>
                    <a:pt x="2516" y="393"/>
                    <a:pt x="2645" y="871"/>
                    <a:pt x="2661" y="1013"/>
                  </a:cubicBezTo>
                  <a:cubicBezTo>
                    <a:pt x="2480" y="1151"/>
                    <a:pt x="1079" y="1454"/>
                    <a:pt x="608" y="1454"/>
                  </a:cubicBezTo>
                  <a:lnTo>
                    <a:pt x="602" y="1454"/>
                  </a:lnTo>
                  <a:cubicBezTo>
                    <a:pt x="270" y="1453"/>
                    <a:pt x="176" y="748"/>
                    <a:pt x="169" y="476"/>
                  </a:cubicBezTo>
                  <a:cubicBezTo>
                    <a:pt x="167" y="431"/>
                    <a:pt x="130" y="395"/>
                    <a:pt x="85" y="395"/>
                  </a:cubicBezTo>
                  <a:lnTo>
                    <a:pt x="82" y="395"/>
                  </a:lnTo>
                  <a:cubicBezTo>
                    <a:pt x="37" y="397"/>
                    <a:pt x="0" y="434"/>
                    <a:pt x="1" y="481"/>
                  </a:cubicBezTo>
                  <a:cubicBezTo>
                    <a:pt x="4" y="527"/>
                    <a:pt x="43" y="1618"/>
                    <a:pt x="602" y="1621"/>
                  </a:cubicBezTo>
                  <a:lnTo>
                    <a:pt x="607" y="1621"/>
                  </a:lnTo>
                  <a:cubicBezTo>
                    <a:pt x="1065" y="1621"/>
                    <a:pt x="2596" y="1314"/>
                    <a:pt x="2790" y="1121"/>
                  </a:cubicBezTo>
                  <a:cubicBezTo>
                    <a:pt x="2823" y="1089"/>
                    <a:pt x="2829" y="1056"/>
                    <a:pt x="2829" y="1034"/>
                  </a:cubicBezTo>
                  <a:cubicBezTo>
                    <a:pt x="2829" y="871"/>
                    <a:pt x="2617" y="142"/>
                    <a:pt x="2593" y="60"/>
                  </a:cubicBezTo>
                  <a:cubicBezTo>
                    <a:pt x="2582" y="24"/>
                    <a:pt x="2549" y="0"/>
                    <a:pt x="2513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29"/>
            <p:cNvSpPr/>
            <p:nvPr/>
          </p:nvSpPr>
          <p:spPr>
            <a:xfrm>
              <a:off x="5488750" y="282850"/>
              <a:ext cx="16625" cy="21975"/>
            </a:xfrm>
            <a:custGeom>
              <a:avLst/>
              <a:gdLst/>
              <a:ahLst/>
              <a:cxnLst/>
              <a:rect l="l" t="t" r="r" b="b"/>
              <a:pathLst>
                <a:path w="665" h="879" extrusionOk="0">
                  <a:moveTo>
                    <a:pt x="95" y="1"/>
                  </a:moveTo>
                  <a:cubicBezTo>
                    <a:pt x="68" y="1"/>
                    <a:pt x="41" y="14"/>
                    <a:pt x="25" y="38"/>
                  </a:cubicBezTo>
                  <a:cubicBezTo>
                    <a:pt x="1" y="77"/>
                    <a:pt x="10" y="129"/>
                    <a:pt x="49" y="154"/>
                  </a:cubicBezTo>
                  <a:cubicBezTo>
                    <a:pt x="53" y="157"/>
                    <a:pt x="492" y="450"/>
                    <a:pt x="474" y="790"/>
                  </a:cubicBezTo>
                  <a:cubicBezTo>
                    <a:pt x="471" y="835"/>
                    <a:pt x="507" y="876"/>
                    <a:pt x="552" y="878"/>
                  </a:cubicBezTo>
                  <a:lnTo>
                    <a:pt x="557" y="878"/>
                  </a:lnTo>
                  <a:cubicBezTo>
                    <a:pt x="601" y="878"/>
                    <a:pt x="638" y="844"/>
                    <a:pt x="640" y="799"/>
                  </a:cubicBezTo>
                  <a:cubicBezTo>
                    <a:pt x="665" y="363"/>
                    <a:pt x="162" y="28"/>
                    <a:pt x="141" y="15"/>
                  </a:cubicBezTo>
                  <a:cubicBezTo>
                    <a:pt x="127" y="5"/>
                    <a:pt x="111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9" name="Google Shape;439;p29"/>
            <p:cNvSpPr/>
            <p:nvPr/>
          </p:nvSpPr>
          <p:spPr>
            <a:xfrm>
              <a:off x="5488500" y="307925"/>
              <a:ext cx="15750" cy="23100"/>
            </a:xfrm>
            <a:custGeom>
              <a:avLst/>
              <a:gdLst/>
              <a:ahLst/>
              <a:cxnLst/>
              <a:rect l="l" t="t" r="r" b="b"/>
              <a:pathLst>
                <a:path w="630" h="924" extrusionOk="0">
                  <a:moveTo>
                    <a:pt x="94" y="0"/>
                  </a:moveTo>
                  <a:cubicBezTo>
                    <a:pt x="70" y="0"/>
                    <a:pt x="47" y="11"/>
                    <a:pt x="30" y="31"/>
                  </a:cubicBezTo>
                  <a:cubicBezTo>
                    <a:pt x="1" y="66"/>
                    <a:pt x="6" y="119"/>
                    <a:pt x="41" y="148"/>
                  </a:cubicBezTo>
                  <a:cubicBezTo>
                    <a:pt x="45" y="152"/>
                    <a:pt x="450" y="492"/>
                    <a:pt x="395" y="827"/>
                  </a:cubicBezTo>
                  <a:cubicBezTo>
                    <a:pt x="386" y="872"/>
                    <a:pt x="418" y="915"/>
                    <a:pt x="463" y="922"/>
                  </a:cubicBezTo>
                  <a:cubicBezTo>
                    <a:pt x="467" y="923"/>
                    <a:pt x="472" y="923"/>
                    <a:pt x="476" y="923"/>
                  </a:cubicBezTo>
                  <a:cubicBezTo>
                    <a:pt x="517" y="923"/>
                    <a:pt x="552" y="894"/>
                    <a:pt x="558" y="854"/>
                  </a:cubicBezTo>
                  <a:cubicBezTo>
                    <a:pt x="629" y="423"/>
                    <a:pt x="167" y="35"/>
                    <a:pt x="148" y="19"/>
                  </a:cubicBezTo>
                  <a:cubicBezTo>
                    <a:pt x="132" y="7"/>
                    <a:pt x="113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0" name="Google Shape;440;p29"/>
            <p:cNvSpPr/>
            <p:nvPr/>
          </p:nvSpPr>
          <p:spPr>
            <a:xfrm>
              <a:off x="5511375" y="317175"/>
              <a:ext cx="10850" cy="25375"/>
            </a:xfrm>
            <a:custGeom>
              <a:avLst/>
              <a:gdLst/>
              <a:ahLst/>
              <a:cxnLst/>
              <a:rect l="l" t="t" r="r" b="b"/>
              <a:pathLst>
                <a:path w="434" h="1015" extrusionOk="0">
                  <a:moveTo>
                    <a:pt x="95" y="0"/>
                  </a:moveTo>
                  <a:cubicBezTo>
                    <a:pt x="83" y="0"/>
                    <a:pt x="72" y="3"/>
                    <a:pt x="60" y="8"/>
                  </a:cubicBezTo>
                  <a:cubicBezTo>
                    <a:pt x="18" y="27"/>
                    <a:pt x="1" y="78"/>
                    <a:pt x="20" y="119"/>
                  </a:cubicBezTo>
                  <a:cubicBezTo>
                    <a:pt x="23" y="124"/>
                    <a:pt x="243" y="603"/>
                    <a:pt x="48" y="883"/>
                  </a:cubicBezTo>
                  <a:cubicBezTo>
                    <a:pt x="21" y="920"/>
                    <a:pt x="31" y="973"/>
                    <a:pt x="69" y="998"/>
                  </a:cubicBezTo>
                  <a:cubicBezTo>
                    <a:pt x="84" y="1009"/>
                    <a:pt x="100" y="1014"/>
                    <a:pt x="117" y="1014"/>
                  </a:cubicBezTo>
                  <a:cubicBezTo>
                    <a:pt x="142" y="1014"/>
                    <a:pt x="168" y="1001"/>
                    <a:pt x="184" y="978"/>
                  </a:cubicBezTo>
                  <a:cubicBezTo>
                    <a:pt x="433" y="620"/>
                    <a:pt x="181" y="71"/>
                    <a:pt x="170" y="48"/>
                  </a:cubicBezTo>
                  <a:cubicBezTo>
                    <a:pt x="156" y="18"/>
                    <a:pt x="126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29"/>
            <p:cNvSpPr/>
            <p:nvPr/>
          </p:nvSpPr>
          <p:spPr>
            <a:xfrm>
              <a:off x="5456525" y="279750"/>
              <a:ext cx="21550" cy="16975"/>
            </a:xfrm>
            <a:custGeom>
              <a:avLst/>
              <a:gdLst/>
              <a:ahLst/>
              <a:cxnLst/>
              <a:rect l="l" t="t" r="r" b="b"/>
              <a:pathLst>
                <a:path w="862" h="679" extrusionOk="0">
                  <a:moveTo>
                    <a:pt x="92" y="1"/>
                  </a:moveTo>
                  <a:cubicBezTo>
                    <a:pt x="54" y="1"/>
                    <a:pt x="21" y="27"/>
                    <a:pt x="12" y="64"/>
                  </a:cubicBezTo>
                  <a:cubicBezTo>
                    <a:pt x="1" y="109"/>
                    <a:pt x="29" y="155"/>
                    <a:pt x="74" y="166"/>
                  </a:cubicBezTo>
                  <a:cubicBezTo>
                    <a:pt x="79" y="167"/>
                    <a:pt x="591" y="294"/>
                    <a:pt x="689" y="619"/>
                  </a:cubicBezTo>
                  <a:cubicBezTo>
                    <a:pt x="700" y="655"/>
                    <a:pt x="733" y="678"/>
                    <a:pt x="769" y="678"/>
                  </a:cubicBezTo>
                  <a:cubicBezTo>
                    <a:pt x="777" y="678"/>
                    <a:pt x="784" y="677"/>
                    <a:pt x="793" y="674"/>
                  </a:cubicBezTo>
                  <a:cubicBezTo>
                    <a:pt x="837" y="662"/>
                    <a:pt x="862" y="616"/>
                    <a:pt x="848" y="572"/>
                  </a:cubicBezTo>
                  <a:cubicBezTo>
                    <a:pt x="723" y="153"/>
                    <a:pt x="138" y="9"/>
                    <a:pt x="112" y="3"/>
                  </a:cubicBezTo>
                  <a:cubicBezTo>
                    <a:pt x="105" y="1"/>
                    <a:pt x="99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29"/>
            <p:cNvSpPr/>
            <p:nvPr/>
          </p:nvSpPr>
          <p:spPr>
            <a:xfrm>
              <a:off x="5422550" y="264350"/>
              <a:ext cx="25125" cy="9900"/>
            </a:xfrm>
            <a:custGeom>
              <a:avLst/>
              <a:gdLst/>
              <a:ahLst/>
              <a:cxnLst/>
              <a:rect l="l" t="t" r="r" b="b"/>
              <a:pathLst>
                <a:path w="1005" h="396" extrusionOk="0">
                  <a:moveTo>
                    <a:pt x="282" y="1"/>
                  </a:moveTo>
                  <a:cubicBezTo>
                    <a:pt x="169" y="1"/>
                    <a:pt x="87" y="13"/>
                    <a:pt x="78" y="15"/>
                  </a:cubicBezTo>
                  <a:cubicBezTo>
                    <a:pt x="33" y="21"/>
                    <a:pt x="1" y="64"/>
                    <a:pt x="8" y="110"/>
                  </a:cubicBezTo>
                  <a:cubicBezTo>
                    <a:pt x="15" y="151"/>
                    <a:pt x="50" y="180"/>
                    <a:pt x="90" y="180"/>
                  </a:cubicBezTo>
                  <a:cubicBezTo>
                    <a:pt x="95" y="180"/>
                    <a:pt x="99" y="180"/>
                    <a:pt x="104" y="179"/>
                  </a:cubicBezTo>
                  <a:cubicBezTo>
                    <a:pt x="105" y="179"/>
                    <a:pt x="180" y="168"/>
                    <a:pt x="284" y="168"/>
                  </a:cubicBezTo>
                  <a:cubicBezTo>
                    <a:pt x="457" y="168"/>
                    <a:pt x="711" y="199"/>
                    <a:pt x="846" y="365"/>
                  </a:cubicBezTo>
                  <a:cubicBezTo>
                    <a:pt x="862" y="384"/>
                    <a:pt x="886" y="395"/>
                    <a:pt x="911" y="395"/>
                  </a:cubicBezTo>
                  <a:cubicBezTo>
                    <a:pt x="929" y="395"/>
                    <a:pt x="947" y="389"/>
                    <a:pt x="963" y="377"/>
                  </a:cubicBezTo>
                  <a:cubicBezTo>
                    <a:pt x="999" y="348"/>
                    <a:pt x="1005" y="295"/>
                    <a:pt x="976" y="260"/>
                  </a:cubicBezTo>
                  <a:cubicBezTo>
                    <a:pt x="798" y="41"/>
                    <a:pt x="488" y="1"/>
                    <a:pt x="282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29"/>
            <p:cNvSpPr/>
            <p:nvPr/>
          </p:nvSpPr>
          <p:spPr>
            <a:xfrm>
              <a:off x="5450250" y="256075"/>
              <a:ext cx="23000" cy="14725"/>
            </a:xfrm>
            <a:custGeom>
              <a:avLst/>
              <a:gdLst/>
              <a:ahLst/>
              <a:cxnLst/>
              <a:rect l="l" t="t" r="r" b="b"/>
              <a:pathLst>
                <a:path w="920" h="589" extrusionOk="0">
                  <a:moveTo>
                    <a:pt x="89" y="1"/>
                  </a:moveTo>
                  <a:cubicBezTo>
                    <a:pt x="49" y="1"/>
                    <a:pt x="10" y="32"/>
                    <a:pt x="6" y="74"/>
                  </a:cubicBezTo>
                  <a:cubicBezTo>
                    <a:pt x="1" y="121"/>
                    <a:pt x="34" y="161"/>
                    <a:pt x="80" y="166"/>
                  </a:cubicBezTo>
                  <a:cubicBezTo>
                    <a:pt x="85" y="167"/>
                    <a:pt x="609" y="227"/>
                    <a:pt x="748" y="538"/>
                  </a:cubicBezTo>
                  <a:cubicBezTo>
                    <a:pt x="762" y="570"/>
                    <a:pt x="792" y="588"/>
                    <a:pt x="824" y="588"/>
                  </a:cubicBezTo>
                  <a:cubicBezTo>
                    <a:pt x="836" y="588"/>
                    <a:pt x="847" y="586"/>
                    <a:pt x="858" y="581"/>
                  </a:cubicBezTo>
                  <a:cubicBezTo>
                    <a:pt x="900" y="561"/>
                    <a:pt x="919" y="512"/>
                    <a:pt x="901" y="471"/>
                  </a:cubicBezTo>
                  <a:cubicBezTo>
                    <a:pt x="722" y="72"/>
                    <a:pt x="123" y="4"/>
                    <a:pt x="98" y="1"/>
                  </a:cubicBezTo>
                  <a:cubicBezTo>
                    <a:pt x="95" y="1"/>
                    <a:pt x="92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4" name="Google Shape;444;p29"/>
          <p:cNvGrpSpPr/>
          <p:nvPr/>
        </p:nvGrpSpPr>
        <p:grpSpPr>
          <a:xfrm rot="10800000" flipH="1">
            <a:off x="10425881" y="4945649"/>
            <a:ext cx="353599" cy="548655"/>
            <a:chOff x="4064950" y="2294475"/>
            <a:chExt cx="191300" cy="298225"/>
          </a:xfrm>
        </p:grpSpPr>
        <p:sp>
          <p:nvSpPr>
            <p:cNvPr id="445" name="Google Shape;445;p29"/>
            <p:cNvSpPr/>
            <p:nvPr/>
          </p:nvSpPr>
          <p:spPr>
            <a:xfrm>
              <a:off x="4066125" y="2332925"/>
              <a:ext cx="165725" cy="255150"/>
            </a:xfrm>
            <a:custGeom>
              <a:avLst/>
              <a:gdLst/>
              <a:ahLst/>
              <a:cxnLst/>
              <a:rect l="l" t="t" r="r" b="b"/>
              <a:pathLst>
                <a:path w="6629" h="10206" extrusionOk="0">
                  <a:moveTo>
                    <a:pt x="4016" y="0"/>
                  </a:moveTo>
                  <a:cubicBezTo>
                    <a:pt x="3771" y="306"/>
                    <a:pt x="81" y="6939"/>
                    <a:pt x="94" y="7077"/>
                  </a:cubicBezTo>
                  <a:cubicBezTo>
                    <a:pt x="132" y="7477"/>
                    <a:pt x="1" y="9995"/>
                    <a:pt x="260" y="10190"/>
                  </a:cubicBezTo>
                  <a:cubicBezTo>
                    <a:pt x="274" y="10200"/>
                    <a:pt x="295" y="10205"/>
                    <a:pt x="321" y="10205"/>
                  </a:cubicBezTo>
                  <a:cubicBezTo>
                    <a:pt x="764" y="10205"/>
                    <a:pt x="2795" y="8724"/>
                    <a:pt x="2795" y="8724"/>
                  </a:cubicBezTo>
                  <a:cubicBezTo>
                    <a:pt x="2795" y="8724"/>
                    <a:pt x="6299" y="2152"/>
                    <a:pt x="6464" y="1808"/>
                  </a:cubicBezTo>
                  <a:cubicBezTo>
                    <a:pt x="6629" y="1464"/>
                    <a:pt x="4016" y="0"/>
                    <a:pt x="40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6" name="Google Shape;446;p29"/>
            <p:cNvSpPr/>
            <p:nvPr/>
          </p:nvSpPr>
          <p:spPr>
            <a:xfrm>
              <a:off x="4065825" y="2330825"/>
              <a:ext cx="168125" cy="259325"/>
            </a:xfrm>
            <a:custGeom>
              <a:avLst/>
              <a:gdLst/>
              <a:ahLst/>
              <a:cxnLst/>
              <a:rect l="l" t="t" r="r" b="b"/>
              <a:pathLst>
                <a:path w="6725" h="10373" extrusionOk="0">
                  <a:moveTo>
                    <a:pt x="4052" y="193"/>
                  </a:moveTo>
                  <a:cubicBezTo>
                    <a:pt x="5219" y="852"/>
                    <a:pt x="6424" y="1667"/>
                    <a:pt x="6400" y="1856"/>
                  </a:cubicBezTo>
                  <a:cubicBezTo>
                    <a:pt x="6242" y="2186"/>
                    <a:pt x="2940" y="8382"/>
                    <a:pt x="2742" y="8753"/>
                  </a:cubicBezTo>
                  <a:cubicBezTo>
                    <a:pt x="1934" y="9342"/>
                    <a:pt x="635" y="10206"/>
                    <a:pt x="332" y="10206"/>
                  </a:cubicBezTo>
                  <a:lnTo>
                    <a:pt x="321" y="10207"/>
                  </a:lnTo>
                  <a:cubicBezTo>
                    <a:pt x="169" y="10079"/>
                    <a:pt x="186" y="8566"/>
                    <a:pt x="192" y="7919"/>
                  </a:cubicBezTo>
                  <a:cubicBezTo>
                    <a:pt x="196" y="7571"/>
                    <a:pt x="200" y="7293"/>
                    <a:pt x="190" y="7167"/>
                  </a:cubicBezTo>
                  <a:cubicBezTo>
                    <a:pt x="311" y="6818"/>
                    <a:pt x="3589" y="907"/>
                    <a:pt x="4052" y="193"/>
                  </a:cubicBezTo>
                  <a:close/>
                  <a:moveTo>
                    <a:pt x="4028" y="0"/>
                  </a:moveTo>
                  <a:cubicBezTo>
                    <a:pt x="4004" y="0"/>
                    <a:pt x="3979" y="11"/>
                    <a:pt x="3963" y="32"/>
                  </a:cubicBezTo>
                  <a:cubicBezTo>
                    <a:pt x="3921" y="84"/>
                    <a:pt x="0" y="6932"/>
                    <a:pt x="23" y="7170"/>
                  </a:cubicBezTo>
                  <a:cubicBezTo>
                    <a:pt x="32" y="7280"/>
                    <a:pt x="30" y="7575"/>
                    <a:pt x="26" y="7918"/>
                  </a:cubicBezTo>
                  <a:cubicBezTo>
                    <a:pt x="10" y="9415"/>
                    <a:pt x="36" y="10201"/>
                    <a:pt x="222" y="10341"/>
                  </a:cubicBezTo>
                  <a:cubicBezTo>
                    <a:pt x="250" y="10362"/>
                    <a:pt x="288" y="10373"/>
                    <a:pt x="332" y="10373"/>
                  </a:cubicBezTo>
                  <a:cubicBezTo>
                    <a:pt x="791" y="10373"/>
                    <a:pt x="2647" y="9030"/>
                    <a:pt x="2856" y="8877"/>
                  </a:cubicBezTo>
                  <a:cubicBezTo>
                    <a:pt x="2867" y="8870"/>
                    <a:pt x="2876" y="8860"/>
                    <a:pt x="2880" y="8849"/>
                  </a:cubicBezTo>
                  <a:cubicBezTo>
                    <a:pt x="3024" y="8580"/>
                    <a:pt x="6388" y="2269"/>
                    <a:pt x="6550" y="1928"/>
                  </a:cubicBezTo>
                  <a:cubicBezTo>
                    <a:pt x="6724" y="1568"/>
                    <a:pt x="5069" y="572"/>
                    <a:pt x="4068" y="11"/>
                  </a:cubicBezTo>
                  <a:cubicBezTo>
                    <a:pt x="4056" y="4"/>
                    <a:pt x="4042" y="0"/>
                    <a:pt x="4028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7" name="Google Shape;447;p29"/>
            <p:cNvSpPr/>
            <p:nvPr/>
          </p:nvSpPr>
          <p:spPr>
            <a:xfrm>
              <a:off x="4064950" y="2329700"/>
              <a:ext cx="171650" cy="225225"/>
            </a:xfrm>
            <a:custGeom>
              <a:avLst/>
              <a:gdLst/>
              <a:ahLst/>
              <a:cxnLst/>
              <a:rect l="l" t="t" r="r" b="b"/>
              <a:pathLst>
                <a:path w="6866" h="9009" extrusionOk="0">
                  <a:moveTo>
                    <a:pt x="4131" y="1"/>
                  </a:moveTo>
                  <a:cubicBezTo>
                    <a:pt x="4052" y="1"/>
                    <a:pt x="3991" y="23"/>
                    <a:pt x="3950" y="73"/>
                  </a:cubicBezTo>
                  <a:cubicBezTo>
                    <a:pt x="3588" y="516"/>
                    <a:pt x="462" y="6426"/>
                    <a:pt x="0" y="7280"/>
                  </a:cubicBezTo>
                  <a:cubicBezTo>
                    <a:pt x="0" y="7280"/>
                    <a:pt x="336" y="7238"/>
                    <a:pt x="632" y="7238"/>
                  </a:cubicBezTo>
                  <a:cubicBezTo>
                    <a:pt x="841" y="7238"/>
                    <a:pt x="1030" y="7259"/>
                    <a:pt x="1066" y="7330"/>
                  </a:cubicBezTo>
                  <a:cubicBezTo>
                    <a:pt x="1156" y="7500"/>
                    <a:pt x="1058" y="8368"/>
                    <a:pt x="1205" y="8374"/>
                  </a:cubicBezTo>
                  <a:cubicBezTo>
                    <a:pt x="1206" y="8374"/>
                    <a:pt x="1207" y="8374"/>
                    <a:pt x="1208" y="8374"/>
                  </a:cubicBezTo>
                  <a:cubicBezTo>
                    <a:pt x="1322" y="8374"/>
                    <a:pt x="1829" y="8146"/>
                    <a:pt x="2140" y="8146"/>
                  </a:cubicBezTo>
                  <a:cubicBezTo>
                    <a:pt x="2250" y="8146"/>
                    <a:pt x="2335" y="8174"/>
                    <a:pt x="2370" y="8252"/>
                  </a:cubicBezTo>
                  <a:cubicBezTo>
                    <a:pt x="2503" y="8550"/>
                    <a:pt x="2629" y="8907"/>
                    <a:pt x="2837" y="9008"/>
                  </a:cubicBezTo>
                  <a:cubicBezTo>
                    <a:pt x="2839" y="9008"/>
                    <a:pt x="2840" y="9009"/>
                    <a:pt x="2842" y="9009"/>
                  </a:cubicBezTo>
                  <a:cubicBezTo>
                    <a:pt x="3098" y="9009"/>
                    <a:pt x="6865" y="2064"/>
                    <a:pt x="6629" y="1719"/>
                  </a:cubicBezTo>
                  <a:cubicBezTo>
                    <a:pt x="6418" y="1409"/>
                    <a:pt x="4754" y="1"/>
                    <a:pt x="41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29"/>
            <p:cNvSpPr/>
            <p:nvPr/>
          </p:nvSpPr>
          <p:spPr>
            <a:xfrm>
              <a:off x="4065400" y="2547725"/>
              <a:ext cx="37300" cy="44975"/>
            </a:xfrm>
            <a:custGeom>
              <a:avLst/>
              <a:gdLst/>
              <a:ahLst/>
              <a:cxnLst/>
              <a:rect l="l" t="t" r="r" b="b"/>
              <a:pathLst>
                <a:path w="1492" h="1799" extrusionOk="0">
                  <a:moveTo>
                    <a:pt x="84" y="0"/>
                  </a:moveTo>
                  <a:lnTo>
                    <a:pt x="84" y="0"/>
                  </a:lnTo>
                  <a:cubicBezTo>
                    <a:pt x="84" y="1"/>
                    <a:pt x="0" y="1794"/>
                    <a:pt x="158" y="1798"/>
                  </a:cubicBezTo>
                  <a:cubicBezTo>
                    <a:pt x="159" y="1798"/>
                    <a:pt x="159" y="1798"/>
                    <a:pt x="159" y="1798"/>
                  </a:cubicBezTo>
                  <a:cubicBezTo>
                    <a:pt x="287" y="1798"/>
                    <a:pt x="1491" y="1222"/>
                    <a:pt x="1476" y="1133"/>
                  </a:cubicBezTo>
                  <a:cubicBezTo>
                    <a:pt x="1450" y="963"/>
                    <a:pt x="84" y="0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29"/>
            <p:cNvSpPr/>
            <p:nvPr/>
          </p:nvSpPr>
          <p:spPr>
            <a:xfrm>
              <a:off x="4156575" y="2306075"/>
              <a:ext cx="97000" cy="79875"/>
            </a:xfrm>
            <a:custGeom>
              <a:avLst/>
              <a:gdLst/>
              <a:ahLst/>
              <a:cxnLst/>
              <a:rect l="l" t="t" r="r" b="b"/>
              <a:pathLst>
                <a:path w="3880" h="3195" extrusionOk="0">
                  <a:moveTo>
                    <a:pt x="974" y="0"/>
                  </a:moveTo>
                  <a:cubicBezTo>
                    <a:pt x="921" y="0"/>
                    <a:pt x="882" y="12"/>
                    <a:pt x="860" y="38"/>
                  </a:cubicBezTo>
                  <a:cubicBezTo>
                    <a:pt x="616" y="326"/>
                    <a:pt x="0" y="1434"/>
                    <a:pt x="0" y="1434"/>
                  </a:cubicBezTo>
                  <a:lnTo>
                    <a:pt x="0" y="1435"/>
                  </a:lnTo>
                  <a:cubicBezTo>
                    <a:pt x="0" y="1435"/>
                    <a:pt x="2495" y="3194"/>
                    <a:pt x="2758" y="3194"/>
                  </a:cubicBezTo>
                  <a:cubicBezTo>
                    <a:pt x="2765" y="3194"/>
                    <a:pt x="2771" y="3193"/>
                    <a:pt x="2775" y="3190"/>
                  </a:cubicBezTo>
                  <a:cubicBezTo>
                    <a:pt x="2911" y="3085"/>
                    <a:pt x="3879" y="1507"/>
                    <a:pt x="3620" y="1339"/>
                  </a:cubicBezTo>
                  <a:cubicBezTo>
                    <a:pt x="3383" y="1187"/>
                    <a:pt x="1500" y="0"/>
                    <a:pt x="9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29"/>
            <p:cNvSpPr/>
            <p:nvPr/>
          </p:nvSpPr>
          <p:spPr>
            <a:xfrm>
              <a:off x="4154200" y="2304000"/>
              <a:ext cx="96525" cy="84025"/>
            </a:xfrm>
            <a:custGeom>
              <a:avLst/>
              <a:gdLst/>
              <a:ahLst/>
              <a:cxnLst/>
              <a:rect l="l" t="t" r="r" b="b"/>
              <a:pathLst>
                <a:path w="3861" h="3361" extrusionOk="0">
                  <a:moveTo>
                    <a:pt x="1070" y="167"/>
                  </a:moveTo>
                  <a:cubicBezTo>
                    <a:pt x="1510" y="167"/>
                    <a:pt x="3095" y="1124"/>
                    <a:pt x="3668" y="1492"/>
                  </a:cubicBezTo>
                  <a:cubicBezTo>
                    <a:pt x="3785" y="1640"/>
                    <a:pt x="3048" y="2974"/>
                    <a:pt x="2837" y="3191"/>
                  </a:cubicBezTo>
                  <a:cubicBezTo>
                    <a:pt x="2607" y="3130"/>
                    <a:pt x="1340" y="2291"/>
                    <a:pt x="204" y="1492"/>
                  </a:cubicBezTo>
                  <a:cubicBezTo>
                    <a:pt x="340" y="1251"/>
                    <a:pt x="817" y="414"/>
                    <a:pt x="1018" y="175"/>
                  </a:cubicBezTo>
                  <a:cubicBezTo>
                    <a:pt x="1021" y="173"/>
                    <a:pt x="1036" y="167"/>
                    <a:pt x="1070" y="167"/>
                  </a:cubicBezTo>
                  <a:close/>
                  <a:moveTo>
                    <a:pt x="1070" y="0"/>
                  </a:moveTo>
                  <a:cubicBezTo>
                    <a:pt x="989" y="0"/>
                    <a:pt x="930" y="22"/>
                    <a:pt x="892" y="67"/>
                  </a:cubicBezTo>
                  <a:cubicBezTo>
                    <a:pt x="645" y="357"/>
                    <a:pt x="47" y="1431"/>
                    <a:pt x="22" y="1476"/>
                  </a:cubicBezTo>
                  <a:cubicBezTo>
                    <a:pt x="1" y="1514"/>
                    <a:pt x="12" y="1561"/>
                    <a:pt x="46" y="1585"/>
                  </a:cubicBezTo>
                  <a:cubicBezTo>
                    <a:pt x="637" y="2002"/>
                    <a:pt x="2585" y="3361"/>
                    <a:pt x="2853" y="3361"/>
                  </a:cubicBezTo>
                  <a:cubicBezTo>
                    <a:pt x="2880" y="3361"/>
                    <a:pt x="2903" y="3353"/>
                    <a:pt x="2921" y="3339"/>
                  </a:cubicBezTo>
                  <a:cubicBezTo>
                    <a:pt x="3062" y="3230"/>
                    <a:pt x="3860" y="1935"/>
                    <a:pt x="3842" y="1519"/>
                  </a:cubicBezTo>
                  <a:cubicBezTo>
                    <a:pt x="3837" y="1422"/>
                    <a:pt x="3794" y="1375"/>
                    <a:pt x="3760" y="1353"/>
                  </a:cubicBezTo>
                  <a:cubicBezTo>
                    <a:pt x="3673" y="1298"/>
                    <a:pt x="1649" y="0"/>
                    <a:pt x="1070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29"/>
            <p:cNvSpPr/>
            <p:nvPr/>
          </p:nvSpPr>
          <p:spPr>
            <a:xfrm>
              <a:off x="4162250" y="2294475"/>
              <a:ext cx="94000" cy="79825"/>
            </a:xfrm>
            <a:custGeom>
              <a:avLst/>
              <a:gdLst/>
              <a:ahLst/>
              <a:cxnLst/>
              <a:rect l="l" t="t" r="r" b="b"/>
              <a:pathLst>
                <a:path w="3760" h="3193" extrusionOk="0">
                  <a:moveTo>
                    <a:pt x="946" y="1"/>
                  </a:moveTo>
                  <a:cubicBezTo>
                    <a:pt x="933" y="1"/>
                    <a:pt x="924" y="4"/>
                    <a:pt x="920" y="11"/>
                  </a:cubicBezTo>
                  <a:cubicBezTo>
                    <a:pt x="831" y="161"/>
                    <a:pt x="1" y="1121"/>
                    <a:pt x="117" y="1318"/>
                  </a:cubicBezTo>
                  <a:cubicBezTo>
                    <a:pt x="117" y="1318"/>
                    <a:pt x="2804" y="3192"/>
                    <a:pt x="2919" y="3192"/>
                  </a:cubicBezTo>
                  <a:cubicBezTo>
                    <a:pt x="2921" y="3192"/>
                    <a:pt x="2921" y="3192"/>
                    <a:pt x="2922" y="3192"/>
                  </a:cubicBezTo>
                  <a:cubicBezTo>
                    <a:pt x="2978" y="3147"/>
                    <a:pt x="3760" y="1848"/>
                    <a:pt x="3679" y="1686"/>
                  </a:cubicBezTo>
                  <a:cubicBezTo>
                    <a:pt x="3602" y="1531"/>
                    <a:pt x="1231" y="1"/>
                    <a:pt x="9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29"/>
            <p:cNvSpPr/>
            <p:nvPr/>
          </p:nvSpPr>
          <p:spPr>
            <a:xfrm>
              <a:off x="4120000" y="2376325"/>
              <a:ext cx="92325" cy="160175"/>
            </a:xfrm>
            <a:custGeom>
              <a:avLst/>
              <a:gdLst/>
              <a:ahLst/>
              <a:cxnLst/>
              <a:rect l="l" t="t" r="r" b="b"/>
              <a:pathLst>
                <a:path w="3693" h="6407" extrusionOk="0">
                  <a:moveTo>
                    <a:pt x="3597" y="1"/>
                  </a:moveTo>
                  <a:cubicBezTo>
                    <a:pt x="3568" y="1"/>
                    <a:pt x="3540" y="16"/>
                    <a:pt x="3525" y="43"/>
                  </a:cubicBezTo>
                  <a:lnTo>
                    <a:pt x="23" y="6282"/>
                  </a:lnTo>
                  <a:cubicBezTo>
                    <a:pt x="1" y="6322"/>
                    <a:pt x="15" y="6372"/>
                    <a:pt x="54" y="6395"/>
                  </a:cubicBezTo>
                  <a:cubicBezTo>
                    <a:pt x="68" y="6403"/>
                    <a:pt x="82" y="6406"/>
                    <a:pt x="96" y="6406"/>
                  </a:cubicBezTo>
                  <a:cubicBezTo>
                    <a:pt x="125" y="6406"/>
                    <a:pt x="153" y="6390"/>
                    <a:pt x="168" y="6364"/>
                  </a:cubicBezTo>
                  <a:lnTo>
                    <a:pt x="3670" y="124"/>
                  </a:lnTo>
                  <a:cubicBezTo>
                    <a:pt x="3692" y="85"/>
                    <a:pt x="3679" y="34"/>
                    <a:pt x="3639" y="12"/>
                  </a:cubicBezTo>
                  <a:cubicBezTo>
                    <a:pt x="3626" y="4"/>
                    <a:pt x="3611" y="1"/>
                    <a:pt x="3597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29"/>
            <p:cNvSpPr/>
            <p:nvPr/>
          </p:nvSpPr>
          <p:spPr>
            <a:xfrm>
              <a:off x="4089225" y="2355200"/>
              <a:ext cx="90050" cy="159825"/>
            </a:xfrm>
            <a:custGeom>
              <a:avLst/>
              <a:gdLst/>
              <a:ahLst/>
              <a:cxnLst/>
              <a:rect l="l" t="t" r="r" b="b"/>
              <a:pathLst>
                <a:path w="3602" h="6393" extrusionOk="0">
                  <a:moveTo>
                    <a:pt x="3506" y="0"/>
                  </a:moveTo>
                  <a:cubicBezTo>
                    <a:pt x="3477" y="0"/>
                    <a:pt x="3448" y="16"/>
                    <a:pt x="3433" y="43"/>
                  </a:cubicBezTo>
                  <a:lnTo>
                    <a:pt x="22" y="6269"/>
                  </a:lnTo>
                  <a:cubicBezTo>
                    <a:pt x="0" y="6310"/>
                    <a:pt x="15" y="6360"/>
                    <a:pt x="55" y="6383"/>
                  </a:cubicBezTo>
                  <a:cubicBezTo>
                    <a:pt x="69" y="6389"/>
                    <a:pt x="82" y="6393"/>
                    <a:pt x="95" y="6393"/>
                  </a:cubicBezTo>
                  <a:cubicBezTo>
                    <a:pt x="125" y="6393"/>
                    <a:pt x="154" y="6377"/>
                    <a:pt x="169" y="6350"/>
                  </a:cubicBezTo>
                  <a:lnTo>
                    <a:pt x="3580" y="123"/>
                  </a:lnTo>
                  <a:cubicBezTo>
                    <a:pt x="3602" y="83"/>
                    <a:pt x="3587" y="32"/>
                    <a:pt x="3546" y="10"/>
                  </a:cubicBezTo>
                  <a:cubicBezTo>
                    <a:pt x="3534" y="3"/>
                    <a:pt x="3520" y="0"/>
                    <a:pt x="3506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29"/>
            <p:cNvSpPr/>
            <p:nvPr/>
          </p:nvSpPr>
          <p:spPr>
            <a:xfrm>
              <a:off x="4196475" y="2307525"/>
              <a:ext cx="40525" cy="31525"/>
            </a:xfrm>
            <a:custGeom>
              <a:avLst/>
              <a:gdLst/>
              <a:ahLst/>
              <a:cxnLst/>
              <a:rect l="l" t="t" r="r" b="b"/>
              <a:pathLst>
                <a:path w="1621" h="1261" extrusionOk="0">
                  <a:moveTo>
                    <a:pt x="95" y="0"/>
                  </a:moveTo>
                  <a:cubicBezTo>
                    <a:pt x="68" y="0"/>
                    <a:pt x="42" y="13"/>
                    <a:pt x="26" y="38"/>
                  </a:cubicBezTo>
                  <a:cubicBezTo>
                    <a:pt x="0" y="76"/>
                    <a:pt x="10" y="127"/>
                    <a:pt x="48" y="153"/>
                  </a:cubicBezTo>
                  <a:cubicBezTo>
                    <a:pt x="59" y="160"/>
                    <a:pt x="1137" y="888"/>
                    <a:pt x="1468" y="1234"/>
                  </a:cubicBezTo>
                  <a:cubicBezTo>
                    <a:pt x="1485" y="1251"/>
                    <a:pt x="1505" y="1259"/>
                    <a:pt x="1529" y="1259"/>
                  </a:cubicBezTo>
                  <a:lnTo>
                    <a:pt x="1529" y="1261"/>
                  </a:lnTo>
                  <a:cubicBezTo>
                    <a:pt x="1549" y="1261"/>
                    <a:pt x="1569" y="1252"/>
                    <a:pt x="1586" y="1237"/>
                  </a:cubicBezTo>
                  <a:cubicBezTo>
                    <a:pt x="1619" y="1206"/>
                    <a:pt x="1620" y="1152"/>
                    <a:pt x="1589" y="1119"/>
                  </a:cubicBezTo>
                  <a:cubicBezTo>
                    <a:pt x="1246" y="759"/>
                    <a:pt x="186" y="45"/>
                    <a:pt x="142" y="15"/>
                  </a:cubicBezTo>
                  <a:cubicBezTo>
                    <a:pt x="128" y="5"/>
                    <a:pt x="111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29"/>
            <p:cNvSpPr/>
            <p:nvPr/>
          </p:nvSpPr>
          <p:spPr>
            <a:xfrm>
              <a:off x="4165575" y="2482050"/>
              <a:ext cx="10275" cy="12775"/>
            </a:xfrm>
            <a:custGeom>
              <a:avLst/>
              <a:gdLst/>
              <a:ahLst/>
              <a:cxnLst/>
              <a:rect l="l" t="t" r="r" b="b"/>
              <a:pathLst>
                <a:path w="411" h="511" extrusionOk="0">
                  <a:moveTo>
                    <a:pt x="316" y="1"/>
                  </a:moveTo>
                  <a:cubicBezTo>
                    <a:pt x="286" y="1"/>
                    <a:pt x="257" y="17"/>
                    <a:pt x="242" y="45"/>
                  </a:cubicBezTo>
                  <a:cubicBezTo>
                    <a:pt x="241" y="47"/>
                    <a:pt x="118" y="272"/>
                    <a:pt x="31" y="372"/>
                  </a:cubicBezTo>
                  <a:cubicBezTo>
                    <a:pt x="1" y="408"/>
                    <a:pt x="5" y="460"/>
                    <a:pt x="40" y="491"/>
                  </a:cubicBezTo>
                  <a:cubicBezTo>
                    <a:pt x="56" y="504"/>
                    <a:pt x="74" y="510"/>
                    <a:pt x="94" y="510"/>
                  </a:cubicBezTo>
                  <a:cubicBezTo>
                    <a:pt x="117" y="510"/>
                    <a:pt x="140" y="501"/>
                    <a:pt x="157" y="482"/>
                  </a:cubicBezTo>
                  <a:cubicBezTo>
                    <a:pt x="256" y="367"/>
                    <a:pt x="382" y="134"/>
                    <a:pt x="389" y="124"/>
                  </a:cubicBezTo>
                  <a:cubicBezTo>
                    <a:pt x="411" y="84"/>
                    <a:pt x="395" y="32"/>
                    <a:pt x="354" y="10"/>
                  </a:cubicBezTo>
                  <a:cubicBezTo>
                    <a:pt x="342" y="4"/>
                    <a:pt x="329" y="1"/>
                    <a:pt x="316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29"/>
            <p:cNvSpPr/>
            <p:nvPr/>
          </p:nvSpPr>
          <p:spPr>
            <a:xfrm>
              <a:off x="4153625" y="2490425"/>
              <a:ext cx="10275" cy="12775"/>
            </a:xfrm>
            <a:custGeom>
              <a:avLst/>
              <a:gdLst/>
              <a:ahLst/>
              <a:cxnLst/>
              <a:rect l="l" t="t" r="r" b="b"/>
              <a:pathLst>
                <a:path w="411" h="511" extrusionOk="0">
                  <a:moveTo>
                    <a:pt x="315" y="1"/>
                  </a:moveTo>
                  <a:cubicBezTo>
                    <a:pt x="286" y="1"/>
                    <a:pt x="257" y="17"/>
                    <a:pt x="242" y="45"/>
                  </a:cubicBezTo>
                  <a:cubicBezTo>
                    <a:pt x="240" y="47"/>
                    <a:pt x="118" y="272"/>
                    <a:pt x="31" y="372"/>
                  </a:cubicBezTo>
                  <a:cubicBezTo>
                    <a:pt x="1" y="408"/>
                    <a:pt x="4" y="460"/>
                    <a:pt x="40" y="491"/>
                  </a:cubicBezTo>
                  <a:cubicBezTo>
                    <a:pt x="56" y="504"/>
                    <a:pt x="74" y="511"/>
                    <a:pt x="94" y="511"/>
                  </a:cubicBezTo>
                  <a:cubicBezTo>
                    <a:pt x="117" y="511"/>
                    <a:pt x="140" y="501"/>
                    <a:pt x="157" y="482"/>
                  </a:cubicBezTo>
                  <a:cubicBezTo>
                    <a:pt x="256" y="367"/>
                    <a:pt x="383" y="134"/>
                    <a:pt x="388" y="124"/>
                  </a:cubicBezTo>
                  <a:cubicBezTo>
                    <a:pt x="410" y="83"/>
                    <a:pt x="394" y="32"/>
                    <a:pt x="354" y="10"/>
                  </a:cubicBezTo>
                  <a:cubicBezTo>
                    <a:pt x="342" y="4"/>
                    <a:pt x="329" y="1"/>
                    <a:pt x="315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29"/>
            <p:cNvSpPr/>
            <p:nvPr/>
          </p:nvSpPr>
          <p:spPr>
            <a:xfrm>
              <a:off x="4179000" y="2443975"/>
              <a:ext cx="10250" cy="12750"/>
            </a:xfrm>
            <a:custGeom>
              <a:avLst/>
              <a:gdLst/>
              <a:ahLst/>
              <a:cxnLst/>
              <a:rect l="l" t="t" r="r" b="b"/>
              <a:pathLst>
                <a:path w="410" h="510" extrusionOk="0">
                  <a:moveTo>
                    <a:pt x="315" y="0"/>
                  </a:moveTo>
                  <a:cubicBezTo>
                    <a:pt x="285" y="0"/>
                    <a:pt x="256" y="16"/>
                    <a:pt x="240" y="44"/>
                  </a:cubicBezTo>
                  <a:cubicBezTo>
                    <a:pt x="239" y="46"/>
                    <a:pt x="118" y="271"/>
                    <a:pt x="31" y="372"/>
                  </a:cubicBezTo>
                  <a:cubicBezTo>
                    <a:pt x="1" y="407"/>
                    <a:pt x="4" y="460"/>
                    <a:pt x="39" y="490"/>
                  </a:cubicBezTo>
                  <a:cubicBezTo>
                    <a:pt x="55" y="504"/>
                    <a:pt x="74" y="510"/>
                    <a:pt x="94" y="510"/>
                  </a:cubicBezTo>
                  <a:cubicBezTo>
                    <a:pt x="117" y="510"/>
                    <a:pt x="140" y="500"/>
                    <a:pt x="157" y="482"/>
                  </a:cubicBezTo>
                  <a:cubicBezTo>
                    <a:pt x="256" y="367"/>
                    <a:pt x="382" y="133"/>
                    <a:pt x="388" y="123"/>
                  </a:cubicBezTo>
                  <a:cubicBezTo>
                    <a:pt x="409" y="82"/>
                    <a:pt x="395" y="32"/>
                    <a:pt x="354" y="10"/>
                  </a:cubicBezTo>
                  <a:cubicBezTo>
                    <a:pt x="342" y="3"/>
                    <a:pt x="328" y="0"/>
                    <a:pt x="315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8" name="Google Shape;458;p29"/>
            <p:cNvSpPr/>
            <p:nvPr/>
          </p:nvSpPr>
          <p:spPr>
            <a:xfrm>
              <a:off x="4162400" y="2469300"/>
              <a:ext cx="10250" cy="12775"/>
            </a:xfrm>
            <a:custGeom>
              <a:avLst/>
              <a:gdLst/>
              <a:ahLst/>
              <a:cxnLst/>
              <a:rect l="l" t="t" r="r" b="b"/>
              <a:pathLst>
                <a:path w="410" h="511" extrusionOk="0">
                  <a:moveTo>
                    <a:pt x="314" y="0"/>
                  </a:moveTo>
                  <a:cubicBezTo>
                    <a:pt x="284" y="0"/>
                    <a:pt x="256" y="16"/>
                    <a:pt x="240" y="45"/>
                  </a:cubicBezTo>
                  <a:cubicBezTo>
                    <a:pt x="239" y="46"/>
                    <a:pt x="118" y="271"/>
                    <a:pt x="30" y="372"/>
                  </a:cubicBezTo>
                  <a:cubicBezTo>
                    <a:pt x="1" y="408"/>
                    <a:pt x="4" y="460"/>
                    <a:pt x="39" y="490"/>
                  </a:cubicBezTo>
                  <a:cubicBezTo>
                    <a:pt x="55" y="503"/>
                    <a:pt x="74" y="511"/>
                    <a:pt x="94" y="511"/>
                  </a:cubicBezTo>
                  <a:cubicBezTo>
                    <a:pt x="117" y="511"/>
                    <a:pt x="140" y="501"/>
                    <a:pt x="157" y="481"/>
                  </a:cubicBezTo>
                  <a:cubicBezTo>
                    <a:pt x="256" y="366"/>
                    <a:pt x="382" y="133"/>
                    <a:pt x="388" y="123"/>
                  </a:cubicBezTo>
                  <a:cubicBezTo>
                    <a:pt x="409" y="83"/>
                    <a:pt x="394" y="32"/>
                    <a:pt x="354" y="10"/>
                  </a:cubicBezTo>
                  <a:cubicBezTo>
                    <a:pt x="341" y="3"/>
                    <a:pt x="328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9" name="Google Shape;459;p29"/>
            <p:cNvSpPr/>
            <p:nvPr/>
          </p:nvSpPr>
          <p:spPr>
            <a:xfrm>
              <a:off x="4176725" y="2459750"/>
              <a:ext cx="10250" cy="12750"/>
            </a:xfrm>
            <a:custGeom>
              <a:avLst/>
              <a:gdLst/>
              <a:ahLst/>
              <a:cxnLst/>
              <a:rect l="l" t="t" r="r" b="b"/>
              <a:pathLst>
                <a:path w="410" h="510" extrusionOk="0">
                  <a:moveTo>
                    <a:pt x="315" y="0"/>
                  </a:moveTo>
                  <a:cubicBezTo>
                    <a:pt x="286" y="0"/>
                    <a:pt x="256" y="16"/>
                    <a:pt x="241" y="44"/>
                  </a:cubicBezTo>
                  <a:cubicBezTo>
                    <a:pt x="240" y="46"/>
                    <a:pt x="117" y="271"/>
                    <a:pt x="31" y="373"/>
                  </a:cubicBezTo>
                  <a:cubicBezTo>
                    <a:pt x="0" y="407"/>
                    <a:pt x="4" y="460"/>
                    <a:pt x="39" y="490"/>
                  </a:cubicBezTo>
                  <a:cubicBezTo>
                    <a:pt x="55" y="504"/>
                    <a:pt x="75" y="510"/>
                    <a:pt x="94" y="510"/>
                  </a:cubicBezTo>
                  <a:cubicBezTo>
                    <a:pt x="117" y="510"/>
                    <a:pt x="141" y="500"/>
                    <a:pt x="157" y="482"/>
                  </a:cubicBezTo>
                  <a:cubicBezTo>
                    <a:pt x="256" y="367"/>
                    <a:pt x="383" y="133"/>
                    <a:pt x="388" y="123"/>
                  </a:cubicBezTo>
                  <a:cubicBezTo>
                    <a:pt x="410" y="83"/>
                    <a:pt x="394" y="32"/>
                    <a:pt x="353" y="10"/>
                  </a:cubicBezTo>
                  <a:cubicBezTo>
                    <a:pt x="341" y="3"/>
                    <a:pt x="328" y="0"/>
                    <a:pt x="315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0" name="Google Shape;460;p29"/>
          <p:cNvGrpSpPr/>
          <p:nvPr/>
        </p:nvGrpSpPr>
        <p:grpSpPr>
          <a:xfrm>
            <a:off x="8981918" y="4970033"/>
            <a:ext cx="529833" cy="731516"/>
            <a:chOff x="2764550" y="3928850"/>
            <a:chExt cx="397375" cy="548637"/>
          </a:xfrm>
        </p:grpSpPr>
        <p:sp>
          <p:nvSpPr>
            <p:cNvPr id="461" name="Google Shape;461;p29"/>
            <p:cNvSpPr/>
            <p:nvPr/>
          </p:nvSpPr>
          <p:spPr>
            <a:xfrm>
              <a:off x="2764550" y="4172369"/>
              <a:ext cx="166300" cy="225679"/>
            </a:xfrm>
            <a:custGeom>
              <a:avLst/>
              <a:gdLst/>
              <a:ahLst/>
              <a:cxnLst/>
              <a:rect l="l" t="t" r="r" b="b"/>
              <a:pathLst>
                <a:path w="6652" h="9202" extrusionOk="0">
                  <a:moveTo>
                    <a:pt x="6109" y="1"/>
                  </a:moveTo>
                  <a:cubicBezTo>
                    <a:pt x="6109" y="1"/>
                    <a:pt x="1521" y="1635"/>
                    <a:pt x="492" y="4208"/>
                  </a:cubicBezTo>
                  <a:cubicBezTo>
                    <a:pt x="0" y="5440"/>
                    <a:pt x="1669" y="9202"/>
                    <a:pt x="2163" y="9202"/>
                  </a:cubicBezTo>
                  <a:cubicBezTo>
                    <a:pt x="2184" y="9202"/>
                    <a:pt x="2202" y="9195"/>
                    <a:pt x="2219" y="9181"/>
                  </a:cubicBezTo>
                  <a:cubicBezTo>
                    <a:pt x="2626" y="8840"/>
                    <a:pt x="3363" y="6141"/>
                    <a:pt x="3749" y="6049"/>
                  </a:cubicBezTo>
                  <a:cubicBezTo>
                    <a:pt x="4133" y="5958"/>
                    <a:pt x="6256" y="5237"/>
                    <a:pt x="6454" y="4979"/>
                  </a:cubicBezTo>
                  <a:cubicBezTo>
                    <a:pt x="6652" y="4720"/>
                    <a:pt x="6109" y="1"/>
                    <a:pt x="6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2" name="Google Shape;462;p29"/>
            <p:cNvSpPr/>
            <p:nvPr/>
          </p:nvSpPr>
          <p:spPr>
            <a:xfrm>
              <a:off x="3000850" y="4251048"/>
              <a:ext cx="150300" cy="226439"/>
            </a:xfrm>
            <a:custGeom>
              <a:avLst/>
              <a:gdLst/>
              <a:ahLst/>
              <a:cxnLst/>
              <a:rect l="l" t="t" r="r" b="b"/>
              <a:pathLst>
                <a:path w="6012" h="9233" extrusionOk="0">
                  <a:moveTo>
                    <a:pt x="4064" y="0"/>
                  </a:moveTo>
                  <a:cubicBezTo>
                    <a:pt x="4064" y="0"/>
                    <a:pt x="251" y="2833"/>
                    <a:pt x="197" y="3154"/>
                  </a:cubicBezTo>
                  <a:cubicBezTo>
                    <a:pt x="145" y="3477"/>
                    <a:pt x="1072" y="5517"/>
                    <a:pt x="1267" y="5861"/>
                  </a:cubicBezTo>
                  <a:cubicBezTo>
                    <a:pt x="1464" y="6204"/>
                    <a:pt x="0" y="8589"/>
                    <a:pt x="30" y="9119"/>
                  </a:cubicBezTo>
                  <a:cubicBezTo>
                    <a:pt x="34" y="9197"/>
                    <a:pt x="129" y="9232"/>
                    <a:pt x="289" y="9232"/>
                  </a:cubicBezTo>
                  <a:cubicBezTo>
                    <a:pt x="1217" y="9232"/>
                    <a:pt x="4339" y="8042"/>
                    <a:pt x="4838" y="6976"/>
                  </a:cubicBezTo>
                  <a:cubicBezTo>
                    <a:pt x="6011" y="4465"/>
                    <a:pt x="4064" y="0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3" name="Google Shape;463;p29"/>
            <p:cNvSpPr/>
            <p:nvPr/>
          </p:nvSpPr>
          <p:spPr>
            <a:xfrm>
              <a:off x="2878700" y="3943026"/>
              <a:ext cx="282425" cy="454939"/>
            </a:xfrm>
            <a:custGeom>
              <a:avLst/>
              <a:gdLst/>
              <a:ahLst/>
              <a:cxnLst/>
              <a:rect l="l" t="t" r="r" b="b"/>
              <a:pathLst>
                <a:path w="11297" h="18550" extrusionOk="0">
                  <a:moveTo>
                    <a:pt x="9759" y="1"/>
                  </a:moveTo>
                  <a:cubicBezTo>
                    <a:pt x="9709" y="1"/>
                    <a:pt x="9658" y="11"/>
                    <a:pt x="9604" y="33"/>
                  </a:cubicBezTo>
                  <a:cubicBezTo>
                    <a:pt x="7883" y="736"/>
                    <a:pt x="1629" y="5474"/>
                    <a:pt x="815" y="8291"/>
                  </a:cubicBezTo>
                  <a:cubicBezTo>
                    <a:pt x="1" y="11108"/>
                    <a:pt x="145" y="16715"/>
                    <a:pt x="145" y="16715"/>
                  </a:cubicBezTo>
                  <a:cubicBezTo>
                    <a:pt x="145" y="16715"/>
                    <a:pt x="4120" y="18359"/>
                    <a:pt x="4715" y="18544"/>
                  </a:cubicBezTo>
                  <a:cubicBezTo>
                    <a:pt x="4726" y="18548"/>
                    <a:pt x="4737" y="18549"/>
                    <a:pt x="4750" y="18549"/>
                  </a:cubicBezTo>
                  <a:cubicBezTo>
                    <a:pt x="5464" y="18549"/>
                    <a:pt x="9689" y="13554"/>
                    <a:pt x="10259" y="11935"/>
                  </a:cubicBezTo>
                  <a:cubicBezTo>
                    <a:pt x="10820" y="10337"/>
                    <a:pt x="11297" y="1"/>
                    <a:pt x="97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29"/>
            <p:cNvSpPr/>
            <p:nvPr/>
          </p:nvSpPr>
          <p:spPr>
            <a:xfrm>
              <a:off x="2876850" y="3940990"/>
              <a:ext cx="285075" cy="459034"/>
            </a:xfrm>
            <a:custGeom>
              <a:avLst/>
              <a:gdLst/>
              <a:ahLst/>
              <a:cxnLst/>
              <a:rect l="l" t="t" r="r" b="b"/>
              <a:pathLst>
                <a:path w="11403" h="18717" extrusionOk="0">
                  <a:moveTo>
                    <a:pt x="9833" y="167"/>
                  </a:moveTo>
                  <a:cubicBezTo>
                    <a:pt x="9939" y="167"/>
                    <a:pt x="10035" y="231"/>
                    <a:pt x="10128" y="363"/>
                  </a:cubicBezTo>
                  <a:cubicBezTo>
                    <a:pt x="11208" y="1888"/>
                    <a:pt x="10734" y="10625"/>
                    <a:pt x="10254" y="11989"/>
                  </a:cubicBezTo>
                  <a:cubicBezTo>
                    <a:pt x="10002" y="12707"/>
                    <a:pt x="8948" y="14233"/>
                    <a:pt x="7569" y="15878"/>
                  </a:cubicBezTo>
                  <a:cubicBezTo>
                    <a:pt x="6099" y="17632"/>
                    <a:pt x="5075" y="18549"/>
                    <a:pt x="4825" y="18549"/>
                  </a:cubicBezTo>
                  <a:lnTo>
                    <a:pt x="4814" y="18548"/>
                  </a:lnTo>
                  <a:cubicBezTo>
                    <a:pt x="4265" y="18377"/>
                    <a:pt x="765" y="16932"/>
                    <a:pt x="301" y="16742"/>
                  </a:cubicBezTo>
                  <a:lnTo>
                    <a:pt x="302" y="16742"/>
                  </a:lnTo>
                  <a:cubicBezTo>
                    <a:pt x="290" y="16157"/>
                    <a:pt x="211" y="11022"/>
                    <a:pt x="969" y="8398"/>
                  </a:cubicBezTo>
                  <a:cubicBezTo>
                    <a:pt x="1769" y="5628"/>
                    <a:pt x="8043" y="874"/>
                    <a:pt x="9710" y="193"/>
                  </a:cubicBezTo>
                  <a:cubicBezTo>
                    <a:pt x="9753" y="176"/>
                    <a:pt x="9794" y="167"/>
                    <a:pt x="9833" y="167"/>
                  </a:cubicBezTo>
                  <a:close/>
                  <a:moveTo>
                    <a:pt x="9832" y="0"/>
                  </a:moveTo>
                  <a:cubicBezTo>
                    <a:pt x="9772" y="0"/>
                    <a:pt x="9710" y="13"/>
                    <a:pt x="9647" y="39"/>
                  </a:cubicBezTo>
                  <a:cubicBezTo>
                    <a:pt x="7911" y="748"/>
                    <a:pt x="1638" y="5480"/>
                    <a:pt x="809" y="8351"/>
                  </a:cubicBezTo>
                  <a:cubicBezTo>
                    <a:pt x="0" y="11148"/>
                    <a:pt x="135" y="16744"/>
                    <a:pt x="136" y="16800"/>
                  </a:cubicBezTo>
                  <a:cubicBezTo>
                    <a:pt x="137" y="16833"/>
                    <a:pt x="157" y="16863"/>
                    <a:pt x="187" y="16875"/>
                  </a:cubicBezTo>
                  <a:cubicBezTo>
                    <a:pt x="350" y="16942"/>
                    <a:pt x="4172" y="18523"/>
                    <a:pt x="4765" y="18708"/>
                  </a:cubicBezTo>
                  <a:cubicBezTo>
                    <a:pt x="4783" y="18713"/>
                    <a:pt x="4803" y="18717"/>
                    <a:pt x="4825" y="18717"/>
                  </a:cubicBezTo>
                  <a:cubicBezTo>
                    <a:pt x="5612" y="18717"/>
                    <a:pt x="9841" y="13667"/>
                    <a:pt x="10412" y="12046"/>
                  </a:cubicBezTo>
                  <a:cubicBezTo>
                    <a:pt x="10907" y="10637"/>
                    <a:pt x="11403" y="1875"/>
                    <a:pt x="10264" y="268"/>
                  </a:cubicBezTo>
                  <a:cubicBezTo>
                    <a:pt x="10139" y="90"/>
                    <a:pt x="9992" y="0"/>
                    <a:pt x="9832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29"/>
            <p:cNvSpPr/>
            <p:nvPr/>
          </p:nvSpPr>
          <p:spPr>
            <a:xfrm>
              <a:off x="2974275" y="3928850"/>
              <a:ext cx="182050" cy="185949"/>
            </a:xfrm>
            <a:custGeom>
              <a:avLst/>
              <a:gdLst/>
              <a:ahLst/>
              <a:cxnLst/>
              <a:rect l="l" t="t" r="r" b="b"/>
              <a:pathLst>
                <a:path w="7282" h="7582" extrusionOk="0">
                  <a:moveTo>
                    <a:pt x="6091" y="1"/>
                  </a:moveTo>
                  <a:cubicBezTo>
                    <a:pt x="4966" y="1"/>
                    <a:pt x="110" y="4630"/>
                    <a:pt x="1" y="4889"/>
                  </a:cubicBezTo>
                  <a:cubicBezTo>
                    <a:pt x="1" y="4889"/>
                    <a:pt x="6212" y="7582"/>
                    <a:pt x="6949" y="7582"/>
                  </a:cubicBezTo>
                  <a:cubicBezTo>
                    <a:pt x="6993" y="7582"/>
                    <a:pt x="7017" y="7572"/>
                    <a:pt x="7020" y="7552"/>
                  </a:cubicBezTo>
                  <a:cubicBezTo>
                    <a:pt x="7282" y="5799"/>
                    <a:pt x="7106" y="302"/>
                    <a:pt x="6180" y="13"/>
                  </a:cubicBezTo>
                  <a:cubicBezTo>
                    <a:pt x="6154" y="5"/>
                    <a:pt x="6124" y="1"/>
                    <a:pt x="6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29"/>
            <p:cNvSpPr/>
            <p:nvPr/>
          </p:nvSpPr>
          <p:spPr>
            <a:xfrm>
              <a:off x="2910525" y="4245799"/>
              <a:ext cx="92250" cy="182417"/>
            </a:xfrm>
            <a:custGeom>
              <a:avLst/>
              <a:gdLst/>
              <a:ahLst/>
              <a:cxnLst/>
              <a:rect l="l" t="t" r="r" b="b"/>
              <a:pathLst>
                <a:path w="3690" h="7438" extrusionOk="0">
                  <a:moveTo>
                    <a:pt x="2966" y="1"/>
                  </a:moveTo>
                  <a:cubicBezTo>
                    <a:pt x="2950" y="1"/>
                    <a:pt x="2934" y="5"/>
                    <a:pt x="2918" y="15"/>
                  </a:cubicBezTo>
                  <a:lnTo>
                    <a:pt x="2919" y="15"/>
                  </a:lnTo>
                  <a:cubicBezTo>
                    <a:pt x="2919" y="15"/>
                    <a:pt x="1" y="2625"/>
                    <a:pt x="62" y="3171"/>
                  </a:cubicBezTo>
                  <a:cubicBezTo>
                    <a:pt x="121" y="3714"/>
                    <a:pt x="117" y="7437"/>
                    <a:pt x="438" y="7437"/>
                  </a:cubicBezTo>
                  <a:cubicBezTo>
                    <a:pt x="442" y="7437"/>
                    <a:pt x="445" y="7437"/>
                    <a:pt x="448" y="7436"/>
                  </a:cubicBezTo>
                  <a:cubicBezTo>
                    <a:pt x="781" y="7356"/>
                    <a:pt x="3015" y="5122"/>
                    <a:pt x="3358" y="4674"/>
                  </a:cubicBezTo>
                  <a:cubicBezTo>
                    <a:pt x="3689" y="4241"/>
                    <a:pt x="3439" y="1"/>
                    <a:pt x="29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29"/>
            <p:cNvSpPr/>
            <p:nvPr/>
          </p:nvSpPr>
          <p:spPr>
            <a:xfrm>
              <a:off x="2948525" y="4104898"/>
              <a:ext cx="136725" cy="134078"/>
            </a:xfrm>
            <a:custGeom>
              <a:avLst/>
              <a:gdLst/>
              <a:ahLst/>
              <a:cxnLst/>
              <a:rect l="l" t="t" r="r" b="b"/>
              <a:pathLst>
                <a:path w="5469" h="5467" extrusionOk="0">
                  <a:moveTo>
                    <a:pt x="2735" y="0"/>
                  </a:moveTo>
                  <a:cubicBezTo>
                    <a:pt x="1225" y="0"/>
                    <a:pt x="1" y="1224"/>
                    <a:pt x="1" y="2733"/>
                  </a:cubicBezTo>
                  <a:cubicBezTo>
                    <a:pt x="1" y="4244"/>
                    <a:pt x="1225" y="5467"/>
                    <a:pt x="2735" y="5467"/>
                  </a:cubicBezTo>
                  <a:cubicBezTo>
                    <a:pt x="4244" y="5467"/>
                    <a:pt x="5469" y="4244"/>
                    <a:pt x="5469" y="2733"/>
                  </a:cubicBezTo>
                  <a:cubicBezTo>
                    <a:pt x="5469" y="1224"/>
                    <a:pt x="4244" y="0"/>
                    <a:pt x="2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29"/>
            <p:cNvSpPr/>
            <p:nvPr/>
          </p:nvSpPr>
          <p:spPr>
            <a:xfrm>
              <a:off x="2936825" y="4102813"/>
              <a:ext cx="160125" cy="138223"/>
            </a:xfrm>
            <a:custGeom>
              <a:avLst/>
              <a:gdLst/>
              <a:ahLst/>
              <a:cxnLst/>
              <a:rect l="l" t="t" r="r" b="b"/>
              <a:pathLst>
                <a:path w="6405" h="5636" extrusionOk="0">
                  <a:moveTo>
                    <a:pt x="3205" y="167"/>
                  </a:moveTo>
                  <a:cubicBezTo>
                    <a:pt x="3567" y="167"/>
                    <a:pt x="3921" y="242"/>
                    <a:pt x="4256" y="387"/>
                  </a:cubicBezTo>
                  <a:cubicBezTo>
                    <a:pt x="5597" y="967"/>
                    <a:pt x="6215" y="2531"/>
                    <a:pt x="5635" y="3871"/>
                  </a:cubicBezTo>
                  <a:cubicBezTo>
                    <a:pt x="5215" y="4842"/>
                    <a:pt x="4260" y="5470"/>
                    <a:pt x="3202" y="5470"/>
                  </a:cubicBezTo>
                  <a:cubicBezTo>
                    <a:pt x="2839" y="5470"/>
                    <a:pt x="2486" y="5396"/>
                    <a:pt x="2149" y="5251"/>
                  </a:cubicBezTo>
                  <a:cubicBezTo>
                    <a:pt x="809" y="4670"/>
                    <a:pt x="190" y="3106"/>
                    <a:pt x="771" y="1765"/>
                  </a:cubicBezTo>
                  <a:cubicBezTo>
                    <a:pt x="1192" y="794"/>
                    <a:pt x="2147" y="167"/>
                    <a:pt x="3205" y="167"/>
                  </a:cubicBezTo>
                  <a:close/>
                  <a:moveTo>
                    <a:pt x="3205" y="1"/>
                  </a:moveTo>
                  <a:cubicBezTo>
                    <a:pt x="2080" y="1"/>
                    <a:pt x="1065" y="667"/>
                    <a:pt x="618" y="1699"/>
                  </a:cubicBezTo>
                  <a:cubicBezTo>
                    <a:pt x="1" y="3124"/>
                    <a:pt x="659" y="4786"/>
                    <a:pt x="2083" y="5404"/>
                  </a:cubicBezTo>
                  <a:cubicBezTo>
                    <a:pt x="2440" y="5558"/>
                    <a:pt x="2816" y="5636"/>
                    <a:pt x="3202" y="5636"/>
                  </a:cubicBezTo>
                  <a:cubicBezTo>
                    <a:pt x="4326" y="5636"/>
                    <a:pt x="5341" y="4970"/>
                    <a:pt x="5789" y="3939"/>
                  </a:cubicBezTo>
                  <a:cubicBezTo>
                    <a:pt x="6405" y="2513"/>
                    <a:pt x="5748" y="851"/>
                    <a:pt x="4322" y="233"/>
                  </a:cubicBezTo>
                  <a:cubicBezTo>
                    <a:pt x="3966" y="79"/>
                    <a:pt x="3590" y="1"/>
                    <a:pt x="3205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9" name="Google Shape;469;p29"/>
            <p:cNvSpPr/>
            <p:nvPr/>
          </p:nvSpPr>
          <p:spPr>
            <a:xfrm>
              <a:off x="2963750" y="4122973"/>
              <a:ext cx="100825" cy="98909"/>
            </a:xfrm>
            <a:custGeom>
              <a:avLst/>
              <a:gdLst/>
              <a:ahLst/>
              <a:cxnLst/>
              <a:rect l="l" t="t" r="r" b="b"/>
              <a:pathLst>
                <a:path w="4033" h="4033" extrusionOk="0">
                  <a:moveTo>
                    <a:pt x="2016" y="1"/>
                  </a:moveTo>
                  <a:cubicBezTo>
                    <a:pt x="903" y="1"/>
                    <a:pt x="1" y="903"/>
                    <a:pt x="1" y="2017"/>
                  </a:cubicBezTo>
                  <a:cubicBezTo>
                    <a:pt x="1" y="3130"/>
                    <a:pt x="903" y="4033"/>
                    <a:pt x="2016" y="4033"/>
                  </a:cubicBezTo>
                  <a:cubicBezTo>
                    <a:pt x="3130" y="4033"/>
                    <a:pt x="4033" y="3130"/>
                    <a:pt x="4033" y="2017"/>
                  </a:cubicBezTo>
                  <a:cubicBezTo>
                    <a:pt x="4033" y="903"/>
                    <a:pt x="3130" y="1"/>
                    <a:pt x="20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0" name="Google Shape;470;p29"/>
            <p:cNvSpPr/>
            <p:nvPr/>
          </p:nvSpPr>
          <p:spPr>
            <a:xfrm>
              <a:off x="3052350" y="3984377"/>
              <a:ext cx="9800" cy="11331"/>
            </a:xfrm>
            <a:custGeom>
              <a:avLst/>
              <a:gdLst/>
              <a:ahLst/>
              <a:cxnLst/>
              <a:rect l="l" t="t" r="r" b="b"/>
              <a:pathLst>
                <a:path w="392" h="462" extrusionOk="0">
                  <a:moveTo>
                    <a:pt x="391" y="0"/>
                  </a:moveTo>
                  <a:cubicBezTo>
                    <a:pt x="391" y="1"/>
                    <a:pt x="72" y="213"/>
                    <a:pt x="1" y="462"/>
                  </a:cubicBezTo>
                  <a:lnTo>
                    <a:pt x="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29"/>
            <p:cNvSpPr/>
            <p:nvPr/>
          </p:nvSpPr>
          <p:spPr>
            <a:xfrm>
              <a:off x="3050050" y="3982317"/>
              <a:ext cx="14475" cy="15426"/>
            </a:xfrm>
            <a:custGeom>
              <a:avLst/>
              <a:gdLst/>
              <a:ahLst/>
              <a:cxnLst/>
              <a:rect l="l" t="t" r="r" b="b"/>
              <a:pathLst>
                <a:path w="579" h="629" extrusionOk="0">
                  <a:moveTo>
                    <a:pt x="483" y="1"/>
                  </a:moveTo>
                  <a:cubicBezTo>
                    <a:pt x="467" y="1"/>
                    <a:pt x="451" y="5"/>
                    <a:pt x="437" y="15"/>
                  </a:cubicBezTo>
                  <a:cubicBezTo>
                    <a:pt x="423" y="25"/>
                    <a:pt x="92" y="247"/>
                    <a:pt x="13" y="522"/>
                  </a:cubicBezTo>
                  <a:cubicBezTo>
                    <a:pt x="0" y="566"/>
                    <a:pt x="26" y="613"/>
                    <a:pt x="70" y="625"/>
                  </a:cubicBezTo>
                  <a:cubicBezTo>
                    <a:pt x="78" y="627"/>
                    <a:pt x="86" y="629"/>
                    <a:pt x="93" y="629"/>
                  </a:cubicBezTo>
                  <a:cubicBezTo>
                    <a:pt x="130" y="629"/>
                    <a:pt x="163" y="604"/>
                    <a:pt x="174" y="568"/>
                  </a:cubicBezTo>
                  <a:cubicBezTo>
                    <a:pt x="235" y="352"/>
                    <a:pt x="527" y="155"/>
                    <a:pt x="530" y="154"/>
                  </a:cubicBezTo>
                  <a:cubicBezTo>
                    <a:pt x="567" y="128"/>
                    <a:pt x="578" y="76"/>
                    <a:pt x="553" y="38"/>
                  </a:cubicBezTo>
                  <a:cubicBezTo>
                    <a:pt x="537" y="14"/>
                    <a:pt x="510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29"/>
            <p:cNvSpPr/>
            <p:nvPr/>
          </p:nvSpPr>
          <p:spPr>
            <a:xfrm>
              <a:off x="3049700" y="4010473"/>
              <a:ext cx="9775" cy="11331"/>
            </a:xfrm>
            <a:custGeom>
              <a:avLst/>
              <a:gdLst/>
              <a:ahLst/>
              <a:cxnLst/>
              <a:rect l="l" t="t" r="r" b="b"/>
              <a:pathLst>
                <a:path w="391" h="462" extrusionOk="0">
                  <a:moveTo>
                    <a:pt x="391" y="0"/>
                  </a:moveTo>
                  <a:cubicBezTo>
                    <a:pt x="391" y="0"/>
                    <a:pt x="72" y="213"/>
                    <a:pt x="1" y="461"/>
                  </a:cubicBezTo>
                  <a:lnTo>
                    <a:pt x="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29"/>
            <p:cNvSpPr/>
            <p:nvPr/>
          </p:nvSpPr>
          <p:spPr>
            <a:xfrm>
              <a:off x="3047375" y="4008412"/>
              <a:ext cx="14500" cy="15426"/>
            </a:xfrm>
            <a:custGeom>
              <a:avLst/>
              <a:gdLst/>
              <a:ahLst/>
              <a:cxnLst/>
              <a:rect l="l" t="t" r="r" b="b"/>
              <a:pathLst>
                <a:path w="580" h="629" extrusionOk="0">
                  <a:moveTo>
                    <a:pt x="484" y="1"/>
                  </a:moveTo>
                  <a:cubicBezTo>
                    <a:pt x="468" y="1"/>
                    <a:pt x="452" y="5"/>
                    <a:pt x="437" y="15"/>
                  </a:cubicBezTo>
                  <a:cubicBezTo>
                    <a:pt x="424" y="24"/>
                    <a:pt x="92" y="247"/>
                    <a:pt x="14" y="522"/>
                  </a:cubicBezTo>
                  <a:cubicBezTo>
                    <a:pt x="1" y="566"/>
                    <a:pt x="26" y="613"/>
                    <a:pt x="70" y="625"/>
                  </a:cubicBezTo>
                  <a:cubicBezTo>
                    <a:pt x="79" y="627"/>
                    <a:pt x="86" y="629"/>
                    <a:pt x="94" y="629"/>
                  </a:cubicBezTo>
                  <a:cubicBezTo>
                    <a:pt x="130" y="629"/>
                    <a:pt x="163" y="604"/>
                    <a:pt x="174" y="567"/>
                  </a:cubicBezTo>
                  <a:cubicBezTo>
                    <a:pt x="235" y="352"/>
                    <a:pt x="528" y="155"/>
                    <a:pt x="530" y="153"/>
                  </a:cubicBezTo>
                  <a:cubicBezTo>
                    <a:pt x="568" y="127"/>
                    <a:pt x="579" y="76"/>
                    <a:pt x="553" y="38"/>
                  </a:cubicBezTo>
                  <a:cubicBezTo>
                    <a:pt x="537" y="14"/>
                    <a:pt x="511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29"/>
            <p:cNvSpPr/>
            <p:nvPr/>
          </p:nvSpPr>
          <p:spPr>
            <a:xfrm>
              <a:off x="2938025" y="4300934"/>
              <a:ext cx="9775" cy="11282"/>
            </a:xfrm>
            <a:custGeom>
              <a:avLst/>
              <a:gdLst/>
              <a:ahLst/>
              <a:cxnLst/>
              <a:rect l="l" t="t" r="r" b="b"/>
              <a:pathLst>
                <a:path w="391" h="460" extrusionOk="0">
                  <a:moveTo>
                    <a:pt x="390" y="0"/>
                  </a:moveTo>
                  <a:cubicBezTo>
                    <a:pt x="390" y="0"/>
                    <a:pt x="71" y="213"/>
                    <a:pt x="0" y="460"/>
                  </a:cubicBezTo>
                  <a:lnTo>
                    <a:pt x="3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29"/>
            <p:cNvSpPr/>
            <p:nvPr/>
          </p:nvSpPr>
          <p:spPr>
            <a:xfrm>
              <a:off x="2935700" y="4298874"/>
              <a:ext cx="14475" cy="15426"/>
            </a:xfrm>
            <a:custGeom>
              <a:avLst/>
              <a:gdLst/>
              <a:ahLst/>
              <a:cxnLst/>
              <a:rect l="l" t="t" r="r" b="b"/>
              <a:pathLst>
                <a:path w="579" h="629" extrusionOk="0">
                  <a:moveTo>
                    <a:pt x="484" y="0"/>
                  </a:moveTo>
                  <a:cubicBezTo>
                    <a:pt x="468" y="0"/>
                    <a:pt x="452" y="5"/>
                    <a:pt x="437" y="14"/>
                  </a:cubicBezTo>
                  <a:cubicBezTo>
                    <a:pt x="423" y="23"/>
                    <a:pt x="92" y="247"/>
                    <a:pt x="14" y="522"/>
                  </a:cubicBezTo>
                  <a:cubicBezTo>
                    <a:pt x="0" y="566"/>
                    <a:pt x="26" y="612"/>
                    <a:pt x="70" y="625"/>
                  </a:cubicBezTo>
                  <a:cubicBezTo>
                    <a:pt x="79" y="627"/>
                    <a:pt x="86" y="628"/>
                    <a:pt x="93" y="628"/>
                  </a:cubicBezTo>
                  <a:cubicBezTo>
                    <a:pt x="130" y="628"/>
                    <a:pt x="163" y="604"/>
                    <a:pt x="174" y="567"/>
                  </a:cubicBezTo>
                  <a:cubicBezTo>
                    <a:pt x="235" y="352"/>
                    <a:pt x="527" y="155"/>
                    <a:pt x="530" y="153"/>
                  </a:cubicBezTo>
                  <a:cubicBezTo>
                    <a:pt x="568" y="127"/>
                    <a:pt x="579" y="76"/>
                    <a:pt x="553" y="38"/>
                  </a:cubicBezTo>
                  <a:cubicBezTo>
                    <a:pt x="537" y="13"/>
                    <a:pt x="511" y="0"/>
                    <a:pt x="484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29"/>
            <p:cNvSpPr/>
            <p:nvPr/>
          </p:nvSpPr>
          <p:spPr>
            <a:xfrm>
              <a:off x="2824575" y="4240919"/>
              <a:ext cx="9775" cy="11331"/>
            </a:xfrm>
            <a:custGeom>
              <a:avLst/>
              <a:gdLst/>
              <a:ahLst/>
              <a:cxnLst/>
              <a:rect l="l" t="t" r="r" b="b"/>
              <a:pathLst>
                <a:path w="391" h="462" extrusionOk="0">
                  <a:moveTo>
                    <a:pt x="390" y="0"/>
                  </a:moveTo>
                  <a:cubicBezTo>
                    <a:pt x="390" y="0"/>
                    <a:pt x="71" y="213"/>
                    <a:pt x="0" y="461"/>
                  </a:cubicBezTo>
                  <a:lnTo>
                    <a:pt x="3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29"/>
            <p:cNvSpPr/>
            <p:nvPr/>
          </p:nvSpPr>
          <p:spPr>
            <a:xfrm>
              <a:off x="2822250" y="4238859"/>
              <a:ext cx="14475" cy="15426"/>
            </a:xfrm>
            <a:custGeom>
              <a:avLst/>
              <a:gdLst/>
              <a:ahLst/>
              <a:cxnLst/>
              <a:rect l="l" t="t" r="r" b="b"/>
              <a:pathLst>
                <a:path w="579" h="629" extrusionOk="0">
                  <a:moveTo>
                    <a:pt x="482" y="0"/>
                  </a:moveTo>
                  <a:cubicBezTo>
                    <a:pt x="467" y="0"/>
                    <a:pt x="451" y="5"/>
                    <a:pt x="437" y="14"/>
                  </a:cubicBezTo>
                  <a:cubicBezTo>
                    <a:pt x="423" y="24"/>
                    <a:pt x="92" y="248"/>
                    <a:pt x="12" y="522"/>
                  </a:cubicBezTo>
                  <a:cubicBezTo>
                    <a:pt x="0" y="566"/>
                    <a:pt x="26" y="612"/>
                    <a:pt x="70" y="625"/>
                  </a:cubicBezTo>
                  <a:cubicBezTo>
                    <a:pt x="77" y="627"/>
                    <a:pt x="86" y="628"/>
                    <a:pt x="93" y="628"/>
                  </a:cubicBezTo>
                  <a:cubicBezTo>
                    <a:pt x="130" y="628"/>
                    <a:pt x="163" y="605"/>
                    <a:pt x="174" y="568"/>
                  </a:cubicBezTo>
                  <a:cubicBezTo>
                    <a:pt x="235" y="353"/>
                    <a:pt x="527" y="155"/>
                    <a:pt x="530" y="154"/>
                  </a:cubicBezTo>
                  <a:cubicBezTo>
                    <a:pt x="568" y="128"/>
                    <a:pt x="579" y="76"/>
                    <a:pt x="553" y="38"/>
                  </a:cubicBezTo>
                  <a:cubicBezTo>
                    <a:pt x="537" y="14"/>
                    <a:pt x="510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29"/>
            <p:cNvSpPr/>
            <p:nvPr/>
          </p:nvSpPr>
          <p:spPr>
            <a:xfrm>
              <a:off x="3103475" y="4399087"/>
              <a:ext cx="6825" cy="13268"/>
            </a:xfrm>
            <a:custGeom>
              <a:avLst/>
              <a:gdLst/>
              <a:ahLst/>
              <a:cxnLst/>
              <a:rect l="l" t="t" r="r" b="b"/>
              <a:pathLst>
                <a:path w="273" h="541" extrusionOk="0">
                  <a:moveTo>
                    <a:pt x="272" y="1"/>
                  </a:moveTo>
                  <a:lnTo>
                    <a:pt x="1" y="540"/>
                  </a:lnTo>
                  <a:cubicBezTo>
                    <a:pt x="1" y="540"/>
                    <a:pt x="261" y="259"/>
                    <a:pt x="2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29"/>
            <p:cNvSpPr/>
            <p:nvPr/>
          </p:nvSpPr>
          <p:spPr>
            <a:xfrm>
              <a:off x="3101175" y="4397051"/>
              <a:ext cx="11250" cy="17339"/>
            </a:xfrm>
            <a:custGeom>
              <a:avLst/>
              <a:gdLst/>
              <a:ahLst/>
              <a:cxnLst/>
              <a:rect l="l" t="t" r="r" b="b"/>
              <a:pathLst>
                <a:path w="450" h="707" extrusionOk="0">
                  <a:moveTo>
                    <a:pt x="359" y="0"/>
                  </a:moveTo>
                  <a:cubicBezTo>
                    <a:pt x="313" y="0"/>
                    <a:pt x="283" y="36"/>
                    <a:pt x="281" y="80"/>
                  </a:cubicBezTo>
                  <a:cubicBezTo>
                    <a:pt x="271" y="304"/>
                    <a:pt x="34" y="563"/>
                    <a:pt x="32" y="566"/>
                  </a:cubicBezTo>
                  <a:cubicBezTo>
                    <a:pt x="1" y="600"/>
                    <a:pt x="2" y="652"/>
                    <a:pt x="36" y="684"/>
                  </a:cubicBezTo>
                  <a:cubicBezTo>
                    <a:pt x="52" y="699"/>
                    <a:pt x="73" y="706"/>
                    <a:pt x="93" y="706"/>
                  </a:cubicBezTo>
                  <a:cubicBezTo>
                    <a:pt x="115" y="706"/>
                    <a:pt x="138" y="698"/>
                    <a:pt x="154" y="679"/>
                  </a:cubicBezTo>
                  <a:cubicBezTo>
                    <a:pt x="166" y="667"/>
                    <a:pt x="435" y="372"/>
                    <a:pt x="447" y="87"/>
                  </a:cubicBezTo>
                  <a:cubicBezTo>
                    <a:pt x="450" y="41"/>
                    <a:pt x="414" y="2"/>
                    <a:pt x="368" y="1"/>
                  </a:cubicBezTo>
                  <a:cubicBezTo>
                    <a:pt x="365" y="0"/>
                    <a:pt x="362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29"/>
            <p:cNvSpPr/>
            <p:nvPr/>
          </p:nvSpPr>
          <p:spPr>
            <a:xfrm>
              <a:off x="3099050" y="4374733"/>
              <a:ext cx="6800" cy="13268"/>
            </a:xfrm>
            <a:custGeom>
              <a:avLst/>
              <a:gdLst/>
              <a:ahLst/>
              <a:cxnLst/>
              <a:rect l="l" t="t" r="r" b="b"/>
              <a:pathLst>
                <a:path w="272" h="541" extrusionOk="0">
                  <a:moveTo>
                    <a:pt x="272" y="1"/>
                  </a:moveTo>
                  <a:lnTo>
                    <a:pt x="0" y="540"/>
                  </a:lnTo>
                  <a:cubicBezTo>
                    <a:pt x="0" y="540"/>
                    <a:pt x="262" y="259"/>
                    <a:pt x="2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29"/>
            <p:cNvSpPr/>
            <p:nvPr/>
          </p:nvSpPr>
          <p:spPr>
            <a:xfrm>
              <a:off x="3096750" y="4372672"/>
              <a:ext cx="11250" cy="17364"/>
            </a:xfrm>
            <a:custGeom>
              <a:avLst/>
              <a:gdLst/>
              <a:ahLst/>
              <a:cxnLst/>
              <a:rect l="l" t="t" r="r" b="b"/>
              <a:pathLst>
                <a:path w="450" h="708" extrusionOk="0">
                  <a:moveTo>
                    <a:pt x="357" y="1"/>
                  </a:moveTo>
                  <a:cubicBezTo>
                    <a:pt x="310" y="1"/>
                    <a:pt x="283" y="38"/>
                    <a:pt x="281" y="81"/>
                  </a:cubicBezTo>
                  <a:cubicBezTo>
                    <a:pt x="271" y="305"/>
                    <a:pt x="34" y="564"/>
                    <a:pt x="31" y="568"/>
                  </a:cubicBezTo>
                  <a:cubicBezTo>
                    <a:pt x="1" y="601"/>
                    <a:pt x="2" y="653"/>
                    <a:pt x="36" y="685"/>
                  </a:cubicBezTo>
                  <a:cubicBezTo>
                    <a:pt x="52" y="700"/>
                    <a:pt x="73" y="707"/>
                    <a:pt x="92" y="707"/>
                  </a:cubicBezTo>
                  <a:cubicBezTo>
                    <a:pt x="116" y="707"/>
                    <a:pt x="138" y="699"/>
                    <a:pt x="154" y="680"/>
                  </a:cubicBezTo>
                  <a:cubicBezTo>
                    <a:pt x="166" y="668"/>
                    <a:pt x="436" y="373"/>
                    <a:pt x="448" y="88"/>
                  </a:cubicBezTo>
                  <a:cubicBezTo>
                    <a:pt x="449" y="42"/>
                    <a:pt x="414" y="3"/>
                    <a:pt x="368" y="2"/>
                  </a:cubicBezTo>
                  <a:cubicBezTo>
                    <a:pt x="364" y="1"/>
                    <a:pt x="360" y="1"/>
                    <a:pt x="357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29"/>
            <p:cNvSpPr/>
            <p:nvPr/>
          </p:nvSpPr>
          <p:spPr>
            <a:xfrm>
              <a:off x="3084900" y="4428126"/>
              <a:ext cx="10325" cy="10816"/>
            </a:xfrm>
            <a:custGeom>
              <a:avLst/>
              <a:gdLst/>
              <a:ahLst/>
              <a:cxnLst/>
              <a:rect l="l" t="t" r="r" b="b"/>
              <a:pathLst>
                <a:path w="413" h="441" extrusionOk="0">
                  <a:moveTo>
                    <a:pt x="412" y="1"/>
                  </a:moveTo>
                  <a:lnTo>
                    <a:pt x="0" y="441"/>
                  </a:lnTo>
                  <a:cubicBezTo>
                    <a:pt x="0" y="441"/>
                    <a:pt x="329" y="245"/>
                    <a:pt x="4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29"/>
            <p:cNvSpPr/>
            <p:nvPr/>
          </p:nvSpPr>
          <p:spPr>
            <a:xfrm>
              <a:off x="3082500" y="4426065"/>
              <a:ext cx="15075" cy="14960"/>
            </a:xfrm>
            <a:custGeom>
              <a:avLst/>
              <a:gdLst/>
              <a:ahLst/>
              <a:cxnLst/>
              <a:rect l="l" t="t" r="r" b="b"/>
              <a:pathLst>
                <a:path w="603" h="610" extrusionOk="0">
                  <a:moveTo>
                    <a:pt x="508" y="1"/>
                  </a:moveTo>
                  <a:cubicBezTo>
                    <a:pt x="474" y="1"/>
                    <a:pt x="442" y="23"/>
                    <a:pt x="430" y="58"/>
                  </a:cubicBezTo>
                  <a:cubicBezTo>
                    <a:pt x="358" y="269"/>
                    <a:pt x="56" y="451"/>
                    <a:pt x="53" y="454"/>
                  </a:cubicBezTo>
                  <a:cubicBezTo>
                    <a:pt x="14" y="477"/>
                    <a:pt x="1" y="529"/>
                    <a:pt x="24" y="568"/>
                  </a:cubicBezTo>
                  <a:cubicBezTo>
                    <a:pt x="40" y="595"/>
                    <a:pt x="68" y="609"/>
                    <a:pt x="96" y="609"/>
                  </a:cubicBezTo>
                  <a:lnTo>
                    <a:pt x="96" y="608"/>
                  </a:lnTo>
                  <a:cubicBezTo>
                    <a:pt x="111" y="608"/>
                    <a:pt x="126" y="604"/>
                    <a:pt x="139" y="597"/>
                  </a:cubicBezTo>
                  <a:cubicBezTo>
                    <a:pt x="154" y="588"/>
                    <a:pt x="495" y="382"/>
                    <a:pt x="588" y="111"/>
                  </a:cubicBezTo>
                  <a:cubicBezTo>
                    <a:pt x="602" y="67"/>
                    <a:pt x="579" y="20"/>
                    <a:pt x="535" y="5"/>
                  </a:cubicBezTo>
                  <a:cubicBezTo>
                    <a:pt x="526" y="2"/>
                    <a:pt x="517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4" name="Google Shape;484;p29"/>
            <p:cNvSpPr/>
            <p:nvPr/>
          </p:nvSpPr>
          <p:spPr>
            <a:xfrm>
              <a:off x="3117450" y="4364456"/>
              <a:ext cx="3825" cy="14690"/>
            </a:xfrm>
            <a:custGeom>
              <a:avLst/>
              <a:gdLst/>
              <a:ahLst/>
              <a:cxnLst/>
              <a:rect l="l" t="t" r="r" b="b"/>
              <a:pathLst>
                <a:path w="153" h="599" extrusionOk="0">
                  <a:moveTo>
                    <a:pt x="78" y="0"/>
                  </a:moveTo>
                  <a:lnTo>
                    <a:pt x="1" y="598"/>
                  </a:lnTo>
                  <a:cubicBezTo>
                    <a:pt x="1" y="598"/>
                    <a:pt x="152" y="246"/>
                    <a:pt x="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5" name="Google Shape;485;p29"/>
            <p:cNvSpPr/>
            <p:nvPr/>
          </p:nvSpPr>
          <p:spPr>
            <a:xfrm>
              <a:off x="3115100" y="4362371"/>
              <a:ext cx="8375" cy="18835"/>
            </a:xfrm>
            <a:custGeom>
              <a:avLst/>
              <a:gdLst/>
              <a:ahLst/>
              <a:cxnLst/>
              <a:rect l="l" t="t" r="r" b="b"/>
              <a:pathLst>
                <a:path w="335" h="768" extrusionOk="0">
                  <a:moveTo>
                    <a:pt x="172" y="1"/>
                  </a:moveTo>
                  <a:cubicBezTo>
                    <a:pt x="164" y="1"/>
                    <a:pt x="155" y="2"/>
                    <a:pt x="147" y="5"/>
                  </a:cubicBezTo>
                  <a:cubicBezTo>
                    <a:pt x="103" y="18"/>
                    <a:pt x="77" y="65"/>
                    <a:pt x="91" y="109"/>
                  </a:cubicBezTo>
                  <a:cubicBezTo>
                    <a:pt x="157" y="323"/>
                    <a:pt x="20" y="648"/>
                    <a:pt x="18" y="650"/>
                  </a:cubicBezTo>
                  <a:cubicBezTo>
                    <a:pt x="0" y="693"/>
                    <a:pt x="20" y="742"/>
                    <a:pt x="62" y="760"/>
                  </a:cubicBezTo>
                  <a:cubicBezTo>
                    <a:pt x="73" y="765"/>
                    <a:pt x="84" y="768"/>
                    <a:pt x="95" y="768"/>
                  </a:cubicBezTo>
                  <a:lnTo>
                    <a:pt x="95" y="766"/>
                  </a:lnTo>
                  <a:cubicBezTo>
                    <a:pt x="126" y="766"/>
                    <a:pt x="158" y="748"/>
                    <a:pt x="172" y="716"/>
                  </a:cubicBezTo>
                  <a:cubicBezTo>
                    <a:pt x="178" y="702"/>
                    <a:pt x="334" y="334"/>
                    <a:pt x="251" y="60"/>
                  </a:cubicBezTo>
                  <a:cubicBezTo>
                    <a:pt x="240" y="24"/>
                    <a:pt x="207" y="1"/>
                    <a:pt x="172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29"/>
            <p:cNvSpPr/>
            <p:nvPr/>
          </p:nvSpPr>
          <p:spPr>
            <a:xfrm>
              <a:off x="3080250" y="4406616"/>
              <a:ext cx="5800" cy="13832"/>
            </a:xfrm>
            <a:custGeom>
              <a:avLst/>
              <a:gdLst/>
              <a:ahLst/>
              <a:cxnLst/>
              <a:rect l="l" t="t" r="r" b="b"/>
              <a:pathLst>
                <a:path w="232" h="564" extrusionOk="0">
                  <a:moveTo>
                    <a:pt x="217" y="1"/>
                  </a:moveTo>
                  <a:lnTo>
                    <a:pt x="0" y="563"/>
                  </a:lnTo>
                  <a:cubicBezTo>
                    <a:pt x="0" y="563"/>
                    <a:pt x="231" y="259"/>
                    <a:pt x="2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29"/>
            <p:cNvSpPr/>
            <p:nvPr/>
          </p:nvSpPr>
          <p:spPr>
            <a:xfrm>
              <a:off x="3077850" y="4404581"/>
              <a:ext cx="10300" cy="17928"/>
            </a:xfrm>
            <a:custGeom>
              <a:avLst/>
              <a:gdLst/>
              <a:ahLst/>
              <a:cxnLst/>
              <a:rect l="l" t="t" r="r" b="b"/>
              <a:pathLst>
                <a:path w="412" h="731" extrusionOk="0">
                  <a:moveTo>
                    <a:pt x="317" y="0"/>
                  </a:moveTo>
                  <a:cubicBezTo>
                    <a:pt x="315" y="0"/>
                    <a:pt x="312" y="0"/>
                    <a:pt x="309" y="1"/>
                  </a:cubicBezTo>
                  <a:cubicBezTo>
                    <a:pt x="263" y="3"/>
                    <a:pt x="227" y="42"/>
                    <a:pt x="230" y="89"/>
                  </a:cubicBezTo>
                  <a:cubicBezTo>
                    <a:pt x="242" y="311"/>
                    <a:pt x="31" y="594"/>
                    <a:pt x="29" y="596"/>
                  </a:cubicBezTo>
                  <a:cubicBezTo>
                    <a:pt x="1" y="633"/>
                    <a:pt x="8" y="685"/>
                    <a:pt x="45" y="714"/>
                  </a:cubicBezTo>
                  <a:cubicBezTo>
                    <a:pt x="61" y="725"/>
                    <a:pt x="78" y="731"/>
                    <a:pt x="96" y="731"/>
                  </a:cubicBezTo>
                  <a:cubicBezTo>
                    <a:pt x="121" y="731"/>
                    <a:pt x="145" y="718"/>
                    <a:pt x="162" y="698"/>
                  </a:cubicBezTo>
                  <a:cubicBezTo>
                    <a:pt x="172" y="684"/>
                    <a:pt x="412" y="364"/>
                    <a:pt x="396" y="79"/>
                  </a:cubicBezTo>
                  <a:cubicBezTo>
                    <a:pt x="394" y="35"/>
                    <a:pt x="360" y="0"/>
                    <a:pt x="317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29"/>
            <p:cNvSpPr/>
            <p:nvPr/>
          </p:nvSpPr>
          <p:spPr>
            <a:xfrm>
              <a:off x="2941575" y="4320040"/>
              <a:ext cx="9775" cy="11331"/>
            </a:xfrm>
            <a:custGeom>
              <a:avLst/>
              <a:gdLst/>
              <a:ahLst/>
              <a:cxnLst/>
              <a:rect l="l" t="t" r="r" b="b"/>
              <a:pathLst>
                <a:path w="391" h="462" extrusionOk="0">
                  <a:moveTo>
                    <a:pt x="390" y="0"/>
                  </a:moveTo>
                  <a:lnTo>
                    <a:pt x="390" y="0"/>
                  </a:lnTo>
                  <a:cubicBezTo>
                    <a:pt x="390" y="0"/>
                    <a:pt x="71" y="213"/>
                    <a:pt x="0" y="461"/>
                  </a:cubicBezTo>
                  <a:lnTo>
                    <a:pt x="3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29"/>
            <p:cNvSpPr/>
            <p:nvPr/>
          </p:nvSpPr>
          <p:spPr>
            <a:xfrm>
              <a:off x="2939250" y="4317979"/>
              <a:ext cx="14475" cy="15426"/>
            </a:xfrm>
            <a:custGeom>
              <a:avLst/>
              <a:gdLst/>
              <a:ahLst/>
              <a:cxnLst/>
              <a:rect l="l" t="t" r="r" b="b"/>
              <a:pathLst>
                <a:path w="579" h="629" extrusionOk="0">
                  <a:moveTo>
                    <a:pt x="484" y="1"/>
                  </a:moveTo>
                  <a:cubicBezTo>
                    <a:pt x="468" y="1"/>
                    <a:pt x="451" y="6"/>
                    <a:pt x="437" y="16"/>
                  </a:cubicBezTo>
                  <a:cubicBezTo>
                    <a:pt x="423" y="24"/>
                    <a:pt x="92" y="248"/>
                    <a:pt x="14" y="522"/>
                  </a:cubicBezTo>
                  <a:cubicBezTo>
                    <a:pt x="0" y="567"/>
                    <a:pt x="26" y="612"/>
                    <a:pt x="70" y="626"/>
                  </a:cubicBezTo>
                  <a:cubicBezTo>
                    <a:pt x="78" y="628"/>
                    <a:pt x="86" y="628"/>
                    <a:pt x="93" y="628"/>
                  </a:cubicBezTo>
                  <a:cubicBezTo>
                    <a:pt x="130" y="628"/>
                    <a:pt x="163" y="605"/>
                    <a:pt x="174" y="568"/>
                  </a:cubicBezTo>
                  <a:cubicBezTo>
                    <a:pt x="235" y="353"/>
                    <a:pt x="527" y="156"/>
                    <a:pt x="530" y="154"/>
                  </a:cubicBezTo>
                  <a:cubicBezTo>
                    <a:pt x="568" y="128"/>
                    <a:pt x="579" y="77"/>
                    <a:pt x="553" y="38"/>
                  </a:cubicBezTo>
                  <a:cubicBezTo>
                    <a:pt x="537" y="14"/>
                    <a:pt x="511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29"/>
            <p:cNvSpPr/>
            <p:nvPr/>
          </p:nvSpPr>
          <p:spPr>
            <a:xfrm>
              <a:off x="2932425" y="4350035"/>
              <a:ext cx="8550" cy="12213"/>
            </a:xfrm>
            <a:custGeom>
              <a:avLst/>
              <a:gdLst/>
              <a:ahLst/>
              <a:cxnLst/>
              <a:rect l="l" t="t" r="r" b="b"/>
              <a:pathLst>
                <a:path w="342" h="498" extrusionOk="0">
                  <a:moveTo>
                    <a:pt x="342" y="0"/>
                  </a:moveTo>
                  <a:cubicBezTo>
                    <a:pt x="342" y="0"/>
                    <a:pt x="46" y="244"/>
                    <a:pt x="0" y="498"/>
                  </a:cubicBezTo>
                  <a:lnTo>
                    <a:pt x="3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29"/>
            <p:cNvSpPr/>
            <p:nvPr/>
          </p:nvSpPr>
          <p:spPr>
            <a:xfrm>
              <a:off x="2930150" y="4347975"/>
              <a:ext cx="13175" cy="16309"/>
            </a:xfrm>
            <a:custGeom>
              <a:avLst/>
              <a:gdLst/>
              <a:ahLst/>
              <a:cxnLst/>
              <a:rect l="l" t="t" r="r" b="b"/>
              <a:pathLst>
                <a:path w="527" h="665" extrusionOk="0">
                  <a:moveTo>
                    <a:pt x="432" y="1"/>
                  </a:moveTo>
                  <a:cubicBezTo>
                    <a:pt x="414" y="1"/>
                    <a:pt x="395" y="7"/>
                    <a:pt x="380" y="19"/>
                  </a:cubicBezTo>
                  <a:cubicBezTo>
                    <a:pt x="368" y="30"/>
                    <a:pt x="60" y="286"/>
                    <a:pt x="10" y="567"/>
                  </a:cubicBezTo>
                  <a:cubicBezTo>
                    <a:pt x="1" y="612"/>
                    <a:pt x="32" y="656"/>
                    <a:pt x="77" y="664"/>
                  </a:cubicBezTo>
                  <a:cubicBezTo>
                    <a:pt x="82" y="665"/>
                    <a:pt x="87" y="665"/>
                    <a:pt x="91" y="665"/>
                  </a:cubicBezTo>
                  <a:cubicBezTo>
                    <a:pt x="131" y="665"/>
                    <a:pt x="166" y="637"/>
                    <a:pt x="173" y="597"/>
                  </a:cubicBezTo>
                  <a:cubicBezTo>
                    <a:pt x="213" y="376"/>
                    <a:pt x="484" y="151"/>
                    <a:pt x="486" y="149"/>
                  </a:cubicBezTo>
                  <a:cubicBezTo>
                    <a:pt x="522" y="120"/>
                    <a:pt x="527" y="67"/>
                    <a:pt x="497" y="32"/>
                  </a:cubicBezTo>
                  <a:cubicBezTo>
                    <a:pt x="481" y="11"/>
                    <a:pt x="456" y="1"/>
                    <a:pt x="432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29"/>
            <p:cNvSpPr/>
            <p:nvPr/>
          </p:nvSpPr>
          <p:spPr>
            <a:xfrm>
              <a:off x="2803000" y="4248277"/>
              <a:ext cx="8575" cy="12238"/>
            </a:xfrm>
            <a:custGeom>
              <a:avLst/>
              <a:gdLst/>
              <a:ahLst/>
              <a:cxnLst/>
              <a:rect l="l" t="t" r="r" b="b"/>
              <a:pathLst>
                <a:path w="343" h="499" extrusionOk="0">
                  <a:moveTo>
                    <a:pt x="342" y="1"/>
                  </a:moveTo>
                  <a:lnTo>
                    <a:pt x="342" y="1"/>
                  </a:lnTo>
                  <a:cubicBezTo>
                    <a:pt x="342" y="1"/>
                    <a:pt x="46" y="244"/>
                    <a:pt x="1" y="499"/>
                  </a:cubicBezTo>
                  <a:lnTo>
                    <a:pt x="3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29"/>
            <p:cNvSpPr/>
            <p:nvPr/>
          </p:nvSpPr>
          <p:spPr>
            <a:xfrm>
              <a:off x="2800750" y="4246216"/>
              <a:ext cx="13175" cy="16334"/>
            </a:xfrm>
            <a:custGeom>
              <a:avLst/>
              <a:gdLst/>
              <a:ahLst/>
              <a:cxnLst/>
              <a:rect l="l" t="t" r="r" b="b"/>
              <a:pathLst>
                <a:path w="527" h="666" extrusionOk="0">
                  <a:moveTo>
                    <a:pt x="433" y="1"/>
                  </a:moveTo>
                  <a:cubicBezTo>
                    <a:pt x="414" y="1"/>
                    <a:pt x="395" y="7"/>
                    <a:pt x="379" y="20"/>
                  </a:cubicBezTo>
                  <a:cubicBezTo>
                    <a:pt x="366" y="31"/>
                    <a:pt x="59" y="287"/>
                    <a:pt x="9" y="568"/>
                  </a:cubicBezTo>
                  <a:cubicBezTo>
                    <a:pt x="0" y="613"/>
                    <a:pt x="31" y="656"/>
                    <a:pt x="76" y="665"/>
                  </a:cubicBezTo>
                  <a:cubicBezTo>
                    <a:pt x="81" y="666"/>
                    <a:pt x="86" y="666"/>
                    <a:pt x="91" y="666"/>
                  </a:cubicBezTo>
                  <a:cubicBezTo>
                    <a:pt x="130" y="666"/>
                    <a:pt x="165" y="638"/>
                    <a:pt x="173" y="597"/>
                  </a:cubicBezTo>
                  <a:cubicBezTo>
                    <a:pt x="212" y="377"/>
                    <a:pt x="482" y="151"/>
                    <a:pt x="486" y="149"/>
                  </a:cubicBezTo>
                  <a:cubicBezTo>
                    <a:pt x="521" y="120"/>
                    <a:pt x="526" y="67"/>
                    <a:pt x="497" y="31"/>
                  </a:cubicBezTo>
                  <a:cubicBezTo>
                    <a:pt x="480" y="11"/>
                    <a:pt x="457" y="1"/>
                    <a:pt x="433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4" name="Google Shape;494;p29"/>
            <p:cNvSpPr/>
            <p:nvPr/>
          </p:nvSpPr>
          <p:spPr>
            <a:xfrm>
              <a:off x="2810100" y="4265690"/>
              <a:ext cx="8550" cy="12213"/>
            </a:xfrm>
            <a:custGeom>
              <a:avLst/>
              <a:gdLst/>
              <a:ahLst/>
              <a:cxnLst/>
              <a:rect l="l" t="t" r="r" b="b"/>
              <a:pathLst>
                <a:path w="342" h="498" extrusionOk="0">
                  <a:moveTo>
                    <a:pt x="342" y="0"/>
                  </a:moveTo>
                  <a:cubicBezTo>
                    <a:pt x="342" y="0"/>
                    <a:pt x="46" y="244"/>
                    <a:pt x="1" y="498"/>
                  </a:cubicBezTo>
                  <a:lnTo>
                    <a:pt x="3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5" name="Google Shape;495;p29"/>
            <p:cNvSpPr/>
            <p:nvPr/>
          </p:nvSpPr>
          <p:spPr>
            <a:xfrm>
              <a:off x="2807850" y="4263630"/>
              <a:ext cx="13150" cy="16334"/>
            </a:xfrm>
            <a:custGeom>
              <a:avLst/>
              <a:gdLst/>
              <a:ahLst/>
              <a:cxnLst/>
              <a:rect l="l" t="t" r="r" b="b"/>
              <a:pathLst>
                <a:path w="526" h="666" extrusionOk="0">
                  <a:moveTo>
                    <a:pt x="432" y="0"/>
                  </a:moveTo>
                  <a:cubicBezTo>
                    <a:pt x="414" y="0"/>
                    <a:pt x="395" y="7"/>
                    <a:pt x="379" y="19"/>
                  </a:cubicBezTo>
                  <a:cubicBezTo>
                    <a:pt x="366" y="30"/>
                    <a:pt x="59" y="286"/>
                    <a:pt x="9" y="567"/>
                  </a:cubicBezTo>
                  <a:cubicBezTo>
                    <a:pt x="0" y="613"/>
                    <a:pt x="31" y="655"/>
                    <a:pt x="76" y="664"/>
                  </a:cubicBezTo>
                  <a:cubicBezTo>
                    <a:pt x="81" y="665"/>
                    <a:pt x="86" y="665"/>
                    <a:pt x="91" y="665"/>
                  </a:cubicBezTo>
                  <a:cubicBezTo>
                    <a:pt x="130" y="665"/>
                    <a:pt x="165" y="637"/>
                    <a:pt x="173" y="597"/>
                  </a:cubicBezTo>
                  <a:cubicBezTo>
                    <a:pt x="212" y="377"/>
                    <a:pt x="482" y="150"/>
                    <a:pt x="486" y="148"/>
                  </a:cubicBezTo>
                  <a:cubicBezTo>
                    <a:pt x="521" y="118"/>
                    <a:pt x="526" y="66"/>
                    <a:pt x="497" y="30"/>
                  </a:cubicBezTo>
                  <a:cubicBezTo>
                    <a:pt x="480" y="11"/>
                    <a:pt x="456" y="0"/>
                    <a:pt x="432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6" name="Google Shape;496;p29"/>
            <p:cNvSpPr/>
            <p:nvPr/>
          </p:nvSpPr>
          <p:spPr>
            <a:xfrm>
              <a:off x="2786175" y="4278738"/>
              <a:ext cx="8550" cy="12213"/>
            </a:xfrm>
            <a:custGeom>
              <a:avLst/>
              <a:gdLst/>
              <a:ahLst/>
              <a:cxnLst/>
              <a:rect l="l" t="t" r="r" b="b"/>
              <a:pathLst>
                <a:path w="342" h="498" extrusionOk="0">
                  <a:moveTo>
                    <a:pt x="341" y="0"/>
                  </a:moveTo>
                  <a:cubicBezTo>
                    <a:pt x="341" y="0"/>
                    <a:pt x="45" y="244"/>
                    <a:pt x="0" y="498"/>
                  </a:cubicBezTo>
                  <a:lnTo>
                    <a:pt x="3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7" name="Google Shape;497;p29"/>
            <p:cNvSpPr/>
            <p:nvPr/>
          </p:nvSpPr>
          <p:spPr>
            <a:xfrm>
              <a:off x="2783900" y="4276678"/>
              <a:ext cx="13175" cy="16334"/>
            </a:xfrm>
            <a:custGeom>
              <a:avLst/>
              <a:gdLst/>
              <a:ahLst/>
              <a:cxnLst/>
              <a:rect l="l" t="t" r="r" b="b"/>
              <a:pathLst>
                <a:path w="527" h="666" extrusionOk="0">
                  <a:moveTo>
                    <a:pt x="433" y="0"/>
                  </a:moveTo>
                  <a:cubicBezTo>
                    <a:pt x="414" y="0"/>
                    <a:pt x="395" y="7"/>
                    <a:pt x="380" y="19"/>
                  </a:cubicBezTo>
                  <a:cubicBezTo>
                    <a:pt x="366" y="30"/>
                    <a:pt x="59" y="286"/>
                    <a:pt x="9" y="566"/>
                  </a:cubicBezTo>
                  <a:cubicBezTo>
                    <a:pt x="1" y="613"/>
                    <a:pt x="31" y="655"/>
                    <a:pt x="76" y="664"/>
                  </a:cubicBezTo>
                  <a:cubicBezTo>
                    <a:pt x="81" y="664"/>
                    <a:pt x="86" y="665"/>
                    <a:pt x="91" y="665"/>
                  </a:cubicBezTo>
                  <a:cubicBezTo>
                    <a:pt x="130" y="665"/>
                    <a:pt x="166" y="637"/>
                    <a:pt x="173" y="597"/>
                  </a:cubicBezTo>
                  <a:cubicBezTo>
                    <a:pt x="212" y="375"/>
                    <a:pt x="484" y="150"/>
                    <a:pt x="486" y="148"/>
                  </a:cubicBezTo>
                  <a:cubicBezTo>
                    <a:pt x="522" y="118"/>
                    <a:pt x="526" y="66"/>
                    <a:pt x="497" y="30"/>
                  </a:cubicBezTo>
                  <a:cubicBezTo>
                    <a:pt x="481" y="11"/>
                    <a:pt x="457" y="0"/>
                    <a:pt x="433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8" name="Google Shape;498;p29"/>
            <p:cNvSpPr/>
            <p:nvPr/>
          </p:nvSpPr>
          <p:spPr>
            <a:xfrm>
              <a:off x="2796225" y="4297083"/>
              <a:ext cx="5925" cy="13759"/>
            </a:xfrm>
            <a:custGeom>
              <a:avLst/>
              <a:gdLst/>
              <a:ahLst/>
              <a:cxnLst/>
              <a:rect l="l" t="t" r="r" b="b"/>
              <a:pathLst>
                <a:path w="237" h="561" extrusionOk="0">
                  <a:moveTo>
                    <a:pt x="236" y="1"/>
                  </a:moveTo>
                  <a:lnTo>
                    <a:pt x="236" y="1"/>
                  </a:lnTo>
                  <a:cubicBezTo>
                    <a:pt x="236" y="1"/>
                    <a:pt x="0" y="303"/>
                    <a:pt x="11" y="561"/>
                  </a:cubicBez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9" name="Google Shape;499;p29"/>
            <p:cNvSpPr/>
            <p:nvPr/>
          </p:nvSpPr>
          <p:spPr>
            <a:xfrm>
              <a:off x="2794100" y="4295048"/>
              <a:ext cx="10375" cy="17830"/>
            </a:xfrm>
            <a:custGeom>
              <a:avLst/>
              <a:gdLst/>
              <a:ahLst/>
              <a:cxnLst/>
              <a:rect l="l" t="t" r="r" b="b"/>
              <a:pathLst>
                <a:path w="415" h="727" extrusionOk="0">
                  <a:moveTo>
                    <a:pt x="321" y="0"/>
                  </a:moveTo>
                  <a:cubicBezTo>
                    <a:pt x="296" y="0"/>
                    <a:pt x="272" y="11"/>
                    <a:pt x="255" y="32"/>
                  </a:cubicBezTo>
                  <a:cubicBezTo>
                    <a:pt x="244" y="46"/>
                    <a:pt x="1" y="362"/>
                    <a:pt x="12" y="647"/>
                  </a:cubicBezTo>
                  <a:cubicBezTo>
                    <a:pt x="14" y="693"/>
                    <a:pt x="51" y="727"/>
                    <a:pt x="95" y="727"/>
                  </a:cubicBezTo>
                  <a:lnTo>
                    <a:pt x="99" y="727"/>
                  </a:lnTo>
                  <a:cubicBezTo>
                    <a:pt x="145" y="726"/>
                    <a:pt x="181" y="687"/>
                    <a:pt x="180" y="640"/>
                  </a:cubicBezTo>
                  <a:cubicBezTo>
                    <a:pt x="170" y="416"/>
                    <a:pt x="385" y="137"/>
                    <a:pt x="386" y="135"/>
                  </a:cubicBezTo>
                  <a:cubicBezTo>
                    <a:pt x="414" y="98"/>
                    <a:pt x="408" y="46"/>
                    <a:pt x="372" y="18"/>
                  </a:cubicBezTo>
                  <a:cubicBezTo>
                    <a:pt x="357" y="6"/>
                    <a:pt x="339" y="0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0" name="Google Shape;500;p29"/>
            <p:cNvSpPr/>
            <p:nvPr/>
          </p:nvSpPr>
          <p:spPr>
            <a:xfrm>
              <a:off x="2924500" y="4326882"/>
              <a:ext cx="6675" cy="13293"/>
            </a:xfrm>
            <a:custGeom>
              <a:avLst/>
              <a:gdLst/>
              <a:ahLst/>
              <a:cxnLst/>
              <a:rect l="l" t="t" r="r" b="b"/>
              <a:pathLst>
                <a:path w="267" h="542" extrusionOk="0">
                  <a:moveTo>
                    <a:pt x="266" y="0"/>
                  </a:moveTo>
                  <a:lnTo>
                    <a:pt x="266" y="0"/>
                  </a:lnTo>
                  <a:cubicBezTo>
                    <a:pt x="266" y="0"/>
                    <a:pt x="9" y="285"/>
                    <a:pt x="1" y="542"/>
                  </a:cubicBezTo>
                  <a:lnTo>
                    <a:pt x="2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1" name="Google Shape;501;p29"/>
            <p:cNvSpPr/>
            <p:nvPr/>
          </p:nvSpPr>
          <p:spPr>
            <a:xfrm>
              <a:off x="2922400" y="4324822"/>
              <a:ext cx="11100" cy="17437"/>
            </a:xfrm>
            <a:custGeom>
              <a:avLst/>
              <a:gdLst/>
              <a:ahLst/>
              <a:cxnLst/>
              <a:rect l="l" t="t" r="r" b="b"/>
              <a:pathLst>
                <a:path w="444" h="711" extrusionOk="0">
                  <a:moveTo>
                    <a:pt x="351" y="0"/>
                  </a:moveTo>
                  <a:cubicBezTo>
                    <a:pt x="328" y="0"/>
                    <a:pt x="305" y="9"/>
                    <a:pt x="289" y="28"/>
                  </a:cubicBezTo>
                  <a:cubicBezTo>
                    <a:pt x="277" y="41"/>
                    <a:pt x="10" y="338"/>
                    <a:pt x="2" y="623"/>
                  </a:cubicBezTo>
                  <a:cubicBezTo>
                    <a:pt x="0" y="670"/>
                    <a:pt x="36" y="708"/>
                    <a:pt x="82" y="710"/>
                  </a:cubicBezTo>
                  <a:lnTo>
                    <a:pt x="85" y="710"/>
                  </a:lnTo>
                  <a:cubicBezTo>
                    <a:pt x="130" y="710"/>
                    <a:pt x="167" y="673"/>
                    <a:pt x="168" y="629"/>
                  </a:cubicBezTo>
                  <a:cubicBezTo>
                    <a:pt x="175" y="406"/>
                    <a:pt x="410" y="143"/>
                    <a:pt x="412" y="140"/>
                  </a:cubicBezTo>
                  <a:cubicBezTo>
                    <a:pt x="443" y="106"/>
                    <a:pt x="441" y="53"/>
                    <a:pt x="406" y="22"/>
                  </a:cubicBezTo>
                  <a:cubicBezTo>
                    <a:pt x="390" y="7"/>
                    <a:pt x="370" y="0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2" name="Google Shape;502;p29"/>
            <p:cNvSpPr/>
            <p:nvPr/>
          </p:nvSpPr>
          <p:spPr>
            <a:xfrm>
              <a:off x="3028425" y="4009590"/>
              <a:ext cx="9775" cy="11331"/>
            </a:xfrm>
            <a:custGeom>
              <a:avLst/>
              <a:gdLst/>
              <a:ahLst/>
              <a:cxnLst/>
              <a:rect l="l" t="t" r="r" b="b"/>
              <a:pathLst>
                <a:path w="391" h="462" extrusionOk="0">
                  <a:moveTo>
                    <a:pt x="391" y="1"/>
                  </a:moveTo>
                  <a:cubicBezTo>
                    <a:pt x="390" y="1"/>
                    <a:pt x="71" y="214"/>
                    <a:pt x="0" y="462"/>
                  </a:cubicBezTo>
                  <a:lnTo>
                    <a:pt x="3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3" name="Google Shape;503;p29"/>
            <p:cNvSpPr/>
            <p:nvPr/>
          </p:nvSpPr>
          <p:spPr>
            <a:xfrm>
              <a:off x="3026125" y="4007554"/>
              <a:ext cx="14450" cy="15426"/>
            </a:xfrm>
            <a:custGeom>
              <a:avLst/>
              <a:gdLst/>
              <a:ahLst/>
              <a:cxnLst/>
              <a:rect l="l" t="t" r="r" b="b"/>
              <a:pathLst>
                <a:path w="578" h="629" extrusionOk="0">
                  <a:moveTo>
                    <a:pt x="483" y="0"/>
                  </a:moveTo>
                  <a:cubicBezTo>
                    <a:pt x="467" y="0"/>
                    <a:pt x="451" y="5"/>
                    <a:pt x="437" y="14"/>
                  </a:cubicBezTo>
                  <a:cubicBezTo>
                    <a:pt x="423" y="24"/>
                    <a:pt x="91" y="247"/>
                    <a:pt x="13" y="522"/>
                  </a:cubicBezTo>
                  <a:cubicBezTo>
                    <a:pt x="1" y="566"/>
                    <a:pt x="25" y="612"/>
                    <a:pt x="70" y="624"/>
                  </a:cubicBezTo>
                  <a:cubicBezTo>
                    <a:pt x="78" y="627"/>
                    <a:pt x="85" y="628"/>
                    <a:pt x="92" y="628"/>
                  </a:cubicBezTo>
                  <a:lnTo>
                    <a:pt x="94" y="628"/>
                  </a:lnTo>
                  <a:cubicBezTo>
                    <a:pt x="129" y="628"/>
                    <a:pt x="163" y="604"/>
                    <a:pt x="173" y="567"/>
                  </a:cubicBezTo>
                  <a:cubicBezTo>
                    <a:pt x="234" y="352"/>
                    <a:pt x="527" y="155"/>
                    <a:pt x="529" y="152"/>
                  </a:cubicBezTo>
                  <a:cubicBezTo>
                    <a:pt x="568" y="127"/>
                    <a:pt x="578" y="75"/>
                    <a:pt x="552" y="37"/>
                  </a:cubicBezTo>
                  <a:cubicBezTo>
                    <a:pt x="536" y="14"/>
                    <a:pt x="510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4" name="Google Shape;504;p29"/>
            <p:cNvSpPr/>
            <p:nvPr/>
          </p:nvSpPr>
          <p:spPr>
            <a:xfrm>
              <a:off x="3074525" y="3984377"/>
              <a:ext cx="9775" cy="11331"/>
            </a:xfrm>
            <a:custGeom>
              <a:avLst/>
              <a:gdLst/>
              <a:ahLst/>
              <a:cxnLst/>
              <a:rect l="l" t="t" r="r" b="b"/>
              <a:pathLst>
                <a:path w="391" h="462" extrusionOk="0">
                  <a:moveTo>
                    <a:pt x="391" y="0"/>
                  </a:moveTo>
                  <a:lnTo>
                    <a:pt x="391" y="0"/>
                  </a:lnTo>
                  <a:cubicBezTo>
                    <a:pt x="391" y="1"/>
                    <a:pt x="72" y="213"/>
                    <a:pt x="1" y="462"/>
                  </a:cubicBezTo>
                  <a:lnTo>
                    <a:pt x="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5" name="Google Shape;505;p29"/>
            <p:cNvSpPr/>
            <p:nvPr/>
          </p:nvSpPr>
          <p:spPr>
            <a:xfrm>
              <a:off x="3072200" y="3982317"/>
              <a:ext cx="14500" cy="15426"/>
            </a:xfrm>
            <a:custGeom>
              <a:avLst/>
              <a:gdLst/>
              <a:ahLst/>
              <a:cxnLst/>
              <a:rect l="l" t="t" r="r" b="b"/>
              <a:pathLst>
                <a:path w="580" h="629" extrusionOk="0">
                  <a:moveTo>
                    <a:pt x="484" y="1"/>
                  </a:moveTo>
                  <a:cubicBezTo>
                    <a:pt x="468" y="1"/>
                    <a:pt x="452" y="5"/>
                    <a:pt x="437" y="15"/>
                  </a:cubicBezTo>
                  <a:cubicBezTo>
                    <a:pt x="424" y="25"/>
                    <a:pt x="92" y="247"/>
                    <a:pt x="14" y="522"/>
                  </a:cubicBezTo>
                  <a:cubicBezTo>
                    <a:pt x="1" y="566"/>
                    <a:pt x="26" y="613"/>
                    <a:pt x="70" y="625"/>
                  </a:cubicBezTo>
                  <a:cubicBezTo>
                    <a:pt x="79" y="627"/>
                    <a:pt x="86" y="629"/>
                    <a:pt x="94" y="629"/>
                  </a:cubicBezTo>
                  <a:cubicBezTo>
                    <a:pt x="130" y="629"/>
                    <a:pt x="163" y="604"/>
                    <a:pt x="174" y="568"/>
                  </a:cubicBezTo>
                  <a:cubicBezTo>
                    <a:pt x="235" y="352"/>
                    <a:pt x="528" y="155"/>
                    <a:pt x="530" y="154"/>
                  </a:cubicBezTo>
                  <a:cubicBezTo>
                    <a:pt x="568" y="128"/>
                    <a:pt x="579" y="76"/>
                    <a:pt x="553" y="38"/>
                  </a:cubicBezTo>
                  <a:cubicBezTo>
                    <a:pt x="537" y="14"/>
                    <a:pt x="511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6" name="Google Shape;506;p29"/>
            <p:cNvSpPr/>
            <p:nvPr/>
          </p:nvSpPr>
          <p:spPr>
            <a:xfrm>
              <a:off x="3086950" y="3960881"/>
              <a:ext cx="9775" cy="11331"/>
            </a:xfrm>
            <a:custGeom>
              <a:avLst/>
              <a:gdLst/>
              <a:ahLst/>
              <a:cxnLst/>
              <a:rect l="l" t="t" r="r" b="b"/>
              <a:pathLst>
                <a:path w="391" h="462" extrusionOk="0">
                  <a:moveTo>
                    <a:pt x="390" y="1"/>
                  </a:moveTo>
                  <a:lnTo>
                    <a:pt x="390" y="1"/>
                  </a:lnTo>
                  <a:cubicBezTo>
                    <a:pt x="390" y="1"/>
                    <a:pt x="71" y="214"/>
                    <a:pt x="0" y="462"/>
                  </a:cubicBezTo>
                  <a:lnTo>
                    <a:pt x="3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7" name="Google Shape;507;p29"/>
            <p:cNvSpPr/>
            <p:nvPr/>
          </p:nvSpPr>
          <p:spPr>
            <a:xfrm>
              <a:off x="3084625" y="3958845"/>
              <a:ext cx="14475" cy="15426"/>
            </a:xfrm>
            <a:custGeom>
              <a:avLst/>
              <a:gdLst/>
              <a:ahLst/>
              <a:cxnLst/>
              <a:rect l="l" t="t" r="r" b="b"/>
              <a:pathLst>
                <a:path w="579" h="629" extrusionOk="0">
                  <a:moveTo>
                    <a:pt x="482" y="0"/>
                  </a:moveTo>
                  <a:cubicBezTo>
                    <a:pt x="467" y="0"/>
                    <a:pt x="451" y="5"/>
                    <a:pt x="437" y="14"/>
                  </a:cubicBezTo>
                  <a:cubicBezTo>
                    <a:pt x="423" y="24"/>
                    <a:pt x="92" y="248"/>
                    <a:pt x="14" y="522"/>
                  </a:cubicBezTo>
                  <a:cubicBezTo>
                    <a:pt x="0" y="566"/>
                    <a:pt x="26" y="612"/>
                    <a:pt x="70" y="626"/>
                  </a:cubicBezTo>
                  <a:cubicBezTo>
                    <a:pt x="77" y="627"/>
                    <a:pt x="86" y="628"/>
                    <a:pt x="93" y="628"/>
                  </a:cubicBezTo>
                  <a:cubicBezTo>
                    <a:pt x="130" y="628"/>
                    <a:pt x="163" y="605"/>
                    <a:pt x="174" y="568"/>
                  </a:cubicBezTo>
                  <a:cubicBezTo>
                    <a:pt x="235" y="353"/>
                    <a:pt x="526" y="155"/>
                    <a:pt x="530" y="154"/>
                  </a:cubicBezTo>
                  <a:cubicBezTo>
                    <a:pt x="568" y="128"/>
                    <a:pt x="579" y="75"/>
                    <a:pt x="553" y="37"/>
                  </a:cubicBezTo>
                  <a:cubicBezTo>
                    <a:pt x="537" y="13"/>
                    <a:pt x="510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8" name="Google Shape;508;p29"/>
            <p:cNvSpPr/>
            <p:nvPr/>
          </p:nvSpPr>
          <p:spPr>
            <a:xfrm>
              <a:off x="3072750" y="4006131"/>
              <a:ext cx="9775" cy="11282"/>
            </a:xfrm>
            <a:custGeom>
              <a:avLst/>
              <a:gdLst/>
              <a:ahLst/>
              <a:cxnLst/>
              <a:rect l="l" t="t" r="r" b="b"/>
              <a:pathLst>
                <a:path w="391" h="460" extrusionOk="0">
                  <a:moveTo>
                    <a:pt x="391" y="0"/>
                  </a:moveTo>
                  <a:cubicBezTo>
                    <a:pt x="391" y="0"/>
                    <a:pt x="72" y="213"/>
                    <a:pt x="1" y="460"/>
                  </a:cubicBezTo>
                  <a:lnTo>
                    <a:pt x="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9" name="Google Shape;509;p29"/>
            <p:cNvSpPr/>
            <p:nvPr/>
          </p:nvSpPr>
          <p:spPr>
            <a:xfrm>
              <a:off x="3070425" y="4004071"/>
              <a:ext cx="14500" cy="15426"/>
            </a:xfrm>
            <a:custGeom>
              <a:avLst/>
              <a:gdLst/>
              <a:ahLst/>
              <a:cxnLst/>
              <a:rect l="l" t="t" r="r" b="b"/>
              <a:pathLst>
                <a:path w="580" h="629" extrusionOk="0">
                  <a:moveTo>
                    <a:pt x="484" y="0"/>
                  </a:moveTo>
                  <a:cubicBezTo>
                    <a:pt x="468" y="0"/>
                    <a:pt x="452" y="5"/>
                    <a:pt x="437" y="14"/>
                  </a:cubicBezTo>
                  <a:cubicBezTo>
                    <a:pt x="424" y="24"/>
                    <a:pt x="92" y="247"/>
                    <a:pt x="14" y="522"/>
                  </a:cubicBezTo>
                  <a:cubicBezTo>
                    <a:pt x="1" y="566"/>
                    <a:pt x="26" y="612"/>
                    <a:pt x="70" y="625"/>
                  </a:cubicBezTo>
                  <a:cubicBezTo>
                    <a:pt x="79" y="627"/>
                    <a:pt x="86" y="628"/>
                    <a:pt x="94" y="628"/>
                  </a:cubicBezTo>
                  <a:cubicBezTo>
                    <a:pt x="130" y="628"/>
                    <a:pt x="163" y="604"/>
                    <a:pt x="174" y="567"/>
                  </a:cubicBezTo>
                  <a:cubicBezTo>
                    <a:pt x="236" y="352"/>
                    <a:pt x="528" y="155"/>
                    <a:pt x="530" y="153"/>
                  </a:cubicBezTo>
                  <a:cubicBezTo>
                    <a:pt x="568" y="127"/>
                    <a:pt x="579" y="76"/>
                    <a:pt x="553" y="38"/>
                  </a:cubicBezTo>
                  <a:cubicBezTo>
                    <a:pt x="537" y="14"/>
                    <a:pt x="511" y="0"/>
                    <a:pt x="484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0" name="Google Shape;510;p29"/>
            <p:cNvSpPr/>
            <p:nvPr/>
          </p:nvSpPr>
          <p:spPr>
            <a:xfrm>
              <a:off x="3012800" y="4137125"/>
              <a:ext cx="36500" cy="55426"/>
            </a:xfrm>
            <a:custGeom>
              <a:avLst/>
              <a:gdLst/>
              <a:ahLst/>
              <a:cxnLst/>
              <a:rect l="l" t="t" r="r" b="b"/>
              <a:pathLst>
                <a:path w="1460" h="2260" extrusionOk="0">
                  <a:moveTo>
                    <a:pt x="95" y="0"/>
                  </a:moveTo>
                  <a:cubicBezTo>
                    <a:pt x="59" y="0"/>
                    <a:pt x="25" y="23"/>
                    <a:pt x="14" y="60"/>
                  </a:cubicBezTo>
                  <a:cubicBezTo>
                    <a:pt x="1" y="104"/>
                    <a:pt x="26" y="150"/>
                    <a:pt x="70" y="163"/>
                  </a:cubicBezTo>
                  <a:cubicBezTo>
                    <a:pt x="76" y="166"/>
                    <a:pt x="775" y="384"/>
                    <a:pt x="1088" y="975"/>
                  </a:cubicBezTo>
                  <a:cubicBezTo>
                    <a:pt x="1266" y="1312"/>
                    <a:pt x="1287" y="1708"/>
                    <a:pt x="1149" y="2151"/>
                  </a:cubicBezTo>
                  <a:cubicBezTo>
                    <a:pt x="1135" y="2195"/>
                    <a:pt x="1160" y="2241"/>
                    <a:pt x="1204" y="2255"/>
                  </a:cubicBezTo>
                  <a:cubicBezTo>
                    <a:pt x="1212" y="2258"/>
                    <a:pt x="1221" y="2260"/>
                    <a:pt x="1228" y="2260"/>
                  </a:cubicBezTo>
                  <a:cubicBezTo>
                    <a:pt x="1264" y="2260"/>
                    <a:pt x="1297" y="2236"/>
                    <a:pt x="1308" y="2201"/>
                  </a:cubicBezTo>
                  <a:cubicBezTo>
                    <a:pt x="1459" y="1713"/>
                    <a:pt x="1435" y="1275"/>
                    <a:pt x="1236" y="897"/>
                  </a:cubicBezTo>
                  <a:cubicBezTo>
                    <a:pt x="891" y="245"/>
                    <a:pt x="150" y="13"/>
                    <a:pt x="118" y="3"/>
                  </a:cubicBezTo>
                  <a:cubicBezTo>
                    <a:pt x="110" y="1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0" name="Google Shape;329;p29"/>
          <p:cNvSpPr txBox="1">
            <a:spLocks/>
          </p:cNvSpPr>
          <p:nvPr/>
        </p:nvSpPr>
        <p:spPr>
          <a:xfrm>
            <a:off x="483746" y="3149341"/>
            <a:ext cx="8466023" cy="2484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4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5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5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5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5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5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5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5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5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lvl="0" algn="ctr" defTabSz="1219170">
              <a:buClr>
                <a:srgbClr val="373334"/>
              </a:buClr>
              <a:defRPr/>
            </a:pP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7C2D6">
                    <a:lumMod val="75000"/>
                  </a:srgbClr>
                </a:solidFill>
                <a:effectLst/>
                <a:uLnTx/>
                <a:uFillTx/>
                <a:latin typeface="Montserrat"/>
                <a:sym typeface="Montserrat"/>
              </a:rPr>
              <a:t>Lesson 8</a:t>
            </a:r>
            <a:r>
              <a:rPr lang="en-US" sz="2667" kern="0" dirty="0">
                <a:solidFill>
                  <a:srgbClr val="F7C2D6">
                    <a:lumMod val="75000"/>
                  </a:srgbClr>
                </a:solidFill>
              </a:rPr>
              <a:t>: LOOKING BACK AND PROJECT</a:t>
            </a:r>
          </a:p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334"/>
              </a:buClr>
              <a:buSzPts val="5200"/>
              <a:buFont typeface="Montserrat"/>
              <a:buNone/>
              <a:tabLst/>
              <a:defRPr/>
            </a:pPr>
            <a:endParaRPr kumimoji="0" lang="en-US" sz="2667" b="1" i="0" u="none" strike="noStrike" kern="0" cap="none" spc="0" normalizeH="0" baseline="0" noProof="0" dirty="0">
              <a:ln>
                <a:noFill/>
              </a:ln>
              <a:solidFill>
                <a:srgbClr val="F7C2D6">
                  <a:lumMod val="75000"/>
                </a:srgbClr>
              </a:solidFill>
              <a:effectLst/>
              <a:uLnTx/>
              <a:uFillTx/>
              <a:latin typeface="Montserrat"/>
              <a:sym typeface="Montserrat"/>
            </a:endParaRPr>
          </a:p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334"/>
              </a:buClr>
              <a:buSzPts val="5200"/>
              <a:buFont typeface="Montserrat"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AEE0E3">
                  <a:lumMod val="50000"/>
                </a:srgbClr>
              </a:solidFill>
              <a:effectLst/>
              <a:uLnTx/>
              <a:uFillTx/>
              <a:latin typeface="Montserrat"/>
              <a:sym typeface="Montserrat"/>
            </a:endParaRPr>
          </a:p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334"/>
              </a:buClr>
              <a:buSzPts val="5200"/>
              <a:buFont typeface="Montserrat"/>
              <a:buNone/>
              <a:tabLst/>
              <a:defRPr/>
            </a:pPr>
            <a:endParaRPr kumimoji="0" lang="en-US" sz="5600" b="1" i="0" u="none" strike="noStrike" kern="0" cap="none" spc="0" normalizeH="0" baseline="0" noProof="0" dirty="0">
              <a:ln>
                <a:noFill/>
              </a:ln>
              <a:solidFill>
                <a:srgbClr val="373334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630314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>
            <a:off x="1524000" y="0"/>
            <a:ext cx="9144000" cy="285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1524000" y="285750"/>
            <a:ext cx="285750" cy="6572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1809750" y="6643688"/>
            <a:ext cx="8858250" cy="2143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ângulo 10"/>
          <p:cNvSpPr/>
          <p:nvPr/>
        </p:nvSpPr>
        <p:spPr>
          <a:xfrm>
            <a:off x="10453688" y="285750"/>
            <a:ext cx="214312" cy="63579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3503613" y="5516564"/>
            <a:ext cx="4032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altLang="en-US" sz="2800">
                <a:solidFill>
                  <a:prstClr val="white"/>
                </a:solidFill>
                <a:latin typeface="Berlin Sans FB Demi" panose="020E0802020502020306" pitchFamily="34" charset="0"/>
              </a:rPr>
              <a:t>Choose the right option</a:t>
            </a:r>
            <a:r>
              <a:rPr lang="pt-PT" altLang="en-US">
                <a:solidFill>
                  <a:prstClr val="white"/>
                </a:solidFill>
              </a:rPr>
              <a:t>.</a:t>
            </a:r>
          </a:p>
        </p:txBody>
      </p:sp>
      <p:grpSp>
        <p:nvGrpSpPr>
          <p:cNvPr id="2" name="Grupo 15"/>
          <p:cNvGrpSpPr>
            <a:grpSpLocks/>
          </p:cNvGrpSpPr>
          <p:nvPr/>
        </p:nvGrpSpPr>
        <p:grpSpPr bwMode="auto">
          <a:xfrm>
            <a:off x="2495550" y="1916113"/>
            <a:ext cx="7488238" cy="1992312"/>
            <a:chOff x="971600" y="1916832"/>
            <a:chExt cx="7488832" cy="1991978"/>
          </a:xfrm>
        </p:grpSpPr>
        <p:sp>
          <p:nvSpPr>
            <p:cNvPr id="2057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971600" y="1916832"/>
              <a:ext cx="3600400" cy="6480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kern="10" dirty="0"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prstClr val="black"/>
                  </a:solidFill>
                  <a:latin typeface="Berlin Sans FB Demi" panose="020E0802020502020306" pitchFamily="34" charset="0"/>
                </a:rPr>
                <a:t>VOCABULARY</a:t>
              </a: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4932040" y="2708920"/>
              <a:ext cx="3528392" cy="11998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PT" sz="7200" b="1" kern="10" dirty="0"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prstClr val="black"/>
                  </a:solidFill>
                  <a:latin typeface="Berlin Sans FB Demi"/>
                </a:rPr>
                <a:t>GAME</a:t>
              </a:r>
              <a:endParaRPr lang="pt-PT" sz="72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7760747"/>
      </p:ext>
    </p:extLst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algn="just" eaLnBrk="1" hangingPunct="1"/>
            <a:r>
              <a:rPr lang="en-US" altLang="en-US" sz="2400" b="1" dirty="0">
                <a:latin typeface="Forte" pitchFamily="66" charset="0"/>
              </a:rPr>
              <a:t>There are (end) __________ opportunities for teenagers to volunteer these days.</a:t>
            </a: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1847851" y="5661025"/>
            <a:ext cx="2786063" cy="935038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end</a:t>
            </a:r>
            <a:endParaRPr lang="en-GB" sz="3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4800600" y="5661025"/>
            <a:ext cx="2736850" cy="935038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endless</a:t>
            </a:r>
            <a:endParaRPr lang="en-GB" sz="3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7680326" y="5661025"/>
            <a:ext cx="2665413" cy="935038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endlessly</a:t>
            </a:r>
            <a:endParaRPr lang="en-GB" sz="3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54" name="WordArt 10"/>
          <p:cNvSpPr>
            <a:spLocks noChangeArrowheads="1" noChangeShapeType="1" noTextEdit="1"/>
          </p:cNvSpPr>
          <p:nvPr/>
        </p:nvSpPr>
        <p:spPr bwMode="auto">
          <a:xfrm>
            <a:off x="7967664" y="836613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4F81BD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Forte"/>
              </a:rPr>
              <a:t>GREAT</a:t>
            </a:r>
          </a:p>
        </p:txBody>
      </p:sp>
      <p:pic>
        <p:nvPicPr>
          <p:cNvPr id="6155" name="Picture 11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366251" y="3043239"/>
            <a:ext cx="760413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ângulo 9"/>
          <p:cNvSpPr/>
          <p:nvPr/>
        </p:nvSpPr>
        <p:spPr>
          <a:xfrm>
            <a:off x="1524000" y="1"/>
            <a:ext cx="9144000" cy="2143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ângulo 10"/>
          <p:cNvSpPr/>
          <p:nvPr/>
        </p:nvSpPr>
        <p:spPr>
          <a:xfrm>
            <a:off x="1524001" y="214314"/>
            <a:ext cx="214313" cy="66436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1738314" y="6643688"/>
            <a:ext cx="8929687" cy="2143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10453688" y="214314"/>
            <a:ext cx="214312" cy="6429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084" name="Imagem 16" descr="1 (11)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1763714"/>
            <a:ext cx="3109912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3135234-D34D-E445-88CE-4C43968C9CD7}"/>
              </a:ext>
            </a:extLst>
          </p:cNvPr>
          <p:cNvSpPr txBox="1"/>
          <p:nvPr/>
        </p:nvSpPr>
        <p:spPr>
          <a:xfrm>
            <a:off x="5472271" y="214314"/>
            <a:ext cx="12474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Forte"/>
              </a:rPr>
              <a:t>endless</a:t>
            </a:r>
          </a:p>
          <a:p>
            <a:endParaRPr lang="x-none" sz="2400" dirty="0">
              <a:solidFill>
                <a:srgbClr val="00B050"/>
              </a:solidFill>
              <a:latin typeface="Forte"/>
            </a:endParaRPr>
          </a:p>
        </p:txBody>
      </p:sp>
    </p:spTree>
    <p:extLst>
      <p:ext uri="{BB962C8B-B14F-4D97-AF65-F5344CB8AC3E}">
        <p14:creationId xmlns:p14="http://schemas.microsoft.com/office/powerpoint/2010/main" val="9811143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</p:childTnLst>
        </p:cTn>
      </p:par>
    </p:tnLst>
    <p:bldLst>
      <p:bldP spid="6149" grpId="0"/>
      <p:bldP spid="6151" grpId="0" animBg="1"/>
      <p:bldP spid="615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algn="just" eaLnBrk="1" hangingPunct="1"/>
            <a:r>
              <a:rPr lang="en-US" altLang="en-US" sz="2400" b="1" dirty="0">
                <a:latin typeface="Forte" pitchFamily="66" charset="0"/>
              </a:rPr>
              <a:t>We were very (excite) __________ to help children </a:t>
            </a:r>
            <a:r>
              <a:rPr lang="en-US" altLang="en-US" sz="2400" b="1" dirty="0" err="1">
                <a:latin typeface="Forte" pitchFamily="66" charset="0"/>
              </a:rPr>
              <a:t>organise</a:t>
            </a:r>
            <a:r>
              <a:rPr lang="en-US" altLang="en-US" sz="2400" b="1" dirty="0">
                <a:latin typeface="Forte" pitchFamily="66" charset="0"/>
              </a:rPr>
              <a:t> afterschool activities.</a:t>
            </a:r>
          </a:p>
        </p:txBody>
      </p:sp>
      <p:sp>
        <p:nvSpPr>
          <p:cNvPr id="52228" name="AutoShape 4"/>
          <p:cNvSpPr>
            <a:spLocks noChangeArrowheads="1"/>
          </p:cNvSpPr>
          <p:nvPr/>
        </p:nvSpPr>
        <p:spPr bwMode="auto">
          <a:xfrm>
            <a:off x="4738688" y="5572125"/>
            <a:ext cx="2652712" cy="935038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excite</a:t>
            </a:r>
            <a:endParaRPr lang="en-GB" sz="3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2229" name="AutoShape 5"/>
          <p:cNvSpPr>
            <a:spLocks noChangeArrowheads="1"/>
          </p:cNvSpPr>
          <p:nvPr/>
        </p:nvSpPr>
        <p:spPr bwMode="auto">
          <a:xfrm>
            <a:off x="1774826" y="5572125"/>
            <a:ext cx="2881313" cy="935038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excited</a:t>
            </a:r>
            <a:endParaRPr lang="en-GB" sz="3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2230" name="AutoShape 6"/>
          <p:cNvSpPr>
            <a:spLocks noChangeArrowheads="1"/>
          </p:cNvSpPr>
          <p:nvPr/>
        </p:nvSpPr>
        <p:spPr bwMode="auto">
          <a:xfrm>
            <a:off x="7524751" y="5572125"/>
            <a:ext cx="2665413" cy="935038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exciting</a:t>
            </a:r>
            <a:endParaRPr lang="en-GB" sz="3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2231" name="WordArt 7"/>
          <p:cNvSpPr>
            <a:spLocks noChangeArrowheads="1" noChangeShapeType="1" noTextEdit="1"/>
          </p:cNvSpPr>
          <p:nvPr/>
        </p:nvSpPr>
        <p:spPr bwMode="auto">
          <a:xfrm>
            <a:off x="7967664" y="836613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4F81BD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Forte"/>
              </a:rPr>
              <a:t>GREAT</a:t>
            </a:r>
          </a:p>
        </p:txBody>
      </p:sp>
      <p:pic>
        <p:nvPicPr>
          <p:cNvPr id="52232" name="Picture 8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439276" y="3043239"/>
            <a:ext cx="69691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ângulo 9"/>
          <p:cNvSpPr/>
          <p:nvPr/>
        </p:nvSpPr>
        <p:spPr>
          <a:xfrm>
            <a:off x="1524000" y="1"/>
            <a:ext cx="9144000" cy="2143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ângulo 10"/>
          <p:cNvSpPr/>
          <p:nvPr/>
        </p:nvSpPr>
        <p:spPr>
          <a:xfrm>
            <a:off x="1524001" y="214314"/>
            <a:ext cx="214313" cy="66436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1666876" y="6572250"/>
            <a:ext cx="9001125" cy="285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10453688" y="214314"/>
            <a:ext cx="214312" cy="66436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108" name="Imagem 17" descr="0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4" y="1590675"/>
            <a:ext cx="4257675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50E9D12-2BC7-E349-B383-ADA42BFF850D}"/>
              </a:ext>
            </a:extLst>
          </p:cNvPr>
          <p:cNvSpPr/>
          <p:nvPr/>
        </p:nvSpPr>
        <p:spPr>
          <a:xfrm>
            <a:off x="5848351" y="200324"/>
            <a:ext cx="1273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Forte"/>
              </a:rPr>
              <a:t>excited</a:t>
            </a:r>
            <a:endParaRPr lang="en-US" sz="2400" dirty="0">
              <a:solidFill>
                <a:srgbClr val="FF0000"/>
              </a:solidFill>
              <a:effectLst/>
              <a:latin typeface="Forte"/>
            </a:endParaRPr>
          </a:p>
        </p:txBody>
      </p:sp>
    </p:spTree>
    <p:extLst>
      <p:ext uri="{BB962C8B-B14F-4D97-AF65-F5344CB8AC3E}">
        <p14:creationId xmlns:p14="http://schemas.microsoft.com/office/powerpoint/2010/main" val="4133140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2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2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2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29"/>
                  </p:tgtEl>
                </p:cond>
              </p:nextCondLst>
            </p:seq>
          </p:childTnLst>
        </p:cTn>
      </p:par>
    </p:tnLst>
    <p:bldLst>
      <p:bldP spid="52226" grpId="0"/>
      <p:bldP spid="52228" grpId="0" animBg="1"/>
      <p:bldP spid="52230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60563" y="1428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latin typeface="Forte" pitchFamily="66" charset="0"/>
              </a:rPr>
              <a:t>The local people were really (help) __________. They supported us all the time we stayed there.</a:t>
            </a:r>
            <a:endParaRPr lang="pt-BR" alt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53251" name="AutoShape 3"/>
          <p:cNvSpPr>
            <a:spLocks noChangeArrowheads="1"/>
          </p:cNvSpPr>
          <p:nvPr/>
        </p:nvSpPr>
        <p:spPr bwMode="auto">
          <a:xfrm>
            <a:off x="4656139" y="5589589"/>
            <a:ext cx="2592387" cy="935037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helpful</a:t>
            </a:r>
            <a:r>
              <a:rPr lang="en-GB" sz="3200" b="1" dirty="0" err="1">
                <a:solidFill>
                  <a:prstClr val="black"/>
                </a:solidFill>
                <a:latin typeface="Arial" charset="0"/>
              </a:rPr>
              <a:t>ly</a:t>
            </a:r>
            <a:endParaRPr lang="en-GB" sz="3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3252" name="AutoShape 4"/>
          <p:cNvSpPr>
            <a:spLocks noChangeArrowheads="1"/>
          </p:cNvSpPr>
          <p:nvPr/>
        </p:nvSpPr>
        <p:spPr bwMode="auto">
          <a:xfrm>
            <a:off x="7453313" y="5572125"/>
            <a:ext cx="2736850" cy="935038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helpful</a:t>
            </a:r>
            <a:endParaRPr lang="en-GB" sz="3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3253" name="AutoShape 5"/>
          <p:cNvSpPr>
            <a:spLocks noChangeArrowheads="1"/>
          </p:cNvSpPr>
          <p:nvPr/>
        </p:nvSpPr>
        <p:spPr bwMode="auto">
          <a:xfrm>
            <a:off x="1847851" y="5589589"/>
            <a:ext cx="2665413" cy="935037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help</a:t>
            </a:r>
            <a:endParaRPr lang="en-GB" sz="3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3254" name="WordArt 6"/>
          <p:cNvSpPr>
            <a:spLocks noChangeArrowheads="1" noChangeShapeType="1" noTextEdit="1"/>
          </p:cNvSpPr>
          <p:nvPr/>
        </p:nvSpPr>
        <p:spPr bwMode="auto">
          <a:xfrm>
            <a:off x="7967664" y="836613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4F81BD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Forte"/>
              </a:rPr>
              <a:t>GREAT</a:t>
            </a:r>
          </a:p>
        </p:txBody>
      </p:sp>
      <p:pic>
        <p:nvPicPr>
          <p:cNvPr id="53255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188450" y="3043239"/>
            <a:ext cx="896938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ângulo 9"/>
          <p:cNvSpPr/>
          <p:nvPr/>
        </p:nvSpPr>
        <p:spPr>
          <a:xfrm>
            <a:off x="1524000" y="0"/>
            <a:ext cx="9144000" cy="285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ângulo 10"/>
          <p:cNvSpPr/>
          <p:nvPr/>
        </p:nvSpPr>
        <p:spPr>
          <a:xfrm>
            <a:off x="1524001" y="285750"/>
            <a:ext cx="214313" cy="6572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1738314" y="6643688"/>
            <a:ext cx="8929687" cy="2143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10453688" y="285750"/>
            <a:ext cx="214312" cy="6572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132" name="Imagem 17" descr="11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1" y="2060575"/>
            <a:ext cx="4640263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81B866F-4234-0845-A9A8-987DE4F3E3C4}"/>
              </a:ext>
            </a:extLst>
          </p:cNvPr>
          <p:cNvSpPr txBox="1"/>
          <p:nvPr/>
        </p:nvSpPr>
        <p:spPr>
          <a:xfrm>
            <a:off x="7821615" y="310956"/>
            <a:ext cx="1183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Forte"/>
              </a:rPr>
              <a:t>helpful</a:t>
            </a:r>
          </a:p>
          <a:p>
            <a:endParaRPr lang="x-none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8513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3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3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3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2"/>
                  </p:tgtEl>
                </p:cond>
              </p:nextCondLst>
            </p:seq>
          </p:childTnLst>
        </p:cTn>
      </p:par>
    </p:tnLst>
    <p:bldLst>
      <p:bldP spid="53250" grpId="0"/>
      <p:bldP spid="53251" grpId="0" animBg="1"/>
      <p:bldP spid="53253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60576" y="142875"/>
            <a:ext cx="8229600" cy="1143000"/>
          </a:xfrm>
        </p:spPr>
        <p:txBody>
          <a:bodyPr/>
          <a:lstStyle/>
          <a:p>
            <a:pPr algn="just" eaLnBrk="1" hangingPunct="1"/>
            <a:r>
              <a:rPr lang="en-US" altLang="en-US" sz="2400" b="1" dirty="0">
                <a:latin typeface="Forte" pitchFamily="66" charset="0"/>
              </a:rPr>
              <a:t>We need more (volunteer) __________ for our community projects.</a:t>
            </a:r>
          </a:p>
        </p:txBody>
      </p:sp>
      <p:sp>
        <p:nvSpPr>
          <p:cNvPr id="55299" name="AutoShape 3"/>
          <p:cNvSpPr>
            <a:spLocks noChangeArrowheads="1"/>
          </p:cNvSpPr>
          <p:nvPr/>
        </p:nvSpPr>
        <p:spPr bwMode="auto">
          <a:xfrm>
            <a:off x="7680325" y="5589589"/>
            <a:ext cx="2749550" cy="935037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volunteer</a:t>
            </a:r>
            <a:endParaRPr lang="en-GB" sz="3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4667250" y="5572125"/>
            <a:ext cx="2857500" cy="935038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volunteers</a:t>
            </a:r>
            <a:endParaRPr lang="en-GB" sz="3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5301" name="AutoShape 5"/>
          <p:cNvSpPr>
            <a:spLocks noChangeArrowheads="1"/>
          </p:cNvSpPr>
          <p:nvPr/>
        </p:nvSpPr>
        <p:spPr bwMode="auto">
          <a:xfrm>
            <a:off x="1809751" y="5572125"/>
            <a:ext cx="2665413" cy="935038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dirty="0" err="1">
                <a:solidFill>
                  <a:prstClr val="black"/>
                </a:solidFill>
                <a:latin typeface="Arial" charset="0"/>
              </a:rPr>
              <a:t>volunteerss</a:t>
            </a:r>
            <a:endParaRPr lang="en-GB" sz="3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5302" name="WordArt 6"/>
          <p:cNvSpPr>
            <a:spLocks noChangeArrowheads="1" noChangeShapeType="1" noTextEdit="1"/>
          </p:cNvSpPr>
          <p:nvPr/>
        </p:nvSpPr>
        <p:spPr bwMode="auto">
          <a:xfrm>
            <a:off x="7967664" y="836613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4F81BD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Forte"/>
              </a:rPr>
              <a:t>GREAT</a:t>
            </a:r>
          </a:p>
        </p:txBody>
      </p:sp>
      <p:pic>
        <p:nvPicPr>
          <p:cNvPr id="55303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377363" y="3043239"/>
            <a:ext cx="7493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ângulo 9"/>
          <p:cNvSpPr/>
          <p:nvPr/>
        </p:nvSpPr>
        <p:spPr>
          <a:xfrm>
            <a:off x="1524000" y="0"/>
            <a:ext cx="9144000" cy="285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ângulo 10"/>
          <p:cNvSpPr/>
          <p:nvPr/>
        </p:nvSpPr>
        <p:spPr>
          <a:xfrm>
            <a:off x="1524001" y="285750"/>
            <a:ext cx="214313" cy="6572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1738314" y="6643688"/>
            <a:ext cx="8929687" cy="2143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10453688" y="285750"/>
            <a:ext cx="214312" cy="6572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156" name="Imagem 16" descr="364670sjyjmduzdi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4" y="1773239"/>
            <a:ext cx="3462337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B0EB8AA-564C-954D-BC56-8F38C2A7FFE7}"/>
              </a:ext>
            </a:extLst>
          </p:cNvPr>
          <p:cNvSpPr/>
          <p:nvPr/>
        </p:nvSpPr>
        <p:spPr>
          <a:xfrm>
            <a:off x="6840191" y="285750"/>
            <a:ext cx="1680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Forte"/>
              </a:rPr>
              <a:t>volunteers</a:t>
            </a:r>
            <a:endParaRPr lang="en-US" sz="2400" dirty="0">
              <a:solidFill>
                <a:srgbClr val="FF0000"/>
              </a:solidFill>
              <a:effectLst/>
              <a:latin typeface="Forte"/>
            </a:endParaRPr>
          </a:p>
        </p:txBody>
      </p:sp>
    </p:spTree>
    <p:extLst>
      <p:ext uri="{BB962C8B-B14F-4D97-AF65-F5344CB8AC3E}">
        <p14:creationId xmlns:p14="http://schemas.microsoft.com/office/powerpoint/2010/main" val="2936918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5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29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5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5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0"/>
                  </p:tgtEl>
                </p:cond>
              </p:nextCondLst>
            </p:seq>
          </p:childTnLst>
        </p:cTn>
      </p:par>
    </p:tnLst>
    <p:bldLst>
      <p:bldP spid="55298" grpId="0"/>
      <p:bldP spid="55299" grpId="0" animBg="1"/>
      <p:bldP spid="55301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16919" y="150449"/>
            <a:ext cx="8229600" cy="1143000"/>
          </a:xfrm>
        </p:spPr>
        <p:txBody>
          <a:bodyPr/>
          <a:lstStyle/>
          <a:p>
            <a:pPr algn="just" eaLnBrk="1" hangingPunct="1"/>
            <a:r>
              <a:rPr lang="en-US" altLang="en-US" sz="2400" b="1" dirty="0">
                <a:latin typeface="Forte" pitchFamily="66" charset="0"/>
              </a:rPr>
              <a:t>Our charity groups received generous (donate) __________ from the local people.</a:t>
            </a:r>
          </a:p>
        </p:txBody>
      </p:sp>
      <p:sp>
        <p:nvSpPr>
          <p:cNvPr id="56323" name="AutoShape 3"/>
          <p:cNvSpPr>
            <a:spLocks noChangeArrowheads="1"/>
          </p:cNvSpPr>
          <p:nvPr/>
        </p:nvSpPr>
        <p:spPr bwMode="auto">
          <a:xfrm>
            <a:off x="4800600" y="5661025"/>
            <a:ext cx="2592388" cy="935038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dirty="0">
                <a:solidFill>
                  <a:prstClr val="black"/>
                </a:solidFill>
                <a:latin typeface="Arial" charset="0"/>
              </a:rPr>
              <a:t>donated</a:t>
            </a:r>
          </a:p>
        </p:txBody>
      </p:sp>
      <p:sp>
        <p:nvSpPr>
          <p:cNvPr id="56324" name="AutoShape 4"/>
          <p:cNvSpPr>
            <a:spLocks noChangeArrowheads="1"/>
          </p:cNvSpPr>
          <p:nvPr/>
        </p:nvSpPr>
        <p:spPr bwMode="auto">
          <a:xfrm>
            <a:off x="7596188" y="5643564"/>
            <a:ext cx="2736850" cy="935037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donations</a:t>
            </a:r>
            <a:endParaRPr lang="en-GB" sz="3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6325" name="AutoShape 5"/>
          <p:cNvSpPr>
            <a:spLocks noChangeArrowheads="1"/>
          </p:cNvSpPr>
          <p:nvPr/>
        </p:nvSpPr>
        <p:spPr bwMode="auto">
          <a:xfrm>
            <a:off x="1952626" y="5643564"/>
            <a:ext cx="2665413" cy="935037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donate</a:t>
            </a:r>
            <a:endParaRPr lang="en-GB" sz="3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6326" name="WordArt 6"/>
          <p:cNvSpPr>
            <a:spLocks noChangeArrowheads="1" noChangeShapeType="1" noTextEdit="1"/>
          </p:cNvSpPr>
          <p:nvPr/>
        </p:nvSpPr>
        <p:spPr bwMode="auto">
          <a:xfrm>
            <a:off x="7967664" y="836613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4F81BD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Forte"/>
              </a:rPr>
              <a:t>GREAT</a:t>
            </a:r>
          </a:p>
        </p:txBody>
      </p:sp>
      <p:pic>
        <p:nvPicPr>
          <p:cNvPr id="56327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251950" y="3043238"/>
            <a:ext cx="8572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ângulo 9"/>
          <p:cNvSpPr/>
          <p:nvPr/>
        </p:nvSpPr>
        <p:spPr>
          <a:xfrm>
            <a:off x="1524000" y="1"/>
            <a:ext cx="9144000" cy="2143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ângulo 10"/>
          <p:cNvSpPr/>
          <p:nvPr/>
        </p:nvSpPr>
        <p:spPr>
          <a:xfrm>
            <a:off x="1524000" y="214314"/>
            <a:ext cx="285750" cy="66436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1809750" y="6643688"/>
            <a:ext cx="8858250" cy="2143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10453688" y="214314"/>
            <a:ext cx="214312" cy="66436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180" name="Imagem 16" descr="artiste_peintre00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1268414"/>
            <a:ext cx="4589463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7782512-625C-8949-A18C-A096A28E0C74}"/>
              </a:ext>
            </a:extLst>
          </p:cNvPr>
          <p:cNvSpPr/>
          <p:nvPr/>
        </p:nvSpPr>
        <p:spPr>
          <a:xfrm>
            <a:off x="2154238" y="633495"/>
            <a:ext cx="1784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Forte"/>
              </a:rPr>
              <a:t>donations</a:t>
            </a:r>
            <a:endParaRPr lang="en-US" sz="2400" dirty="0">
              <a:solidFill>
                <a:srgbClr val="FF0000"/>
              </a:solidFill>
              <a:effectLst/>
              <a:latin typeface="Forte"/>
            </a:endParaRPr>
          </a:p>
        </p:txBody>
      </p:sp>
    </p:spTree>
    <p:extLst>
      <p:ext uri="{BB962C8B-B14F-4D97-AF65-F5344CB8AC3E}">
        <p14:creationId xmlns:p14="http://schemas.microsoft.com/office/powerpoint/2010/main" val="4191605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6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6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6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4"/>
                  </p:tgtEl>
                </p:cond>
              </p:nextCondLst>
            </p:seq>
          </p:childTnLst>
        </p:cTn>
      </p:par>
    </p:tnLst>
    <p:bldLst>
      <p:bldP spid="56322" grpId="0"/>
      <p:bldP spid="56323" grpId="0" animBg="1"/>
      <p:bldP spid="56325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55406" y="1030096"/>
            <a:ext cx="110966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</a:rPr>
              <a:t>Complete the sentences using the correct forms of the verbs in brackets. Use the past simple or past continuous.</a:t>
            </a:r>
            <a:endParaRPr lang="x-none" sz="2800" dirty="0">
              <a:solidFill>
                <a:srgbClr val="006673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882649" y="26242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E07E5E-8F9C-284B-9237-3C696C27D97C}"/>
              </a:ext>
            </a:extLst>
          </p:cNvPr>
          <p:cNvSpPr/>
          <p:nvPr/>
        </p:nvSpPr>
        <p:spPr>
          <a:xfrm>
            <a:off x="855406" y="1956215"/>
            <a:ext cx="113365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1. I first (meet) __________ Lan while we (work) _____________ as volunteers.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2. While we (walk) ______________ home, we (see) __________ a girl crying near a bus stop.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3. Kim (notice) __________ the poverty of the area while she (deliver) _____________ free meals to old people.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4. When I (arrive) __________ at the community </a:t>
            </a:r>
            <a:r>
              <a:rPr lang="en-US" sz="2400" dirty="0" err="1"/>
              <a:t>centre</a:t>
            </a:r>
            <a:r>
              <a:rPr lang="en-US" sz="2400" dirty="0"/>
              <a:t>, a guest speaker (give) __________ a speech.</a:t>
            </a:r>
            <a:endParaRPr lang="en-US" sz="2400" dirty="0"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B96C42-ECDB-AD47-9657-538548BEB2A3}"/>
              </a:ext>
            </a:extLst>
          </p:cNvPr>
          <p:cNvSpPr/>
          <p:nvPr/>
        </p:nvSpPr>
        <p:spPr>
          <a:xfrm>
            <a:off x="3032747" y="2105539"/>
            <a:ext cx="697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met</a:t>
            </a:r>
            <a:endParaRPr lang="en-US" sz="2400" dirty="0">
              <a:solidFill>
                <a:srgbClr val="FF0000"/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0B99BC-EFBD-4248-9ED3-95E2B377CD5E}"/>
              </a:ext>
            </a:extLst>
          </p:cNvPr>
          <p:cNvSpPr/>
          <p:nvPr/>
        </p:nvSpPr>
        <p:spPr>
          <a:xfrm>
            <a:off x="7427742" y="2032910"/>
            <a:ext cx="22873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were working</a:t>
            </a:r>
            <a:endParaRPr lang="en-US" sz="2400" dirty="0">
              <a:solidFill>
                <a:srgbClr val="FF0000"/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4DC259-DD87-E44C-850D-0FC57E51D210}"/>
              </a:ext>
            </a:extLst>
          </p:cNvPr>
          <p:cNvSpPr/>
          <p:nvPr/>
        </p:nvSpPr>
        <p:spPr>
          <a:xfrm>
            <a:off x="3730374" y="2633075"/>
            <a:ext cx="20370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were walking,</a:t>
            </a:r>
            <a:endParaRPr lang="en-US" sz="2400" dirty="0">
              <a:solidFill>
                <a:srgbClr val="FF0000"/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0AFC76-E621-F949-883F-1AEB94E62A00}"/>
              </a:ext>
            </a:extLst>
          </p:cNvPr>
          <p:cNvSpPr/>
          <p:nvPr/>
        </p:nvSpPr>
        <p:spPr>
          <a:xfrm>
            <a:off x="8613260" y="2633075"/>
            <a:ext cx="732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saw</a:t>
            </a:r>
            <a:endParaRPr lang="en-US" sz="2400" dirty="0">
              <a:solidFill>
                <a:srgbClr val="FF0000"/>
              </a:solidFill>
              <a:effectLst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02A11E-10D1-974B-B2B9-FE6658436F26}"/>
              </a:ext>
            </a:extLst>
          </p:cNvPr>
          <p:cNvSpPr/>
          <p:nvPr/>
        </p:nvSpPr>
        <p:spPr>
          <a:xfrm>
            <a:off x="2873322" y="3750584"/>
            <a:ext cx="1178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noticed</a:t>
            </a:r>
            <a:endParaRPr lang="en-US" sz="2400" dirty="0">
              <a:solidFill>
                <a:srgbClr val="FF0000"/>
              </a:solidFill>
              <a:effectLst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2C5363-1079-F94C-9374-9C59030D424B}"/>
              </a:ext>
            </a:extLst>
          </p:cNvPr>
          <p:cNvSpPr/>
          <p:nvPr/>
        </p:nvSpPr>
        <p:spPr>
          <a:xfrm>
            <a:off x="963513" y="4290983"/>
            <a:ext cx="21387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was delivering</a:t>
            </a:r>
            <a:endParaRPr lang="en-US" sz="2400" dirty="0">
              <a:solidFill>
                <a:srgbClr val="FF0000"/>
              </a:solidFill>
              <a:effectLst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4BCDD2-F755-1040-86BC-376908CE3106}"/>
              </a:ext>
            </a:extLst>
          </p:cNvPr>
          <p:cNvSpPr/>
          <p:nvPr/>
        </p:nvSpPr>
        <p:spPr>
          <a:xfrm>
            <a:off x="3436938" y="4831383"/>
            <a:ext cx="1127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arrived</a:t>
            </a:r>
            <a:endParaRPr lang="en-US" sz="2400" dirty="0">
              <a:solidFill>
                <a:srgbClr val="FF0000"/>
              </a:solidFill>
              <a:effectLst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DD3631-92A5-6A4F-B330-CA4B1FD49A52}"/>
              </a:ext>
            </a:extLst>
          </p:cNvPr>
          <p:cNvSpPr/>
          <p:nvPr/>
        </p:nvSpPr>
        <p:spPr>
          <a:xfrm>
            <a:off x="963513" y="5394227"/>
            <a:ext cx="1624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was giving</a:t>
            </a:r>
            <a:endParaRPr lang="en-US" sz="240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9389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39"/>
          <p:cNvSpPr txBox="1">
            <a:spLocks noGrp="1"/>
          </p:cNvSpPr>
          <p:nvPr>
            <p:ph type="title"/>
          </p:nvPr>
        </p:nvSpPr>
        <p:spPr>
          <a:xfrm>
            <a:off x="978567" y="3675200"/>
            <a:ext cx="5354400" cy="98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/>
            <a:r>
              <a:rPr lang="en-US" dirty="0"/>
              <a:t>Project</a:t>
            </a:r>
            <a:endParaRPr dirty="0"/>
          </a:p>
        </p:txBody>
      </p:sp>
      <p:sp>
        <p:nvSpPr>
          <p:cNvPr id="820" name="Google Shape;820;p39"/>
          <p:cNvSpPr txBox="1">
            <a:spLocks noGrp="1"/>
          </p:cNvSpPr>
          <p:nvPr>
            <p:ph type="title" idx="2"/>
          </p:nvPr>
        </p:nvSpPr>
        <p:spPr>
          <a:xfrm>
            <a:off x="2847067" y="2197753"/>
            <a:ext cx="1617200" cy="147728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spAutoFit/>
          </a:bodyPr>
          <a:lstStyle/>
          <a:p>
            <a:r>
              <a:rPr lang="es"/>
              <a:t>03</a:t>
            </a:r>
            <a:endParaRPr/>
          </a:p>
        </p:txBody>
      </p:sp>
      <p:grpSp>
        <p:nvGrpSpPr>
          <p:cNvPr id="821" name="Google Shape;821;p39"/>
          <p:cNvGrpSpPr/>
          <p:nvPr/>
        </p:nvGrpSpPr>
        <p:grpSpPr>
          <a:xfrm>
            <a:off x="9633772" y="1545232"/>
            <a:ext cx="652904" cy="649040"/>
            <a:chOff x="7579379" y="1490273"/>
            <a:chExt cx="489678" cy="486780"/>
          </a:xfrm>
        </p:grpSpPr>
        <p:sp>
          <p:nvSpPr>
            <p:cNvPr id="822" name="Google Shape;822;p39"/>
            <p:cNvSpPr/>
            <p:nvPr/>
          </p:nvSpPr>
          <p:spPr>
            <a:xfrm>
              <a:off x="7579379" y="1490273"/>
              <a:ext cx="489678" cy="486780"/>
            </a:xfrm>
            <a:custGeom>
              <a:avLst/>
              <a:gdLst/>
              <a:ahLst/>
              <a:cxnLst/>
              <a:rect l="l" t="t" r="r" b="b"/>
              <a:pathLst>
                <a:path w="40815" h="40565" extrusionOk="0">
                  <a:moveTo>
                    <a:pt x="19993" y="1093"/>
                  </a:moveTo>
                  <a:cubicBezTo>
                    <a:pt x="21871" y="1093"/>
                    <a:pt x="22627" y="1216"/>
                    <a:pt x="22920" y="1298"/>
                  </a:cubicBezTo>
                  <a:cubicBezTo>
                    <a:pt x="22999" y="1617"/>
                    <a:pt x="23157" y="2643"/>
                    <a:pt x="23315" y="5880"/>
                  </a:cubicBezTo>
                  <a:cubicBezTo>
                    <a:pt x="23327" y="6123"/>
                    <a:pt x="23497" y="6328"/>
                    <a:pt x="23731" y="6387"/>
                  </a:cubicBezTo>
                  <a:cubicBezTo>
                    <a:pt x="25176" y="6744"/>
                    <a:pt x="26559" y="7313"/>
                    <a:pt x="27839" y="8074"/>
                  </a:cubicBezTo>
                  <a:cubicBezTo>
                    <a:pt x="27926" y="8126"/>
                    <a:pt x="28023" y="8152"/>
                    <a:pt x="28119" y="8152"/>
                  </a:cubicBezTo>
                  <a:cubicBezTo>
                    <a:pt x="28252" y="8152"/>
                    <a:pt x="28383" y="8103"/>
                    <a:pt x="28486" y="8010"/>
                  </a:cubicBezTo>
                  <a:cubicBezTo>
                    <a:pt x="30883" y="5845"/>
                    <a:pt x="31630" y="5323"/>
                    <a:pt x="31782" y="5209"/>
                  </a:cubicBezTo>
                  <a:cubicBezTo>
                    <a:pt x="32471" y="5570"/>
                    <a:pt x="34188" y="7275"/>
                    <a:pt x="35433" y="8622"/>
                  </a:cubicBezTo>
                  <a:cubicBezTo>
                    <a:pt x="34929" y="9156"/>
                    <a:pt x="33906" y="10237"/>
                    <a:pt x="32544" y="11672"/>
                  </a:cubicBezTo>
                  <a:cubicBezTo>
                    <a:pt x="32362" y="11863"/>
                    <a:pt x="32342" y="12153"/>
                    <a:pt x="32494" y="12366"/>
                  </a:cubicBezTo>
                  <a:cubicBezTo>
                    <a:pt x="33514" y="13805"/>
                    <a:pt x="34270" y="15399"/>
                    <a:pt x="34738" y="17104"/>
                  </a:cubicBezTo>
                  <a:cubicBezTo>
                    <a:pt x="34803" y="17335"/>
                    <a:pt x="35014" y="17499"/>
                    <a:pt x="35254" y="17505"/>
                  </a:cubicBezTo>
                  <a:cubicBezTo>
                    <a:pt x="37264" y="17558"/>
                    <a:pt x="38773" y="17599"/>
                    <a:pt x="39514" y="17619"/>
                  </a:cubicBezTo>
                  <a:cubicBezTo>
                    <a:pt x="39584" y="19430"/>
                    <a:pt x="39575" y="21809"/>
                    <a:pt x="39353" y="22585"/>
                  </a:cubicBezTo>
                  <a:cubicBezTo>
                    <a:pt x="39065" y="22656"/>
                    <a:pt x="38204" y="22790"/>
                    <a:pt x="35635" y="22934"/>
                  </a:cubicBezTo>
                  <a:cubicBezTo>
                    <a:pt x="35374" y="22949"/>
                    <a:pt x="35160" y="23145"/>
                    <a:pt x="35122" y="23403"/>
                  </a:cubicBezTo>
                  <a:cubicBezTo>
                    <a:pt x="34879" y="25067"/>
                    <a:pt x="34369" y="26655"/>
                    <a:pt x="33613" y="28128"/>
                  </a:cubicBezTo>
                  <a:cubicBezTo>
                    <a:pt x="33505" y="28339"/>
                    <a:pt x="33546" y="28600"/>
                    <a:pt x="33716" y="28767"/>
                  </a:cubicBezTo>
                  <a:cubicBezTo>
                    <a:pt x="35022" y="30059"/>
                    <a:pt x="35954" y="30985"/>
                    <a:pt x="36332" y="31360"/>
                  </a:cubicBezTo>
                  <a:cubicBezTo>
                    <a:pt x="36109" y="31779"/>
                    <a:pt x="35207" y="32915"/>
                    <a:pt x="32028" y="35959"/>
                  </a:cubicBezTo>
                  <a:cubicBezTo>
                    <a:pt x="31996" y="35992"/>
                    <a:pt x="31964" y="36021"/>
                    <a:pt x="31932" y="36050"/>
                  </a:cubicBezTo>
                  <a:cubicBezTo>
                    <a:pt x="31618" y="35798"/>
                    <a:pt x="30933" y="35192"/>
                    <a:pt x="29453" y="33742"/>
                  </a:cubicBezTo>
                  <a:cubicBezTo>
                    <a:pt x="29348" y="33638"/>
                    <a:pt x="29209" y="33585"/>
                    <a:pt x="29070" y="33585"/>
                  </a:cubicBezTo>
                  <a:cubicBezTo>
                    <a:pt x="28961" y="33585"/>
                    <a:pt x="28851" y="33617"/>
                    <a:pt x="28756" y="33683"/>
                  </a:cubicBezTo>
                  <a:cubicBezTo>
                    <a:pt x="27394" y="34632"/>
                    <a:pt x="25885" y="35350"/>
                    <a:pt x="24279" y="35813"/>
                  </a:cubicBezTo>
                  <a:cubicBezTo>
                    <a:pt x="24042" y="35880"/>
                    <a:pt x="23881" y="36097"/>
                    <a:pt x="23881" y="36343"/>
                  </a:cubicBezTo>
                  <a:cubicBezTo>
                    <a:pt x="23890" y="37758"/>
                    <a:pt x="23895" y="38769"/>
                    <a:pt x="23895" y="39223"/>
                  </a:cubicBezTo>
                  <a:cubicBezTo>
                    <a:pt x="23582" y="39311"/>
                    <a:pt x="22650" y="39466"/>
                    <a:pt x="19978" y="39466"/>
                  </a:cubicBezTo>
                  <a:cubicBezTo>
                    <a:pt x="19038" y="39466"/>
                    <a:pt x="18162" y="39449"/>
                    <a:pt x="17605" y="39437"/>
                  </a:cubicBezTo>
                  <a:cubicBezTo>
                    <a:pt x="17559" y="39437"/>
                    <a:pt x="17512" y="39434"/>
                    <a:pt x="17468" y="39434"/>
                  </a:cubicBezTo>
                  <a:lnTo>
                    <a:pt x="17465" y="39434"/>
                  </a:lnTo>
                  <a:cubicBezTo>
                    <a:pt x="17427" y="39071"/>
                    <a:pt x="17380" y="38294"/>
                    <a:pt x="17353" y="36619"/>
                  </a:cubicBezTo>
                  <a:cubicBezTo>
                    <a:pt x="17351" y="36364"/>
                    <a:pt x="17169" y="36144"/>
                    <a:pt x="16917" y="36091"/>
                  </a:cubicBezTo>
                  <a:cubicBezTo>
                    <a:pt x="15036" y="35699"/>
                    <a:pt x="13264" y="34957"/>
                    <a:pt x="11646" y="33885"/>
                  </a:cubicBezTo>
                  <a:cubicBezTo>
                    <a:pt x="11555" y="33825"/>
                    <a:pt x="11449" y="33795"/>
                    <a:pt x="11345" y="33795"/>
                  </a:cubicBezTo>
                  <a:cubicBezTo>
                    <a:pt x="11205" y="33795"/>
                    <a:pt x="11066" y="33848"/>
                    <a:pt x="10961" y="33950"/>
                  </a:cubicBezTo>
                  <a:cubicBezTo>
                    <a:pt x="9628" y="35250"/>
                    <a:pt x="8995" y="35810"/>
                    <a:pt x="8696" y="36050"/>
                  </a:cubicBezTo>
                  <a:cubicBezTo>
                    <a:pt x="8667" y="36021"/>
                    <a:pt x="8635" y="35992"/>
                    <a:pt x="8600" y="35959"/>
                  </a:cubicBezTo>
                  <a:cubicBezTo>
                    <a:pt x="5424" y="32915"/>
                    <a:pt x="4521" y="31782"/>
                    <a:pt x="4299" y="31360"/>
                  </a:cubicBezTo>
                  <a:cubicBezTo>
                    <a:pt x="4642" y="31020"/>
                    <a:pt x="5444" y="30220"/>
                    <a:pt x="6566" y="29113"/>
                  </a:cubicBezTo>
                  <a:cubicBezTo>
                    <a:pt x="6739" y="28943"/>
                    <a:pt x="6777" y="28676"/>
                    <a:pt x="6660" y="28462"/>
                  </a:cubicBezTo>
                  <a:cubicBezTo>
                    <a:pt x="5907" y="27082"/>
                    <a:pt x="5374" y="25577"/>
                    <a:pt x="5078" y="23992"/>
                  </a:cubicBezTo>
                  <a:cubicBezTo>
                    <a:pt x="5030" y="23740"/>
                    <a:pt x="4826" y="23545"/>
                    <a:pt x="4564" y="23545"/>
                  </a:cubicBezTo>
                  <a:cubicBezTo>
                    <a:pt x="4555" y="23545"/>
                    <a:pt x="4546" y="23546"/>
                    <a:pt x="4536" y="23546"/>
                  </a:cubicBezTo>
                  <a:cubicBezTo>
                    <a:pt x="2995" y="23555"/>
                    <a:pt x="1893" y="23558"/>
                    <a:pt x="1419" y="23561"/>
                  </a:cubicBezTo>
                  <a:cubicBezTo>
                    <a:pt x="1278" y="23104"/>
                    <a:pt x="1114" y="21665"/>
                    <a:pt x="1208" y="17271"/>
                  </a:cubicBezTo>
                  <a:cubicBezTo>
                    <a:pt x="1208" y="17221"/>
                    <a:pt x="1211" y="17174"/>
                    <a:pt x="1211" y="17130"/>
                  </a:cubicBezTo>
                  <a:cubicBezTo>
                    <a:pt x="1636" y="17086"/>
                    <a:pt x="2635" y="17028"/>
                    <a:pt x="4978" y="17007"/>
                  </a:cubicBezTo>
                  <a:cubicBezTo>
                    <a:pt x="5216" y="17007"/>
                    <a:pt x="5424" y="16852"/>
                    <a:pt x="5497" y="16623"/>
                  </a:cubicBezTo>
                  <a:cubicBezTo>
                    <a:pt x="5998" y="15015"/>
                    <a:pt x="6786" y="13483"/>
                    <a:pt x="7838" y="12074"/>
                  </a:cubicBezTo>
                  <a:cubicBezTo>
                    <a:pt x="7999" y="11860"/>
                    <a:pt x="7981" y="11564"/>
                    <a:pt x="7797" y="11367"/>
                  </a:cubicBezTo>
                  <a:lnTo>
                    <a:pt x="5195" y="8622"/>
                  </a:lnTo>
                  <a:cubicBezTo>
                    <a:pt x="6423" y="7292"/>
                    <a:pt x="8113" y="5616"/>
                    <a:pt x="8819" y="5227"/>
                  </a:cubicBezTo>
                  <a:cubicBezTo>
                    <a:pt x="9083" y="5385"/>
                    <a:pt x="9836" y="5936"/>
                    <a:pt x="11934" y="7823"/>
                  </a:cubicBezTo>
                  <a:cubicBezTo>
                    <a:pt x="12037" y="7916"/>
                    <a:pt x="12168" y="7963"/>
                    <a:pt x="12300" y="7963"/>
                  </a:cubicBezTo>
                  <a:cubicBezTo>
                    <a:pt x="12392" y="7963"/>
                    <a:pt x="12485" y="7940"/>
                    <a:pt x="12569" y="7893"/>
                  </a:cubicBezTo>
                  <a:cubicBezTo>
                    <a:pt x="14060" y="7052"/>
                    <a:pt x="15681" y="6472"/>
                    <a:pt x="17383" y="6170"/>
                  </a:cubicBezTo>
                  <a:cubicBezTo>
                    <a:pt x="17638" y="6126"/>
                    <a:pt x="17828" y="5906"/>
                    <a:pt x="17834" y="5646"/>
                  </a:cubicBezTo>
                  <a:cubicBezTo>
                    <a:pt x="17890" y="3510"/>
                    <a:pt x="17934" y="1905"/>
                    <a:pt x="17957" y="1134"/>
                  </a:cubicBezTo>
                  <a:cubicBezTo>
                    <a:pt x="18432" y="1116"/>
                    <a:pt x="19190" y="1093"/>
                    <a:pt x="19993" y="1093"/>
                  </a:cubicBezTo>
                  <a:close/>
                  <a:moveTo>
                    <a:pt x="19993" y="0"/>
                  </a:moveTo>
                  <a:cubicBezTo>
                    <a:pt x="18631" y="0"/>
                    <a:pt x="17394" y="62"/>
                    <a:pt x="17394" y="62"/>
                  </a:cubicBezTo>
                  <a:cubicBezTo>
                    <a:pt x="17110" y="76"/>
                    <a:pt x="16885" y="308"/>
                    <a:pt x="16876" y="595"/>
                  </a:cubicBezTo>
                  <a:cubicBezTo>
                    <a:pt x="16876" y="595"/>
                    <a:pt x="16826" y="2376"/>
                    <a:pt x="16753" y="5177"/>
                  </a:cubicBezTo>
                  <a:cubicBezTo>
                    <a:pt x="15218" y="5490"/>
                    <a:pt x="13750" y="6018"/>
                    <a:pt x="12379" y="6750"/>
                  </a:cubicBezTo>
                  <a:cubicBezTo>
                    <a:pt x="9402" y="4090"/>
                    <a:pt x="9092" y="4090"/>
                    <a:pt x="8816" y="4090"/>
                  </a:cubicBezTo>
                  <a:cubicBezTo>
                    <a:pt x="8758" y="4090"/>
                    <a:pt x="8676" y="4102"/>
                    <a:pt x="8620" y="4122"/>
                  </a:cubicBezTo>
                  <a:cubicBezTo>
                    <a:pt x="7477" y="4503"/>
                    <a:pt x="4606" y="7638"/>
                    <a:pt x="4041" y="8262"/>
                  </a:cubicBezTo>
                  <a:cubicBezTo>
                    <a:pt x="3850" y="8476"/>
                    <a:pt x="3853" y="8798"/>
                    <a:pt x="4050" y="9006"/>
                  </a:cubicBezTo>
                  <a:lnTo>
                    <a:pt x="6689" y="11792"/>
                  </a:lnTo>
                  <a:cubicBezTo>
                    <a:pt x="5778" y="13087"/>
                    <a:pt x="5069" y="14470"/>
                    <a:pt x="4577" y="15917"/>
                  </a:cubicBezTo>
                  <a:cubicBezTo>
                    <a:pt x="265" y="15961"/>
                    <a:pt x="124" y="16093"/>
                    <a:pt x="124" y="16714"/>
                  </a:cubicBezTo>
                  <a:cubicBezTo>
                    <a:pt x="124" y="16808"/>
                    <a:pt x="121" y="16992"/>
                    <a:pt x="115" y="17247"/>
                  </a:cubicBezTo>
                  <a:cubicBezTo>
                    <a:pt x="1" y="22647"/>
                    <a:pt x="244" y="24000"/>
                    <a:pt x="672" y="24440"/>
                  </a:cubicBezTo>
                  <a:cubicBezTo>
                    <a:pt x="809" y="24580"/>
                    <a:pt x="988" y="24657"/>
                    <a:pt x="1173" y="24657"/>
                  </a:cubicBezTo>
                  <a:cubicBezTo>
                    <a:pt x="1296" y="24657"/>
                    <a:pt x="2374" y="24654"/>
                    <a:pt x="4094" y="24645"/>
                  </a:cubicBezTo>
                  <a:cubicBezTo>
                    <a:pt x="4395" y="26039"/>
                    <a:pt x="4870" y="27375"/>
                    <a:pt x="5509" y="28620"/>
                  </a:cubicBezTo>
                  <a:cubicBezTo>
                    <a:pt x="4240" y="29874"/>
                    <a:pt x="3437" y="30671"/>
                    <a:pt x="3350" y="30759"/>
                  </a:cubicBezTo>
                  <a:cubicBezTo>
                    <a:pt x="3218" y="30891"/>
                    <a:pt x="3147" y="31073"/>
                    <a:pt x="3150" y="31269"/>
                  </a:cubicBezTo>
                  <a:cubicBezTo>
                    <a:pt x="3156" y="31881"/>
                    <a:pt x="3944" y="33012"/>
                    <a:pt x="7844" y="36750"/>
                  </a:cubicBezTo>
                  <a:cubicBezTo>
                    <a:pt x="8028" y="36926"/>
                    <a:pt x="8160" y="37052"/>
                    <a:pt x="8227" y="37120"/>
                  </a:cubicBezTo>
                  <a:cubicBezTo>
                    <a:pt x="8330" y="37222"/>
                    <a:pt x="8488" y="37287"/>
                    <a:pt x="8635" y="37287"/>
                  </a:cubicBezTo>
                  <a:cubicBezTo>
                    <a:pt x="8901" y="37287"/>
                    <a:pt x="9095" y="37287"/>
                    <a:pt x="11415" y="35039"/>
                  </a:cubicBezTo>
                  <a:cubicBezTo>
                    <a:pt x="12924" y="35980"/>
                    <a:pt x="14550" y="36663"/>
                    <a:pt x="16267" y="37070"/>
                  </a:cubicBezTo>
                  <a:cubicBezTo>
                    <a:pt x="16319" y="40158"/>
                    <a:pt x="16422" y="40524"/>
                    <a:pt x="17049" y="40524"/>
                  </a:cubicBezTo>
                  <a:cubicBezTo>
                    <a:pt x="17140" y="40524"/>
                    <a:pt x="17327" y="40527"/>
                    <a:pt x="17582" y="40533"/>
                  </a:cubicBezTo>
                  <a:cubicBezTo>
                    <a:pt x="18144" y="40544"/>
                    <a:pt x="19029" y="40562"/>
                    <a:pt x="19978" y="40562"/>
                  </a:cubicBezTo>
                  <a:lnTo>
                    <a:pt x="19978" y="40565"/>
                  </a:lnTo>
                  <a:cubicBezTo>
                    <a:pt x="24268" y="40565"/>
                    <a:pt x="24991" y="40228"/>
                    <a:pt x="24991" y="39475"/>
                  </a:cubicBezTo>
                  <a:cubicBezTo>
                    <a:pt x="24991" y="39358"/>
                    <a:pt x="24988" y="38356"/>
                    <a:pt x="24979" y="36747"/>
                  </a:cubicBezTo>
                  <a:cubicBezTo>
                    <a:pt x="26409" y="36296"/>
                    <a:pt x="27760" y="35655"/>
                    <a:pt x="29008" y="34837"/>
                  </a:cubicBezTo>
                  <a:cubicBezTo>
                    <a:pt x="31521" y="37287"/>
                    <a:pt x="31724" y="37287"/>
                    <a:pt x="31996" y="37287"/>
                  </a:cubicBezTo>
                  <a:cubicBezTo>
                    <a:pt x="32143" y="37287"/>
                    <a:pt x="32304" y="37222"/>
                    <a:pt x="32406" y="37120"/>
                  </a:cubicBezTo>
                  <a:cubicBezTo>
                    <a:pt x="32471" y="37052"/>
                    <a:pt x="32603" y="36926"/>
                    <a:pt x="32787" y="36750"/>
                  </a:cubicBezTo>
                  <a:cubicBezTo>
                    <a:pt x="36687" y="33012"/>
                    <a:pt x="37475" y="31881"/>
                    <a:pt x="37481" y="31269"/>
                  </a:cubicBezTo>
                  <a:cubicBezTo>
                    <a:pt x="37483" y="31073"/>
                    <a:pt x="37413" y="30891"/>
                    <a:pt x="37281" y="30759"/>
                  </a:cubicBezTo>
                  <a:cubicBezTo>
                    <a:pt x="37185" y="30662"/>
                    <a:pt x="36244" y="29731"/>
                    <a:pt x="34768" y="28269"/>
                  </a:cubicBezTo>
                  <a:cubicBezTo>
                    <a:pt x="35415" y="26924"/>
                    <a:pt x="35875" y="25494"/>
                    <a:pt x="36136" y="24003"/>
                  </a:cubicBezTo>
                  <a:cubicBezTo>
                    <a:pt x="40003" y="23775"/>
                    <a:pt x="40111" y="23555"/>
                    <a:pt x="40275" y="23227"/>
                  </a:cubicBezTo>
                  <a:cubicBezTo>
                    <a:pt x="40815" y="22149"/>
                    <a:pt x="40627" y="17901"/>
                    <a:pt x="40583" y="17060"/>
                  </a:cubicBezTo>
                  <a:cubicBezTo>
                    <a:pt x="40568" y="16776"/>
                    <a:pt x="40337" y="16550"/>
                    <a:pt x="40053" y="16541"/>
                  </a:cubicBezTo>
                  <a:cubicBezTo>
                    <a:pt x="40053" y="16541"/>
                    <a:pt x="38362" y="16492"/>
                    <a:pt x="35682" y="16421"/>
                  </a:cubicBezTo>
                  <a:cubicBezTo>
                    <a:pt x="35216" y="14886"/>
                    <a:pt x="34530" y="13436"/>
                    <a:pt x="33643" y="12106"/>
                  </a:cubicBezTo>
                  <a:cubicBezTo>
                    <a:pt x="35447" y="10204"/>
                    <a:pt x="36581" y="9006"/>
                    <a:pt x="36581" y="9006"/>
                  </a:cubicBezTo>
                  <a:cubicBezTo>
                    <a:pt x="36777" y="8798"/>
                    <a:pt x="36780" y="8473"/>
                    <a:pt x="36587" y="8262"/>
                  </a:cubicBezTo>
                  <a:cubicBezTo>
                    <a:pt x="36024" y="7638"/>
                    <a:pt x="33153" y="4500"/>
                    <a:pt x="32011" y="4119"/>
                  </a:cubicBezTo>
                  <a:cubicBezTo>
                    <a:pt x="31955" y="4102"/>
                    <a:pt x="31873" y="4087"/>
                    <a:pt x="31814" y="4087"/>
                  </a:cubicBezTo>
                  <a:cubicBezTo>
                    <a:pt x="31533" y="4087"/>
                    <a:pt x="31217" y="4087"/>
                    <a:pt x="28050" y="6932"/>
                  </a:cubicBezTo>
                  <a:cubicBezTo>
                    <a:pt x="26896" y="6281"/>
                    <a:pt x="25668" y="5778"/>
                    <a:pt x="24391" y="5426"/>
                  </a:cubicBezTo>
                  <a:cubicBezTo>
                    <a:pt x="24145" y="662"/>
                    <a:pt x="23910" y="545"/>
                    <a:pt x="23562" y="372"/>
                  </a:cubicBezTo>
                  <a:cubicBezTo>
                    <a:pt x="23242" y="211"/>
                    <a:pt x="22524" y="0"/>
                    <a:pt x="19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3" name="Google Shape;823;p39"/>
            <p:cNvSpPr/>
            <p:nvPr/>
          </p:nvSpPr>
          <p:spPr>
            <a:xfrm>
              <a:off x="7682474" y="1603721"/>
              <a:ext cx="282469" cy="282492"/>
            </a:xfrm>
            <a:custGeom>
              <a:avLst/>
              <a:gdLst/>
              <a:ahLst/>
              <a:cxnLst/>
              <a:rect l="l" t="t" r="r" b="b"/>
              <a:pathLst>
                <a:path w="23544" h="23541" extrusionOk="0">
                  <a:moveTo>
                    <a:pt x="11772" y="1096"/>
                  </a:moveTo>
                  <a:cubicBezTo>
                    <a:pt x="17658" y="1096"/>
                    <a:pt x="22448" y="5883"/>
                    <a:pt x="22448" y="11769"/>
                  </a:cubicBezTo>
                  <a:cubicBezTo>
                    <a:pt x="22448" y="17658"/>
                    <a:pt x="17658" y="22445"/>
                    <a:pt x="11772" y="22445"/>
                  </a:cubicBezTo>
                  <a:cubicBezTo>
                    <a:pt x="5886" y="22445"/>
                    <a:pt x="1096" y="17658"/>
                    <a:pt x="1096" y="11769"/>
                  </a:cubicBezTo>
                  <a:cubicBezTo>
                    <a:pt x="1096" y="5883"/>
                    <a:pt x="5886" y="1096"/>
                    <a:pt x="11772" y="1096"/>
                  </a:cubicBezTo>
                  <a:close/>
                  <a:moveTo>
                    <a:pt x="11772" y="0"/>
                  </a:moveTo>
                  <a:cubicBezTo>
                    <a:pt x="5283" y="0"/>
                    <a:pt x="1" y="5280"/>
                    <a:pt x="1" y="11769"/>
                  </a:cubicBezTo>
                  <a:cubicBezTo>
                    <a:pt x="1" y="18261"/>
                    <a:pt x="5283" y="23541"/>
                    <a:pt x="11772" y="23541"/>
                  </a:cubicBezTo>
                  <a:cubicBezTo>
                    <a:pt x="18264" y="23541"/>
                    <a:pt x="23544" y="18261"/>
                    <a:pt x="23544" y="11769"/>
                  </a:cubicBezTo>
                  <a:cubicBezTo>
                    <a:pt x="23544" y="5280"/>
                    <a:pt x="18264" y="0"/>
                    <a:pt x="11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4" name="Google Shape;824;p39"/>
            <p:cNvSpPr/>
            <p:nvPr/>
          </p:nvSpPr>
          <p:spPr>
            <a:xfrm>
              <a:off x="7744165" y="1666901"/>
              <a:ext cx="159135" cy="159156"/>
            </a:xfrm>
            <a:custGeom>
              <a:avLst/>
              <a:gdLst/>
              <a:ahLst/>
              <a:cxnLst/>
              <a:rect l="l" t="t" r="r" b="b"/>
              <a:pathLst>
                <a:path w="13264" h="13263" extrusionOk="0">
                  <a:moveTo>
                    <a:pt x="6630" y="1096"/>
                  </a:moveTo>
                  <a:cubicBezTo>
                    <a:pt x="9683" y="1096"/>
                    <a:pt x="12167" y="3580"/>
                    <a:pt x="12167" y="6630"/>
                  </a:cubicBezTo>
                  <a:cubicBezTo>
                    <a:pt x="12167" y="9683"/>
                    <a:pt x="9683" y="12167"/>
                    <a:pt x="6630" y="12167"/>
                  </a:cubicBezTo>
                  <a:cubicBezTo>
                    <a:pt x="3577" y="12167"/>
                    <a:pt x="1096" y="9683"/>
                    <a:pt x="1096" y="6630"/>
                  </a:cubicBezTo>
                  <a:cubicBezTo>
                    <a:pt x="1096" y="3577"/>
                    <a:pt x="3577" y="1096"/>
                    <a:pt x="6630" y="1096"/>
                  </a:cubicBezTo>
                  <a:close/>
                  <a:moveTo>
                    <a:pt x="6630" y="0"/>
                  </a:moveTo>
                  <a:cubicBezTo>
                    <a:pt x="2974" y="0"/>
                    <a:pt x="0" y="2974"/>
                    <a:pt x="0" y="6630"/>
                  </a:cubicBezTo>
                  <a:cubicBezTo>
                    <a:pt x="0" y="10286"/>
                    <a:pt x="2974" y="13263"/>
                    <a:pt x="6630" y="13263"/>
                  </a:cubicBezTo>
                  <a:cubicBezTo>
                    <a:pt x="10286" y="13263"/>
                    <a:pt x="13263" y="10286"/>
                    <a:pt x="13263" y="6630"/>
                  </a:cubicBezTo>
                  <a:cubicBezTo>
                    <a:pt x="13263" y="2974"/>
                    <a:pt x="10286" y="0"/>
                    <a:pt x="66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25" name="Google Shape;825;p39"/>
          <p:cNvGrpSpPr/>
          <p:nvPr/>
        </p:nvGrpSpPr>
        <p:grpSpPr>
          <a:xfrm>
            <a:off x="9914546" y="2310880"/>
            <a:ext cx="917601" cy="911936"/>
            <a:chOff x="7789959" y="1912109"/>
            <a:chExt cx="688201" cy="683952"/>
          </a:xfrm>
        </p:grpSpPr>
        <p:sp>
          <p:nvSpPr>
            <p:cNvPr id="826" name="Google Shape;826;p39"/>
            <p:cNvSpPr/>
            <p:nvPr/>
          </p:nvSpPr>
          <p:spPr>
            <a:xfrm>
              <a:off x="7789959" y="1912109"/>
              <a:ext cx="688201" cy="683952"/>
            </a:xfrm>
            <a:custGeom>
              <a:avLst/>
              <a:gdLst/>
              <a:ahLst/>
              <a:cxnLst/>
              <a:rect l="l" t="t" r="r" b="b"/>
              <a:pathLst>
                <a:path w="57362" h="56996" extrusionOk="0">
                  <a:moveTo>
                    <a:pt x="28085" y="1096"/>
                  </a:moveTo>
                  <a:cubicBezTo>
                    <a:pt x="30988" y="1096"/>
                    <a:pt x="32043" y="1302"/>
                    <a:pt x="32421" y="1430"/>
                  </a:cubicBezTo>
                  <a:cubicBezTo>
                    <a:pt x="32538" y="1797"/>
                    <a:pt x="32775" y="3147"/>
                    <a:pt x="33018" y="8093"/>
                  </a:cubicBezTo>
                  <a:cubicBezTo>
                    <a:pt x="33030" y="8336"/>
                    <a:pt x="33200" y="8541"/>
                    <a:pt x="33434" y="8596"/>
                  </a:cubicBezTo>
                  <a:cubicBezTo>
                    <a:pt x="35506" y="9112"/>
                    <a:pt x="37483" y="9924"/>
                    <a:pt x="39314" y="11016"/>
                  </a:cubicBezTo>
                  <a:cubicBezTo>
                    <a:pt x="39402" y="11068"/>
                    <a:pt x="39499" y="11093"/>
                    <a:pt x="39595" y="11093"/>
                  </a:cubicBezTo>
                  <a:cubicBezTo>
                    <a:pt x="39727" y="11093"/>
                    <a:pt x="39858" y="11045"/>
                    <a:pt x="39962" y="10952"/>
                  </a:cubicBezTo>
                  <a:cubicBezTo>
                    <a:pt x="43615" y="7653"/>
                    <a:pt x="44599" y="7017"/>
                    <a:pt x="44793" y="6906"/>
                  </a:cubicBezTo>
                  <a:cubicBezTo>
                    <a:pt x="45821" y="7375"/>
                    <a:pt x="48528" y="10096"/>
                    <a:pt x="50266" y="11989"/>
                  </a:cubicBezTo>
                  <a:cubicBezTo>
                    <a:pt x="49618" y="12675"/>
                    <a:pt x="48100" y="14280"/>
                    <a:pt x="46026" y="16466"/>
                  </a:cubicBezTo>
                  <a:cubicBezTo>
                    <a:pt x="45845" y="16656"/>
                    <a:pt x="45824" y="16946"/>
                    <a:pt x="45976" y="17160"/>
                  </a:cubicBezTo>
                  <a:cubicBezTo>
                    <a:pt x="47433" y="19214"/>
                    <a:pt x="48514" y="21496"/>
                    <a:pt x="49190" y="23939"/>
                  </a:cubicBezTo>
                  <a:cubicBezTo>
                    <a:pt x="49255" y="24171"/>
                    <a:pt x="49463" y="24335"/>
                    <a:pt x="49703" y="24341"/>
                  </a:cubicBezTo>
                  <a:cubicBezTo>
                    <a:pt x="52759" y="24420"/>
                    <a:pt x="54997" y="24481"/>
                    <a:pt x="55949" y="24511"/>
                  </a:cubicBezTo>
                  <a:cubicBezTo>
                    <a:pt x="56060" y="27057"/>
                    <a:pt x="56069" y="30856"/>
                    <a:pt x="55683" y="31949"/>
                  </a:cubicBezTo>
                  <a:cubicBezTo>
                    <a:pt x="55375" y="32046"/>
                    <a:pt x="54265" y="32263"/>
                    <a:pt x="50251" y="32485"/>
                  </a:cubicBezTo>
                  <a:cubicBezTo>
                    <a:pt x="49990" y="32500"/>
                    <a:pt x="49776" y="32693"/>
                    <a:pt x="49738" y="32951"/>
                  </a:cubicBezTo>
                  <a:cubicBezTo>
                    <a:pt x="49390" y="35333"/>
                    <a:pt x="48663" y="37609"/>
                    <a:pt x="47579" y="39716"/>
                  </a:cubicBezTo>
                  <a:cubicBezTo>
                    <a:pt x="47471" y="39930"/>
                    <a:pt x="47512" y="40187"/>
                    <a:pt x="47682" y="40357"/>
                  </a:cubicBezTo>
                  <a:cubicBezTo>
                    <a:pt x="49683" y="42335"/>
                    <a:pt x="51068" y="43709"/>
                    <a:pt x="51502" y="44140"/>
                  </a:cubicBezTo>
                  <a:cubicBezTo>
                    <a:pt x="51311" y="44644"/>
                    <a:pt x="50175" y="46185"/>
                    <a:pt x="45300" y="50857"/>
                  </a:cubicBezTo>
                  <a:cubicBezTo>
                    <a:pt x="45191" y="50963"/>
                    <a:pt x="45095" y="51057"/>
                    <a:pt x="45010" y="51136"/>
                  </a:cubicBezTo>
                  <a:cubicBezTo>
                    <a:pt x="44620" y="50843"/>
                    <a:pt x="43665" y="50017"/>
                    <a:pt x="41324" y="47726"/>
                  </a:cubicBezTo>
                  <a:cubicBezTo>
                    <a:pt x="41219" y="47622"/>
                    <a:pt x="41080" y="47569"/>
                    <a:pt x="40941" y="47569"/>
                  </a:cubicBezTo>
                  <a:cubicBezTo>
                    <a:pt x="40833" y="47569"/>
                    <a:pt x="40724" y="47601"/>
                    <a:pt x="40630" y="47667"/>
                  </a:cubicBezTo>
                  <a:cubicBezTo>
                    <a:pt x="38676" y="49026"/>
                    <a:pt x="36519" y="50052"/>
                    <a:pt x="34220" y="50717"/>
                  </a:cubicBezTo>
                  <a:cubicBezTo>
                    <a:pt x="33982" y="50784"/>
                    <a:pt x="33821" y="51001"/>
                    <a:pt x="33821" y="51244"/>
                  </a:cubicBezTo>
                  <a:cubicBezTo>
                    <a:pt x="33836" y="53444"/>
                    <a:pt x="33842" y="54959"/>
                    <a:pt x="33842" y="55489"/>
                  </a:cubicBezTo>
                  <a:cubicBezTo>
                    <a:pt x="33522" y="55618"/>
                    <a:pt x="32339" y="55899"/>
                    <a:pt x="28064" y="55899"/>
                  </a:cubicBezTo>
                  <a:cubicBezTo>
                    <a:pt x="26731" y="55899"/>
                    <a:pt x="25489" y="55873"/>
                    <a:pt x="24701" y="55858"/>
                  </a:cubicBezTo>
                  <a:cubicBezTo>
                    <a:pt x="24554" y="55856"/>
                    <a:pt x="24420" y="55853"/>
                    <a:pt x="24305" y="55850"/>
                  </a:cubicBezTo>
                  <a:cubicBezTo>
                    <a:pt x="24247" y="55416"/>
                    <a:pt x="24162" y="54338"/>
                    <a:pt x="24121" y="51643"/>
                  </a:cubicBezTo>
                  <a:cubicBezTo>
                    <a:pt x="24118" y="51388"/>
                    <a:pt x="23936" y="51168"/>
                    <a:pt x="23684" y="51115"/>
                  </a:cubicBezTo>
                  <a:cubicBezTo>
                    <a:pt x="20992" y="50553"/>
                    <a:pt x="18455" y="49489"/>
                    <a:pt x="16143" y="47957"/>
                  </a:cubicBezTo>
                  <a:cubicBezTo>
                    <a:pt x="16051" y="47896"/>
                    <a:pt x="15946" y="47866"/>
                    <a:pt x="15841" y="47866"/>
                  </a:cubicBezTo>
                  <a:cubicBezTo>
                    <a:pt x="15702" y="47866"/>
                    <a:pt x="15563" y="47919"/>
                    <a:pt x="15458" y="48021"/>
                  </a:cubicBezTo>
                  <a:cubicBezTo>
                    <a:pt x="13322" y="50102"/>
                    <a:pt x="12437" y="50860"/>
                    <a:pt x="12074" y="51136"/>
                  </a:cubicBezTo>
                  <a:cubicBezTo>
                    <a:pt x="11989" y="51054"/>
                    <a:pt x="11892" y="50963"/>
                    <a:pt x="11784" y="50857"/>
                  </a:cubicBezTo>
                  <a:cubicBezTo>
                    <a:pt x="6909" y="46185"/>
                    <a:pt x="5775" y="44646"/>
                    <a:pt x="5582" y="44143"/>
                  </a:cubicBezTo>
                  <a:cubicBezTo>
                    <a:pt x="5980" y="43744"/>
                    <a:pt x="7178" y="42555"/>
                    <a:pt x="8910" y="40847"/>
                  </a:cubicBezTo>
                  <a:cubicBezTo>
                    <a:pt x="9083" y="40674"/>
                    <a:pt x="9121" y="40410"/>
                    <a:pt x="9004" y="40193"/>
                  </a:cubicBezTo>
                  <a:cubicBezTo>
                    <a:pt x="7926" y="38219"/>
                    <a:pt x="7164" y="36065"/>
                    <a:pt x="6739" y="33798"/>
                  </a:cubicBezTo>
                  <a:cubicBezTo>
                    <a:pt x="6689" y="33537"/>
                    <a:pt x="6455" y="33388"/>
                    <a:pt x="6197" y="33350"/>
                  </a:cubicBezTo>
                  <a:cubicBezTo>
                    <a:pt x="3812" y="33364"/>
                    <a:pt x="2169" y="33370"/>
                    <a:pt x="1618" y="33370"/>
                  </a:cubicBezTo>
                  <a:cubicBezTo>
                    <a:pt x="1398" y="32881"/>
                    <a:pt x="1111" y="30985"/>
                    <a:pt x="1255" y="24229"/>
                  </a:cubicBezTo>
                  <a:cubicBezTo>
                    <a:pt x="1258" y="24083"/>
                    <a:pt x="1260" y="23948"/>
                    <a:pt x="1263" y="23834"/>
                  </a:cubicBezTo>
                  <a:cubicBezTo>
                    <a:pt x="1773" y="23764"/>
                    <a:pt x="3144" y="23667"/>
                    <a:pt x="6818" y="23635"/>
                  </a:cubicBezTo>
                  <a:cubicBezTo>
                    <a:pt x="7055" y="23635"/>
                    <a:pt x="7266" y="23479"/>
                    <a:pt x="7337" y="23251"/>
                  </a:cubicBezTo>
                  <a:cubicBezTo>
                    <a:pt x="8054" y="20948"/>
                    <a:pt x="9182" y="18757"/>
                    <a:pt x="10688" y="16738"/>
                  </a:cubicBezTo>
                  <a:cubicBezTo>
                    <a:pt x="10849" y="16524"/>
                    <a:pt x="10832" y="16225"/>
                    <a:pt x="10647" y="16032"/>
                  </a:cubicBezTo>
                  <a:cubicBezTo>
                    <a:pt x="8784" y="14069"/>
                    <a:pt x="7422" y="12628"/>
                    <a:pt x="6818" y="11989"/>
                  </a:cubicBezTo>
                  <a:cubicBezTo>
                    <a:pt x="8541" y="10111"/>
                    <a:pt x="11221" y="7416"/>
                    <a:pt x="12267" y="6918"/>
                  </a:cubicBezTo>
                  <a:cubicBezTo>
                    <a:pt x="12563" y="7073"/>
                    <a:pt x="13562" y="7753"/>
                    <a:pt x="16826" y="10685"/>
                  </a:cubicBezTo>
                  <a:cubicBezTo>
                    <a:pt x="16929" y="10778"/>
                    <a:pt x="17060" y="10826"/>
                    <a:pt x="17192" y="10826"/>
                  </a:cubicBezTo>
                  <a:cubicBezTo>
                    <a:pt x="17284" y="10826"/>
                    <a:pt x="17377" y="10803"/>
                    <a:pt x="17462" y="10756"/>
                  </a:cubicBezTo>
                  <a:cubicBezTo>
                    <a:pt x="19592" y="9552"/>
                    <a:pt x="21909" y="8722"/>
                    <a:pt x="24349" y="8289"/>
                  </a:cubicBezTo>
                  <a:cubicBezTo>
                    <a:pt x="24604" y="8242"/>
                    <a:pt x="24795" y="8025"/>
                    <a:pt x="24801" y="7764"/>
                  </a:cubicBezTo>
                  <a:cubicBezTo>
                    <a:pt x="24886" y="4527"/>
                    <a:pt x="24950" y="2151"/>
                    <a:pt x="24979" y="1161"/>
                  </a:cubicBezTo>
                  <a:cubicBezTo>
                    <a:pt x="25627" y="1135"/>
                    <a:pt x="26822" y="1096"/>
                    <a:pt x="28085" y="1096"/>
                  </a:cubicBezTo>
                  <a:close/>
                  <a:moveTo>
                    <a:pt x="28088" y="1"/>
                  </a:moveTo>
                  <a:cubicBezTo>
                    <a:pt x="26186" y="1"/>
                    <a:pt x="24437" y="92"/>
                    <a:pt x="24420" y="92"/>
                  </a:cubicBezTo>
                  <a:cubicBezTo>
                    <a:pt x="24133" y="106"/>
                    <a:pt x="23907" y="338"/>
                    <a:pt x="23898" y="622"/>
                  </a:cubicBezTo>
                  <a:cubicBezTo>
                    <a:pt x="23898" y="622"/>
                    <a:pt x="23825" y="3223"/>
                    <a:pt x="23720" y="7293"/>
                  </a:cubicBezTo>
                  <a:cubicBezTo>
                    <a:pt x="21449" y="7741"/>
                    <a:pt x="19284" y="8517"/>
                    <a:pt x="17268" y="9610"/>
                  </a:cubicBezTo>
                  <a:cubicBezTo>
                    <a:pt x="13006" y="5793"/>
                    <a:pt x="12575" y="5793"/>
                    <a:pt x="12259" y="5793"/>
                  </a:cubicBezTo>
                  <a:cubicBezTo>
                    <a:pt x="12197" y="5793"/>
                    <a:pt x="12106" y="5807"/>
                    <a:pt x="12051" y="5825"/>
                  </a:cubicBezTo>
                  <a:cubicBezTo>
                    <a:pt x="10454" y="6358"/>
                    <a:pt x="6150" y="11090"/>
                    <a:pt x="5664" y="11629"/>
                  </a:cubicBezTo>
                  <a:cubicBezTo>
                    <a:pt x="5473" y="11840"/>
                    <a:pt x="5476" y="12165"/>
                    <a:pt x="5673" y="12373"/>
                  </a:cubicBezTo>
                  <a:cubicBezTo>
                    <a:pt x="5673" y="12373"/>
                    <a:pt x="7155" y="13940"/>
                    <a:pt x="9540" y="16457"/>
                  </a:cubicBezTo>
                  <a:cubicBezTo>
                    <a:pt x="8175" y="18358"/>
                    <a:pt x="7126" y="20403"/>
                    <a:pt x="6414" y="22545"/>
                  </a:cubicBezTo>
                  <a:cubicBezTo>
                    <a:pt x="174" y="22603"/>
                    <a:pt x="174" y="22806"/>
                    <a:pt x="174" y="23444"/>
                  </a:cubicBezTo>
                  <a:cubicBezTo>
                    <a:pt x="174" y="23576"/>
                    <a:pt x="168" y="23843"/>
                    <a:pt x="159" y="24206"/>
                  </a:cubicBezTo>
                  <a:cubicBezTo>
                    <a:pt x="1" y="31747"/>
                    <a:pt x="332" y="33666"/>
                    <a:pt x="883" y="34228"/>
                  </a:cubicBezTo>
                  <a:cubicBezTo>
                    <a:pt x="1035" y="34384"/>
                    <a:pt x="1228" y="34469"/>
                    <a:pt x="1430" y="34469"/>
                  </a:cubicBezTo>
                  <a:cubicBezTo>
                    <a:pt x="1609" y="34469"/>
                    <a:pt x="3206" y="34463"/>
                    <a:pt x="5752" y="34448"/>
                  </a:cubicBezTo>
                  <a:cubicBezTo>
                    <a:pt x="6182" y="36528"/>
                    <a:pt x="6885" y="38512"/>
                    <a:pt x="7849" y="40354"/>
                  </a:cubicBezTo>
                  <a:cubicBezTo>
                    <a:pt x="5983" y="42197"/>
                    <a:pt x="4802" y="43372"/>
                    <a:pt x="4676" y="43498"/>
                  </a:cubicBezTo>
                  <a:cubicBezTo>
                    <a:pt x="4533" y="43642"/>
                    <a:pt x="4457" y="43841"/>
                    <a:pt x="4457" y="44058"/>
                  </a:cubicBezTo>
                  <a:cubicBezTo>
                    <a:pt x="4466" y="44843"/>
                    <a:pt x="5588" y="46434"/>
                    <a:pt x="11028" y="51648"/>
                  </a:cubicBezTo>
                  <a:cubicBezTo>
                    <a:pt x="11292" y="51903"/>
                    <a:pt x="11485" y="52088"/>
                    <a:pt x="11582" y="52185"/>
                  </a:cubicBezTo>
                  <a:cubicBezTo>
                    <a:pt x="11684" y="52287"/>
                    <a:pt x="11854" y="52355"/>
                    <a:pt x="11998" y="52355"/>
                  </a:cubicBezTo>
                  <a:cubicBezTo>
                    <a:pt x="12291" y="52355"/>
                    <a:pt x="12566" y="52355"/>
                    <a:pt x="15909" y="49111"/>
                  </a:cubicBezTo>
                  <a:cubicBezTo>
                    <a:pt x="18112" y="50512"/>
                    <a:pt x="20506" y="51514"/>
                    <a:pt x="23034" y="52094"/>
                  </a:cubicBezTo>
                  <a:cubicBezTo>
                    <a:pt x="23116" y="56940"/>
                    <a:pt x="23309" y="56940"/>
                    <a:pt x="23913" y="56940"/>
                  </a:cubicBezTo>
                  <a:cubicBezTo>
                    <a:pt x="24048" y="56940"/>
                    <a:pt x="24314" y="56945"/>
                    <a:pt x="24678" y="56951"/>
                  </a:cubicBezTo>
                  <a:cubicBezTo>
                    <a:pt x="25471" y="56969"/>
                    <a:pt x="26722" y="56995"/>
                    <a:pt x="28064" y="56995"/>
                  </a:cubicBezTo>
                  <a:cubicBezTo>
                    <a:pt x="34433" y="56995"/>
                    <a:pt x="34940" y="56427"/>
                    <a:pt x="34940" y="55680"/>
                  </a:cubicBezTo>
                  <a:cubicBezTo>
                    <a:pt x="34940" y="55513"/>
                    <a:pt x="34934" y="54024"/>
                    <a:pt x="34920" y="51648"/>
                  </a:cubicBezTo>
                  <a:cubicBezTo>
                    <a:pt x="37041" y="50998"/>
                    <a:pt x="39045" y="50049"/>
                    <a:pt x="40882" y="48821"/>
                  </a:cubicBezTo>
                  <a:cubicBezTo>
                    <a:pt x="44506" y="52355"/>
                    <a:pt x="44787" y="52355"/>
                    <a:pt x="45089" y="52355"/>
                  </a:cubicBezTo>
                  <a:cubicBezTo>
                    <a:pt x="45232" y="52355"/>
                    <a:pt x="45402" y="52287"/>
                    <a:pt x="45505" y="52185"/>
                  </a:cubicBezTo>
                  <a:cubicBezTo>
                    <a:pt x="45601" y="52088"/>
                    <a:pt x="45795" y="51903"/>
                    <a:pt x="46058" y="51648"/>
                  </a:cubicBezTo>
                  <a:cubicBezTo>
                    <a:pt x="51499" y="46434"/>
                    <a:pt x="52621" y="44843"/>
                    <a:pt x="52630" y="44058"/>
                  </a:cubicBezTo>
                  <a:cubicBezTo>
                    <a:pt x="52630" y="43841"/>
                    <a:pt x="52554" y="43642"/>
                    <a:pt x="52410" y="43498"/>
                  </a:cubicBezTo>
                  <a:cubicBezTo>
                    <a:pt x="52272" y="43360"/>
                    <a:pt x="50895" y="41992"/>
                    <a:pt x="48736" y="39859"/>
                  </a:cubicBezTo>
                  <a:cubicBezTo>
                    <a:pt x="49709" y="37879"/>
                    <a:pt x="50386" y="35761"/>
                    <a:pt x="50755" y="33555"/>
                  </a:cubicBezTo>
                  <a:cubicBezTo>
                    <a:pt x="56277" y="33232"/>
                    <a:pt x="56433" y="32922"/>
                    <a:pt x="56608" y="32567"/>
                  </a:cubicBezTo>
                  <a:cubicBezTo>
                    <a:pt x="57361" y="31061"/>
                    <a:pt x="57060" y="24672"/>
                    <a:pt x="57021" y="23948"/>
                  </a:cubicBezTo>
                  <a:cubicBezTo>
                    <a:pt x="57007" y="23664"/>
                    <a:pt x="56775" y="23438"/>
                    <a:pt x="56491" y="23430"/>
                  </a:cubicBezTo>
                  <a:cubicBezTo>
                    <a:pt x="56491" y="23430"/>
                    <a:pt x="54027" y="23359"/>
                    <a:pt x="50137" y="23257"/>
                  </a:cubicBezTo>
                  <a:cubicBezTo>
                    <a:pt x="49463" y="20983"/>
                    <a:pt x="48455" y="18848"/>
                    <a:pt x="47128" y="16896"/>
                  </a:cubicBezTo>
                  <a:cubicBezTo>
                    <a:pt x="49756" y="14128"/>
                    <a:pt x="51414" y="12373"/>
                    <a:pt x="51414" y="12373"/>
                  </a:cubicBezTo>
                  <a:cubicBezTo>
                    <a:pt x="51610" y="12165"/>
                    <a:pt x="51613" y="11840"/>
                    <a:pt x="51423" y="11629"/>
                  </a:cubicBezTo>
                  <a:cubicBezTo>
                    <a:pt x="50936" y="11090"/>
                    <a:pt x="46633" y="6358"/>
                    <a:pt x="45036" y="5825"/>
                  </a:cubicBezTo>
                  <a:cubicBezTo>
                    <a:pt x="44980" y="5807"/>
                    <a:pt x="44887" y="5793"/>
                    <a:pt x="44828" y="5793"/>
                  </a:cubicBezTo>
                  <a:cubicBezTo>
                    <a:pt x="44503" y="5793"/>
                    <a:pt x="44060" y="5793"/>
                    <a:pt x="39525" y="9871"/>
                  </a:cubicBezTo>
                  <a:cubicBezTo>
                    <a:pt x="37820" y="8895"/>
                    <a:pt x="35995" y="8145"/>
                    <a:pt x="34094" y="7636"/>
                  </a:cubicBezTo>
                  <a:cubicBezTo>
                    <a:pt x="33748" y="859"/>
                    <a:pt x="33417" y="695"/>
                    <a:pt x="33036" y="502"/>
                  </a:cubicBezTo>
                  <a:cubicBezTo>
                    <a:pt x="32790" y="379"/>
                    <a:pt x="32034" y="1"/>
                    <a:pt x="280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7" name="Google Shape;827;p39"/>
            <p:cNvSpPr/>
            <p:nvPr/>
          </p:nvSpPr>
          <p:spPr>
            <a:xfrm>
              <a:off x="7935969" y="2072813"/>
              <a:ext cx="394562" cy="394644"/>
            </a:xfrm>
            <a:custGeom>
              <a:avLst/>
              <a:gdLst/>
              <a:ahLst/>
              <a:cxnLst/>
              <a:rect l="l" t="t" r="r" b="b"/>
              <a:pathLst>
                <a:path w="32887" h="32887" extrusionOk="0">
                  <a:moveTo>
                    <a:pt x="16445" y="1093"/>
                  </a:moveTo>
                  <a:cubicBezTo>
                    <a:pt x="24906" y="1093"/>
                    <a:pt x="31791" y="7981"/>
                    <a:pt x="31791" y="16442"/>
                  </a:cubicBezTo>
                  <a:cubicBezTo>
                    <a:pt x="31791" y="24906"/>
                    <a:pt x="24906" y="31791"/>
                    <a:pt x="16445" y="31791"/>
                  </a:cubicBezTo>
                  <a:cubicBezTo>
                    <a:pt x="7981" y="31791"/>
                    <a:pt x="1096" y="24906"/>
                    <a:pt x="1096" y="16442"/>
                  </a:cubicBezTo>
                  <a:cubicBezTo>
                    <a:pt x="1096" y="7981"/>
                    <a:pt x="7981" y="1093"/>
                    <a:pt x="16445" y="1093"/>
                  </a:cubicBezTo>
                  <a:close/>
                  <a:moveTo>
                    <a:pt x="16445" y="0"/>
                  </a:moveTo>
                  <a:cubicBezTo>
                    <a:pt x="7378" y="0"/>
                    <a:pt x="1" y="7374"/>
                    <a:pt x="1" y="16442"/>
                  </a:cubicBezTo>
                  <a:cubicBezTo>
                    <a:pt x="1" y="25509"/>
                    <a:pt x="7378" y="32886"/>
                    <a:pt x="16445" y="32886"/>
                  </a:cubicBezTo>
                  <a:cubicBezTo>
                    <a:pt x="25510" y="32886"/>
                    <a:pt x="32887" y="25509"/>
                    <a:pt x="32887" y="16442"/>
                  </a:cubicBezTo>
                  <a:cubicBezTo>
                    <a:pt x="32887" y="7374"/>
                    <a:pt x="25510" y="0"/>
                    <a:pt x="16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8" name="Google Shape;828;p39"/>
            <p:cNvSpPr/>
            <p:nvPr/>
          </p:nvSpPr>
          <p:spPr>
            <a:xfrm>
              <a:off x="8023311" y="2162285"/>
              <a:ext cx="219878" cy="219912"/>
            </a:xfrm>
            <a:custGeom>
              <a:avLst/>
              <a:gdLst/>
              <a:ahLst/>
              <a:cxnLst/>
              <a:rect l="l" t="t" r="r" b="b"/>
              <a:pathLst>
                <a:path w="18327" h="18326" extrusionOk="0">
                  <a:moveTo>
                    <a:pt x="9165" y="1096"/>
                  </a:moveTo>
                  <a:cubicBezTo>
                    <a:pt x="13612" y="1096"/>
                    <a:pt x="17231" y="4714"/>
                    <a:pt x="17231" y="9165"/>
                  </a:cubicBezTo>
                  <a:cubicBezTo>
                    <a:pt x="17231" y="13612"/>
                    <a:pt x="13612" y="17233"/>
                    <a:pt x="9165" y="17233"/>
                  </a:cubicBezTo>
                  <a:cubicBezTo>
                    <a:pt x="4715" y="17233"/>
                    <a:pt x="1097" y="13612"/>
                    <a:pt x="1097" y="9165"/>
                  </a:cubicBezTo>
                  <a:cubicBezTo>
                    <a:pt x="1097" y="4714"/>
                    <a:pt x="4715" y="1096"/>
                    <a:pt x="9165" y="1096"/>
                  </a:cubicBezTo>
                  <a:close/>
                  <a:moveTo>
                    <a:pt x="9165" y="0"/>
                  </a:moveTo>
                  <a:cubicBezTo>
                    <a:pt x="4111" y="0"/>
                    <a:pt x="1" y="4111"/>
                    <a:pt x="1" y="9165"/>
                  </a:cubicBezTo>
                  <a:cubicBezTo>
                    <a:pt x="1" y="14215"/>
                    <a:pt x="4111" y="18326"/>
                    <a:pt x="9165" y="18326"/>
                  </a:cubicBezTo>
                  <a:cubicBezTo>
                    <a:pt x="14216" y="18326"/>
                    <a:pt x="18326" y="14215"/>
                    <a:pt x="18326" y="9165"/>
                  </a:cubicBezTo>
                  <a:cubicBezTo>
                    <a:pt x="18326" y="4111"/>
                    <a:pt x="14216" y="0"/>
                    <a:pt x="9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29" name="Google Shape;829;p39"/>
          <p:cNvSpPr/>
          <p:nvPr/>
        </p:nvSpPr>
        <p:spPr>
          <a:xfrm>
            <a:off x="8267535" y="3508240"/>
            <a:ext cx="806936" cy="1778768"/>
          </a:xfrm>
          <a:custGeom>
            <a:avLst/>
            <a:gdLst/>
            <a:ahLst/>
            <a:cxnLst/>
            <a:rect l="l" t="t" r="r" b="b"/>
            <a:pathLst>
              <a:path w="50444" h="111173" extrusionOk="0">
                <a:moveTo>
                  <a:pt x="20052" y="0"/>
                </a:moveTo>
                <a:cubicBezTo>
                  <a:pt x="18289" y="0"/>
                  <a:pt x="17073" y="324"/>
                  <a:pt x="16700" y="1103"/>
                </a:cubicBezTo>
                <a:cubicBezTo>
                  <a:pt x="16700" y="1103"/>
                  <a:pt x="299" y="77308"/>
                  <a:pt x="147" y="79364"/>
                </a:cubicBezTo>
                <a:cubicBezTo>
                  <a:pt x="1" y="81336"/>
                  <a:pt x="7885" y="111173"/>
                  <a:pt x="10729" y="111173"/>
                </a:cubicBezTo>
                <a:cubicBezTo>
                  <a:pt x="10856" y="111173"/>
                  <a:pt x="10972" y="111114"/>
                  <a:pt x="11077" y="110990"/>
                </a:cubicBezTo>
                <a:cubicBezTo>
                  <a:pt x="18706" y="102084"/>
                  <a:pt x="32148" y="86079"/>
                  <a:pt x="32148" y="86079"/>
                </a:cubicBezTo>
                <a:lnTo>
                  <a:pt x="50444" y="7768"/>
                </a:lnTo>
                <a:cubicBezTo>
                  <a:pt x="50444" y="7768"/>
                  <a:pt x="28689" y="0"/>
                  <a:pt x="200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0" name="Google Shape;830;p39"/>
          <p:cNvSpPr/>
          <p:nvPr/>
        </p:nvSpPr>
        <p:spPr>
          <a:xfrm>
            <a:off x="8258626" y="3499488"/>
            <a:ext cx="825412" cy="1796272"/>
          </a:xfrm>
          <a:custGeom>
            <a:avLst/>
            <a:gdLst/>
            <a:ahLst/>
            <a:cxnLst/>
            <a:rect l="l" t="t" r="r" b="b"/>
            <a:pathLst>
              <a:path w="51599" h="112267" extrusionOk="0">
                <a:moveTo>
                  <a:pt x="20611" y="1096"/>
                </a:moveTo>
                <a:cubicBezTo>
                  <a:pt x="28366" y="1096"/>
                  <a:pt x="47169" y="7553"/>
                  <a:pt x="50356" y="8670"/>
                </a:cubicBezTo>
                <a:lnTo>
                  <a:pt x="32204" y="86374"/>
                </a:lnTo>
                <a:cubicBezTo>
                  <a:pt x="31053" y="87745"/>
                  <a:pt x="18493" y="102690"/>
                  <a:pt x="11248" y="111148"/>
                </a:cubicBezTo>
                <a:cubicBezTo>
                  <a:pt x="10571" y="110770"/>
                  <a:pt x="8629" y="107243"/>
                  <a:pt x="5298" y="96060"/>
                </a:cubicBezTo>
                <a:cubicBezTo>
                  <a:pt x="2904" y="88021"/>
                  <a:pt x="1193" y="80746"/>
                  <a:pt x="1252" y="79952"/>
                </a:cubicBezTo>
                <a:cubicBezTo>
                  <a:pt x="1369" y="78356"/>
                  <a:pt x="12103" y="28202"/>
                  <a:pt x="17778" y="1841"/>
                </a:cubicBezTo>
                <a:cubicBezTo>
                  <a:pt x="17957" y="1542"/>
                  <a:pt x="18566" y="1096"/>
                  <a:pt x="20611" y="1096"/>
                </a:cubicBezTo>
                <a:close/>
                <a:moveTo>
                  <a:pt x="20611" y="1"/>
                </a:moveTo>
                <a:cubicBezTo>
                  <a:pt x="18478" y="1"/>
                  <a:pt x="17218" y="464"/>
                  <a:pt x="16764" y="1413"/>
                </a:cubicBezTo>
                <a:cubicBezTo>
                  <a:pt x="16747" y="1454"/>
                  <a:pt x="16732" y="1495"/>
                  <a:pt x="16723" y="1536"/>
                </a:cubicBezTo>
                <a:cubicBezTo>
                  <a:pt x="16052" y="4650"/>
                  <a:pt x="311" y="77799"/>
                  <a:pt x="159" y="79873"/>
                </a:cubicBezTo>
                <a:cubicBezTo>
                  <a:pt x="1" y="81988"/>
                  <a:pt x="6973" y="108180"/>
                  <a:pt x="10252" y="111710"/>
                </a:cubicBezTo>
                <a:cubicBezTo>
                  <a:pt x="10600" y="112085"/>
                  <a:pt x="10937" y="112267"/>
                  <a:pt x="11286" y="112267"/>
                </a:cubicBezTo>
                <a:cubicBezTo>
                  <a:pt x="11491" y="112267"/>
                  <a:pt x="11787" y="112202"/>
                  <a:pt x="12051" y="111895"/>
                </a:cubicBezTo>
                <a:cubicBezTo>
                  <a:pt x="19592" y="103088"/>
                  <a:pt x="32992" y="87139"/>
                  <a:pt x="33124" y="86978"/>
                </a:cubicBezTo>
                <a:cubicBezTo>
                  <a:pt x="33179" y="86913"/>
                  <a:pt x="33221" y="86834"/>
                  <a:pt x="33238" y="86752"/>
                </a:cubicBezTo>
                <a:lnTo>
                  <a:pt x="51534" y="8441"/>
                </a:lnTo>
                <a:cubicBezTo>
                  <a:pt x="51599" y="8169"/>
                  <a:pt x="51446" y="7893"/>
                  <a:pt x="51185" y="7800"/>
                </a:cubicBezTo>
                <a:cubicBezTo>
                  <a:pt x="50295" y="7480"/>
                  <a:pt x="29245" y="1"/>
                  <a:pt x="206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1" name="Google Shape;831;p39"/>
          <p:cNvSpPr/>
          <p:nvPr/>
        </p:nvSpPr>
        <p:spPr>
          <a:xfrm>
            <a:off x="8255538" y="3952048"/>
            <a:ext cx="744837" cy="947008"/>
          </a:xfrm>
          <a:custGeom>
            <a:avLst/>
            <a:gdLst/>
            <a:ahLst/>
            <a:cxnLst/>
            <a:rect l="l" t="t" r="r" b="b"/>
            <a:pathLst>
              <a:path w="46562" h="59188" extrusionOk="0">
                <a:moveTo>
                  <a:pt x="11605" y="0"/>
                </a:moveTo>
                <a:cubicBezTo>
                  <a:pt x="8294" y="0"/>
                  <a:pt x="0" y="51486"/>
                  <a:pt x="0" y="51486"/>
                </a:cubicBezTo>
                <a:lnTo>
                  <a:pt x="0" y="51486"/>
                </a:lnTo>
                <a:cubicBezTo>
                  <a:pt x="0" y="51486"/>
                  <a:pt x="5380" y="47627"/>
                  <a:pt x="7793" y="47627"/>
                </a:cubicBezTo>
                <a:cubicBezTo>
                  <a:pt x="8215" y="47627"/>
                  <a:pt x="8547" y="47745"/>
                  <a:pt x="8743" y="48023"/>
                </a:cubicBezTo>
                <a:cubicBezTo>
                  <a:pt x="10061" y="49886"/>
                  <a:pt x="15639" y="57538"/>
                  <a:pt x="16673" y="57615"/>
                </a:cubicBezTo>
                <a:cubicBezTo>
                  <a:pt x="16678" y="57615"/>
                  <a:pt x="16682" y="57615"/>
                  <a:pt x="16686" y="57615"/>
                </a:cubicBezTo>
                <a:cubicBezTo>
                  <a:pt x="17663" y="57615"/>
                  <a:pt x="23297" y="50226"/>
                  <a:pt x="25821" y="50226"/>
                </a:cubicBezTo>
                <a:cubicBezTo>
                  <a:pt x="26081" y="50226"/>
                  <a:pt x="26308" y="50305"/>
                  <a:pt x="26494" y="50478"/>
                </a:cubicBezTo>
                <a:cubicBezTo>
                  <a:pt x="28409" y="52269"/>
                  <a:pt x="31582" y="59187"/>
                  <a:pt x="33340" y="59187"/>
                </a:cubicBezTo>
                <a:cubicBezTo>
                  <a:pt x="33411" y="59187"/>
                  <a:pt x="33479" y="59176"/>
                  <a:pt x="33545" y="59153"/>
                </a:cubicBezTo>
                <a:cubicBezTo>
                  <a:pt x="33545" y="59153"/>
                  <a:pt x="45830" y="8290"/>
                  <a:pt x="46196" y="7194"/>
                </a:cubicBezTo>
                <a:cubicBezTo>
                  <a:pt x="46562" y="6099"/>
                  <a:pt x="14924" y="368"/>
                  <a:pt x="11640" y="2"/>
                </a:cubicBezTo>
                <a:cubicBezTo>
                  <a:pt x="11628" y="1"/>
                  <a:pt x="11617" y="0"/>
                  <a:pt x="1160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2" name="Google Shape;832;p39"/>
          <p:cNvSpPr/>
          <p:nvPr/>
        </p:nvSpPr>
        <p:spPr>
          <a:xfrm>
            <a:off x="8321236" y="5021152"/>
            <a:ext cx="307600" cy="284848"/>
          </a:xfrm>
          <a:custGeom>
            <a:avLst/>
            <a:gdLst/>
            <a:ahLst/>
            <a:cxnLst/>
            <a:rect l="l" t="t" r="r" b="b"/>
            <a:pathLst>
              <a:path w="19229" h="17803" extrusionOk="0">
                <a:moveTo>
                  <a:pt x="1" y="1"/>
                </a:moveTo>
                <a:cubicBezTo>
                  <a:pt x="1" y="1"/>
                  <a:pt x="4339" y="17803"/>
                  <a:pt x="6000" y="17803"/>
                </a:cubicBezTo>
                <a:cubicBezTo>
                  <a:pt x="6008" y="17803"/>
                  <a:pt x="6016" y="17802"/>
                  <a:pt x="6024" y="17802"/>
                </a:cubicBezTo>
                <a:cubicBezTo>
                  <a:pt x="8626" y="17526"/>
                  <a:pt x="14925" y="11093"/>
                  <a:pt x="18212" y="4518"/>
                </a:cubicBezTo>
                <a:cubicBezTo>
                  <a:pt x="19228" y="2482"/>
                  <a:pt x="1" y="1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3" name="Google Shape;833;p39"/>
          <p:cNvSpPr/>
          <p:nvPr/>
        </p:nvSpPr>
        <p:spPr>
          <a:xfrm>
            <a:off x="7752668" y="2295264"/>
            <a:ext cx="2027113" cy="1727296"/>
          </a:xfrm>
          <a:custGeom>
            <a:avLst/>
            <a:gdLst/>
            <a:ahLst/>
            <a:cxnLst/>
            <a:rect l="l" t="t" r="r" b="b"/>
            <a:pathLst>
              <a:path w="126721" h="107956" extrusionOk="0">
                <a:moveTo>
                  <a:pt x="65456" y="1"/>
                </a:moveTo>
                <a:cubicBezTo>
                  <a:pt x="52312" y="1"/>
                  <a:pt x="39582" y="5023"/>
                  <a:pt x="30270" y="17787"/>
                </a:cubicBezTo>
                <a:cubicBezTo>
                  <a:pt x="1" y="59283"/>
                  <a:pt x="44573" y="84022"/>
                  <a:pt x="44573" y="84022"/>
                </a:cubicBezTo>
                <a:lnTo>
                  <a:pt x="42736" y="102189"/>
                </a:lnTo>
                <a:cubicBezTo>
                  <a:pt x="42736" y="102189"/>
                  <a:pt x="62989" y="107956"/>
                  <a:pt x="72584" y="107956"/>
                </a:cubicBezTo>
                <a:cubicBezTo>
                  <a:pt x="75131" y="107956"/>
                  <a:pt x="76927" y="107550"/>
                  <a:pt x="77394" y="106522"/>
                </a:cubicBezTo>
                <a:cubicBezTo>
                  <a:pt x="79624" y="101617"/>
                  <a:pt x="82970" y="90397"/>
                  <a:pt x="82970" y="90397"/>
                </a:cubicBezTo>
                <a:cubicBezTo>
                  <a:pt x="82970" y="90397"/>
                  <a:pt x="125169" y="85633"/>
                  <a:pt x="126209" y="45317"/>
                </a:cubicBezTo>
                <a:cubicBezTo>
                  <a:pt x="126720" y="25448"/>
                  <a:pt x="95042" y="1"/>
                  <a:pt x="654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4" name="Google Shape;834;p39"/>
          <p:cNvSpPr/>
          <p:nvPr/>
        </p:nvSpPr>
        <p:spPr>
          <a:xfrm>
            <a:off x="8413056" y="3740800"/>
            <a:ext cx="654152" cy="335856"/>
          </a:xfrm>
          <a:custGeom>
            <a:avLst/>
            <a:gdLst/>
            <a:ahLst/>
            <a:cxnLst/>
            <a:rect l="l" t="t" r="r" b="b"/>
            <a:pathLst>
              <a:path w="40893" h="20991" extrusionOk="0">
                <a:moveTo>
                  <a:pt x="2821" y="1"/>
                </a:moveTo>
                <a:lnTo>
                  <a:pt x="0" y="14280"/>
                </a:lnTo>
                <a:cubicBezTo>
                  <a:pt x="0" y="14280"/>
                  <a:pt x="30206" y="20990"/>
                  <a:pt x="35798" y="20990"/>
                </a:cubicBezTo>
                <a:cubicBezTo>
                  <a:pt x="36211" y="20990"/>
                  <a:pt x="36490" y="20954"/>
                  <a:pt x="36612" y="20875"/>
                </a:cubicBezTo>
                <a:cubicBezTo>
                  <a:pt x="38394" y="19735"/>
                  <a:pt x="40576" y="8377"/>
                  <a:pt x="40735" y="7187"/>
                </a:cubicBezTo>
                <a:cubicBezTo>
                  <a:pt x="40893" y="5998"/>
                  <a:pt x="2821" y="1"/>
                  <a:pt x="282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5" name="Google Shape;835;p39"/>
          <p:cNvSpPr/>
          <p:nvPr/>
        </p:nvSpPr>
        <p:spPr>
          <a:xfrm>
            <a:off x="8403539" y="3732096"/>
            <a:ext cx="672532" cy="353344"/>
          </a:xfrm>
          <a:custGeom>
            <a:avLst/>
            <a:gdLst/>
            <a:ahLst/>
            <a:cxnLst/>
            <a:rect l="l" t="t" r="r" b="b"/>
            <a:pathLst>
              <a:path w="42042" h="22084" extrusionOk="0">
                <a:moveTo>
                  <a:pt x="3853" y="1169"/>
                </a:moveTo>
                <a:cubicBezTo>
                  <a:pt x="17271" y="3290"/>
                  <a:pt x="38233" y="6861"/>
                  <a:pt x="40744" y="7963"/>
                </a:cubicBezTo>
                <a:cubicBezTo>
                  <a:pt x="40313" y="10723"/>
                  <a:pt x="38239" y="20109"/>
                  <a:pt x="36944" y="20941"/>
                </a:cubicBezTo>
                <a:cubicBezTo>
                  <a:pt x="36938" y="20944"/>
                  <a:pt x="36821" y="20988"/>
                  <a:pt x="36396" y="20988"/>
                </a:cubicBezTo>
                <a:cubicBezTo>
                  <a:pt x="31333" y="20988"/>
                  <a:pt x="5271" y="15293"/>
                  <a:pt x="1237" y="14405"/>
                </a:cubicBezTo>
                <a:lnTo>
                  <a:pt x="3853" y="1169"/>
                </a:lnTo>
                <a:close/>
                <a:moveTo>
                  <a:pt x="3422" y="0"/>
                </a:moveTo>
                <a:cubicBezTo>
                  <a:pt x="3163" y="0"/>
                  <a:pt x="2933" y="179"/>
                  <a:pt x="2880" y="439"/>
                </a:cubicBezTo>
                <a:lnTo>
                  <a:pt x="56" y="14719"/>
                </a:lnTo>
                <a:cubicBezTo>
                  <a:pt x="0" y="15009"/>
                  <a:pt x="185" y="15296"/>
                  <a:pt x="475" y="15360"/>
                </a:cubicBezTo>
                <a:cubicBezTo>
                  <a:pt x="1711" y="15633"/>
                  <a:pt x="30812" y="22081"/>
                  <a:pt x="36396" y="22081"/>
                </a:cubicBezTo>
                <a:lnTo>
                  <a:pt x="36396" y="22084"/>
                </a:lnTo>
                <a:cubicBezTo>
                  <a:pt x="36953" y="22084"/>
                  <a:pt x="37284" y="22022"/>
                  <a:pt x="37503" y="21882"/>
                </a:cubicBezTo>
                <a:cubicBezTo>
                  <a:pt x="39680" y="20487"/>
                  <a:pt x="41857" y="7928"/>
                  <a:pt x="41872" y="7805"/>
                </a:cubicBezTo>
                <a:cubicBezTo>
                  <a:pt x="41971" y="7069"/>
                  <a:pt x="42041" y="6539"/>
                  <a:pt x="22527" y="3155"/>
                </a:cubicBezTo>
                <a:cubicBezTo>
                  <a:pt x="13134" y="1523"/>
                  <a:pt x="3598" y="20"/>
                  <a:pt x="3501" y="6"/>
                </a:cubicBezTo>
                <a:cubicBezTo>
                  <a:pt x="3475" y="2"/>
                  <a:pt x="3448" y="0"/>
                  <a:pt x="34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6" name="Google Shape;836;p39"/>
          <p:cNvSpPr/>
          <p:nvPr/>
        </p:nvSpPr>
        <p:spPr>
          <a:xfrm>
            <a:off x="8413329" y="3883488"/>
            <a:ext cx="606737" cy="153952"/>
          </a:xfrm>
          <a:custGeom>
            <a:avLst/>
            <a:gdLst/>
            <a:ahLst/>
            <a:cxnLst/>
            <a:rect l="l" t="t" r="r" b="b"/>
            <a:pathLst>
              <a:path w="37929" h="9622" extrusionOk="0">
                <a:moveTo>
                  <a:pt x="598" y="1"/>
                </a:moveTo>
                <a:cubicBezTo>
                  <a:pt x="351" y="1"/>
                  <a:pt x="126" y="172"/>
                  <a:pt x="68" y="423"/>
                </a:cubicBezTo>
                <a:cubicBezTo>
                  <a:pt x="1" y="719"/>
                  <a:pt x="182" y="1015"/>
                  <a:pt x="478" y="1082"/>
                </a:cubicBezTo>
                <a:lnTo>
                  <a:pt x="37205" y="9607"/>
                </a:lnTo>
                <a:cubicBezTo>
                  <a:pt x="37246" y="9616"/>
                  <a:pt x="37287" y="9619"/>
                  <a:pt x="37328" y="9619"/>
                </a:cubicBezTo>
                <a:lnTo>
                  <a:pt x="37328" y="9622"/>
                </a:lnTo>
                <a:cubicBezTo>
                  <a:pt x="37577" y="9622"/>
                  <a:pt x="37802" y="9449"/>
                  <a:pt x="37861" y="9197"/>
                </a:cubicBezTo>
                <a:cubicBezTo>
                  <a:pt x="37928" y="8901"/>
                  <a:pt x="37747" y="8608"/>
                  <a:pt x="37451" y="8541"/>
                </a:cubicBezTo>
                <a:lnTo>
                  <a:pt x="724" y="15"/>
                </a:lnTo>
                <a:cubicBezTo>
                  <a:pt x="682" y="5"/>
                  <a:pt x="640" y="1"/>
                  <a:pt x="5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7" name="Google Shape;837;p39"/>
          <p:cNvSpPr/>
          <p:nvPr/>
        </p:nvSpPr>
        <p:spPr>
          <a:xfrm>
            <a:off x="8447866" y="3802576"/>
            <a:ext cx="592068" cy="137040"/>
          </a:xfrm>
          <a:custGeom>
            <a:avLst/>
            <a:gdLst/>
            <a:ahLst/>
            <a:cxnLst/>
            <a:rect l="l" t="t" r="r" b="b"/>
            <a:pathLst>
              <a:path w="37012" h="8565" extrusionOk="0">
                <a:moveTo>
                  <a:pt x="595" y="0"/>
                </a:moveTo>
                <a:cubicBezTo>
                  <a:pt x="342" y="0"/>
                  <a:pt x="116" y="180"/>
                  <a:pt x="62" y="438"/>
                </a:cubicBezTo>
                <a:cubicBezTo>
                  <a:pt x="1" y="734"/>
                  <a:pt x="188" y="1024"/>
                  <a:pt x="487" y="1085"/>
                </a:cubicBezTo>
                <a:lnTo>
                  <a:pt x="36303" y="8553"/>
                </a:lnTo>
                <a:cubicBezTo>
                  <a:pt x="36338" y="8562"/>
                  <a:pt x="36376" y="8565"/>
                  <a:pt x="36414" y="8565"/>
                </a:cubicBezTo>
                <a:cubicBezTo>
                  <a:pt x="36669" y="8565"/>
                  <a:pt x="36894" y="8389"/>
                  <a:pt x="36950" y="8128"/>
                </a:cubicBezTo>
                <a:cubicBezTo>
                  <a:pt x="37012" y="7832"/>
                  <a:pt x="36821" y="7542"/>
                  <a:pt x="36525" y="7481"/>
                </a:cubicBezTo>
                <a:lnTo>
                  <a:pt x="710" y="13"/>
                </a:lnTo>
                <a:cubicBezTo>
                  <a:pt x="671" y="4"/>
                  <a:pt x="633" y="0"/>
                  <a:pt x="5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8" name="Google Shape;838;p39"/>
          <p:cNvSpPr/>
          <p:nvPr/>
        </p:nvSpPr>
        <p:spPr>
          <a:xfrm>
            <a:off x="8566385" y="3114656"/>
            <a:ext cx="557724" cy="689440"/>
          </a:xfrm>
          <a:custGeom>
            <a:avLst/>
            <a:gdLst/>
            <a:ahLst/>
            <a:cxnLst/>
            <a:rect l="l" t="t" r="r" b="b"/>
            <a:pathLst>
              <a:path w="34865" h="43090" extrusionOk="0">
                <a:moveTo>
                  <a:pt x="22229" y="8203"/>
                </a:moveTo>
                <a:cubicBezTo>
                  <a:pt x="22612" y="11250"/>
                  <a:pt x="22234" y="14537"/>
                  <a:pt x="21490" y="16506"/>
                </a:cubicBezTo>
                <a:cubicBezTo>
                  <a:pt x="21083" y="17593"/>
                  <a:pt x="20646" y="18066"/>
                  <a:pt x="20382" y="18066"/>
                </a:cubicBezTo>
                <a:cubicBezTo>
                  <a:pt x="20367" y="18066"/>
                  <a:pt x="20353" y="18064"/>
                  <a:pt x="20339" y="18061"/>
                </a:cubicBezTo>
                <a:cubicBezTo>
                  <a:pt x="20222" y="18035"/>
                  <a:pt x="20055" y="17792"/>
                  <a:pt x="19949" y="17303"/>
                </a:cubicBezTo>
                <a:cubicBezTo>
                  <a:pt x="19551" y="15419"/>
                  <a:pt x="20318" y="11098"/>
                  <a:pt x="22229" y="8203"/>
                </a:cubicBezTo>
                <a:close/>
                <a:moveTo>
                  <a:pt x="11008" y="8657"/>
                </a:moveTo>
                <a:lnTo>
                  <a:pt x="11008" y="8657"/>
                </a:lnTo>
                <a:cubicBezTo>
                  <a:pt x="11424" y="12694"/>
                  <a:pt x="10621" y="17144"/>
                  <a:pt x="9953" y="18079"/>
                </a:cubicBezTo>
                <a:cubicBezTo>
                  <a:pt x="9930" y="18032"/>
                  <a:pt x="9900" y="17971"/>
                  <a:pt x="9868" y="17892"/>
                </a:cubicBezTo>
                <a:cubicBezTo>
                  <a:pt x="9139" y="16069"/>
                  <a:pt x="9698" y="12220"/>
                  <a:pt x="11008" y="8657"/>
                </a:cubicBezTo>
                <a:close/>
                <a:moveTo>
                  <a:pt x="17352" y="1"/>
                </a:moveTo>
                <a:cubicBezTo>
                  <a:pt x="16289" y="1"/>
                  <a:pt x="15215" y="463"/>
                  <a:pt x="14178" y="1377"/>
                </a:cubicBezTo>
                <a:cubicBezTo>
                  <a:pt x="13144" y="2291"/>
                  <a:pt x="12200" y="3609"/>
                  <a:pt x="11392" y="5127"/>
                </a:cubicBezTo>
                <a:cubicBezTo>
                  <a:pt x="10627" y="2927"/>
                  <a:pt x="9347" y="1646"/>
                  <a:pt x="7624" y="1415"/>
                </a:cubicBezTo>
                <a:cubicBezTo>
                  <a:pt x="7523" y="1401"/>
                  <a:pt x="7422" y="1395"/>
                  <a:pt x="7322" y="1395"/>
                </a:cubicBezTo>
                <a:cubicBezTo>
                  <a:pt x="6747" y="1395"/>
                  <a:pt x="6197" y="1618"/>
                  <a:pt x="5690" y="2059"/>
                </a:cubicBezTo>
                <a:cubicBezTo>
                  <a:pt x="294" y="6750"/>
                  <a:pt x="13" y="38490"/>
                  <a:pt x="4" y="39838"/>
                </a:cubicBezTo>
                <a:cubicBezTo>
                  <a:pt x="1" y="40140"/>
                  <a:pt x="244" y="40389"/>
                  <a:pt x="546" y="40389"/>
                </a:cubicBezTo>
                <a:lnTo>
                  <a:pt x="552" y="40389"/>
                </a:lnTo>
                <a:cubicBezTo>
                  <a:pt x="851" y="40389"/>
                  <a:pt x="1097" y="40148"/>
                  <a:pt x="1100" y="39847"/>
                </a:cubicBezTo>
                <a:cubicBezTo>
                  <a:pt x="1176" y="28591"/>
                  <a:pt x="2386" y="6384"/>
                  <a:pt x="6408" y="2886"/>
                </a:cubicBezTo>
                <a:cubicBezTo>
                  <a:pt x="6713" y="2621"/>
                  <a:pt x="7013" y="2491"/>
                  <a:pt x="7325" y="2491"/>
                </a:cubicBezTo>
                <a:cubicBezTo>
                  <a:pt x="7377" y="2491"/>
                  <a:pt x="7428" y="2495"/>
                  <a:pt x="7481" y="2502"/>
                </a:cubicBezTo>
                <a:cubicBezTo>
                  <a:pt x="8995" y="2704"/>
                  <a:pt x="10064" y="4066"/>
                  <a:pt x="10656" y="6551"/>
                </a:cubicBezTo>
                <a:cubicBezTo>
                  <a:pt x="10662" y="6568"/>
                  <a:pt x="10665" y="6589"/>
                  <a:pt x="10671" y="6609"/>
                </a:cubicBezTo>
                <a:cubicBezTo>
                  <a:pt x="8790" y="10843"/>
                  <a:pt x="7923" y="15978"/>
                  <a:pt x="8852" y="18296"/>
                </a:cubicBezTo>
                <a:cubicBezTo>
                  <a:pt x="9167" y="19085"/>
                  <a:pt x="9575" y="19293"/>
                  <a:pt x="9912" y="19293"/>
                </a:cubicBezTo>
                <a:cubicBezTo>
                  <a:pt x="9979" y="19293"/>
                  <a:pt x="10043" y="19285"/>
                  <a:pt x="10103" y="19271"/>
                </a:cubicBezTo>
                <a:cubicBezTo>
                  <a:pt x="11667" y="18940"/>
                  <a:pt x="12332" y="13579"/>
                  <a:pt x="12194" y="9999"/>
                </a:cubicBezTo>
                <a:cubicBezTo>
                  <a:pt x="12148" y="8780"/>
                  <a:pt x="12022" y="7676"/>
                  <a:pt x="11819" y="6700"/>
                </a:cubicBezTo>
                <a:cubicBezTo>
                  <a:pt x="12681" y="4854"/>
                  <a:pt x="13738" y="3225"/>
                  <a:pt x="14901" y="2200"/>
                </a:cubicBezTo>
                <a:cubicBezTo>
                  <a:pt x="15737" y="1462"/>
                  <a:pt x="16545" y="1094"/>
                  <a:pt x="17342" y="1094"/>
                </a:cubicBezTo>
                <a:cubicBezTo>
                  <a:pt x="17817" y="1094"/>
                  <a:pt x="18288" y="1225"/>
                  <a:pt x="18760" y="1485"/>
                </a:cubicBezTo>
                <a:cubicBezTo>
                  <a:pt x="20465" y="2429"/>
                  <a:pt x="21473" y="4424"/>
                  <a:pt x="21977" y="6718"/>
                </a:cubicBezTo>
                <a:cubicBezTo>
                  <a:pt x="19524" y="9738"/>
                  <a:pt x="18332" y="14950"/>
                  <a:pt x="18877" y="17531"/>
                </a:cubicBezTo>
                <a:cubicBezTo>
                  <a:pt x="19123" y="18685"/>
                  <a:pt x="19680" y="19037"/>
                  <a:pt x="20105" y="19131"/>
                </a:cubicBezTo>
                <a:cubicBezTo>
                  <a:pt x="20199" y="19152"/>
                  <a:pt x="20300" y="19165"/>
                  <a:pt x="20405" y="19165"/>
                </a:cubicBezTo>
                <a:cubicBezTo>
                  <a:pt x="21035" y="19165"/>
                  <a:pt x="21833" y="18706"/>
                  <a:pt x="22516" y="16892"/>
                </a:cubicBezTo>
                <a:cubicBezTo>
                  <a:pt x="23406" y="14525"/>
                  <a:pt x="23802" y="10550"/>
                  <a:pt x="23143" y="7031"/>
                </a:cubicBezTo>
                <a:cubicBezTo>
                  <a:pt x="23418" y="6741"/>
                  <a:pt x="23708" y="6477"/>
                  <a:pt x="24016" y="6252"/>
                </a:cubicBezTo>
                <a:cubicBezTo>
                  <a:pt x="24757" y="5707"/>
                  <a:pt x="25542" y="5435"/>
                  <a:pt x="26364" y="5435"/>
                </a:cubicBezTo>
                <a:cubicBezTo>
                  <a:pt x="27117" y="5435"/>
                  <a:pt x="27901" y="5663"/>
                  <a:pt x="28712" y="6120"/>
                </a:cubicBezTo>
                <a:cubicBezTo>
                  <a:pt x="34864" y="9586"/>
                  <a:pt x="23767" y="33398"/>
                  <a:pt x="18971" y="42281"/>
                </a:cubicBezTo>
                <a:cubicBezTo>
                  <a:pt x="18827" y="42548"/>
                  <a:pt x="18927" y="42879"/>
                  <a:pt x="19193" y="43023"/>
                </a:cubicBezTo>
                <a:cubicBezTo>
                  <a:pt x="19275" y="43066"/>
                  <a:pt x="19363" y="43090"/>
                  <a:pt x="19451" y="43090"/>
                </a:cubicBezTo>
                <a:lnTo>
                  <a:pt x="19451" y="43087"/>
                </a:lnTo>
                <a:cubicBezTo>
                  <a:pt x="19648" y="43087"/>
                  <a:pt x="19835" y="42984"/>
                  <a:pt x="19935" y="42800"/>
                </a:cubicBezTo>
                <a:cubicBezTo>
                  <a:pt x="19979" y="42718"/>
                  <a:pt x="24364" y="34570"/>
                  <a:pt x="27716" y="25975"/>
                </a:cubicBezTo>
                <a:cubicBezTo>
                  <a:pt x="32313" y="14185"/>
                  <a:pt x="32831" y="7183"/>
                  <a:pt x="29251" y="5168"/>
                </a:cubicBezTo>
                <a:cubicBezTo>
                  <a:pt x="28269" y="4614"/>
                  <a:pt x="27297" y="4337"/>
                  <a:pt x="26358" y="4337"/>
                </a:cubicBezTo>
                <a:cubicBezTo>
                  <a:pt x="25310" y="4337"/>
                  <a:pt x="24303" y="4681"/>
                  <a:pt x="23368" y="5367"/>
                </a:cubicBezTo>
                <a:cubicBezTo>
                  <a:pt x="23195" y="5496"/>
                  <a:pt x="23025" y="5634"/>
                  <a:pt x="22858" y="5783"/>
                </a:cubicBezTo>
                <a:cubicBezTo>
                  <a:pt x="22237" y="3495"/>
                  <a:pt x="21107" y="1532"/>
                  <a:pt x="19290" y="527"/>
                </a:cubicBezTo>
                <a:cubicBezTo>
                  <a:pt x="18655" y="176"/>
                  <a:pt x="18005" y="1"/>
                  <a:pt x="173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9" name="Google Shape;839;p39"/>
          <p:cNvSpPr/>
          <p:nvPr/>
        </p:nvSpPr>
        <p:spPr>
          <a:xfrm>
            <a:off x="8657646" y="4059424"/>
            <a:ext cx="196791" cy="705440"/>
          </a:xfrm>
          <a:custGeom>
            <a:avLst/>
            <a:gdLst/>
            <a:ahLst/>
            <a:cxnLst/>
            <a:rect l="l" t="t" r="r" b="b"/>
            <a:pathLst>
              <a:path w="12302" h="44090" extrusionOk="0">
                <a:moveTo>
                  <a:pt x="11697" y="1"/>
                </a:moveTo>
                <a:cubicBezTo>
                  <a:pt x="11453" y="1"/>
                  <a:pt x="11230" y="163"/>
                  <a:pt x="11165" y="410"/>
                </a:cubicBezTo>
                <a:lnTo>
                  <a:pt x="73" y="43404"/>
                </a:lnTo>
                <a:cubicBezTo>
                  <a:pt x="0" y="43697"/>
                  <a:pt x="176" y="43995"/>
                  <a:pt x="469" y="44072"/>
                </a:cubicBezTo>
                <a:cubicBezTo>
                  <a:pt x="513" y="44083"/>
                  <a:pt x="560" y="44089"/>
                  <a:pt x="607" y="44089"/>
                </a:cubicBezTo>
                <a:cubicBezTo>
                  <a:pt x="850" y="44089"/>
                  <a:pt x="1072" y="43925"/>
                  <a:pt x="1137" y="43679"/>
                </a:cubicBezTo>
                <a:lnTo>
                  <a:pt x="12226" y="686"/>
                </a:lnTo>
                <a:cubicBezTo>
                  <a:pt x="12302" y="393"/>
                  <a:pt x="12126" y="94"/>
                  <a:pt x="11833" y="18"/>
                </a:cubicBezTo>
                <a:cubicBezTo>
                  <a:pt x="11788" y="6"/>
                  <a:pt x="11742" y="1"/>
                  <a:pt x="116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0" name="Google Shape;840;p39"/>
          <p:cNvSpPr/>
          <p:nvPr/>
        </p:nvSpPr>
        <p:spPr>
          <a:xfrm>
            <a:off x="8379449" y="4002448"/>
            <a:ext cx="201207" cy="720784"/>
          </a:xfrm>
          <a:custGeom>
            <a:avLst/>
            <a:gdLst/>
            <a:ahLst/>
            <a:cxnLst/>
            <a:rect l="l" t="t" r="r" b="b"/>
            <a:pathLst>
              <a:path w="12578" h="45049" extrusionOk="0">
                <a:moveTo>
                  <a:pt x="11967" y="0"/>
                </a:moveTo>
                <a:cubicBezTo>
                  <a:pt x="11724" y="0"/>
                  <a:pt x="11505" y="166"/>
                  <a:pt x="11441" y="412"/>
                </a:cubicBezTo>
                <a:lnTo>
                  <a:pt x="77" y="44366"/>
                </a:lnTo>
                <a:cubicBezTo>
                  <a:pt x="0" y="44656"/>
                  <a:pt x="176" y="44955"/>
                  <a:pt x="469" y="45031"/>
                </a:cubicBezTo>
                <a:cubicBezTo>
                  <a:pt x="516" y="45043"/>
                  <a:pt x="563" y="45049"/>
                  <a:pt x="607" y="45049"/>
                </a:cubicBezTo>
                <a:cubicBezTo>
                  <a:pt x="850" y="45049"/>
                  <a:pt x="1073" y="44884"/>
                  <a:pt x="1137" y="44638"/>
                </a:cubicBezTo>
                <a:lnTo>
                  <a:pt x="12501" y="687"/>
                </a:lnTo>
                <a:cubicBezTo>
                  <a:pt x="12578" y="394"/>
                  <a:pt x="12402" y="95"/>
                  <a:pt x="12109" y="19"/>
                </a:cubicBezTo>
                <a:cubicBezTo>
                  <a:pt x="12061" y="6"/>
                  <a:pt x="12014" y="0"/>
                  <a:pt x="119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41" name="Google Shape;841;p39"/>
          <p:cNvGrpSpPr/>
          <p:nvPr/>
        </p:nvGrpSpPr>
        <p:grpSpPr>
          <a:xfrm>
            <a:off x="10091789" y="4006352"/>
            <a:ext cx="697311" cy="415328"/>
            <a:chOff x="7922891" y="2878913"/>
            <a:chExt cx="522983" cy="311496"/>
          </a:xfrm>
        </p:grpSpPr>
        <p:sp>
          <p:nvSpPr>
            <p:cNvPr id="842" name="Google Shape;842;p39"/>
            <p:cNvSpPr/>
            <p:nvPr/>
          </p:nvSpPr>
          <p:spPr>
            <a:xfrm>
              <a:off x="7922891" y="2885489"/>
              <a:ext cx="522983" cy="298320"/>
            </a:xfrm>
            <a:custGeom>
              <a:avLst/>
              <a:gdLst/>
              <a:ahLst/>
              <a:cxnLst/>
              <a:rect l="l" t="t" r="r" b="b"/>
              <a:pathLst>
                <a:path w="43591" h="24860" extrusionOk="0">
                  <a:moveTo>
                    <a:pt x="26430" y="1"/>
                  </a:moveTo>
                  <a:cubicBezTo>
                    <a:pt x="24399" y="1"/>
                    <a:pt x="22603" y="1137"/>
                    <a:pt x="21378" y="2630"/>
                  </a:cubicBezTo>
                  <a:lnTo>
                    <a:pt x="21378" y="2630"/>
                  </a:lnTo>
                  <a:cubicBezTo>
                    <a:pt x="20548" y="1963"/>
                    <a:pt x="19463" y="1369"/>
                    <a:pt x="18077" y="917"/>
                  </a:cubicBezTo>
                  <a:cubicBezTo>
                    <a:pt x="16940" y="548"/>
                    <a:pt x="15980" y="388"/>
                    <a:pt x="15170" y="388"/>
                  </a:cubicBezTo>
                  <a:cubicBezTo>
                    <a:pt x="10015" y="388"/>
                    <a:pt x="10932" y="6856"/>
                    <a:pt x="10932" y="6856"/>
                  </a:cubicBezTo>
                  <a:cubicBezTo>
                    <a:pt x="10408" y="6542"/>
                    <a:pt x="9848" y="6400"/>
                    <a:pt x="9278" y="6400"/>
                  </a:cubicBezTo>
                  <a:cubicBezTo>
                    <a:pt x="4945" y="6400"/>
                    <a:pt x="1" y="14634"/>
                    <a:pt x="5676" y="18794"/>
                  </a:cubicBezTo>
                  <a:cubicBezTo>
                    <a:pt x="7460" y="20102"/>
                    <a:pt x="9151" y="20689"/>
                    <a:pt x="10593" y="20770"/>
                  </a:cubicBezTo>
                  <a:lnTo>
                    <a:pt x="10593" y="20770"/>
                  </a:lnTo>
                  <a:cubicBezTo>
                    <a:pt x="11090" y="22951"/>
                    <a:pt x="12654" y="24834"/>
                    <a:pt x="15962" y="24859"/>
                  </a:cubicBezTo>
                  <a:cubicBezTo>
                    <a:pt x="16038" y="24860"/>
                    <a:pt x="16113" y="24860"/>
                    <a:pt x="16188" y="24860"/>
                  </a:cubicBezTo>
                  <a:cubicBezTo>
                    <a:pt x="20790" y="24860"/>
                    <a:pt x="23865" y="23800"/>
                    <a:pt x="25582" y="22225"/>
                  </a:cubicBezTo>
                  <a:lnTo>
                    <a:pt x="25582" y="22225"/>
                  </a:lnTo>
                  <a:cubicBezTo>
                    <a:pt x="25941" y="22706"/>
                    <a:pt x="26391" y="23174"/>
                    <a:pt x="26948" y="23611"/>
                  </a:cubicBezTo>
                  <a:cubicBezTo>
                    <a:pt x="27701" y="24202"/>
                    <a:pt x="28608" y="24465"/>
                    <a:pt x="29591" y="24465"/>
                  </a:cubicBezTo>
                  <a:cubicBezTo>
                    <a:pt x="35315" y="24465"/>
                    <a:pt x="43591" y="15537"/>
                    <a:pt x="38670" y="10389"/>
                  </a:cubicBezTo>
                  <a:cubicBezTo>
                    <a:pt x="37316" y="8973"/>
                    <a:pt x="35885" y="8437"/>
                    <a:pt x="34546" y="8437"/>
                  </a:cubicBezTo>
                  <a:cubicBezTo>
                    <a:pt x="34391" y="8437"/>
                    <a:pt x="34238" y="8444"/>
                    <a:pt x="34087" y="8457"/>
                  </a:cubicBezTo>
                  <a:lnTo>
                    <a:pt x="34087" y="8457"/>
                  </a:lnTo>
                  <a:cubicBezTo>
                    <a:pt x="34133" y="5914"/>
                    <a:pt x="32851" y="2986"/>
                    <a:pt x="29699" y="1005"/>
                  </a:cubicBezTo>
                  <a:cubicBezTo>
                    <a:pt x="28578" y="300"/>
                    <a:pt x="27473" y="1"/>
                    <a:pt x="26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3" name="Google Shape;843;p39"/>
            <p:cNvSpPr/>
            <p:nvPr/>
          </p:nvSpPr>
          <p:spPr>
            <a:xfrm>
              <a:off x="7946515" y="2878913"/>
              <a:ext cx="470770" cy="311496"/>
            </a:xfrm>
            <a:custGeom>
              <a:avLst/>
              <a:gdLst/>
              <a:ahLst/>
              <a:cxnLst/>
              <a:rect l="l" t="t" r="r" b="b"/>
              <a:pathLst>
                <a:path w="39239" h="25958" extrusionOk="0">
                  <a:moveTo>
                    <a:pt x="19489" y="3973"/>
                  </a:moveTo>
                  <a:cubicBezTo>
                    <a:pt x="21091" y="5485"/>
                    <a:pt x="21423" y="7287"/>
                    <a:pt x="21004" y="8476"/>
                  </a:cubicBezTo>
                  <a:cubicBezTo>
                    <a:pt x="20784" y="9105"/>
                    <a:pt x="20383" y="9446"/>
                    <a:pt x="19910" y="9446"/>
                  </a:cubicBezTo>
                  <a:cubicBezTo>
                    <a:pt x="19621" y="9446"/>
                    <a:pt x="19304" y="9319"/>
                    <a:pt x="18985" y="9050"/>
                  </a:cubicBezTo>
                  <a:cubicBezTo>
                    <a:pt x="17866" y="8116"/>
                    <a:pt x="18112" y="5916"/>
                    <a:pt x="19489" y="3973"/>
                  </a:cubicBezTo>
                  <a:close/>
                  <a:moveTo>
                    <a:pt x="31527" y="9651"/>
                  </a:moveTo>
                  <a:lnTo>
                    <a:pt x="31527" y="9651"/>
                  </a:lnTo>
                  <a:cubicBezTo>
                    <a:pt x="31272" y="11804"/>
                    <a:pt x="29968" y="13413"/>
                    <a:pt x="28208" y="13659"/>
                  </a:cubicBezTo>
                  <a:cubicBezTo>
                    <a:pt x="28093" y="13674"/>
                    <a:pt x="27976" y="13662"/>
                    <a:pt x="27894" y="13682"/>
                  </a:cubicBezTo>
                  <a:cubicBezTo>
                    <a:pt x="27417" y="13682"/>
                    <a:pt x="27411" y="13515"/>
                    <a:pt x="27405" y="13392"/>
                  </a:cubicBezTo>
                  <a:cubicBezTo>
                    <a:pt x="27364" y="12484"/>
                    <a:pt x="29075" y="10202"/>
                    <a:pt x="31527" y="9651"/>
                  </a:cubicBezTo>
                  <a:close/>
                  <a:moveTo>
                    <a:pt x="10914" y="15232"/>
                  </a:moveTo>
                  <a:cubicBezTo>
                    <a:pt x="11224" y="15232"/>
                    <a:pt x="11514" y="15516"/>
                    <a:pt x="11702" y="15754"/>
                  </a:cubicBezTo>
                  <a:cubicBezTo>
                    <a:pt x="12563" y="16835"/>
                    <a:pt x="12783" y="18027"/>
                    <a:pt x="12305" y="19020"/>
                  </a:cubicBezTo>
                  <a:cubicBezTo>
                    <a:pt x="11793" y="20081"/>
                    <a:pt x="10562" y="20749"/>
                    <a:pt x="9077" y="20778"/>
                  </a:cubicBezTo>
                  <a:cubicBezTo>
                    <a:pt x="8763" y="18824"/>
                    <a:pt x="9320" y="16741"/>
                    <a:pt x="10093" y="15768"/>
                  </a:cubicBezTo>
                  <a:cubicBezTo>
                    <a:pt x="10372" y="15423"/>
                    <a:pt x="10662" y="15232"/>
                    <a:pt x="10914" y="15232"/>
                  </a:cubicBezTo>
                  <a:close/>
                  <a:moveTo>
                    <a:pt x="23948" y="16814"/>
                  </a:moveTo>
                  <a:cubicBezTo>
                    <a:pt x="24048" y="16814"/>
                    <a:pt x="24294" y="16993"/>
                    <a:pt x="24508" y="17670"/>
                  </a:cubicBezTo>
                  <a:cubicBezTo>
                    <a:pt x="25000" y="19228"/>
                    <a:pt x="24710" y="20711"/>
                    <a:pt x="23693" y="21903"/>
                  </a:cubicBezTo>
                  <a:cubicBezTo>
                    <a:pt x="22738" y="20265"/>
                    <a:pt x="22811" y="18499"/>
                    <a:pt x="23333" y="17459"/>
                  </a:cubicBezTo>
                  <a:cubicBezTo>
                    <a:pt x="23570" y="16984"/>
                    <a:pt x="23831" y="16814"/>
                    <a:pt x="23948" y="16814"/>
                  </a:cubicBezTo>
                  <a:close/>
                  <a:moveTo>
                    <a:pt x="24469" y="1123"/>
                  </a:moveTo>
                  <a:cubicBezTo>
                    <a:pt x="25467" y="1123"/>
                    <a:pt x="26479" y="1413"/>
                    <a:pt x="27440" y="2016"/>
                  </a:cubicBezTo>
                  <a:cubicBezTo>
                    <a:pt x="29922" y="3578"/>
                    <a:pt x="31436" y="5986"/>
                    <a:pt x="31562" y="8529"/>
                  </a:cubicBezTo>
                  <a:cubicBezTo>
                    <a:pt x="28568" y="9062"/>
                    <a:pt x="26236" y="11819"/>
                    <a:pt x="26309" y="13442"/>
                  </a:cubicBezTo>
                  <a:cubicBezTo>
                    <a:pt x="26339" y="14090"/>
                    <a:pt x="26769" y="14778"/>
                    <a:pt x="27894" y="14778"/>
                  </a:cubicBezTo>
                  <a:cubicBezTo>
                    <a:pt x="28035" y="14778"/>
                    <a:pt x="28190" y="14766"/>
                    <a:pt x="28357" y="14743"/>
                  </a:cubicBezTo>
                  <a:cubicBezTo>
                    <a:pt x="30695" y="14418"/>
                    <a:pt x="32403" y="12308"/>
                    <a:pt x="32637" y="9534"/>
                  </a:cubicBezTo>
                  <a:cubicBezTo>
                    <a:pt x="33959" y="9551"/>
                    <a:pt x="35192" y="10149"/>
                    <a:pt x="36305" y="11315"/>
                  </a:cubicBezTo>
                  <a:cubicBezTo>
                    <a:pt x="38195" y="13293"/>
                    <a:pt x="37756" y="15663"/>
                    <a:pt x="37055" y="17300"/>
                  </a:cubicBezTo>
                  <a:cubicBezTo>
                    <a:pt x="35453" y="21051"/>
                    <a:pt x="30956" y="24464"/>
                    <a:pt x="27622" y="24464"/>
                  </a:cubicBezTo>
                  <a:cubicBezTo>
                    <a:pt x="26716" y="24464"/>
                    <a:pt x="25940" y="24218"/>
                    <a:pt x="25319" y="23728"/>
                  </a:cubicBezTo>
                  <a:cubicBezTo>
                    <a:pt x="24956" y="23444"/>
                    <a:pt x="24633" y="23139"/>
                    <a:pt x="24349" y="22814"/>
                  </a:cubicBezTo>
                  <a:cubicBezTo>
                    <a:pt x="25744" y="21308"/>
                    <a:pt x="26183" y="19342"/>
                    <a:pt x="25550" y="17339"/>
                  </a:cubicBezTo>
                  <a:cubicBezTo>
                    <a:pt x="25105" y="15929"/>
                    <a:pt x="24355" y="15718"/>
                    <a:pt x="23948" y="15718"/>
                  </a:cubicBezTo>
                  <a:cubicBezTo>
                    <a:pt x="23333" y="15718"/>
                    <a:pt x="22753" y="16173"/>
                    <a:pt x="22354" y="16966"/>
                  </a:cubicBezTo>
                  <a:cubicBezTo>
                    <a:pt x="21651" y="18367"/>
                    <a:pt x="21572" y="20623"/>
                    <a:pt x="22882" y="22676"/>
                  </a:cubicBezTo>
                  <a:cubicBezTo>
                    <a:pt x="21528" y="23734"/>
                    <a:pt x="18970" y="24859"/>
                    <a:pt x="14218" y="24862"/>
                  </a:cubicBezTo>
                  <a:lnTo>
                    <a:pt x="13999" y="24859"/>
                  </a:lnTo>
                  <a:cubicBezTo>
                    <a:pt x="11121" y="24839"/>
                    <a:pt x="9875" y="23343"/>
                    <a:pt x="9350" y="21865"/>
                  </a:cubicBezTo>
                  <a:lnTo>
                    <a:pt x="9350" y="21865"/>
                  </a:lnTo>
                  <a:cubicBezTo>
                    <a:pt x="11143" y="21753"/>
                    <a:pt x="12631" y="20869"/>
                    <a:pt x="13290" y="19495"/>
                  </a:cubicBezTo>
                  <a:cubicBezTo>
                    <a:pt x="13961" y="18109"/>
                    <a:pt x="13694" y="16495"/>
                    <a:pt x="12560" y="15071"/>
                  </a:cubicBezTo>
                  <a:cubicBezTo>
                    <a:pt x="11945" y="14300"/>
                    <a:pt x="11327" y="14139"/>
                    <a:pt x="10914" y="14139"/>
                  </a:cubicBezTo>
                  <a:cubicBezTo>
                    <a:pt x="10313" y="14139"/>
                    <a:pt x="9733" y="14465"/>
                    <a:pt x="9238" y="15086"/>
                  </a:cubicBezTo>
                  <a:cubicBezTo>
                    <a:pt x="8215" y="16369"/>
                    <a:pt x="7712" y="18669"/>
                    <a:pt x="7961" y="20693"/>
                  </a:cubicBezTo>
                  <a:cubicBezTo>
                    <a:pt x="6692" y="20476"/>
                    <a:pt x="5347" y="19864"/>
                    <a:pt x="4032" y="18900"/>
                  </a:cubicBezTo>
                  <a:cubicBezTo>
                    <a:pt x="1032" y="16703"/>
                    <a:pt x="1647" y="13594"/>
                    <a:pt x="2051" y="12361"/>
                  </a:cubicBezTo>
                  <a:cubicBezTo>
                    <a:pt x="2930" y="9677"/>
                    <a:pt x="5289" y="7495"/>
                    <a:pt x="7310" y="7495"/>
                  </a:cubicBezTo>
                  <a:cubicBezTo>
                    <a:pt x="7799" y="7495"/>
                    <a:pt x="8262" y="7621"/>
                    <a:pt x="8681" y="7873"/>
                  </a:cubicBezTo>
                  <a:cubicBezTo>
                    <a:pt x="8767" y="7924"/>
                    <a:pt x="8863" y="7950"/>
                    <a:pt x="8960" y="7950"/>
                  </a:cubicBezTo>
                  <a:cubicBezTo>
                    <a:pt x="9066" y="7950"/>
                    <a:pt x="9172" y="7919"/>
                    <a:pt x="9264" y="7858"/>
                  </a:cubicBezTo>
                  <a:cubicBezTo>
                    <a:pt x="9440" y="7744"/>
                    <a:pt x="9534" y="7536"/>
                    <a:pt x="9505" y="7325"/>
                  </a:cubicBezTo>
                  <a:cubicBezTo>
                    <a:pt x="9502" y="7296"/>
                    <a:pt x="9086" y="4228"/>
                    <a:pt x="10539" y="2555"/>
                  </a:cubicBezTo>
                  <a:cubicBezTo>
                    <a:pt x="11162" y="1838"/>
                    <a:pt x="12051" y="1481"/>
                    <a:pt x="13201" y="1481"/>
                  </a:cubicBezTo>
                  <a:cubicBezTo>
                    <a:pt x="13991" y="1481"/>
                    <a:pt x="14904" y="1650"/>
                    <a:pt x="15938" y="1987"/>
                  </a:cubicBezTo>
                  <a:cubicBezTo>
                    <a:pt x="16975" y="2324"/>
                    <a:pt x="17881" y="2760"/>
                    <a:pt x="18636" y="3285"/>
                  </a:cubicBezTo>
                  <a:cubicBezTo>
                    <a:pt x="17066" y="5482"/>
                    <a:pt x="16518" y="8415"/>
                    <a:pt x="18282" y="9891"/>
                  </a:cubicBezTo>
                  <a:cubicBezTo>
                    <a:pt x="18815" y="10337"/>
                    <a:pt x="19369" y="10565"/>
                    <a:pt x="19925" y="10565"/>
                  </a:cubicBezTo>
                  <a:cubicBezTo>
                    <a:pt x="20854" y="10565"/>
                    <a:pt x="21663" y="9903"/>
                    <a:pt x="22038" y="8839"/>
                  </a:cubicBezTo>
                  <a:cubicBezTo>
                    <a:pt x="22583" y="7293"/>
                    <a:pt x="22193" y="4984"/>
                    <a:pt x="20186" y="3124"/>
                  </a:cubicBezTo>
                  <a:cubicBezTo>
                    <a:pt x="21415" y="1819"/>
                    <a:pt x="22924" y="1123"/>
                    <a:pt x="24469" y="1123"/>
                  </a:cubicBezTo>
                  <a:close/>
                  <a:moveTo>
                    <a:pt x="24464" y="1"/>
                  </a:moveTo>
                  <a:cubicBezTo>
                    <a:pt x="22612" y="1"/>
                    <a:pt x="20766" y="882"/>
                    <a:pt x="19331" y="2435"/>
                  </a:cubicBezTo>
                  <a:cubicBezTo>
                    <a:pt x="18472" y="1826"/>
                    <a:pt x="17447" y="1325"/>
                    <a:pt x="16278" y="947"/>
                  </a:cubicBezTo>
                  <a:cubicBezTo>
                    <a:pt x="15140" y="576"/>
                    <a:pt x="14111" y="392"/>
                    <a:pt x="13199" y="392"/>
                  </a:cubicBezTo>
                  <a:cubicBezTo>
                    <a:pt x="11718" y="392"/>
                    <a:pt x="10545" y="878"/>
                    <a:pt x="9713" y="1838"/>
                  </a:cubicBezTo>
                  <a:cubicBezTo>
                    <a:pt x="8482" y="3255"/>
                    <a:pt x="8327" y="5344"/>
                    <a:pt x="8353" y="6543"/>
                  </a:cubicBezTo>
                  <a:cubicBezTo>
                    <a:pt x="8019" y="6449"/>
                    <a:pt x="7671" y="6399"/>
                    <a:pt x="7310" y="6399"/>
                  </a:cubicBezTo>
                  <a:cubicBezTo>
                    <a:pt x="4808" y="6399"/>
                    <a:pt x="2043" y="8869"/>
                    <a:pt x="1011" y="12018"/>
                  </a:cubicBezTo>
                  <a:cubicBezTo>
                    <a:pt x="1" y="15109"/>
                    <a:pt x="865" y="17939"/>
                    <a:pt x="3384" y="19785"/>
                  </a:cubicBezTo>
                  <a:cubicBezTo>
                    <a:pt x="4975" y="20951"/>
                    <a:pt x="6628" y="21654"/>
                    <a:pt x="8189" y="21830"/>
                  </a:cubicBezTo>
                  <a:cubicBezTo>
                    <a:pt x="8942" y="24437"/>
                    <a:pt x="11034" y="25934"/>
                    <a:pt x="13990" y="25955"/>
                  </a:cubicBezTo>
                  <a:lnTo>
                    <a:pt x="14218" y="25955"/>
                  </a:lnTo>
                  <a:lnTo>
                    <a:pt x="14221" y="25958"/>
                  </a:lnTo>
                  <a:cubicBezTo>
                    <a:pt x="18314" y="25955"/>
                    <a:pt x="21516" y="25126"/>
                    <a:pt x="23541" y="23552"/>
                  </a:cubicBezTo>
                  <a:cubicBezTo>
                    <a:pt x="23866" y="23922"/>
                    <a:pt x="24235" y="24270"/>
                    <a:pt x="24642" y="24590"/>
                  </a:cubicBezTo>
                  <a:cubicBezTo>
                    <a:pt x="25463" y="25234"/>
                    <a:pt x="26465" y="25559"/>
                    <a:pt x="27622" y="25559"/>
                  </a:cubicBezTo>
                  <a:cubicBezTo>
                    <a:pt x="31404" y="25559"/>
                    <a:pt x="36282" y="21903"/>
                    <a:pt x="38063" y="17731"/>
                  </a:cubicBezTo>
                  <a:cubicBezTo>
                    <a:pt x="39238" y="14986"/>
                    <a:pt x="38895" y="12437"/>
                    <a:pt x="37096" y="10559"/>
                  </a:cubicBezTo>
                  <a:cubicBezTo>
                    <a:pt x="35772" y="9173"/>
                    <a:pt x="34278" y="8459"/>
                    <a:pt x="32655" y="8438"/>
                  </a:cubicBezTo>
                  <a:cubicBezTo>
                    <a:pt x="32500" y="5549"/>
                    <a:pt x="30800" y="2837"/>
                    <a:pt x="28023" y="1090"/>
                  </a:cubicBezTo>
                  <a:cubicBezTo>
                    <a:pt x="26875" y="367"/>
                    <a:pt x="25676" y="1"/>
                    <a:pt x="24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44" name="Google Shape;844;p39"/>
          <p:cNvGrpSpPr/>
          <p:nvPr/>
        </p:nvGrpSpPr>
        <p:grpSpPr>
          <a:xfrm>
            <a:off x="7125347" y="4943104"/>
            <a:ext cx="697311" cy="415296"/>
            <a:chOff x="6231460" y="3581477"/>
            <a:chExt cx="522983" cy="311472"/>
          </a:xfrm>
        </p:grpSpPr>
        <p:sp>
          <p:nvSpPr>
            <p:cNvPr id="845" name="Google Shape;845;p39"/>
            <p:cNvSpPr/>
            <p:nvPr/>
          </p:nvSpPr>
          <p:spPr>
            <a:xfrm>
              <a:off x="6231460" y="3588053"/>
              <a:ext cx="522983" cy="298332"/>
            </a:xfrm>
            <a:custGeom>
              <a:avLst/>
              <a:gdLst/>
              <a:ahLst/>
              <a:cxnLst/>
              <a:rect l="l" t="t" r="r" b="b"/>
              <a:pathLst>
                <a:path w="43591" h="24861" extrusionOk="0">
                  <a:moveTo>
                    <a:pt x="26430" y="1"/>
                  </a:moveTo>
                  <a:cubicBezTo>
                    <a:pt x="24398" y="1"/>
                    <a:pt x="22602" y="1138"/>
                    <a:pt x="21377" y="2630"/>
                  </a:cubicBezTo>
                  <a:lnTo>
                    <a:pt x="21377" y="2630"/>
                  </a:lnTo>
                  <a:cubicBezTo>
                    <a:pt x="20547" y="1964"/>
                    <a:pt x="19463" y="1369"/>
                    <a:pt x="18077" y="918"/>
                  </a:cubicBezTo>
                  <a:cubicBezTo>
                    <a:pt x="16940" y="548"/>
                    <a:pt x="15980" y="388"/>
                    <a:pt x="15170" y="388"/>
                  </a:cubicBezTo>
                  <a:cubicBezTo>
                    <a:pt x="10014" y="388"/>
                    <a:pt x="10928" y="6856"/>
                    <a:pt x="10928" y="6856"/>
                  </a:cubicBezTo>
                  <a:cubicBezTo>
                    <a:pt x="10405" y="6543"/>
                    <a:pt x="9845" y="6400"/>
                    <a:pt x="9275" y="6400"/>
                  </a:cubicBezTo>
                  <a:cubicBezTo>
                    <a:pt x="4943" y="6400"/>
                    <a:pt x="1" y="14634"/>
                    <a:pt x="5675" y="18795"/>
                  </a:cubicBezTo>
                  <a:cubicBezTo>
                    <a:pt x="7459" y="20102"/>
                    <a:pt x="9149" y="20689"/>
                    <a:pt x="10590" y="20770"/>
                  </a:cubicBezTo>
                  <a:lnTo>
                    <a:pt x="10590" y="20770"/>
                  </a:lnTo>
                  <a:cubicBezTo>
                    <a:pt x="11088" y="22951"/>
                    <a:pt x="12653" y="24835"/>
                    <a:pt x="15962" y="24859"/>
                  </a:cubicBezTo>
                  <a:cubicBezTo>
                    <a:pt x="16037" y="24860"/>
                    <a:pt x="16113" y="24860"/>
                    <a:pt x="16188" y="24860"/>
                  </a:cubicBezTo>
                  <a:cubicBezTo>
                    <a:pt x="20790" y="24860"/>
                    <a:pt x="23864" y="23799"/>
                    <a:pt x="25581" y="22224"/>
                  </a:cubicBezTo>
                  <a:lnTo>
                    <a:pt x="25581" y="22224"/>
                  </a:lnTo>
                  <a:cubicBezTo>
                    <a:pt x="25940" y="22706"/>
                    <a:pt x="26391" y="23174"/>
                    <a:pt x="26948" y="23611"/>
                  </a:cubicBezTo>
                  <a:cubicBezTo>
                    <a:pt x="27701" y="24202"/>
                    <a:pt x="28608" y="24465"/>
                    <a:pt x="29591" y="24465"/>
                  </a:cubicBezTo>
                  <a:cubicBezTo>
                    <a:pt x="35315" y="24465"/>
                    <a:pt x="43590" y="15538"/>
                    <a:pt x="38670" y="10389"/>
                  </a:cubicBezTo>
                  <a:cubicBezTo>
                    <a:pt x="37315" y="8973"/>
                    <a:pt x="35884" y="8437"/>
                    <a:pt x="34544" y="8437"/>
                  </a:cubicBezTo>
                  <a:cubicBezTo>
                    <a:pt x="34390" y="8437"/>
                    <a:pt x="34238" y="8444"/>
                    <a:pt x="34086" y="8457"/>
                  </a:cubicBezTo>
                  <a:lnTo>
                    <a:pt x="34086" y="8457"/>
                  </a:lnTo>
                  <a:cubicBezTo>
                    <a:pt x="34132" y="5914"/>
                    <a:pt x="32851" y="2987"/>
                    <a:pt x="29699" y="1006"/>
                  </a:cubicBezTo>
                  <a:cubicBezTo>
                    <a:pt x="28577" y="301"/>
                    <a:pt x="27472" y="1"/>
                    <a:pt x="26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6" name="Google Shape;846;p39"/>
            <p:cNvSpPr/>
            <p:nvPr/>
          </p:nvSpPr>
          <p:spPr>
            <a:xfrm>
              <a:off x="6255083" y="3581477"/>
              <a:ext cx="470758" cy="311472"/>
            </a:xfrm>
            <a:custGeom>
              <a:avLst/>
              <a:gdLst/>
              <a:ahLst/>
              <a:cxnLst/>
              <a:rect l="l" t="t" r="r" b="b"/>
              <a:pathLst>
                <a:path w="39238" h="25956" extrusionOk="0">
                  <a:moveTo>
                    <a:pt x="19489" y="3973"/>
                  </a:moveTo>
                  <a:cubicBezTo>
                    <a:pt x="21091" y="5485"/>
                    <a:pt x="21422" y="7287"/>
                    <a:pt x="21003" y="8476"/>
                  </a:cubicBezTo>
                  <a:cubicBezTo>
                    <a:pt x="20782" y="9105"/>
                    <a:pt x="20382" y="9447"/>
                    <a:pt x="19909" y="9447"/>
                  </a:cubicBezTo>
                  <a:cubicBezTo>
                    <a:pt x="19619" y="9447"/>
                    <a:pt x="19302" y="9319"/>
                    <a:pt x="18982" y="9051"/>
                  </a:cubicBezTo>
                  <a:cubicBezTo>
                    <a:pt x="17866" y="8116"/>
                    <a:pt x="18112" y="5916"/>
                    <a:pt x="19489" y="3973"/>
                  </a:cubicBezTo>
                  <a:close/>
                  <a:moveTo>
                    <a:pt x="31524" y="9651"/>
                  </a:moveTo>
                  <a:lnTo>
                    <a:pt x="31524" y="9651"/>
                  </a:lnTo>
                  <a:cubicBezTo>
                    <a:pt x="31272" y="11805"/>
                    <a:pt x="29968" y="13413"/>
                    <a:pt x="28205" y="13659"/>
                  </a:cubicBezTo>
                  <a:cubicBezTo>
                    <a:pt x="28093" y="13674"/>
                    <a:pt x="27976" y="13662"/>
                    <a:pt x="27891" y="13683"/>
                  </a:cubicBezTo>
                  <a:cubicBezTo>
                    <a:pt x="27416" y="13683"/>
                    <a:pt x="27408" y="13516"/>
                    <a:pt x="27402" y="13392"/>
                  </a:cubicBezTo>
                  <a:cubicBezTo>
                    <a:pt x="27361" y="12484"/>
                    <a:pt x="29075" y="10202"/>
                    <a:pt x="31524" y="9651"/>
                  </a:cubicBezTo>
                  <a:close/>
                  <a:moveTo>
                    <a:pt x="10913" y="15232"/>
                  </a:moveTo>
                  <a:cubicBezTo>
                    <a:pt x="11221" y="15232"/>
                    <a:pt x="11514" y="15516"/>
                    <a:pt x="11702" y="15754"/>
                  </a:cubicBezTo>
                  <a:cubicBezTo>
                    <a:pt x="12563" y="16835"/>
                    <a:pt x="12783" y="18027"/>
                    <a:pt x="12302" y="19020"/>
                  </a:cubicBezTo>
                  <a:cubicBezTo>
                    <a:pt x="11792" y="20081"/>
                    <a:pt x="10562" y="20749"/>
                    <a:pt x="9077" y="20778"/>
                  </a:cubicBezTo>
                  <a:cubicBezTo>
                    <a:pt x="8763" y="18824"/>
                    <a:pt x="9317" y="16741"/>
                    <a:pt x="10093" y="15768"/>
                  </a:cubicBezTo>
                  <a:cubicBezTo>
                    <a:pt x="10369" y="15423"/>
                    <a:pt x="10662" y="15232"/>
                    <a:pt x="10913" y="15232"/>
                  </a:cubicBezTo>
                  <a:close/>
                  <a:moveTo>
                    <a:pt x="23945" y="16811"/>
                  </a:moveTo>
                  <a:cubicBezTo>
                    <a:pt x="24044" y="16811"/>
                    <a:pt x="24290" y="16993"/>
                    <a:pt x="24504" y="17670"/>
                  </a:cubicBezTo>
                  <a:cubicBezTo>
                    <a:pt x="24997" y="19228"/>
                    <a:pt x="24707" y="20711"/>
                    <a:pt x="23693" y="21903"/>
                  </a:cubicBezTo>
                  <a:cubicBezTo>
                    <a:pt x="22738" y="20266"/>
                    <a:pt x="22808" y="18499"/>
                    <a:pt x="23332" y="17459"/>
                  </a:cubicBezTo>
                  <a:cubicBezTo>
                    <a:pt x="23570" y="16984"/>
                    <a:pt x="23831" y="16814"/>
                    <a:pt x="23945" y="16814"/>
                  </a:cubicBezTo>
                  <a:lnTo>
                    <a:pt x="23945" y="16811"/>
                  </a:lnTo>
                  <a:close/>
                  <a:moveTo>
                    <a:pt x="24469" y="1123"/>
                  </a:moveTo>
                  <a:cubicBezTo>
                    <a:pt x="25467" y="1123"/>
                    <a:pt x="26479" y="1413"/>
                    <a:pt x="27440" y="2016"/>
                  </a:cubicBezTo>
                  <a:cubicBezTo>
                    <a:pt x="29921" y="3578"/>
                    <a:pt x="31436" y="5986"/>
                    <a:pt x="31562" y="8526"/>
                  </a:cubicBezTo>
                  <a:cubicBezTo>
                    <a:pt x="28568" y="9062"/>
                    <a:pt x="26236" y="11819"/>
                    <a:pt x="26309" y="13442"/>
                  </a:cubicBezTo>
                  <a:cubicBezTo>
                    <a:pt x="26338" y="14090"/>
                    <a:pt x="26769" y="14778"/>
                    <a:pt x="27891" y="14778"/>
                  </a:cubicBezTo>
                  <a:lnTo>
                    <a:pt x="27894" y="14778"/>
                  </a:lnTo>
                  <a:cubicBezTo>
                    <a:pt x="28035" y="14778"/>
                    <a:pt x="28190" y="14766"/>
                    <a:pt x="28357" y="14743"/>
                  </a:cubicBezTo>
                  <a:cubicBezTo>
                    <a:pt x="30695" y="14418"/>
                    <a:pt x="32403" y="12306"/>
                    <a:pt x="32637" y="9531"/>
                  </a:cubicBezTo>
                  <a:cubicBezTo>
                    <a:pt x="33959" y="9552"/>
                    <a:pt x="35189" y="10149"/>
                    <a:pt x="36302" y="11315"/>
                  </a:cubicBezTo>
                  <a:cubicBezTo>
                    <a:pt x="38195" y="13293"/>
                    <a:pt x="37755" y="15660"/>
                    <a:pt x="37055" y="17301"/>
                  </a:cubicBezTo>
                  <a:cubicBezTo>
                    <a:pt x="35453" y="21051"/>
                    <a:pt x="30956" y="24464"/>
                    <a:pt x="27622" y="24464"/>
                  </a:cubicBezTo>
                  <a:cubicBezTo>
                    <a:pt x="26716" y="24464"/>
                    <a:pt x="25940" y="24218"/>
                    <a:pt x="25316" y="23728"/>
                  </a:cubicBezTo>
                  <a:cubicBezTo>
                    <a:pt x="24956" y="23444"/>
                    <a:pt x="24630" y="23137"/>
                    <a:pt x="24349" y="22811"/>
                  </a:cubicBezTo>
                  <a:cubicBezTo>
                    <a:pt x="25744" y="21309"/>
                    <a:pt x="26180" y="19343"/>
                    <a:pt x="25550" y="17339"/>
                  </a:cubicBezTo>
                  <a:cubicBezTo>
                    <a:pt x="25105" y="15927"/>
                    <a:pt x="24355" y="15719"/>
                    <a:pt x="23945" y="15719"/>
                  </a:cubicBezTo>
                  <a:cubicBezTo>
                    <a:pt x="23332" y="15719"/>
                    <a:pt x="22752" y="16173"/>
                    <a:pt x="22354" y="16967"/>
                  </a:cubicBezTo>
                  <a:cubicBezTo>
                    <a:pt x="21651" y="18367"/>
                    <a:pt x="21572" y="20623"/>
                    <a:pt x="22881" y="22674"/>
                  </a:cubicBezTo>
                  <a:cubicBezTo>
                    <a:pt x="21528" y="23734"/>
                    <a:pt x="18970" y="24859"/>
                    <a:pt x="14218" y="24859"/>
                  </a:cubicBezTo>
                  <a:lnTo>
                    <a:pt x="13996" y="24859"/>
                  </a:lnTo>
                  <a:cubicBezTo>
                    <a:pt x="11120" y="24839"/>
                    <a:pt x="9875" y="23344"/>
                    <a:pt x="9350" y="21865"/>
                  </a:cubicBezTo>
                  <a:lnTo>
                    <a:pt x="9350" y="21865"/>
                  </a:lnTo>
                  <a:cubicBezTo>
                    <a:pt x="11140" y="21753"/>
                    <a:pt x="12630" y="20866"/>
                    <a:pt x="13289" y="19495"/>
                  </a:cubicBezTo>
                  <a:cubicBezTo>
                    <a:pt x="13960" y="18109"/>
                    <a:pt x="13691" y="16495"/>
                    <a:pt x="12557" y="15071"/>
                  </a:cubicBezTo>
                  <a:cubicBezTo>
                    <a:pt x="11945" y="14301"/>
                    <a:pt x="11324" y="14137"/>
                    <a:pt x="10913" y="14137"/>
                  </a:cubicBezTo>
                  <a:cubicBezTo>
                    <a:pt x="10313" y="14137"/>
                    <a:pt x="9733" y="14465"/>
                    <a:pt x="9238" y="15086"/>
                  </a:cubicBezTo>
                  <a:cubicBezTo>
                    <a:pt x="8215" y="16369"/>
                    <a:pt x="7711" y="18669"/>
                    <a:pt x="7957" y="20690"/>
                  </a:cubicBezTo>
                  <a:cubicBezTo>
                    <a:pt x="6689" y="20474"/>
                    <a:pt x="5347" y="19864"/>
                    <a:pt x="4032" y="18900"/>
                  </a:cubicBezTo>
                  <a:cubicBezTo>
                    <a:pt x="1032" y="16703"/>
                    <a:pt x="1647" y="13595"/>
                    <a:pt x="2051" y="12358"/>
                  </a:cubicBezTo>
                  <a:cubicBezTo>
                    <a:pt x="2930" y="9678"/>
                    <a:pt x="5288" y="7495"/>
                    <a:pt x="7307" y="7495"/>
                  </a:cubicBezTo>
                  <a:cubicBezTo>
                    <a:pt x="7799" y="7495"/>
                    <a:pt x="8262" y="7621"/>
                    <a:pt x="8681" y="7873"/>
                  </a:cubicBezTo>
                  <a:cubicBezTo>
                    <a:pt x="8766" y="7925"/>
                    <a:pt x="8863" y="7950"/>
                    <a:pt x="8960" y="7950"/>
                  </a:cubicBezTo>
                  <a:cubicBezTo>
                    <a:pt x="9066" y="7950"/>
                    <a:pt x="9172" y="7920"/>
                    <a:pt x="9264" y="7858"/>
                  </a:cubicBezTo>
                  <a:cubicBezTo>
                    <a:pt x="9440" y="7741"/>
                    <a:pt x="9534" y="7536"/>
                    <a:pt x="9504" y="7325"/>
                  </a:cubicBezTo>
                  <a:cubicBezTo>
                    <a:pt x="9498" y="7296"/>
                    <a:pt x="9085" y="4228"/>
                    <a:pt x="10538" y="2555"/>
                  </a:cubicBezTo>
                  <a:cubicBezTo>
                    <a:pt x="11162" y="1839"/>
                    <a:pt x="12051" y="1482"/>
                    <a:pt x="13200" y="1482"/>
                  </a:cubicBezTo>
                  <a:cubicBezTo>
                    <a:pt x="13991" y="1482"/>
                    <a:pt x="14904" y="1650"/>
                    <a:pt x="15938" y="1987"/>
                  </a:cubicBezTo>
                  <a:cubicBezTo>
                    <a:pt x="16975" y="2324"/>
                    <a:pt x="17880" y="2761"/>
                    <a:pt x="18636" y="3285"/>
                  </a:cubicBezTo>
                  <a:cubicBezTo>
                    <a:pt x="17066" y="5482"/>
                    <a:pt x="16515" y="8415"/>
                    <a:pt x="18279" y="9891"/>
                  </a:cubicBezTo>
                  <a:cubicBezTo>
                    <a:pt x="18815" y="10337"/>
                    <a:pt x="19366" y="10565"/>
                    <a:pt x="19925" y="10565"/>
                  </a:cubicBezTo>
                  <a:cubicBezTo>
                    <a:pt x="20854" y="10562"/>
                    <a:pt x="21663" y="9903"/>
                    <a:pt x="22038" y="8837"/>
                  </a:cubicBezTo>
                  <a:cubicBezTo>
                    <a:pt x="22580" y="7293"/>
                    <a:pt x="22193" y="4984"/>
                    <a:pt x="20183" y="3124"/>
                  </a:cubicBezTo>
                  <a:cubicBezTo>
                    <a:pt x="21413" y="1819"/>
                    <a:pt x="22924" y="1123"/>
                    <a:pt x="24469" y="1123"/>
                  </a:cubicBezTo>
                  <a:close/>
                  <a:moveTo>
                    <a:pt x="24460" y="1"/>
                  </a:moveTo>
                  <a:cubicBezTo>
                    <a:pt x="22609" y="1"/>
                    <a:pt x="20766" y="883"/>
                    <a:pt x="19331" y="2435"/>
                  </a:cubicBezTo>
                  <a:cubicBezTo>
                    <a:pt x="18472" y="1826"/>
                    <a:pt x="17447" y="1325"/>
                    <a:pt x="16278" y="947"/>
                  </a:cubicBezTo>
                  <a:cubicBezTo>
                    <a:pt x="15139" y="577"/>
                    <a:pt x="14111" y="393"/>
                    <a:pt x="13199" y="393"/>
                  </a:cubicBezTo>
                  <a:cubicBezTo>
                    <a:pt x="11717" y="393"/>
                    <a:pt x="10545" y="878"/>
                    <a:pt x="9712" y="1838"/>
                  </a:cubicBezTo>
                  <a:cubicBezTo>
                    <a:pt x="8482" y="3256"/>
                    <a:pt x="8324" y="5345"/>
                    <a:pt x="8353" y="6543"/>
                  </a:cubicBezTo>
                  <a:cubicBezTo>
                    <a:pt x="8016" y="6446"/>
                    <a:pt x="7667" y="6399"/>
                    <a:pt x="7307" y="6399"/>
                  </a:cubicBezTo>
                  <a:cubicBezTo>
                    <a:pt x="4808" y="6399"/>
                    <a:pt x="2042" y="8869"/>
                    <a:pt x="1011" y="12018"/>
                  </a:cubicBezTo>
                  <a:cubicBezTo>
                    <a:pt x="0" y="15109"/>
                    <a:pt x="865" y="17939"/>
                    <a:pt x="3384" y="19785"/>
                  </a:cubicBezTo>
                  <a:cubicBezTo>
                    <a:pt x="4975" y="20951"/>
                    <a:pt x="6627" y="21654"/>
                    <a:pt x="8189" y="21830"/>
                  </a:cubicBezTo>
                  <a:cubicBezTo>
                    <a:pt x="8942" y="24437"/>
                    <a:pt x="11034" y="25935"/>
                    <a:pt x="13990" y="25955"/>
                  </a:cubicBezTo>
                  <a:lnTo>
                    <a:pt x="14218" y="25955"/>
                  </a:lnTo>
                  <a:cubicBezTo>
                    <a:pt x="18311" y="25955"/>
                    <a:pt x="21516" y="25126"/>
                    <a:pt x="23540" y="23550"/>
                  </a:cubicBezTo>
                  <a:cubicBezTo>
                    <a:pt x="23866" y="23922"/>
                    <a:pt x="24232" y="24268"/>
                    <a:pt x="24642" y="24590"/>
                  </a:cubicBezTo>
                  <a:cubicBezTo>
                    <a:pt x="25462" y="25234"/>
                    <a:pt x="26464" y="25560"/>
                    <a:pt x="27622" y="25560"/>
                  </a:cubicBezTo>
                  <a:cubicBezTo>
                    <a:pt x="31401" y="25560"/>
                    <a:pt x="36282" y="21900"/>
                    <a:pt x="38063" y="17731"/>
                  </a:cubicBezTo>
                  <a:cubicBezTo>
                    <a:pt x="39238" y="14986"/>
                    <a:pt x="38892" y="12437"/>
                    <a:pt x="37096" y="10559"/>
                  </a:cubicBezTo>
                  <a:cubicBezTo>
                    <a:pt x="35772" y="9174"/>
                    <a:pt x="34278" y="8459"/>
                    <a:pt x="32655" y="8438"/>
                  </a:cubicBezTo>
                  <a:cubicBezTo>
                    <a:pt x="32500" y="5550"/>
                    <a:pt x="30800" y="2837"/>
                    <a:pt x="28023" y="1091"/>
                  </a:cubicBezTo>
                  <a:cubicBezTo>
                    <a:pt x="26872" y="367"/>
                    <a:pt x="25676" y="1"/>
                    <a:pt x="244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47" name="Google Shape;847;p39"/>
          <p:cNvGrpSpPr/>
          <p:nvPr/>
        </p:nvGrpSpPr>
        <p:grpSpPr>
          <a:xfrm>
            <a:off x="6670983" y="3530880"/>
            <a:ext cx="697311" cy="415280"/>
            <a:chOff x="5814487" y="2598509"/>
            <a:chExt cx="522983" cy="311460"/>
          </a:xfrm>
        </p:grpSpPr>
        <p:sp>
          <p:nvSpPr>
            <p:cNvPr id="848" name="Google Shape;848;p39"/>
            <p:cNvSpPr/>
            <p:nvPr/>
          </p:nvSpPr>
          <p:spPr>
            <a:xfrm>
              <a:off x="5814487" y="2605085"/>
              <a:ext cx="522983" cy="298320"/>
            </a:xfrm>
            <a:custGeom>
              <a:avLst/>
              <a:gdLst/>
              <a:ahLst/>
              <a:cxnLst/>
              <a:rect l="l" t="t" r="r" b="b"/>
              <a:pathLst>
                <a:path w="43591" h="24860" extrusionOk="0">
                  <a:moveTo>
                    <a:pt x="26431" y="0"/>
                  </a:moveTo>
                  <a:cubicBezTo>
                    <a:pt x="24400" y="0"/>
                    <a:pt x="22604" y="1137"/>
                    <a:pt x="21379" y="2629"/>
                  </a:cubicBezTo>
                  <a:lnTo>
                    <a:pt x="21379" y="2629"/>
                  </a:lnTo>
                  <a:cubicBezTo>
                    <a:pt x="20548" y="1963"/>
                    <a:pt x="19464" y="1368"/>
                    <a:pt x="18077" y="917"/>
                  </a:cubicBezTo>
                  <a:cubicBezTo>
                    <a:pt x="16940" y="548"/>
                    <a:pt x="15980" y="388"/>
                    <a:pt x="15170" y="388"/>
                  </a:cubicBezTo>
                  <a:cubicBezTo>
                    <a:pt x="10015" y="388"/>
                    <a:pt x="10931" y="6856"/>
                    <a:pt x="10931" y="6856"/>
                  </a:cubicBezTo>
                  <a:cubicBezTo>
                    <a:pt x="10408" y="6542"/>
                    <a:pt x="9848" y="6399"/>
                    <a:pt x="9278" y="6399"/>
                  </a:cubicBezTo>
                  <a:cubicBezTo>
                    <a:pt x="4945" y="6399"/>
                    <a:pt x="1" y="14634"/>
                    <a:pt x="5675" y="18794"/>
                  </a:cubicBezTo>
                  <a:cubicBezTo>
                    <a:pt x="7460" y="20102"/>
                    <a:pt x="9150" y="20689"/>
                    <a:pt x="10592" y="20769"/>
                  </a:cubicBezTo>
                  <a:lnTo>
                    <a:pt x="10592" y="20769"/>
                  </a:lnTo>
                  <a:cubicBezTo>
                    <a:pt x="11090" y="22951"/>
                    <a:pt x="12654" y="24834"/>
                    <a:pt x="15962" y="24859"/>
                  </a:cubicBezTo>
                  <a:cubicBezTo>
                    <a:pt x="16037" y="24859"/>
                    <a:pt x="16113" y="24860"/>
                    <a:pt x="16188" y="24860"/>
                  </a:cubicBezTo>
                  <a:cubicBezTo>
                    <a:pt x="20791" y="24860"/>
                    <a:pt x="23865" y="23800"/>
                    <a:pt x="25583" y="22225"/>
                  </a:cubicBezTo>
                  <a:lnTo>
                    <a:pt x="25583" y="22225"/>
                  </a:lnTo>
                  <a:cubicBezTo>
                    <a:pt x="25941" y="22706"/>
                    <a:pt x="26391" y="23174"/>
                    <a:pt x="26948" y="23611"/>
                  </a:cubicBezTo>
                  <a:cubicBezTo>
                    <a:pt x="27701" y="24201"/>
                    <a:pt x="28608" y="24465"/>
                    <a:pt x="29591" y="24465"/>
                  </a:cubicBezTo>
                  <a:cubicBezTo>
                    <a:pt x="35315" y="24465"/>
                    <a:pt x="43590" y="15537"/>
                    <a:pt x="38670" y="10389"/>
                  </a:cubicBezTo>
                  <a:cubicBezTo>
                    <a:pt x="37316" y="8973"/>
                    <a:pt x="35885" y="8436"/>
                    <a:pt x="34545" y="8436"/>
                  </a:cubicBezTo>
                  <a:cubicBezTo>
                    <a:pt x="34391" y="8436"/>
                    <a:pt x="34238" y="8443"/>
                    <a:pt x="34087" y="8457"/>
                  </a:cubicBezTo>
                  <a:lnTo>
                    <a:pt x="34087" y="8457"/>
                  </a:lnTo>
                  <a:cubicBezTo>
                    <a:pt x="34132" y="5913"/>
                    <a:pt x="32851" y="2986"/>
                    <a:pt x="29699" y="1005"/>
                  </a:cubicBezTo>
                  <a:cubicBezTo>
                    <a:pt x="28578" y="300"/>
                    <a:pt x="27473" y="0"/>
                    <a:pt x="264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9" name="Google Shape;849;p39"/>
            <p:cNvSpPr/>
            <p:nvPr/>
          </p:nvSpPr>
          <p:spPr>
            <a:xfrm>
              <a:off x="5838110" y="2598509"/>
              <a:ext cx="470758" cy="311460"/>
            </a:xfrm>
            <a:custGeom>
              <a:avLst/>
              <a:gdLst/>
              <a:ahLst/>
              <a:cxnLst/>
              <a:rect l="l" t="t" r="r" b="b"/>
              <a:pathLst>
                <a:path w="39238" h="25955" extrusionOk="0">
                  <a:moveTo>
                    <a:pt x="19489" y="3973"/>
                  </a:moveTo>
                  <a:cubicBezTo>
                    <a:pt x="21091" y="5485"/>
                    <a:pt x="21422" y="7286"/>
                    <a:pt x="21003" y="8473"/>
                  </a:cubicBezTo>
                  <a:cubicBezTo>
                    <a:pt x="20787" y="9097"/>
                    <a:pt x="20382" y="9466"/>
                    <a:pt x="19925" y="9466"/>
                  </a:cubicBezTo>
                  <a:cubicBezTo>
                    <a:pt x="19635" y="9466"/>
                    <a:pt x="19310" y="9323"/>
                    <a:pt x="18982" y="9050"/>
                  </a:cubicBezTo>
                  <a:cubicBezTo>
                    <a:pt x="17866" y="8116"/>
                    <a:pt x="18112" y="5912"/>
                    <a:pt x="19489" y="3973"/>
                  </a:cubicBezTo>
                  <a:close/>
                  <a:moveTo>
                    <a:pt x="31527" y="9651"/>
                  </a:moveTo>
                  <a:lnTo>
                    <a:pt x="31527" y="9651"/>
                  </a:lnTo>
                  <a:cubicBezTo>
                    <a:pt x="31272" y="11804"/>
                    <a:pt x="29968" y="13412"/>
                    <a:pt x="28207" y="13659"/>
                  </a:cubicBezTo>
                  <a:cubicBezTo>
                    <a:pt x="28093" y="13673"/>
                    <a:pt x="27935" y="13667"/>
                    <a:pt x="27891" y="13682"/>
                  </a:cubicBezTo>
                  <a:cubicBezTo>
                    <a:pt x="27416" y="13682"/>
                    <a:pt x="27408" y="13515"/>
                    <a:pt x="27405" y="13392"/>
                  </a:cubicBezTo>
                  <a:cubicBezTo>
                    <a:pt x="27361" y="12484"/>
                    <a:pt x="29075" y="10201"/>
                    <a:pt x="31527" y="9651"/>
                  </a:cubicBezTo>
                  <a:close/>
                  <a:moveTo>
                    <a:pt x="10913" y="15232"/>
                  </a:moveTo>
                  <a:cubicBezTo>
                    <a:pt x="11224" y="15232"/>
                    <a:pt x="11514" y="15516"/>
                    <a:pt x="11702" y="15753"/>
                  </a:cubicBezTo>
                  <a:cubicBezTo>
                    <a:pt x="12563" y="16834"/>
                    <a:pt x="12783" y="18024"/>
                    <a:pt x="12305" y="19020"/>
                  </a:cubicBezTo>
                  <a:cubicBezTo>
                    <a:pt x="11792" y="20080"/>
                    <a:pt x="10562" y="20745"/>
                    <a:pt x="9077" y="20778"/>
                  </a:cubicBezTo>
                  <a:cubicBezTo>
                    <a:pt x="8763" y="18821"/>
                    <a:pt x="9320" y="16741"/>
                    <a:pt x="10093" y="15768"/>
                  </a:cubicBezTo>
                  <a:cubicBezTo>
                    <a:pt x="10369" y="15422"/>
                    <a:pt x="10662" y="15232"/>
                    <a:pt x="10913" y="15232"/>
                  </a:cubicBezTo>
                  <a:close/>
                  <a:moveTo>
                    <a:pt x="23948" y="16811"/>
                  </a:moveTo>
                  <a:cubicBezTo>
                    <a:pt x="24047" y="16811"/>
                    <a:pt x="24293" y="16993"/>
                    <a:pt x="24507" y="17669"/>
                  </a:cubicBezTo>
                  <a:cubicBezTo>
                    <a:pt x="24999" y="19228"/>
                    <a:pt x="24709" y="20710"/>
                    <a:pt x="23693" y="21903"/>
                  </a:cubicBezTo>
                  <a:cubicBezTo>
                    <a:pt x="22741" y="20265"/>
                    <a:pt x="22811" y="18498"/>
                    <a:pt x="23332" y="17458"/>
                  </a:cubicBezTo>
                  <a:cubicBezTo>
                    <a:pt x="23570" y="16984"/>
                    <a:pt x="23831" y="16811"/>
                    <a:pt x="23948" y="16811"/>
                  </a:cubicBezTo>
                  <a:close/>
                  <a:moveTo>
                    <a:pt x="24469" y="1124"/>
                  </a:moveTo>
                  <a:cubicBezTo>
                    <a:pt x="25467" y="1124"/>
                    <a:pt x="26479" y="1414"/>
                    <a:pt x="27440" y="2016"/>
                  </a:cubicBezTo>
                  <a:cubicBezTo>
                    <a:pt x="29921" y="3577"/>
                    <a:pt x="31436" y="5986"/>
                    <a:pt x="31562" y="8529"/>
                  </a:cubicBezTo>
                  <a:cubicBezTo>
                    <a:pt x="28568" y="9062"/>
                    <a:pt x="26236" y="11819"/>
                    <a:pt x="26309" y="13442"/>
                  </a:cubicBezTo>
                  <a:cubicBezTo>
                    <a:pt x="26338" y="14089"/>
                    <a:pt x="26769" y="14778"/>
                    <a:pt x="27894" y="14778"/>
                  </a:cubicBezTo>
                  <a:cubicBezTo>
                    <a:pt x="28035" y="14778"/>
                    <a:pt x="28190" y="14766"/>
                    <a:pt x="28357" y="14743"/>
                  </a:cubicBezTo>
                  <a:cubicBezTo>
                    <a:pt x="30698" y="14417"/>
                    <a:pt x="32403" y="12308"/>
                    <a:pt x="32637" y="9534"/>
                  </a:cubicBezTo>
                  <a:cubicBezTo>
                    <a:pt x="33958" y="9551"/>
                    <a:pt x="35192" y="10152"/>
                    <a:pt x="36305" y="11315"/>
                  </a:cubicBezTo>
                  <a:cubicBezTo>
                    <a:pt x="38195" y="13292"/>
                    <a:pt x="37755" y="15662"/>
                    <a:pt x="37055" y="17300"/>
                  </a:cubicBezTo>
                  <a:cubicBezTo>
                    <a:pt x="35453" y="21050"/>
                    <a:pt x="30958" y="24463"/>
                    <a:pt x="27622" y="24463"/>
                  </a:cubicBezTo>
                  <a:cubicBezTo>
                    <a:pt x="26716" y="24463"/>
                    <a:pt x="25940" y="24217"/>
                    <a:pt x="25319" y="23728"/>
                  </a:cubicBezTo>
                  <a:cubicBezTo>
                    <a:pt x="24956" y="23444"/>
                    <a:pt x="24633" y="23136"/>
                    <a:pt x="24349" y="22811"/>
                  </a:cubicBezTo>
                  <a:cubicBezTo>
                    <a:pt x="25744" y="21308"/>
                    <a:pt x="26183" y="19342"/>
                    <a:pt x="25553" y="17338"/>
                  </a:cubicBezTo>
                  <a:cubicBezTo>
                    <a:pt x="25108" y="15926"/>
                    <a:pt x="24355" y="15718"/>
                    <a:pt x="23948" y="15718"/>
                  </a:cubicBezTo>
                  <a:cubicBezTo>
                    <a:pt x="23332" y="15718"/>
                    <a:pt x="22752" y="16172"/>
                    <a:pt x="22354" y="16966"/>
                  </a:cubicBezTo>
                  <a:cubicBezTo>
                    <a:pt x="21651" y="18367"/>
                    <a:pt x="21572" y="20622"/>
                    <a:pt x="22881" y="22673"/>
                  </a:cubicBezTo>
                  <a:cubicBezTo>
                    <a:pt x="21528" y="23734"/>
                    <a:pt x="18970" y="24859"/>
                    <a:pt x="14218" y="24859"/>
                  </a:cubicBezTo>
                  <a:lnTo>
                    <a:pt x="13998" y="24859"/>
                  </a:lnTo>
                  <a:cubicBezTo>
                    <a:pt x="11120" y="24838"/>
                    <a:pt x="9875" y="23343"/>
                    <a:pt x="9350" y="21865"/>
                  </a:cubicBezTo>
                  <a:lnTo>
                    <a:pt x="9350" y="21865"/>
                  </a:lnTo>
                  <a:cubicBezTo>
                    <a:pt x="11140" y="21753"/>
                    <a:pt x="12630" y="20868"/>
                    <a:pt x="13289" y="19497"/>
                  </a:cubicBezTo>
                  <a:cubicBezTo>
                    <a:pt x="13960" y="18109"/>
                    <a:pt x="13694" y="16494"/>
                    <a:pt x="12560" y="15071"/>
                  </a:cubicBezTo>
                  <a:cubicBezTo>
                    <a:pt x="11945" y="14300"/>
                    <a:pt x="11327" y="14139"/>
                    <a:pt x="10913" y="14139"/>
                  </a:cubicBezTo>
                  <a:cubicBezTo>
                    <a:pt x="10313" y="14139"/>
                    <a:pt x="9733" y="14467"/>
                    <a:pt x="9238" y="15085"/>
                  </a:cubicBezTo>
                  <a:cubicBezTo>
                    <a:pt x="8215" y="16369"/>
                    <a:pt x="7711" y="18668"/>
                    <a:pt x="7957" y="20693"/>
                  </a:cubicBezTo>
                  <a:cubicBezTo>
                    <a:pt x="6689" y="20476"/>
                    <a:pt x="5347" y="19864"/>
                    <a:pt x="4032" y="18900"/>
                  </a:cubicBezTo>
                  <a:cubicBezTo>
                    <a:pt x="1032" y="16703"/>
                    <a:pt x="1647" y="13594"/>
                    <a:pt x="2051" y="12361"/>
                  </a:cubicBezTo>
                  <a:cubicBezTo>
                    <a:pt x="2930" y="9677"/>
                    <a:pt x="5288" y="7494"/>
                    <a:pt x="7307" y="7494"/>
                  </a:cubicBezTo>
                  <a:cubicBezTo>
                    <a:pt x="7799" y="7494"/>
                    <a:pt x="8262" y="7620"/>
                    <a:pt x="8681" y="7872"/>
                  </a:cubicBezTo>
                  <a:cubicBezTo>
                    <a:pt x="8767" y="7925"/>
                    <a:pt x="8863" y="7951"/>
                    <a:pt x="8959" y="7951"/>
                  </a:cubicBezTo>
                  <a:cubicBezTo>
                    <a:pt x="9066" y="7951"/>
                    <a:pt x="9172" y="7919"/>
                    <a:pt x="9264" y="7858"/>
                  </a:cubicBezTo>
                  <a:cubicBezTo>
                    <a:pt x="9440" y="7743"/>
                    <a:pt x="9534" y="7535"/>
                    <a:pt x="9504" y="7327"/>
                  </a:cubicBezTo>
                  <a:cubicBezTo>
                    <a:pt x="9498" y="7295"/>
                    <a:pt x="9091" y="4219"/>
                    <a:pt x="10538" y="2552"/>
                  </a:cubicBezTo>
                  <a:cubicBezTo>
                    <a:pt x="11163" y="1837"/>
                    <a:pt x="12052" y="1482"/>
                    <a:pt x="13200" y="1482"/>
                  </a:cubicBezTo>
                  <a:cubicBezTo>
                    <a:pt x="13991" y="1482"/>
                    <a:pt x="14904" y="1651"/>
                    <a:pt x="15938" y="1987"/>
                  </a:cubicBezTo>
                  <a:cubicBezTo>
                    <a:pt x="16975" y="2324"/>
                    <a:pt x="17880" y="2760"/>
                    <a:pt x="18636" y="3287"/>
                  </a:cubicBezTo>
                  <a:cubicBezTo>
                    <a:pt x="17066" y="5482"/>
                    <a:pt x="16515" y="8414"/>
                    <a:pt x="18282" y="9891"/>
                  </a:cubicBezTo>
                  <a:cubicBezTo>
                    <a:pt x="18815" y="10339"/>
                    <a:pt x="19366" y="10565"/>
                    <a:pt x="19925" y="10565"/>
                  </a:cubicBezTo>
                  <a:cubicBezTo>
                    <a:pt x="20854" y="10565"/>
                    <a:pt x="21663" y="9903"/>
                    <a:pt x="22038" y="8839"/>
                  </a:cubicBezTo>
                  <a:cubicBezTo>
                    <a:pt x="22582" y="7292"/>
                    <a:pt x="22193" y="4984"/>
                    <a:pt x="20186" y="3126"/>
                  </a:cubicBezTo>
                  <a:cubicBezTo>
                    <a:pt x="21413" y="1819"/>
                    <a:pt x="22923" y="1124"/>
                    <a:pt x="24469" y="1124"/>
                  </a:cubicBezTo>
                  <a:close/>
                  <a:moveTo>
                    <a:pt x="24463" y="0"/>
                  </a:moveTo>
                  <a:cubicBezTo>
                    <a:pt x="22609" y="0"/>
                    <a:pt x="20766" y="882"/>
                    <a:pt x="19330" y="2435"/>
                  </a:cubicBezTo>
                  <a:cubicBezTo>
                    <a:pt x="18472" y="1825"/>
                    <a:pt x="17447" y="1324"/>
                    <a:pt x="16278" y="947"/>
                  </a:cubicBezTo>
                  <a:cubicBezTo>
                    <a:pt x="15138" y="576"/>
                    <a:pt x="14109" y="392"/>
                    <a:pt x="13198" y="392"/>
                  </a:cubicBezTo>
                  <a:cubicBezTo>
                    <a:pt x="11716" y="392"/>
                    <a:pt x="10545" y="878"/>
                    <a:pt x="9712" y="1837"/>
                  </a:cubicBezTo>
                  <a:cubicBezTo>
                    <a:pt x="8482" y="3255"/>
                    <a:pt x="8324" y="5344"/>
                    <a:pt x="8353" y="6542"/>
                  </a:cubicBezTo>
                  <a:cubicBezTo>
                    <a:pt x="8016" y="6446"/>
                    <a:pt x="7667" y="6399"/>
                    <a:pt x="7307" y="6399"/>
                  </a:cubicBezTo>
                  <a:cubicBezTo>
                    <a:pt x="4808" y="6399"/>
                    <a:pt x="2042" y="8866"/>
                    <a:pt x="1011" y="12018"/>
                  </a:cubicBezTo>
                  <a:cubicBezTo>
                    <a:pt x="0" y="15109"/>
                    <a:pt x="865" y="17939"/>
                    <a:pt x="3384" y="19782"/>
                  </a:cubicBezTo>
                  <a:cubicBezTo>
                    <a:pt x="4975" y="20951"/>
                    <a:pt x="6627" y="21651"/>
                    <a:pt x="8189" y="21829"/>
                  </a:cubicBezTo>
                  <a:cubicBezTo>
                    <a:pt x="8939" y="24434"/>
                    <a:pt x="11034" y="25931"/>
                    <a:pt x="13990" y="25955"/>
                  </a:cubicBezTo>
                  <a:lnTo>
                    <a:pt x="14218" y="25955"/>
                  </a:lnTo>
                  <a:cubicBezTo>
                    <a:pt x="18311" y="25955"/>
                    <a:pt x="21516" y="25125"/>
                    <a:pt x="23540" y="23549"/>
                  </a:cubicBezTo>
                  <a:cubicBezTo>
                    <a:pt x="23866" y="23921"/>
                    <a:pt x="24232" y="24267"/>
                    <a:pt x="24642" y="24589"/>
                  </a:cubicBezTo>
                  <a:cubicBezTo>
                    <a:pt x="25462" y="25234"/>
                    <a:pt x="26464" y="25559"/>
                    <a:pt x="27622" y="25559"/>
                  </a:cubicBezTo>
                  <a:cubicBezTo>
                    <a:pt x="31401" y="25559"/>
                    <a:pt x="36282" y="21903"/>
                    <a:pt x="38063" y="17731"/>
                  </a:cubicBezTo>
                  <a:cubicBezTo>
                    <a:pt x="39238" y="14986"/>
                    <a:pt x="38895" y="12437"/>
                    <a:pt x="37096" y="10559"/>
                  </a:cubicBezTo>
                  <a:cubicBezTo>
                    <a:pt x="35772" y="9173"/>
                    <a:pt x="34278" y="8458"/>
                    <a:pt x="32655" y="8438"/>
                  </a:cubicBezTo>
                  <a:cubicBezTo>
                    <a:pt x="32499" y="5549"/>
                    <a:pt x="30800" y="2836"/>
                    <a:pt x="28023" y="1090"/>
                  </a:cubicBezTo>
                  <a:cubicBezTo>
                    <a:pt x="26874" y="366"/>
                    <a:pt x="25676" y="0"/>
                    <a:pt x="24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50" name="Google Shape;850;p39"/>
          <p:cNvSpPr/>
          <p:nvPr/>
        </p:nvSpPr>
        <p:spPr>
          <a:xfrm>
            <a:off x="9404163" y="2702192"/>
            <a:ext cx="60883" cy="76240"/>
          </a:xfrm>
          <a:custGeom>
            <a:avLst/>
            <a:gdLst/>
            <a:ahLst/>
            <a:cxnLst/>
            <a:rect l="l" t="t" r="r" b="b"/>
            <a:pathLst>
              <a:path w="3806" h="4765" extrusionOk="0">
                <a:moveTo>
                  <a:pt x="626" y="1"/>
                </a:moveTo>
                <a:cubicBezTo>
                  <a:pt x="441" y="1"/>
                  <a:pt x="260" y="94"/>
                  <a:pt x="156" y="264"/>
                </a:cubicBezTo>
                <a:cubicBezTo>
                  <a:pt x="0" y="522"/>
                  <a:pt x="82" y="859"/>
                  <a:pt x="340" y="1017"/>
                </a:cubicBezTo>
                <a:cubicBezTo>
                  <a:pt x="358" y="1029"/>
                  <a:pt x="2244" y="2198"/>
                  <a:pt x="2672" y="4325"/>
                </a:cubicBezTo>
                <a:cubicBezTo>
                  <a:pt x="2722" y="4585"/>
                  <a:pt x="2953" y="4764"/>
                  <a:pt x="3208" y="4764"/>
                </a:cubicBezTo>
                <a:cubicBezTo>
                  <a:pt x="3243" y="4764"/>
                  <a:pt x="3279" y="4761"/>
                  <a:pt x="3317" y="4752"/>
                </a:cubicBezTo>
                <a:cubicBezTo>
                  <a:pt x="3613" y="4694"/>
                  <a:pt x="3806" y="4407"/>
                  <a:pt x="3744" y="4108"/>
                </a:cubicBezTo>
                <a:cubicBezTo>
                  <a:pt x="3226" y="1518"/>
                  <a:pt x="1005" y="138"/>
                  <a:pt x="908" y="79"/>
                </a:cubicBezTo>
                <a:cubicBezTo>
                  <a:pt x="820" y="26"/>
                  <a:pt x="723" y="1"/>
                  <a:pt x="62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1" name="Google Shape;851;p39"/>
          <p:cNvSpPr/>
          <p:nvPr/>
        </p:nvSpPr>
        <p:spPr>
          <a:xfrm>
            <a:off x="9393844" y="2797808"/>
            <a:ext cx="60899" cy="76240"/>
          </a:xfrm>
          <a:custGeom>
            <a:avLst/>
            <a:gdLst/>
            <a:ahLst/>
            <a:cxnLst/>
            <a:rect l="l" t="t" r="r" b="b"/>
            <a:pathLst>
              <a:path w="3807" h="4765" extrusionOk="0">
                <a:moveTo>
                  <a:pt x="627" y="0"/>
                </a:moveTo>
                <a:cubicBezTo>
                  <a:pt x="441" y="0"/>
                  <a:pt x="260" y="95"/>
                  <a:pt x="156" y="265"/>
                </a:cubicBezTo>
                <a:cubicBezTo>
                  <a:pt x="1" y="522"/>
                  <a:pt x="83" y="859"/>
                  <a:pt x="341" y="1018"/>
                </a:cubicBezTo>
                <a:cubicBezTo>
                  <a:pt x="358" y="1029"/>
                  <a:pt x="2245" y="2198"/>
                  <a:pt x="2673" y="4325"/>
                </a:cubicBezTo>
                <a:cubicBezTo>
                  <a:pt x="2725" y="4586"/>
                  <a:pt x="2954" y="4765"/>
                  <a:pt x="3209" y="4765"/>
                </a:cubicBezTo>
                <a:cubicBezTo>
                  <a:pt x="3244" y="4765"/>
                  <a:pt x="3279" y="4762"/>
                  <a:pt x="3317" y="4753"/>
                </a:cubicBezTo>
                <a:cubicBezTo>
                  <a:pt x="3613" y="4694"/>
                  <a:pt x="3806" y="4407"/>
                  <a:pt x="3745" y="4108"/>
                </a:cubicBezTo>
                <a:cubicBezTo>
                  <a:pt x="3226" y="1519"/>
                  <a:pt x="1006" y="139"/>
                  <a:pt x="909" y="80"/>
                </a:cubicBezTo>
                <a:cubicBezTo>
                  <a:pt x="821" y="26"/>
                  <a:pt x="723" y="0"/>
                  <a:pt x="6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2" name="Google Shape;852;p39"/>
          <p:cNvSpPr/>
          <p:nvPr/>
        </p:nvSpPr>
        <p:spPr>
          <a:xfrm>
            <a:off x="9503789" y="2779744"/>
            <a:ext cx="60899" cy="76256"/>
          </a:xfrm>
          <a:custGeom>
            <a:avLst/>
            <a:gdLst/>
            <a:ahLst/>
            <a:cxnLst/>
            <a:rect l="l" t="t" r="r" b="b"/>
            <a:pathLst>
              <a:path w="3807" h="4766" extrusionOk="0">
                <a:moveTo>
                  <a:pt x="628" y="1"/>
                </a:moveTo>
                <a:cubicBezTo>
                  <a:pt x="443" y="1"/>
                  <a:pt x="263" y="95"/>
                  <a:pt x="159" y="266"/>
                </a:cubicBezTo>
                <a:cubicBezTo>
                  <a:pt x="1" y="524"/>
                  <a:pt x="83" y="860"/>
                  <a:pt x="344" y="1016"/>
                </a:cubicBezTo>
                <a:cubicBezTo>
                  <a:pt x="361" y="1027"/>
                  <a:pt x="2248" y="2199"/>
                  <a:pt x="2673" y="4326"/>
                </a:cubicBezTo>
                <a:cubicBezTo>
                  <a:pt x="2725" y="4584"/>
                  <a:pt x="2954" y="4766"/>
                  <a:pt x="3209" y="4766"/>
                </a:cubicBezTo>
                <a:cubicBezTo>
                  <a:pt x="3247" y="4766"/>
                  <a:pt x="3282" y="4763"/>
                  <a:pt x="3317" y="4754"/>
                </a:cubicBezTo>
                <a:cubicBezTo>
                  <a:pt x="3613" y="4695"/>
                  <a:pt x="3806" y="4408"/>
                  <a:pt x="3748" y="4109"/>
                </a:cubicBezTo>
                <a:cubicBezTo>
                  <a:pt x="3229" y="1517"/>
                  <a:pt x="1006" y="140"/>
                  <a:pt x="912" y="81"/>
                </a:cubicBezTo>
                <a:cubicBezTo>
                  <a:pt x="823" y="27"/>
                  <a:pt x="725" y="1"/>
                  <a:pt x="6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3" name="Google Shape;853;p39"/>
          <p:cNvSpPr/>
          <p:nvPr/>
        </p:nvSpPr>
        <p:spPr>
          <a:xfrm>
            <a:off x="9286667" y="2698208"/>
            <a:ext cx="60899" cy="76240"/>
          </a:xfrm>
          <a:custGeom>
            <a:avLst/>
            <a:gdLst/>
            <a:ahLst/>
            <a:cxnLst/>
            <a:rect l="l" t="t" r="r" b="b"/>
            <a:pathLst>
              <a:path w="3807" h="4765" extrusionOk="0">
                <a:moveTo>
                  <a:pt x="627" y="1"/>
                </a:moveTo>
                <a:cubicBezTo>
                  <a:pt x="442" y="1"/>
                  <a:pt x="261" y="94"/>
                  <a:pt x="159" y="264"/>
                </a:cubicBezTo>
                <a:cubicBezTo>
                  <a:pt x="1" y="522"/>
                  <a:pt x="83" y="859"/>
                  <a:pt x="340" y="1017"/>
                </a:cubicBezTo>
                <a:cubicBezTo>
                  <a:pt x="358" y="1029"/>
                  <a:pt x="2245" y="2198"/>
                  <a:pt x="2672" y="4325"/>
                </a:cubicBezTo>
                <a:cubicBezTo>
                  <a:pt x="2722" y="4585"/>
                  <a:pt x="2954" y="4764"/>
                  <a:pt x="3209" y="4764"/>
                </a:cubicBezTo>
                <a:cubicBezTo>
                  <a:pt x="3244" y="4764"/>
                  <a:pt x="3279" y="4761"/>
                  <a:pt x="3317" y="4755"/>
                </a:cubicBezTo>
                <a:cubicBezTo>
                  <a:pt x="3613" y="4694"/>
                  <a:pt x="3806" y="4407"/>
                  <a:pt x="3745" y="4111"/>
                </a:cubicBezTo>
                <a:cubicBezTo>
                  <a:pt x="3226" y="1518"/>
                  <a:pt x="1005" y="138"/>
                  <a:pt x="912" y="79"/>
                </a:cubicBezTo>
                <a:cubicBezTo>
                  <a:pt x="822" y="26"/>
                  <a:pt x="724" y="1"/>
                  <a:pt x="6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4" name="Google Shape;854;p39"/>
          <p:cNvSpPr/>
          <p:nvPr/>
        </p:nvSpPr>
        <p:spPr>
          <a:xfrm>
            <a:off x="9301480" y="2593280"/>
            <a:ext cx="60883" cy="76256"/>
          </a:xfrm>
          <a:custGeom>
            <a:avLst/>
            <a:gdLst/>
            <a:ahLst/>
            <a:cxnLst/>
            <a:rect l="l" t="t" r="r" b="b"/>
            <a:pathLst>
              <a:path w="3806" h="4766" extrusionOk="0">
                <a:moveTo>
                  <a:pt x="624" y="0"/>
                </a:moveTo>
                <a:cubicBezTo>
                  <a:pt x="440" y="0"/>
                  <a:pt x="260" y="94"/>
                  <a:pt x="159" y="262"/>
                </a:cubicBezTo>
                <a:cubicBezTo>
                  <a:pt x="0" y="520"/>
                  <a:pt x="82" y="857"/>
                  <a:pt x="337" y="1015"/>
                </a:cubicBezTo>
                <a:cubicBezTo>
                  <a:pt x="358" y="1027"/>
                  <a:pt x="2247" y="2214"/>
                  <a:pt x="2672" y="4326"/>
                </a:cubicBezTo>
                <a:cubicBezTo>
                  <a:pt x="2722" y="4584"/>
                  <a:pt x="2951" y="4765"/>
                  <a:pt x="3208" y="4765"/>
                </a:cubicBezTo>
                <a:cubicBezTo>
                  <a:pt x="3243" y="4765"/>
                  <a:pt x="3279" y="4762"/>
                  <a:pt x="3317" y="4754"/>
                </a:cubicBezTo>
                <a:cubicBezTo>
                  <a:pt x="3613" y="4695"/>
                  <a:pt x="3806" y="4405"/>
                  <a:pt x="3744" y="4109"/>
                </a:cubicBezTo>
                <a:cubicBezTo>
                  <a:pt x="3226" y="1516"/>
                  <a:pt x="1005" y="139"/>
                  <a:pt x="909" y="81"/>
                </a:cubicBezTo>
                <a:cubicBezTo>
                  <a:pt x="820" y="26"/>
                  <a:pt x="721" y="0"/>
                  <a:pt x="6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5" name="Google Shape;855;p39"/>
          <p:cNvSpPr/>
          <p:nvPr/>
        </p:nvSpPr>
        <p:spPr>
          <a:xfrm>
            <a:off x="9494943" y="2894880"/>
            <a:ext cx="60883" cy="76256"/>
          </a:xfrm>
          <a:custGeom>
            <a:avLst/>
            <a:gdLst/>
            <a:ahLst/>
            <a:cxnLst/>
            <a:rect l="l" t="t" r="r" b="b"/>
            <a:pathLst>
              <a:path w="3806" h="4766" extrusionOk="0">
                <a:moveTo>
                  <a:pt x="626" y="1"/>
                </a:moveTo>
                <a:cubicBezTo>
                  <a:pt x="441" y="1"/>
                  <a:pt x="260" y="95"/>
                  <a:pt x="158" y="262"/>
                </a:cubicBezTo>
                <a:cubicBezTo>
                  <a:pt x="0" y="523"/>
                  <a:pt x="82" y="860"/>
                  <a:pt x="340" y="1015"/>
                </a:cubicBezTo>
                <a:cubicBezTo>
                  <a:pt x="360" y="1027"/>
                  <a:pt x="2244" y="2199"/>
                  <a:pt x="2672" y="4323"/>
                </a:cubicBezTo>
                <a:cubicBezTo>
                  <a:pt x="2725" y="4583"/>
                  <a:pt x="2953" y="4765"/>
                  <a:pt x="3208" y="4765"/>
                </a:cubicBezTo>
                <a:cubicBezTo>
                  <a:pt x="3243" y="4765"/>
                  <a:pt x="3281" y="4762"/>
                  <a:pt x="3317" y="4753"/>
                </a:cubicBezTo>
                <a:cubicBezTo>
                  <a:pt x="3612" y="4695"/>
                  <a:pt x="3806" y="4405"/>
                  <a:pt x="3747" y="4109"/>
                </a:cubicBezTo>
                <a:cubicBezTo>
                  <a:pt x="3226" y="1516"/>
                  <a:pt x="1005" y="139"/>
                  <a:pt x="911" y="80"/>
                </a:cubicBezTo>
                <a:cubicBezTo>
                  <a:pt x="822" y="26"/>
                  <a:pt x="723" y="1"/>
                  <a:pt x="62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6" name="Google Shape;856;p39"/>
          <p:cNvSpPr/>
          <p:nvPr/>
        </p:nvSpPr>
        <p:spPr>
          <a:xfrm>
            <a:off x="9561010" y="3017392"/>
            <a:ext cx="44359" cy="86400"/>
          </a:xfrm>
          <a:custGeom>
            <a:avLst/>
            <a:gdLst/>
            <a:ahLst/>
            <a:cxnLst/>
            <a:rect l="l" t="t" r="r" b="b"/>
            <a:pathLst>
              <a:path w="2773" h="5400" extrusionOk="0">
                <a:moveTo>
                  <a:pt x="614" y="1"/>
                </a:moveTo>
                <a:cubicBezTo>
                  <a:pt x="489" y="1"/>
                  <a:pt x="364" y="43"/>
                  <a:pt x="262" y="129"/>
                </a:cubicBezTo>
                <a:cubicBezTo>
                  <a:pt x="30" y="325"/>
                  <a:pt x="1" y="671"/>
                  <a:pt x="194" y="902"/>
                </a:cubicBezTo>
                <a:cubicBezTo>
                  <a:pt x="209" y="917"/>
                  <a:pt x="1624" y="2628"/>
                  <a:pt x="1349" y="4781"/>
                </a:cubicBezTo>
                <a:cubicBezTo>
                  <a:pt x="1311" y="5080"/>
                  <a:pt x="1521" y="5355"/>
                  <a:pt x="1820" y="5393"/>
                </a:cubicBezTo>
                <a:cubicBezTo>
                  <a:pt x="1844" y="5396"/>
                  <a:pt x="1867" y="5396"/>
                  <a:pt x="1891" y="5396"/>
                </a:cubicBezTo>
                <a:lnTo>
                  <a:pt x="1891" y="5399"/>
                </a:lnTo>
                <a:cubicBezTo>
                  <a:pt x="2163" y="5399"/>
                  <a:pt x="2397" y="5197"/>
                  <a:pt x="2436" y="4919"/>
                </a:cubicBezTo>
                <a:cubicBezTo>
                  <a:pt x="2772" y="2297"/>
                  <a:pt x="1105" y="281"/>
                  <a:pt x="1035" y="196"/>
                </a:cubicBezTo>
                <a:cubicBezTo>
                  <a:pt x="926" y="67"/>
                  <a:pt x="770" y="1"/>
                  <a:pt x="6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7" name="Google Shape;857;p39"/>
          <p:cNvSpPr/>
          <p:nvPr/>
        </p:nvSpPr>
        <p:spPr>
          <a:xfrm>
            <a:off x="9455241" y="2954448"/>
            <a:ext cx="45335" cy="85488"/>
          </a:xfrm>
          <a:custGeom>
            <a:avLst/>
            <a:gdLst/>
            <a:ahLst/>
            <a:cxnLst/>
            <a:rect l="l" t="t" r="r" b="b"/>
            <a:pathLst>
              <a:path w="2834" h="5343" extrusionOk="0">
                <a:moveTo>
                  <a:pt x="608" y="1"/>
                </a:moveTo>
                <a:cubicBezTo>
                  <a:pt x="476" y="1"/>
                  <a:pt x="344" y="48"/>
                  <a:pt x="238" y="143"/>
                </a:cubicBezTo>
                <a:cubicBezTo>
                  <a:pt x="15" y="348"/>
                  <a:pt x="1" y="693"/>
                  <a:pt x="203" y="916"/>
                </a:cubicBezTo>
                <a:cubicBezTo>
                  <a:pt x="217" y="934"/>
                  <a:pt x="1700" y="2586"/>
                  <a:pt x="1509" y="4748"/>
                </a:cubicBezTo>
                <a:cubicBezTo>
                  <a:pt x="1486" y="5050"/>
                  <a:pt x="1706" y="5314"/>
                  <a:pt x="2007" y="5340"/>
                </a:cubicBezTo>
                <a:cubicBezTo>
                  <a:pt x="2025" y="5343"/>
                  <a:pt x="2040" y="5343"/>
                  <a:pt x="2057" y="5343"/>
                </a:cubicBezTo>
                <a:cubicBezTo>
                  <a:pt x="2339" y="5343"/>
                  <a:pt x="2576" y="5126"/>
                  <a:pt x="2602" y="4842"/>
                </a:cubicBezTo>
                <a:cubicBezTo>
                  <a:pt x="2834" y="2211"/>
                  <a:pt x="1088" y="260"/>
                  <a:pt x="1011" y="181"/>
                </a:cubicBezTo>
                <a:cubicBezTo>
                  <a:pt x="904" y="61"/>
                  <a:pt x="756" y="1"/>
                  <a:pt x="60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58" name="Google Shape;858;p39"/>
          <p:cNvGrpSpPr/>
          <p:nvPr/>
        </p:nvGrpSpPr>
        <p:grpSpPr>
          <a:xfrm>
            <a:off x="7168783" y="4075680"/>
            <a:ext cx="652856" cy="649056"/>
            <a:chOff x="6187837" y="2930909"/>
            <a:chExt cx="489642" cy="486792"/>
          </a:xfrm>
        </p:grpSpPr>
        <p:sp>
          <p:nvSpPr>
            <p:cNvPr id="859" name="Google Shape;859;p39"/>
            <p:cNvSpPr/>
            <p:nvPr/>
          </p:nvSpPr>
          <p:spPr>
            <a:xfrm>
              <a:off x="6187837" y="2930909"/>
              <a:ext cx="489642" cy="486792"/>
            </a:xfrm>
            <a:custGeom>
              <a:avLst/>
              <a:gdLst/>
              <a:ahLst/>
              <a:cxnLst/>
              <a:rect l="l" t="t" r="r" b="b"/>
              <a:pathLst>
                <a:path w="40812" h="40566" extrusionOk="0">
                  <a:moveTo>
                    <a:pt x="19993" y="1096"/>
                  </a:moveTo>
                  <a:cubicBezTo>
                    <a:pt x="21871" y="1096"/>
                    <a:pt x="22627" y="1216"/>
                    <a:pt x="22920" y="1298"/>
                  </a:cubicBezTo>
                  <a:cubicBezTo>
                    <a:pt x="22999" y="1621"/>
                    <a:pt x="23154" y="2643"/>
                    <a:pt x="23312" y="5883"/>
                  </a:cubicBezTo>
                  <a:cubicBezTo>
                    <a:pt x="23324" y="6124"/>
                    <a:pt x="23494" y="6329"/>
                    <a:pt x="23728" y="6387"/>
                  </a:cubicBezTo>
                  <a:cubicBezTo>
                    <a:pt x="25176" y="6745"/>
                    <a:pt x="26559" y="7313"/>
                    <a:pt x="27839" y="8075"/>
                  </a:cubicBezTo>
                  <a:cubicBezTo>
                    <a:pt x="27927" y="8128"/>
                    <a:pt x="28025" y="8154"/>
                    <a:pt x="28121" y="8154"/>
                  </a:cubicBezTo>
                  <a:cubicBezTo>
                    <a:pt x="28253" y="8154"/>
                    <a:pt x="28383" y="8106"/>
                    <a:pt x="28486" y="8013"/>
                  </a:cubicBezTo>
                  <a:cubicBezTo>
                    <a:pt x="30883" y="5845"/>
                    <a:pt x="31630" y="5327"/>
                    <a:pt x="31782" y="5213"/>
                  </a:cubicBezTo>
                  <a:cubicBezTo>
                    <a:pt x="32468" y="5570"/>
                    <a:pt x="34188" y="7275"/>
                    <a:pt x="35433" y="8623"/>
                  </a:cubicBezTo>
                  <a:cubicBezTo>
                    <a:pt x="34929" y="9156"/>
                    <a:pt x="33906" y="10240"/>
                    <a:pt x="32541" y="11675"/>
                  </a:cubicBezTo>
                  <a:cubicBezTo>
                    <a:pt x="32362" y="11866"/>
                    <a:pt x="32342" y="12156"/>
                    <a:pt x="32494" y="12370"/>
                  </a:cubicBezTo>
                  <a:cubicBezTo>
                    <a:pt x="33511" y="13805"/>
                    <a:pt x="34267" y="15399"/>
                    <a:pt x="34738" y="17107"/>
                  </a:cubicBezTo>
                  <a:cubicBezTo>
                    <a:pt x="34803" y="17339"/>
                    <a:pt x="35011" y="17503"/>
                    <a:pt x="35251" y="17509"/>
                  </a:cubicBezTo>
                  <a:cubicBezTo>
                    <a:pt x="37261" y="17561"/>
                    <a:pt x="38772" y="17602"/>
                    <a:pt x="39511" y="17623"/>
                  </a:cubicBezTo>
                  <a:cubicBezTo>
                    <a:pt x="39584" y="19430"/>
                    <a:pt x="39572" y="21809"/>
                    <a:pt x="39350" y="22586"/>
                  </a:cubicBezTo>
                  <a:cubicBezTo>
                    <a:pt x="39065" y="22656"/>
                    <a:pt x="38204" y="22794"/>
                    <a:pt x="35632" y="22937"/>
                  </a:cubicBezTo>
                  <a:cubicBezTo>
                    <a:pt x="35371" y="22952"/>
                    <a:pt x="35160" y="23145"/>
                    <a:pt x="35122" y="23403"/>
                  </a:cubicBezTo>
                  <a:cubicBezTo>
                    <a:pt x="34876" y="25070"/>
                    <a:pt x="34369" y="26661"/>
                    <a:pt x="33610" y="28129"/>
                  </a:cubicBezTo>
                  <a:cubicBezTo>
                    <a:pt x="33502" y="28343"/>
                    <a:pt x="33543" y="28600"/>
                    <a:pt x="33713" y="28770"/>
                  </a:cubicBezTo>
                  <a:cubicBezTo>
                    <a:pt x="35020" y="30059"/>
                    <a:pt x="35954" y="30988"/>
                    <a:pt x="36329" y="31360"/>
                  </a:cubicBezTo>
                  <a:cubicBezTo>
                    <a:pt x="36106" y="31782"/>
                    <a:pt x="35204" y="32916"/>
                    <a:pt x="32031" y="35957"/>
                  </a:cubicBezTo>
                  <a:cubicBezTo>
                    <a:pt x="31996" y="35989"/>
                    <a:pt x="31964" y="36021"/>
                    <a:pt x="31932" y="36054"/>
                  </a:cubicBezTo>
                  <a:cubicBezTo>
                    <a:pt x="31618" y="35799"/>
                    <a:pt x="30933" y="35192"/>
                    <a:pt x="29450" y="33742"/>
                  </a:cubicBezTo>
                  <a:cubicBezTo>
                    <a:pt x="29345" y="33638"/>
                    <a:pt x="29207" y="33586"/>
                    <a:pt x="29069" y="33586"/>
                  </a:cubicBezTo>
                  <a:cubicBezTo>
                    <a:pt x="28960" y="33586"/>
                    <a:pt x="28851" y="33618"/>
                    <a:pt x="28756" y="33683"/>
                  </a:cubicBezTo>
                  <a:cubicBezTo>
                    <a:pt x="27391" y="34636"/>
                    <a:pt x="25885" y="35350"/>
                    <a:pt x="24276" y="35813"/>
                  </a:cubicBezTo>
                  <a:cubicBezTo>
                    <a:pt x="24042" y="35884"/>
                    <a:pt x="23881" y="36097"/>
                    <a:pt x="23881" y="36344"/>
                  </a:cubicBezTo>
                  <a:cubicBezTo>
                    <a:pt x="23890" y="37759"/>
                    <a:pt x="23893" y="38772"/>
                    <a:pt x="23895" y="39223"/>
                  </a:cubicBezTo>
                  <a:cubicBezTo>
                    <a:pt x="23579" y="39314"/>
                    <a:pt x="22650" y="39470"/>
                    <a:pt x="19976" y="39470"/>
                  </a:cubicBezTo>
                  <a:cubicBezTo>
                    <a:pt x="19035" y="39470"/>
                    <a:pt x="18162" y="39449"/>
                    <a:pt x="17605" y="39437"/>
                  </a:cubicBezTo>
                  <a:cubicBezTo>
                    <a:pt x="17556" y="39437"/>
                    <a:pt x="17509" y="39437"/>
                    <a:pt x="17465" y="39434"/>
                  </a:cubicBezTo>
                  <a:cubicBezTo>
                    <a:pt x="17427" y="39074"/>
                    <a:pt x="17377" y="38295"/>
                    <a:pt x="17353" y="36622"/>
                  </a:cubicBezTo>
                  <a:cubicBezTo>
                    <a:pt x="17348" y="36364"/>
                    <a:pt x="17169" y="36144"/>
                    <a:pt x="16917" y="36095"/>
                  </a:cubicBezTo>
                  <a:cubicBezTo>
                    <a:pt x="15033" y="35699"/>
                    <a:pt x="13261" y="34958"/>
                    <a:pt x="11646" y="33886"/>
                  </a:cubicBezTo>
                  <a:cubicBezTo>
                    <a:pt x="11553" y="33825"/>
                    <a:pt x="11448" y="33796"/>
                    <a:pt x="11343" y="33796"/>
                  </a:cubicBezTo>
                  <a:cubicBezTo>
                    <a:pt x="11204" y="33796"/>
                    <a:pt x="11066" y="33848"/>
                    <a:pt x="10961" y="33950"/>
                  </a:cubicBezTo>
                  <a:cubicBezTo>
                    <a:pt x="9628" y="35251"/>
                    <a:pt x="8995" y="35810"/>
                    <a:pt x="8696" y="36054"/>
                  </a:cubicBezTo>
                  <a:cubicBezTo>
                    <a:pt x="8664" y="36021"/>
                    <a:pt x="8629" y="35986"/>
                    <a:pt x="8591" y="35951"/>
                  </a:cubicBezTo>
                  <a:cubicBezTo>
                    <a:pt x="5421" y="32913"/>
                    <a:pt x="4521" y="31782"/>
                    <a:pt x="4299" y="31360"/>
                  </a:cubicBezTo>
                  <a:cubicBezTo>
                    <a:pt x="4639" y="31020"/>
                    <a:pt x="5444" y="30221"/>
                    <a:pt x="6563" y="29113"/>
                  </a:cubicBezTo>
                  <a:cubicBezTo>
                    <a:pt x="6739" y="28943"/>
                    <a:pt x="6777" y="28677"/>
                    <a:pt x="6660" y="28463"/>
                  </a:cubicBezTo>
                  <a:cubicBezTo>
                    <a:pt x="5907" y="27080"/>
                    <a:pt x="5374" y="25577"/>
                    <a:pt x="5078" y="23992"/>
                  </a:cubicBezTo>
                  <a:cubicBezTo>
                    <a:pt x="5029" y="23736"/>
                    <a:pt x="4846" y="23547"/>
                    <a:pt x="4543" y="23547"/>
                  </a:cubicBezTo>
                  <a:cubicBezTo>
                    <a:pt x="4541" y="23547"/>
                    <a:pt x="4538" y="23547"/>
                    <a:pt x="4536" y="23547"/>
                  </a:cubicBezTo>
                  <a:cubicBezTo>
                    <a:pt x="2995" y="23555"/>
                    <a:pt x="1893" y="23558"/>
                    <a:pt x="1419" y="23561"/>
                  </a:cubicBezTo>
                  <a:cubicBezTo>
                    <a:pt x="1278" y="23104"/>
                    <a:pt x="1114" y="21666"/>
                    <a:pt x="1208" y="17271"/>
                  </a:cubicBezTo>
                  <a:cubicBezTo>
                    <a:pt x="1208" y="17221"/>
                    <a:pt x="1211" y="17177"/>
                    <a:pt x="1211" y="17134"/>
                  </a:cubicBezTo>
                  <a:cubicBezTo>
                    <a:pt x="1636" y="17087"/>
                    <a:pt x="2635" y="17028"/>
                    <a:pt x="4978" y="17010"/>
                  </a:cubicBezTo>
                  <a:cubicBezTo>
                    <a:pt x="5216" y="17008"/>
                    <a:pt x="5424" y="16852"/>
                    <a:pt x="5497" y="16624"/>
                  </a:cubicBezTo>
                  <a:cubicBezTo>
                    <a:pt x="5998" y="15015"/>
                    <a:pt x="6786" y="13486"/>
                    <a:pt x="7838" y="12074"/>
                  </a:cubicBezTo>
                  <a:cubicBezTo>
                    <a:pt x="7999" y="11860"/>
                    <a:pt x="7981" y="11564"/>
                    <a:pt x="7797" y="11371"/>
                  </a:cubicBezTo>
                  <a:cubicBezTo>
                    <a:pt x="6578" y="10085"/>
                    <a:pt x="5661" y="9118"/>
                    <a:pt x="5195" y="8623"/>
                  </a:cubicBezTo>
                  <a:cubicBezTo>
                    <a:pt x="6423" y="7296"/>
                    <a:pt x="8113" y="5620"/>
                    <a:pt x="8819" y="5227"/>
                  </a:cubicBezTo>
                  <a:cubicBezTo>
                    <a:pt x="9080" y="5388"/>
                    <a:pt x="9833" y="5936"/>
                    <a:pt x="11934" y="7826"/>
                  </a:cubicBezTo>
                  <a:cubicBezTo>
                    <a:pt x="12036" y="7918"/>
                    <a:pt x="12167" y="7966"/>
                    <a:pt x="12299" y="7966"/>
                  </a:cubicBezTo>
                  <a:cubicBezTo>
                    <a:pt x="12392" y="7966"/>
                    <a:pt x="12485" y="7942"/>
                    <a:pt x="12569" y="7893"/>
                  </a:cubicBezTo>
                  <a:cubicBezTo>
                    <a:pt x="14058" y="7052"/>
                    <a:pt x="15678" y="6472"/>
                    <a:pt x="17383" y="6171"/>
                  </a:cubicBezTo>
                  <a:cubicBezTo>
                    <a:pt x="17638" y="6127"/>
                    <a:pt x="17828" y="5907"/>
                    <a:pt x="17834" y="5646"/>
                  </a:cubicBezTo>
                  <a:cubicBezTo>
                    <a:pt x="17890" y="3513"/>
                    <a:pt x="17934" y="1908"/>
                    <a:pt x="17954" y="1137"/>
                  </a:cubicBezTo>
                  <a:cubicBezTo>
                    <a:pt x="18432" y="1120"/>
                    <a:pt x="19187" y="1096"/>
                    <a:pt x="19993" y="1096"/>
                  </a:cubicBezTo>
                  <a:close/>
                  <a:moveTo>
                    <a:pt x="19993" y="1"/>
                  </a:moveTo>
                  <a:cubicBezTo>
                    <a:pt x="18631" y="1"/>
                    <a:pt x="17394" y="65"/>
                    <a:pt x="17394" y="65"/>
                  </a:cubicBezTo>
                  <a:cubicBezTo>
                    <a:pt x="17107" y="80"/>
                    <a:pt x="16882" y="311"/>
                    <a:pt x="16873" y="595"/>
                  </a:cubicBezTo>
                  <a:cubicBezTo>
                    <a:pt x="16873" y="595"/>
                    <a:pt x="16823" y="2377"/>
                    <a:pt x="16750" y="5177"/>
                  </a:cubicBezTo>
                  <a:cubicBezTo>
                    <a:pt x="15215" y="5491"/>
                    <a:pt x="13747" y="6021"/>
                    <a:pt x="12376" y="6751"/>
                  </a:cubicBezTo>
                  <a:cubicBezTo>
                    <a:pt x="9399" y="4090"/>
                    <a:pt x="9089" y="4090"/>
                    <a:pt x="8816" y="4090"/>
                  </a:cubicBezTo>
                  <a:cubicBezTo>
                    <a:pt x="8758" y="4090"/>
                    <a:pt x="8673" y="4102"/>
                    <a:pt x="8617" y="4123"/>
                  </a:cubicBezTo>
                  <a:cubicBezTo>
                    <a:pt x="7477" y="4504"/>
                    <a:pt x="4606" y="7638"/>
                    <a:pt x="4041" y="8262"/>
                  </a:cubicBezTo>
                  <a:cubicBezTo>
                    <a:pt x="3850" y="8476"/>
                    <a:pt x="3853" y="8799"/>
                    <a:pt x="4050" y="9007"/>
                  </a:cubicBezTo>
                  <a:cubicBezTo>
                    <a:pt x="4050" y="9007"/>
                    <a:pt x="5060" y="10076"/>
                    <a:pt x="6689" y="11796"/>
                  </a:cubicBezTo>
                  <a:cubicBezTo>
                    <a:pt x="5778" y="13088"/>
                    <a:pt x="5069" y="14470"/>
                    <a:pt x="4574" y="15918"/>
                  </a:cubicBezTo>
                  <a:cubicBezTo>
                    <a:pt x="265" y="15962"/>
                    <a:pt x="124" y="16093"/>
                    <a:pt x="124" y="16715"/>
                  </a:cubicBezTo>
                  <a:cubicBezTo>
                    <a:pt x="124" y="16808"/>
                    <a:pt x="121" y="16993"/>
                    <a:pt x="115" y="17251"/>
                  </a:cubicBezTo>
                  <a:cubicBezTo>
                    <a:pt x="1" y="22647"/>
                    <a:pt x="241" y="24004"/>
                    <a:pt x="672" y="24440"/>
                  </a:cubicBezTo>
                  <a:cubicBezTo>
                    <a:pt x="809" y="24581"/>
                    <a:pt x="988" y="24657"/>
                    <a:pt x="1173" y="24657"/>
                  </a:cubicBezTo>
                  <a:cubicBezTo>
                    <a:pt x="1293" y="24657"/>
                    <a:pt x="2371" y="24654"/>
                    <a:pt x="4094" y="24645"/>
                  </a:cubicBezTo>
                  <a:cubicBezTo>
                    <a:pt x="4392" y="26040"/>
                    <a:pt x="4867" y="27376"/>
                    <a:pt x="5506" y="28621"/>
                  </a:cubicBezTo>
                  <a:cubicBezTo>
                    <a:pt x="4237" y="29875"/>
                    <a:pt x="3437" y="30672"/>
                    <a:pt x="3349" y="30760"/>
                  </a:cubicBezTo>
                  <a:cubicBezTo>
                    <a:pt x="3218" y="30891"/>
                    <a:pt x="3147" y="31073"/>
                    <a:pt x="3147" y="31269"/>
                  </a:cubicBezTo>
                  <a:cubicBezTo>
                    <a:pt x="3156" y="31882"/>
                    <a:pt x="3941" y="33010"/>
                    <a:pt x="7835" y="36742"/>
                  </a:cubicBezTo>
                  <a:cubicBezTo>
                    <a:pt x="8022" y="36921"/>
                    <a:pt x="8157" y="37053"/>
                    <a:pt x="8225" y="37120"/>
                  </a:cubicBezTo>
                  <a:cubicBezTo>
                    <a:pt x="8327" y="37223"/>
                    <a:pt x="8488" y="37287"/>
                    <a:pt x="8635" y="37287"/>
                  </a:cubicBezTo>
                  <a:cubicBezTo>
                    <a:pt x="8898" y="37287"/>
                    <a:pt x="9095" y="37287"/>
                    <a:pt x="11415" y="35040"/>
                  </a:cubicBezTo>
                  <a:cubicBezTo>
                    <a:pt x="12921" y="35980"/>
                    <a:pt x="14547" y="36663"/>
                    <a:pt x="16267" y="37070"/>
                  </a:cubicBezTo>
                  <a:cubicBezTo>
                    <a:pt x="16319" y="40158"/>
                    <a:pt x="16419" y="40524"/>
                    <a:pt x="17046" y="40524"/>
                  </a:cubicBezTo>
                  <a:cubicBezTo>
                    <a:pt x="17140" y="40524"/>
                    <a:pt x="17327" y="40527"/>
                    <a:pt x="17582" y="40533"/>
                  </a:cubicBezTo>
                  <a:cubicBezTo>
                    <a:pt x="18144" y="40545"/>
                    <a:pt x="19025" y="40565"/>
                    <a:pt x="19974" y="40565"/>
                  </a:cubicBezTo>
                  <a:lnTo>
                    <a:pt x="19974" y="40565"/>
                  </a:lnTo>
                  <a:cubicBezTo>
                    <a:pt x="24265" y="40565"/>
                    <a:pt x="24988" y="40228"/>
                    <a:pt x="24988" y="39475"/>
                  </a:cubicBezTo>
                  <a:cubicBezTo>
                    <a:pt x="24988" y="39358"/>
                    <a:pt x="24988" y="38356"/>
                    <a:pt x="24977" y="36748"/>
                  </a:cubicBezTo>
                  <a:cubicBezTo>
                    <a:pt x="26406" y="36297"/>
                    <a:pt x="27757" y="35658"/>
                    <a:pt x="29005" y="34838"/>
                  </a:cubicBezTo>
                  <a:cubicBezTo>
                    <a:pt x="31524" y="37287"/>
                    <a:pt x="31724" y="37287"/>
                    <a:pt x="31996" y="37287"/>
                  </a:cubicBezTo>
                  <a:cubicBezTo>
                    <a:pt x="32140" y="37287"/>
                    <a:pt x="32301" y="37223"/>
                    <a:pt x="32403" y="37120"/>
                  </a:cubicBezTo>
                  <a:cubicBezTo>
                    <a:pt x="32471" y="37053"/>
                    <a:pt x="32605" y="36924"/>
                    <a:pt x="32790" y="36748"/>
                  </a:cubicBezTo>
                  <a:cubicBezTo>
                    <a:pt x="36687" y="33013"/>
                    <a:pt x="37475" y="31882"/>
                    <a:pt x="37480" y="31269"/>
                  </a:cubicBezTo>
                  <a:cubicBezTo>
                    <a:pt x="37483" y="31073"/>
                    <a:pt x="37410" y="30891"/>
                    <a:pt x="37278" y="30760"/>
                  </a:cubicBezTo>
                  <a:cubicBezTo>
                    <a:pt x="37185" y="30666"/>
                    <a:pt x="36244" y="29731"/>
                    <a:pt x="34765" y="28269"/>
                  </a:cubicBezTo>
                  <a:cubicBezTo>
                    <a:pt x="35415" y="26928"/>
                    <a:pt x="35872" y="25495"/>
                    <a:pt x="36133" y="24007"/>
                  </a:cubicBezTo>
                  <a:cubicBezTo>
                    <a:pt x="40000" y="23775"/>
                    <a:pt x="40111" y="23555"/>
                    <a:pt x="40275" y="23227"/>
                  </a:cubicBezTo>
                  <a:cubicBezTo>
                    <a:pt x="40812" y="22149"/>
                    <a:pt x="40624" y="17901"/>
                    <a:pt x="40583" y="17063"/>
                  </a:cubicBezTo>
                  <a:cubicBezTo>
                    <a:pt x="40568" y="16776"/>
                    <a:pt x="40337" y="16551"/>
                    <a:pt x="40050" y="16542"/>
                  </a:cubicBezTo>
                  <a:cubicBezTo>
                    <a:pt x="40050" y="16542"/>
                    <a:pt x="38359" y="16495"/>
                    <a:pt x="35679" y="16425"/>
                  </a:cubicBezTo>
                  <a:cubicBezTo>
                    <a:pt x="35213" y="14886"/>
                    <a:pt x="34530" y="13436"/>
                    <a:pt x="33643" y="12109"/>
                  </a:cubicBezTo>
                  <a:cubicBezTo>
                    <a:pt x="35447" y="10208"/>
                    <a:pt x="36578" y="9007"/>
                    <a:pt x="36578" y="9007"/>
                  </a:cubicBezTo>
                  <a:cubicBezTo>
                    <a:pt x="36774" y="8799"/>
                    <a:pt x="36777" y="8476"/>
                    <a:pt x="36587" y="8262"/>
                  </a:cubicBezTo>
                  <a:cubicBezTo>
                    <a:pt x="36024" y="7638"/>
                    <a:pt x="33153" y="4504"/>
                    <a:pt x="32011" y="4123"/>
                  </a:cubicBezTo>
                  <a:cubicBezTo>
                    <a:pt x="31955" y="4102"/>
                    <a:pt x="31870" y="4090"/>
                    <a:pt x="31812" y="4090"/>
                  </a:cubicBezTo>
                  <a:cubicBezTo>
                    <a:pt x="31530" y="4090"/>
                    <a:pt x="31214" y="4090"/>
                    <a:pt x="28047" y="6932"/>
                  </a:cubicBezTo>
                  <a:cubicBezTo>
                    <a:pt x="26895" y="6285"/>
                    <a:pt x="25665" y="5778"/>
                    <a:pt x="24388" y="5426"/>
                  </a:cubicBezTo>
                  <a:cubicBezTo>
                    <a:pt x="24142" y="663"/>
                    <a:pt x="23910" y="546"/>
                    <a:pt x="23559" y="373"/>
                  </a:cubicBezTo>
                  <a:cubicBezTo>
                    <a:pt x="23242" y="212"/>
                    <a:pt x="22524" y="1"/>
                    <a:pt x="19993" y="1"/>
                  </a:cubicBezTo>
                  <a:close/>
                  <a:moveTo>
                    <a:pt x="19974" y="40565"/>
                  </a:moveTo>
                  <a:lnTo>
                    <a:pt x="19974" y="40565"/>
                  </a:lnTo>
                  <a:cubicBezTo>
                    <a:pt x="19974" y="40565"/>
                    <a:pt x="19973" y="40565"/>
                    <a:pt x="19973" y="40565"/>
                  </a:cubicBezTo>
                  <a:lnTo>
                    <a:pt x="19976" y="40565"/>
                  </a:lnTo>
                  <a:cubicBezTo>
                    <a:pt x="19975" y="40565"/>
                    <a:pt x="19975" y="40565"/>
                    <a:pt x="19974" y="405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6290932" y="3044357"/>
              <a:ext cx="282469" cy="282528"/>
            </a:xfrm>
            <a:custGeom>
              <a:avLst/>
              <a:gdLst/>
              <a:ahLst/>
              <a:cxnLst/>
              <a:rect l="l" t="t" r="r" b="b"/>
              <a:pathLst>
                <a:path w="23544" h="23544" extrusionOk="0">
                  <a:moveTo>
                    <a:pt x="11772" y="1096"/>
                  </a:moveTo>
                  <a:cubicBezTo>
                    <a:pt x="17658" y="1096"/>
                    <a:pt x="22448" y="5884"/>
                    <a:pt x="22448" y="11772"/>
                  </a:cubicBezTo>
                  <a:cubicBezTo>
                    <a:pt x="22448" y="17658"/>
                    <a:pt x="17658" y="22448"/>
                    <a:pt x="11772" y="22448"/>
                  </a:cubicBezTo>
                  <a:cubicBezTo>
                    <a:pt x="5886" y="22448"/>
                    <a:pt x="1096" y="17658"/>
                    <a:pt x="1096" y="11772"/>
                  </a:cubicBezTo>
                  <a:cubicBezTo>
                    <a:pt x="1096" y="5884"/>
                    <a:pt x="5886" y="1096"/>
                    <a:pt x="11772" y="1096"/>
                  </a:cubicBezTo>
                  <a:close/>
                  <a:moveTo>
                    <a:pt x="11772" y="1"/>
                  </a:moveTo>
                  <a:cubicBezTo>
                    <a:pt x="5280" y="1"/>
                    <a:pt x="1" y="5280"/>
                    <a:pt x="1" y="11772"/>
                  </a:cubicBezTo>
                  <a:cubicBezTo>
                    <a:pt x="1" y="18262"/>
                    <a:pt x="5280" y="23544"/>
                    <a:pt x="11772" y="23544"/>
                  </a:cubicBezTo>
                  <a:cubicBezTo>
                    <a:pt x="18261" y="23544"/>
                    <a:pt x="23544" y="18262"/>
                    <a:pt x="23544" y="11772"/>
                  </a:cubicBezTo>
                  <a:cubicBezTo>
                    <a:pt x="23544" y="5280"/>
                    <a:pt x="18261" y="1"/>
                    <a:pt x="11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1" name="Google Shape;861;p39"/>
            <p:cNvSpPr/>
            <p:nvPr/>
          </p:nvSpPr>
          <p:spPr>
            <a:xfrm>
              <a:off x="6352587" y="3107537"/>
              <a:ext cx="159135" cy="159168"/>
            </a:xfrm>
            <a:custGeom>
              <a:avLst/>
              <a:gdLst/>
              <a:ahLst/>
              <a:cxnLst/>
              <a:rect l="l" t="t" r="r" b="b"/>
              <a:pathLst>
                <a:path w="13264" h="13264" extrusionOk="0">
                  <a:moveTo>
                    <a:pt x="6633" y="1096"/>
                  </a:moveTo>
                  <a:cubicBezTo>
                    <a:pt x="9686" y="1096"/>
                    <a:pt x="12167" y="3581"/>
                    <a:pt x="12167" y="6630"/>
                  </a:cubicBezTo>
                  <a:cubicBezTo>
                    <a:pt x="12167" y="9683"/>
                    <a:pt x="9683" y="12168"/>
                    <a:pt x="6633" y="12168"/>
                  </a:cubicBezTo>
                  <a:cubicBezTo>
                    <a:pt x="3580" y="12168"/>
                    <a:pt x="1096" y="9683"/>
                    <a:pt x="1096" y="6630"/>
                  </a:cubicBezTo>
                  <a:cubicBezTo>
                    <a:pt x="1096" y="3581"/>
                    <a:pt x="3580" y="1096"/>
                    <a:pt x="6633" y="1096"/>
                  </a:cubicBezTo>
                  <a:close/>
                  <a:moveTo>
                    <a:pt x="6633" y="0"/>
                  </a:moveTo>
                  <a:cubicBezTo>
                    <a:pt x="2977" y="0"/>
                    <a:pt x="0" y="2977"/>
                    <a:pt x="0" y="6633"/>
                  </a:cubicBezTo>
                  <a:cubicBezTo>
                    <a:pt x="0" y="10290"/>
                    <a:pt x="2977" y="13263"/>
                    <a:pt x="6633" y="13263"/>
                  </a:cubicBezTo>
                  <a:cubicBezTo>
                    <a:pt x="10289" y="13263"/>
                    <a:pt x="13263" y="10290"/>
                    <a:pt x="13263" y="6633"/>
                  </a:cubicBezTo>
                  <a:cubicBezTo>
                    <a:pt x="13263" y="2977"/>
                    <a:pt x="10289" y="0"/>
                    <a:pt x="6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62" name="Google Shape;862;p39"/>
          <p:cNvGrpSpPr/>
          <p:nvPr/>
        </p:nvGrpSpPr>
        <p:grpSpPr>
          <a:xfrm>
            <a:off x="7353486" y="2038944"/>
            <a:ext cx="367572" cy="393616"/>
            <a:chOff x="6250164" y="1784357"/>
            <a:chExt cx="275679" cy="295212"/>
          </a:xfrm>
        </p:grpSpPr>
        <p:sp>
          <p:nvSpPr>
            <p:cNvPr id="863" name="Google Shape;863;p39"/>
            <p:cNvSpPr/>
            <p:nvPr/>
          </p:nvSpPr>
          <p:spPr>
            <a:xfrm>
              <a:off x="6250164" y="1784357"/>
              <a:ext cx="275679" cy="295212"/>
            </a:xfrm>
            <a:custGeom>
              <a:avLst/>
              <a:gdLst/>
              <a:ahLst/>
              <a:cxnLst/>
              <a:rect l="l" t="t" r="r" b="b"/>
              <a:pathLst>
                <a:path w="22978" h="24601" extrusionOk="0">
                  <a:moveTo>
                    <a:pt x="18976" y="2323"/>
                  </a:moveTo>
                  <a:lnTo>
                    <a:pt x="18976" y="2323"/>
                  </a:lnTo>
                  <a:cubicBezTo>
                    <a:pt x="15838" y="5016"/>
                    <a:pt x="10896" y="9610"/>
                    <a:pt x="6548" y="13720"/>
                  </a:cubicBezTo>
                  <a:cubicBezTo>
                    <a:pt x="4421" y="13553"/>
                    <a:pt x="2007" y="13070"/>
                    <a:pt x="1286" y="12504"/>
                  </a:cubicBezTo>
                  <a:cubicBezTo>
                    <a:pt x="2602" y="10884"/>
                    <a:pt x="13491" y="4931"/>
                    <a:pt x="18976" y="2323"/>
                  </a:cubicBezTo>
                  <a:close/>
                  <a:moveTo>
                    <a:pt x="21431" y="2912"/>
                  </a:moveTo>
                  <a:lnTo>
                    <a:pt x="21431" y="2912"/>
                  </a:lnTo>
                  <a:cubicBezTo>
                    <a:pt x="20429" y="8230"/>
                    <a:pt x="16808" y="21311"/>
                    <a:pt x="15651" y="23385"/>
                  </a:cubicBezTo>
                  <a:cubicBezTo>
                    <a:pt x="14868" y="22650"/>
                    <a:pt x="13070" y="19307"/>
                    <a:pt x="11657" y="16237"/>
                  </a:cubicBezTo>
                  <a:cubicBezTo>
                    <a:pt x="17262" y="8871"/>
                    <a:pt x="20060" y="4995"/>
                    <a:pt x="21431" y="2912"/>
                  </a:cubicBezTo>
                  <a:close/>
                  <a:moveTo>
                    <a:pt x="22064" y="0"/>
                  </a:moveTo>
                  <a:cubicBezTo>
                    <a:pt x="20297" y="0"/>
                    <a:pt x="1383" y="9949"/>
                    <a:pt x="217" y="12144"/>
                  </a:cubicBezTo>
                  <a:cubicBezTo>
                    <a:pt x="0" y="12551"/>
                    <a:pt x="150" y="12847"/>
                    <a:pt x="223" y="12955"/>
                  </a:cubicBezTo>
                  <a:cubicBezTo>
                    <a:pt x="1187" y="14388"/>
                    <a:pt x="5798" y="14769"/>
                    <a:pt x="6712" y="14830"/>
                  </a:cubicBezTo>
                  <a:cubicBezTo>
                    <a:pt x="6720" y="14831"/>
                    <a:pt x="6728" y="14831"/>
                    <a:pt x="6736" y="14831"/>
                  </a:cubicBezTo>
                  <a:cubicBezTo>
                    <a:pt x="6878" y="14831"/>
                    <a:pt x="7020" y="14781"/>
                    <a:pt x="7125" y="14684"/>
                  </a:cubicBezTo>
                  <a:cubicBezTo>
                    <a:pt x="11221" y="10811"/>
                    <a:pt x="17376" y="5104"/>
                    <a:pt x="20411" y="2487"/>
                  </a:cubicBezTo>
                  <a:lnTo>
                    <a:pt x="20411" y="2487"/>
                  </a:lnTo>
                  <a:cubicBezTo>
                    <a:pt x="18246" y="5649"/>
                    <a:pt x="13697" y="11751"/>
                    <a:pt x="10585" y="15835"/>
                  </a:cubicBezTo>
                  <a:cubicBezTo>
                    <a:pt x="10465" y="15996"/>
                    <a:pt x="10439" y="16210"/>
                    <a:pt x="10524" y="16395"/>
                  </a:cubicBezTo>
                  <a:cubicBezTo>
                    <a:pt x="12999" y="21838"/>
                    <a:pt x="14760" y="24601"/>
                    <a:pt x="15753" y="24601"/>
                  </a:cubicBezTo>
                  <a:cubicBezTo>
                    <a:pt x="15800" y="24598"/>
                    <a:pt x="15903" y="24586"/>
                    <a:pt x="15947" y="24575"/>
                  </a:cubicBezTo>
                  <a:cubicBezTo>
                    <a:pt x="17529" y="24164"/>
                    <a:pt x="21850" y="6232"/>
                    <a:pt x="22345" y="3797"/>
                  </a:cubicBezTo>
                  <a:cubicBezTo>
                    <a:pt x="22978" y="692"/>
                    <a:pt x="22814" y="381"/>
                    <a:pt x="22497" y="138"/>
                  </a:cubicBezTo>
                  <a:cubicBezTo>
                    <a:pt x="22494" y="135"/>
                    <a:pt x="22494" y="135"/>
                    <a:pt x="22494" y="135"/>
                  </a:cubicBezTo>
                  <a:cubicBezTo>
                    <a:pt x="22453" y="103"/>
                    <a:pt x="22407" y="79"/>
                    <a:pt x="22360" y="62"/>
                  </a:cubicBezTo>
                  <a:cubicBezTo>
                    <a:pt x="22357" y="59"/>
                    <a:pt x="22354" y="56"/>
                    <a:pt x="22351" y="56"/>
                  </a:cubicBezTo>
                  <a:cubicBezTo>
                    <a:pt x="22348" y="53"/>
                    <a:pt x="22342" y="53"/>
                    <a:pt x="22339" y="53"/>
                  </a:cubicBezTo>
                  <a:cubicBezTo>
                    <a:pt x="22307" y="38"/>
                    <a:pt x="22272" y="27"/>
                    <a:pt x="22237" y="18"/>
                  </a:cubicBezTo>
                  <a:lnTo>
                    <a:pt x="22234" y="18"/>
                  </a:lnTo>
                  <a:cubicBezTo>
                    <a:pt x="22199" y="9"/>
                    <a:pt x="22102" y="0"/>
                    <a:pt x="22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4" name="Google Shape;864;p39"/>
            <p:cNvSpPr/>
            <p:nvPr/>
          </p:nvSpPr>
          <p:spPr>
            <a:xfrm>
              <a:off x="6324777" y="1951241"/>
              <a:ext cx="81175" cy="104808"/>
            </a:xfrm>
            <a:custGeom>
              <a:avLst/>
              <a:gdLst/>
              <a:ahLst/>
              <a:cxnLst/>
              <a:rect l="l" t="t" r="r" b="b"/>
              <a:pathLst>
                <a:path w="6766" h="8734" extrusionOk="0">
                  <a:moveTo>
                    <a:pt x="613" y="0"/>
                  </a:moveTo>
                  <a:cubicBezTo>
                    <a:pt x="560" y="0"/>
                    <a:pt x="508" y="8"/>
                    <a:pt x="455" y="24"/>
                  </a:cubicBezTo>
                  <a:cubicBezTo>
                    <a:pt x="165" y="112"/>
                    <a:pt x="1" y="416"/>
                    <a:pt x="86" y="707"/>
                  </a:cubicBezTo>
                  <a:cubicBezTo>
                    <a:pt x="1097" y="4087"/>
                    <a:pt x="2468" y="8210"/>
                    <a:pt x="3262" y="8634"/>
                  </a:cubicBezTo>
                  <a:cubicBezTo>
                    <a:pt x="3355" y="8684"/>
                    <a:pt x="3487" y="8734"/>
                    <a:pt x="3651" y="8734"/>
                  </a:cubicBezTo>
                  <a:lnTo>
                    <a:pt x="3654" y="8734"/>
                  </a:lnTo>
                  <a:cubicBezTo>
                    <a:pt x="3736" y="8734"/>
                    <a:pt x="3830" y="8719"/>
                    <a:pt x="3933" y="8690"/>
                  </a:cubicBezTo>
                  <a:cubicBezTo>
                    <a:pt x="4899" y="8391"/>
                    <a:pt x="6139" y="6173"/>
                    <a:pt x="6625" y="5236"/>
                  </a:cubicBezTo>
                  <a:cubicBezTo>
                    <a:pt x="6766" y="4966"/>
                    <a:pt x="6660" y="4635"/>
                    <a:pt x="6394" y="4498"/>
                  </a:cubicBezTo>
                  <a:cubicBezTo>
                    <a:pt x="6312" y="4455"/>
                    <a:pt x="6225" y="4435"/>
                    <a:pt x="6140" y="4435"/>
                  </a:cubicBezTo>
                  <a:cubicBezTo>
                    <a:pt x="5942" y="4435"/>
                    <a:pt x="5751" y="4543"/>
                    <a:pt x="5655" y="4729"/>
                  </a:cubicBezTo>
                  <a:cubicBezTo>
                    <a:pt x="4981" y="6021"/>
                    <a:pt x="4141" y="7254"/>
                    <a:pt x="3728" y="7574"/>
                  </a:cubicBezTo>
                  <a:cubicBezTo>
                    <a:pt x="3215" y="6783"/>
                    <a:pt x="2025" y="3364"/>
                    <a:pt x="1138" y="393"/>
                  </a:cubicBezTo>
                  <a:cubicBezTo>
                    <a:pt x="1066" y="155"/>
                    <a:pt x="848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65" name="Google Shape;865;p39"/>
          <p:cNvSpPr/>
          <p:nvPr/>
        </p:nvSpPr>
        <p:spPr>
          <a:xfrm>
            <a:off x="9439428" y="4075440"/>
            <a:ext cx="552605" cy="718720"/>
          </a:xfrm>
          <a:custGeom>
            <a:avLst/>
            <a:gdLst/>
            <a:ahLst/>
            <a:cxnLst/>
            <a:rect l="l" t="t" r="r" b="b"/>
            <a:pathLst>
              <a:path w="34545" h="44920" extrusionOk="0">
                <a:moveTo>
                  <a:pt x="14227" y="1"/>
                </a:moveTo>
                <a:lnTo>
                  <a:pt x="13972" y="4"/>
                </a:lnTo>
                <a:cubicBezTo>
                  <a:pt x="13670" y="13"/>
                  <a:pt x="13430" y="265"/>
                  <a:pt x="13439" y="566"/>
                </a:cubicBezTo>
                <a:cubicBezTo>
                  <a:pt x="13448" y="867"/>
                  <a:pt x="13725" y="1100"/>
                  <a:pt x="13992" y="1100"/>
                </a:cubicBezTo>
                <a:cubicBezTo>
                  <a:pt x="13995" y="1100"/>
                  <a:pt x="13998" y="1100"/>
                  <a:pt x="14001" y="1100"/>
                </a:cubicBezTo>
                <a:lnTo>
                  <a:pt x="14227" y="1097"/>
                </a:lnTo>
                <a:cubicBezTo>
                  <a:pt x="14813" y="1097"/>
                  <a:pt x="15434" y="1155"/>
                  <a:pt x="16073" y="1267"/>
                </a:cubicBezTo>
                <a:cubicBezTo>
                  <a:pt x="16105" y="1272"/>
                  <a:pt x="16134" y="1275"/>
                  <a:pt x="16166" y="1275"/>
                </a:cubicBezTo>
                <a:lnTo>
                  <a:pt x="16166" y="1272"/>
                </a:lnTo>
                <a:cubicBezTo>
                  <a:pt x="16427" y="1272"/>
                  <a:pt x="16659" y="1088"/>
                  <a:pt x="16706" y="821"/>
                </a:cubicBezTo>
                <a:cubicBezTo>
                  <a:pt x="16758" y="522"/>
                  <a:pt x="16559" y="238"/>
                  <a:pt x="16260" y="186"/>
                </a:cubicBezTo>
                <a:cubicBezTo>
                  <a:pt x="15560" y="65"/>
                  <a:pt x="14877" y="1"/>
                  <a:pt x="14227" y="1"/>
                </a:cubicBezTo>
                <a:close/>
                <a:moveTo>
                  <a:pt x="18287" y="722"/>
                </a:moveTo>
                <a:cubicBezTo>
                  <a:pt x="18059" y="722"/>
                  <a:pt x="17843" y="867"/>
                  <a:pt x="17766" y="1097"/>
                </a:cubicBezTo>
                <a:cubicBezTo>
                  <a:pt x="17672" y="1381"/>
                  <a:pt x="17825" y="1691"/>
                  <a:pt x="18112" y="1788"/>
                </a:cubicBezTo>
                <a:cubicBezTo>
                  <a:pt x="18762" y="2005"/>
                  <a:pt x="19424" y="2274"/>
                  <a:pt x="20083" y="2585"/>
                </a:cubicBezTo>
                <a:cubicBezTo>
                  <a:pt x="20160" y="2620"/>
                  <a:pt x="20239" y="2638"/>
                  <a:pt x="20318" y="2638"/>
                </a:cubicBezTo>
                <a:cubicBezTo>
                  <a:pt x="20523" y="2638"/>
                  <a:pt x="20719" y="2521"/>
                  <a:pt x="20813" y="2324"/>
                </a:cubicBezTo>
                <a:cubicBezTo>
                  <a:pt x="20942" y="2049"/>
                  <a:pt x="20825" y="1724"/>
                  <a:pt x="20552" y="1595"/>
                </a:cubicBezTo>
                <a:cubicBezTo>
                  <a:pt x="19855" y="1264"/>
                  <a:pt x="19152" y="982"/>
                  <a:pt x="18460" y="751"/>
                </a:cubicBezTo>
                <a:cubicBezTo>
                  <a:pt x="18403" y="731"/>
                  <a:pt x="18345" y="722"/>
                  <a:pt x="18287" y="722"/>
                </a:cubicBezTo>
                <a:close/>
                <a:moveTo>
                  <a:pt x="22250" y="2578"/>
                </a:moveTo>
                <a:cubicBezTo>
                  <a:pt x="22064" y="2578"/>
                  <a:pt x="21882" y="2672"/>
                  <a:pt x="21780" y="2843"/>
                </a:cubicBezTo>
                <a:cubicBezTo>
                  <a:pt x="21625" y="3104"/>
                  <a:pt x="21709" y="3438"/>
                  <a:pt x="21967" y="3596"/>
                </a:cubicBezTo>
                <a:cubicBezTo>
                  <a:pt x="22568" y="3956"/>
                  <a:pt x="23168" y="4355"/>
                  <a:pt x="23751" y="4779"/>
                </a:cubicBezTo>
                <a:cubicBezTo>
                  <a:pt x="23848" y="4850"/>
                  <a:pt x="23962" y="4885"/>
                  <a:pt x="24074" y="4885"/>
                </a:cubicBezTo>
                <a:cubicBezTo>
                  <a:pt x="24244" y="4885"/>
                  <a:pt x="24411" y="4806"/>
                  <a:pt x="24519" y="4659"/>
                </a:cubicBezTo>
                <a:cubicBezTo>
                  <a:pt x="24695" y="4413"/>
                  <a:pt x="24642" y="4073"/>
                  <a:pt x="24396" y="3895"/>
                </a:cubicBezTo>
                <a:cubicBezTo>
                  <a:pt x="23787" y="3449"/>
                  <a:pt x="23160" y="3033"/>
                  <a:pt x="22530" y="2655"/>
                </a:cubicBezTo>
                <a:cubicBezTo>
                  <a:pt x="22442" y="2603"/>
                  <a:pt x="22346" y="2578"/>
                  <a:pt x="22250" y="2578"/>
                </a:cubicBezTo>
                <a:close/>
                <a:moveTo>
                  <a:pt x="25789" y="5151"/>
                </a:moveTo>
                <a:cubicBezTo>
                  <a:pt x="25636" y="5151"/>
                  <a:pt x="25485" y="5215"/>
                  <a:pt x="25377" y="5342"/>
                </a:cubicBezTo>
                <a:cubicBezTo>
                  <a:pt x="25178" y="5570"/>
                  <a:pt x="25202" y="5916"/>
                  <a:pt x="25433" y="6112"/>
                </a:cubicBezTo>
                <a:cubicBezTo>
                  <a:pt x="25969" y="6581"/>
                  <a:pt x="26497" y="7073"/>
                  <a:pt x="26998" y="7583"/>
                </a:cubicBezTo>
                <a:cubicBezTo>
                  <a:pt x="27103" y="7691"/>
                  <a:pt x="27247" y="7747"/>
                  <a:pt x="27387" y="7747"/>
                </a:cubicBezTo>
                <a:cubicBezTo>
                  <a:pt x="27528" y="7747"/>
                  <a:pt x="27666" y="7694"/>
                  <a:pt x="27771" y="7592"/>
                </a:cubicBezTo>
                <a:cubicBezTo>
                  <a:pt x="27988" y="7378"/>
                  <a:pt x="27991" y="7032"/>
                  <a:pt x="27780" y="6815"/>
                </a:cubicBezTo>
                <a:cubicBezTo>
                  <a:pt x="27258" y="6285"/>
                  <a:pt x="26710" y="5772"/>
                  <a:pt x="26148" y="5286"/>
                </a:cubicBezTo>
                <a:cubicBezTo>
                  <a:pt x="26044" y="5196"/>
                  <a:pt x="25916" y="5151"/>
                  <a:pt x="25789" y="5151"/>
                </a:cubicBezTo>
                <a:close/>
                <a:moveTo>
                  <a:pt x="28857" y="8277"/>
                </a:moveTo>
                <a:cubicBezTo>
                  <a:pt x="28734" y="8277"/>
                  <a:pt x="28609" y="8318"/>
                  <a:pt x="28506" y="8403"/>
                </a:cubicBezTo>
                <a:cubicBezTo>
                  <a:pt x="28275" y="8597"/>
                  <a:pt x="28243" y="8942"/>
                  <a:pt x="28436" y="9174"/>
                </a:cubicBezTo>
                <a:cubicBezTo>
                  <a:pt x="28896" y="9728"/>
                  <a:pt x="29333" y="10299"/>
                  <a:pt x="29737" y="10879"/>
                </a:cubicBezTo>
                <a:cubicBezTo>
                  <a:pt x="29845" y="11031"/>
                  <a:pt x="30015" y="11113"/>
                  <a:pt x="30188" y="11113"/>
                </a:cubicBezTo>
                <a:cubicBezTo>
                  <a:pt x="30296" y="11113"/>
                  <a:pt x="30405" y="11081"/>
                  <a:pt x="30502" y="11017"/>
                </a:cubicBezTo>
                <a:cubicBezTo>
                  <a:pt x="30748" y="10844"/>
                  <a:pt x="30809" y="10501"/>
                  <a:pt x="30636" y="10252"/>
                </a:cubicBezTo>
                <a:cubicBezTo>
                  <a:pt x="30214" y="9648"/>
                  <a:pt x="29757" y="9048"/>
                  <a:pt x="29280" y="8474"/>
                </a:cubicBezTo>
                <a:cubicBezTo>
                  <a:pt x="29170" y="8344"/>
                  <a:pt x="29014" y="8277"/>
                  <a:pt x="28857" y="8277"/>
                </a:cubicBezTo>
                <a:close/>
                <a:moveTo>
                  <a:pt x="31357" y="11871"/>
                </a:moveTo>
                <a:cubicBezTo>
                  <a:pt x="31265" y="11871"/>
                  <a:pt x="31172" y="11894"/>
                  <a:pt x="31087" y="11942"/>
                </a:cubicBezTo>
                <a:cubicBezTo>
                  <a:pt x="30824" y="12092"/>
                  <a:pt x="30733" y="12426"/>
                  <a:pt x="30882" y="12690"/>
                </a:cubicBezTo>
                <a:cubicBezTo>
                  <a:pt x="31240" y="13314"/>
                  <a:pt x="31565" y="13955"/>
                  <a:pt x="31849" y="14594"/>
                </a:cubicBezTo>
                <a:cubicBezTo>
                  <a:pt x="31940" y="14799"/>
                  <a:pt x="32139" y="14919"/>
                  <a:pt x="32350" y="14919"/>
                </a:cubicBezTo>
                <a:cubicBezTo>
                  <a:pt x="32423" y="14919"/>
                  <a:pt x="32500" y="14904"/>
                  <a:pt x="32573" y="14872"/>
                </a:cubicBezTo>
                <a:cubicBezTo>
                  <a:pt x="32848" y="14749"/>
                  <a:pt x="32971" y="14424"/>
                  <a:pt x="32848" y="14149"/>
                </a:cubicBezTo>
                <a:cubicBezTo>
                  <a:pt x="32549" y="13475"/>
                  <a:pt x="32207" y="12804"/>
                  <a:pt x="31835" y="12148"/>
                </a:cubicBezTo>
                <a:cubicBezTo>
                  <a:pt x="31734" y="11970"/>
                  <a:pt x="31548" y="11871"/>
                  <a:pt x="31357" y="11871"/>
                </a:cubicBezTo>
                <a:close/>
                <a:moveTo>
                  <a:pt x="33132" y="15869"/>
                </a:moveTo>
                <a:cubicBezTo>
                  <a:pt x="33077" y="15869"/>
                  <a:pt x="33021" y="15877"/>
                  <a:pt x="32965" y="15895"/>
                </a:cubicBezTo>
                <a:cubicBezTo>
                  <a:pt x="32678" y="15985"/>
                  <a:pt x="32520" y="16296"/>
                  <a:pt x="32611" y="16583"/>
                </a:cubicBezTo>
                <a:cubicBezTo>
                  <a:pt x="32831" y="17266"/>
                  <a:pt x="33009" y="17957"/>
                  <a:pt x="33144" y="18640"/>
                </a:cubicBezTo>
                <a:cubicBezTo>
                  <a:pt x="33194" y="18900"/>
                  <a:pt x="33422" y="19082"/>
                  <a:pt x="33680" y="19082"/>
                </a:cubicBezTo>
                <a:cubicBezTo>
                  <a:pt x="33715" y="19082"/>
                  <a:pt x="33751" y="19076"/>
                  <a:pt x="33786" y="19070"/>
                </a:cubicBezTo>
                <a:cubicBezTo>
                  <a:pt x="34082" y="19012"/>
                  <a:pt x="34275" y="18725"/>
                  <a:pt x="34219" y="18429"/>
                </a:cubicBezTo>
                <a:cubicBezTo>
                  <a:pt x="34079" y="17702"/>
                  <a:pt x="33888" y="16970"/>
                  <a:pt x="33654" y="16246"/>
                </a:cubicBezTo>
                <a:cubicBezTo>
                  <a:pt x="33578" y="16015"/>
                  <a:pt x="33363" y="15869"/>
                  <a:pt x="33132" y="15869"/>
                </a:cubicBezTo>
                <a:close/>
                <a:moveTo>
                  <a:pt x="33941" y="20157"/>
                </a:moveTo>
                <a:cubicBezTo>
                  <a:pt x="33937" y="20157"/>
                  <a:pt x="33933" y="20157"/>
                  <a:pt x="33929" y="20157"/>
                </a:cubicBezTo>
                <a:cubicBezTo>
                  <a:pt x="33625" y="20178"/>
                  <a:pt x="33396" y="20439"/>
                  <a:pt x="33417" y="20737"/>
                </a:cubicBezTo>
                <a:cubicBezTo>
                  <a:pt x="33440" y="21074"/>
                  <a:pt x="33449" y="21408"/>
                  <a:pt x="33449" y="21745"/>
                </a:cubicBezTo>
                <a:cubicBezTo>
                  <a:pt x="33449" y="22114"/>
                  <a:pt x="33437" y="22484"/>
                  <a:pt x="33411" y="22853"/>
                </a:cubicBezTo>
                <a:cubicBezTo>
                  <a:pt x="33387" y="23154"/>
                  <a:pt x="33616" y="23418"/>
                  <a:pt x="33918" y="23439"/>
                </a:cubicBezTo>
                <a:cubicBezTo>
                  <a:pt x="33929" y="23442"/>
                  <a:pt x="33944" y="23442"/>
                  <a:pt x="33956" y="23442"/>
                </a:cubicBezTo>
                <a:cubicBezTo>
                  <a:pt x="34240" y="23442"/>
                  <a:pt x="34480" y="23222"/>
                  <a:pt x="34501" y="22932"/>
                </a:cubicBezTo>
                <a:cubicBezTo>
                  <a:pt x="34530" y="22536"/>
                  <a:pt x="34544" y="22141"/>
                  <a:pt x="34544" y="21745"/>
                </a:cubicBezTo>
                <a:cubicBezTo>
                  <a:pt x="34544" y="21385"/>
                  <a:pt x="34533" y="21027"/>
                  <a:pt x="34509" y="20667"/>
                </a:cubicBezTo>
                <a:cubicBezTo>
                  <a:pt x="34492" y="20372"/>
                  <a:pt x="34229" y="20157"/>
                  <a:pt x="33941" y="20157"/>
                </a:cubicBezTo>
                <a:close/>
                <a:moveTo>
                  <a:pt x="33643" y="24513"/>
                </a:moveTo>
                <a:cubicBezTo>
                  <a:pt x="33392" y="24513"/>
                  <a:pt x="33165" y="24688"/>
                  <a:pt x="33109" y="24944"/>
                </a:cubicBezTo>
                <a:cubicBezTo>
                  <a:pt x="32962" y="25627"/>
                  <a:pt x="32763" y="26310"/>
                  <a:pt x="32523" y="26975"/>
                </a:cubicBezTo>
                <a:cubicBezTo>
                  <a:pt x="32418" y="27259"/>
                  <a:pt x="32564" y="27572"/>
                  <a:pt x="32848" y="27678"/>
                </a:cubicBezTo>
                <a:cubicBezTo>
                  <a:pt x="32910" y="27698"/>
                  <a:pt x="32974" y="27710"/>
                  <a:pt x="33036" y="27710"/>
                </a:cubicBezTo>
                <a:cubicBezTo>
                  <a:pt x="33258" y="27710"/>
                  <a:pt x="33469" y="27572"/>
                  <a:pt x="33551" y="27350"/>
                </a:cubicBezTo>
                <a:cubicBezTo>
                  <a:pt x="33809" y="26638"/>
                  <a:pt x="34023" y="25908"/>
                  <a:pt x="34181" y="25176"/>
                </a:cubicBezTo>
                <a:cubicBezTo>
                  <a:pt x="34243" y="24880"/>
                  <a:pt x="34055" y="24590"/>
                  <a:pt x="33759" y="24526"/>
                </a:cubicBezTo>
                <a:cubicBezTo>
                  <a:pt x="33720" y="24517"/>
                  <a:pt x="33681" y="24513"/>
                  <a:pt x="33643" y="24513"/>
                </a:cubicBezTo>
                <a:close/>
                <a:moveTo>
                  <a:pt x="32152" y="28616"/>
                </a:moveTo>
                <a:cubicBezTo>
                  <a:pt x="31954" y="28616"/>
                  <a:pt x="31764" y="28725"/>
                  <a:pt x="31668" y="28911"/>
                </a:cubicBezTo>
                <a:cubicBezTo>
                  <a:pt x="31345" y="29527"/>
                  <a:pt x="30979" y="30139"/>
                  <a:pt x="30575" y="30734"/>
                </a:cubicBezTo>
                <a:cubicBezTo>
                  <a:pt x="30402" y="30983"/>
                  <a:pt x="30469" y="31322"/>
                  <a:pt x="30718" y="31495"/>
                </a:cubicBezTo>
                <a:cubicBezTo>
                  <a:pt x="30812" y="31560"/>
                  <a:pt x="30920" y="31589"/>
                  <a:pt x="31026" y="31589"/>
                </a:cubicBezTo>
                <a:cubicBezTo>
                  <a:pt x="31202" y="31589"/>
                  <a:pt x="31372" y="31507"/>
                  <a:pt x="31480" y="31352"/>
                </a:cubicBezTo>
                <a:cubicBezTo>
                  <a:pt x="31908" y="30722"/>
                  <a:pt x="32297" y="30071"/>
                  <a:pt x="32637" y="29418"/>
                </a:cubicBezTo>
                <a:cubicBezTo>
                  <a:pt x="32778" y="29149"/>
                  <a:pt x="32672" y="28818"/>
                  <a:pt x="32406" y="28680"/>
                </a:cubicBezTo>
                <a:cubicBezTo>
                  <a:pt x="32324" y="28637"/>
                  <a:pt x="32237" y="28616"/>
                  <a:pt x="32152" y="28616"/>
                </a:cubicBezTo>
                <a:close/>
                <a:moveTo>
                  <a:pt x="29698" y="32233"/>
                </a:moveTo>
                <a:cubicBezTo>
                  <a:pt x="29542" y="32233"/>
                  <a:pt x="29387" y="32300"/>
                  <a:pt x="29280" y="32427"/>
                </a:cubicBezTo>
                <a:cubicBezTo>
                  <a:pt x="28878" y="32902"/>
                  <a:pt x="28445" y="33373"/>
                  <a:pt x="27985" y="33830"/>
                </a:cubicBezTo>
                <a:lnTo>
                  <a:pt x="27821" y="33994"/>
                </a:lnTo>
                <a:cubicBezTo>
                  <a:pt x="27607" y="34208"/>
                  <a:pt x="27604" y="34554"/>
                  <a:pt x="27818" y="34771"/>
                </a:cubicBezTo>
                <a:cubicBezTo>
                  <a:pt x="27923" y="34879"/>
                  <a:pt x="28064" y="34932"/>
                  <a:pt x="28205" y="34932"/>
                </a:cubicBezTo>
                <a:cubicBezTo>
                  <a:pt x="28345" y="34932"/>
                  <a:pt x="28483" y="34879"/>
                  <a:pt x="28591" y="34774"/>
                </a:cubicBezTo>
                <a:lnTo>
                  <a:pt x="28761" y="34604"/>
                </a:lnTo>
                <a:cubicBezTo>
                  <a:pt x="29239" y="34126"/>
                  <a:pt x="29696" y="33631"/>
                  <a:pt x="30115" y="33136"/>
                </a:cubicBezTo>
                <a:cubicBezTo>
                  <a:pt x="30311" y="32904"/>
                  <a:pt x="30282" y="32559"/>
                  <a:pt x="30050" y="32362"/>
                </a:cubicBezTo>
                <a:cubicBezTo>
                  <a:pt x="29948" y="32275"/>
                  <a:pt x="29823" y="32233"/>
                  <a:pt x="29698" y="32233"/>
                </a:cubicBezTo>
                <a:close/>
                <a:moveTo>
                  <a:pt x="26617" y="35344"/>
                </a:moveTo>
                <a:cubicBezTo>
                  <a:pt x="26486" y="35344"/>
                  <a:pt x="26353" y="35391"/>
                  <a:pt x="26248" y="35486"/>
                </a:cubicBezTo>
                <a:cubicBezTo>
                  <a:pt x="25700" y="35987"/>
                  <a:pt x="25152" y="36455"/>
                  <a:pt x="24613" y="36901"/>
                </a:cubicBezTo>
                <a:cubicBezTo>
                  <a:pt x="24378" y="37094"/>
                  <a:pt x="24346" y="37437"/>
                  <a:pt x="24537" y="37671"/>
                </a:cubicBezTo>
                <a:cubicBezTo>
                  <a:pt x="24645" y="37803"/>
                  <a:pt x="24802" y="37870"/>
                  <a:pt x="24960" y="37870"/>
                </a:cubicBezTo>
                <a:lnTo>
                  <a:pt x="24960" y="37870"/>
                </a:lnTo>
                <a:cubicBezTo>
                  <a:pt x="25083" y="37870"/>
                  <a:pt x="25205" y="37829"/>
                  <a:pt x="25307" y="37747"/>
                </a:cubicBezTo>
                <a:cubicBezTo>
                  <a:pt x="25861" y="37290"/>
                  <a:pt x="26420" y="36810"/>
                  <a:pt x="26986" y="36297"/>
                </a:cubicBezTo>
                <a:cubicBezTo>
                  <a:pt x="27209" y="36092"/>
                  <a:pt x="27226" y="35746"/>
                  <a:pt x="27021" y="35524"/>
                </a:cubicBezTo>
                <a:cubicBezTo>
                  <a:pt x="26914" y="35404"/>
                  <a:pt x="26766" y="35344"/>
                  <a:pt x="26617" y="35344"/>
                </a:cubicBezTo>
                <a:close/>
                <a:moveTo>
                  <a:pt x="24960" y="37870"/>
                </a:moveTo>
                <a:lnTo>
                  <a:pt x="24960" y="37870"/>
                </a:lnTo>
                <a:cubicBezTo>
                  <a:pt x="24959" y="37870"/>
                  <a:pt x="24959" y="37870"/>
                  <a:pt x="24959" y="37870"/>
                </a:cubicBezTo>
                <a:lnTo>
                  <a:pt x="24961" y="37870"/>
                </a:lnTo>
                <a:cubicBezTo>
                  <a:pt x="24961" y="37870"/>
                  <a:pt x="24960" y="37870"/>
                  <a:pt x="24960" y="37870"/>
                </a:cubicBezTo>
                <a:close/>
                <a:moveTo>
                  <a:pt x="23233" y="38121"/>
                </a:moveTo>
                <a:cubicBezTo>
                  <a:pt x="23120" y="38121"/>
                  <a:pt x="23006" y="38156"/>
                  <a:pt x="22908" y="38228"/>
                </a:cubicBezTo>
                <a:cubicBezTo>
                  <a:pt x="22307" y="38667"/>
                  <a:pt x="21718" y="39074"/>
                  <a:pt x="21132" y="39452"/>
                </a:cubicBezTo>
                <a:cubicBezTo>
                  <a:pt x="20877" y="39616"/>
                  <a:pt x="20807" y="39956"/>
                  <a:pt x="20971" y="40211"/>
                </a:cubicBezTo>
                <a:cubicBezTo>
                  <a:pt x="21074" y="40372"/>
                  <a:pt x="21250" y="40460"/>
                  <a:pt x="21431" y="40460"/>
                </a:cubicBezTo>
                <a:cubicBezTo>
                  <a:pt x="21534" y="40460"/>
                  <a:pt x="21636" y="40434"/>
                  <a:pt x="21727" y="40372"/>
                </a:cubicBezTo>
                <a:cubicBezTo>
                  <a:pt x="22331" y="39983"/>
                  <a:pt x="22940" y="39564"/>
                  <a:pt x="23558" y="39110"/>
                </a:cubicBezTo>
                <a:cubicBezTo>
                  <a:pt x="23801" y="38931"/>
                  <a:pt x="23851" y="38588"/>
                  <a:pt x="23672" y="38345"/>
                </a:cubicBezTo>
                <a:cubicBezTo>
                  <a:pt x="23566" y="38198"/>
                  <a:pt x="23400" y="38121"/>
                  <a:pt x="23233" y="38121"/>
                </a:cubicBezTo>
                <a:close/>
                <a:moveTo>
                  <a:pt x="19553" y="40495"/>
                </a:moveTo>
                <a:cubicBezTo>
                  <a:pt x="19463" y="40495"/>
                  <a:pt x="19371" y="40518"/>
                  <a:pt x="19287" y="40566"/>
                </a:cubicBezTo>
                <a:cubicBezTo>
                  <a:pt x="18654" y="40917"/>
                  <a:pt x="18012" y="41245"/>
                  <a:pt x="17374" y="41544"/>
                </a:cubicBezTo>
                <a:cubicBezTo>
                  <a:pt x="17098" y="41670"/>
                  <a:pt x="16981" y="41995"/>
                  <a:pt x="17107" y="42271"/>
                </a:cubicBezTo>
                <a:cubicBezTo>
                  <a:pt x="17201" y="42470"/>
                  <a:pt x="17397" y="42587"/>
                  <a:pt x="17605" y="42587"/>
                </a:cubicBezTo>
                <a:cubicBezTo>
                  <a:pt x="17681" y="42587"/>
                  <a:pt x="17760" y="42570"/>
                  <a:pt x="17836" y="42537"/>
                </a:cubicBezTo>
                <a:cubicBezTo>
                  <a:pt x="18496" y="42230"/>
                  <a:pt x="19164" y="41887"/>
                  <a:pt x="19820" y="41521"/>
                </a:cubicBezTo>
                <a:cubicBezTo>
                  <a:pt x="20083" y="41374"/>
                  <a:pt x="20180" y="41040"/>
                  <a:pt x="20031" y="40777"/>
                </a:cubicBezTo>
                <a:cubicBezTo>
                  <a:pt x="19931" y="40597"/>
                  <a:pt x="19745" y="40495"/>
                  <a:pt x="19553" y="40495"/>
                </a:cubicBezTo>
                <a:close/>
                <a:moveTo>
                  <a:pt x="15583" y="42337"/>
                </a:moveTo>
                <a:cubicBezTo>
                  <a:pt x="15521" y="42337"/>
                  <a:pt x="15457" y="42348"/>
                  <a:pt x="15396" y="42370"/>
                </a:cubicBezTo>
                <a:cubicBezTo>
                  <a:pt x="14716" y="42622"/>
                  <a:pt x="14031" y="42845"/>
                  <a:pt x="13357" y="43032"/>
                </a:cubicBezTo>
                <a:cubicBezTo>
                  <a:pt x="13064" y="43112"/>
                  <a:pt x="12894" y="43413"/>
                  <a:pt x="12976" y="43706"/>
                </a:cubicBezTo>
                <a:cubicBezTo>
                  <a:pt x="13043" y="43949"/>
                  <a:pt x="13263" y="44108"/>
                  <a:pt x="13503" y="44108"/>
                </a:cubicBezTo>
                <a:cubicBezTo>
                  <a:pt x="13550" y="44108"/>
                  <a:pt x="13600" y="44102"/>
                  <a:pt x="13650" y="44087"/>
                </a:cubicBezTo>
                <a:cubicBezTo>
                  <a:pt x="14353" y="43894"/>
                  <a:pt x="15068" y="43662"/>
                  <a:pt x="15777" y="43399"/>
                </a:cubicBezTo>
                <a:cubicBezTo>
                  <a:pt x="16061" y="43293"/>
                  <a:pt x="16205" y="42977"/>
                  <a:pt x="16099" y="42696"/>
                </a:cubicBezTo>
                <a:cubicBezTo>
                  <a:pt x="16017" y="42473"/>
                  <a:pt x="15805" y="42337"/>
                  <a:pt x="15583" y="42337"/>
                </a:cubicBezTo>
                <a:close/>
                <a:moveTo>
                  <a:pt x="625" y="42433"/>
                </a:moveTo>
                <a:cubicBezTo>
                  <a:pt x="429" y="42433"/>
                  <a:pt x="239" y="42539"/>
                  <a:pt x="141" y="42725"/>
                </a:cubicBezTo>
                <a:cubicBezTo>
                  <a:pt x="0" y="42991"/>
                  <a:pt x="103" y="43322"/>
                  <a:pt x="370" y="43463"/>
                </a:cubicBezTo>
                <a:cubicBezTo>
                  <a:pt x="402" y="43481"/>
                  <a:pt x="1169" y="43882"/>
                  <a:pt x="2535" y="44263"/>
                </a:cubicBezTo>
                <a:cubicBezTo>
                  <a:pt x="2584" y="44275"/>
                  <a:pt x="2634" y="44281"/>
                  <a:pt x="2681" y="44281"/>
                </a:cubicBezTo>
                <a:cubicBezTo>
                  <a:pt x="2921" y="44281"/>
                  <a:pt x="3141" y="44122"/>
                  <a:pt x="3208" y="43879"/>
                </a:cubicBezTo>
                <a:cubicBezTo>
                  <a:pt x="3290" y="43589"/>
                  <a:pt x="3118" y="43287"/>
                  <a:pt x="2828" y="43205"/>
                </a:cubicBezTo>
                <a:cubicBezTo>
                  <a:pt x="1585" y="42863"/>
                  <a:pt x="888" y="42499"/>
                  <a:pt x="879" y="42496"/>
                </a:cubicBezTo>
                <a:cubicBezTo>
                  <a:pt x="798" y="42454"/>
                  <a:pt x="711" y="42433"/>
                  <a:pt x="625" y="42433"/>
                </a:cubicBezTo>
                <a:close/>
                <a:moveTo>
                  <a:pt x="11367" y="43499"/>
                </a:moveTo>
                <a:cubicBezTo>
                  <a:pt x="11335" y="43499"/>
                  <a:pt x="11303" y="43501"/>
                  <a:pt x="11271" y="43507"/>
                </a:cubicBezTo>
                <a:cubicBezTo>
                  <a:pt x="10568" y="43630"/>
                  <a:pt x="9856" y="43721"/>
                  <a:pt x="9153" y="43774"/>
                </a:cubicBezTo>
                <a:cubicBezTo>
                  <a:pt x="8851" y="43797"/>
                  <a:pt x="8625" y="44061"/>
                  <a:pt x="8649" y="44363"/>
                </a:cubicBezTo>
                <a:cubicBezTo>
                  <a:pt x="8669" y="44650"/>
                  <a:pt x="8910" y="44869"/>
                  <a:pt x="9194" y="44869"/>
                </a:cubicBezTo>
                <a:cubicBezTo>
                  <a:pt x="9208" y="44869"/>
                  <a:pt x="9223" y="44869"/>
                  <a:pt x="9235" y="44866"/>
                </a:cubicBezTo>
                <a:cubicBezTo>
                  <a:pt x="9973" y="44811"/>
                  <a:pt x="10723" y="44717"/>
                  <a:pt x="11461" y="44585"/>
                </a:cubicBezTo>
                <a:cubicBezTo>
                  <a:pt x="11760" y="44532"/>
                  <a:pt x="11959" y="44248"/>
                  <a:pt x="11907" y="43949"/>
                </a:cubicBezTo>
                <a:cubicBezTo>
                  <a:pt x="11860" y="43686"/>
                  <a:pt x="11629" y="43499"/>
                  <a:pt x="11367" y="43499"/>
                </a:cubicBezTo>
                <a:close/>
                <a:moveTo>
                  <a:pt x="4815" y="43632"/>
                </a:moveTo>
                <a:cubicBezTo>
                  <a:pt x="4551" y="43632"/>
                  <a:pt x="4321" y="43832"/>
                  <a:pt x="4284" y="44102"/>
                </a:cubicBezTo>
                <a:cubicBezTo>
                  <a:pt x="4240" y="44401"/>
                  <a:pt x="4448" y="44679"/>
                  <a:pt x="4747" y="44723"/>
                </a:cubicBezTo>
                <a:cubicBezTo>
                  <a:pt x="5476" y="44828"/>
                  <a:pt x="6232" y="44896"/>
                  <a:pt x="6988" y="44919"/>
                </a:cubicBezTo>
                <a:lnTo>
                  <a:pt x="7005" y="44919"/>
                </a:lnTo>
                <a:cubicBezTo>
                  <a:pt x="7301" y="44919"/>
                  <a:pt x="7544" y="44685"/>
                  <a:pt x="7553" y="44389"/>
                </a:cubicBezTo>
                <a:cubicBezTo>
                  <a:pt x="7562" y="44084"/>
                  <a:pt x="7325" y="43832"/>
                  <a:pt x="7023" y="43823"/>
                </a:cubicBezTo>
                <a:cubicBezTo>
                  <a:pt x="6308" y="43800"/>
                  <a:pt x="5593" y="43739"/>
                  <a:pt x="4902" y="43639"/>
                </a:cubicBezTo>
                <a:cubicBezTo>
                  <a:pt x="4873" y="43634"/>
                  <a:pt x="4844" y="43632"/>
                  <a:pt x="4815" y="436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6" name="Google Shape;866;p39"/>
          <p:cNvSpPr/>
          <p:nvPr/>
        </p:nvSpPr>
        <p:spPr>
          <a:xfrm>
            <a:off x="7209373" y="2411968"/>
            <a:ext cx="735383" cy="963968"/>
          </a:xfrm>
          <a:custGeom>
            <a:avLst/>
            <a:gdLst/>
            <a:ahLst/>
            <a:cxnLst/>
            <a:rect l="l" t="t" r="r" b="b"/>
            <a:pathLst>
              <a:path w="45971" h="60248" extrusionOk="0">
                <a:moveTo>
                  <a:pt x="11087" y="1"/>
                </a:moveTo>
                <a:cubicBezTo>
                  <a:pt x="10930" y="1"/>
                  <a:pt x="10773" y="68"/>
                  <a:pt x="10664" y="200"/>
                </a:cubicBezTo>
                <a:lnTo>
                  <a:pt x="10049" y="947"/>
                </a:lnTo>
                <a:cubicBezTo>
                  <a:pt x="9859" y="1181"/>
                  <a:pt x="9894" y="1527"/>
                  <a:pt x="10128" y="1718"/>
                </a:cubicBezTo>
                <a:cubicBezTo>
                  <a:pt x="10228" y="1800"/>
                  <a:pt x="10351" y="1841"/>
                  <a:pt x="10471" y="1841"/>
                </a:cubicBezTo>
                <a:lnTo>
                  <a:pt x="10474" y="1841"/>
                </a:lnTo>
                <a:cubicBezTo>
                  <a:pt x="10632" y="1841"/>
                  <a:pt x="10790" y="1770"/>
                  <a:pt x="10899" y="1638"/>
                </a:cubicBezTo>
                <a:lnTo>
                  <a:pt x="11505" y="900"/>
                </a:lnTo>
                <a:cubicBezTo>
                  <a:pt x="11699" y="666"/>
                  <a:pt x="11666" y="320"/>
                  <a:pt x="11435" y="127"/>
                </a:cubicBezTo>
                <a:cubicBezTo>
                  <a:pt x="11333" y="42"/>
                  <a:pt x="11210" y="1"/>
                  <a:pt x="11087" y="1"/>
                </a:cubicBezTo>
                <a:close/>
                <a:moveTo>
                  <a:pt x="9108" y="2459"/>
                </a:moveTo>
                <a:cubicBezTo>
                  <a:pt x="8945" y="2459"/>
                  <a:pt x="8784" y="2532"/>
                  <a:pt x="8675" y="2670"/>
                </a:cubicBezTo>
                <a:cubicBezTo>
                  <a:pt x="8212" y="3267"/>
                  <a:pt x="7767" y="3853"/>
                  <a:pt x="7345" y="4428"/>
                </a:cubicBezTo>
                <a:cubicBezTo>
                  <a:pt x="7166" y="4671"/>
                  <a:pt x="7219" y="5013"/>
                  <a:pt x="7462" y="5195"/>
                </a:cubicBezTo>
                <a:cubicBezTo>
                  <a:pt x="7559" y="5265"/>
                  <a:pt x="7673" y="5301"/>
                  <a:pt x="7785" y="5301"/>
                </a:cubicBezTo>
                <a:cubicBezTo>
                  <a:pt x="7955" y="5301"/>
                  <a:pt x="8119" y="5224"/>
                  <a:pt x="8227" y="5078"/>
                </a:cubicBezTo>
                <a:cubicBezTo>
                  <a:pt x="8643" y="4513"/>
                  <a:pt x="9082" y="3932"/>
                  <a:pt x="9539" y="3344"/>
                </a:cubicBezTo>
                <a:cubicBezTo>
                  <a:pt x="9727" y="3103"/>
                  <a:pt x="9683" y="2761"/>
                  <a:pt x="9446" y="2576"/>
                </a:cubicBezTo>
                <a:cubicBezTo>
                  <a:pt x="9345" y="2497"/>
                  <a:pt x="9226" y="2459"/>
                  <a:pt x="9108" y="2459"/>
                </a:cubicBezTo>
                <a:close/>
                <a:moveTo>
                  <a:pt x="6512" y="5988"/>
                </a:moveTo>
                <a:cubicBezTo>
                  <a:pt x="6339" y="5988"/>
                  <a:pt x="6168" y="6070"/>
                  <a:pt x="6062" y="6223"/>
                </a:cubicBezTo>
                <a:cubicBezTo>
                  <a:pt x="5628" y="6853"/>
                  <a:pt x="5221" y="7466"/>
                  <a:pt x="4837" y="8063"/>
                </a:cubicBezTo>
                <a:cubicBezTo>
                  <a:pt x="4676" y="8318"/>
                  <a:pt x="4749" y="8658"/>
                  <a:pt x="5004" y="8822"/>
                </a:cubicBezTo>
                <a:cubicBezTo>
                  <a:pt x="5095" y="8878"/>
                  <a:pt x="5198" y="8907"/>
                  <a:pt x="5300" y="8907"/>
                </a:cubicBezTo>
                <a:cubicBezTo>
                  <a:pt x="5479" y="8907"/>
                  <a:pt x="5658" y="8816"/>
                  <a:pt x="5760" y="8655"/>
                </a:cubicBezTo>
                <a:cubicBezTo>
                  <a:pt x="6138" y="8066"/>
                  <a:pt x="6537" y="7466"/>
                  <a:pt x="6964" y="6847"/>
                </a:cubicBezTo>
                <a:cubicBezTo>
                  <a:pt x="7137" y="6598"/>
                  <a:pt x="7073" y="6256"/>
                  <a:pt x="6824" y="6086"/>
                </a:cubicBezTo>
                <a:cubicBezTo>
                  <a:pt x="6728" y="6019"/>
                  <a:pt x="6619" y="5988"/>
                  <a:pt x="6512" y="5988"/>
                </a:cubicBezTo>
                <a:close/>
                <a:moveTo>
                  <a:pt x="4161" y="9680"/>
                </a:moveTo>
                <a:cubicBezTo>
                  <a:pt x="3972" y="9680"/>
                  <a:pt x="3788" y="9778"/>
                  <a:pt x="3686" y="9953"/>
                </a:cubicBezTo>
                <a:cubicBezTo>
                  <a:pt x="3296" y="10624"/>
                  <a:pt x="2945" y="11271"/>
                  <a:pt x="2622" y="11901"/>
                </a:cubicBezTo>
                <a:cubicBezTo>
                  <a:pt x="2485" y="12171"/>
                  <a:pt x="2590" y="12499"/>
                  <a:pt x="2860" y="12640"/>
                </a:cubicBezTo>
                <a:cubicBezTo>
                  <a:pt x="2939" y="12678"/>
                  <a:pt x="3024" y="12698"/>
                  <a:pt x="3109" y="12698"/>
                </a:cubicBezTo>
                <a:cubicBezTo>
                  <a:pt x="3308" y="12698"/>
                  <a:pt x="3501" y="12590"/>
                  <a:pt x="3598" y="12399"/>
                </a:cubicBezTo>
                <a:cubicBezTo>
                  <a:pt x="3912" y="11787"/>
                  <a:pt x="4254" y="11154"/>
                  <a:pt x="4632" y="10504"/>
                </a:cubicBezTo>
                <a:cubicBezTo>
                  <a:pt x="4785" y="10243"/>
                  <a:pt x="4697" y="9906"/>
                  <a:pt x="4436" y="9754"/>
                </a:cubicBezTo>
                <a:cubicBezTo>
                  <a:pt x="4349" y="9704"/>
                  <a:pt x="4254" y="9680"/>
                  <a:pt x="4161" y="9680"/>
                </a:cubicBezTo>
                <a:close/>
                <a:moveTo>
                  <a:pt x="2177" y="13584"/>
                </a:moveTo>
                <a:cubicBezTo>
                  <a:pt x="1964" y="13584"/>
                  <a:pt x="1761" y="13708"/>
                  <a:pt x="1673" y="13914"/>
                </a:cubicBezTo>
                <a:cubicBezTo>
                  <a:pt x="1366" y="14632"/>
                  <a:pt x="1099" y="15335"/>
                  <a:pt x="876" y="16006"/>
                </a:cubicBezTo>
                <a:cubicBezTo>
                  <a:pt x="783" y="16293"/>
                  <a:pt x="938" y="16603"/>
                  <a:pt x="1225" y="16697"/>
                </a:cubicBezTo>
                <a:cubicBezTo>
                  <a:pt x="1284" y="16718"/>
                  <a:pt x="1339" y="16726"/>
                  <a:pt x="1398" y="16726"/>
                </a:cubicBezTo>
                <a:cubicBezTo>
                  <a:pt x="1626" y="16726"/>
                  <a:pt x="1840" y="16580"/>
                  <a:pt x="1916" y="16349"/>
                </a:cubicBezTo>
                <a:cubicBezTo>
                  <a:pt x="2127" y="15707"/>
                  <a:pt x="2385" y="15033"/>
                  <a:pt x="2678" y="14348"/>
                </a:cubicBezTo>
                <a:cubicBezTo>
                  <a:pt x="2798" y="14069"/>
                  <a:pt x="2669" y="13747"/>
                  <a:pt x="2391" y="13627"/>
                </a:cubicBezTo>
                <a:cubicBezTo>
                  <a:pt x="2321" y="13597"/>
                  <a:pt x="2249" y="13584"/>
                  <a:pt x="2177" y="13584"/>
                </a:cubicBezTo>
                <a:close/>
                <a:moveTo>
                  <a:pt x="828" y="17743"/>
                </a:moveTo>
                <a:cubicBezTo>
                  <a:pt x="575" y="17743"/>
                  <a:pt x="345" y="17924"/>
                  <a:pt x="293" y="18183"/>
                </a:cubicBezTo>
                <a:cubicBezTo>
                  <a:pt x="135" y="18965"/>
                  <a:pt x="38" y="19724"/>
                  <a:pt x="12" y="20441"/>
                </a:cubicBezTo>
                <a:cubicBezTo>
                  <a:pt x="0" y="20743"/>
                  <a:pt x="235" y="20998"/>
                  <a:pt x="539" y="21010"/>
                </a:cubicBezTo>
                <a:lnTo>
                  <a:pt x="560" y="21010"/>
                </a:lnTo>
                <a:cubicBezTo>
                  <a:pt x="853" y="21010"/>
                  <a:pt x="1096" y="20778"/>
                  <a:pt x="1105" y="20482"/>
                </a:cubicBezTo>
                <a:cubicBezTo>
                  <a:pt x="1131" y="19826"/>
                  <a:pt x="1219" y="19126"/>
                  <a:pt x="1366" y="18399"/>
                </a:cubicBezTo>
                <a:cubicBezTo>
                  <a:pt x="1427" y="18103"/>
                  <a:pt x="1234" y="17816"/>
                  <a:pt x="938" y="17755"/>
                </a:cubicBezTo>
                <a:cubicBezTo>
                  <a:pt x="901" y="17747"/>
                  <a:pt x="864" y="17743"/>
                  <a:pt x="828" y="17743"/>
                </a:cubicBezTo>
                <a:close/>
                <a:moveTo>
                  <a:pt x="18832" y="21530"/>
                </a:moveTo>
                <a:cubicBezTo>
                  <a:pt x="18803" y="21530"/>
                  <a:pt x="18774" y="21532"/>
                  <a:pt x="18745" y="21537"/>
                </a:cubicBezTo>
                <a:cubicBezTo>
                  <a:pt x="17939" y="21666"/>
                  <a:pt x="17186" y="21979"/>
                  <a:pt x="16506" y="22466"/>
                </a:cubicBezTo>
                <a:cubicBezTo>
                  <a:pt x="16263" y="22644"/>
                  <a:pt x="16207" y="22987"/>
                  <a:pt x="16383" y="23230"/>
                </a:cubicBezTo>
                <a:cubicBezTo>
                  <a:pt x="16492" y="23380"/>
                  <a:pt x="16659" y="23459"/>
                  <a:pt x="16829" y="23459"/>
                </a:cubicBezTo>
                <a:cubicBezTo>
                  <a:pt x="16940" y="23459"/>
                  <a:pt x="17051" y="23427"/>
                  <a:pt x="17148" y="23356"/>
                </a:cubicBezTo>
                <a:cubicBezTo>
                  <a:pt x="17687" y="22967"/>
                  <a:pt x="18282" y="22721"/>
                  <a:pt x="18917" y="22618"/>
                </a:cubicBezTo>
                <a:cubicBezTo>
                  <a:pt x="19216" y="22571"/>
                  <a:pt x="19418" y="22290"/>
                  <a:pt x="19372" y="21991"/>
                </a:cubicBezTo>
                <a:cubicBezTo>
                  <a:pt x="19329" y="21721"/>
                  <a:pt x="19101" y="21530"/>
                  <a:pt x="18832" y="21530"/>
                </a:cubicBezTo>
                <a:close/>
                <a:moveTo>
                  <a:pt x="20996" y="21691"/>
                </a:moveTo>
                <a:cubicBezTo>
                  <a:pt x="20761" y="21691"/>
                  <a:pt x="20545" y="21843"/>
                  <a:pt x="20473" y="22079"/>
                </a:cubicBezTo>
                <a:cubicBezTo>
                  <a:pt x="20385" y="22366"/>
                  <a:pt x="20546" y="22674"/>
                  <a:pt x="20833" y="22762"/>
                </a:cubicBezTo>
                <a:cubicBezTo>
                  <a:pt x="21472" y="22961"/>
                  <a:pt x="22043" y="23292"/>
                  <a:pt x="22489" y="23726"/>
                </a:cubicBezTo>
                <a:cubicBezTo>
                  <a:pt x="22594" y="23831"/>
                  <a:pt x="22732" y="23881"/>
                  <a:pt x="22873" y="23881"/>
                </a:cubicBezTo>
                <a:lnTo>
                  <a:pt x="22873" y="23884"/>
                </a:lnTo>
                <a:cubicBezTo>
                  <a:pt x="23013" y="23884"/>
                  <a:pt x="23157" y="23828"/>
                  <a:pt x="23262" y="23717"/>
                </a:cubicBezTo>
                <a:cubicBezTo>
                  <a:pt x="23476" y="23500"/>
                  <a:pt x="23470" y="23154"/>
                  <a:pt x="23253" y="22943"/>
                </a:cubicBezTo>
                <a:cubicBezTo>
                  <a:pt x="22688" y="22390"/>
                  <a:pt x="21961" y="21965"/>
                  <a:pt x="21159" y="21716"/>
                </a:cubicBezTo>
                <a:cubicBezTo>
                  <a:pt x="21104" y="21699"/>
                  <a:pt x="21050" y="21691"/>
                  <a:pt x="20996" y="21691"/>
                </a:cubicBezTo>
                <a:close/>
                <a:moveTo>
                  <a:pt x="711" y="22092"/>
                </a:moveTo>
                <a:cubicBezTo>
                  <a:pt x="676" y="22092"/>
                  <a:pt x="642" y="22096"/>
                  <a:pt x="607" y="22102"/>
                </a:cubicBezTo>
                <a:cubicBezTo>
                  <a:pt x="308" y="22158"/>
                  <a:pt x="112" y="22442"/>
                  <a:pt x="167" y="22741"/>
                </a:cubicBezTo>
                <a:cubicBezTo>
                  <a:pt x="314" y="23526"/>
                  <a:pt x="563" y="24273"/>
                  <a:pt x="906" y="24956"/>
                </a:cubicBezTo>
                <a:cubicBezTo>
                  <a:pt x="1002" y="25146"/>
                  <a:pt x="1196" y="25258"/>
                  <a:pt x="1395" y="25258"/>
                </a:cubicBezTo>
                <a:cubicBezTo>
                  <a:pt x="1477" y="25258"/>
                  <a:pt x="1562" y="25237"/>
                  <a:pt x="1641" y="25199"/>
                </a:cubicBezTo>
                <a:cubicBezTo>
                  <a:pt x="1911" y="25061"/>
                  <a:pt x="2019" y="24733"/>
                  <a:pt x="1884" y="24464"/>
                </a:cubicBezTo>
                <a:cubicBezTo>
                  <a:pt x="1588" y="23872"/>
                  <a:pt x="1371" y="23227"/>
                  <a:pt x="1246" y="22542"/>
                </a:cubicBezTo>
                <a:cubicBezTo>
                  <a:pt x="1196" y="22278"/>
                  <a:pt x="967" y="22092"/>
                  <a:pt x="711" y="22092"/>
                </a:cubicBezTo>
                <a:close/>
                <a:moveTo>
                  <a:pt x="15348" y="23957"/>
                </a:moveTo>
                <a:cubicBezTo>
                  <a:pt x="15168" y="23957"/>
                  <a:pt x="14991" y="24046"/>
                  <a:pt x="14886" y="24209"/>
                </a:cubicBezTo>
                <a:cubicBezTo>
                  <a:pt x="14494" y="24815"/>
                  <a:pt x="14163" y="25518"/>
                  <a:pt x="13896" y="26304"/>
                </a:cubicBezTo>
                <a:cubicBezTo>
                  <a:pt x="13799" y="26591"/>
                  <a:pt x="13955" y="26901"/>
                  <a:pt x="14239" y="26998"/>
                </a:cubicBezTo>
                <a:cubicBezTo>
                  <a:pt x="14297" y="27018"/>
                  <a:pt x="14356" y="27027"/>
                  <a:pt x="14414" y="27027"/>
                </a:cubicBezTo>
                <a:cubicBezTo>
                  <a:pt x="14643" y="27027"/>
                  <a:pt x="14857" y="26884"/>
                  <a:pt x="14933" y="26655"/>
                </a:cubicBezTo>
                <a:cubicBezTo>
                  <a:pt x="15170" y="25958"/>
                  <a:pt x="15463" y="25334"/>
                  <a:pt x="15806" y="24801"/>
                </a:cubicBezTo>
                <a:cubicBezTo>
                  <a:pt x="15970" y="24549"/>
                  <a:pt x="15897" y="24209"/>
                  <a:pt x="15645" y="24045"/>
                </a:cubicBezTo>
                <a:cubicBezTo>
                  <a:pt x="15553" y="23986"/>
                  <a:pt x="15450" y="23957"/>
                  <a:pt x="15348" y="23957"/>
                </a:cubicBezTo>
                <a:close/>
                <a:moveTo>
                  <a:pt x="23848" y="24693"/>
                </a:moveTo>
                <a:cubicBezTo>
                  <a:pt x="23833" y="24693"/>
                  <a:pt x="23817" y="24694"/>
                  <a:pt x="23801" y="24695"/>
                </a:cubicBezTo>
                <a:cubicBezTo>
                  <a:pt x="23502" y="24725"/>
                  <a:pt x="23283" y="24994"/>
                  <a:pt x="23312" y="25293"/>
                </a:cubicBezTo>
                <a:cubicBezTo>
                  <a:pt x="23321" y="25363"/>
                  <a:pt x="23324" y="25431"/>
                  <a:pt x="23324" y="25495"/>
                </a:cubicBezTo>
                <a:cubicBezTo>
                  <a:pt x="23324" y="25858"/>
                  <a:pt x="23221" y="26219"/>
                  <a:pt x="23025" y="26564"/>
                </a:cubicBezTo>
                <a:cubicBezTo>
                  <a:pt x="22966" y="26664"/>
                  <a:pt x="22887" y="26769"/>
                  <a:pt x="22788" y="26875"/>
                </a:cubicBezTo>
                <a:cubicBezTo>
                  <a:pt x="22577" y="27092"/>
                  <a:pt x="22585" y="27440"/>
                  <a:pt x="22802" y="27648"/>
                </a:cubicBezTo>
                <a:cubicBezTo>
                  <a:pt x="22911" y="27751"/>
                  <a:pt x="23045" y="27801"/>
                  <a:pt x="23183" y="27801"/>
                </a:cubicBezTo>
                <a:cubicBezTo>
                  <a:pt x="23327" y="27801"/>
                  <a:pt x="23470" y="27745"/>
                  <a:pt x="23579" y="27631"/>
                </a:cubicBezTo>
                <a:cubicBezTo>
                  <a:pt x="23740" y="27461"/>
                  <a:pt x="23874" y="27285"/>
                  <a:pt x="23974" y="27109"/>
                </a:cubicBezTo>
                <a:cubicBezTo>
                  <a:pt x="24270" y="26597"/>
                  <a:pt x="24419" y="26052"/>
                  <a:pt x="24419" y="25492"/>
                </a:cubicBezTo>
                <a:cubicBezTo>
                  <a:pt x="24419" y="25390"/>
                  <a:pt x="24414" y="25287"/>
                  <a:pt x="24402" y="25184"/>
                </a:cubicBezTo>
                <a:cubicBezTo>
                  <a:pt x="24374" y="24898"/>
                  <a:pt x="24138" y="24693"/>
                  <a:pt x="23848" y="24693"/>
                </a:cubicBezTo>
                <a:close/>
                <a:moveTo>
                  <a:pt x="2652" y="25939"/>
                </a:moveTo>
                <a:cubicBezTo>
                  <a:pt x="2517" y="25939"/>
                  <a:pt x="2381" y="25989"/>
                  <a:pt x="2277" y="26090"/>
                </a:cubicBezTo>
                <a:cubicBezTo>
                  <a:pt x="2057" y="26301"/>
                  <a:pt x="2048" y="26646"/>
                  <a:pt x="2256" y="26866"/>
                </a:cubicBezTo>
                <a:cubicBezTo>
                  <a:pt x="2772" y="27405"/>
                  <a:pt x="3381" y="27894"/>
                  <a:pt x="4067" y="28322"/>
                </a:cubicBezTo>
                <a:cubicBezTo>
                  <a:pt x="4158" y="28378"/>
                  <a:pt x="4254" y="28404"/>
                  <a:pt x="4354" y="28404"/>
                </a:cubicBezTo>
                <a:cubicBezTo>
                  <a:pt x="4538" y="28404"/>
                  <a:pt x="4717" y="28313"/>
                  <a:pt x="4820" y="28146"/>
                </a:cubicBezTo>
                <a:cubicBezTo>
                  <a:pt x="4981" y="27889"/>
                  <a:pt x="4902" y="27552"/>
                  <a:pt x="4644" y="27391"/>
                </a:cubicBezTo>
                <a:cubicBezTo>
                  <a:pt x="4038" y="27013"/>
                  <a:pt x="3501" y="26582"/>
                  <a:pt x="3050" y="26110"/>
                </a:cubicBezTo>
                <a:cubicBezTo>
                  <a:pt x="2943" y="25997"/>
                  <a:pt x="2797" y="25939"/>
                  <a:pt x="2652" y="25939"/>
                </a:cubicBezTo>
                <a:close/>
                <a:moveTo>
                  <a:pt x="21345" y="27874"/>
                </a:moveTo>
                <a:cubicBezTo>
                  <a:pt x="21271" y="27874"/>
                  <a:pt x="21196" y="27889"/>
                  <a:pt x="21124" y="27921"/>
                </a:cubicBezTo>
                <a:cubicBezTo>
                  <a:pt x="20543" y="28176"/>
                  <a:pt x="19873" y="28407"/>
                  <a:pt x="19131" y="28606"/>
                </a:cubicBezTo>
                <a:cubicBezTo>
                  <a:pt x="18838" y="28685"/>
                  <a:pt x="18665" y="28987"/>
                  <a:pt x="18745" y="29277"/>
                </a:cubicBezTo>
                <a:cubicBezTo>
                  <a:pt x="18812" y="29523"/>
                  <a:pt x="19032" y="29685"/>
                  <a:pt x="19275" y="29685"/>
                </a:cubicBezTo>
                <a:cubicBezTo>
                  <a:pt x="19322" y="29685"/>
                  <a:pt x="19369" y="29679"/>
                  <a:pt x="19415" y="29664"/>
                </a:cubicBezTo>
                <a:cubicBezTo>
                  <a:pt x="20212" y="29450"/>
                  <a:pt x="20933" y="29201"/>
                  <a:pt x="21566" y="28923"/>
                </a:cubicBezTo>
                <a:cubicBezTo>
                  <a:pt x="21841" y="28800"/>
                  <a:pt x="21967" y="28477"/>
                  <a:pt x="21844" y="28202"/>
                </a:cubicBezTo>
                <a:cubicBezTo>
                  <a:pt x="21755" y="27996"/>
                  <a:pt x="21556" y="27874"/>
                  <a:pt x="21345" y="27874"/>
                </a:cubicBezTo>
                <a:close/>
                <a:moveTo>
                  <a:pt x="6318" y="28271"/>
                </a:moveTo>
                <a:cubicBezTo>
                  <a:pt x="6098" y="28271"/>
                  <a:pt x="5891" y="28405"/>
                  <a:pt x="5807" y="28624"/>
                </a:cubicBezTo>
                <a:cubicBezTo>
                  <a:pt x="5699" y="28905"/>
                  <a:pt x="5839" y="29222"/>
                  <a:pt x="6123" y="29330"/>
                </a:cubicBezTo>
                <a:cubicBezTo>
                  <a:pt x="6797" y="29588"/>
                  <a:pt x="7527" y="29805"/>
                  <a:pt x="8297" y="29977"/>
                </a:cubicBezTo>
                <a:cubicBezTo>
                  <a:pt x="8338" y="29986"/>
                  <a:pt x="8379" y="29992"/>
                  <a:pt x="8417" y="29992"/>
                </a:cubicBezTo>
                <a:lnTo>
                  <a:pt x="8417" y="29989"/>
                </a:lnTo>
                <a:cubicBezTo>
                  <a:pt x="8669" y="29989"/>
                  <a:pt x="8895" y="29816"/>
                  <a:pt x="8951" y="29561"/>
                </a:cubicBezTo>
                <a:cubicBezTo>
                  <a:pt x="9018" y="29269"/>
                  <a:pt x="8830" y="28976"/>
                  <a:pt x="8538" y="28908"/>
                </a:cubicBezTo>
                <a:cubicBezTo>
                  <a:pt x="7817" y="28747"/>
                  <a:pt x="7137" y="28545"/>
                  <a:pt x="6513" y="28308"/>
                </a:cubicBezTo>
                <a:cubicBezTo>
                  <a:pt x="6449" y="28283"/>
                  <a:pt x="6383" y="28271"/>
                  <a:pt x="6318" y="28271"/>
                </a:cubicBezTo>
                <a:close/>
                <a:moveTo>
                  <a:pt x="17134" y="29047"/>
                </a:moveTo>
                <a:cubicBezTo>
                  <a:pt x="17104" y="29047"/>
                  <a:pt x="17073" y="29050"/>
                  <a:pt x="17042" y="29055"/>
                </a:cubicBezTo>
                <a:cubicBezTo>
                  <a:pt x="16345" y="29169"/>
                  <a:pt x="15630" y="29254"/>
                  <a:pt x="14915" y="29307"/>
                </a:cubicBezTo>
                <a:cubicBezTo>
                  <a:pt x="14614" y="29330"/>
                  <a:pt x="14388" y="29591"/>
                  <a:pt x="14409" y="29893"/>
                </a:cubicBezTo>
                <a:cubicBezTo>
                  <a:pt x="14432" y="30180"/>
                  <a:pt x="14672" y="30399"/>
                  <a:pt x="14956" y="30399"/>
                </a:cubicBezTo>
                <a:lnTo>
                  <a:pt x="14998" y="30399"/>
                </a:lnTo>
                <a:cubicBezTo>
                  <a:pt x="15745" y="30344"/>
                  <a:pt x="16492" y="30256"/>
                  <a:pt x="17221" y="30136"/>
                </a:cubicBezTo>
                <a:cubicBezTo>
                  <a:pt x="17517" y="30086"/>
                  <a:pt x="17722" y="29805"/>
                  <a:pt x="17672" y="29506"/>
                </a:cubicBezTo>
                <a:cubicBezTo>
                  <a:pt x="17628" y="29237"/>
                  <a:pt x="17399" y="29047"/>
                  <a:pt x="17134" y="29047"/>
                </a:cubicBezTo>
                <a:close/>
                <a:moveTo>
                  <a:pt x="13892" y="28056"/>
                </a:moveTo>
                <a:cubicBezTo>
                  <a:pt x="13629" y="28056"/>
                  <a:pt x="13401" y="28248"/>
                  <a:pt x="13357" y="28516"/>
                </a:cubicBezTo>
                <a:cubicBezTo>
                  <a:pt x="13298" y="28864"/>
                  <a:pt x="13251" y="29227"/>
                  <a:pt x="13210" y="29600"/>
                </a:cubicBezTo>
                <a:cubicBezTo>
                  <a:pt x="13111" y="29465"/>
                  <a:pt x="12953" y="29377"/>
                  <a:pt x="12774" y="29374"/>
                </a:cubicBezTo>
                <a:cubicBezTo>
                  <a:pt x="12047" y="29365"/>
                  <a:pt x="11330" y="29324"/>
                  <a:pt x="10638" y="29251"/>
                </a:cubicBezTo>
                <a:cubicBezTo>
                  <a:pt x="10616" y="29248"/>
                  <a:pt x="10594" y="29247"/>
                  <a:pt x="10573" y="29247"/>
                </a:cubicBezTo>
                <a:cubicBezTo>
                  <a:pt x="10292" y="29247"/>
                  <a:pt x="10065" y="29457"/>
                  <a:pt x="10035" y="29737"/>
                </a:cubicBezTo>
                <a:cubicBezTo>
                  <a:pt x="10002" y="30039"/>
                  <a:pt x="10222" y="30309"/>
                  <a:pt x="10521" y="30341"/>
                </a:cubicBezTo>
                <a:cubicBezTo>
                  <a:pt x="11247" y="30417"/>
                  <a:pt x="12000" y="30461"/>
                  <a:pt x="12762" y="30470"/>
                </a:cubicBezTo>
                <a:cubicBezTo>
                  <a:pt x="12778" y="30472"/>
                  <a:pt x="12794" y="30473"/>
                  <a:pt x="12810" y="30473"/>
                </a:cubicBezTo>
                <a:cubicBezTo>
                  <a:pt x="12936" y="30473"/>
                  <a:pt x="13057" y="30403"/>
                  <a:pt x="13146" y="30317"/>
                </a:cubicBezTo>
                <a:lnTo>
                  <a:pt x="13146" y="30317"/>
                </a:lnTo>
                <a:cubicBezTo>
                  <a:pt x="13137" y="30461"/>
                  <a:pt x="13128" y="30604"/>
                  <a:pt x="13120" y="30751"/>
                </a:cubicBezTo>
                <a:cubicBezTo>
                  <a:pt x="13105" y="31053"/>
                  <a:pt x="13336" y="31311"/>
                  <a:pt x="13638" y="31328"/>
                </a:cubicBezTo>
                <a:lnTo>
                  <a:pt x="13667" y="31328"/>
                </a:lnTo>
                <a:cubicBezTo>
                  <a:pt x="13957" y="31328"/>
                  <a:pt x="14198" y="31102"/>
                  <a:pt x="14215" y="30810"/>
                </a:cubicBezTo>
                <a:cubicBezTo>
                  <a:pt x="14253" y="30062"/>
                  <a:pt x="14330" y="29351"/>
                  <a:pt x="14438" y="28694"/>
                </a:cubicBezTo>
                <a:cubicBezTo>
                  <a:pt x="14488" y="28395"/>
                  <a:pt x="14286" y="28114"/>
                  <a:pt x="13987" y="28064"/>
                </a:cubicBezTo>
                <a:cubicBezTo>
                  <a:pt x="13955" y="28059"/>
                  <a:pt x="13923" y="28056"/>
                  <a:pt x="13892" y="28056"/>
                </a:cubicBezTo>
                <a:close/>
                <a:moveTo>
                  <a:pt x="13629" y="32421"/>
                </a:moveTo>
                <a:cubicBezTo>
                  <a:pt x="13328" y="32430"/>
                  <a:pt x="13090" y="32682"/>
                  <a:pt x="13099" y="32983"/>
                </a:cubicBezTo>
                <a:cubicBezTo>
                  <a:pt x="13120" y="33684"/>
                  <a:pt x="13166" y="34425"/>
                  <a:pt x="13240" y="35204"/>
                </a:cubicBezTo>
                <a:cubicBezTo>
                  <a:pt x="13266" y="35488"/>
                  <a:pt x="13503" y="35702"/>
                  <a:pt x="13785" y="35702"/>
                </a:cubicBezTo>
                <a:cubicBezTo>
                  <a:pt x="13802" y="35702"/>
                  <a:pt x="13817" y="35702"/>
                  <a:pt x="13834" y="35699"/>
                </a:cubicBezTo>
                <a:cubicBezTo>
                  <a:pt x="14136" y="35670"/>
                  <a:pt x="14359" y="35403"/>
                  <a:pt x="14330" y="35104"/>
                </a:cubicBezTo>
                <a:cubicBezTo>
                  <a:pt x="14259" y="34346"/>
                  <a:pt x="14215" y="33631"/>
                  <a:pt x="14195" y="32951"/>
                </a:cubicBezTo>
                <a:cubicBezTo>
                  <a:pt x="14186" y="32649"/>
                  <a:pt x="13946" y="32424"/>
                  <a:pt x="13629" y="32421"/>
                </a:cubicBezTo>
                <a:close/>
                <a:moveTo>
                  <a:pt x="14042" y="36784"/>
                </a:moveTo>
                <a:cubicBezTo>
                  <a:pt x="14016" y="36784"/>
                  <a:pt x="13990" y="36786"/>
                  <a:pt x="13963" y="36789"/>
                </a:cubicBezTo>
                <a:cubicBezTo>
                  <a:pt x="13664" y="36833"/>
                  <a:pt x="13459" y="37111"/>
                  <a:pt x="13503" y="37413"/>
                </a:cubicBezTo>
                <a:cubicBezTo>
                  <a:pt x="13615" y="38157"/>
                  <a:pt x="13758" y="38896"/>
                  <a:pt x="13937" y="39607"/>
                </a:cubicBezTo>
                <a:cubicBezTo>
                  <a:pt x="13998" y="39856"/>
                  <a:pt x="14221" y="40023"/>
                  <a:pt x="14467" y="40023"/>
                </a:cubicBezTo>
                <a:cubicBezTo>
                  <a:pt x="14508" y="40023"/>
                  <a:pt x="14555" y="40021"/>
                  <a:pt x="14599" y="40009"/>
                </a:cubicBezTo>
                <a:cubicBezTo>
                  <a:pt x="14892" y="39936"/>
                  <a:pt x="15071" y="39640"/>
                  <a:pt x="14998" y="39347"/>
                </a:cubicBezTo>
                <a:cubicBezTo>
                  <a:pt x="14831" y="38664"/>
                  <a:pt x="14693" y="37961"/>
                  <a:pt x="14584" y="37249"/>
                </a:cubicBezTo>
                <a:cubicBezTo>
                  <a:pt x="14544" y="36976"/>
                  <a:pt x="14313" y="36784"/>
                  <a:pt x="14042" y="36784"/>
                </a:cubicBezTo>
                <a:close/>
                <a:moveTo>
                  <a:pt x="15098" y="41019"/>
                </a:moveTo>
                <a:cubicBezTo>
                  <a:pt x="15037" y="41019"/>
                  <a:pt x="14974" y="41030"/>
                  <a:pt x="14913" y="41052"/>
                </a:cubicBezTo>
                <a:cubicBezTo>
                  <a:pt x="14625" y="41151"/>
                  <a:pt x="14479" y="41465"/>
                  <a:pt x="14579" y="41752"/>
                </a:cubicBezTo>
                <a:cubicBezTo>
                  <a:pt x="14828" y="42452"/>
                  <a:pt x="15118" y="43149"/>
                  <a:pt x="15440" y="43820"/>
                </a:cubicBezTo>
                <a:cubicBezTo>
                  <a:pt x="15534" y="44017"/>
                  <a:pt x="15730" y="44134"/>
                  <a:pt x="15932" y="44134"/>
                </a:cubicBezTo>
                <a:cubicBezTo>
                  <a:pt x="16011" y="44134"/>
                  <a:pt x="16093" y="44116"/>
                  <a:pt x="16169" y="44078"/>
                </a:cubicBezTo>
                <a:cubicBezTo>
                  <a:pt x="16442" y="43949"/>
                  <a:pt x="16556" y="43621"/>
                  <a:pt x="16427" y="43349"/>
                </a:cubicBezTo>
                <a:cubicBezTo>
                  <a:pt x="16123" y="42713"/>
                  <a:pt x="15847" y="42051"/>
                  <a:pt x="15610" y="41383"/>
                </a:cubicBezTo>
                <a:cubicBezTo>
                  <a:pt x="15532" y="41160"/>
                  <a:pt x="15323" y="41019"/>
                  <a:pt x="15098" y="41019"/>
                </a:cubicBezTo>
                <a:close/>
                <a:moveTo>
                  <a:pt x="16973" y="44958"/>
                </a:moveTo>
                <a:cubicBezTo>
                  <a:pt x="16875" y="44958"/>
                  <a:pt x="16777" y="44984"/>
                  <a:pt x="16688" y="45039"/>
                </a:cubicBezTo>
                <a:cubicBezTo>
                  <a:pt x="16430" y="45197"/>
                  <a:pt x="16348" y="45534"/>
                  <a:pt x="16506" y="45792"/>
                </a:cubicBezTo>
                <a:cubicBezTo>
                  <a:pt x="16893" y="46422"/>
                  <a:pt x="17318" y="47043"/>
                  <a:pt x="17772" y="47641"/>
                </a:cubicBezTo>
                <a:cubicBezTo>
                  <a:pt x="17880" y="47781"/>
                  <a:pt x="18044" y="47857"/>
                  <a:pt x="18211" y="47857"/>
                </a:cubicBezTo>
                <a:cubicBezTo>
                  <a:pt x="18326" y="47857"/>
                  <a:pt x="18443" y="47819"/>
                  <a:pt x="18542" y="47746"/>
                </a:cubicBezTo>
                <a:cubicBezTo>
                  <a:pt x="18783" y="47562"/>
                  <a:pt x="18830" y="47219"/>
                  <a:pt x="18645" y="46979"/>
                </a:cubicBezTo>
                <a:cubicBezTo>
                  <a:pt x="18211" y="46410"/>
                  <a:pt x="17807" y="45818"/>
                  <a:pt x="17441" y="45221"/>
                </a:cubicBezTo>
                <a:cubicBezTo>
                  <a:pt x="17337" y="45052"/>
                  <a:pt x="17157" y="44958"/>
                  <a:pt x="16973" y="44958"/>
                </a:cubicBezTo>
                <a:close/>
                <a:moveTo>
                  <a:pt x="19616" y="48434"/>
                </a:moveTo>
                <a:cubicBezTo>
                  <a:pt x="19483" y="48434"/>
                  <a:pt x="19350" y="48482"/>
                  <a:pt x="19246" y="48581"/>
                </a:cubicBezTo>
                <a:cubicBezTo>
                  <a:pt x="19023" y="48786"/>
                  <a:pt x="19011" y="49132"/>
                  <a:pt x="19216" y="49355"/>
                </a:cubicBezTo>
                <a:cubicBezTo>
                  <a:pt x="19714" y="49894"/>
                  <a:pt x="20250" y="50421"/>
                  <a:pt x="20810" y="50925"/>
                </a:cubicBezTo>
                <a:cubicBezTo>
                  <a:pt x="20916" y="51019"/>
                  <a:pt x="21047" y="51065"/>
                  <a:pt x="21176" y="51065"/>
                </a:cubicBezTo>
                <a:cubicBezTo>
                  <a:pt x="21329" y="51065"/>
                  <a:pt x="21475" y="51004"/>
                  <a:pt x="21583" y="50884"/>
                </a:cubicBezTo>
                <a:cubicBezTo>
                  <a:pt x="21786" y="50658"/>
                  <a:pt x="21768" y="50313"/>
                  <a:pt x="21542" y="50110"/>
                </a:cubicBezTo>
                <a:cubicBezTo>
                  <a:pt x="21009" y="49627"/>
                  <a:pt x="20494" y="49123"/>
                  <a:pt x="20019" y="48610"/>
                </a:cubicBezTo>
                <a:cubicBezTo>
                  <a:pt x="19911" y="48493"/>
                  <a:pt x="19764" y="48434"/>
                  <a:pt x="19616" y="48434"/>
                </a:cubicBezTo>
                <a:close/>
                <a:moveTo>
                  <a:pt x="22866" y="51363"/>
                </a:moveTo>
                <a:cubicBezTo>
                  <a:pt x="22701" y="51363"/>
                  <a:pt x="22537" y="51438"/>
                  <a:pt x="22430" y="51581"/>
                </a:cubicBezTo>
                <a:cubicBezTo>
                  <a:pt x="22246" y="51821"/>
                  <a:pt x="22292" y="52164"/>
                  <a:pt x="22533" y="52349"/>
                </a:cubicBezTo>
                <a:cubicBezTo>
                  <a:pt x="23116" y="52791"/>
                  <a:pt x="23728" y="53222"/>
                  <a:pt x="24361" y="53632"/>
                </a:cubicBezTo>
                <a:cubicBezTo>
                  <a:pt x="24452" y="53691"/>
                  <a:pt x="24554" y="53720"/>
                  <a:pt x="24657" y="53720"/>
                </a:cubicBezTo>
                <a:cubicBezTo>
                  <a:pt x="24838" y="53720"/>
                  <a:pt x="25014" y="53632"/>
                  <a:pt x="25117" y="53468"/>
                </a:cubicBezTo>
                <a:cubicBezTo>
                  <a:pt x="25284" y="53216"/>
                  <a:pt x="25210" y="52876"/>
                  <a:pt x="24956" y="52712"/>
                </a:cubicBezTo>
                <a:cubicBezTo>
                  <a:pt x="24349" y="52316"/>
                  <a:pt x="23754" y="51903"/>
                  <a:pt x="23198" y="51476"/>
                </a:cubicBezTo>
                <a:cubicBezTo>
                  <a:pt x="23099" y="51400"/>
                  <a:pt x="22982" y="51363"/>
                  <a:pt x="22866" y="51363"/>
                </a:cubicBezTo>
                <a:close/>
                <a:moveTo>
                  <a:pt x="26539" y="53751"/>
                </a:moveTo>
                <a:cubicBezTo>
                  <a:pt x="26346" y="53751"/>
                  <a:pt x="26159" y="53853"/>
                  <a:pt x="26057" y="54033"/>
                </a:cubicBezTo>
                <a:cubicBezTo>
                  <a:pt x="25911" y="54297"/>
                  <a:pt x="26007" y="54631"/>
                  <a:pt x="26271" y="54777"/>
                </a:cubicBezTo>
                <a:cubicBezTo>
                  <a:pt x="26924" y="55141"/>
                  <a:pt x="27586" y="55481"/>
                  <a:pt x="28249" y="55797"/>
                </a:cubicBezTo>
                <a:cubicBezTo>
                  <a:pt x="28328" y="55835"/>
                  <a:pt x="28407" y="55853"/>
                  <a:pt x="28486" y="55853"/>
                </a:cubicBezTo>
                <a:cubicBezTo>
                  <a:pt x="28688" y="55853"/>
                  <a:pt x="28887" y="55735"/>
                  <a:pt x="28981" y="55539"/>
                </a:cubicBezTo>
                <a:cubicBezTo>
                  <a:pt x="29110" y="55267"/>
                  <a:pt x="28996" y="54941"/>
                  <a:pt x="28723" y="54810"/>
                </a:cubicBezTo>
                <a:cubicBezTo>
                  <a:pt x="28079" y="54502"/>
                  <a:pt x="27437" y="54174"/>
                  <a:pt x="26804" y="53819"/>
                </a:cubicBezTo>
                <a:cubicBezTo>
                  <a:pt x="26720" y="53773"/>
                  <a:pt x="26629" y="53751"/>
                  <a:pt x="26539" y="53751"/>
                </a:cubicBezTo>
                <a:close/>
                <a:moveTo>
                  <a:pt x="30492" y="55647"/>
                </a:moveTo>
                <a:cubicBezTo>
                  <a:pt x="30277" y="55647"/>
                  <a:pt x="30072" y="55775"/>
                  <a:pt x="29983" y="55987"/>
                </a:cubicBezTo>
                <a:cubicBezTo>
                  <a:pt x="29869" y="56266"/>
                  <a:pt x="30003" y="56585"/>
                  <a:pt x="30282" y="56702"/>
                </a:cubicBezTo>
                <a:cubicBezTo>
                  <a:pt x="30979" y="56986"/>
                  <a:pt x="31673" y="57250"/>
                  <a:pt x="32356" y="57493"/>
                </a:cubicBezTo>
                <a:cubicBezTo>
                  <a:pt x="32417" y="57514"/>
                  <a:pt x="32479" y="57525"/>
                  <a:pt x="32541" y="57525"/>
                </a:cubicBezTo>
                <a:cubicBezTo>
                  <a:pt x="32766" y="57525"/>
                  <a:pt x="32977" y="57385"/>
                  <a:pt x="33056" y="57159"/>
                </a:cubicBezTo>
                <a:cubicBezTo>
                  <a:pt x="33156" y="56875"/>
                  <a:pt x="33006" y="56562"/>
                  <a:pt x="32722" y="56459"/>
                </a:cubicBezTo>
                <a:cubicBezTo>
                  <a:pt x="32054" y="56225"/>
                  <a:pt x="31377" y="55967"/>
                  <a:pt x="30698" y="55689"/>
                </a:cubicBezTo>
                <a:cubicBezTo>
                  <a:pt x="30631" y="55661"/>
                  <a:pt x="30561" y="55647"/>
                  <a:pt x="30492" y="55647"/>
                </a:cubicBezTo>
                <a:close/>
                <a:moveTo>
                  <a:pt x="34625" y="57112"/>
                </a:moveTo>
                <a:cubicBezTo>
                  <a:pt x="34390" y="57112"/>
                  <a:pt x="34172" y="57265"/>
                  <a:pt x="34102" y="57502"/>
                </a:cubicBezTo>
                <a:cubicBezTo>
                  <a:pt x="34014" y="57792"/>
                  <a:pt x="34178" y="58097"/>
                  <a:pt x="34465" y="58185"/>
                </a:cubicBezTo>
                <a:cubicBezTo>
                  <a:pt x="35198" y="58404"/>
                  <a:pt x="35913" y="58604"/>
                  <a:pt x="36604" y="58779"/>
                </a:cubicBezTo>
                <a:cubicBezTo>
                  <a:pt x="36651" y="58791"/>
                  <a:pt x="36695" y="58797"/>
                  <a:pt x="36742" y="58797"/>
                </a:cubicBezTo>
                <a:cubicBezTo>
                  <a:pt x="36985" y="58797"/>
                  <a:pt x="37208" y="58633"/>
                  <a:pt x="37269" y="58384"/>
                </a:cubicBezTo>
                <a:cubicBezTo>
                  <a:pt x="37345" y="58091"/>
                  <a:pt x="37169" y="57792"/>
                  <a:pt x="36876" y="57719"/>
                </a:cubicBezTo>
                <a:cubicBezTo>
                  <a:pt x="36200" y="57546"/>
                  <a:pt x="35500" y="57353"/>
                  <a:pt x="34785" y="57136"/>
                </a:cubicBezTo>
                <a:cubicBezTo>
                  <a:pt x="34732" y="57120"/>
                  <a:pt x="34678" y="57112"/>
                  <a:pt x="34625" y="57112"/>
                </a:cubicBezTo>
                <a:close/>
                <a:moveTo>
                  <a:pt x="38880" y="58202"/>
                </a:moveTo>
                <a:cubicBezTo>
                  <a:pt x="38627" y="58202"/>
                  <a:pt x="38398" y="58378"/>
                  <a:pt x="38341" y="58636"/>
                </a:cubicBezTo>
                <a:cubicBezTo>
                  <a:pt x="38280" y="58932"/>
                  <a:pt x="38467" y="59222"/>
                  <a:pt x="38763" y="59286"/>
                </a:cubicBezTo>
                <a:cubicBezTo>
                  <a:pt x="39540" y="59450"/>
                  <a:pt x="40272" y="59588"/>
                  <a:pt x="40943" y="59702"/>
                </a:cubicBezTo>
                <a:cubicBezTo>
                  <a:pt x="40975" y="59705"/>
                  <a:pt x="41004" y="59708"/>
                  <a:pt x="41037" y="59708"/>
                </a:cubicBezTo>
                <a:cubicBezTo>
                  <a:pt x="41297" y="59708"/>
                  <a:pt x="41532" y="59521"/>
                  <a:pt x="41576" y="59254"/>
                </a:cubicBezTo>
                <a:cubicBezTo>
                  <a:pt x="41626" y="58955"/>
                  <a:pt x="41426" y="58671"/>
                  <a:pt x="41127" y="58621"/>
                </a:cubicBezTo>
                <a:cubicBezTo>
                  <a:pt x="40468" y="58510"/>
                  <a:pt x="39753" y="58375"/>
                  <a:pt x="38992" y="58214"/>
                </a:cubicBezTo>
                <a:cubicBezTo>
                  <a:pt x="38954" y="58206"/>
                  <a:pt x="38917" y="58202"/>
                  <a:pt x="38880" y="58202"/>
                </a:cubicBezTo>
                <a:close/>
                <a:moveTo>
                  <a:pt x="43211" y="58937"/>
                </a:moveTo>
                <a:cubicBezTo>
                  <a:pt x="42930" y="58937"/>
                  <a:pt x="42701" y="59138"/>
                  <a:pt x="42666" y="59415"/>
                </a:cubicBezTo>
                <a:cubicBezTo>
                  <a:pt x="42627" y="59714"/>
                  <a:pt x="42841" y="59989"/>
                  <a:pt x="43140" y="60027"/>
                </a:cubicBezTo>
                <a:cubicBezTo>
                  <a:pt x="44523" y="60200"/>
                  <a:pt x="45343" y="60244"/>
                  <a:pt x="45378" y="60247"/>
                </a:cubicBezTo>
                <a:lnTo>
                  <a:pt x="45408" y="60247"/>
                </a:lnTo>
                <a:cubicBezTo>
                  <a:pt x="45698" y="60247"/>
                  <a:pt x="45938" y="60019"/>
                  <a:pt x="45956" y="59726"/>
                </a:cubicBezTo>
                <a:cubicBezTo>
                  <a:pt x="45970" y="59424"/>
                  <a:pt x="45739" y="59166"/>
                  <a:pt x="45434" y="59151"/>
                </a:cubicBezTo>
                <a:cubicBezTo>
                  <a:pt x="45428" y="59151"/>
                  <a:pt x="44614" y="59108"/>
                  <a:pt x="43278" y="58941"/>
                </a:cubicBezTo>
                <a:cubicBezTo>
                  <a:pt x="43255" y="58938"/>
                  <a:pt x="43233" y="58937"/>
                  <a:pt x="43211" y="5893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67" name="Google Shape;867;p39"/>
          <p:cNvGrpSpPr/>
          <p:nvPr/>
        </p:nvGrpSpPr>
        <p:grpSpPr>
          <a:xfrm rot="5400000" flipH="1">
            <a:off x="1058829" y="5332902"/>
            <a:ext cx="1655423" cy="1003836"/>
            <a:chOff x="836599" y="324929"/>
            <a:chExt cx="1241567" cy="752877"/>
          </a:xfrm>
        </p:grpSpPr>
        <p:sp>
          <p:nvSpPr>
            <p:cNvPr id="868" name="Google Shape;868;p39"/>
            <p:cNvSpPr/>
            <p:nvPr/>
          </p:nvSpPr>
          <p:spPr>
            <a:xfrm rot="-5400000">
              <a:off x="1235504" y="-73977"/>
              <a:ext cx="427153" cy="1224964"/>
            </a:xfrm>
            <a:custGeom>
              <a:avLst/>
              <a:gdLst/>
              <a:ahLst/>
              <a:cxnLst/>
              <a:rect l="l" t="t" r="r" b="b"/>
              <a:pathLst>
                <a:path w="6835" h="19601" extrusionOk="0">
                  <a:moveTo>
                    <a:pt x="935" y="1"/>
                  </a:moveTo>
                  <a:cubicBezTo>
                    <a:pt x="902" y="1"/>
                    <a:pt x="869" y="17"/>
                    <a:pt x="849" y="47"/>
                  </a:cubicBezTo>
                  <a:cubicBezTo>
                    <a:pt x="846" y="53"/>
                    <a:pt x="754" y="189"/>
                    <a:pt x="630" y="412"/>
                  </a:cubicBezTo>
                  <a:cubicBezTo>
                    <a:pt x="602" y="462"/>
                    <a:pt x="620" y="524"/>
                    <a:pt x="670" y="552"/>
                  </a:cubicBezTo>
                  <a:cubicBezTo>
                    <a:pt x="686" y="561"/>
                    <a:pt x="704" y="566"/>
                    <a:pt x="721" y="566"/>
                  </a:cubicBezTo>
                  <a:cubicBezTo>
                    <a:pt x="757" y="566"/>
                    <a:pt x="793" y="546"/>
                    <a:pt x="811" y="512"/>
                  </a:cubicBezTo>
                  <a:cubicBezTo>
                    <a:pt x="930" y="298"/>
                    <a:pt x="1021" y="164"/>
                    <a:pt x="1021" y="163"/>
                  </a:cubicBezTo>
                  <a:cubicBezTo>
                    <a:pt x="1053" y="115"/>
                    <a:pt x="1040" y="50"/>
                    <a:pt x="993" y="18"/>
                  </a:cubicBezTo>
                  <a:cubicBezTo>
                    <a:pt x="975" y="6"/>
                    <a:pt x="955" y="1"/>
                    <a:pt x="935" y="1"/>
                  </a:cubicBezTo>
                  <a:close/>
                  <a:moveTo>
                    <a:pt x="530" y="728"/>
                  </a:moveTo>
                  <a:cubicBezTo>
                    <a:pt x="492" y="728"/>
                    <a:pt x="455" y="750"/>
                    <a:pt x="436" y="788"/>
                  </a:cubicBezTo>
                  <a:cubicBezTo>
                    <a:pt x="375" y="919"/>
                    <a:pt x="319" y="1049"/>
                    <a:pt x="270" y="1176"/>
                  </a:cubicBezTo>
                  <a:cubicBezTo>
                    <a:pt x="249" y="1230"/>
                    <a:pt x="275" y="1290"/>
                    <a:pt x="329" y="1311"/>
                  </a:cubicBezTo>
                  <a:cubicBezTo>
                    <a:pt x="341" y="1316"/>
                    <a:pt x="353" y="1318"/>
                    <a:pt x="367" y="1318"/>
                  </a:cubicBezTo>
                  <a:cubicBezTo>
                    <a:pt x="408" y="1318"/>
                    <a:pt x="447" y="1292"/>
                    <a:pt x="463" y="1252"/>
                  </a:cubicBezTo>
                  <a:cubicBezTo>
                    <a:pt x="511" y="1128"/>
                    <a:pt x="565" y="1002"/>
                    <a:pt x="625" y="877"/>
                  </a:cubicBezTo>
                  <a:cubicBezTo>
                    <a:pt x="650" y="824"/>
                    <a:pt x="628" y="763"/>
                    <a:pt x="575" y="739"/>
                  </a:cubicBezTo>
                  <a:cubicBezTo>
                    <a:pt x="560" y="732"/>
                    <a:pt x="545" y="728"/>
                    <a:pt x="530" y="728"/>
                  </a:cubicBezTo>
                  <a:close/>
                  <a:moveTo>
                    <a:pt x="232" y="1504"/>
                  </a:moveTo>
                  <a:cubicBezTo>
                    <a:pt x="187" y="1504"/>
                    <a:pt x="146" y="1533"/>
                    <a:pt x="133" y="1579"/>
                  </a:cubicBezTo>
                  <a:cubicBezTo>
                    <a:pt x="91" y="1722"/>
                    <a:pt x="59" y="1862"/>
                    <a:pt x="37" y="1995"/>
                  </a:cubicBezTo>
                  <a:cubicBezTo>
                    <a:pt x="27" y="2052"/>
                    <a:pt x="67" y="2106"/>
                    <a:pt x="123" y="2114"/>
                  </a:cubicBezTo>
                  <a:cubicBezTo>
                    <a:pt x="129" y="2115"/>
                    <a:pt x="134" y="2117"/>
                    <a:pt x="140" y="2117"/>
                  </a:cubicBezTo>
                  <a:lnTo>
                    <a:pt x="140" y="2115"/>
                  </a:lnTo>
                  <a:cubicBezTo>
                    <a:pt x="190" y="2115"/>
                    <a:pt x="234" y="2080"/>
                    <a:pt x="242" y="2028"/>
                  </a:cubicBezTo>
                  <a:cubicBezTo>
                    <a:pt x="263" y="1904"/>
                    <a:pt x="293" y="1772"/>
                    <a:pt x="332" y="1637"/>
                  </a:cubicBezTo>
                  <a:cubicBezTo>
                    <a:pt x="348" y="1581"/>
                    <a:pt x="316" y="1524"/>
                    <a:pt x="261" y="1508"/>
                  </a:cubicBezTo>
                  <a:cubicBezTo>
                    <a:pt x="252" y="1505"/>
                    <a:pt x="242" y="1504"/>
                    <a:pt x="232" y="1504"/>
                  </a:cubicBezTo>
                  <a:close/>
                  <a:moveTo>
                    <a:pt x="2880" y="2547"/>
                  </a:moveTo>
                  <a:cubicBezTo>
                    <a:pt x="2794" y="2547"/>
                    <a:pt x="2705" y="2572"/>
                    <a:pt x="2614" y="2625"/>
                  </a:cubicBezTo>
                  <a:cubicBezTo>
                    <a:pt x="2564" y="2653"/>
                    <a:pt x="2547" y="2717"/>
                    <a:pt x="2575" y="2767"/>
                  </a:cubicBezTo>
                  <a:cubicBezTo>
                    <a:pt x="2595" y="2800"/>
                    <a:pt x="2629" y="2819"/>
                    <a:pt x="2666" y="2819"/>
                  </a:cubicBezTo>
                  <a:lnTo>
                    <a:pt x="2666" y="2820"/>
                  </a:lnTo>
                  <a:cubicBezTo>
                    <a:pt x="2683" y="2820"/>
                    <a:pt x="2700" y="2815"/>
                    <a:pt x="2717" y="2806"/>
                  </a:cubicBezTo>
                  <a:cubicBezTo>
                    <a:pt x="2776" y="2772"/>
                    <a:pt x="2831" y="2755"/>
                    <a:pt x="2880" y="2755"/>
                  </a:cubicBezTo>
                  <a:cubicBezTo>
                    <a:pt x="2922" y="2755"/>
                    <a:pt x="2959" y="2767"/>
                    <a:pt x="2990" y="2793"/>
                  </a:cubicBezTo>
                  <a:cubicBezTo>
                    <a:pt x="3009" y="2807"/>
                    <a:pt x="3032" y="2814"/>
                    <a:pt x="3054" y="2814"/>
                  </a:cubicBezTo>
                  <a:cubicBezTo>
                    <a:pt x="3085" y="2814"/>
                    <a:pt x="3116" y="2801"/>
                    <a:pt x="3136" y="2774"/>
                  </a:cubicBezTo>
                  <a:cubicBezTo>
                    <a:pt x="3172" y="2730"/>
                    <a:pt x="3164" y="2664"/>
                    <a:pt x="3119" y="2629"/>
                  </a:cubicBezTo>
                  <a:cubicBezTo>
                    <a:pt x="3050" y="2575"/>
                    <a:pt x="2968" y="2547"/>
                    <a:pt x="2881" y="2547"/>
                  </a:cubicBezTo>
                  <a:close/>
                  <a:moveTo>
                    <a:pt x="103" y="2322"/>
                  </a:moveTo>
                  <a:cubicBezTo>
                    <a:pt x="47" y="2322"/>
                    <a:pt x="0" y="2370"/>
                    <a:pt x="0" y="2428"/>
                  </a:cubicBezTo>
                  <a:cubicBezTo>
                    <a:pt x="0" y="2581"/>
                    <a:pt x="16" y="2727"/>
                    <a:pt x="47" y="2861"/>
                  </a:cubicBezTo>
                  <a:cubicBezTo>
                    <a:pt x="58" y="2909"/>
                    <a:pt x="101" y="2942"/>
                    <a:pt x="149" y="2942"/>
                  </a:cubicBezTo>
                  <a:cubicBezTo>
                    <a:pt x="156" y="2942"/>
                    <a:pt x="163" y="2941"/>
                    <a:pt x="172" y="2939"/>
                  </a:cubicBezTo>
                  <a:cubicBezTo>
                    <a:pt x="227" y="2926"/>
                    <a:pt x="263" y="2870"/>
                    <a:pt x="249" y="2815"/>
                  </a:cubicBezTo>
                  <a:cubicBezTo>
                    <a:pt x="222" y="2695"/>
                    <a:pt x="207" y="2565"/>
                    <a:pt x="207" y="2428"/>
                  </a:cubicBezTo>
                  <a:lnTo>
                    <a:pt x="207" y="2425"/>
                  </a:lnTo>
                  <a:cubicBezTo>
                    <a:pt x="207" y="2368"/>
                    <a:pt x="161" y="2322"/>
                    <a:pt x="103" y="2322"/>
                  </a:cubicBezTo>
                  <a:close/>
                  <a:moveTo>
                    <a:pt x="2330" y="2856"/>
                  </a:moveTo>
                  <a:cubicBezTo>
                    <a:pt x="2307" y="2856"/>
                    <a:pt x="2285" y="2863"/>
                    <a:pt x="2267" y="2877"/>
                  </a:cubicBezTo>
                  <a:cubicBezTo>
                    <a:pt x="2164" y="2957"/>
                    <a:pt x="2055" y="3046"/>
                    <a:pt x="1939" y="3144"/>
                  </a:cubicBezTo>
                  <a:cubicBezTo>
                    <a:pt x="1897" y="3182"/>
                    <a:pt x="1892" y="3247"/>
                    <a:pt x="1930" y="3291"/>
                  </a:cubicBezTo>
                  <a:cubicBezTo>
                    <a:pt x="1950" y="3315"/>
                    <a:pt x="1979" y="3327"/>
                    <a:pt x="2008" y="3327"/>
                  </a:cubicBezTo>
                  <a:cubicBezTo>
                    <a:pt x="2033" y="3327"/>
                    <a:pt x="2056" y="3320"/>
                    <a:pt x="2075" y="3302"/>
                  </a:cubicBezTo>
                  <a:cubicBezTo>
                    <a:pt x="2187" y="3206"/>
                    <a:pt x="2295" y="3119"/>
                    <a:pt x="2394" y="3042"/>
                  </a:cubicBezTo>
                  <a:cubicBezTo>
                    <a:pt x="2439" y="3007"/>
                    <a:pt x="2447" y="2941"/>
                    <a:pt x="2412" y="2896"/>
                  </a:cubicBezTo>
                  <a:cubicBezTo>
                    <a:pt x="2392" y="2869"/>
                    <a:pt x="2361" y="2856"/>
                    <a:pt x="2330" y="2856"/>
                  </a:cubicBezTo>
                  <a:close/>
                  <a:moveTo>
                    <a:pt x="3217" y="2976"/>
                  </a:moveTo>
                  <a:cubicBezTo>
                    <a:pt x="3215" y="2976"/>
                    <a:pt x="3212" y="2976"/>
                    <a:pt x="3210" y="2977"/>
                  </a:cubicBezTo>
                  <a:cubicBezTo>
                    <a:pt x="3152" y="2980"/>
                    <a:pt x="3108" y="3028"/>
                    <a:pt x="3112" y="3086"/>
                  </a:cubicBezTo>
                  <a:lnTo>
                    <a:pt x="3112" y="3119"/>
                  </a:lnTo>
                  <a:cubicBezTo>
                    <a:pt x="3112" y="3226"/>
                    <a:pt x="3086" y="3338"/>
                    <a:pt x="3039" y="3441"/>
                  </a:cubicBezTo>
                  <a:cubicBezTo>
                    <a:pt x="3015" y="3492"/>
                    <a:pt x="3038" y="3555"/>
                    <a:pt x="3090" y="3578"/>
                  </a:cubicBezTo>
                  <a:cubicBezTo>
                    <a:pt x="3104" y="3585"/>
                    <a:pt x="3119" y="3588"/>
                    <a:pt x="3134" y="3588"/>
                  </a:cubicBezTo>
                  <a:cubicBezTo>
                    <a:pt x="3173" y="3588"/>
                    <a:pt x="3210" y="3566"/>
                    <a:pt x="3228" y="3528"/>
                  </a:cubicBezTo>
                  <a:cubicBezTo>
                    <a:pt x="3288" y="3398"/>
                    <a:pt x="3320" y="3257"/>
                    <a:pt x="3320" y="3119"/>
                  </a:cubicBezTo>
                  <a:cubicBezTo>
                    <a:pt x="3320" y="3104"/>
                    <a:pt x="3319" y="3091"/>
                    <a:pt x="3319" y="3076"/>
                  </a:cubicBezTo>
                  <a:cubicBezTo>
                    <a:pt x="3316" y="3020"/>
                    <a:pt x="3278" y="2976"/>
                    <a:pt x="3217" y="2976"/>
                  </a:cubicBezTo>
                  <a:close/>
                  <a:moveTo>
                    <a:pt x="298" y="3120"/>
                  </a:moveTo>
                  <a:cubicBezTo>
                    <a:pt x="281" y="3120"/>
                    <a:pt x="263" y="3124"/>
                    <a:pt x="247" y="3133"/>
                  </a:cubicBezTo>
                  <a:cubicBezTo>
                    <a:pt x="196" y="3163"/>
                    <a:pt x="180" y="3225"/>
                    <a:pt x="209" y="3275"/>
                  </a:cubicBezTo>
                  <a:cubicBezTo>
                    <a:pt x="283" y="3403"/>
                    <a:pt x="378" y="3519"/>
                    <a:pt x="492" y="3621"/>
                  </a:cubicBezTo>
                  <a:cubicBezTo>
                    <a:pt x="511" y="3638"/>
                    <a:pt x="536" y="3647"/>
                    <a:pt x="560" y="3647"/>
                  </a:cubicBezTo>
                  <a:cubicBezTo>
                    <a:pt x="588" y="3647"/>
                    <a:pt x="617" y="3636"/>
                    <a:pt x="637" y="3612"/>
                  </a:cubicBezTo>
                  <a:cubicBezTo>
                    <a:pt x="675" y="3569"/>
                    <a:pt x="672" y="3505"/>
                    <a:pt x="630" y="3467"/>
                  </a:cubicBezTo>
                  <a:cubicBezTo>
                    <a:pt x="533" y="3380"/>
                    <a:pt x="451" y="3280"/>
                    <a:pt x="389" y="3171"/>
                  </a:cubicBezTo>
                  <a:cubicBezTo>
                    <a:pt x="369" y="3138"/>
                    <a:pt x="334" y="3120"/>
                    <a:pt x="298" y="3120"/>
                  </a:cubicBezTo>
                  <a:close/>
                  <a:moveTo>
                    <a:pt x="1702" y="3401"/>
                  </a:moveTo>
                  <a:cubicBezTo>
                    <a:pt x="1675" y="3401"/>
                    <a:pt x="1649" y="3411"/>
                    <a:pt x="1628" y="3430"/>
                  </a:cubicBezTo>
                  <a:cubicBezTo>
                    <a:pt x="1525" y="3530"/>
                    <a:pt x="1427" y="3633"/>
                    <a:pt x="1336" y="3735"/>
                  </a:cubicBezTo>
                  <a:cubicBezTo>
                    <a:pt x="1312" y="3762"/>
                    <a:pt x="1305" y="3796"/>
                    <a:pt x="1312" y="3828"/>
                  </a:cubicBezTo>
                  <a:lnTo>
                    <a:pt x="1298" y="3824"/>
                  </a:lnTo>
                  <a:cubicBezTo>
                    <a:pt x="1171" y="3785"/>
                    <a:pt x="1055" y="3737"/>
                    <a:pt x="950" y="3683"/>
                  </a:cubicBezTo>
                  <a:cubicBezTo>
                    <a:pt x="935" y="3676"/>
                    <a:pt x="919" y="3672"/>
                    <a:pt x="903" y="3672"/>
                  </a:cubicBezTo>
                  <a:cubicBezTo>
                    <a:pt x="866" y="3672"/>
                    <a:pt x="829" y="3693"/>
                    <a:pt x="810" y="3729"/>
                  </a:cubicBezTo>
                  <a:cubicBezTo>
                    <a:pt x="784" y="3780"/>
                    <a:pt x="804" y="3843"/>
                    <a:pt x="855" y="3868"/>
                  </a:cubicBezTo>
                  <a:cubicBezTo>
                    <a:pt x="971" y="3927"/>
                    <a:pt x="1098" y="3980"/>
                    <a:pt x="1236" y="4023"/>
                  </a:cubicBezTo>
                  <a:lnTo>
                    <a:pt x="1258" y="4029"/>
                  </a:lnTo>
                  <a:cubicBezTo>
                    <a:pt x="1268" y="4033"/>
                    <a:pt x="1278" y="4034"/>
                    <a:pt x="1288" y="4034"/>
                  </a:cubicBezTo>
                  <a:cubicBezTo>
                    <a:pt x="1333" y="4034"/>
                    <a:pt x="1375" y="4004"/>
                    <a:pt x="1388" y="3959"/>
                  </a:cubicBezTo>
                  <a:cubicBezTo>
                    <a:pt x="1393" y="3941"/>
                    <a:pt x="1393" y="3922"/>
                    <a:pt x="1389" y="3905"/>
                  </a:cubicBezTo>
                  <a:lnTo>
                    <a:pt x="1389" y="3905"/>
                  </a:lnTo>
                  <a:cubicBezTo>
                    <a:pt x="1397" y="3907"/>
                    <a:pt x="1405" y="3908"/>
                    <a:pt x="1413" y="3908"/>
                  </a:cubicBezTo>
                  <a:cubicBezTo>
                    <a:pt x="1442" y="3908"/>
                    <a:pt x="1470" y="3896"/>
                    <a:pt x="1491" y="3873"/>
                  </a:cubicBezTo>
                  <a:cubicBezTo>
                    <a:pt x="1579" y="3775"/>
                    <a:pt x="1674" y="3676"/>
                    <a:pt x="1774" y="3579"/>
                  </a:cubicBezTo>
                  <a:cubicBezTo>
                    <a:pt x="1815" y="3539"/>
                    <a:pt x="1816" y="3473"/>
                    <a:pt x="1775" y="3432"/>
                  </a:cubicBezTo>
                  <a:cubicBezTo>
                    <a:pt x="1755" y="3411"/>
                    <a:pt x="1729" y="3401"/>
                    <a:pt x="1702" y="3401"/>
                  </a:cubicBezTo>
                  <a:close/>
                  <a:moveTo>
                    <a:pt x="2880" y="3705"/>
                  </a:moveTo>
                  <a:cubicBezTo>
                    <a:pt x="2857" y="3705"/>
                    <a:pt x="2834" y="3713"/>
                    <a:pt x="2815" y="3729"/>
                  </a:cubicBezTo>
                  <a:cubicBezTo>
                    <a:pt x="2722" y="3805"/>
                    <a:pt x="2611" y="3862"/>
                    <a:pt x="2485" y="3900"/>
                  </a:cubicBezTo>
                  <a:cubicBezTo>
                    <a:pt x="2429" y="3917"/>
                    <a:pt x="2399" y="3975"/>
                    <a:pt x="2416" y="4030"/>
                  </a:cubicBezTo>
                  <a:cubicBezTo>
                    <a:pt x="2429" y="4075"/>
                    <a:pt x="2470" y="4104"/>
                    <a:pt x="2515" y="4104"/>
                  </a:cubicBezTo>
                  <a:cubicBezTo>
                    <a:pt x="2525" y="4104"/>
                    <a:pt x="2535" y="4102"/>
                    <a:pt x="2545" y="4100"/>
                  </a:cubicBezTo>
                  <a:cubicBezTo>
                    <a:pt x="2696" y="4053"/>
                    <a:pt x="2832" y="3982"/>
                    <a:pt x="2946" y="3889"/>
                  </a:cubicBezTo>
                  <a:cubicBezTo>
                    <a:pt x="2990" y="3854"/>
                    <a:pt x="2998" y="3788"/>
                    <a:pt x="2961" y="3743"/>
                  </a:cubicBezTo>
                  <a:cubicBezTo>
                    <a:pt x="2940" y="3718"/>
                    <a:pt x="2910" y="3705"/>
                    <a:pt x="2880" y="3705"/>
                  </a:cubicBezTo>
                  <a:close/>
                  <a:moveTo>
                    <a:pt x="1695" y="3923"/>
                  </a:moveTo>
                  <a:cubicBezTo>
                    <a:pt x="1646" y="3923"/>
                    <a:pt x="1598" y="3957"/>
                    <a:pt x="1589" y="4009"/>
                  </a:cubicBezTo>
                  <a:cubicBezTo>
                    <a:pt x="1581" y="4066"/>
                    <a:pt x="1619" y="4119"/>
                    <a:pt x="1675" y="4128"/>
                  </a:cubicBezTo>
                  <a:cubicBezTo>
                    <a:pt x="1813" y="4153"/>
                    <a:pt x="1948" y="4165"/>
                    <a:pt x="2074" y="4165"/>
                  </a:cubicBezTo>
                  <a:lnTo>
                    <a:pt x="2107" y="4164"/>
                  </a:lnTo>
                  <a:cubicBezTo>
                    <a:pt x="2165" y="4162"/>
                    <a:pt x="2210" y="4116"/>
                    <a:pt x="2209" y="4058"/>
                  </a:cubicBezTo>
                  <a:cubicBezTo>
                    <a:pt x="2209" y="4002"/>
                    <a:pt x="2162" y="3957"/>
                    <a:pt x="2106" y="3957"/>
                  </a:cubicBezTo>
                  <a:lnTo>
                    <a:pt x="2074" y="3957"/>
                  </a:lnTo>
                  <a:cubicBezTo>
                    <a:pt x="1959" y="3957"/>
                    <a:pt x="1837" y="3946"/>
                    <a:pt x="1709" y="3923"/>
                  </a:cubicBezTo>
                  <a:cubicBezTo>
                    <a:pt x="1704" y="3923"/>
                    <a:pt x="1700" y="3923"/>
                    <a:pt x="1695" y="3923"/>
                  </a:cubicBezTo>
                  <a:close/>
                  <a:moveTo>
                    <a:pt x="1150" y="4021"/>
                  </a:moveTo>
                  <a:cubicBezTo>
                    <a:pt x="1118" y="4021"/>
                    <a:pt x="1087" y="4036"/>
                    <a:pt x="1066" y="4063"/>
                  </a:cubicBezTo>
                  <a:cubicBezTo>
                    <a:pt x="978" y="4181"/>
                    <a:pt x="898" y="4298"/>
                    <a:pt x="827" y="4416"/>
                  </a:cubicBezTo>
                  <a:cubicBezTo>
                    <a:pt x="798" y="4465"/>
                    <a:pt x="814" y="4529"/>
                    <a:pt x="863" y="4558"/>
                  </a:cubicBezTo>
                  <a:cubicBezTo>
                    <a:pt x="880" y="4568"/>
                    <a:pt x="898" y="4573"/>
                    <a:pt x="917" y="4573"/>
                  </a:cubicBezTo>
                  <a:cubicBezTo>
                    <a:pt x="952" y="4573"/>
                    <a:pt x="986" y="4556"/>
                    <a:pt x="1006" y="4522"/>
                  </a:cubicBezTo>
                  <a:cubicBezTo>
                    <a:pt x="1072" y="4412"/>
                    <a:pt x="1149" y="4300"/>
                    <a:pt x="1233" y="4188"/>
                  </a:cubicBezTo>
                  <a:cubicBezTo>
                    <a:pt x="1267" y="4142"/>
                    <a:pt x="1257" y="4077"/>
                    <a:pt x="1212" y="4042"/>
                  </a:cubicBezTo>
                  <a:cubicBezTo>
                    <a:pt x="1193" y="4028"/>
                    <a:pt x="1171" y="4021"/>
                    <a:pt x="1150" y="4021"/>
                  </a:cubicBezTo>
                  <a:close/>
                  <a:moveTo>
                    <a:pt x="726" y="4733"/>
                  </a:moveTo>
                  <a:cubicBezTo>
                    <a:pt x="685" y="4733"/>
                    <a:pt x="647" y="4756"/>
                    <a:pt x="630" y="4794"/>
                  </a:cubicBezTo>
                  <a:cubicBezTo>
                    <a:pt x="570" y="4928"/>
                    <a:pt x="521" y="5064"/>
                    <a:pt x="483" y="5199"/>
                  </a:cubicBezTo>
                  <a:cubicBezTo>
                    <a:pt x="468" y="5255"/>
                    <a:pt x="500" y="5311"/>
                    <a:pt x="555" y="5327"/>
                  </a:cubicBezTo>
                  <a:cubicBezTo>
                    <a:pt x="565" y="5330"/>
                    <a:pt x="574" y="5331"/>
                    <a:pt x="583" y="5331"/>
                  </a:cubicBezTo>
                  <a:cubicBezTo>
                    <a:pt x="629" y="5331"/>
                    <a:pt x="670" y="5302"/>
                    <a:pt x="684" y="5255"/>
                  </a:cubicBezTo>
                  <a:cubicBezTo>
                    <a:pt x="718" y="5130"/>
                    <a:pt x="764" y="5004"/>
                    <a:pt x="820" y="4879"/>
                  </a:cubicBezTo>
                  <a:cubicBezTo>
                    <a:pt x="843" y="4827"/>
                    <a:pt x="820" y="4765"/>
                    <a:pt x="767" y="4742"/>
                  </a:cubicBezTo>
                  <a:cubicBezTo>
                    <a:pt x="754" y="4736"/>
                    <a:pt x="739" y="4733"/>
                    <a:pt x="726" y="4733"/>
                  </a:cubicBezTo>
                  <a:close/>
                  <a:moveTo>
                    <a:pt x="509" y="5530"/>
                  </a:moveTo>
                  <a:cubicBezTo>
                    <a:pt x="456" y="5530"/>
                    <a:pt x="408" y="5569"/>
                    <a:pt x="402" y="5624"/>
                  </a:cubicBezTo>
                  <a:cubicBezTo>
                    <a:pt x="394" y="5706"/>
                    <a:pt x="390" y="5789"/>
                    <a:pt x="390" y="5874"/>
                  </a:cubicBezTo>
                  <a:cubicBezTo>
                    <a:pt x="390" y="5934"/>
                    <a:pt x="392" y="5995"/>
                    <a:pt x="397" y="6057"/>
                  </a:cubicBezTo>
                  <a:cubicBezTo>
                    <a:pt x="401" y="6111"/>
                    <a:pt x="446" y="6153"/>
                    <a:pt x="500" y="6153"/>
                  </a:cubicBezTo>
                  <a:lnTo>
                    <a:pt x="509" y="6153"/>
                  </a:lnTo>
                  <a:cubicBezTo>
                    <a:pt x="565" y="6148"/>
                    <a:pt x="608" y="6098"/>
                    <a:pt x="603" y="6040"/>
                  </a:cubicBezTo>
                  <a:cubicBezTo>
                    <a:pt x="599" y="5985"/>
                    <a:pt x="597" y="5929"/>
                    <a:pt x="597" y="5874"/>
                  </a:cubicBezTo>
                  <a:cubicBezTo>
                    <a:pt x="597" y="5796"/>
                    <a:pt x="602" y="5720"/>
                    <a:pt x="609" y="5645"/>
                  </a:cubicBezTo>
                  <a:cubicBezTo>
                    <a:pt x="615" y="5588"/>
                    <a:pt x="574" y="5537"/>
                    <a:pt x="516" y="5531"/>
                  </a:cubicBezTo>
                  <a:cubicBezTo>
                    <a:pt x="514" y="5530"/>
                    <a:pt x="511" y="5530"/>
                    <a:pt x="509" y="5530"/>
                  </a:cubicBezTo>
                  <a:close/>
                  <a:moveTo>
                    <a:pt x="568" y="6354"/>
                  </a:moveTo>
                  <a:cubicBezTo>
                    <a:pt x="560" y="6354"/>
                    <a:pt x="551" y="6355"/>
                    <a:pt x="542" y="6357"/>
                  </a:cubicBezTo>
                  <a:cubicBezTo>
                    <a:pt x="487" y="6372"/>
                    <a:pt x="454" y="6428"/>
                    <a:pt x="467" y="6484"/>
                  </a:cubicBezTo>
                  <a:cubicBezTo>
                    <a:pt x="503" y="6620"/>
                    <a:pt x="550" y="6757"/>
                    <a:pt x="609" y="6892"/>
                  </a:cubicBezTo>
                  <a:cubicBezTo>
                    <a:pt x="626" y="6931"/>
                    <a:pt x="664" y="6954"/>
                    <a:pt x="704" y="6954"/>
                  </a:cubicBezTo>
                  <a:lnTo>
                    <a:pt x="705" y="6954"/>
                  </a:lnTo>
                  <a:cubicBezTo>
                    <a:pt x="718" y="6954"/>
                    <a:pt x="732" y="6952"/>
                    <a:pt x="745" y="6945"/>
                  </a:cubicBezTo>
                  <a:cubicBezTo>
                    <a:pt x="798" y="6922"/>
                    <a:pt x="822" y="6862"/>
                    <a:pt x="799" y="6808"/>
                  </a:cubicBezTo>
                  <a:cubicBezTo>
                    <a:pt x="745" y="6685"/>
                    <a:pt x="701" y="6557"/>
                    <a:pt x="669" y="6432"/>
                  </a:cubicBezTo>
                  <a:cubicBezTo>
                    <a:pt x="657" y="6386"/>
                    <a:pt x="615" y="6354"/>
                    <a:pt x="568" y="6354"/>
                  </a:cubicBezTo>
                  <a:close/>
                  <a:moveTo>
                    <a:pt x="896" y="7115"/>
                  </a:moveTo>
                  <a:cubicBezTo>
                    <a:pt x="878" y="7115"/>
                    <a:pt x="859" y="7120"/>
                    <a:pt x="842" y="7130"/>
                  </a:cubicBezTo>
                  <a:cubicBezTo>
                    <a:pt x="793" y="7160"/>
                    <a:pt x="777" y="7223"/>
                    <a:pt x="806" y="7272"/>
                  </a:cubicBezTo>
                  <a:cubicBezTo>
                    <a:pt x="877" y="7389"/>
                    <a:pt x="958" y="7508"/>
                    <a:pt x="1048" y="7624"/>
                  </a:cubicBezTo>
                  <a:cubicBezTo>
                    <a:pt x="1068" y="7651"/>
                    <a:pt x="1099" y="7664"/>
                    <a:pt x="1130" y="7664"/>
                  </a:cubicBezTo>
                  <a:lnTo>
                    <a:pt x="1130" y="7664"/>
                  </a:lnTo>
                  <a:cubicBezTo>
                    <a:pt x="1152" y="7664"/>
                    <a:pt x="1175" y="7658"/>
                    <a:pt x="1193" y="7644"/>
                  </a:cubicBezTo>
                  <a:cubicBezTo>
                    <a:pt x="1239" y="7608"/>
                    <a:pt x="1247" y="7543"/>
                    <a:pt x="1213" y="7498"/>
                  </a:cubicBezTo>
                  <a:cubicBezTo>
                    <a:pt x="1129" y="7388"/>
                    <a:pt x="1051" y="7275"/>
                    <a:pt x="984" y="7165"/>
                  </a:cubicBezTo>
                  <a:cubicBezTo>
                    <a:pt x="965" y="7133"/>
                    <a:pt x="931" y="7115"/>
                    <a:pt x="896" y="7115"/>
                  </a:cubicBezTo>
                  <a:close/>
                  <a:moveTo>
                    <a:pt x="1130" y="7664"/>
                  </a:moveTo>
                  <a:lnTo>
                    <a:pt x="1130" y="7664"/>
                  </a:lnTo>
                  <a:cubicBezTo>
                    <a:pt x="1130" y="7664"/>
                    <a:pt x="1130" y="7664"/>
                    <a:pt x="1130" y="7664"/>
                  </a:cubicBezTo>
                  <a:lnTo>
                    <a:pt x="1131" y="7664"/>
                  </a:lnTo>
                  <a:cubicBezTo>
                    <a:pt x="1131" y="7664"/>
                    <a:pt x="1131" y="7664"/>
                    <a:pt x="1130" y="7664"/>
                  </a:cubicBezTo>
                  <a:close/>
                  <a:moveTo>
                    <a:pt x="1398" y="7774"/>
                  </a:moveTo>
                  <a:cubicBezTo>
                    <a:pt x="1373" y="7774"/>
                    <a:pt x="1348" y="7783"/>
                    <a:pt x="1328" y="7802"/>
                  </a:cubicBezTo>
                  <a:cubicBezTo>
                    <a:pt x="1285" y="7841"/>
                    <a:pt x="1283" y="7906"/>
                    <a:pt x="1322" y="7949"/>
                  </a:cubicBezTo>
                  <a:cubicBezTo>
                    <a:pt x="1420" y="8054"/>
                    <a:pt x="1522" y="8154"/>
                    <a:pt x="1625" y="8246"/>
                  </a:cubicBezTo>
                  <a:cubicBezTo>
                    <a:pt x="1644" y="8265"/>
                    <a:pt x="1669" y="8273"/>
                    <a:pt x="1694" y="8273"/>
                  </a:cubicBezTo>
                  <a:cubicBezTo>
                    <a:pt x="1723" y="8273"/>
                    <a:pt x="1751" y="8262"/>
                    <a:pt x="1772" y="8239"/>
                  </a:cubicBezTo>
                  <a:cubicBezTo>
                    <a:pt x="1810" y="8196"/>
                    <a:pt x="1806" y="8131"/>
                    <a:pt x="1763" y="8092"/>
                  </a:cubicBezTo>
                  <a:cubicBezTo>
                    <a:pt x="1665" y="8004"/>
                    <a:pt x="1568" y="7908"/>
                    <a:pt x="1475" y="7808"/>
                  </a:cubicBezTo>
                  <a:cubicBezTo>
                    <a:pt x="1455" y="7785"/>
                    <a:pt x="1427" y="7774"/>
                    <a:pt x="1398" y="7774"/>
                  </a:cubicBezTo>
                  <a:close/>
                  <a:moveTo>
                    <a:pt x="4942" y="8022"/>
                  </a:moveTo>
                  <a:cubicBezTo>
                    <a:pt x="4932" y="8022"/>
                    <a:pt x="4923" y="8023"/>
                    <a:pt x="4914" y="8026"/>
                  </a:cubicBezTo>
                  <a:cubicBezTo>
                    <a:pt x="4776" y="8064"/>
                    <a:pt x="4640" y="8134"/>
                    <a:pt x="4512" y="8230"/>
                  </a:cubicBezTo>
                  <a:cubicBezTo>
                    <a:pt x="4465" y="8266"/>
                    <a:pt x="4457" y="8331"/>
                    <a:pt x="4491" y="8376"/>
                  </a:cubicBezTo>
                  <a:cubicBezTo>
                    <a:pt x="4512" y="8403"/>
                    <a:pt x="4542" y="8418"/>
                    <a:pt x="4574" y="8418"/>
                  </a:cubicBezTo>
                  <a:cubicBezTo>
                    <a:pt x="4596" y="8418"/>
                    <a:pt x="4618" y="8410"/>
                    <a:pt x="4637" y="8397"/>
                  </a:cubicBezTo>
                  <a:cubicBezTo>
                    <a:pt x="4743" y="8316"/>
                    <a:pt x="4859" y="8257"/>
                    <a:pt x="4970" y="8225"/>
                  </a:cubicBezTo>
                  <a:cubicBezTo>
                    <a:pt x="5025" y="8211"/>
                    <a:pt x="5057" y="8153"/>
                    <a:pt x="5041" y="8098"/>
                  </a:cubicBezTo>
                  <a:cubicBezTo>
                    <a:pt x="5029" y="8052"/>
                    <a:pt x="4987" y="8022"/>
                    <a:pt x="4942" y="8022"/>
                  </a:cubicBezTo>
                  <a:close/>
                  <a:moveTo>
                    <a:pt x="5350" y="8025"/>
                  </a:moveTo>
                  <a:cubicBezTo>
                    <a:pt x="5308" y="8025"/>
                    <a:pt x="5268" y="8052"/>
                    <a:pt x="5253" y="8094"/>
                  </a:cubicBezTo>
                  <a:cubicBezTo>
                    <a:pt x="5233" y="8150"/>
                    <a:pt x="5263" y="8208"/>
                    <a:pt x="5317" y="8227"/>
                  </a:cubicBezTo>
                  <a:cubicBezTo>
                    <a:pt x="5335" y="8233"/>
                    <a:pt x="5353" y="8241"/>
                    <a:pt x="5372" y="8250"/>
                  </a:cubicBezTo>
                  <a:cubicBezTo>
                    <a:pt x="5475" y="8301"/>
                    <a:pt x="5540" y="8360"/>
                    <a:pt x="5560" y="8421"/>
                  </a:cubicBezTo>
                  <a:cubicBezTo>
                    <a:pt x="5575" y="8464"/>
                    <a:pt x="5616" y="8491"/>
                    <a:pt x="5660" y="8491"/>
                  </a:cubicBezTo>
                  <a:cubicBezTo>
                    <a:pt x="5671" y="8491"/>
                    <a:pt x="5682" y="8490"/>
                    <a:pt x="5693" y="8486"/>
                  </a:cubicBezTo>
                  <a:cubicBezTo>
                    <a:pt x="5747" y="8468"/>
                    <a:pt x="5776" y="8408"/>
                    <a:pt x="5758" y="8354"/>
                  </a:cubicBezTo>
                  <a:cubicBezTo>
                    <a:pt x="5718" y="8239"/>
                    <a:pt x="5619" y="8141"/>
                    <a:pt x="5464" y="8064"/>
                  </a:cubicBezTo>
                  <a:cubicBezTo>
                    <a:pt x="5438" y="8050"/>
                    <a:pt x="5412" y="8039"/>
                    <a:pt x="5384" y="8031"/>
                  </a:cubicBezTo>
                  <a:cubicBezTo>
                    <a:pt x="5373" y="8027"/>
                    <a:pt x="5361" y="8025"/>
                    <a:pt x="5350" y="8025"/>
                  </a:cubicBezTo>
                  <a:close/>
                  <a:moveTo>
                    <a:pt x="2015" y="8328"/>
                  </a:moveTo>
                  <a:cubicBezTo>
                    <a:pt x="1983" y="8328"/>
                    <a:pt x="1952" y="8342"/>
                    <a:pt x="1932" y="8370"/>
                  </a:cubicBezTo>
                  <a:cubicBezTo>
                    <a:pt x="1898" y="8417"/>
                    <a:pt x="1908" y="8481"/>
                    <a:pt x="1954" y="8516"/>
                  </a:cubicBezTo>
                  <a:cubicBezTo>
                    <a:pt x="2069" y="8599"/>
                    <a:pt x="2189" y="8679"/>
                    <a:pt x="2311" y="8750"/>
                  </a:cubicBezTo>
                  <a:cubicBezTo>
                    <a:pt x="2327" y="8758"/>
                    <a:pt x="2345" y="8763"/>
                    <a:pt x="2363" y="8763"/>
                  </a:cubicBezTo>
                  <a:cubicBezTo>
                    <a:pt x="2399" y="8763"/>
                    <a:pt x="2433" y="8745"/>
                    <a:pt x="2453" y="8712"/>
                  </a:cubicBezTo>
                  <a:cubicBezTo>
                    <a:pt x="2481" y="8663"/>
                    <a:pt x="2465" y="8599"/>
                    <a:pt x="2415" y="8570"/>
                  </a:cubicBezTo>
                  <a:cubicBezTo>
                    <a:pt x="2300" y="8502"/>
                    <a:pt x="2186" y="8428"/>
                    <a:pt x="2077" y="8348"/>
                  </a:cubicBezTo>
                  <a:cubicBezTo>
                    <a:pt x="2058" y="8334"/>
                    <a:pt x="2037" y="8328"/>
                    <a:pt x="2015" y="8328"/>
                  </a:cubicBezTo>
                  <a:close/>
                  <a:moveTo>
                    <a:pt x="5514" y="8647"/>
                  </a:moveTo>
                  <a:cubicBezTo>
                    <a:pt x="5489" y="8647"/>
                    <a:pt x="5465" y="8656"/>
                    <a:pt x="5445" y="8674"/>
                  </a:cubicBezTo>
                  <a:cubicBezTo>
                    <a:pt x="5366" y="8745"/>
                    <a:pt x="5253" y="8812"/>
                    <a:pt x="5119" y="8869"/>
                  </a:cubicBezTo>
                  <a:cubicBezTo>
                    <a:pt x="5067" y="8891"/>
                    <a:pt x="5041" y="8951"/>
                    <a:pt x="5064" y="9005"/>
                  </a:cubicBezTo>
                  <a:cubicBezTo>
                    <a:pt x="5080" y="9044"/>
                    <a:pt x="5119" y="9068"/>
                    <a:pt x="5160" y="9068"/>
                  </a:cubicBezTo>
                  <a:cubicBezTo>
                    <a:pt x="5173" y="9068"/>
                    <a:pt x="5187" y="9066"/>
                    <a:pt x="5200" y="9060"/>
                  </a:cubicBezTo>
                  <a:cubicBezTo>
                    <a:pt x="5357" y="8994"/>
                    <a:pt x="5486" y="8916"/>
                    <a:pt x="5584" y="8828"/>
                  </a:cubicBezTo>
                  <a:cubicBezTo>
                    <a:pt x="5627" y="8790"/>
                    <a:pt x="5630" y="8724"/>
                    <a:pt x="5591" y="8681"/>
                  </a:cubicBezTo>
                  <a:cubicBezTo>
                    <a:pt x="5571" y="8658"/>
                    <a:pt x="5542" y="8647"/>
                    <a:pt x="5514" y="8647"/>
                  </a:cubicBezTo>
                  <a:close/>
                  <a:moveTo>
                    <a:pt x="4281" y="8504"/>
                  </a:moveTo>
                  <a:cubicBezTo>
                    <a:pt x="4250" y="8504"/>
                    <a:pt x="4219" y="8518"/>
                    <a:pt x="4199" y="8545"/>
                  </a:cubicBezTo>
                  <a:cubicBezTo>
                    <a:pt x="4113" y="8660"/>
                    <a:pt x="4038" y="8788"/>
                    <a:pt x="3978" y="8924"/>
                  </a:cubicBezTo>
                  <a:cubicBezTo>
                    <a:pt x="3956" y="8976"/>
                    <a:pt x="3979" y="9038"/>
                    <a:pt x="4032" y="9061"/>
                  </a:cubicBezTo>
                  <a:cubicBezTo>
                    <a:pt x="4045" y="9067"/>
                    <a:pt x="4060" y="9069"/>
                    <a:pt x="4073" y="9069"/>
                  </a:cubicBezTo>
                  <a:cubicBezTo>
                    <a:pt x="4114" y="9069"/>
                    <a:pt x="4152" y="9046"/>
                    <a:pt x="4169" y="9007"/>
                  </a:cubicBezTo>
                  <a:cubicBezTo>
                    <a:pt x="4222" y="8886"/>
                    <a:pt x="4288" y="8773"/>
                    <a:pt x="4365" y="8671"/>
                  </a:cubicBezTo>
                  <a:cubicBezTo>
                    <a:pt x="4399" y="8625"/>
                    <a:pt x="4391" y="8560"/>
                    <a:pt x="4345" y="8526"/>
                  </a:cubicBezTo>
                  <a:cubicBezTo>
                    <a:pt x="4326" y="8511"/>
                    <a:pt x="4303" y="8504"/>
                    <a:pt x="4281" y="8504"/>
                  </a:cubicBezTo>
                  <a:close/>
                  <a:moveTo>
                    <a:pt x="2733" y="8744"/>
                  </a:moveTo>
                  <a:cubicBezTo>
                    <a:pt x="2693" y="8744"/>
                    <a:pt x="2655" y="8767"/>
                    <a:pt x="2638" y="8806"/>
                  </a:cubicBezTo>
                  <a:cubicBezTo>
                    <a:pt x="2614" y="8859"/>
                    <a:pt x="2639" y="8920"/>
                    <a:pt x="2690" y="8943"/>
                  </a:cubicBezTo>
                  <a:cubicBezTo>
                    <a:pt x="2821" y="9001"/>
                    <a:pt x="2956" y="9051"/>
                    <a:pt x="3091" y="9093"/>
                  </a:cubicBezTo>
                  <a:cubicBezTo>
                    <a:pt x="3101" y="9096"/>
                    <a:pt x="3112" y="9098"/>
                    <a:pt x="3122" y="9098"/>
                  </a:cubicBezTo>
                  <a:cubicBezTo>
                    <a:pt x="3166" y="9098"/>
                    <a:pt x="3207" y="9069"/>
                    <a:pt x="3221" y="9024"/>
                  </a:cubicBezTo>
                  <a:cubicBezTo>
                    <a:pt x="3238" y="8970"/>
                    <a:pt x="3207" y="8911"/>
                    <a:pt x="3152" y="8894"/>
                  </a:cubicBezTo>
                  <a:cubicBezTo>
                    <a:pt x="3025" y="8855"/>
                    <a:pt x="2899" y="8807"/>
                    <a:pt x="2775" y="8753"/>
                  </a:cubicBezTo>
                  <a:cubicBezTo>
                    <a:pt x="2761" y="8747"/>
                    <a:pt x="2747" y="8744"/>
                    <a:pt x="2733" y="8744"/>
                  </a:cubicBezTo>
                  <a:close/>
                  <a:moveTo>
                    <a:pt x="4763" y="8983"/>
                  </a:moveTo>
                  <a:cubicBezTo>
                    <a:pt x="4756" y="8983"/>
                    <a:pt x="4748" y="8983"/>
                    <a:pt x="4741" y="8985"/>
                  </a:cubicBezTo>
                  <a:cubicBezTo>
                    <a:pt x="4615" y="9012"/>
                    <a:pt x="4481" y="9030"/>
                    <a:pt x="4345" y="9039"/>
                  </a:cubicBezTo>
                  <a:cubicBezTo>
                    <a:pt x="4288" y="9043"/>
                    <a:pt x="4245" y="9093"/>
                    <a:pt x="4248" y="9150"/>
                  </a:cubicBezTo>
                  <a:cubicBezTo>
                    <a:pt x="4252" y="9205"/>
                    <a:pt x="4297" y="9247"/>
                    <a:pt x="4351" y="9247"/>
                  </a:cubicBezTo>
                  <a:lnTo>
                    <a:pt x="4359" y="9247"/>
                  </a:lnTo>
                  <a:cubicBezTo>
                    <a:pt x="4504" y="9236"/>
                    <a:pt x="4649" y="9216"/>
                    <a:pt x="4785" y="9187"/>
                  </a:cubicBezTo>
                  <a:cubicBezTo>
                    <a:pt x="4841" y="9176"/>
                    <a:pt x="4877" y="9120"/>
                    <a:pt x="4865" y="9065"/>
                  </a:cubicBezTo>
                  <a:cubicBezTo>
                    <a:pt x="4854" y="9016"/>
                    <a:pt x="4811" y="8983"/>
                    <a:pt x="4763" y="8983"/>
                  </a:cubicBezTo>
                  <a:close/>
                  <a:moveTo>
                    <a:pt x="3525" y="8989"/>
                  </a:moveTo>
                  <a:cubicBezTo>
                    <a:pt x="3476" y="8989"/>
                    <a:pt x="3432" y="9025"/>
                    <a:pt x="3423" y="9074"/>
                  </a:cubicBezTo>
                  <a:cubicBezTo>
                    <a:pt x="3412" y="9131"/>
                    <a:pt x="3450" y="9185"/>
                    <a:pt x="3506" y="9196"/>
                  </a:cubicBezTo>
                  <a:cubicBezTo>
                    <a:pt x="3647" y="9221"/>
                    <a:pt x="3790" y="9240"/>
                    <a:pt x="3931" y="9248"/>
                  </a:cubicBezTo>
                  <a:lnTo>
                    <a:pt x="3937" y="9248"/>
                  </a:lnTo>
                  <a:cubicBezTo>
                    <a:pt x="3991" y="9248"/>
                    <a:pt x="4038" y="9205"/>
                    <a:pt x="4040" y="9150"/>
                  </a:cubicBezTo>
                  <a:cubicBezTo>
                    <a:pt x="4044" y="9093"/>
                    <a:pt x="4001" y="9044"/>
                    <a:pt x="3943" y="9040"/>
                  </a:cubicBezTo>
                  <a:cubicBezTo>
                    <a:pt x="3811" y="9033"/>
                    <a:pt x="3676" y="9016"/>
                    <a:pt x="3544" y="8991"/>
                  </a:cubicBezTo>
                  <a:cubicBezTo>
                    <a:pt x="3538" y="8990"/>
                    <a:pt x="3531" y="8989"/>
                    <a:pt x="3525" y="8989"/>
                  </a:cubicBezTo>
                  <a:close/>
                  <a:moveTo>
                    <a:pt x="3953" y="9258"/>
                  </a:moveTo>
                  <a:cubicBezTo>
                    <a:pt x="3904" y="9258"/>
                    <a:pt x="3859" y="9292"/>
                    <a:pt x="3850" y="9343"/>
                  </a:cubicBezTo>
                  <a:cubicBezTo>
                    <a:pt x="3826" y="9466"/>
                    <a:pt x="3815" y="9595"/>
                    <a:pt x="3815" y="9724"/>
                  </a:cubicBezTo>
                  <a:lnTo>
                    <a:pt x="3815" y="9777"/>
                  </a:lnTo>
                  <a:cubicBezTo>
                    <a:pt x="3816" y="9834"/>
                    <a:pt x="3863" y="9879"/>
                    <a:pt x="3919" y="9879"/>
                  </a:cubicBezTo>
                  <a:lnTo>
                    <a:pt x="3921" y="9879"/>
                  </a:lnTo>
                  <a:cubicBezTo>
                    <a:pt x="3979" y="9878"/>
                    <a:pt x="4024" y="9830"/>
                    <a:pt x="4023" y="9773"/>
                  </a:cubicBezTo>
                  <a:lnTo>
                    <a:pt x="4022" y="9724"/>
                  </a:lnTo>
                  <a:cubicBezTo>
                    <a:pt x="4022" y="9607"/>
                    <a:pt x="4033" y="9492"/>
                    <a:pt x="4054" y="9381"/>
                  </a:cubicBezTo>
                  <a:cubicBezTo>
                    <a:pt x="4065" y="9324"/>
                    <a:pt x="4028" y="9270"/>
                    <a:pt x="3972" y="9259"/>
                  </a:cubicBezTo>
                  <a:cubicBezTo>
                    <a:pt x="3966" y="9258"/>
                    <a:pt x="3959" y="9258"/>
                    <a:pt x="3953" y="9258"/>
                  </a:cubicBezTo>
                  <a:close/>
                  <a:moveTo>
                    <a:pt x="3969" y="10083"/>
                  </a:moveTo>
                  <a:cubicBezTo>
                    <a:pt x="3962" y="10083"/>
                    <a:pt x="3954" y="10084"/>
                    <a:pt x="3947" y="10085"/>
                  </a:cubicBezTo>
                  <a:cubicBezTo>
                    <a:pt x="3892" y="10098"/>
                    <a:pt x="3857" y="10154"/>
                    <a:pt x="3869" y="10210"/>
                  </a:cubicBezTo>
                  <a:cubicBezTo>
                    <a:pt x="3899" y="10346"/>
                    <a:pt x="3942" y="10484"/>
                    <a:pt x="3999" y="10621"/>
                  </a:cubicBezTo>
                  <a:cubicBezTo>
                    <a:pt x="4015" y="10662"/>
                    <a:pt x="4054" y="10686"/>
                    <a:pt x="4094" y="10686"/>
                  </a:cubicBezTo>
                  <a:cubicBezTo>
                    <a:pt x="4108" y="10686"/>
                    <a:pt x="4121" y="10684"/>
                    <a:pt x="4133" y="10679"/>
                  </a:cubicBezTo>
                  <a:cubicBezTo>
                    <a:pt x="4187" y="10657"/>
                    <a:pt x="4212" y="10597"/>
                    <a:pt x="4191" y="10543"/>
                  </a:cubicBezTo>
                  <a:cubicBezTo>
                    <a:pt x="4139" y="10417"/>
                    <a:pt x="4099" y="10290"/>
                    <a:pt x="4071" y="10165"/>
                  </a:cubicBezTo>
                  <a:cubicBezTo>
                    <a:pt x="4060" y="10115"/>
                    <a:pt x="4018" y="10083"/>
                    <a:pt x="3969" y="10083"/>
                  </a:cubicBezTo>
                  <a:close/>
                  <a:moveTo>
                    <a:pt x="4279" y="10851"/>
                  </a:moveTo>
                  <a:cubicBezTo>
                    <a:pt x="4261" y="10851"/>
                    <a:pt x="4243" y="10855"/>
                    <a:pt x="4226" y="10865"/>
                  </a:cubicBezTo>
                  <a:cubicBezTo>
                    <a:pt x="4176" y="10893"/>
                    <a:pt x="4160" y="10957"/>
                    <a:pt x="4188" y="11007"/>
                  </a:cubicBezTo>
                  <a:cubicBezTo>
                    <a:pt x="4258" y="11125"/>
                    <a:pt x="4338" y="11245"/>
                    <a:pt x="4426" y="11363"/>
                  </a:cubicBezTo>
                  <a:cubicBezTo>
                    <a:pt x="4447" y="11390"/>
                    <a:pt x="4478" y="11403"/>
                    <a:pt x="4509" y="11403"/>
                  </a:cubicBezTo>
                  <a:cubicBezTo>
                    <a:pt x="4531" y="11403"/>
                    <a:pt x="4553" y="11397"/>
                    <a:pt x="4572" y="11382"/>
                  </a:cubicBezTo>
                  <a:cubicBezTo>
                    <a:pt x="4617" y="11348"/>
                    <a:pt x="4627" y="11283"/>
                    <a:pt x="4591" y="11236"/>
                  </a:cubicBezTo>
                  <a:cubicBezTo>
                    <a:pt x="4508" y="11126"/>
                    <a:pt x="4433" y="11013"/>
                    <a:pt x="4369" y="10902"/>
                  </a:cubicBezTo>
                  <a:cubicBezTo>
                    <a:pt x="4349" y="10869"/>
                    <a:pt x="4314" y="10851"/>
                    <a:pt x="4279" y="10851"/>
                  </a:cubicBezTo>
                  <a:close/>
                  <a:moveTo>
                    <a:pt x="4776" y="11514"/>
                  </a:moveTo>
                  <a:cubicBezTo>
                    <a:pt x="4750" y="11514"/>
                    <a:pt x="4725" y="11523"/>
                    <a:pt x="4705" y="11541"/>
                  </a:cubicBezTo>
                  <a:cubicBezTo>
                    <a:pt x="4663" y="11581"/>
                    <a:pt x="4660" y="11646"/>
                    <a:pt x="4699" y="11688"/>
                  </a:cubicBezTo>
                  <a:cubicBezTo>
                    <a:pt x="4791" y="11789"/>
                    <a:pt x="4893" y="11889"/>
                    <a:pt x="4999" y="11987"/>
                  </a:cubicBezTo>
                  <a:cubicBezTo>
                    <a:pt x="5019" y="12006"/>
                    <a:pt x="5045" y="12015"/>
                    <a:pt x="5069" y="12015"/>
                  </a:cubicBezTo>
                  <a:cubicBezTo>
                    <a:pt x="5097" y="12015"/>
                    <a:pt x="5126" y="12004"/>
                    <a:pt x="5146" y="11981"/>
                  </a:cubicBezTo>
                  <a:cubicBezTo>
                    <a:pt x="5184" y="11940"/>
                    <a:pt x="5182" y="11873"/>
                    <a:pt x="5140" y="11834"/>
                  </a:cubicBezTo>
                  <a:cubicBezTo>
                    <a:pt x="5037" y="11741"/>
                    <a:pt x="4941" y="11644"/>
                    <a:pt x="4852" y="11548"/>
                  </a:cubicBezTo>
                  <a:cubicBezTo>
                    <a:pt x="4832" y="11525"/>
                    <a:pt x="4804" y="11514"/>
                    <a:pt x="4776" y="11514"/>
                  </a:cubicBezTo>
                  <a:close/>
                  <a:moveTo>
                    <a:pt x="5384" y="12079"/>
                  </a:moveTo>
                  <a:cubicBezTo>
                    <a:pt x="5355" y="12079"/>
                    <a:pt x="5326" y="12091"/>
                    <a:pt x="5306" y="12115"/>
                  </a:cubicBezTo>
                  <a:cubicBezTo>
                    <a:pt x="5268" y="12159"/>
                    <a:pt x="5273" y="12224"/>
                    <a:pt x="5317" y="12262"/>
                  </a:cubicBezTo>
                  <a:cubicBezTo>
                    <a:pt x="5416" y="12346"/>
                    <a:pt x="5513" y="12441"/>
                    <a:pt x="5603" y="12542"/>
                  </a:cubicBezTo>
                  <a:cubicBezTo>
                    <a:pt x="5624" y="12564"/>
                    <a:pt x="5652" y="12576"/>
                    <a:pt x="5680" y="12576"/>
                  </a:cubicBezTo>
                  <a:lnTo>
                    <a:pt x="5682" y="12576"/>
                  </a:lnTo>
                  <a:cubicBezTo>
                    <a:pt x="5706" y="12576"/>
                    <a:pt x="5731" y="12567"/>
                    <a:pt x="5750" y="12550"/>
                  </a:cubicBezTo>
                  <a:cubicBezTo>
                    <a:pt x="5793" y="12510"/>
                    <a:pt x="5797" y="12445"/>
                    <a:pt x="5758" y="12403"/>
                  </a:cubicBezTo>
                  <a:cubicBezTo>
                    <a:pt x="5661" y="12295"/>
                    <a:pt x="5558" y="12194"/>
                    <a:pt x="5451" y="12104"/>
                  </a:cubicBezTo>
                  <a:cubicBezTo>
                    <a:pt x="5432" y="12087"/>
                    <a:pt x="5408" y="12079"/>
                    <a:pt x="5384" y="12079"/>
                  </a:cubicBezTo>
                  <a:close/>
                  <a:moveTo>
                    <a:pt x="5939" y="12693"/>
                  </a:moveTo>
                  <a:cubicBezTo>
                    <a:pt x="5918" y="12693"/>
                    <a:pt x="5897" y="12700"/>
                    <a:pt x="5879" y="12712"/>
                  </a:cubicBezTo>
                  <a:cubicBezTo>
                    <a:pt x="5832" y="12746"/>
                    <a:pt x="5821" y="12810"/>
                    <a:pt x="5854" y="12857"/>
                  </a:cubicBezTo>
                  <a:cubicBezTo>
                    <a:pt x="5930" y="12965"/>
                    <a:pt x="6001" y="13080"/>
                    <a:pt x="6068" y="13200"/>
                  </a:cubicBezTo>
                  <a:cubicBezTo>
                    <a:pt x="6087" y="13234"/>
                    <a:pt x="6123" y="13254"/>
                    <a:pt x="6158" y="13254"/>
                  </a:cubicBezTo>
                  <a:cubicBezTo>
                    <a:pt x="6177" y="13254"/>
                    <a:pt x="6194" y="13249"/>
                    <a:pt x="6210" y="13240"/>
                  </a:cubicBezTo>
                  <a:cubicBezTo>
                    <a:pt x="6260" y="13213"/>
                    <a:pt x="6277" y="13150"/>
                    <a:pt x="6250" y="13100"/>
                  </a:cubicBezTo>
                  <a:cubicBezTo>
                    <a:pt x="6180" y="12973"/>
                    <a:pt x="6104" y="12852"/>
                    <a:pt x="6025" y="12738"/>
                  </a:cubicBezTo>
                  <a:cubicBezTo>
                    <a:pt x="6004" y="12709"/>
                    <a:pt x="5972" y="12693"/>
                    <a:pt x="5939" y="12693"/>
                  </a:cubicBezTo>
                  <a:close/>
                  <a:moveTo>
                    <a:pt x="6341" y="13419"/>
                  </a:moveTo>
                  <a:cubicBezTo>
                    <a:pt x="6327" y="13419"/>
                    <a:pt x="6313" y="13422"/>
                    <a:pt x="6299" y="13428"/>
                  </a:cubicBezTo>
                  <a:cubicBezTo>
                    <a:pt x="6246" y="13450"/>
                    <a:pt x="6223" y="13511"/>
                    <a:pt x="6245" y="13564"/>
                  </a:cubicBezTo>
                  <a:cubicBezTo>
                    <a:pt x="6298" y="13686"/>
                    <a:pt x="6346" y="13814"/>
                    <a:pt x="6387" y="13944"/>
                  </a:cubicBezTo>
                  <a:cubicBezTo>
                    <a:pt x="6402" y="13988"/>
                    <a:pt x="6442" y="14016"/>
                    <a:pt x="6486" y="14016"/>
                  </a:cubicBezTo>
                  <a:cubicBezTo>
                    <a:pt x="6497" y="14016"/>
                    <a:pt x="6508" y="14013"/>
                    <a:pt x="6518" y="14011"/>
                  </a:cubicBezTo>
                  <a:cubicBezTo>
                    <a:pt x="6573" y="13993"/>
                    <a:pt x="6603" y="13934"/>
                    <a:pt x="6586" y="13880"/>
                  </a:cubicBezTo>
                  <a:cubicBezTo>
                    <a:pt x="6542" y="13744"/>
                    <a:pt x="6491" y="13610"/>
                    <a:pt x="6436" y="13482"/>
                  </a:cubicBezTo>
                  <a:cubicBezTo>
                    <a:pt x="6419" y="13443"/>
                    <a:pt x="6381" y="13419"/>
                    <a:pt x="6341" y="13419"/>
                  </a:cubicBezTo>
                  <a:close/>
                  <a:moveTo>
                    <a:pt x="6598" y="14208"/>
                  </a:moveTo>
                  <a:cubicBezTo>
                    <a:pt x="6590" y="14208"/>
                    <a:pt x="6582" y="14209"/>
                    <a:pt x="6573" y="14211"/>
                  </a:cubicBezTo>
                  <a:cubicBezTo>
                    <a:pt x="6518" y="14223"/>
                    <a:pt x="6483" y="14279"/>
                    <a:pt x="6496" y="14336"/>
                  </a:cubicBezTo>
                  <a:cubicBezTo>
                    <a:pt x="6527" y="14465"/>
                    <a:pt x="6551" y="14600"/>
                    <a:pt x="6572" y="14735"/>
                  </a:cubicBezTo>
                  <a:cubicBezTo>
                    <a:pt x="6580" y="14786"/>
                    <a:pt x="6624" y="14823"/>
                    <a:pt x="6674" y="14823"/>
                  </a:cubicBezTo>
                  <a:lnTo>
                    <a:pt x="6690" y="14823"/>
                  </a:lnTo>
                  <a:cubicBezTo>
                    <a:pt x="6746" y="14814"/>
                    <a:pt x="6785" y="14762"/>
                    <a:pt x="6777" y="14704"/>
                  </a:cubicBezTo>
                  <a:cubicBezTo>
                    <a:pt x="6757" y="14565"/>
                    <a:pt x="6730" y="14424"/>
                    <a:pt x="6698" y="14288"/>
                  </a:cubicBezTo>
                  <a:cubicBezTo>
                    <a:pt x="6687" y="14241"/>
                    <a:pt x="6645" y="14208"/>
                    <a:pt x="6598" y="14208"/>
                  </a:cubicBezTo>
                  <a:close/>
                  <a:moveTo>
                    <a:pt x="6716" y="15029"/>
                  </a:moveTo>
                  <a:cubicBezTo>
                    <a:pt x="6715" y="15029"/>
                    <a:pt x="6713" y="15029"/>
                    <a:pt x="6712" y="15029"/>
                  </a:cubicBezTo>
                  <a:cubicBezTo>
                    <a:pt x="6654" y="15033"/>
                    <a:pt x="6611" y="15083"/>
                    <a:pt x="6615" y="15139"/>
                  </a:cubicBezTo>
                  <a:cubicBezTo>
                    <a:pt x="6622" y="15255"/>
                    <a:pt x="6626" y="15371"/>
                    <a:pt x="6626" y="15487"/>
                  </a:cubicBezTo>
                  <a:lnTo>
                    <a:pt x="6626" y="15547"/>
                  </a:lnTo>
                  <a:cubicBezTo>
                    <a:pt x="6625" y="15605"/>
                    <a:pt x="6671" y="15651"/>
                    <a:pt x="6729" y="15651"/>
                  </a:cubicBezTo>
                  <a:lnTo>
                    <a:pt x="6730" y="15651"/>
                  </a:lnTo>
                  <a:cubicBezTo>
                    <a:pt x="6787" y="15651"/>
                    <a:pt x="6833" y="15606"/>
                    <a:pt x="6833" y="15548"/>
                  </a:cubicBezTo>
                  <a:lnTo>
                    <a:pt x="6834" y="15487"/>
                  </a:lnTo>
                  <a:cubicBezTo>
                    <a:pt x="6834" y="15366"/>
                    <a:pt x="6831" y="15246"/>
                    <a:pt x="6822" y="15126"/>
                  </a:cubicBezTo>
                  <a:cubicBezTo>
                    <a:pt x="6819" y="15070"/>
                    <a:pt x="6767" y="15029"/>
                    <a:pt x="6716" y="15029"/>
                  </a:cubicBezTo>
                  <a:close/>
                  <a:moveTo>
                    <a:pt x="6709" y="15859"/>
                  </a:moveTo>
                  <a:cubicBezTo>
                    <a:pt x="6660" y="15859"/>
                    <a:pt x="6610" y="15899"/>
                    <a:pt x="6605" y="15954"/>
                  </a:cubicBezTo>
                  <a:cubicBezTo>
                    <a:pt x="6593" y="16088"/>
                    <a:pt x="6575" y="16223"/>
                    <a:pt x="6553" y="16357"/>
                  </a:cubicBezTo>
                  <a:cubicBezTo>
                    <a:pt x="6542" y="16413"/>
                    <a:pt x="6580" y="16467"/>
                    <a:pt x="6636" y="16477"/>
                  </a:cubicBezTo>
                  <a:cubicBezTo>
                    <a:pt x="6642" y="16478"/>
                    <a:pt x="6648" y="16479"/>
                    <a:pt x="6654" y="16479"/>
                  </a:cubicBezTo>
                  <a:cubicBezTo>
                    <a:pt x="6704" y="16479"/>
                    <a:pt x="6747" y="16444"/>
                    <a:pt x="6757" y="16392"/>
                  </a:cubicBezTo>
                  <a:cubicBezTo>
                    <a:pt x="6780" y="16254"/>
                    <a:pt x="6800" y="16113"/>
                    <a:pt x="6812" y="15972"/>
                  </a:cubicBezTo>
                  <a:cubicBezTo>
                    <a:pt x="6817" y="15916"/>
                    <a:pt x="6776" y="15864"/>
                    <a:pt x="6718" y="15859"/>
                  </a:cubicBezTo>
                  <a:cubicBezTo>
                    <a:pt x="6715" y="15859"/>
                    <a:pt x="6712" y="15859"/>
                    <a:pt x="6709" y="15859"/>
                  </a:cubicBezTo>
                  <a:close/>
                  <a:moveTo>
                    <a:pt x="6565" y="16677"/>
                  </a:moveTo>
                  <a:cubicBezTo>
                    <a:pt x="6518" y="16677"/>
                    <a:pt x="6477" y="16707"/>
                    <a:pt x="6464" y="16754"/>
                  </a:cubicBezTo>
                  <a:cubicBezTo>
                    <a:pt x="6430" y="16885"/>
                    <a:pt x="6388" y="17016"/>
                    <a:pt x="6343" y="17141"/>
                  </a:cubicBezTo>
                  <a:cubicBezTo>
                    <a:pt x="6324" y="17195"/>
                    <a:pt x="6350" y="17255"/>
                    <a:pt x="6404" y="17274"/>
                  </a:cubicBezTo>
                  <a:cubicBezTo>
                    <a:pt x="6417" y="17279"/>
                    <a:pt x="6429" y="17280"/>
                    <a:pt x="6440" y="17280"/>
                  </a:cubicBezTo>
                  <a:cubicBezTo>
                    <a:pt x="6483" y="17280"/>
                    <a:pt x="6522" y="17255"/>
                    <a:pt x="6538" y="17212"/>
                  </a:cubicBezTo>
                  <a:cubicBezTo>
                    <a:pt x="6586" y="17081"/>
                    <a:pt x="6629" y="16945"/>
                    <a:pt x="6665" y="16807"/>
                  </a:cubicBezTo>
                  <a:cubicBezTo>
                    <a:pt x="6680" y="16751"/>
                    <a:pt x="6647" y="16695"/>
                    <a:pt x="6592" y="16680"/>
                  </a:cubicBezTo>
                  <a:cubicBezTo>
                    <a:pt x="6583" y="16678"/>
                    <a:pt x="6574" y="16677"/>
                    <a:pt x="6565" y="16677"/>
                  </a:cubicBezTo>
                  <a:close/>
                  <a:moveTo>
                    <a:pt x="6278" y="17456"/>
                  </a:moveTo>
                  <a:cubicBezTo>
                    <a:pt x="6240" y="17456"/>
                    <a:pt x="6203" y="17477"/>
                    <a:pt x="6185" y="17514"/>
                  </a:cubicBezTo>
                  <a:cubicBezTo>
                    <a:pt x="6126" y="17637"/>
                    <a:pt x="6060" y="17756"/>
                    <a:pt x="5990" y="17868"/>
                  </a:cubicBezTo>
                  <a:cubicBezTo>
                    <a:pt x="5960" y="17917"/>
                    <a:pt x="5974" y="17981"/>
                    <a:pt x="6023" y="18012"/>
                  </a:cubicBezTo>
                  <a:cubicBezTo>
                    <a:pt x="6041" y="18023"/>
                    <a:pt x="6059" y="18027"/>
                    <a:pt x="6079" y="18027"/>
                  </a:cubicBezTo>
                  <a:cubicBezTo>
                    <a:pt x="6113" y="18027"/>
                    <a:pt x="6146" y="18010"/>
                    <a:pt x="6167" y="17978"/>
                  </a:cubicBezTo>
                  <a:cubicBezTo>
                    <a:pt x="6240" y="17858"/>
                    <a:pt x="6310" y="17734"/>
                    <a:pt x="6371" y="17605"/>
                  </a:cubicBezTo>
                  <a:cubicBezTo>
                    <a:pt x="6397" y="17553"/>
                    <a:pt x="6375" y="17491"/>
                    <a:pt x="6324" y="17466"/>
                  </a:cubicBezTo>
                  <a:cubicBezTo>
                    <a:pt x="6309" y="17460"/>
                    <a:pt x="6293" y="17456"/>
                    <a:pt x="6278" y="17456"/>
                  </a:cubicBezTo>
                  <a:close/>
                  <a:moveTo>
                    <a:pt x="5838" y="18159"/>
                  </a:moveTo>
                  <a:cubicBezTo>
                    <a:pt x="5808" y="18159"/>
                    <a:pt x="5778" y="18172"/>
                    <a:pt x="5758" y="18198"/>
                  </a:cubicBezTo>
                  <a:cubicBezTo>
                    <a:pt x="5673" y="18304"/>
                    <a:pt x="5582" y="18405"/>
                    <a:pt x="5488" y="18497"/>
                  </a:cubicBezTo>
                  <a:cubicBezTo>
                    <a:pt x="5448" y="18536"/>
                    <a:pt x="5446" y="18602"/>
                    <a:pt x="5487" y="18644"/>
                  </a:cubicBezTo>
                  <a:cubicBezTo>
                    <a:pt x="5506" y="18664"/>
                    <a:pt x="5533" y="18674"/>
                    <a:pt x="5560" y="18674"/>
                  </a:cubicBezTo>
                  <a:cubicBezTo>
                    <a:pt x="5587" y="18674"/>
                    <a:pt x="5613" y="18664"/>
                    <a:pt x="5634" y="18645"/>
                  </a:cubicBezTo>
                  <a:cubicBezTo>
                    <a:pt x="5734" y="18547"/>
                    <a:pt x="5830" y="18440"/>
                    <a:pt x="5921" y="18328"/>
                  </a:cubicBezTo>
                  <a:cubicBezTo>
                    <a:pt x="5956" y="18282"/>
                    <a:pt x="5949" y="18217"/>
                    <a:pt x="5903" y="18182"/>
                  </a:cubicBezTo>
                  <a:cubicBezTo>
                    <a:pt x="5884" y="18166"/>
                    <a:pt x="5861" y="18159"/>
                    <a:pt x="5838" y="18159"/>
                  </a:cubicBezTo>
                  <a:close/>
                  <a:moveTo>
                    <a:pt x="5246" y="18737"/>
                  </a:moveTo>
                  <a:cubicBezTo>
                    <a:pt x="5224" y="18737"/>
                    <a:pt x="5203" y="18744"/>
                    <a:pt x="5184" y="18758"/>
                  </a:cubicBezTo>
                  <a:cubicBezTo>
                    <a:pt x="5078" y="18838"/>
                    <a:pt x="4964" y="18912"/>
                    <a:pt x="4847" y="18978"/>
                  </a:cubicBezTo>
                  <a:cubicBezTo>
                    <a:pt x="4798" y="19005"/>
                    <a:pt x="4780" y="19069"/>
                    <a:pt x="4808" y="19119"/>
                  </a:cubicBezTo>
                  <a:cubicBezTo>
                    <a:pt x="4828" y="19153"/>
                    <a:pt x="4863" y="19172"/>
                    <a:pt x="4899" y="19172"/>
                  </a:cubicBezTo>
                  <a:cubicBezTo>
                    <a:pt x="4916" y="19172"/>
                    <a:pt x="4933" y="19168"/>
                    <a:pt x="4950" y="19158"/>
                  </a:cubicBezTo>
                  <a:cubicBezTo>
                    <a:pt x="5074" y="19088"/>
                    <a:pt x="5195" y="19010"/>
                    <a:pt x="5309" y="18924"/>
                  </a:cubicBezTo>
                  <a:cubicBezTo>
                    <a:pt x="5355" y="18890"/>
                    <a:pt x="5363" y="18825"/>
                    <a:pt x="5329" y="18778"/>
                  </a:cubicBezTo>
                  <a:cubicBezTo>
                    <a:pt x="5308" y="18751"/>
                    <a:pt x="5277" y="18737"/>
                    <a:pt x="5246" y="18737"/>
                  </a:cubicBezTo>
                  <a:close/>
                  <a:moveTo>
                    <a:pt x="881" y="18923"/>
                  </a:moveTo>
                  <a:cubicBezTo>
                    <a:pt x="839" y="18923"/>
                    <a:pt x="800" y="18948"/>
                    <a:pt x="784" y="18989"/>
                  </a:cubicBezTo>
                  <a:cubicBezTo>
                    <a:pt x="764" y="19043"/>
                    <a:pt x="790" y="19103"/>
                    <a:pt x="843" y="19124"/>
                  </a:cubicBezTo>
                  <a:cubicBezTo>
                    <a:pt x="978" y="19175"/>
                    <a:pt x="1110" y="19223"/>
                    <a:pt x="1240" y="19266"/>
                  </a:cubicBezTo>
                  <a:cubicBezTo>
                    <a:pt x="1250" y="19270"/>
                    <a:pt x="1261" y="19271"/>
                    <a:pt x="1272" y="19271"/>
                  </a:cubicBezTo>
                  <a:lnTo>
                    <a:pt x="1272" y="19272"/>
                  </a:lnTo>
                  <a:cubicBezTo>
                    <a:pt x="1316" y="19272"/>
                    <a:pt x="1356" y="19244"/>
                    <a:pt x="1371" y="19201"/>
                  </a:cubicBezTo>
                  <a:cubicBezTo>
                    <a:pt x="1388" y="19146"/>
                    <a:pt x="1359" y="19087"/>
                    <a:pt x="1305" y="19069"/>
                  </a:cubicBezTo>
                  <a:cubicBezTo>
                    <a:pt x="1179" y="19027"/>
                    <a:pt x="1050" y="18980"/>
                    <a:pt x="919" y="18930"/>
                  </a:cubicBezTo>
                  <a:cubicBezTo>
                    <a:pt x="906" y="18925"/>
                    <a:pt x="893" y="18923"/>
                    <a:pt x="881" y="18923"/>
                  </a:cubicBezTo>
                  <a:close/>
                  <a:moveTo>
                    <a:pt x="4525" y="19143"/>
                  </a:moveTo>
                  <a:cubicBezTo>
                    <a:pt x="4512" y="19143"/>
                    <a:pt x="4499" y="19146"/>
                    <a:pt x="4486" y="19151"/>
                  </a:cubicBezTo>
                  <a:cubicBezTo>
                    <a:pt x="4364" y="19200"/>
                    <a:pt x="4235" y="19243"/>
                    <a:pt x="4105" y="19277"/>
                  </a:cubicBezTo>
                  <a:cubicBezTo>
                    <a:pt x="4049" y="19292"/>
                    <a:pt x="4016" y="19348"/>
                    <a:pt x="4030" y="19403"/>
                  </a:cubicBezTo>
                  <a:cubicBezTo>
                    <a:pt x="4043" y="19450"/>
                    <a:pt x="4086" y="19481"/>
                    <a:pt x="4131" y="19481"/>
                  </a:cubicBezTo>
                  <a:cubicBezTo>
                    <a:pt x="4139" y="19481"/>
                    <a:pt x="4149" y="19480"/>
                    <a:pt x="4158" y="19478"/>
                  </a:cubicBezTo>
                  <a:cubicBezTo>
                    <a:pt x="4296" y="19441"/>
                    <a:pt x="4432" y="19396"/>
                    <a:pt x="4563" y="19343"/>
                  </a:cubicBezTo>
                  <a:cubicBezTo>
                    <a:pt x="4617" y="19322"/>
                    <a:pt x="4643" y="19261"/>
                    <a:pt x="4621" y="19208"/>
                  </a:cubicBezTo>
                  <a:cubicBezTo>
                    <a:pt x="4605" y="19167"/>
                    <a:pt x="4566" y="19143"/>
                    <a:pt x="4525" y="19143"/>
                  </a:cubicBezTo>
                  <a:close/>
                  <a:moveTo>
                    <a:pt x="1670" y="19184"/>
                  </a:moveTo>
                  <a:cubicBezTo>
                    <a:pt x="1624" y="19184"/>
                    <a:pt x="1582" y="19215"/>
                    <a:pt x="1570" y="19261"/>
                  </a:cubicBezTo>
                  <a:cubicBezTo>
                    <a:pt x="1554" y="19316"/>
                    <a:pt x="1587" y="19372"/>
                    <a:pt x="1642" y="19388"/>
                  </a:cubicBezTo>
                  <a:cubicBezTo>
                    <a:pt x="1781" y="19426"/>
                    <a:pt x="1919" y="19459"/>
                    <a:pt x="2052" y="19486"/>
                  </a:cubicBezTo>
                  <a:cubicBezTo>
                    <a:pt x="2060" y="19488"/>
                    <a:pt x="2067" y="19489"/>
                    <a:pt x="2073" y="19489"/>
                  </a:cubicBezTo>
                  <a:cubicBezTo>
                    <a:pt x="2122" y="19489"/>
                    <a:pt x="2165" y="19455"/>
                    <a:pt x="2175" y="19406"/>
                  </a:cubicBezTo>
                  <a:cubicBezTo>
                    <a:pt x="2187" y="19349"/>
                    <a:pt x="2150" y="19295"/>
                    <a:pt x="2094" y="19283"/>
                  </a:cubicBezTo>
                  <a:cubicBezTo>
                    <a:pt x="1964" y="19256"/>
                    <a:pt x="1832" y="19224"/>
                    <a:pt x="1697" y="19188"/>
                  </a:cubicBezTo>
                  <a:cubicBezTo>
                    <a:pt x="1688" y="19185"/>
                    <a:pt x="1679" y="19184"/>
                    <a:pt x="1670" y="19184"/>
                  </a:cubicBezTo>
                  <a:close/>
                  <a:moveTo>
                    <a:pt x="2484" y="19351"/>
                  </a:moveTo>
                  <a:cubicBezTo>
                    <a:pt x="2432" y="19351"/>
                    <a:pt x="2387" y="19389"/>
                    <a:pt x="2379" y="19441"/>
                  </a:cubicBezTo>
                  <a:cubicBezTo>
                    <a:pt x="2372" y="19497"/>
                    <a:pt x="2412" y="19550"/>
                    <a:pt x="2469" y="19557"/>
                  </a:cubicBezTo>
                  <a:cubicBezTo>
                    <a:pt x="2612" y="19577"/>
                    <a:pt x="2754" y="19591"/>
                    <a:pt x="2890" y="19598"/>
                  </a:cubicBezTo>
                  <a:lnTo>
                    <a:pt x="2896" y="19598"/>
                  </a:lnTo>
                  <a:cubicBezTo>
                    <a:pt x="2951" y="19598"/>
                    <a:pt x="2997" y="19555"/>
                    <a:pt x="3000" y="19499"/>
                  </a:cubicBezTo>
                  <a:cubicBezTo>
                    <a:pt x="3003" y="19442"/>
                    <a:pt x="2959" y="19393"/>
                    <a:pt x="2901" y="19390"/>
                  </a:cubicBezTo>
                  <a:cubicBezTo>
                    <a:pt x="2770" y="19384"/>
                    <a:pt x="2634" y="19370"/>
                    <a:pt x="2497" y="19352"/>
                  </a:cubicBezTo>
                  <a:cubicBezTo>
                    <a:pt x="2492" y="19351"/>
                    <a:pt x="2488" y="19351"/>
                    <a:pt x="2484" y="19351"/>
                  </a:cubicBezTo>
                  <a:close/>
                  <a:moveTo>
                    <a:pt x="3725" y="19355"/>
                  </a:moveTo>
                  <a:cubicBezTo>
                    <a:pt x="3720" y="19355"/>
                    <a:pt x="3715" y="19356"/>
                    <a:pt x="3710" y="19357"/>
                  </a:cubicBezTo>
                  <a:cubicBezTo>
                    <a:pt x="3580" y="19375"/>
                    <a:pt x="3445" y="19387"/>
                    <a:pt x="3308" y="19393"/>
                  </a:cubicBezTo>
                  <a:cubicBezTo>
                    <a:pt x="3250" y="19396"/>
                    <a:pt x="3205" y="19444"/>
                    <a:pt x="3207" y="19501"/>
                  </a:cubicBezTo>
                  <a:cubicBezTo>
                    <a:pt x="3210" y="19556"/>
                    <a:pt x="3256" y="19600"/>
                    <a:pt x="3311" y="19600"/>
                  </a:cubicBezTo>
                  <a:lnTo>
                    <a:pt x="3315" y="19600"/>
                  </a:lnTo>
                  <a:cubicBezTo>
                    <a:pt x="3460" y="19595"/>
                    <a:pt x="3603" y="19582"/>
                    <a:pt x="3739" y="19562"/>
                  </a:cubicBezTo>
                  <a:cubicBezTo>
                    <a:pt x="3796" y="19554"/>
                    <a:pt x="3836" y="19501"/>
                    <a:pt x="3827" y="19445"/>
                  </a:cubicBezTo>
                  <a:cubicBezTo>
                    <a:pt x="3820" y="19392"/>
                    <a:pt x="3774" y="19355"/>
                    <a:pt x="3725" y="193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9" name="Google Shape;869;p39"/>
            <p:cNvSpPr/>
            <p:nvPr/>
          </p:nvSpPr>
          <p:spPr>
            <a:xfrm rot="6300098" flipH="1">
              <a:off x="1759722" y="776116"/>
              <a:ext cx="335936" cy="221548"/>
            </a:xfrm>
            <a:custGeom>
              <a:avLst/>
              <a:gdLst/>
              <a:ahLst/>
              <a:cxnLst/>
              <a:rect l="l" t="t" r="r" b="b"/>
              <a:pathLst>
                <a:path w="9574" h="6314" extrusionOk="0">
                  <a:moveTo>
                    <a:pt x="4782" y="975"/>
                  </a:moveTo>
                  <a:cubicBezTo>
                    <a:pt x="5158" y="1343"/>
                    <a:pt x="5234" y="1774"/>
                    <a:pt x="5133" y="2058"/>
                  </a:cubicBezTo>
                  <a:cubicBezTo>
                    <a:pt x="5079" y="2209"/>
                    <a:pt x="4984" y="2290"/>
                    <a:pt x="4873" y="2290"/>
                  </a:cubicBezTo>
                  <a:cubicBezTo>
                    <a:pt x="4803" y="2290"/>
                    <a:pt x="4727" y="2259"/>
                    <a:pt x="4650" y="2193"/>
                  </a:cubicBezTo>
                  <a:cubicBezTo>
                    <a:pt x="4384" y="1966"/>
                    <a:pt x="4448" y="1440"/>
                    <a:pt x="4781" y="975"/>
                  </a:cubicBezTo>
                  <a:close/>
                  <a:moveTo>
                    <a:pt x="7690" y="2384"/>
                  </a:moveTo>
                  <a:lnTo>
                    <a:pt x="7690" y="2384"/>
                  </a:lnTo>
                  <a:cubicBezTo>
                    <a:pt x="7621" y="2900"/>
                    <a:pt x="7303" y="3281"/>
                    <a:pt x="6881" y="3336"/>
                  </a:cubicBezTo>
                  <a:cubicBezTo>
                    <a:pt x="6855" y="3340"/>
                    <a:pt x="6831" y="3341"/>
                    <a:pt x="6808" y="3341"/>
                  </a:cubicBezTo>
                  <a:cubicBezTo>
                    <a:pt x="6697" y="3341"/>
                    <a:pt x="6695" y="3304"/>
                    <a:pt x="6693" y="3277"/>
                  </a:cubicBezTo>
                  <a:cubicBezTo>
                    <a:pt x="6685" y="3059"/>
                    <a:pt x="7099" y="2516"/>
                    <a:pt x="7690" y="2384"/>
                  </a:cubicBezTo>
                  <a:close/>
                  <a:moveTo>
                    <a:pt x="2663" y="3694"/>
                  </a:moveTo>
                  <a:cubicBezTo>
                    <a:pt x="2737" y="3694"/>
                    <a:pt x="2805" y="3762"/>
                    <a:pt x="2849" y="3819"/>
                  </a:cubicBezTo>
                  <a:cubicBezTo>
                    <a:pt x="3054" y="4081"/>
                    <a:pt x="3105" y="4367"/>
                    <a:pt x="2989" y="4605"/>
                  </a:cubicBezTo>
                  <a:cubicBezTo>
                    <a:pt x="2865" y="4860"/>
                    <a:pt x="2568" y="5019"/>
                    <a:pt x="2210" y="5024"/>
                  </a:cubicBezTo>
                  <a:cubicBezTo>
                    <a:pt x="2141" y="4554"/>
                    <a:pt x="2280" y="4055"/>
                    <a:pt x="2467" y="3822"/>
                  </a:cubicBezTo>
                  <a:cubicBezTo>
                    <a:pt x="2535" y="3739"/>
                    <a:pt x="2604" y="3694"/>
                    <a:pt x="2663" y="3694"/>
                  </a:cubicBezTo>
                  <a:close/>
                  <a:moveTo>
                    <a:pt x="5836" y="4109"/>
                  </a:moveTo>
                  <a:cubicBezTo>
                    <a:pt x="5860" y="4109"/>
                    <a:pt x="5918" y="4165"/>
                    <a:pt x="5963" y="4313"/>
                  </a:cubicBezTo>
                  <a:cubicBezTo>
                    <a:pt x="6077" y="4688"/>
                    <a:pt x="6006" y="5044"/>
                    <a:pt x="5764" y="5328"/>
                  </a:cubicBezTo>
                  <a:cubicBezTo>
                    <a:pt x="5543" y="4933"/>
                    <a:pt x="5564" y="4512"/>
                    <a:pt x="5690" y="4263"/>
                  </a:cubicBezTo>
                  <a:cubicBezTo>
                    <a:pt x="5748" y="4151"/>
                    <a:pt x="5810" y="4109"/>
                    <a:pt x="5836" y="4109"/>
                  </a:cubicBezTo>
                  <a:close/>
                  <a:moveTo>
                    <a:pt x="5988" y="289"/>
                  </a:moveTo>
                  <a:cubicBezTo>
                    <a:pt x="6234" y="289"/>
                    <a:pt x="6483" y="361"/>
                    <a:pt x="6718" y="512"/>
                  </a:cubicBezTo>
                  <a:cubicBezTo>
                    <a:pt x="7316" y="896"/>
                    <a:pt x="7677" y="1480"/>
                    <a:pt x="7703" y="2095"/>
                  </a:cubicBezTo>
                  <a:cubicBezTo>
                    <a:pt x="6969" y="2221"/>
                    <a:pt x="6396" y="2890"/>
                    <a:pt x="6412" y="3288"/>
                  </a:cubicBezTo>
                  <a:cubicBezTo>
                    <a:pt x="6419" y="3450"/>
                    <a:pt x="6527" y="3623"/>
                    <a:pt x="6808" y="3623"/>
                  </a:cubicBezTo>
                  <a:cubicBezTo>
                    <a:pt x="6842" y="3623"/>
                    <a:pt x="6877" y="3620"/>
                    <a:pt x="6916" y="3615"/>
                  </a:cubicBezTo>
                  <a:cubicBezTo>
                    <a:pt x="7488" y="3541"/>
                    <a:pt x="7911" y="3032"/>
                    <a:pt x="7977" y="2356"/>
                  </a:cubicBezTo>
                  <a:cubicBezTo>
                    <a:pt x="8294" y="2366"/>
                    <a:pt x="8590" y="2514"/>
                    <a:pt x="8854" y="2797"/>
                  </a:cubicBezTo>
                  <a:cubicBezTo>
                    <a:pt x="9304" y="3277"/>
                    <a:pt x="9196" y="3846"/>
                    <a:pt x="9026" y="4239"/>
                  </a:cubicBezTo>
                  <a:cubicBezTo>
                    <a:pt x="8634" y="5143"/>
                    <a:pt x="7537" y="5967"/>
                    <a:pt x="6725" y="5967"/>
                  </a:cubicBezTo>
                  <a:cubicBezTo>
                    <a:pt x="6501" y="5967"/>
                    <a:pt x="6310" y="5905"/>
                    <a:pt x="6158" y="5783"/>
                  </a:cubicBezTo>
                  <a:cubicBezTo>
                    <a:pt x="6073" y="5715"/>
                    <a:pt x="5996" y="5641"/>
                    <a:pt x="5930" y="5564"/>
                  </a:cubicBezTo>
                  <a:cubicBezTo>
                    <a:pt x="6272" y="5200"/>
                    <a:pt x="6382" y="4721"/>
                    <a:pt x="6233" y="4231"/>
                  </a:cubicBezTo>
                  <a:cubicBezTo>
                    <a:pt x="6126" y="3880"/>
                    <a:pt x="5938" y="3827"/>
                    <a:pt x="5836" y="3827"/>
                  </a:cubicBezTo>
                  <a:cubicBezTo>
                    <a:pt x="5683" y="3827"/>
                    <a:pt x="5538" y="3940"/>
                    <a:pt x="5439" y="4136"/>
                  </a:cubicBezTo>
                  <a:cubicBezTo>
                    <a:pt x="5266" y="4475"/>
                    <a:pt x="5243" y="5024"/>
                    <a:pt x="5553" y="5525"/>
                  </a:cubicBezTo>
                  <a:cubicBezTo>
                    <a:pt x="5228" y="5772"/>
                    <a:pt x="4623" y="6032"/>
                    <a:pt x="3516" y="6032"/>
                  </a:cubicBezTo>
                  <a:lnTo>
                    <a:pt x="3393" y="6031"/>
                  </a:lnTo>
                  <a:cubicBezTo>
                    <a:pt x="2702" y="6019"/>
                    <a:pt x="2405" y="5660"/>
                    <a:pt x="2279" y="5304"/>
                  </a:cubicBezTo>
                  <a:cubicBezTo>
                    <a:pt x="2715" y="5279"/>
                    <a:pt x="3080" y="5063"/>
                    <a:pt x="3243" y="4729"/>
                  </a:cubicBezTo>
                  <a:cubicBezTo>
                    <a:pt x="3408" y="4391"/>
                    <a:pt x="3346" y="3995"/>
                    <a:pt x="3072" y="3645"/>
                  </a:cubicBezTo>
                  <a:cubicBezTo>
                    <a:pt x="2922" y="3451"/>
                    <a:pt x="2767" y="3411"/>
                    <a:pt x="2663" y="3411"/>
                  </a:cubicBezTo>
                  <a:cubicBezTo>
                    <a:pt x="2515" y="3411"/>
                    <a:pt x="2372" y="3492"/>
                    <a:pt x="2248" y="3645"/>
                  </a:cubicBezTo>
                  <a:cubicBezTo>
                    <a:pt x="2028" y="3919"/>
                    <a:pt x="1861" y="4452"/>
                    <a:pt x="1923" y="4998"/>
                  </a:cubicBezTo>
                  <a:cubicBezTo>
                    <a:pt x="1618" y="4942"/>
                    <a:pt x="1297" y="4791"/>
                    <a:pt x="984" y="4556"/>
                  </a:cubicBezTo>
                  <a:cubicBezTo>
                    <a:pt x="267" y="4019"/>
                    <a:pt x="419" y="3272"/>
                    <a:pt x="517" y="2976"/>
                  </a:cubicBezTo>
                  <a:cubicBezTo>
                    <a:pt x="733" y="2327"/>
                    <a:pt x="1307" y="1800"/>
                    <a:pt x="1798" y="1800"/>
                  </a:cubicBezTo>
                  <a:cubicBezTo>
                    <a:pt x="1918" y="1800"/>
                    <a:pt x="2032" y="1830"/>
                    <a:pt x="2134" y="1894"/>
                  </a:cubicBezTo>
                  <a:cubicBezTo>
                    <a:pt x="2157" y="1908"/>
                    <a:pt x="2182" y="1915"/>
                    <a:pt x="2207" y="1915"/>
                  </a:cubicBezTo>
                  <a:cubicBezTo>
                    <a:pt x="2234" y="1915"/>
                    <a:pt x="2261" y="1907"/>
                    <a:pt x="2285" y="1892"/>
                  </a:cubicBezTo>
                  <a:cubicBezTo>
                    <a:pt x="2330" y="1862"/>
                    <a:pt x="2355" y="1810"/>
                    <a:pt x="2348" y="1755"/>
                  </a:cubicBezTo>
                  <a:cubicBezTo>
                    <a:pt x="2347" y="1747"/>
                    <a:pt x="2254" y="1007"/>
                    <a:pt x="2607" y="604"/>
                  </a:cubicBezTo>
                  <a:cubicBezTo>
                    <a:pt x="2756" y="434"/>
                    <a:pt x="2968" y="349"/>
                    <a:pt x="3241" y="349"/>
                  </a:cubicBezTo>
                  <a:cubicBezTo>
                    <a:pt x="3436" y="349"/>
                    <a:pt x="3662" y="392"/>
                    <a:pt x="3919" y="478"/>
                  </a:cubicBezTo>
                  <a:cubicBezTo>
                    <a:pt x="4166" y="561"/>
                    <a:pt x="4383" y="668"/>
                    <a:pt x="4564" y="795"/>
                  </a:cubicBezTo>
                  <a:cubicBezTo>
                    <a:pt x="4177" y="1329"/>
                    <a:pt x="4040" y="2042"/>
                    <a:pt x="4468" y="2407"/>
                  </a:cubicBezTo>
                  <a:cubicBezTo>
                    <a:pt x="4597" y="2519"/>
                    <a:pt x="4738" y="2578"/>
                    <a:pt x="4875" y="2578"/>
                  </a:cubicBezTo>
                  <a:cubicBezTo>
                    <a:pt x="5105" y="2578"/>
                    <a:pt x="5305" y="2415"/>
                    <a:pt x="5399" y="2153"/>
                  </a:cubicBezTo>
                  <a:cubicBezTo>
                    <a:pt x="5533" y="1778"/>
                    <a:pt x="5444" y="1216"/>
                    <a:pt x="4962" y="757"/>
                  </a:cubicBezTo>
                  <a:cubicBezTo>
                    <a:pt x="5259" y="451"/>
                    <a:pt x="5620" y="289"/>
                    <a:pt x="5988" y="289"/>
                  </a:cubicBezTo>
                  <a:close/>
                  <a:moveTo>
                    <a:pt x="5988" y="0"/>
                  </a:moveTo>
                  <a:cubicBezTo>
                    <a:pt x="5541" y="0"/>
                    <a:pt x="5095" y="209"/>
                    <a:pt x="4744" y="579"/>
                  </a:cubicBezTo>
                  <a:cubicBezTo>
                    <a:pt x="4537" y="429"/>
                    <a:pt x="4290" y="305"/>
                    <a:pt x="4008" y="211"/>
                  </a:cubicBezTo>
                  <a:cubicBezTo>
                    <a:pt x="3724" y="116"/>
                    <a:pt x="3467" y="68"/>
                    <a:pt x="3240" y="68"/>
                  </a:cubicBezTo>
                  <a:cubicBezTo>
                    <a:pt x="2883" y="68"/>
                    <a:pt x="2599" y="186"/>
                    <a:pt x="2395" y="418"/>
                  </a:cubicBezTo>
                  <a:cubicBezTo>
                    <a:pt x="2096" y="759"/>
                    <a:pt x="2051" y="1258"/>
                    <a:pt x="2054" y="1552"/>
                  </a:cubicBezTo>
                  <a:cubicBezTo>
                    <a:pt x="1972" y="1529"/>
                    <a:pt x="1887" y="1518"/>
                    <a:pt x="1798" y="1518"/>
                  </a:cubicBezTo>
                  <a:cubicBezTo>
                    <a:pt x="1185" y="1518"/>
                    <a:pt x="505" y="2120"/>
                    <a:pt x="250" y="2888"/>
                  </a:cubicBezTo>
                  <a:cubicBezTo>
                    <a:pt x="0" y="3636"/>
                    <a:pt x="206" y="4327"/>
                    <a:pt x="815" y="4783"/>
                  </a:cubicBezTo>
                  <a:cubicBezTo>
                    <a:pt x="1199" y="5070"/>
                    <a:pt x="1600" y="5246"/>
                    <a:pt x="1980" y="5293"/>
                  </a:cubicBezTo>
                  <a:cubicBezTo>
                    <a:pt x="2159" y="5930"/>
                    <a:pt x="2667" y="6300"/>
                    <a:pt x="3388" y="6313"/>
                  </a:cubicBezTo>
                  <a:lnTo>
                    <a:pt x="3516" y="6314"/>
                  </a:lnTo>
                  <a:lnTo>
                    <a:pt x="3517" y="6314"/>
                  </a:lnTo>
                  <a:cubicBezTo>
                    <a:pt x="4477" y="6314"/>
                    <a:pt x="5234" y="6120"/>
                    <a:pt x="5721" y="5753"/>
                  </a:cubicBezTo>
                  <a:cubicBezTo>
                    <a:pt x="5798" y="5842"/>
                    <a:pt x="5885" y="5925"/>
                    <a:pt x="5983" y="6004"/>
                  </a:cubicBezTo>
                  <a:cubicBezTo>
                    <a:pt x="6185" y="6167"/>
                    <a:pt x="6436" y="6249"/>
                    <a:pt x="6725" y="6249"/>
                  </a:cubicBezTo>
                  <a:cubicBezTo>
                    <a:pt x="7651" y="6249"/>
                    <a:pt x="8847" y="5362"/>
                    <a:pt x="9285" y="4350"/>
                  </a:cubicBezTo>
                  <a:cubicBezTo>
                    <a:pt x="9573" y="3686"/>
                    <a:pt x="9492" y="3065"/>
                    <a:pt x="9060" y="2603"/>
                  </a:cubicBezTo>
                  <a:cubicBezTo>
                    <a:pt x="8741" y="2264"/>
                    <a:pt x="8380" y="2085"/>
                    <a:pt x="7984" y="2074"/>
                  </a:cubicBezTo>
                  <a:cubicBezTo>
                    <a:pt x="7951" y="1371"/>
                    <a:pt x="7543" y="707"/>
                    <a:pt x="6871" y="275"/>
                  </a:cubicBezTo>
                  <a:cubicBezTo>
                    <a:pt x="6587" y="92"/>
                    <a:pt x="6289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3920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37983" y="342341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538842-D2E4-B045-83F1-9D97B26DB99F}"/>
              </a:ext>
            </a:extLst>
          </p:cNvPr>
          <p:cNvSpPr/>
          <p:nvPr/>
        </p:nvSpPr>
        <p:spPr>
          <a:xfrm>
            <a:off x="627793" y="1024604"/>
            <a:ext cx="774048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</a:rPr>
              <a:t>Your presentation should include:</a:t>
            </a:r>
          </a:p>
          <a:p>
            <a:r>
              <a:rPr lang="en-US" sz="2800" i="1" dirty="0"/>
              <a:t>• What is the volunteer project about?</a:t>
            </a:r>
          </a:p>
          <a:p>
            <a:r>
              <a:rPr lang="en-US" sz="2800" i="1" dirty="0"/>
              <a:t>• What are the aims of the project?</a:t>
            </a:r>
          </a:p>
          <a:p>
            <a:r>
              <a:rPr lang="en-US" sz="2800" i="1" dirty="0"/>
              <a:t>• Where is it carried out?</a:t>
            </a:r>
          </a:p>
          <a:p>
            <a:r>
              <a:rPr lang="en-US" sz="2800" i="1" dirty="0"/>
              <a:t>• Who takes part in the project?</a:t>
            </a:r>
          </a:p>
          <a:p>
            <a:r>
              <a:rPr lang="en-US" sz="2800" i="1" dirty="0"/>
              <a:t>• What are the main activities of the project?</a:t>
            </a:r>
          </a:p>
          <a:p>
            <a:r>
              <a:rPr lang="en-US" sz="2800" i="1" dirty="0"/>
              <a:t>• Who will benefit from the project?</a:t>
            </a:r>
            <a:endParaRPr lang="en-US" sz="2800" i="1" dirty="0">
              <a:effectLst/>
            </a:endParaRPr>
          </a:p>
        </p:txBody>
      </p:sp>
      <p:pic>
        <p:nvPicPr>
          <p:cNvPr id="4" name="Picture 3" descr="A group of children in a classroom&#10;&#10;Description automatically generated">
            <a:extLst>
              <a:ext uri="{FF2B5EF4-FFF2-40B4-BE49-F238E27FC236}">
                <a16:creationId xmlns:a16="http://schemas.microsoft.com/office/drawing/2014/main" id="{75F8F74F-D460-8249-B1FD-F6A2C527D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8276" y="1024604"/>
            <a:ext cx="3562350" cy="2521048"/>
          </a:xfrm>
          <a:prstGeom prst="rect">
            <a:avLst/>
          </a:prstGeom>
        </p:spPr>
      </p:pic>
      <p:pic>
        <p:nvPicPr>
          <p:cNvPr id="5" name="Picture 4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46E7D680-514D-6741-825A-442219958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986" y="3545652"/>
            <a:ext cx="3456858" cy="2304572"/>
          </a:xfrm>
          <a:prstGeom prst="rect">
            <a:avLst/>
          </a:prstGeom>
        </p:spPr>
      </p:pic>
      <p:pic>
        <p:nvPicPr>
          <p:cNvPr id="6" name="Picture 5" descr="A group of people standing on a hill by the water&#10;&#10;Description automatically generated with low confidence">
            <a:extLst>
              <a:ext uri="{FF2B5EF4-FFF2-40B4-BE49-F238E27FC236}">
                <a16:creationId xmlns:a16="http://schemas.microsoft.com/office/drawing/2014/main" id="{FCDDBAF5-97D4-3F40-B96B-40781AA84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615" y="4131629"/>
            <a:ext cx="3159011" cy="236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43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39"/>
          <p:cNvSpPr txBox="1">
            <a:spLocks noGrp="1"/>
          </p:cNvSpPr>
          <p:nvPr>
            <p:ph type="title"/>
          </p:nvPr>
        </p:nvSpPr>
        <p:spPr>
          <a:xfrm>
            <a:off x="978567" y="3675200"/>
            <a:ext cx="5354400" cy="98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/>
            <a:r>
              <a:rPr lang="en-US" dirty="0"/>
              <a:t>Consolidation</a:t>
            </a:r>
          </a:p>
        </p:txBody>
      </p:sp>
      <p:sp>
        <p:nvSpPr>
          <p:cNvPr id="820" name="Google Shape;820;p39"/>
          <p:cNvSpPr txBox="1">
            <a:spLocks noGrp="1"/>
          </p:cNvSpPr>
          <p:nvPr>
            <p:ph type="title" idx="2"/>
          </p:nvPr>
        </p:nvSpPr>
        <p:spPr>
          <a:xfrm>
            <a:off x="2847067" y="2197753"/>
            <a:ext cx="1752643" cy="147728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spAutoFit/>
          </a:bodyPr>
          <a:lstStyle/>
          <a:p>
            <a:r>
              <a:rPr lang="es" dirty="0"/>
              <a:t>04</a:t>
            </a:r>
            <a:endParaRPr dirty="0"/>
          </a:p>
        </p:txBody>
      </p:sp>
      <p:grpSp>
        <p:nvGrpSpPr>
          <p:cNvPr id="821" name="Google Shape;821;p39"/>
          <p:cNvGrpSpPr/>
          <p:nvPr/>
        </p:nvGrpSpPr>
        <p:grpSpPr>
          <a:xfrm>
            <a:off x="9633772" y="1545232"/>
            <a:ext cx="652904" cy="649040"/>
            <a:chOff x="7579379" y="1490273"/>
            <a:chExt cx="489678" cy="486780"/>
          </a:xfrm>
        </p:grpSpPr>
        <p:sp>
          <p:nvSpPr>
            <p:cNvPr id="822" name="Google Shape;822;p39"/>
            <p:cNvSpPr/>
            <p:nvPr/>
          </p:nvSpPr>
          <p:spPr>
            <a:xfrm>
              <a:off x="7579379" y="1490273"/>
              <a:ext cx="489678" cy="486780"/>
            </a:xfrm>
            <a:custGeom>
              <a:avLst/>
              <a:gdLst/>
              <a:ahLst/>
              <a:cxnLst/>
              <a:rect l="l" t="t" r="r" b="b"/>
              <a:pathLst>
                <a:path w="40815" h="40565" extrusionOk="0">
                  <a:moveTo>
                    <a:pt x="19993" y="1093"/>
                  </a:moveTo>
                  <a:cubicBezTo>
                    <a:pt x="21871" y="1093"/>
                    <a:pt x="22627" y="1216"/>
                    <a:pt x="22920" y="1298"/>
                  </a:cubicBezTo>
                  <a:cubicBezTo>
                    <a:pt x="22999" y="1617"/>
                    <a:pt x="23157" y="2643"/>
                    <a:pt x="23315" y="5880"/>
                  </a:cubicBezTo>
                  <a:cubicBezTo>
                    <a:pt x="23327" y="6123"/>
                    <a:pt x="23497" y="6328"/>
                    <a:pt x="23731" y="6387"/>
                  </a:cubicBezTo>
                  <a:cubicBezTo>
                    <a:pt x="25176" y="6744"/>
                    <a:pt x="26559" y="7313"/>
                    <a:pt x="27839" y="8074"/>
                  </a:cubicBezTo>
                  <a:cubicBezTo>
                    <a:pt x="27926" y="8126"/>
                    <a:pt x="28023" y="8152"/>
                    <a:pt x="28119" y="8152"/>
                  </a:cubicBezTo>
                  <a:cubicBezTo>
                    <a:pt x="28252" y="8152"/>
                    <a:pt x="28383" y="8103"/>
                    <a:pt x="28486" y="8010"/>
                  </a:cubicBezTo>
                  <a:cubicBezTo>
                    <a:pt x="30883" y="5845"/>
                    <a:pt x="31630" y="5323"/>
                    <a:pt x="31782" y="5209"/>
                  </a:cubicBezTo>
                  <a:cubicBezTo>
                    <a:pt x="32471" y="5570"/>
                    <a:pt x="34188" y="7275"/>
                    <a:pt x="35433" y="8622"/>
                  </a:cubicBezTo>
                  <a:cubicBezTo>
                    <a:pt x="34929" y="9156"/>
                    <a:pt x="33906" y="10237"/>
                    <a:pt x="32544" y="11672"/>
                  </a:cubicBezTo>
                  <a:cubicBezTo>
                    <a:pt x="32362" y="11863"/>
                    <a:pt x="32342" y="12153"/>
                    <a:pt x="32494" y="12366"/>
                  </a:cubicBezTo>
                  <a:cubicBezTo>
                    <a:pt x="33514" y="13805"/>
                    <a:pt x="34270" y="15399"/>
                    <a:pt x="34738" y="17104"/>
                  </a:cubicBezTo>
                  <a:cubicBezTo>
                    <a:pt x="34803" y="17335"/>
                    <a:pt x="35014" y="17499"/>
                    <a:pt x="35254" y="17505"/>
                  </a:cubicBezTo>
                  <a:cubicBezTo>
                    <a:pt x="37264" y="17558"/>
                    <a:pt x="38773" y="17599"/>
                    <a:pt x="39514" y="17619"/>
                  </a:cubicBezTo>
                  <a:cubicBezTo>
                    <a:pt x="39584" y="19430"/>
                    <a:pt x="39575" y="21809"/>
                    <a:pt x="39353" y="22585"/>
                  </a:cubicBezTo>
                  <a:cubicBezTo>
                    <a:pt x="39065" y="22656"/>
                    <a:pt x="38204" y="22790"/>
                    <a:pt x="35635" y="22934"/>
                  </a:cubicBezTo>
                  <a:cubicBezTo>
                    <a:pt x="35374" y="22949"/>
                    <a:pt x="35160" y="23145"/>
                    <a:pt x="35122" y="23403"/>
                  </a:cubicBezTo>
                  <a:cubicBezTo>
                    <a:pt x="34879" y="25067"/>
                    <a:pt x="34369" y="26655"/>
                    <a:pt x="33613" y="28128"/>
                  </a:cubicBezTo>
                  <a:cubicBezTo>
                    <a:pt x="33505" y="28339"/>
                    <a:pt x="33546" y="28600"/>
                    <a:pt x="33716" y="28767"/>
                  </a:cubicBezTo>
                  <a:cubicBezTo>
                    <a:pt x="35022" y="30059"/>
                    <a:pt x="35954" y="30985"/>
                    <a:pt x="36332" y="31360"/>
                  </a:cubicBezTo>
                  <a:cubicBezTo>
                    <a:pt x="36109" y="31779"/>
                    <a:pt x="35207" y="32915"/>
                    <a:pt x="32028" y="35959"/>
                  </a:cubicBezTo>
                  <a:cubicBezTo>
                    <a:pt x="31996" y="35992"/>
                    <a:pt x="31964" y="36021"/>
                    <a:pt x="31932" y="36050"/>
                  </a:cubicBezTo>
                  <a:cubicBezTo>
                    <a:pt x="31618" y="35798"/>
                    <a:pt x="30933" y="35192"/>
                    <a:pt x="29453" y="33742"/>
                  </a:cubicBezTo>
                  <a:cubicBezTo>
                    <a:pt x="29348" y="33638"/>
                    <a:pt x="29209" y="33585"/>
                    <a:pt x="29070" y="33585"/>
                  </a:cubicBezTo>
                  <a:cubicBezTo>
                    <a:pt x="28961" y="33585"/>
                    <a:pt x="28851" y="33617"/>
                    <a:pt x="28756" y="33683"/>
                  </a:cubicBezTo>
                  <a:cubicBezTo>
                    <a:pt x="27394" y="34632"/>
                    <a:pt x="25885" y="35350"/>
                    <a:pt x="24279" y="35813"/>
                  </a:cubicBezTo>
                  <a:cubicBezTo>
                    <a:pt x="24042" y="35880"/>
                    <a:pt x="23881" y="36097"/>
                    <a:pt x="23881" y="36343"/>
                  </a:cubicBezTo>
                  <a:cubicBezTo>
                    <a:pt x="23890" y="37758"/>
                    <a:pt x="23895" y="38769"/>
                    <a:pt x="23895" y="39223"/>
                  </a:cubicBezTo>
                  <a:cubicBezTo>
                    <a:pt x="23582" y="39311"/>
                    <a:pt x="22650" y="39466"/>
                    <a:pt x="19978" y="39466"/>
                  </a:cubicBezTo>
                  <a:cubicBezTo>
                    <a:pt x="19038" y="39466"/>
                    <a:pt x="18162" y="39449"/>
                    <a:pt x="17605" y="39437"/>
                  </a:cubicBezTo>
                  <a:cubicBezTo>
                    <a:pt x="17559" y="39437"/>
                    <a:pt x="17512" y="39434"/>
                    <a:pt x="17468" y="39434"/>
                  </a:cubicBezTo>
                  <a:lnTo>
                    <a:pt x="17465" y="39434"/>
                  </a:lnTo>
                  <a:cubicBezTo>
                    <a:pt x="17427" y="39071"/>
                    <a:pt x="17380" y="38294"/>
                    <a:pt x="17353" y="36619"/>
                  </a:cubicBezTo>
                  <a:cubicBezTo>
                    <a:pt x="17351" y="36364"/>
                    <a:pt x="17169" y="36144"/>
                    <a:pt x="16917" y="36091"/>
                  </a:cubicBezTo>
                  <a:cubicBezTo>
                    <a:pt x="15036" y="35699"/>
                    <a:pt x="13264" y="34957"/>
                    <a:pt x="11646" y="33885"/>
                  </a:cubicBezTo>
                  <a:cubicBezTo>
                    <a:pt x="11555" y="33825"/>
                    <a:pt x="11449" y="33795"/>
                    <a:pt x="11345" y="33795"/>
                  </a:cubicBezTo>
                  <a:cubicBezTo>
                    <a:pt x="11205" y="33795"/>
                    <a:pt x="11066" y="33848"/>
                    <a:pt x="10961" y="33950"/>
                  </a:cubicBezTo>
                  <a:cubicBezTo>
                    <a:pt x="9628" y="35250"/>
                    <a:pt x="8995" y="35810"/>
                    <a:pt x="8696" y="36050"/>
                  </a:cubicBezTo>
                  <a:cubicBezTo>
                    <a:pt x="8667" y="36021"/>
                    <a:pt x="8635" y="35992"/>
                    <a:pt x="8600" y="35959"/>
                  </a:cubicBezTo>
                  <a:cubicBezTo>
                    <a:pt x="5424" y="32915"/>
                    <a:pt x="4521" y="31782"/>
                    <a:pt x="4299" y="31360"/>
                  </a:cubicBezTo>
                  <a:cubicBezTo>
                    <a:pt x="4642" y="31020"/>
                    <a:pt x="5444" y="30220"/>
                    <a:pt x="6566" y="29113"/>
                  </a:cubicBezTo>
                  <a:cubicBezTo>
                    <a:pt x="6739" y="28943"/>
                    <a:pt x="6777" y="28676"/>
                    <a:pt x="6660" y="28462"/>
                  </a:cubicBezTo>
                  <a:cubicBezTo>
                    <a:pt x="5907" y="27082"/>
                    <a:pt x="5374" y="25577"/>
                    <a:pt x="5078" y="23992"/>
                  </a:cubicBezTo>
                  <a:cubicBezTo>
                    <a:pt x="5030" y="23740"/>
                    <a:pt x="4826" y="23545"/>
                    <a:pt x="4564" y="23545"/>
                  </a:cubicBezTo>
                  <a:cubicBezTo>
                    <a:pt x="4555" y="23545"/>
                    <a:pt x="4546" y="23546"/>
                    <a:pt x="4536" y="23546"/>
                  </a:cubicBezTo>
                  <a:cubicBezTo>
                    <a:pt x="2995" y="23555"/>
                    <a:pt x="1893" y="23558"/>
                    <a:pt x="1419" y="23561"/>
                  </a:cubicBezTo>
                  <a:cubicBezTo>
                    <a:pt x="1278" y="23104"/>
                    <a:pt x="1114" y="21665"/>
                    <a:pt x="1208" y="17271"/>
                  </a:cubicBezTo>
                  <a:cubicBezTo>
                    <a:pt x="1208" y="17221"/>
                    <a:pt x="1211" y="17174"/>
                    <a:pt x="1211" y="17130"/>
                  </a:cubicBezTo>
                  <a:cubicBezTo>
                    <a:pt x="1636" y="17086"/>
                    <a:pt x="2635" y="17028"/>
                    <a:pt x="4978" y="17007"/>
                  </a:cubicBezTo>
                  <a:cubicBezTo>
                    <a:pt x="5216" y="17007"/>
                    <a:pt x="5424" y="16852"/>
                    <a:pt x="5497" y="16623"/>
                  </a:cubicBezTo>
                  <a:cubicBezTo>
                    <a:pt x="5998" y="15015"/>
                    <a:pt x="6786" y="13483"/>
                    <a:pt x="7838" y="12074"/>
                  </a:cubicBezTo>
                  <a:cubicBezTo>
                    <a:pt x="7999" y="11860"/>
                    <a:pt x="7981" y="11564"/>
                    <a:pt x="7797" y="11367"/>
                  </a:cubicBezTo>
                  <a:lnTo>
                    <a:pt x="5195" y="8622"/>
                  </a:lnTo>
                  <a:cubicBezTo>
                    <a:pt x="6423" y="7292"/>
                    <a:pt x="8113" y="5616"/>
                    <a:pt x="8819" y="5227"/>
                  </a:cubicBezTo>
                  <a:cubicBezTo>
                    <a:pt x="9083" y="5385"/>
                    <a:pt x="9836" y="5936"/>
                    <a:pt x="11934" y="7823"/>
                  </a:cubicBezTo>
                  <a:cubicBezTo>
                    <a:pt x="12037" y="7916"/>
                    <a:pt x="12168" y="7963"/>
                    <a:pt x="12300" y="7963"/>
                  </a:cubicBezTo>
                  <a:cubicBezTo>
                    <a:pt x="12392" y="7963"/>
                    <a:pt x="12485" y="7940"/>
                    <a:pt x="12569" y="7893"/>
                  </a:cubicBezTo>
                  <a:cubicBezTo>
                    <a:pt x="14060" y="7052"/>
                    <a:pt x="15681" y="6472"/>
                    <a:pt x="17383" y="6170"/>
                  </a:cubicBezTo>
                  <a:cubicBezTo>
                    <a:pt x="17638" y="6126"/>
                    <a:pt x="17828" y="5906"/>
                    <a:pt x="17834" y="5646"/>
                  </a:cubicBezTo>
                  <a:cubicBezTo>
                    <a:pt x="17890" y="3510"/>
                    <a:pt x="17934" y="1905"/>
                    <a:pt x="17957" y="1134"/>
                  </a:cubicBezTo>
                  <a:cubicBezTo>
                    <a:pt x="18432" y="1116"/>
                    <a:pt x="19190" y="1093"/>
                    <a:pt x="19993" y="1093"/>
                  </a:cubicBezTo>
                  <a:close/>
                  <a:moveTo>
                    <a:pt x="19993" y="0"/>
                  </a:moveTo>
                  <a:cubicBezTo>
                    <a:pt x="18631" y="0"/>
                    <a:pt x="17394" y="62"/>
                    <a:pt x="17394" y="62"/>
                  </a:cubicBezTo>
                  <a:cubicBezTo>
                    <a:pt x="17110" y="76"/>
                    <a:pt x="16885" y="308"/>
                    <a:pt x="16876" y="595"/>
                  </a:cubicBezTo>
                  <a:cubicBezTo>
                    <a:pt x="16876" y="595"/>
                    <a:pt x="16826" y="2376"/>
                    <a:pt x="16753" y="5177"/>
                  </a:cubicBezTo>
                  <a:cubicBezTo>
                    <a:pt x="15218" y="5490"/>
                    <a:pt x="13750" y="6018"/>
                    <a:pt x="12379" y="6750"/>
                  </a:cubicBezTo>
                  <a:cubicBezTo>
                    <a:pt x="9402" y="4090"/>
                    <a:pt x="9092" y="4090"/>
                    <a:pt x="8816" y="4090"/>
                  </a:cubicBezTo>
                  <a:cubicBezTo>
                    <a:pt x="8758" y="4090"/>
                    <a:pt x="8676" y="4102"/>
                    <a:pt x="8620" y="4122"/>
                  </a:cubicBezTo>
                  <a:cubicBezTo>
                    <a:pt x="7477" y="4503"/>
                    <a:pt x="4606" y="7638"/>
                    <a:pt x="4041" y="8262"/>
                  </a:cubicBezTo>
                  <a:cubicBezTo>
                    <a:pt x="3850" y="8476"/>
                    <a:pt x="3853" y="8798"/>
                    <a:pt x="4050" y="9006"/>
                  </a:cubicBezTo>
                  <a:lnTo>
                    <a:pt x="6689" y="11792"/>
                  </a:lnTo>
                  <a:cubicBezTo>
                    <a:pt x="5778" y="13087"/>
                    <a:pt x="5069" y="14470"/>
                    <a:pt x="4577" y="15917"/>
                  </a:cubicBezTo>
                  <a:cubicBezTo>
                    <a:pt x="265" y="15961"/>
                    <a:pt x="124" y="16093"/>
                    <a:pt x="124" y="16714"/>
                  </a:cubicBezTo>
                  <a:cubicBezTo>
                    <a:pt x="124" y="16808"/>
                    <a:pt x="121" y="16992"/>
                    <a:pt x="115" y="17247"/>
                  </a:cubicBezTo>
                  <a:cubicBezTo>
                    <a:pt x="1" y="22647"/>
                    <a:pt x="244" y="24000"/>
                    <a:pt x="672" y="24440"/>
                  </a:cubicBezTo>
                  <a:cubicBezTo>
                    <a:pt x="809" y="24580"/>
                    <a:pt x="988" y="24657"/>
                    <a:pt x="1173" y="24657"/>
                  </a:cubicBezTo>
                  <a:cubicBezTo>
                    <a:pt x="1296" y="24657"/>
                    <a:pt x="2374" y="24654"/>
                    <a:pt x="4094" y="24645"/>
                  </a:cubicBezTo>
                  <a:cubicBezTo>
                    <a:pt x="4395" y="26039"/>
                    <a:pt x="4870" y="27375"/>
                    <a:pt x="5509" y="28620"/>
                  </a:cubicBezTo>
                  <a:cubicBezTo>
                    <a:pt x="4240" y="29874"/>
                    <a:pt x="3437" y="30671"/>
                    <a:pt x="3350" y="30759"/>
                  </a:cubicBezTo>
                  <a:cubicBezTo>
                    <a:pt x="3218" y="30891"/>
                    <a:pt x="3147" y="31073"/>
                    <a:pt x="3150" y="31269"/>
                  </a:cubicBezTo>
                  <a:cubicBezTo>
                    <a:pt x="3156" y="31881"/>
                    <a:pt x="3944" y="33012"/>
                    <a:pt x="7844" y="36750"/>
                  </a:cubicBezTo>
                  <a:cubicBezTo>
                    <a:pt x="8028" y="36926"/>
                    <a:pt x="8160" y="37052"/>
                    <a:pt x="8227" y="37120"/>
                  </a:cubicBezTo>
                  <a:cubicBezTo>
                    <a:pt x="8330" y="37222"/>
                    <a:pt x="8488" y="37287"/>
                    <a:pt x="8635" y="37287"/>
                  </a:cubicBezTo>
                  <a:cubicBezTo>
                    <a:pt x="8901" y="37287"/>
                    <a:pt x="9095" y="37287"/>
                    <a:pt x="11415" y="35039"/>
                  </a:cubicBezTo>
                  <a:cubicBezTo>
                    <a:pt x="12924" y="35980"/>
                    <a:pt x="14550" y="36663"/>
                    <a:pt x="16267" y="37070"/>
                  </a:cubicBezTo>
                  <a:cubicBezTo>
                    <a:pt x="16319" y="40158"/>
                    <a:pt x="16422" y="40524"/>
                    <a:pt x="17049" y="40524"/>
                  </a:cubicBezTo>
                  <a:cubicBezTo>
                    <a:pt x="17140" y="40524"/>
                    <a:pt x="17327" y="40527"/>
                    <a:pt x="17582" y="40533"/>
                  </a:cubicBezTo>
                  <a:cubicBezTo>
                    <a:pt x="18144" y="40544"/>
                    <a:pt x="19029" y="40562"/>
                    <a:pt x="19978" y="40562"/>
                  </a:cubicBezTo>
                  <a:lnTo>
                    <a:pt x="19978" y="40565"/>
                  </a:lnTo>
                  <a:cubicBezTo>
                    <a:pt x="24268" y="40565"/>
                    <a:pt x="24991" y="40228"/>
                    <a:pt x="24991" y="39475"/>
                  </a:cubicBezTo>
                  <a:cubicBezTo>
                    <a:pt x="24991" y="39358"/>
                    <a:pt x="24988" y="38356"/>
                    <a:pt x="24979" y="36747"/>
                  </a:cubicBezTo>
                  <a:cubicBezTo>
                    <a:pt x="26409" y="36296"/>
                    <a:pt x="27760" y="35655"/>
                    <a:pt x="29008" y="34837"/>
                  </a:cubicBezTo>
                  <a:cubicBezTo>
                    <a:pt x="31521" y="37287"/>
                    <a:pt x="31724" y="37287"/>
                    <a:pt x="31996" y="37287"/>
                  </a:cubicBezTo>
                  <a:cubicBezTo>
                    <a:pt x="32143" y="37287"/>
                    <a:pt x="32304" y="37222"/>
                    <a:pt x="32406" y="37120"/>
                  </a:cubicBezTo>
                  <a:cubicBezTo>
                    <a:pt x="32471" y="37052"/>
                    <a:pt x="32603" y="36926"/>
                    <a:pt x="32787" y="36750"/>
                  </a:cubicBezTo>
                  <a:cubicBezTo>
                    <a:pt x="36687" y="33012"/>
                    <a:pt x="37475" y="31881"/>
                    <a:pt x="37481" y="31269"/>
                  </a:cubicBezTo>
                  <a:cubicBezTo>
                    <a:pt x="37483" y="31073"/>
                    <a:pt x="37413" y="30891"/>
                    <a:pt x="37281" y="30759"/>
                  </a:cubicBezTo>
                  <a:cubicBezTo>
                    <a:pt x="37185" y="30662"/>
                    <a:pt x="36244" y="29731"/>
                    <a:pt x="34768" y="28269"/>
                  </a:cubicBezTo>
                  <a:cubicBezTo>
                    <a:pt x="35415" y="26924"/>
                    <a:pt x="35875" y="25494"/>
                    <a:pt x="36136" y="24003"/>
                  </a:cubicBezTo>
                  <a:cubicBezTo>
                    <a:pt x="40003" y="23775"/>
                    <a:pt x="40111" y="23555"/>
                    <a:pt x="40275" y="23227"/>
                  </a:cubicBezTo>
                  <a:cubicBezTo>
                    <a:pt x="40815" y="22149"/>
                    <a:pt x="40627" y="17901"/>
                    <a:pt x="40583" y="17060"/>
                  </a:cubicBezTo>
                  <a:cubicBezTo>
                    <a:pt x="40568" y="16776"/>
                    <a:pt x="40337" y="16550"/>
                    <a:pt x="40053" y="16541"/>
                  </a:cubicBezTo>
                  <a:cubicBezTo>
                    <a:pt x="40053" y="16541"/>
                    <a:pt x="38362" y="16492"/>
                    <a:pt x="35682" y="16421"/>
                  </a:cubicBezTo>
                  <a:cubicBezTo>
                    <a:pt x="35216" y="14886"/>
                    <a:pt x="34530" y="13436"/>
                    <a:pt x="33643" y="12106"/>
                  </a:cubicBezTo>
                  <a:cubicBezTo>
                    <a:pt x="35447" y="10204"/>
                    <a:pt x="36581" y="9006"/>
                    <a:pt x="36581" y="9006"/>
                  </a:cubicBezTo>
                  <a:cubicBezTo>
                    <a:pt x="36777" y="8798"/>
                    <a:pt x="36780" y="8473"/>
                    <a:pt x="36587" y="8262"/>
                  </a:cubicBezTo>
                  <a:cubicBezTo>
                    <a:pt x="36024" y="7638"/>
                    <a:pt x="33153" y="4500"/>
                    <a:pt x="32011" y="4119"/>
                  </a:cubicBezTo>
                  <a:cubicBezTo>
                    <a:pt x="31955" y="4102"/>
                    <a:pt x="31873" y="4087"/>
                    <a:pt x="31814" y="4087"/>
                  </a:cubicBezTo>
                  <a:cubicBezTo>
                    <a:pt x="31533" y="4087"/>
                    <a:pt x="31217" y="4087"/>
                    <a:pt x="28050" y="6932"/>
                  </a:cubicBezTo>
                  <a:cubicBezTo>
                    <a:pt x="26896" y="6281"/>
                    <a:pt x="25668" y="5778"/>
                    <a:pt x="24391" y="5426"/>
                  </a:cubicBezTo>
                  <a:cubicBezTo>
                    <a:pt x="24145" y="662"/>
                    <a:pt x="23910" y="545"/>
                    <a:pt x="23562" y="372"/>
                  </a:cubicBezTo>
                  <a:cubicBezTo>
                    <a:pt x="23242" y="211"/>
                    <a:pt x="22524" y="0"/>
                    <a:pt x="19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3" name="Google Shape;823;p39"/>
            <p:cNvSpPr/>
            <p:nvPr/>
          </p:nvSpPr>
          <p:spPr>
            <a:xfrm>
              <a:off x="7682474" y="1603721"/>
              <a:ext cx="282469" cy="282492"/>
            </a:xfrm>
            <a:custGeom>
              <a:avLst/>
              <a:gdLst/>
              <a:ahLst/>
              <a:cxnLst/>
              <a:rect l="l" t="t" r="r" b="b"/>
              <a:pathLst>
                <a:path w="23544" h="23541" extrusionOk="0">
                  <a:moveTo>
                    <a:pt x="11772" y="1096"/>
                  </a:moveTo>
                  <a:cubicBezTo>
                    <a:pt x="17658" y="1096"/>
                    <a:pt x="22448" y="5883"/>
                    <a:pt x="22448" y="11769"/>
                  </a:cubicBezTo>
                  <a:cubicBezTo>
                    <a:pt x="22448" y="17658"/>
                    <a:pt x="17658" y="22445"/>
                    <a:pt x="11772" y="22445"/>
                  </a:cubicBezTo>
                  <a:cubicBezTo>
                    <a:pt x="5886" y="22445"/>
                    <a:pt x="1096" y="17658"/>
                    <a:pt x="1096" y="11769"/>
                  </a:cubicBezTo>
                  <a:cubicBezTo>
                    <a:pt x="1096" y="5883"/>
                    <a:pt x="5886" y="1096"/>
                    <a:pt x="11772" y="1096"/>
                  </a:cubicBezTo>
                  <a:close/>
                  <a:moveTo>
                    <a:pt x="11772" y="0"/>
                  </a:moveTo>
                  <a:cubicBezTo>
                    <a:pt x="5283" y="0"/>
                    <a:pt x="1" y="5280"/>
                    <a:pt x="1" y="11769"/>
                  </a:cubicBezTo>
                  <a:cubicBezTo>
                    <a:pt x="1" y="18261"/>
                    <a:pt x="5283" y="23541"/>
                    <a:pt x="11772" y="23541"/>
                  </a:cubicBezTo>
                  <a:cubicBezTo>
                    <a:pt x="18264" y="23541"/>
                    <a:pt x="23544" y="18261"/>
                    <a:pt x="23544" y="11769"/>
                  </a:cubicBezTo>
                  <a:cubicBezTo>
                    <a:pt x="23544" y="5280"/>
                    <a:pt x="18264" y="0"/>
                    <a:pt x="11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4" name="Google Shape;824;p39"/>
            <p:cNvSpPr/>
            <p:nvPr/>
          </p:nvSpPr>
          <p:spPr>
            <a:xfrm>
              <a:off x="7744165" y="1666901"/>
              <a:ext cx="159135" cy="159156"/>
            </a:xfrm>
            <a:custGeom>
              <a:avLst/>
              <a:gdLst/>
              <a:ahLst/>
              <a:cxnLst/>
              <a:rect l="l" t="t" r="r" b="b"/>
              <a:pathLst>
                <a:path w="13264" h="13263" extrusionOk="0">
                  <a:moveTo>
                    <a:pt x="6630" y="1096"/>
                  </a:moveTo>
                  <a:cubicBezTo>
                    <a:pt x="9683" y="1096"/>
                    <a:pt x="12167" y="3580"/>
                    <a:pt x="12167" y="6630"/>
                  </a:cubicBezTo>
                  <a:cubicBezTo>
                    <a:pt x="12167" y="9683"/>
                    <a:pt x="9683" y="12167"/>
                    <a:pt x="6630" y="12167"/>
                  </a:cubicBezTo>
                  <a:cubicBezTo>
                    <a:pt x="3577" y="12167"/>
                    <a:pt x="1096" y="9683"/>
                    <a:pt x="1096" y="6630"/>
                  </a:cubicBezTo>
                  <a:cubicBezTo>
                    <a:pt x="1096" y="3577"/>
                    <a:pt x="3577" y="1096"/>
                    <a:pt x="6630" y="1096"/>
                  </a:cubicBezTo>
                  <a:close/>
                  <a:moveTo>
                    <a:pt x="6630" y="0"/>
                  </a:moveTo>
                  <a:cubicBezTo>
                    <a:pt x="2974" y="0"/>
                    <a:pt x="0" y="2974"/>
                    <a:pt x="0" y="6630"/>
                  </a:cubicBezTo>
                  <a:cubicBezTo>
                    <a:pt x="0" y="10286"/>
                    <a:pt x="2974" y="13263"/>
                    <a:pt x="6630" y="13263"/>
                  </a:cubicBezTo>
                  <a:cubicBezTo>
                    <a:pt x="10286" y="13263"/>
                    <a:pt x="13263" y="10286"/>
                    <a:pt x="13263" y="6630"/>
                  </a:cubicBezTo>
                  <a:cubicBezTo>
                    <a:pt x="13263" y="2974"/>
                    <a:pt x="10286" y="0"/>
                    <a:pt x="66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25" name="Google Shape;825;p39"/>
          <p:cNvGrpSpPr/>
          <p:nvPr/>
        </p:nvGrpSpPr>
        <p:grpSpPr>
          <a:xfrm>
            <a:off x="9914546" y="2310880"/>
            <a:ext cx="917601" cy="911936"/>
            <a:chOff x="7789959" y="1912109"/>
            <a:chExt cx="688201" cy="683952"/>
          </a:xfrm>
        </p:grpSpPr>
        <p:sp>
          <p:nvSpPr>
            <p:cNvPr id="826" name="Google Shape;826;p39"/>
            <p:cNvSpPr/>
            <p:nvPr/>
          </p:nvSpPr>
          <p:spPr>
            <a:xfrm>
              <a:off x="7789959" y="1912109"/>
              <a:ext cx="688201" cy="683952"/>
            </a:xfrm>
            <a:custGeom>
              <a:avLst/>
              <a:gdLst/>
              <a:ahLst/>
              <a:cxnLst/>
              <a:rect l="l" t="t" r="r" b="b"/>
              <a:pathLst>
                <a:path w="57362" h="56996" extrusionOk="0">
                  <a:moveTo>
                    <a:pt x="28085" y="1096"/>
                  </a:moveTo>
                  <a:cubicBezTo>
                    <a:pt x="30988" y="1096"/>
                    <a:pt x="32043" y="1302"/>
                    <a:pt x="32421" y="1430"/>
                  </a:cubicBezTo>
                  <a:cubicBezTo>
                    <a:pt x="32538" y="1797"/>
                    <a:pt x="32775" y="3147"/>
                    <a:pt x="33018" y="8093"/>
                  </a:cubicBezTo>
                  <a:cubicBezTo>
                    <a:pt x="33030" y="8336"/>
                    <a:pt x="33200" y="8541"/>
                    <a:pt x="33434" y="8596"/>
                  </a:cubicBezTo>
                  <a:cubicBezTo>
                    <a:pt x="35506" y="9112"/>
                    <a:pt x="37483" y="9924"/>
                    <a:pt x="39314" y="11016"/>
                  </a:cubicBezTo>
                  <a:cubicBezTo>
                    <a:pt x="39402" y="11068"/>
                    <a:pt x="39499" y="11093"/>
                    <a:pt x="39595" y="11093"/>
                  </a:cubicBezTo>
                  <a:cubicBezTo>
                    <a:pt x="39727" y="11093"/>
                    <a:pt x="39858" y="11045"/>
                    <a:pt x="39962" y="10952"/>
                  </a:cubicBezTo>
                  <a:cubicBezTo>
                    <a:pt x="43615" y="7653"/>
                    <a:pt x="44599" y="7017"/>
                    <a:pt x="44793" y="6906"/>
                  </a:cubicBezTo>
                  <a:cubicBezTo>
                    <a:pt x="45821" y="7375"/>
                    <a:pt x="48528" y="10096"/>
                    <a:pt x="50266" y="11989"/>
                  </a:cubicBezTo>
                  <a:cubicBezTo>
                    <a:pt x="49618" y="12675"/>
                    <a:pt x="48100" y="14280"/>
                    <a:pt x="46026" y="16466"/>
                  </a:cubicBezTo>
                  <a:cubicBezTo>
                    <a:pt x="45845" y="16656"/>
                    <a:pt x="45824" y="16946"/>
                    <a:pt x="45976" y="17160"/>
                  </a:cubicBezTo>
                  <a:cubicBezTo>
                    <a:pt x="47433" y="19214"/>
                    <a:pt x="48514" y="21496"/>
                    <a:pt x="49190" y="23939"/>
                  </a:cubicBezTo>
                  <a:cubicBezTo>
                    <a:pt x="49255" y="24171"/>
                    <a:pt x="49463" y="24335"/>
                    <a:pt x="49703" y="24341"/>
                  </a:cubicBezTo>
                  <a:cubicBezTo>
                    <a:pt x="52759" y="24420"/>
                    <a:pt x="54997" y="24481"/>
                    <a:pt x="55949" y="24511"/>
                  </a:cubicBezTo>
                  <a:cubicBezTo>
                    <a:pt x="56060" y="27057"/>
                    <a:pt x="56069" y="30856"/>
                    <a:pt x="55683" y="31949"/>
                  </a:cubicBezTo>
                  <a:cubicBezTo>
                    <a:pt x="55375" y="32046"/>
                    <a:pt x="54265" y="32263"/>
                    <a:pt x="50251" y="32485"/>
                  </a:cubicBezTo>
                  <a:cubicBezTo>
                    <a:pt x="49990" y="32500"/>
                    <a:pt x="49776" y="32693"/>
                    <a:pt x="49738" y="32951"/>
                  </a:cubicBezTo>
                  <a:cubicBezTo>
                    <a:pt x="49390" y="35333"/>
                    <a:pt x="48663" y="37609"/>
                    <a:pt x="47579" y="39716"/>
                  </a:cubicBezTo>
                  <a:cubicBezTo>
                    <a:pt x="47471" y="39930"/>
                    <a:pt x="47512" y="40187"/>
                    <a:pt x="47682" y="40357"/>
                  </a:cubicBezTo>
                  <a:cubicBezTo>
                    <a:pt x="49683" y="42335"/>
                    <a:pt x="51068" y="43709"/>
                    <a:pt x="51502" y="44140"/>
                  </a:cubicBezTo>
                  <a:cubicBezTo>
                    <a:pt x="51311" y="44644"/>
                    <a:pt x="50175" y="46185"/>
                    <a:pt x="45300" y="50857"/>
                  </a:cubicBezTo>
                  <a:cubicBezTo>
                    <a:pt x="45191" y="50963"/>
                    <a:pt x="45095" y="51057"/>
                    <a:pt x="45010" y="51136"/>
                  </a:cubicBezTo>
                  <a:cubicBezTo>
                    <a:pt x="44620" y="50843"/>
                    <a:pt x="43665" y="50017"/>
                    <a:pt x="41324" y="47726"/>
                  </a:cubicBezTo>
                  <a:cubicBezTo>
                    <a:pt x="41219" y="47622"/>
                    <a:pt x="41080" y="47569"/>
                    <a:pt x="40941" y="47569"/>
                  </a:cubicBezTo>
                  <a:cubicBezTo>
                    <a:pt x="40833" y="47569"/>
                    <a:pt x="40724" y="47601"/>
                    <a:pt x="40630" y="47667"/>
                  </a:cubicBezTo>
                  <a:cubicBezTo>
                    <a:pt x="38676" y="49026"/>
                    <a:pt x="36519" y="50052"/>
                    <a:pt x="34220" y="50717"/>
                  </a:cubicBezTo>
                  <a:cubicBezTo>
                    <a:pt x="33982" y="50784"/>
                    <a:pt x="33821" y="51001"/>
                    <a:pt x="33821" y="51244"/>
                  </a:cubicBezTo>
                  <a:cubicBezTo>
                    <a:pt x="33836" y="53444"/>
                    <a:pt x="33842" y="54959"/>
                    <a:pt x="33842" y="55489"/>
                  </a:cubicBezTo>
                  <a:cubicBezTo>
                    <a:pt x="33522" y="55618"/>
                    <a:pt x="32339" y="55899"/>
                    <a:pt x="28064" y="55899"/>
                  </a:cubicBezTo>
                  <a:cubicBezTo>
                    <a:pt x="26731" y="55899"/>
                    <a:pt x="25489" y="55873"/>
                    <a:pt x="24701" y="55858"/>
                  </a:cubicBezTo>
                  <a:cubicBezTo>
                    <a:pt x="24554" y="55856"/>
                    <a:pt x="24420" y="55853"/>
                    <a:pt x="24305" y="55850"/>
                  </a:cubicBezTo>
                  <a:cubicBezTo>
                    <a:pt x="24247" y="55416"/>
                    <a:pt x="24162" y="54338"/>
                    <a:pt x="24121" y="51643"/>
                  </a:cubicBezTo>
                  <a:cubicBezTo>
                    <a:pt x="24118" y="51388"/>
                    <a:pt x="23936" y="51168"/>
                    <a:pt x="23684" y="51115"/>
                  </a:cubicBezTo>
                  <a:cubicBezTo>
                    <a:pt x="20992" y="50553"/>
                    <a:pt x="18455" y="49489"/>
                    <a:pt x="16143" y="47957"/>
                  </a:cubicBezTo>
                  <a:cubicBezTo>
                    <a:pt x="16051" y="47896"/>
                    <a:pt x="15946" y="47866"/>
                    <a:pt x="15841" y="47866"/>
                  </a:cubicBezTo>
                  <a:cubicBezTo>
                    <a:pt x="15702" y="47866"/>
                    <a:pt x="15563" y="47919"/>
                    <a:pt x="15458" y="48021"/>
                  </a:cubicBezTo>
                  <a:cubicBezTo>
                    <a:pt x="13322" y="50102"/>
                    <a:pt x="12437" y="50860"/>
                    <a:pt x="12074" y="51136"/>
                  </a:cubicBezTo>
                  <a:cubicBezTo>
                    <a:pt x="11989" y="51054"/>
                    <a:pt x="11892" y="50963"/>
                    <a:pt x="11784" y="50857"/>
                  </a:cubicBezTo>
                  <a:cubicBezTo>
                    <a:pt x="6909" y="46185"/>
                    <a:pt x="5775" y="44646"/>
                    <a:pt x="5582" y="44143"/>
                  </a:cubicBezTo>
                  <a:cubicBezTo>
                    <a:pt x="5980" y="43744"/>
                    <a:pt x="7178" y="42555"/>
                    <a:pt x="8910" y="40847"/>
                  </a:cubicBezTo>
                  <a:cubicBezTo>
                    <a:pt x="9083" y="40674"/>
                    <a:pt x="9121" y="40410"/>
                    <a:pt x="9004" y="40193"/>
                  </a:cubicBezTo>
                  <a:cubicBezTo>
                    <a:pt x="7926" y="38219"/>
                    <a:pt x="7164" y="36065"/>
                    <a:pt x="6739" y="33798"/>
                  </a:cubicBezTo>
                  <a:cubicBezTo>
                    <a:pt x="6689" y="33537"/>
                    <a:pt x="6455" y="33388"/>
                    <a:pt x="6197" y="33350"/>
                  </a:cubicBezTo>
                  <a:cubicBezTo>
                    <a:pt x="3812" y="33364"/>
                    <a:pt x="2169" y="33370"/>
                    <a:pt x="1618" y="33370"/>
                  </a:cubicBezTo>
                  <a:cubicBezTo>
                    <a:pt x="1398" y="32881"/>
                    <a:pt x="1111" y="30985"/>
                    <a:pt x="1255" y="24229"/>
                  </a:cubicBezTo>
                  <a:cubicBezTo>
                    <a:pt x="1258" y="24083"/>
                    <a:pt x="1260" y="23948"/>
                    <a:pt x="1263" y="23834"/>
                  </a:cubicBezTo>
                  <a:cubicBezTo>
                    <a:pt x="1773" y="23764"/>
                    <a:pt x="3144" y="23667"/>
                    <a:pt x="6818" y="23635"/>
                  </a:cubicBezTo>
                  <a:cubicBezTo>
                    <a:pt x="7055" y="23635"/>
                    <a:pt x="7266" y="23479"/>
                    <a:pt x="7337" y="23251"/>
                  </a:cubicBezTo>
                  <a:cubicBezTo>
                    <a:pt x="8054" y="20948"/>
                    <a:pt x="9182" y="18757"/>
                    <a:pt x="10688" y="16738"/>
                  </a:cubicBezTo>
                  <a:cubicBezTo>
                    <a:pt x="10849" y="16524"/>
                    <a:pt x="10832" y="16225"/>
                    <a:pt x="10647" y="16032"/>
                  </a:cubicBezTo>
                  <a:cubicBezTo>
                    <a:pt x="8784" y="14069"/>
                    <a:pt x="7422" y="12628"/>
                    <a:pt x="6818" y="11989"/>
                  </a:cubicBezTo>
                  <a:cubicBezTo>
                    <a:pt x="8541" y="10111"/>
                    <a:pt x="11221" y="7416"/>
                    <a:pt x="12267" y="6918"/>
                  </a:cubicBezTo>
                  <a:cubicBezTo>
                    <a:pt x="12563" y="7073"/>
                    <a:pt x="13562" y="7753"/>
                    <a:pt x="16826" y="10685"/>
                  </a:cubicBezTo>
                  <a:cubicBezTo>
                    <a:pt x="16929" y="10778"/>
                    <a:pt x="17060" y="10826"/>
                    <a:pt x="17192" y="10826"/>
                  </a:cubicBezTo>
                  <a:cubicBezTo>
                    <a:pt x="17284" y="10826"/>
                    <a:pt x="17377" y="10803"/>
                    <a:pt x="17462" y="10756"/>
                  </a:cubicBezTo>
                  <a:cubicBezTo>
                    <a:pt x="19592" y="9552"/>
                    <a:pt x="21909" y="8722"/>
                    <a:pt x="24349" y="8289"/>
                  </a:cubicBezTo>
                  <a:cubicBezTo>
                    <a:pt x="24604" y="8242"/>
                    <a:pt x="24795" y="8025"/>
                    <a:pt x="24801" y="7764"/>
                  </a:cubicBezTo>
                  <a:cubicBezTo>
                    <a:pt x="24886" y="4527"/>
                    <a:pt x="24950" y="2151"/>
                    <a:pt x="24979" y="1161"/>
                  </a:cubicBezTo>
                  <a:cubicBezTo>
                    <a:pt x="25627" y="1135"/>
                    <a:pt x="26822" y="1096"/>
                    <a:pt x="28085" y="1096"/>
                  </a:cubicBezTo>
                  <a:close/>
                  <a:moveTo>
                    <a:pt x="28088" y="1"/>
                  </a:moveTo>
                  <a:cubicBezTo>
                    <a:pt x="26186" y="1"/>
                    <a:pt x="24437" y="92"/>
                    <a:pt x="24420" y="92"/>
                  </a:cubicBezTo>
                  <a:cubicBezTo>
                    <a:pt x="24133" y="106"/>
                    <a:pt x="23907" y="338"/>
                    <a:pt x="23898" y="622"/>
                  </a:cubicBezTo>
                  <a:cubicBezTo>
                    <a:pt x="23898" y="622"/>
                    <a:pt x="23825" y="3223"/>
                    <a:pt x="23720" y="7293"/>
                  </a:cubicBezTo>
                  <a:cubicBezTo>
                    <a:pt x="21449" y="7741"/>
                    <a:pt x="19284" y="8517"/>
                    <a:pt x="17268" y="9610"/>
                  </a:cubicBezTo>
                  <a:cubicBezTo>
                    <a:pt x="13006" y="5793"/>
                    <a:pt x="12575" y="5793"/>
                    <a:pt x="12259" y="5793"/>
                  </a:cubicBezTo>
                  <a:cubicBezTo>
                    <a:pt x="12197" y="5793"/>
                    <a:pt x="12106" y="5807"/>
                    <a:pt x="12051" y="5825"/>
                  </a:cubicBezTo>
                  <a:cubicBezTo>
                    <a:pt x="10454" y="6358"/>
                    <a:pt x="6150" y="11090"/>
                    <a:pt x="5664" y="11629"/>
                  </a:cubicBezTo>
                  <a:cubicBezTo>
                    <a:pt x="5473" y="11840"/>
                    <a:pt x="5476" y="12165"/>
                    <a:pt x="5673" y="12373"/>
                  </a:cubicBezTo>
                  <a:cubicBezTo>
                    <a:pt x="5673" y="12373"/>
                    <a:pt x="7155" y="13940"/>
                    <a:pt x="9540" y="16457"/>
                  </a:cubicBezTo>
                  <a:cubicBezTo>
                    <a:pt x="8175" y="18358"/>
                    <a:pt x="7126" y="20403"/>
                    <a:pt x="6414" y="22545"/>
                  </a:cubicBezTo>
                  <a:cubicBezTo>
                    <a:pt x="174" y="22603"/>
                    <a:pt x="174" y="22806"/>
                    <a:pt x="174" y="23444"/>
                  </a:cubicBezTo>
                  <a:cubicBezTo>
                    <a:pt x="174" y="23576"/>
                    <a:pt x="168" y="23843"/>
                    <a:pt x="159" y="24206"/>
                  </a:cubicBezTo>
                  <a:cubicBezTo>
                    <a:pt x="1" y="31747"/>
                    <a:pt x="332" y="33666"/>
                    <a:pt x="883" y="34228"/>
                  </a:cubicBezTo>
                  <a:cubicBezTo>
                    <a:pt x="1035" y="34384"/>
                    <a:pt x="1228" y="34469"/>
                    <a:pt x="1430" y="34469"/>
                  </a:cubicBezTo>
                  <a:cubicBezTo>
                    <a:pt x="1609" y="34469"/>
                    <a:pt x="3206" y="34463"/>
                    <a:pt x="5752" y="34448"/>
                  </a:cubicBezTo>
                  <a:cubicBezTo>
                    <a:pt x="6182" y="36528"/>
                    <a:pt x="6885" y="38512"/>
                    <a:pt x="7849" y="40354"/>
                  </a:cubicBezTo>
                  <a:cubicBezTo>
                    <a:pt x="5983" y="42197"/>
                    <a:pt x="4802" y="43372"/>
                    <a:pt x="4676" y="43498"/>
                  </a:cubicBezTo>
                  <a:cubicBezTo>
                    <a:pt x="4533" y="43642"/>
                    <a:pt x="4457" y="43841"/>
                    <a:pt x="4457" y="44058"/>
                  </a:cubicBezTo>
                  <a:cubicBezTo>
                    <a:pt x="4466" y="44843"/>
                    <a:pt x="5588" y="46434"/>
                    <a:pt x="11028" y="51648"/>
                  </a:cubicBezTo>
                  <a:cubicBezTo>
                    <a:pt x="11292" y="51903"/>
                    <a:pt x="11485" y="52088"/>
                    <a:pt x="11582" y="52185"/>
                  </a:cubicBezTo>
                  <a:cubicBezTo>
                    <a:pt x="11684" y="52287"/>
                    <a:pt x="11854" y="52355"/>
                    <a:pt x="11998" y="52355"/>
                  </a:cubicBezTo>
                  <a:cubicBezTo>
                    <a:pt x="12291" y="52355"/>
                    <a:pt x="12566" y="52355"/>
                    <a:pt x="15909" y="49111"/>
                  </a:cubicBezTo>
                  <a:cubicBezTo>
                    <a:pt x="18112" y="50512"/>
                    <a:pt x="20506" y="51514"/>
                    <a:pt x="23034" y="52094"/>
                  </a:cubicBezTo>
                  <a:cubicBezTo>
                    <a:pt x="23116" y="56940"/>
                    <a:pt x="23309" y="56940"/>
                    <a:pt x="23913" y="56940"/>
                  </a:cubicBezTo>
                  <a:cubicBezTo>
                    <a:pt x="24048" y="56940"/>
                    <a:pt x="24314" y="56945"/>
                    <a:pt x="24678" y="56951"/>
                  </a:cubicBezTo>
                  <a:cubicBezTo>
                    <a:pt x="25471" y="56969"/>
                    <a:pt x="26722" y="56995"/>
                    <a:pt x="28064" y="56995"/>
                  </a:cubicBezTo>
                  <a:cubicBezTo>
                    <a:pt x="34433" y="56995"/>
                    <a:pt x="34940" y="56427"/>
                    <a:pt x="34940" y="55680"/>
                  </a:cubicBezTo>
                  <a:cubicBezTo>
                    <a:pt x="34940" y="55513"/>
                    <a:pt x="34934" y="54024"/>
                    <a:pt x="34920" y="51648"/>
                  </a:cubicBezTo>
                  <a:cubicBezTo>
                    <a:pt x="37041" y="50998"/>
                    <a:pt x="39045" y="50049"/>
                    <a:pt x="40882" y="48821"/>
                  </a:cubicBezTo>
                  <a:cubicBezTo>
                    <a:pt x="44506" y="52355"/>
                    <a:pt x="44787" y="52355"/>
                    <a:pt x="45089" y="52355"/>
                  </a:cubicBezTo>
                  <a:cubicBezTo>
                    <a:pt x="45232" y="52355"/>
                    <a:pt x="45402" y="52287"/>
                    <a:pt x="45505" y="52185"/>
                  </a:cubicBezTo>
                  <a:cubicBezTo>
                    <a:pt x="45601" y="52088"/>
                    <a:pt x="45795" y="51903"/>
                    <a:pt x="46058" y="51648"/>
                  </a:cubicBezTo>
                  <a:cubicBezTo>
                    <a:pt x="51499" y="46434"/>
                    <a:pt x="52621" y="44843"/>
                    <a:pt x="52630" y="44058"/>
                  </a:cubicBezTo>
                  <a:cubicBezTo>
                    <a:pt x="52630" y="43841"/>
                    <a:pt x="52554" y="43642"/>
                    <a:pt x="52410" y="43498"/>
                  </a:cubicBezTo>
                  <a:cubicBezTo>
                    <a:pt x="52272" y="43360"/>
                    <a:pt x="50895" y="41992"/>
                    <a:pt x="48736" y="39859"/>
                  </a:cubicBezTo>
                  <a:cubicBezTo>
                    <a:pt x="49709" y="37879"/>
                    <a:pt x="50386" y="35761"/>
                    <a:pt x="50755" y="33555"/>
                  </a:cubicBezTo>
                  <a:cubicBezTo>
                    <a:pt x="56277" y="33232"/>
                    <a:pt x="56433" y="32922"/>
                    <a:pt x="56608" y="32567"/>
                  </a:cubicBezTo>
                  <a:cubicBezTo>
                    <a:pt x="57361" y="31061"/>
                    <a:pt x="57060" y="24672"/>
                    <a:pt x="57021" y="23948"/>
                  </a:cubicBezTo>
                  <a:cubicBezTo>
                    <a:pt x="57007" y="23664"/>
                    <a:pt x="56775" y="23438"/>
                    <a:pt x="56491" y="23430"/>
                  </a:cubicBezTo>
                  <a:cubicBezTo>
                    <a:pt x="56491" y="23430"/>
                    <a:pt x="54027" y="23359"/>
                    <a:pt x="50137" y="23257"/>
                  </a:cubicBezTo>
                  <a:cubicBezTo>
                    <a:pt x="49463" y="20983"/>
                    <a:pt x="48455" y="18848"/>
                    <a:pt x="47128" y="16896"/>
                  </a:cubicBezTo>
                  <a:cubicBezTo>
                    <a:pt x="49756" y="14128"/>
                    <a:pt x="51414" y="12373"/>
                    <a:pt x="51414" y="12373"/>
                  </a:cubicBezTo>
                  <a:cubicBezTo>
                    <a:pt x="51610" y="12165"/>
                    <a:pt x="51613" y="11840"/>
                    <a:pt x="51423" y="11629"/>
                  </a:cubicBezTo>
                  <a:cubicBezTo>
                    <a:pt x="50936" y="11090"/>
                    <a:pt x="46633" y="6358"/>
                    <a:pt x="45036" y="5825"/>
                  </a:cubicBezTo>
                  <a:cubicBezTo>
                    <a:pt x="44980" y="5807"/>
                    <a:pt x="44887" y="5793"/>
                    <a:pt x="44828" y="5793"/>
                  </a:cubicBezTo>
                  <a:cubicBezTo>
                    <a:pt x="44503" y="5793"/>
                    <a:pt x="44060" y="5793"/>
                    <a:pt x="39525" y="9871"/>
                  </a:cubicBezTo>
                  <a:cubicBezTo>
                    <a:pt x="37820" y="8895"/>
                    <a:pt x="35995" y="8145"/>
                    <a:pt x="34094" y="7636"/>
                  </a:cubicBezTo>
                  <a:cubicBezTo>
                    <a:pt x="33748" y="859"/>
                    <a:pt x="33417" y="695"/>
                    <a:pt x="33036" y="502"/>
                  </a:cubicBezTo>
                  <a:cubicBezTo>
                    <a:pt x="32790" y="379"/>
                    <a:pt x="32034" y="1"/>
                    <a:pt x="280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7" name="Google Shape;827;p39"/>
            <p:cNvSpPr/>
            <p:nvPr/>
          </p:nvSpPr>
          <p:spPr>
            <a:xfrm>
              <a:off x="7935969" y="2072813"/>
              <a:ext cx="394562" cy="394644"/>
            </a:xfrm>
            <a:custGeom>
              <a:avLst/>
              <a:gdLst/>
              <a:ahLst/>
              <a:cxnLst/>
              <a:rect l="l" t="t" r="r" b="b"/>
              <a:pathLst>
                <a:path w="32887" h="32887" extrusionOk="0">
                  <a:moveTo>
                    <a:pt x="16445" y="1093"/>
                  </a:moveTo>
                  <a:cubicBezTo>
                    <a:pt x="24906" y="1093"/>
                    <a:pt x="31791" y="7981"/>
                    <a:pt x="31791" y="16442"/>
                  </a:cubicBezTo>
                  <a:cubicBezTo>
                    <a:pt x="31791" y="24906"/>
                    <a:pt x="24906" y="31791"/>
                    <a:pt x="16445" y="31791"/>
                  </a:cubicBezTo>
                  <a:cubicBezTo>
                    <a:pt x="7981" y="31791"/>
                    <a:pt x="1096" y="24906"/>
                    <a:pt x="1096" y="16442"/>
                  </a:cubicBezTo>
                  <a:cubicBezTo>
                    <a:pt x="1096" y="7981"/>
                    <a:pt x="7981" y="1093"/>
                    <a:pt x="16445" y="1093"/>
                  </a:cubicBezTo>
                  <a:close/>
                  <a:moveTo>
                    <a:pt x="16445" y="0"/>
                  </a:moveTo>
                  <a:cubicBezTo>
                    <a:pt x="7378" y="0"/>
                    <a:pt x="1" y="7374"/>
                    <a:pt x="1" y="16442"/>
                  </a:cubicBezTo>
                  <a:cubicBezTo>
                    <a:pt x="1" y="25509"/>
                    <a:pt x="7378" y="32886"/>
                    <a:pt x="16445" y="32886"/>
                  </a:cubicBezTo>
                  <a:cubicBezTo>
                    <a:pt x="25510" y="32886"/>
                    <a:pt x="32887" y="25509"/>
                    <a:pt x="32887" y="16442"/>
                  </a:cubicBezTo>
                  <a:cubicBezTo>
                    <a:pt x="32887" y="7374"/>
                    <a:pt x="25510" y="0"/>
                    <a:pt x="16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8" name="Google Shape;828;p39"/>
            <p:cNvSpPr/>
            <p:nvPr/>
          </p:nvSpPr>
          <p:spPr>
            <a:xfrm>
              <a:off x="8023311" y="2162285"/>
              <a:ext cx="219878" cy="219912"/>
            </a:xfrm>
            <a:custGeom>
              <a:avLst/>
              <a:gdLst/>
              <a:ahLst/>
              <a:cxnLst/>
              <a:rect l="l" t="t" r="r" b="b"/>
              <a:pathLst>
                <a:path w="18327" h="18326" extrusionOk="0">
                  <a:moveTo>
                    <a:pt x="9165" y="1096"/>
                  </a:moveTo>
                  <a:cubicBezTo>
                    <a:pt x="13612" y="1096"/>
                    <a:pt x="17231" y="4714"/>
                    <a:pt x="17231" y="9165"/>
                  </a:cubicBezTo>
                  <a:cubicBezTo>
                    <a:pt x="17231" y="13612"/>
                    <a:pt x="13612" y="17233"/>
                    <a:pt x="9165" y="17233"/>
                  </a:cubicBezTo>
                  <a:cubicBezTo>
                    <a:pt x="4715" y="17233"/>
                    <a:pt x="1097" y="13612"/>
                    <a:pt x="1097" y="9165"/>
                  </a:cubicBezTo>
                  <a:cubicBezTo>
                    <a:pt x="1097" y="4714"/>
                    <a:pt x="4715" y="1096"/>
                    <a:pt x="9165" y="1096"/>
                  </a:cubicBezTo>
                  <a:close/>
                  <a:moveTo>
                    <a:pt x="9165" y="0"/>
                  </a:moveTo>
                  <a:cubicBezTo>
                    <a:pt x="4111" y="0"/>
                    <a:pt x="1" y="4111"/>
                    <a:pt x="1" y="9165"/>
                  </a:cubicBezTo>
                  <a:cubicBezTo>
                    <a:pt x="1" y="14215"/>
                    <a:pt x="4111" y="18326"/>
                    <a:pt x="9165" y="18326"/>
                  </a:cubicBezTo>
                  <a:cubicBezTo>
                    <a:pt x="14216" y="18326"/>
                    <a:pt x="18326" y="14215"/>
                    <a:pt x="18326" y="9165"/>
                  </a:cubicBezTo>
                  <a:cubicBezTo>
                    <a:pt x="18326" y="4111"/>
                    <a:pt x="14216" y="0"/>
                    <a:pt x="9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29" name="Google Shape;829;p39"/>
          <p:cNvSpPr/>
          <p:nvPr/>
        </p:nvSpPr>
        <p:spPr>
          <a:xfrm>
            <a:off x="8267535" y="3508240"/>
            <a:ext cx="806936" cy="1778768"/>
          </a:xfrm>
          <a:custGeom>
            <a:avLst/>
            <a:gdLst/>
            <a:ahLst/>
            <a:cxnLst/>
            <a:rect l="l" t="t" r="r" b="b"/>
            <a:pathLst>
              <a:path w="50444" h="111173" extrusionOk="0">
                <a:moveTo>
                  <a:pt x="20052" y="0"/>
                </a:moveTo>
                <a:cubicBezTo>
                  <a:pt x="18289" y="0"/>
                  <a:pt x="17073" y="324"/>
                  <a:pt x="16700" y="1103"/>
                </a:cubicBezTo>
                <a:cubicBezTo>
                  <a:pt x="16700" y="1103"/>
                  <a:pt x="299" y="77308"/>
                  <a:pt x="147" y="79364"/>
                </a:cubicBezTo>
                <a:cubicBezTo>
                  <a:pt x="1" y="81336"/>
                  <a:pt x="7885" y="111173"/>
                  <a:pt x="10729" y="111173"/>
                </a:cubicBezTo>
                <a:cubicBezTo>
                  <a:pt x="10856" y="111173"/>
                  <a:pt x="10972" y="111114"/>
                  <a:pt x="11077" y="110990"/>
                </a:cubicBezTo>
                <a:cubicBezTo>
                  <a:pt x="18706" y="102084"/>
                  <a:pt x="32148" y="86079"/>
                  <a:pt x="32148" y="86079"/>
                </a:cubicBezTo>
                <a:lnTo>
                  <a:pt x="50444" y="7768"/>
                </a:lnTo>
                <a:cubicBezTo>
                  <a:pt x="50444" y="7768"/>
                  <a:pt x="28689" y="0"/>
                  <a:pt x="200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0" name="Google Shape;830;p39"/>
          <p:cNvSpPr/>
          <p:nvPr/>
        </p:nvSpPr>
        <p:spPr>
          <a:xfrm>
            <a:off x="8258626" y="3499488"/>
            <a:ext cx="825412" cy="1796272"/>
          </a:xfrm>
          <a:custGeom>
            <a:avLst/>
            <a:gdLst/>
            <a:ahLst/>
            <a:cxnLst/>
            <a:rect l="l" t="t" r="r" b="b"/>
            <a:pathLst>
              <a:path w="51599" h="112267" extrusionOk="0">
                <a:moveTo>
                  <a:pt x="20611" y="1096"/>
                </a:moveTo>
                <a:cubicBezTo>
                  <a:pt x="28366" y="1096"/>
                  <a:pt x="47169" y="7553"/>
                  <a:pt x="50356" y="8670"/>
                </a:cubicBezTo>
                <a:lnTo>
                  <a:pt x="32204" y="86374"/>
                </a:lnTo>
                <a:cubicBezTo>
                  <a:pt x="31053" y="87745"/>
                  <a:pt x="18493" y="102690"/>
                  <a:pt x="11248" y="111148"/>
                </a:cubicBezTo>
                <a:cubicBezTo>
                  <a:pt x="10571" y="110770"/>
                  <a:pt x="8629" y="107243"/>
                  <a:pt x="5298" y="96060"/>
                </a:cubicBezTo>
                <a:cubicBezTo>
                  <a:pt x="2904" y="88021"/>
                  <a:pt x="1193" y="80746"/>
                  <a:pt x="1252" y="79952"/>
                </a:cubicBezTo>
                <a:cubicBezTo>
                  <a:pt x="1369" y="78356"/>
                  <a:pt x="12103" y="28202"/>
                  <a:pt x="17778" y="1841"/>
                </a:cubicBezTo>
                <a:cubicBezTo>
                  <a:pt x="17957" y="1542"/>
                  <a:pt x="18566" y="1096"/>
                  <a:pt x="20611" y="1096"/>
                </a:cubicBezTo>
                <a:close/>
                <a:moveTo>
                  <a:pt x="20611" y="1"/>
                </a:moveTo>
                <a:cubicBezTo>
                  <a:pt x="18478" y="1"/>
                  <a:pt x="17218" y="464"/>
                  <a:pt x="16764" y="1413"/>
                </a:cubicBezTo>
                <a:cubicBezTo>
                  <a:pt x="16747" y="1454"/>
                  <a:pt x="16732" y="1495"/>
                  <a:pt x="16723" y="1536"/>
                </a:cubicBezTo>
                <a:cubicBezTo>
                  <a:pt x="16052" y="4650"/>
                  <a:pt x="311" y="77799"/>
                  <a:pt x="159" y="79873"/>
                </a:cubicBezTo>
                <a:cubicBezTo>
                  <a:pt x="1" y="81988"/>
                  <a:pt x="6973" y="108180"/>
                  <a:pt x="10252" y="111710"/>
                </a:cubicBezTo>
                <a:cubicBezTo>
                  <a:pt x="10600" y="112085"/>
                  <a:pt x="10937" y="112267"/>
                  <a:pt x="11286" y="112267"/>
                </a:cubicBezTo>
                <a:cubicBezTo>
                  <a:pt x="11491" y="112267"/>
                  <a:pt x="11787" y="112202"/>
                  <a:pt x="12051" y="111895"/>
                </a:cubicBezTo>
                <a:cubicBezTo>
                  <a:pt x="19592" y="103088"/>
                  <a:pt x="32992" y="87139"/>
                  <a:pt x="33124" y="86978"/>
                </a:cubicBezTo>
                <a:cubicBezTo>
                  <a:pt x="33179" y="86913"/>
                  <a:pt x="33221" y="86834"/>
                  <a:pt x="33238" y="86752"/>
                </a:cubicBezTo>
                <a:lnTo>
                  <a:pt x="51534" y="8441"/>
                </a:lnTo>
                <a:cubicBezTo>
                  <a:pt x="51599" y="8169"/>
                  <a:pt x="51446" y="7893"/>
                  <a:pt x="51185" y="7800"/>
                </a:cubicBezTo>
                <a:cubicBezTo>
                  <a:pt x="50295" y="7480"/>
                  <a:pt x="29245" y="1"/>
                  <a:pt x="206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1" name="Google Shape;831;p39"/>
          <p:cNvSpPr/>
          <p:nvPr/>
        </p:nvSpPr>
        <p:spPr>
          <a:xfrm>
            <a:off x="8255538" y="3952048"/>
            <a:ext cx="744837" cy="947008"/>
          </a:xfrm>
          <a:custGeom>
            <a:avLst/>
            <a:gdLst/>
            <a:ahLst/>
            <a:cxnLst/>
            <a:rect l="l" t="t" r="r" b="b"/>
            <a:pathLst>
              <a:path w="46562" h="59188" extrusionOk="0">
                <a:moveTo>
                  <a:pt x="11605" y="0"/>
                </a:moveTo>
                <a:cubicBezTo>
                  <a:pt x="8294" y="0"/>
                  <a:pt x="0" y="51486"/>
                  <a:pt x="0" y="51486"/>
                </a:cubicBezTo>
                <a:lnTo>
                  <a:pt x="0" y="51486"/>
                </a:lnTo>
                <a:cubicBezTo>
                  <a:pt x="0" y="51486"/>
                  <a:pt x="5380" y="47627"/>
                  <a:pt x="7793" y="47627"/>
                </a:cubicBezTo>
                <a:cubicBezTo>
                  <a:pt x="8215" y="47627"/>
                  <a:pt x="8547" y="47745"/>
                  <a:pt x="8743" y="48023"/>
                </a:cubicBezTo>
                <a:cubicBezTo>
                  <a:pt x="10061" y="49886"/>
                  <a:pt x="15639" y="57538"/>
                  <a:pt x="16673" y="57615"/>
                </a:cubicBezTo>
                <a:cubicBezTo>
                  <a:pt x="16678" y="57615"/>
                  <a:pt x="16682" y="57615"/>
                  <a:pt x="16686" y="57615"/>
                </a:cubicBezTo>
                <a:cubicBezTo>
                  <a:pt x="17663" y="57615"/>
                  <a:pt x="23297" y="50226"/>
                  <a:pt x="25821" y="50226"/>
                </a:cubicBezTo>
                <a:cubicBezTo>
                  <a:pt x="26081" y="50226"/>
                  <a:pt x="26308" y="50305"/>
                  <a:pt x="26494" y="50478"/>
                </a:cubicBezTo>
                <a:cubicBezTo>
                  <a:pt x="28409" y="52269"/>
                  <a:pt x="31582" y="59187"/>
                  <a:pt x="33340" y="59187"/>
                </a:cubicBezTo>
                <a:cubicBezTo>
                  <a:pt x="33411" y="59187"/>
                  <a:pt x="33479" y="59176"/>
                  <a:pt x="33545" y="59153"/>
                </a:cubicBezTo>
                <a:cubicBezTo>
                  <a:pt x="33545" y="59153"/>
                  <a:pt x="45830" y="8290"/>
                  <a:pt x="46196" y="7194"/>
                </a:cubicBezTo>
                <a:cubicBezTo>
                  <a:pt x="46562" y="6099"/>
                  <a:pt x="14924" y="368"/>
                  <a:pt x="11640" y="2"/>
                </a:cubicBezTo>
                <a:cubicBezTo>
                  <a:pt x="11628" y="1"/>
                  <a:pt x="11617" y="0"/>
                  <a:pt x="1160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2" name="Google Shape;832;p39"/>
          <p:cNvSpPr/>
          <p:nvPr/>
        </p:nvSpPr>
        <p:spPr>
          <a:xfrm>
            <a:off x="8321236" y="5021152"/>
            <a:ext cx="307600" cy="284848"/>
          </a:xfrm>
          <a:custGeom>
            <a:avLst/>
            <a:gdLst/>
            <a:ahLst/>
            <a:cxnLst/>
            <a:rect l="l" t="t" r="r" b="b"/>
            <a:pathLst>
              <a:path w="19229" h="17803" extrusionOk="0">
                <a:moveTo>
                  <a:pt x="1" y="1"/>
                </a:moveTo>
                <a:cubicBezTo>
                  <a:pt x="1" y="1"/>
                  <a:pt x="4339" y="17803"/>
                  <a:pt x="6000" y="17803"/>
                </a:cubicBezTo>
                <a:cubicBezTo>
                  <a:pt x="6008" y="17803"/>
                  <a:pt x="6016" y="17802"/>
                  <a:pt x="6024" y="17802"/>
                </a:cubicBezTo>
                <a:cubicBezTo>
                  <a:pt x="8626" y="17526"/>
                  <a:pt x="14925" y="11093"/>
                  <a:pt x="18212" y="4518"/>
                </a:cubicBezTo>
                <a:cubicBezTo>
                  <a:pt x="19228" y="2482"/>
                  <a:pt x="1" y="1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3" name="Google Shape;833;p39"/>
          <p:cNvSpPr/>
          <p:nvPr/>
        </p:nvSpPr>
        <p:spPr>
          <a:xfrm>
            <a:off x="7752668" y="2295264"/>
            <a:ext cx="2027113" cy="1727296"/>
          </a:xfrm>
          <a:custGeom>
            <a:avLst/>
            <a:gdLst/>
            <a:ahLst/>
            <a:cxnLst/>
            <a:rect l="l" t="t" r="r" b="b"/>
            <a:pathLst>
              <a:path w="126721" h="107956" extrusionOk="0">
                <a:moveTo>
                  <a:pt x="65456" y="1"/>
                </a:moveTo>
                <a:cubicBezTo>
                  <a:pt x="52312" y="1"/>
                  <a:pt x="39582" y="5023"/>
                  <a:pt x="30270" y="17787"/>
                </a:cubicBezTo>
                <a:cubicBezTo>
                  <a:pt x="1" y="59283"/>
                  <a:pt x="44573" y="84022"/>
                  <a:pt x="44573" y="84022"/>
                </a:cubicBezTo>
                <a:lnTo>
                  <a:pt x="42736" y="102189"/>
                </a:lnTo>
                <a:cubicBezTo>
                  <a:pt x="42736" y="102189"/>
                  <a:pt x="62989" y="107956"/>
                  <a:pt x="72584" y="107956"/>
                </a:cubicBezTo>
                <a:cubicBezTo>
                  <a:pt x="75131" y="107956"/>
                  <a:pt x="76927" y="107550"/>
                  <a:pt x="77394" y="106522"/>
                </a:cubicBezTo>
                <a:cubicBezTo>
                  <a:pt x="79624" y="101617"/>
                  <a:pt x="82970" y="90397"/>
                  <a:pt x="82970" y="90397"/>
                </a:cubicBezTo>
                <a:cubicBezTo>
                  <a:pt x="82970" y="90397"/>
                  <a:pt x="125169" y="85633"/>
                  <a:pt x="126209" y="45317"/>
                </a:cubicBezTo>
                <a:cubicBezTo>
                  <a:pt x="126720" y="25448"/>
                  <a:pt x="95042" y="1"/>
                  <a:pt x="654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4" name="Google Shape;834;p39"/>
          <p:cNvSpPr/>
          <p:nvPr/>
        </p:nvSpPr>
        <p:spPr>
          <a:xfrm>
            <a:off x="8413056" y="3740800"/>
            <a:ext cx="654152" cy="335856"/>
          </a:xfrm>
          <a:custGeom>
            <a:avLst/>
            <a:gdLst/>
            <a:ahLst/>
            <a:cxnLst/>
            <a:rect l="l" t="t" r="r" b="b"/>
            <a:pathLst>
              <a:path w="40893" h="20991" extrusionOk="0">
                <a:moveTo>
                  <a:pt x="2821" y="1"/>
                </a:moveTo>
                <a:lnTo>
                  <a:pt x="0" y="14280"/>
                </a:lnTo>
                <a:cubicBezTo>
                  <a:pt x="0" y="14280"/>
                  <a:pt x="30206" y="20990"/>
                  <a:pt x="35798" y="20990"/>
                </a:cubicBezTo>
                <a:cubicBezTo>
                  <a:pt x="36211" y="20990"/>
                  <a:pt x="36490" y="20954"/>
                  <a:pt x="36612" y="20875"/>
                </a:cubicBezTo>
                <a:cubicBezTo>
                  <a:pt x="38394" y="19735"/>
                  <a:pt x="40576" y="8377"/>
                  <a:pt x="40735" y="7187"/>
                </a:cubicBezTo>
                <a:cubicBezTo>
                  <a:pt x="40893" y="5998"/>
                  <a:pt x="2821" y="1"/>
                  <a:pt x="282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5" name="Google Shape;835;p39"/>
          <p:cNvSpPr/>
          <p:nvPr/>
        </p:nvSpPr>
        <p:spPr>
          <a:xfrm>
            <a:off x="8403539" y="3732096"/>
            <a:ext cx="672532" cy="353344"/>
          </a:xfrm>
          <a:custGeom>
            <a:avLst/>
            <a:gdLst/>
            <a:ahLst/>
            <a:cxnLst/>
            <a:rect l="l" t="t" r="r" b="b"/>
            <a:pathLst>
              <a:path w="42042" h="22084" extrusionOk="0">
                <a:moveTo>
                  <a:pt x="3853" y="1169"/>
                </a:moveTo>
                <a:cubicBezTo>
                  <a:pt x="17271" y="3290"/>
                  <a:pt x="38233" y="6861"/>
                  <a:pt x="40744" y="7963"/>
                </a:cubicBezTo>
                <a:cubicBezTo>
                  <a:pt x="40313" y="10723"/>
                  <a:pt x="38239" y="20109"/>
                  <a:pt x="36944" y="20941"/>
                </a:cubicBezTo>
                <a:cubicBezTo>
                  <a:pt x="36938" y="20944"/>
                  <a:pt x="36821" y="20988"/>
                  <a:pt x="36396" y="20988"/>
                </a:cubicBezTo>
                <a:cubicBezTo>
                  <a:pt x="31333" y="20988"/>
                  <a:pt x="5271" y="15293"/>
                  <a:pt x="1237" y="14405"/>
                </a:cubicBezTo>
                <a:lnTo>
                  <a:pt x="3853" y="1169"/>
                </a:lnTo>
                <a:close/>
                <a:moveTo>
                  <a:pt x="3422" y="0"/>
                </a:moveTo>
                <a:cubicBezTo>
                  <a:pt x="3163" y="0"/>
                  <a:pt x="2933" y="179"/>
                  <a:pt x="2880" y="439"/>
                </a:cubicBezTo>
                <a:lnTo>
                  <a:pt x="56" y="14719"/>
                </a:lnTo>
                <a:cubicBezTo>
                  <a:pt x="0" y="15009"/>
                  <a:pt x="185" y="15296"/>
                  <a:pt x="475" y="15360"/>
                </a:cubicBezTo>
                <a:cubicBezTo>
                  <a:pt x="1711" y="15633"/>
                  <a:pt x="30812" y="22081"/>
                  <a:pt x="36396" y="22081"/>
                </a:cubicBezTo>
                <a:lnTo>
                  <a:pt x="36396" y="22084"/>
                </a:lnTo>
                <a:cubicBezTo>
                  <a:pt x="36953" y="22084"/>
                  <a:pt x="37284" y="22022"/>
                  <a:pt x="37503" y="21882"/>
                </a:cubicBezTo>
                <a:cubicBezTo>
                  <a:pt x="39680" y="20487"/>
                  <a:pt x="41857" y="7928"/>
                  <a:pt x="41872" y="7805"/>
                </a:cubicBezTo>
                <a:cubicBezTo>
                  <a:pt x="41971" y="7069"/>
                  <a:pt x="42041" y="6539"/>
                  <a:pt x="22527" y="3155"/>
                </a:cubicBezTo>
                <a:cubicBezTo>
                  <a:pt x="13134" y="1523"/>
                  <a:pt x="3598" y="20"/>
                  <a:pt x="3501" y="6"/>
                </a:cubicBezTo>
                <a:cubicBezTo>
                  <a:pt x="3475" y="2"/>
                  <a:pt x="3448" y="0"/>
                  <a:pt x="34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6" name="Google Shape;836;p39"/>
          <p:cNvSpPr/>
          <p:nvPr/>
        </p:nvSpPr>
        <p:spPr>
          <a:xfrm>
            <a:off x="8413329" y="3883488"/>
            <a:ext cx="606737" cy="153952"/>
          </a:xfrm>
          <a:custGeom>
            <a:avLst/>
            <a:gdLst/>
            <a:ahLst/>
            <a:cxnLst/>
            <a:rect l="l" t="t" r="r" b="b"/>
            <a:pathLst>
              <a:path w="37929" h="9622" extrusionOk="0">
                <a:moveTo>
                  <a:pt x="598" y="1"/>
                </a:moveTo>
                <a:cubicBezTo>
                  <a:pt x="351" y="1"/>
                  <a:pt x="126" y="172"/>
                  <a:pt x="68" y="423"/>
                </a:cubicBezTo>
                <a:cubicBezTo>
                  <a:pt x="1" y="719"/>
                  <a:pt x="182" y="1015"/>
                  <a:pt x="478" y="1082"/>
                </a:cubicBezTo>
                <a:lnTo>
                  <a:pt x="37205" y="9607"/>
                </a:lnTo>
                <a:cubicBezTo>
                  <a:pt x="37246" y="9616"/>
                  <a:pt x="37287" y="9619"/>
                  <a:pt x="37328" y="9619"/>
                </a:cubicBezTo>
                <a:lnTo>
                  <a:pt x="37328" y="9622"/>
                </a:lnTo>
                <a:cubicBezTo>
                  <a:pt x="37577" y="9622"/>
                  <a:pt x="37802" y="9449"/>
                  <a:pt x="37861" y="9197"/>
                </a:cubicBezTo>
                <a:cubicBezTo>
                  <a:pt x="37928" y="8901"/>
                  <a:pt x="37747" y="8608"/>
                  <a:pt x="37451" y="8541"/>
                </a:cubicBezTo>
                <a:lnTo>
                  <a:pt x="724" y="15"/>
                </a:lnTo>
                <a:cubicBezTo>
                  <a:pt x="682" y="5"/>
                  <a:pt x="640" y="1"/>
                  <a:pt x="5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7" name="Google Shape;837;p39"/>
          <p:cNvSpPr/>
          <p:nvPr/>
        </p:nvSpPr>
        <p:spPr>
          <a:xfrm>
            <a:off x="8447866" y="3802576"/>
            <a:ext cx="592068" cy="137040"/>
          </a:xfrm>
          <a:custGeom>
            <a:avLst/>
            <a:gdLst/>
            <a:ahLst/>
            <a:cxnLst/>
            <a:rect l="l" t="t" r="r" b="b"/>
            <a:pathLst>
              <a:path w="37012" h="8565" extrusionOk="0">
                <a:moveTo>
                  <a:pt x="595" y="0"/>
                </a:moveTo>
                <a:cubicBezTo>
                  <a:pt x="342" y="0"/>
                  <a:pt x="116" y="180"/>
                  <a:pt x="62" y="438"/>
                </a:cubicBezTo>
                <a:cubicBezTo>
                  <a:pt x="1" y="734"/>
                  <a:pt x="188" y="1024"/>
                  <a:pt x="487" y="1085"/>
                </a:cubicBezTo>
                <a:lnTo>
                  <a:pt x="36303" y="8553"/>
                </a:lnTo>
                <a:cubicBezTo>
                  <a:pt x="36338" y="8562"/>
                  <a:pt x="36376" y="8565"/>
                  <a:pt x="36414" y="8565"/>
                </a:cubicBezTo>
                <a:cubicBezTo>
                  <a:pt x="36669" y="8565"/>
                  <a:pt x="36894" y="8389"/>
                  <a:pt x="36950" y="8128"/>
                </a:cubicBezTo>
                <a:cubicBezTo>
                  <a:pt x="37012" y="7832"/>
                  <a:pt x="36821" y="7542"/>
                  <a:pt x="36525" y="7481"/>
                </a:cubicBezTo>
                <a:lnTo>
                  <a:pt x="710" y="13"/>
                </a:lnTo>
                <a:cubicBezTo>
                  <a:pt x="671" y="4"/>
                  <a:pt x="633" y="0"/>
                  <a:pt x="5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8" name="Google Shape;838;p39"/>
          <p:cNvSpPr/>
          <p:nvPr/>
        </p:nvSpPr>
        <p:spPr>
          <a:xfrm>
            <a:off x="8566385" y="3114656"/>
            <a:ext cx="557724" cy="689440"/>
          </a:xfrm>
          <a:custGeom>
            <a:avLst/>
            <a:gdLst/>
            <a:ahLst/>
            <a:cxnLst/>
            <a:rect l="l" t="t" r="r" b="b"/>
            <a:pathLst>
              <a:path w="34865" h="43090" extrusionOk="0">
                <a:moveTo>
                  <a:pt x="22229" y="8203"/>
                </a:moveTo>
                <a:cubicBezTo>
                  <a:pt x="22612" y="11250"/>
                  <a:pt x="22234" y="14537"/>
                  <a:pt x="21490" y="16506"/>
                </a:cubicBezTo>
                <a:cubicBezTo>
                  <a:pt x="21083" y="17593"/>
                  <a:pt x="20646" y="18066"/>
                  <a:pt x="20382" y="18066"/>
                </a:cubicBezTo>
                <a:cubicBezTo>
                  <a:pt x="20367" y="18066"/>
                  <a:pt x="20353" y="18064"/>
                  <a:pt x="20339" y="18061"/>
                </a:cubicBezTo>
                <a:cubicBezTo>
                  <a:pt x="20222" y="18035"/>
                  <a:pt x="20055" y="17792"/>
                  <a:pt x="19949" y="17303"/>
                </a:cubicBezTo>
                <a:cubicBezTo>
                  <a:pt x="19551" y="15419"/>
                  <a:pt x="20318" y="11098"/>
                  <a:pt x="22229" y="8203"/>
                </a:cubicBezTo>
                <a:close/>
                <a:moveTo>
                  <a:pt x="11008" y="8657"/>
                </a:moveTo>
                <a:lnTo>
                  <a:pt x="11008" y="8657"/>
                </a:lnTo>
                <a:cubicBezTo>
                  <a:pt x="11424" y="12694"/>
                  <a:pt x="10621" y="17144"/>
                  <a:pt x="9953" y="18079"/>
                </a:cubicBezTo>
                <a:cubicBezTo>
                  <a:pt x="9930" y="18032"/>
                  <a:pt x="9900" y="17971"/>
                  <a:pt x="9868" y="17892"/>
                </a:cubicBezTo>
                <a:cubicBezTo>
                  <a:pt x="9139" y="16069"/>
                  <a:pt x="9698" y="12220"/>
                  <a:pt x="11008" y="8657"/>
                </a:cubicBezTo>
                <a:close/>
                <a:moveTo>
                  <a:pt x="17352" y="1"/>
                </a:moveTo>
                <a:cubicBezTo>
                  <a:pt x="16289" y="1"/>
                  <a:pt x="15215" y="463"/>
                  <a:pt x="14178" y="1377"/>
                </a:cubicBezTo>
                <a:cubicBezTo>
                  <a:pt x="13144" y="2291"/>
                  <a:pt x="12200" y="3609"/>
                  <a:pt x="11392" y="5127"/>
                </a:cubicBezTo>
                <a:cubicBezTo>
                  <a:pt x="10627" y="2927"/>
                  <a:pt x="9347" y="1646"/>
                  <a:pt x="7624" y="1415"/>
                </a:cubicBezTo>
                <a:cubicBezTo>
                  <a:pt x="7523" y="1401"/>
                  <a:pt x="7422" y="1395"/>
                  <a:pt x="7322" y="1395"/>
                </a:cubicBezTo>
                <a:cubicBezTo>
                  <a:pt x="6747" y="1395"/>
                  <a:pt x="6197" y="1618"/>
                  <a:pt x="5690" y="2059"/>
                </a:cubicBezTo>
                <a:cubicBezTo>
                  <a:pt x="294" y="6750"/>
                  <a:pt x="13" y="38490"/>
                  <a:pt x="4" y="39838"/>
                </a:cubicBezTo>
                <a:cubicBezTo>
                  <a:pt x="1" y="40140"/>
                  <a:pt x="244" y="40389"/>
                  <a:pt x="546" y="40389"/>
                </a:cubicBezTo>
                <a:lnTo>
                  <a:pt x="552" y="40389"/>
                </a:lnTo>
                <a:cubicBezTo>
                  <a:pt x="851" y="40389"/>
                  <a:pt x="1097" y="40148"/>
                  <a:pt x="1100" y="39847"/>
                </a:cubicBezTo>
                <a:cubicBezTo>
                  <a:pt x="1176" y="28591"/>
                  <a:pt x="2386" y="6384"/>
                  <a:pt x="6408" y="2886"/>
                </a:cubicBezTo>
                <a:cubicBezTo>
                  <a:pt x="6713" y="2621"/>
                  <a:pt x="7013" y="2491"/>
                  <a:pt x="7325" y="2491"/>
                </a:cubicBezTo>
                <a:cubicBezTo>
                  <a:pt x="7377" y="2491"/>
                  <a:pt x="7428" y="2495"/>
                  <a:pt x="7481" y="2502"/>
                </a:cubicBezTo>
                <a:cubicBezTo>
                  <a:pt x="8995" y="2704"/>
                  <a:pt x="10064" y="4066"/>
                  <a:pt x="10656" y="6551"/>
                </a:cubicBezTo>
                <a:cubicBezTo>
                  <a:pt x="10662" y="6568"/>
                  <a:pt x="10665" y="6589"/>
                  <a:pt x="10671" y="6609"/>
                </a:cubicBezTo>
                <a:cubicBezTo>
                  <a:pt x="8790" y="10843"/>
                  <a:pt x="7923" y="15978"/>
                  <a:pt x="8852" y="18296"/>
                </a:cubicBezTo>
                <a:cubicBezTo>
                  <a:pt x="9167" y="19085"/>
                  <a:pt x="9575" y="19293"/>
                  <a:pt x="9912" y="19293"/>
                </a:cubicBezTo>
                <a:cubicBezTo>
                  <a:pt x="9979" y="19293"/>
                  <a:pt x="10043" y="19285"/>
                  <a:pt x="10103" y="19271"/>
                </a:cubicBezTo>
                <a:cubicBezTo>
                  <a:pt x="11667" y="18940"/>
                  <a:pt x="12332" y="13579"/>
                  <a:pt x="12194" y="9999"/>
                </a:cubicBezTo>
                <a:cubicBezTo>
                  <a:pt x="12148" y="8780"/>
                  <a:pt x="12022" y="7676"/>
                  <a:pt x="11819" y="6700"/>
                </a:cubicBezTo>
                <a:cubicBezTo>
                  <a:pt x="12681" y="4854"/>
                  <a:pt x="13738" y="3225"/>
                  <a:pt x="14901" y="2200"/>
                </a:cubicBezTo>
                <a:cubicBezTo>
                  <a:pt x="15737" y="1462"/>
                  <a:pt x="16545" y="1094"/>
                  <a:pt x="17342" y="1094"/>
                </a:cubicBezTo>
                <a:cubicBezTo>
                  <a:pt x="17817" y="1094"/>
                  <a:pt x="18288" y="1225"/>
                  <a:pt x="18760" y="1485"/>
                </a:cubicBezTo>
                <a:cubicBezTo>
                  <a:pt x="20465" y="2429"/>
                  <a:pt x="21473" y="4424"/>
                  <a:pt x="21977" y="6718"/>
                </a:cubicBezTo>
                <a:cubicBezTo>
                  <a:pt x="19524" y="9738"/>
                  <a:pt x="18332" y="14950"/>
                  <a:pt x="18877" y="17531"/>
                </a:cubicBezTo>
                <a:cubicBezTo>
                  <a:pt x="19123" y="18685"/>
                  <a:pt x="19680" y="19037"/>
                  <a:pt x="20105" y="19131"/>
                </a:cubicBezTo>
                <a:cubicBezTo>
                  <a:pt x="20199" y="19152"/>
                  <a:pt x="20300" y="19165"/>
                  <a:pt x="20405" y="19165"/>
                </a:cubicBezTo>
                <a:cubicBezTo>
                  <a:pt x="21035" y="19165"/>
                  <a:pt x="21833" y="18706"/>
                  <a:pt x="22516" y="16892"/>
                </a:cubicBezTo>
                <a:cubicBezTo>
                  <a:pt x="23406" y="14525"/>
                  <a:pt x="23802" y="10550"/>
                  <a:pt x="23143" y="7031"/>
                </a:cubicBezTo>
                <a:cubicBezTo>
                  <a:pt x="23418" y="6741"/>
                  <a:pt x="23708" y="6477"/>
                  <a:pt x="24016" y="6252"/>
                </a:cubicBezTo>
                <a:cubicBezTo>
                  <a:pt x="24757" y="5707"/>
                  <a:pt x="25542" y="5435"/>
                  <a:pt x="26364" y="5435"/>
                </a:cubicBezTo>
                <a:cubicBezTo>
                  <a:pt x="27117" y="5435"/>
                  <a:pt x="27901" y="5663"/>
                  <a:pt x="28712" y="6120"/>
                </a:cubicBezTo>
                <a:cubicBezTo>
                  <a:pt x="34864" y="9586"/>
                  <a:pt x="23767" y="33398"/>
                  <a:pt x="18971" y="42281"/>
                </a:cubicBezTo>
                <a:cubicBezTo>
                  <a:pt x="18827" y="42548"/>
                  <a:pt x="18927" y="42879"/>
                  <a:pt x="19193" y="43023"/>
                </a:cubicBezTo>
                <a:cubicBezTo>
                  <a:pt x="19275" y="43066"/>
                  <a:pt x="19363" y="43090"/>
                  <a:pt x="19451" y="43090"/>
                </a:cubicBezTo>
                <a:lnTo>
                  <a:pt x="19451" y="43087"/>
                </a:lnTo>
                <a:cubicBezTo>
                  <a:pt x="19648" y="43087"/>
                  <a:pt x="19835" y="42984"/>
                  <a:pt x="19935" y="42800"/>
                </a:cubicBezTo>
                <a:cubicBezTo>
                  <a:pt x="19979" y="42718"/>
                  <a:pt x="24364" y="34570"/>
                  <a:pt x="27716" y="25975"/>
                </a:cubicBezTo>
                <a:cubicBezTo>
                  <a:pt x="32313" y="14185"/>
                  <a:pt x="32831" y="7183"/>
                  <a:pt x="29251" y="5168"/>
                </a:cubicBezTo>
                <a:cubicBezTo>
                  <a:pt x="28269" y="4614"/>
                  <a:pt x="27297" y="4337"/>
                  <a:pt x="26358" y="4337"/>
                </a:cubicBezTo>
                <a:cubicBezTo>
                  <a:pt x="25310" y="4337"/>
                  <a:pt x="24303" y="4681"/>
                  <a:pt x="23368" y="5367"/>
                </a:cubicBezTo>
                <a:cubicBezTo>
                  <a:pt x="23195" y="5496"/>
                  <a:pt x="23025" y="5634"/>
                  <a:pt x="22858" y="5783"/>
                </a:cubicBezTo>
                <a:cubicBezTo>
                  <a:pt x="22237" y="3495"/>
                  <a:pt x="21107" y="1532"/>
                  <a:pt x="19290" y="527"/>
                </a:cubicBezTo>
                <a:cubicBezTo>
                  <a:pt x="18655" y="176"/>
                  <a:pt x="18005" y="1"/>
                  <a:pt x="173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9" name="Google Shape;839;p39"/>
          <p:cNvSpPr/>
          <p:nvPr/>
        </p:nvSpPr>
        <p:spPr>
          <a:xfrm>
            <a:off x="8657646" y="4059424"/>
            <a:ext cx="196791" cy="705440"/>
          </a:xfrm>
          <a:custGeom>
            <a:avLst/>
            <a:gdLst/>
            <a:ahLst/>
            <a:cxnLst/>
            <a:rect l="l" t="t" r="r" b="b"/>
            <a:pathLst>
              <a:path w="12302" h="44090" extrusionOk="0">
                <a:moveTo>
                  <a:pt x="11697" y="1"/>
                </a:moveTo>
                <a:cubicBezTo>
                  <a:pt x="11453" y="1"/>
                  <a:pt x="11230" y="163"/>
                  <a:pt x="11165" y="410"/>
                </a:cubicBezTo>
                <a:lnTo>
                  <a:pt x="73" y="43404"/>
                </a:lnTo>
                <a:cubicBezTo>
                  <a:pt x="0" y="43697"/>
                  <a:pt x="176" y="43995"/>
                  <a:pt x="469" y="44072"/>
                </a:cubicBezTo>
                <a:cubicBezTo>
                  <a:pt x="513" y="44083"/>
                  <a:pt x="560" y="44089"/>
                  <a:pt x="607" y="44089"/>
                </a:cubicBezTo>
                <a:cubicBezTo>
                  <a:pt x="850" y="44089"/>
                  <a:pt x="1072" y="43925"/>
                  <a:pt x="1137" y="43679"/>
                </a:cubicBezTo>
                <a:lnTo>
                  <a:pt x="12226" y="686"/>
                </a:lnTo>
                <a:cubicBezTo>
                  <a:pt x="12302" y="393"/>
                  <a:pt x="12126" y="94"/>
                  <a:pt x="11833" y="18"/>
                </a:cubicBezTo>
                <a:cubicBezTo>
                  <a:pt x="11788" y="6"/>
                  <a:pt x="11742" y="1"/>
                  <a:pt x="116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0" name="Google Shape;840;p39"/>
          <p:cNvSpPr/>
          <p:nvPr/>
        </p:nvSpPr>
        <p:spPr>
          <a:xfrm>
            <a:off x="8379449" y="4002448"/>
            <a:ext cx="201207" cy="720784"/>
          </a:xfrm>
          <a:custGeom>
            <a:avLst/>
            <a:gdLst/>
            <a:ahLst/>
            <a:cxnLst/>
            <a:rect l="l" t="t" r="r" b="b"/>
            <a:pathLst>
              <a:path w="12578" h="45049" extrusionOk="0">
                <a:moveTo>
                  <a:pt x="11967" y="0"/>
                </a:moveTo>
                <a:cubicBezTo>
                  <a:pt x="11724" y="0"/>
                  <a:pt x="11505" y="166"/>
                  <a:pt x="11441" y="412"/>
                </a:cubicBezTo>
                <a:lnTo>
                  <a:pt x="77" y="44366"/>
                </a:lnTo>
                <a:cubicBezTo>
                  <a:pt x="0" y="44656"/>
                  <a:pt x="176" y="44955"/>
                  <a:pt x="469" y="45031"/>
                </a:cubicBezTo>
                <a:cubicBezTo>
                  <a:pt x="516" y="45043"/>
                  <a:pt x="563" y="45049"/>
                  <a:pt x="607" y="45049"/>
                </a:cubicBezTo>
                <a:cubicBezTo>
                  <a:pt x="850" y="45049"/>
                  <a:pt x="1073" y="44884"/>
                  <a:pt x="1137" y="44638"/>
                </a:cubicBezTo>
                <a:lnTo>
                  <a:pt x="12501" y="687"/>
                </a:lnTo>
                <a:cubicBezTo>
                  <a:pt x="12578" y="394"/>
                  <a:pt x="12402" y="95"/>
                  <a:pt x="12109" y="19"/>
                </a:cubicBezTo>
                <a:cubicBezTo>
                  <a:pt x="12061" y="6"/>
                  <a:pt x="12014" y="0"/>
                  <a:pt x="119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41" name="Google Shape;841;p39"/>
          <p:cNvGrpSpPr/>
          <p:nvPr/>
        </p:nvGrpSpPr>
        <p:grpSpPr>
          <a:xfrm>
            <a:off x="10091789" y="4006352"/>
            <a:ext cx="697311" cy="415328"/>
            <a:chOff x="7922891" y="2878913"/>
            <a:chExt cx="522983" cy="311496"/>
          </a:xfrm>
        </p:grpSpPr>
        <p:sp>
          <p:nvSpPr>
            <p:cNvPr id="842" name="Google Shape;842;p39"/>
            <p:cNvSpPr/>
            <p:nvPr/>
          </p:nvSpPr>
          <p:spPr>
            <a:xfrm>
              <a:off x="7922891" y="2885489"/>
              <a:ext cx="522983" cy="298320"/>
            </a:xfrm>
            <a:custGeom>
              <a:avLst/>
              <a:gdLst/>
              <a:ahLst/>
              <a:cxnLst/>
              <a:rect l="l" t="t" r="r" b="b"/>
              <a:pathLst>
                <a:path w="43591" h="24860" extrusionOk="0">
                  <a:moveTo>
                    <a:pt x="26430" y="1"/>
                  </a:moveTo>
                  <a:cubicBezTo>
                    <a:pt x="24399" y="1"/>
                    <a:pt x="22603" y="1137"/>
                    <a:pt x="21378" y="2630"/>
                  </a:cubicBezTo>
                  <a:lnTo>
                    <a:pt x="21378" y="2630"/>
                  </a:lnTo>
                  <a:cubicBezTo>
                    <a:pt x="20548" y="1963"/>
                    <a:pt x="19463" y="1369"/>
                    <a:pt x="18077" y="917"/>
                  </a:cubicBezTo>
                  <a:cubicBezTo>
                    <a:pt x="16940" y="548"/>
                    <a:pt x="15980" y="388"/>
                    <a:pt x="15170" y="388"/>
                  </a:cubicBezTo>
                  <a:cubicBezTo>
                    <a:pt x="10015" y="388"/>
                    <a:pt x="10932" y="6856"/>
                    <a:pt x="10932" y="6856"/>
                  </a:cubicBezTo>
                  <a:cubicBezTo>
                    <a:pt x="10408" y="6542"/>
                    <a:pt x="9848" y="6400"/>
                    <a:pt x="9278" y="6400"/>
                  </a:cubicBezTo>
                  <a:cubicBezTo>
                    <a:pt x="4945" y="6400"/>
                    <a:pt x="1" y="14634"/>
                    <a:pt x="5676" y="18794"/>
                  </a:cubicBezTo>
                  <a:cubicBezTo>
                    <a:pt x="7460" y="20102"/>
                    <a:pt x="9151" y="20689"/>
                    <a:pt x="10593" y="20770"/>
                  </a:cubicBezTo>
                  <a:lnTo>
                    <a:pt x="10593" y="20770"/>
                  </a:lnTo>
                  <a:cubicBezTo>
                    <a:pt x="11090" y="22951"/>
                    <a:pt x="12654" y="24834"/>
                    <a:pt x="15962" y="24859"/>
                  </a:cubicBezTo>
                  <a:cubicBezTo>
                    <a:pt x="16038" y="24860"/>
                    <a:pt x="16113" y="24860"/>
                    <a:pt x="16188" y="24860"/>
                  </a:cubicBezTo>
                  <a:cubicBezTo>
                    <a:pt x="20790" y="24860"/>
                    <a:pt x="23865" y="23800"/>
                    <a:pt x="25582" y="22225"/>
                  </a:cubicBezTo>
                  <a:lnTo>
                    <a:pt x="25582" y="22225"/>
                  </a:lnTo>
                  <a:cubicBezTo>
                    <a:pt x="25941" y="22706"/>
                    <a:pt x="26391" y="23174"/>
                    <a:pt x="26948" y="23611"/>
                  </a:cubicBezTo>
                  <a:cubicBezTo>
                    <a:pt x="27701" y="24202"/>
                    <a:pt x="28608" y="24465"/>
                    <a:pt x="29591" y="24465"/>
                  </a:cubicBezTo>
                  <a:cubicBezTo>
                    <a:pt x="35315" y="24465"/>
                    <a:pt x="43591" y="15537"/>
                    <a:pt x="38670" y="10389"/>
                  </a:cubicBezTo>
                  <a:cubicBezTo>
                    <a:pt x="37316" y="8973"/>
                    <a:pt x="35885" y="8437"/>
                    <a:pt x="34546" y="8437"/>
                  </a:cubicBezTo>
                  <a:cubicBezTo>
                    <a:pt x="34391" y="8437"/>
                    <a:pt x="34238" y="8444"/>
                    <a:pt x="34087" y="8457"/>
                  </a:cubicBezTo>
                  <a:lnTo>
                    <a:pt x="34087" y="8457"/>
                  </a:lnTo>
                  <a:cubicBezTo>
                    <a:pt x="34133" y="5914"/>
                    <a:pt x="32851" y="2986"/>
                    <a:pt x="29699" y="1005"/>
                  </a:cubicBezTo>
                  <a:cubicBezTo>
                    <a:pt x="28578" y="300"/>
                    <a:pt x="27473" y="1"/>
                    <a:pt x="26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3" name="Google Shape;843;p39"/>
            <p:cNvSpPr/>
            <p:nvPr/>
          </p:nvSpPr>
          <p:spPr>
            <a:xfrm>
              <a:off x="7946515" y="2878913"/>
              <a:ext cx="470770" cy="311496"/>
            </a:xfrm>
            <a:custGeom>
              <a:avLst/>
              <a:gdLst/>
              <a:ahLst/>
              <a:cxnLst/>
              <a:rect l="l" t="t" r="r" b="b"/>
              <a:pathLst>
                <a:path w="39239" h="25958" extrusionOk="0">
                  <a:moveTo>
                    <a:pt x="19489" y="3973"/>
                  </a:moveTo>
                  <a:cubicBezTo>
                    <a:pt x="21091" y="5485"/>
                    <a:pt x="21423" y="7287"/>
                    <a:pt x="21004" y="8476"/>
                  </a:cubicBezTo>
                  <a:cubicBezTo>
                    <a:pt x="20784" y="9105"/>
                    <a:pt x="20383" y="9446"/>
                    <a:pt x="19910" y="9446"/>
                  </a:cubicBezTo>
                  <a:cubicBezTo>
                    <a:pt x="19621" y="9446"/>
                    <a:pt x="19304" y="9319"/>
                    <a:pt x="18985" y="9050"/>
                  </a:cubicBezTo>
                  <a:cubicBezTo>
                    <a:pt x="17866" y="8116"/>
                    <a:pt x="18112" y="5916"/>
                    <a:pt x="19489" y="3973"/>
                  </a:cubicBezTo>
                  <a:close/>
                  <a:moveTo>
                    <a:pt x="31527" y="9651"/>
                  </a:moveTo>
                  <a:lnTo>
                    <a:pt x="31527" y="9651"/>
                  </a:lnTo>
                  <a:cubicBezTo>
                    <a:pt x="31272" y="11804"/>
                    <a:pt x="29968" y="13413"/>
                    <a:pt x="28208" y="13659"/>
                  </a:cubicBezTo>
                  <a:cubicBezTo>
                    <a:pt x="28093" y="13674"/>
                    <a:pt x="27976" y="13662"/>
                    <a:pt x="27894" y="13682"/>
                  </a:cubicBezTo>
                  <a:cubicBezTo>
                    <a:pt x="27417" y="13682"/>
                    <a:pt x="27411" y="13515"/>
                    <a:pt x="27405" y="13392"/>
                  </a:cubicBezTo>
                  <a:cubicBezTo>
                    <a:pt x="27364" y="12484"/>
                    <a:pt x="29075" y="10202"/>
                    <a:pt x="31527" y="9651"/>
                  </a:cubicBezTo>
                  <a:close/>
                  <a:moveTo>
                    <a:pt x="10914" y="15232"/>
                  </a:moveTo>
                  <a:cubicBezTo>
                    <a:pt x="11224" y="15232"/>
                    <a:pt x="11514" y="15516"/>
                    <a:pt x="11702" y="15754"/>
                  </a:cubicBezTo>
                  <a:cubicBezTo>
                    <a:pt x="12563" y="16835"/>
                    <a:pt x="12783" y="18027"/>
                    <a:pt x="12305" y="19020"/>
                  </a:cubicBezTo>
                  <a:cubicBezTo>
                    <a:pt x="11793" y="20081"/>
                    <a:pt x="10562" y="20749"/>
                    <a:pt x="9077" y="20778"/>
                  </a:cubicBezTo>
                  <a:cubicBezTo>
                    <a:pt x="8763" y="18824"/>
                    <a:pt x="9320" y="16741"/>
                    <a:pt x="10093" y="15768"/>
                  </a:cubicBezTo>
                  <a:cubicBezTo>
                    <a:pt x="10372" y="15423"/>
                    <a:pt x="10662" y="15232"/>
                    <a:pt x="10914" y="15232"/>
                  </a:cubicBezTo>
                  <a:close/>
                  <a:moveTo>
                    <a:pt x="23948" y="16814"/>
                  </a:moveTo>
                  <a:cubicBezTo>
                    <a:pt x="24048" y="16814"/>
                    <a:pt x="24294" y="16993"/>
                    <a:pt x="24508" y="17670"/>
                  </a:cubicBezTo>
                  <a:cubicBezTo>
                    <a:pt x="25000" y="19228"/>
                    <a:pt x="24710" y="20711"/>
                    <a:pt x="23693" y="21903"/>
                  </a:cubicBezTo>
                  <a:cubicBezTo>
                    <a:pt x="22738" y="20265"/>
                    <a:pt x="22811" y="18499"/>
                    <a:pt x="23333" y="17459"/>
                  </a:cubicBezTo>
                  <a:cubicBezTo>
                    <a:pt x="23570" y="16984"/>
                    <a:pt x="23831" y="16814"/>
                    <a:pt x="23948" y="16814"/>
                  </a:cubicBezTo>
                  <a:close/>
                  <a:moveTo>
                    <a:pt x="24469" y="1123"/>
                  </a:moveTo>
                  <a:cubicBezTo>
                    <a:pt x="25467" y="1123"/>
                    <a:pt x="26479" y="1413"/>
                    <a:pt x="27440" y="2016"/>
                  </a:cubicBezTo>
                  <a:cubicBezTo>
                    <a:pt x="29922" y="3578"/>
                    <a:pt x="31436" y="5986"/>
                    <a:pt x="31562" y="8529"/>
                  </a:cubicBezTo>
                  <a:cubicBezTo>
                    <a:pt x="28568" y="9062"/>
                    <a:pt x="26236" y="11819"/>
                    <a:pt x="26309" y="13442"/>
                  </a:cubicBezTo>
                  <a:cubicBezTo>
                    <a:pt x="26339" y="14090"/>
                    <a:pt x="26769" y="14778"/>
                    <a:pt x="27894" y="14778"/>
                  </a:cubicBezTo>
                  <a:cubicBezTo>
                    <a:pt x="28035" y="14778"/>
                    <a:pt x="28190" y="14766"/>
                    <a:pt x="28357" y="14743"/>
                  </a:cubicBezTo>
                  <a:cubicBezTo>
                    <a:pt x="30695" y="14418"/>
                    <a:pt x="32403" y="12308"/>
                    <a:pt x="32637" y="9534"/>
                  </a:cubicBezTo>
                  <a:cubicBezTo>
                    <a:pt x="33959" y="9551"/>
                    <a:pt x="35192" y="10149"/>
                    <a:pt x="36305" y="11315"/>
                  </a:cubicBezTo>
                  <a:cubicBezTo>
                    <a:pt x="38195" y="13293"/>
                    <a:pt x="37756" y="15663"/>
                    <a:pt x="37055" y="17300"/>
                  </a:cubicBezTo>
                  <a:cubicBezTo>
                    <a:pt x="35453" y="21051"/>
                    <a:pt x="30956" y="24464"/>
                    <a:pt x="27622" y="24464"/>
                  </a:cubicBezTo>
                  <a:cubicBezTo>
                    <a:pt x="26716" y="24464"/>
                    <a:pt x="25940" y="24218"/>
                    <a:pt x="25319" y="23728"/>
                  </a:cubicBezTo>
                  <a:cubicBezTo>
                    <a:pt x="24956" y="23444"/>
                    <a:pt x="24633" y="23139"/>
                    <a:pt x="24349" y="22814"/>
                  </a:cubicBezTo>
                  <a:cubicBezTo>
                    <a:pt x="25744" y="21308"/>
                    <a:pt x="26183" y="19342"/>
                    <a:pt x="25550" y="17339"/>
                  </a:cubicBezTo>
                  <a:cubicBezTo>
                    <a:pt x="25105" y="15929"/>
                    <a:pt x="24355" y="15718"/>
                    <a:pt x="23948" y="15718"/>
                  </a:cubicBezTo>
                  <a:cubicBezTo>
                    <a:pt x="23333" y="15718"/>
                    <a:pt x="22753" y="16173"/>
                    <a:pt x="22354" y="16966"/>
                  </a:cubicBezTo>
                  <a:cubicBezTo>
                    <a:pt x="21651" y="18367"/>
                    <a:pt x="21572" y="20623"/>
                    <a:pt x="22882" y="22676"/>
                  </a:cubicBezTo>
                  <a:cubicBezTo>
                    <a:pt x="21528" y="23734"/>
                    <a:pt x="18970" y="24859"/>
                    <a:pt x="14218" y="24862"/>
                  </a:cubicBezTo>
                  <a:lnTo>
                    <a:pt x="13999" y="24859"/>
                  </a:lnTo>
                  <a:cubicBezTo>
                    <a:pt x="11121" y="24839"/>
                    <a:pt x="9875" y="23343"/>
                    <a:pt x="9350" y="21865"/>
                  </a:cubicBezTo>
                  <a:lnTo>
                    <a:pt x="9350" y="21865"/>
                  </a:lnTo>
                  <a:cubicBezTo>
                    <a:pt x="11143" y="21753"/>
                    <a:pt x="12631" y="20869"/>
                    <a:pt x="13290" y="19495"/>
                  </a:cubicBezTo>
                  <a:cubicBezTo>
                    <a:pt x="13961" y="18109"/>
                    <a:pt x="13694" y="16495"/>
                    <a:pt x="12560" y="15071"/>
                  </a:cubicBezTo>
                  <a:cubicBezTo>
                    <a:pt x="11945" y="14300"/>
                    <a:pt x="11327" y="14139"/>
                    <a:pt x="10914" y="14139"/>
                  </a:cubicBezTo>
                  <a:cubicBezTo>
                    <a:pt x="10313" y="14139"/>
                    <a:pt x="9733" y="14465"/>
                    <a:pt x="9238" y="15086"/>
                  </a:cubicBezTo>
                  <a:cubicBezTo>
                    <a:pt x="8215" y="16369"/>
                    <a:pt x="7712" y="18669"/>
                    <a:pt x="7961" y="20693"/>
                  </a:cubicBezTo>
                  <a:cubicBezTo>
                    <a:pt x="6692" y="20476"/>
                    <a:pt x="5347" y="19864"/>
                    <a:pt x="4032" y="18900"/>
                  </a:cubicBezTo>
                  <a:cubicBezTo>
                    <a:pt x="1032" y="16703"/>
                    <a:pt x="1647" y="13594"/>
                    <a:pt x="2051" y="12361"/>
                  </a:cubicBezTo>
                  <a:cubicBezTo>
                    <a:pt x="2930" y="9677"/>
                    <a:pt x="5289" y="7495"/>
                    <a:pt x="7310" y="7495"/>
                  </a:cubicBezTo>
                  <a:cubicBezTo>
                    <a:pt x="7799" y="7495"/>
                    <a:pt x="8262" y="7621"/>
                    <a:pt x="8681" y="7873"/>
                  </a:cubicBezTo>
                  <a:cubicBezTo>
                    <a:pt x="8767" y="7924"/>
                    <a:pt x="8863" y="7950"/>
                    <a:pt x="8960" y="7950"/>
                  </a:cubicBezTo>
                  <a:cubicBezTo>
                    <a:pt x="9066" y="7950"/>
                    <a:pt x="9172" y="7919"/>
                    <a:pt x="9264" y="7858"/>
                  </a:cubicBezTo>
                  <a:cubicBezTo>
                    <a:pt x="9440" y="7744"/>
                    <a:pt x="9534" y="7536"/>
                    <a:pt x="9505" y="7325"/>
                  </a:cubicBezTo>
                  <a:cubicBezTo>
                    <a:pt x="9502" y="7296"/>
                    <a:pt x="9086" y="4228"/>
                    <a:pt x="10539" y="2555"/>
                  </a:cubicBezTo>
                  <a:cubicBezTo>
                    <a:pt x="11162" y="1838"/>
                    <a:pt x="12051" y="1481"/>
                    <a:pt x="13201" y="1481"/>
                  </a:cubicBezTo>
                  <a:cubicBezTo>
                    <a:pt x="13991" y="1481"/>
                    <a:pt x="14904" y="1650"/>
                    <a:pt x="15938" y="1987"/>
                  </a:cubicBezTo>
                  <a:cubicBezTo>
                    <a:pt x="16975" y="2324"/>
                    <a:pt x="17881" y="2760"/>
                    <a:pt x="18636" y="3285"/>
                  </a:cubicBezTo>
                  <a:cubicBezTo>
                    <a:pt x="17066" y="5482"/>
                    <a:pt x="16518" y="8415"/>
                    <a:pt x="18282" y="9891"/>
                  </a:cubicBezTo>
                  <a:cubicBezTo>
                    <a:pt x="18815" y="10337"/>
                    <a:pt x="19369" y="10565"/>
                    <a:pt x="19925" y="10565"/>
                  </a:cubicBezTo>
                  <a:cubicBezTo>
                    <a:pt x="20854" y="10565"/>
                    <a:pt x="21663" y="9903"/>
                    <a:pt x="22038" y="8839"/>
                  </a:cubicBezTo>
                  <a:cubicBezTo>
                    <a:pt x="22583" y="7293"/>
                    <a:pt x="22193" y="4984"/>
                    <a:pt x="20186" y="3124"/>
                  </a:cubicBezTo>
                  <a:cubicBezTo>
                    <a:pt x="21415" y="1819"/>
                    <a:pt x="22924" y="1123"/>
                    <a:pt x="24469" y="1123"/>
                  </a:cubicBezTo>
                  <a:close/>
                  <a:moveTo>
                    <a:pt x="24464" y="1"/>
                  </a:moveTo>
                  <a:cubicBezTo>
                    <a:pt x="22612" y="1"/>
                    <a:pt x="20766" y="882"/>
                    <a:pt x="19331" y="2435"/>
                  </a:cubicBezTo>
                  <a:cubicBezTo>
                    <a:pt x="18472" y="1826"/>
                    <a:pt x="17447" y="1325"/>
                    <a:pt x="16278" y="947"/>
                  </a:cubicBezTo>
                  <a:cubicBezTo>
                    <a:pt x="15140" y="576"/>
                    <a:pt x="14111" y="392"/>
                    <a:pt x="13199" y="392"/>
                  </a:cubicBezTo>
                  <a:cubicBezTo>
                    <a:pt x="11718" y="392"/>
                    <a:pt x="10545" y="878"/>
                    <a:pt x="9713" y="1838"/>
                  </a:cubicBezTo>
                  <a:cubicBezTo>
                    <a:pt x="8482" y="3255"/>
                    <a:pt x="8327" y="5344"/>
                    <a:pt x="8353" y="6543"/>
                  </a:cubicBezTo>
                  <a:cubicBezTo>
                    <a:pt x="8019" y="6449"/>
                    <a:pt x="7671" y="6399"/>
                    <a:pt x="7310" y="6399"/>
                  </a:cubicBezTo>
                  <a:cubicBezTo>
                    <a:pt x="4808" y="6399"/>
                    <a:pt x="2043" y="8869"/>
                    <a:pt x="1011" y="12018"/>
                  </a:cubicBezTo>
                  <a:cubicBezTo>
                    <a:pt x="1" y="15109"/>
                    <a:pt x="865" y="17939"/>
                    <a:pt x="3384" y="19785"/>
                  </a:cubicBezTo>
                  <a:cubicBezTo>
                    <a:pt x="4975" y="20951"/>
                    <a:pt x="6628" y="21654"/>
                    <a:pt x="8189" y="21830"/>
                  </a:cubicBezTo>
                  <a:cubicBezTo>
                    <a:pt x="8942" y="24437"/>
                    <a:pt x="11034" y="25934"/>
                    <a:pt x="13990" y="25955"/>
                  </a:cubicBezTo>
                  <a:lnTo>
                    <a:pt x="14218" y="25955"/>
                  </a:lnTo>
                  <a:lnTo>
                    <a:pt x="14221" y="25958"/>
                  </a:lnTo>
                  <a:cubicBezTo>
                    <a:pt x="18314" y="25955"/>
                    <a:pt x="21516" y="25126"/>
                    <a:pt x="23541" y="23552"/>
                  </a:cubicBezTo>
                  <a:cubicBezTo>
                    <a:pt x="23866" y="23922"/>
                    <a:pt x="24235" y="24270"/>
                    <a:pt x="24642" y="24590"/>
                  </a:cubicBezTo>
                  <a:cubicBezTo>
                    <a:pt x="25463" y="25234"/>
                    <a:pt x="26465" y="25559"/>
                    <a:pt x="27622" y="25559"/>
                  </a:cubicBezTo>
                  <a:cubicBezTo>
                    <a:pt x="31404" y="25559"/>
                    <a:pt x="36282" y="21903"/>
                    <a:pt x="38063" y="17731"/>
                  </a:cubicBezTo>
                  <a:cubicBezTo>
                    <a:pt x="39238" y="14986"/>
                    <a:pt x="38895" y="12437"/>
                    <a:pt x="37096" y="10559"/>
                  </a:cubicBezTo>
                  <a:cubicBezTo>
                    <a:pt x="35772" y="9173"/>
                    <a:pt x="34278" y="8459"/>
                    <a:pt x="32655" y="8438"/>
                  </a:cubicBezTo>
                  <a:cubicBezTo>
                    <a:pt x="32500" y="5549"/>
                    <a:pt x="30800" y="2837"/>
                    <a:pt x="28023" y="1090"/>
                  </a:cubicBezTo>
                  <a:cubicBezTo>
                    <a:pt x="26875" y="367"/>
                    <a:pt x="25676" y="1"/>
                    <a:pt x="24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44" name="Google Shape;844;p39"/>
          <p:cNvGrpSpPr/>
          <p:nvPr/>
        </p:nvGrpSpPr>
        <p:grpSpPr>
          <a:xfrm>
            <a:off x="7125347" y="4943104"/>
            <a:ext cx="697311" cy="415296"/>
            <a:chOff x="6231460" y="3581477"/>
            <a:chExt cx="522983" cy="311472"/>
          </a:xfrm>
        </p:grpSpPr>
        <p:sp>
          <p:nvSpPr>
            <p:cNvPr id="845" name="Google Shape;845;p39"/>
            <p:cNvSpPr/>
            <p:nvPr/>
          </p:nvSpPr>
          <p:spPr>
            <a:xfrm>
              <a:off x="6231460" y="3588053"/>
              <a:ext cx="522983" cy="298332"/>
            </a:xfrm>
            <a:custGeom>
              <a:avLst/>
              <a:gdLst/>
              <a:ahLst/>
              <a:cxnLst/>
              <a:rect l="l" t="t" r="r" b="b"/>
              <a:pathLst>
                <a:path w="43591" h="24861" extrusionOk="0">
                  <a:moveTo>
                    <a:pt x="26430" y="1"/>
                  </a:moveTo>
                  <a:cubicBezTo>
                    <a:pt x="24398" y="1"/>
                    <a:pt x="22602" y="1138"/>
                    <a:pt x="21377" y="2630"/>
                  </a:cubicBezTo>
                  <a:lnTo>
                    <a:pt x="21377" y="2630"/>
                  </a:lnTo>
                  <a:cubicBezTo>
                    <a:pt x="20547" y="1964"/>
                    <a:pt x="19463" y="1369"/>
                    <a:pt x="18077" y="918"/>
                  </a:cubicBezTo>
                  <a:cubicBezTo>
                    <a:pt x="16940" y="548"/>
                    <a:pt x="15980" y="388"/>
                    <a:pt x="15170" y="388"/>
                  </a:cubicBezTo>
                  <a:cubicBezTo>
                    <a:pt x="10014" y="388"/>
                    <a:pt x="10928" y="6856"/>
                    <a:pt x="10928" y="6856"/>
                  </a:cubicBezTo>
                  <a:cubicBezTo>
                    <a:pt x="10405" y="6543"/>
                    <a:pt x="9845" y="6400"/>
                    <a:pt x="9275" y="6400"/>
                  </a:cubicBezTo>
                  <a:cubicBezTo>
                    <a:pt x="4943" y="6400"/>
                    <a:pt x="1" y="14634"/>
                    <a:pt x="5675" y="18795"/>
                  </a:cubicBezTo>
                  <a:cubicBezTo>
                    <a:pt x="7459" y="20102"/>
                    <a:pt x="9149" y="20689"/>
                    <a:pt x="10590" y="20770"/>
                  </a:cubicBezTo>
                  <a:lnTo>
                    <a:pt x="10590" y="20770"/>
                  </a:lnTo>
                  <a:cubicBezTo>
                    <a:pt x="11088" y="22951"/>
                    <a:pt x="12653" y="24835"/>
                    <a:pt x="15962" y="24859"/>
                  </a:cubicBezTo>
                  <a:cubicBezTo>
                    <a:pt x="16037" y="24860"/>
                    <a:pt x="16113" y="24860"/>
                    <a:pt x="16188" y="24860"/>
                  </a:cubicBezTo>
                  <a:cubicBezTo>
                    <a:pt x="20790" y="24860"/>
                    <a:pt x="23864" y="23799"/>
                    <a:pt x="25581" y="22224"/>
                  </a:cubicBezTo>
                  <a:lnTo>
                    <a:pt x="25581" y="22224"/>
                  </a:lnTo>
                  <a:cubicBezTo>
                    <a:pt x="25940" y="22706"/>
                    <a:pt x="26391" y="23174"/>
                    <a:pt x="26948" y="23611"/>
                  </a:cubicBezTo>
                  <a:cubicBezTo>
                    <a:pt x="27701" y="24202"/>
                    <a:pt x="28608" y="24465"/>
                    <a:pt x="29591" y="24465"/>
                  </a:cubicBezTo>
                  <a:cubicBezTo>
                    <a:pt x="35315" y="24465"/>
                    <a:pt x="43590" y="15538"/>
                    <a:pt x="38670" y="10389"/>
                  </a:cubicBezTo>
                  <a:cubicBezTo>
                    <a:pt x="37315" y="8973"/>
                    <a:pt x="35884" y="8437"/>
                    <a:pt x="34544" y="8437"/>
                  </a:cubicBezTo>
                  <a:cubicBezTo>
                    <a:pt x="34390" y="8437"/>
                    <a:pt x="34238" y="8444"/>
                    <a:pt x="34086" y="8457"/>
                  </a:cubicBezTo>
                  <a:lnTo>
                    <a:pt x="34086" y="8457"/>
                  </a:lnTo>
                  <a:cubicBezTo>
                    <a:pt x="34132" y="5914"/>
                    <a:pt x="32851" y="2987"/>
                    <a:pt x="29699" y="1006"/>
                  </a:cubicBezTo>
                  <a:cubicBezTo>
                    <a:pt x="28577" y="301"/>
                    <a:pt x="27472" y="1"/>
                    <a:pt x="26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6" name="Google Shape;846;p39"/>
            <p:cNvSpPr/>
            <p:nvPr/>
          </p:nvSpPr>
          <p:spPr>
            <a:xfrm>
              <a:off x="6255083" y="3581477"/>
              <a:ext cx="470758" cy="311472"/>
            </a:xfrm>
            <a:custGeom>
              <a:avLst/>
              <a:gdLst/>
              <a:ahLst/>
              <a:cxnLst/>
              <a:rect l="l" t="t" r="r" b="b"/>
              <a:pathLst>
                <a:path w="39238" h="25956" extrusionOk="0">
                  <a:moveTo>
                    <a:pt x="19489" y="3973"/>
                  </a:moveTo>
                  <a:cubicBezTo>
                    <a:pt x="21091" y="5485"/>
                    <a:pt x="21422" y="7287"/>
                    <a:pt x="21003" y="8476"/>
                  </a:cubicBezTo>
                  <a:cubicBezTo>
                    <a:pt x="20782" y="9105"/>
                    <a:pt x="20382" y="9447"/>
                    <a:pt x="19909" y="9447"/>
                  </a:cubicBezTo>
                  <a:cubicBezTo>
                    <a:pt x="19619" y="9447"/>
                    <a:pt x="19302" y="9319"/>
                    <a:pt x="18982" y="9051"/>
                  </a:cubicBezTo>
                  <a:cubicBezTo>
                    <a:pt x="17866" y="8116"/>
                    <a:pt x="18112" y="5916"/>
                    <a:pt x="19489" y="3973"/>
                  </a:cubicBezTo>
                  <a:close/>
                  <a:moveTo>
                    <a:pt x="31524" y="9651"/>
                  </a:moveTo>
                  <a:lnTo>
                    <a:pt x="31524" y="9651"/>
                  </a:lnTo>
                  <a:cubicBezTo>
                    <a:pt x="31272" y="11805"/>
                    <a:pt x="29968" y="13413"/>
                    <a:pt x="28205" y="13659"/>
                  </a:cubicBezTo>
                  <a:cubicBezTo>
                    <a:pt x="28093" y="13674"/>
                    <a:pt x="27976" y="13662"/>
                    <a:pt x="27891" y="13683"/>
                  </a:cubicBezTo>
                  <a:cubicBezTo>
                    <a:pt x="27416" y="13683"/>
                    <a:pt x="27408" y="13516"/>
                    <a:pt x="27402" y="13392"/>
                  </a:cubicBezTo>
                  <a:cubicBezTo>
                    <a:pt x="27361" y="12484"/>
                    <a:pt x="29075" y="10202"/>
                    <a:pt x="31524" y="9651"/>
                  </a:cubicBezTo>
                  <a:close/>
                  <a:moveTo>
                    <a:pt x="10913" y="15232"/>
                  </a:moveTo>
                  <a:cubicBezTo>
                    <a:pt x="11221" y="15232"/>
                    <a:pt x="11514" y="15516"/>
                    <a:pt x="11702" y="15754"/>
                  </a:cubicBezTo>
                  <a:cubicBezTo>
                    <a:pt x="12563" y="16835"/>
                    <a:pt x="12783" y="18027"/>
                    <a:pt x="12302" y="19020"/>
                  </a:cubicBezTo>
                  <a:cubicBezTo>
                    <a:pt x="11792" y="20081"/>
                    <a:pt x="10562" y="20749"/>
                    <a:pt x="9077" y="20778"/>
                  </a:cubicBezTo>
                  <a:cubicBezTo>
                    <a:pt x="8763" y="18824"/>
                    <a:pt x="9317" y="16741"/>
                    <a:pt x="10093" y="15768"/>
                  </a:cubicBezTo>
                  <a:cubicBezTo>
                    <a:pt x="10369" y="15423"/>
                    <a:pt x="10662" y="15232"/>
                    <a:pt x="10913" y="15232"/>
                  </a:cubicBezTo>
                  <a:close/>
                  <a:moveTo>
                    <a:pt x="23945" y="16811"/>
                  </a:moveTo>
                  <a:cubicBezTo>
                    <a:pt x="24044" y="16811"/>
                    <a:pt x="24290" y="16993"/>
                    <a:pt x="24504" y="17670"/>
                  </a:cubicBezTo>
                  <a:cubicBezTo>
                    <a:pt x="24997" y="19228"/>
                    <a:pt x="24707" y="20711"/>
                    <a:pt x="23693" y="21903"/>
                  </a:cubicBezTo>
                  <a:cubicBezTo>
                    <a:pt x="22738" y="20266"/>
                    <a:pt x="22808" y="18499"/>
                    <a:pt x="23332" y="17459"/>
                  </a:cubicBezTo>
                  <a:cubicBezTo>
                    <a:pt x="23570" y="16984"/>
                    <a:pt x="23831" y="16814"/>
                    <a:pt x="23945" y="16814"/>
                  </a:cubicBezTo>
                  <a:lnTo>
                    <a:pt x="23945" y="16811"/>
                  </a:lnTo>
                  <a:close/>
                  <a:moveTo>
                    <a:pt x="24469" y="1123"/>
                  </a:moveTo>
                  <a:cubicBezTo>
                    <a:pt x="25467" y="1123"/>
                    <a:pt x="26479" y="1413"/>
                    <a:pt x="27440" y="2016"/>
                  </a:cubicBezTo>
                  <a:cubicBezTo>
                    <a:pt x="29921" y="3578"/>
                    <a:pt x="31436" y="5986"/>
                    <a:pt x="31562" y="8526"/>
                  </a:cubicBezTo>
                  <a:cubicBezTo>
                    <a:pt x="28568" y="9062"/>
                    <a:pt x="26236" y="11819"/>
                    <a:pt x="26309" y="13442"/>
                  </a:cubicBezTo>
                  <a:cubicBezTo>
                    <a:pt x="26338" y="14090"/>
                    <a:pt x="26769" y="14778"/>
                    <a:pt x="27891" y="14778"/>
                  </a:cubicBezTo>
                  <a:lnTo>
                    <a:pt x="27894" y="14778"/>
                  </a:lnTo>
                  <a:cubicBezTo>
                    <a:pt x="28035" y="14778"/>
                    <a:pt x="28190" y="14766"/>
                    <a:pt x="28357" y="14743"/>
                  </a:cubicBezTo>
                  <a:cubicBezTo>
                    <a:pt x="30695" y="14418"/>
                    <a:pt x="32403" y="12306"/>
                    <a:pt x="32637" y="9531"/>
                  </a:cubicBezTo>
                  <a:cubicBezTo>
                    <a:pt x="33959" y="9552"/>
                    <a:pt x="35189" y="10149"/>
                    <a:pt x="36302" y="11315"/>
                  </a:cubicBezTo>
                  <a:cubicBezTo>
                    <a:pt x="38195" y="13293"/>
                    <a:pt x="37755" y="15660"/>
                    <a:pt x="37055" y="17301"/>
                  </a:cubicBezTo>
                  <a:cubicBezTo>
                    <a:pt x="35453" y="21051"/>
                    <a:pt x="30956" y="24464"/>
                    <a:pt x="27622" y="24464"/>
                  </a:cubicBezTo>
                  <a:cubicBezTo>
                    <a:pt x="26716" y="24464"/>
                    <a:pt x="25940" y="24218"/>
                    <a:pt x="25316" y="23728"/>
                  </a:cubicBezTo>
                  <a:cubicBezTo>
                    <a:pt x="24956" y="23444"/>
                    <a:pt x="24630" y="23137"/>
                    <a:pt x="24349" y="22811"/>
                  </a:cubicBezTo>
                  <a:cubicBezTo>
                    <a:pt x="25744" y="21309"/>
                    <a:pt x="26180" y="19343"/>
                    <a:pt x="25550" y="17339"/>
                  </a:cubicBezTo>
                  <a:cubicBezTo>
                    <a:pt x="25105" y="15927"/>
                    <a:pt x="24355" y="15719"/>
                    <a:pt x="23945" y="15719"/>
                  </a:cubicBezTo>
                  <a:cubicBezTo>
                    <a:pt x="23332" y="15719"/>
                    <a:pt x="22752" y="16173"/>
                    <a:pt x="22354" y="16967"/>
                  </a:cubicBezTo>
                  <a:cubicBezTo>
                    <a:pt x="21651" y="18367"/>
                    <a:pt x="21572" y="20623"/>
                    <a:pt x="22881" y="22674"/>
                  </a:cubicBezTo>
                  <a:cubicBezTo>
                    <a:pt x="21528" y="23734"/>
                    <a:pt x="18970" y="24859"/>
                    <a:pt x="14218" y="24859"/>
                  </a:cubicBezTo>
                  <a:lnTo>
                    <a:pt x="13996" y="24859"/>
                  </a:lnTo>
                  <a:cubicBezTo>
                    <a:pt x="11120" y="24839"/>
                    <a:pt x="9875" y="23344"/>
                    <a:pt x="9350" y="21865"/>
                  </a:cubicBezTo>
                  <a:lnTo>
                    <a:pt x="9350" y="21865"/>
                  </a:lnTo>
                  <a:cubicBezTo>
                    <a:pt x="11140" y="21753"/>
                    <a:pt x="12630" y="20866"/>
                    <a:pt x="13289" y="19495"/>
                  </a:cubicBezTo>
                  <a:cubicBezTo>
                    <a:pt x="13960" y="18109"/>
                    <a:pt x="13691" y="16495"/>
                    <a:pt x="12557" y="15071"/>
                  </a:cubicBezTo>
                  <a:cubicBezTo>
                    <a:pt x="11945" y="14301"/>
                    <a:pt x="11324" y="14137"/>
                    <a:pt x="10913" y="14137"/>
                  </a:cubicBezTo>
                  <a:cubicBezTo>
                    <a:pt x="10313" y="14137"/>
                    <a:pt x="9733" y="14465"/>
                    <a:pt x="9238" y="15086"/>
                  </a:cubicBezTo>
                  <a:cubicBezTo>
                    <a:pt x="8215" y="16369"/>
                    <a:pt x="7711" y="18669"/>
                    <a:pt x="7957" y="20690"/>
                  </a:cubicBezTo>
                  <a:cubicBezTo>
                    <a:pt x="6689" y="20474"/>
                    <a:pt x="5347" y="19864"/>
                    <a:pt x="4032" y="18900"/>
                  </a:cubicBezTo>
                  <a:cubicBezTo>
                    <a:pt x="1032" y="16703"/>
                    <a:pt x="1647" y="13595"/>
                    <a:pt x="2051" y="12358"/>
                  </a:cubicBezTo>
                  <a:cubicBezTo>
                    <a:pt x="2930" y="9678"/>
                    <a:pt x="5288" y="7495"/>
                    <a:pt x="7307" y="7495"/>
                  </a:cubicBezTo>
                  <a:cubicBezTo>
                    <a:pt x="7799" y="7495"/>
                    <a:pt x="8262" y="7621"/>
                    <a:pt x="8681" y="7873"/>
                  </a:cubicBezTo>
                  <a:cubicBezTo>
                    <a:pt x="8766" y="7925"/>
                    <a:pt x="8863" y="7950"/>
                    <a:pt x="8960" y="7950"/>
                  </a:cubicBezTo>
                  <a:cubicBezTo>
                    <a:pt x="9066" y="7950"/>
                    <a:pt x="9172" y="7920"/>
                    <a:pt x="9264" y="7858"/>
                  </a:cubicBezTo>
                  <a:cubicBezTo>
                    <a:pt x="9440" y="7741"/>
                    <a:pt x="9534" y="7536"/>
                    <a:pt x="9504" y="7325"/>
                  </a:cubicBezTo>
                  <a:cubicBezTo>
                    <a:pt x="9498" y="7296"/>
                    <a:pt x="9085" y="4228"/>
                    <a:pt x="10538" y="2555"/>
                  </a:cubicBezTo>
                  <a:cubicBezTo>
                    <a:pt x="11162" y="1839"/>
                    <a:pt x="12051" y="1482"/>
                    <a:pt x="13200" y="1482"/>
                  </a:cubicBezTo>
                  <a:cubicBezTo>
                    <a:pt x="13991" y="1482"/>
                    <a:pt x="14904" y="1650"/>
                    <a:pt x="15938" y="1987"/>
                  </a:cubicBezTo>
                  <a:cubicBezTo>
                    <a:pt x="16975" y="2324"/>
                    <a:pt x="17880" y="2761"/>
                    <a:pt x="18636" y="3285"/>
                  </a:cubicBezTo>
                  <a:cubicBezTo>
                    <a:pt x="17066" y="5482"/>
                    <a:pt x="16515" y="8415"/>
                    <a:pt x="18279" y="9891"/>
                  </a:cubicBezTo>
                  <a:cubicBezTo>
                    <a:pt x="18815" y="10337"/>
                    <a:pt x="19366" y="10565"/>
                    <a:pt x="19925" y="10565"/>
                  </a:cubicBezTo>
                  <a:cubicBezTo>
                    <a:pt x="20854" y="10562"/>
                    <a:pt x="21663" y="9903"/>
                    <a:pt x="22038" y="8837"/>
                  </a:cubicBezTo>
                  <a:cubicBezTo>
                    <a:pt x="22580" y="7293"/>
                    <a:pt x="22193" y="4984"/>
                    <a:pt x="20183" y="3124"/>
                  </a:cubicBezTo>
                  <a:cubicBezTo>
                    <a:pt x="21413" y="1819"/>
                    <a:pt x="22924" y="1123"/>
                    <a:pt x="24469" y="1123"/>
                  </a:cubicBezTo>
                  <a:close/>
                  <a:moveTo>
                    <a:pt x="24460" y="1"/>
                  </a:moveTo>
                  <a:cubicBezTo>
                    <a:pt x="22609" y="1"/>
                    <a:pt x="20766" y="883"/>
                    <a:pt x="19331" y="2435"/>
                  </a:cubicBezTo>
                  <a:cubicBezTo>
                    <a:pt x="18472" y="1826"/>
                    <a:pt x="17447" y="1325"/>
                    <a:pt x="16278" y="947"/>
                  </a:cubicBezTo>
                  <a:cubicBezTo>
                    <a:pt x="15139" y="577"/>
                    <a:pt x="14111" y="393"/>
                    <a:pt x="13199" y="393"/>
                  </a:cubicBezTo>
                  <a:cubicBezTo>
                    <a:pt x="11717" y="393"/>
                    <a:pt x="10545" y="878"/>
                    <a:pt x="9712" y="1838"/>
                  </a:cubicBezTo>
                  <a:cubicBezTo>
                    <a:pt x="8482" y="3256"/>
                    <a:pt x="8324" y="5345"/>
                    <a:pt x="8353" y="6543"/>
                  </a:cubicBezTo>
                  <a:cubicBezTo>
                    <a:pt x="8016" y="6446"/>
                    <a:pt x="7667" y="6399"/>
                    <a:pt x="7307" y="6399"/>
                  </a:cubicBezTo>
                  <a:cubicBezTo>
                    <a:pt x="4808" y="6399"/>
                    <a:pt x="2042" y="8869"/>
                    <a:pt x="1011" y="12018"/>
                  </a:cubicBezTo>
                  <a:cubicBezTo>
                    <a:pt x="0" y="15109"/>
                    <a:pt x="865" y="17939"/>
                    <a:pt x="3384" y="19785"/>
                  </a:cubicBezTo>
                  <a:cubicBezTo>
                    <a:pt x="4975" y="20951"/>
                    <a:pt x="6627" y="21654"/>
                    <a:pt x="8189" y="21830"/>
                  </a:cubicBezTo>
                  <a:cubicBezTo>
                    <a:pt x="8942" y="24437"/>
                    <a:pt x="11034" y="25935"/>
                    <a:pt x="13990" y="25955"/>
                  </a:cubicBezTo>
                  <a:lnTo>
                    <a:pt x="14218" y="25955"/>
                  </a:lnTo>
                  <a:cubicBezTo>
                    <a:pt x="18311" y="25955"/>
                    <a:pt x="21516" y="25126"/>
                    <a:pt x="23540" y="23550"/>
                  </a:cubicBezTo>
                  <a:cubicBezTo>
                    <a:pt x="23866" y="23922"/>
                    <a:pt x="24232" y="24268"/>
                    <a:pt x="24642" y="24590"/>
                  </a:cubicBezTo>
                  <a:cubicBezTo>
                    <a:pt x="25462" y="25234"/>
                    <a:pt x="26464" y="25560"/>
                    <a:pt x="27622" y="25560"/>
                  </a:cubicBezTo>
                  <a:cubicBezTo>
                    <a:pt x="31401" y="25560"/>
                    <a:pt x="36282" y="21900"/>
                    <a:pt x="38063" y="17731"/>
                  </a:cubicBezTo>
                  <a:cubicBezTo>
                    <a:pt x="39238" y="14986"/>
                    <a:pt x="38892" y="12437"/>
                    <a:pt x="37096" y="10559"/>
                  </a:cubicBezTo>
                  <a:cubicBezTo>
                    <a:pt x="35772" y="9174"/>
                    <a:pt x="34278" y="8459"/>
                    <a:pt x="32655" y="8438"/>
                  </a:cubicBezTo>
                  <a:cubicBezTo>
                    <a:pt x="32500" y="5550"/>
                    <a:pt x="30800" y="2837"/>
                    <a:pt x="28023" y="1091"/>
                  </a:cubicBezTo>
                  <a:cubicBezTo>
                    <a:pt x="26872" y="367"/>
                    <a:pt x="25676" y="1"/>
                    <a:pt x="244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47" name="Google Shape;847;p39"/>
          <p:cNvGrpSpPr/>
          <p:nvPr/>
        </p:nvGrpSpPr>
        <p:grpSpPr>
          <a:xfrm>
            <a:off x="6670983" y="3530880"/>
            <a:ext cx="697311" cy="415280"/>
            <a:chOff x="5814487" y="2598509"/>
            <a:chExt cx="522983" cy="311460"/>
          </a:xfrm>
        </p:grpSpPr>
        <p:sp>
          <p:nvSpPr>
            <p:cNvPr id="848" name="Google Shape;848;p39"/>
            <p:cNvSpPr/>
            <p:nvPr/>
          </p:nvSpPr>
          <p:spPr>
            <a:xfrm>
              <a:off x="5814487" y="2605085"/>
              <a:ext cx="522983" cy="298320"/>
            </a:xfrm>
            <a:custGeom>
              <a:avLst/>
              <a:gdLst/>
              <a:ahLst/>
              <a:cxnLst/>
              <a:rect l="l" t="t" r="r" b="b"/>
              <a:pathLst>
                <a:path w="43591" h="24860" extrusionOk="0">
                  <a:moveTo>
                    <a:pt x="26431" y="0"/>
                  </a:moveTo>
                  <a:cubicBezTo>
                    <a:pt x="24400" y="0"/>
                    <a:pt x="22604" y="1137"/>
                    <a:pt x="21379" y="2629"/>
                  </a:cubicBezTo>
                  <a:lnTo>
                    <a:pt x="21379" y="2629"/>
                  </a:lnTo>
                  <a:cubicBezTo>
                    <a:pt x="20548" y="1963"/>
                    <a:pt x="19464" y="1368"/>
                    <a:pt x="18077" y="917"/>
                  </a:cubicBezTo>
                  <a:cubicBezTo>
                    <a:pt x="16940" y="548"/>
                    <a:pt x="15980" y="388"/>
                    <a:pt x="15170" y="388"/>
                  </a:cubicBezTo>
                  <a:cubicBezTo>
                    <a:pt x="10015" y="388"/>
                    <a:pt x="10931" y="6856"/>
                    <a:pt x="10931" y="6856"/>
                  </a:cubicBezTo>
                  <a:cubicBezTo>
                    <a:pt x="10408" y="6542"/>
                    <a:pt x="9848" y="6399"/>
                    <a:pt x="9278" y="6399"/>
                  </a:cubicBezTo>
                  <a:cubicBezTo>
                    <a:pt x="4945" y="6399"/>
                    <a:pt x="1" y="14634"/>
                    <a:pt x="5675" y="18794"/>
                  </a:cubicBezTo>
                  <a:cubicBezTo>
                    <a:pt x="7460" y="20102"/>
                    <a:pt x="9150" y="20689"/>
                    <a:pt x="10592" y="20769"/>
                  </a:cubicBezTo>
                  <a:lnTo>
                    <a:pt x="10592" y="20769"/>
                  </a:lnTo>
                  <a:cubicBezTo>
                    <a:pt x="11090" y="22951"/>
                    <a:pt x="12654" y="24834"/>
                    <a:pt x="15962" y="24859"/>
                  </a:cubicBezTo>
                  <a:cubicBezTo>
                    <a:pt x="16037" y="24859"/>
                    <a:pt x="16113" y="24860"/>
                    <a:pt x="16188" y="24860"/>
                  </a:cubicBezTo>
                  <a:cubicBezTo>
                    <a:pt x="20791" y="24860"/>
                    <a:pt x="23865" y="23800"/>
                    <a:pt x="25583" y="22225"/>
                  </a:cubicBezTo>
                  <a:lnTo>
                    <a:pt x="25583" y="22225"/>
                  </a:lnTo>
                  <a:cubicBezTo>
                    <a:pt x="25941" y="22706"/>
                    <a:pt x="26391" y="23174"/>
                    <a:pt x="26948" y="23611"/>
                  </a:cubicBezTo>
                  <a:cubicBezTo>
                    <a:pt x="27701" y="24201"/>
                    <a:pt x="28608" y="24465"/>
                    <a:pt x="29591" y="24465"/>
                  </a:cubicBezTo>
                  <a:cubicBezTo>
                    <a:pt x="35315" y="24465"/>
                    <a:pt x="43590" y="15537"/>
                    <a:pt x="38670" y="10389"/>
                  </a:cubicBezTo>
                  <a:cubicBezTo>
                    <a:pt x="37316" y="8973"/>
                    <a:pt x="35885" y="8436"/>
                    <a:pt x="34545" y="8436"/>
                  </a:cubicBezTo>
                  <a:cubicBezTo>
                    <a:pt x="34391" y="8436"/>
                    <a:pt x="34238" y="8443"/>
                    <a:pt x="34087" y="8457"/>
                  </a:cubicBezTo>
                  <a:lnTo>
                    <a:pt x="34087" y="8457"/>
                  </a:lnTo>
                  <a:cubicBezTo>
                    <a:pt x="34132" y="5913"/>
                    <a:pt x="32851" y="2986"/>
                    <a:pt x="29699" y="1005"/>
                  </a:cubicBezTo>
                  <a:cubicBezTo>
                    <a:pt x="28578" y="300"/>
                    <a:pt x="27473" y="0"/>
                    <a:pt x="264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9" name="Google Shape;849;p39"/>
            <p:cNvSpPr/>
            <p:nvPr/>
          </p:nvSpPr>
          <p:spPr>
            <a:xfrm>
              <a:off x="5838110" y="2598509"/>
              <a:ext cx="470758" cy="311460"/>
            </a:xfrm>
            <a:custGeom>
              <a:avLst/>
              <a:gdLst/>
              <a:ahLst/>
              <a:cxnLst/>
              <a:rect l="l" t="t" r="r" b="b"/>
              <a:pathLst>
                <a:path w="39238" h="25955" extrusionOk="0">
                  <a:moveTo>
                    <a:pt x="19489" y="3973"/>
                  </a:moveTo>
                  <a:cubicBezTo>
                    <a:pt x="21091" y="5485"/>
                    <a:pt x="21422" y="7286"/>
                    <a:pt x="21003" y="8473"/>
                  </a:cubicBezTo>
                  <a:cubicBezTo>
                    <a:pt x="20787" y="9097"/>
                    <a:pt x="20382" y="9466"/>
                    <a:pt x="19925" y="9466"/>
                  </a:cubicBezTo>
                  <a:cubicBezTo>
                    <a:pt x="19635" y="9466"/>
                    <a:pt x="19310" y="9323"/>
                    <a:pt x="18982" y="9050"/>
                  </a:cubicBezTo>
                  <a:cubicBezTo>
                    <a:pt x="17866" y="8116"/>
                    <a:pt x="18112" y="5912"/>
                    <a:pt x="19489" y="3973"/>
                  </a:cubicBezTo>
                  <a:close/>
                  <a:moveTo>
                    <a:pt x="31527" y="9651"/>
                  </a:moveTo>
                  <a:lnTo>
                    <a:pt x="31527" y="9651"/>
                  </a:lnTo>
                  <a:cubicBezTo>
                    <a:pt x="31272" y="11804"/>
                    <a:pt x="29968" y="13412"/>
                    <a:pt x="28207" y="13659"/>
                  </a:cubicBezTo>
                  <a:cubicBezTo>
                    <a:pt x="28093" y="13673"/>
                    <a:pt x="27935" y="13667"/>
                    <a:pt x="27891" y="13682"/>
                  </a:cubicBezTo>
                  <a:cubicBezTo>
                    <a:pt x="27416" y="13682"/>
                    <a:pt x="27408" y="13515"/>
                    <a:pt x="27405" y="13392"/>
                  </a:cubicBezTo>
                  <a:cubicBezTo>
                    <a:pt x="27361" y="12484"/>
                    <a:pt x="29075" y="10201"/>
                    <a:pt x="31527" y="9651"/>
                  </a:cubicBezTo>
                  <a:close/>
                  <a:moveTo>
                    <a:pt x="10913" y="15232"/>
                  </a:moveTo>
                  <a:cubicBezTo>
                    <a:pt x="11224" y="15232"/>
                    <a:pt x="11514" y="15516"/>
                    <a:pt x="11702" y="15753"/>
                  </a:cubicBezTo>
                  <a:cubicBezTo>
                    <a:pt x="12563" y="16834"/>
                    <a:pt x="12783" y="18024"/>
                    <a:pt x="12305" y="19020"/>
                  </a:cubicBezTo>
                  <a:cubicBezTo>
                    <a:pt x="11792" y="20080"/>
                    <a:pt x="10562" y="20745"/>
                    <a:pt x="9077" y="20778"/>
                  </a:cubicBezTo>
                  <a:cubicBezTo>
                    <a:pt x="8763" y="18821"/>
                    <a:pt x="9320" y="16741"/>
                    <a:pt x="10093" y="15768"/>
                  </a:cubicBezTo>
                  <a:cubicBezTo>
                    <a:pt x="10369" y="15422"/>
                    <a:pt x="10662" y="15232"/>
                    <a:pt x="10913" y="15232"/>
                  </a:cubicBezTo>
                  <a:close/>
                  <a:moveTo>
                    <a:pt x="23948" y="16811"/>
                  </a:moveTo>
                  <a:cubicBezTo>
                    <a:pt x="24047" y="16811"/>
                    <a:pt x="24293" y="16993"/>
                    <a:pt x="24507" y="17669"/>
                  </a:cubicBezTo>
                  <a:cubicBezTo>
                    <a:pt x="24999" y="19228"/>
                    <a:pt x="24709" y="20710"/>
                    <a:pt x="23693" y="21903"/>
                  </a:cubicBezTo>
                  <a:cubicBezTo>
                    <a:pt x="22741" y="20265"/>
                    <a:pt x="22811" y="18498"/>
                    <a:pt x="23332" y="17458"/>
                  </a:cubicBezTo>
                  <a:cubicBezTo>
                    <a:pt x="23570" y="16984"/>
                    <a:pt x="23831" y="16811"/>
                    <a:pt x="23948" y="16811"/>
                  </a:cubicBezTo>
                  <a:close/>
                  <a:moveTo>
                    <a:pt x="24469" y="1124"/>
                  </a:moveTo>
                  <a:cubicBezTo>
                    <a:pt x="25467" y="1124"/>
                    <a:pt x="26479" y="1414"/>
                    <a:pt x="27440" y="2016"/>
                  </a:cubicBezTo>
                  <a:cubicBezTo>
                    <a:pt x="29921" y="3577"/>
                    <a:pt x="31436" y="5986"/>
                    <a:pt x="31562" y="8529"/>
                  </a:cubicBezTo>
                  <a:cubicBezTo>
                    <a:pt x="28568" y="9062"/>
                    <a:pt x="26236" y="11819"/>
                    <a:pt x="26309" y="13442"/>
                  </a:cubicBezTo>
                  <a:cubicBezTo>
                    <a:pt x="26338" y="14089"/>
                    <a:pt x="26769" y="14778"/>
                    <a:pt x="27894" y="14778"/>
                  </a:cubicBezTo>
                  <a:cubicBezTo>
                    <a:pt x="28035" y="14778"/>
                    <a:pt x="28190" y="14766"/>
                    <a:pt x="28357" y="14743"/>
                  </a:cubicBezTo>
                  <a:cubicBezTo>
                    <a:pt x="30698" y="14417"/>
                    <a:pt x="32403" y="12308"/>
                    <a:pt x="32637" y="9534"/>
                  </a:cubicBezTo>
                  <a:cubicBezTo>
                    <a:pt x="33958" y="9551"/>
                    <a:pt x="35192" y="10152"/>
                    <a:pt x="36305" y="11315"/>
                  </a:cubicBezTo>
                  <a:cubicBezTo>
                    <a:pt x="38195" y="13292"/>
                    <a:pt x="37755" y="15662"/>
                    <a:pt x="37055" y="17300"/>
                  </a:cubicBezTo>
                  <a:cubicBezTo>
                    <a:pt x="35453" y="21050"/>
                    <a:pt x="30958" y="24463"/>
                    <a:pt x="27622" y="24463"/>
                  </a:cubicBezTo>
                  <a:cubicBezTo>
                    <a:pt x="26716" y="24463"/>
                    <a:pt x="25940" y="24217"/>
                    <a:pt x="25319" y="23728"/>
                  </a:cubicBezTo>
                  <a:cubicBezTo>
                    <a:pt x="24956" y="23444"/>
                    <a:pt x="24633" y="23136"/>
                    <a:pt x="24349" y="22811"/>
                  </a:cubicBezTo>
                  <a:cubicBezTo>
                    <a:pt x="25744" y="21308"/>
                    <a:pt x="26183" y="19342"/>
                    <a:pt x="25553" y="17338"/>
                  </a:cubicBezTo>
                  <a:cubicBezTo>
                    <a:pt x="25108" y="15926"/>
                    <a:pt x="24355" y="15718"/>
                    <a:pt x="23948" y="15718"/>
                  </a:cubicBezTo>
                  <a:cubicBezTo>
                    <a:pt x="23332" y="15718"/>
                    <a:pt x="22752" y="16172"/>
                    <a:pt x="22354" y="16966"/>
                  </a:cubicBezTo>
                  <a:cubicBezTo>
                    <a:pt x="21651" y="18367"/>
                    <a:pt x="21572" y="20622"/>
                    <a:pt x="22881" y="22673"/>
                  </a:cubicBezTo>
                  <a:cubicBezTo>
                    <a:pt x="21528" y="23734"/>
                    <a:pt x="18970" y="24859"/>
                    <a:pt x="14218" y="24859"/>
                  </a:cubicBezTo>
                  <a:lnTo>
                    <a:pt x="13998" y="24859"/>
                  </a:lnTo>
                  <a:cubicBezTo>
                    <a:pt x="11120" y="24838"/>
                    <a:pt x="9875" y="23343"/>
                    <a:pt x="9350" y="21865"/>
                  </a:cubicBezTo>
                  <a:lnTo>
                    <a:pt x="9350" y="21865"/>
                  </a:lnTo>
                  <a:cubicBezTo>
                    <a:pt x="11140" y="21753"/>
                    <a:pt x="12630" y="20868"/>
                    <a:pt x="13289" y="19497"/>
                  </a:cubicBezTo>
                  <a:cubicBezTo>
                    <a:pt x="13960" y="18109"/>
                    <a:pt x="13694" y="16494"/>
                    <a:pt x="12560" y="15071"/>
                  </a:cubicBezTo>
                  <a:cubicBezTo>
                    <a:pt x="11945" y="14300"/>
                    <a:pt x="11327" y="14139"/>
                    <a:pt x="10913" y="14139"/>
                  </a:cubicBezTo>
                  <a:cubicBezTo>
                    <a:pt x="10313" y="14139"/>
                    <a:pt x="9733" y="14467"/>
                    <a:pt x="9238" y="15085"/>
                  </a:cubicBezTo>
                  <a:cubicBezTo>
                    <a:pt x="8215" y="16369"/>
                    <a:pt x="7711" y="18668"/>
                    <a:pt x="7957" y="20693"/>
                  </a:cubicBezTo>
                  <a:cubicBezTo>
                    <a:pt x="6689" y="20476"/>
                    <a:pt x="5347" y="19864"/>
                    <a:pt x="4032" y="18900"/>
                  </a:cubicBezTo>
                  <a:cubicBezTo>
                    <a:pt x="1032" y="16703"/>
                    <a:pt x="1647" y="13594"/>
                    <a:pt x="2051" y="12361"/>
                  </a:cubicBezTo>
                  <a:cubicBezTo>
                    <a:pt x="2930" y="9677"/>
                    <a:pt x="5288" y="7494"/>
                    <a:pt x="7307" y="7494"/>
                  </a:cubicBezTo>
                  <a:cubicBezTo>
                    <a:pt x="7799" y="7494"/>
                    <a:pt x="8262" y="7620"/>
                    <a:pt x="8681" y="7872"/>
                  </a:cubicBezTo>
                  <a:cubicBezTo>
                    <a:pt x="8767" y="7925"/>
                    <a:pt x="8863" y="7951"/>
                    <a:pt x="8959" y="7951"/>
                  </a:cubicBezTo>
                  <a:cubicBezTo>
                    <a:pt x="9066" y="7951"/>
                    <a:pt x="9172" y="7919"/>
                    <a:pt x="9264" y="7858"/>
                  </a:cubicBezTo>
                  <a:cubicBezTo>
                    <a:pt x="9440" y="7743"/>
                    <a:pt x="9534" y="7535"/>
                    <a:pt x="9504" y="7327"/>
                  </a:cubicBezTo>
                  <a:cubicBezTo>
                    <a:pt x="9498" y="7295"/>
                    <a:pt x="9091" y="4219"/>
                    <a:pt x="10538" y="2552"/>
                  </a:cubicBezTo>
                  <a:cubicBezTo>
                    <a:pt x="11163" y="1837"/>
                    <a:pt x="12052" y="1482"/>
                    <a:pt x="13200" y="1482"/>
                  </a:cubicBezTo>
                  <a:cubicBezTo>
                    <a:pt x="13991" y="1482"/>
                    <a:pt x="14904" y="1651"/>
                    <a:pt x="15938" y="1987"/>
                  </a:cubicBezTo>
                  <a:cubicBezTo>
                    <a:pt x="16975" y="2324"/>
                    <a:pt x="17880" y="2760"/>
                    <a:pt x="18636" y="3287"/>
                  </a:cubicBezTo>
                  <a:cubicBezTo>
                    <a:pt x="17066" y="5482"/>
                    <a:pt x="16515" y="8414"/>
                    <a:pt x="18282" y="9891"/>
                  </a:cubicBezTo>
                  <a:cubicBezTo>
                    <a:pt x="18815" y="10339"/>
                    <a:pt x="19366" y="10565"/>
                    <a:pt x="19925" y="10565"/>
                  </a:cubicBezTo>
                  <a:cubicBezTo>
                    <a:pt x="20854" y="10565"/>
                    <a:pt x="21663" y="9903"/>
                    <a:pt x="22038" y="8839"/>
                  </a:cubicBezTo>
                  <a:cubicBezTo>
                    <a:pt x="22582" y="7292"/>
                    <a:pt x="22193" y="4984"/>
                    <a:pt x="20186" y="3126"/>
                  </a:cubicBezTo>
                  <a:cubicBezTo>
                    <a:pt x="21413" y="1819"/>
                    <a:pt x="22923" y="1124"/>
                    <a:pt x="24469" y="1124"/>
                  </a:cubicBezTo>
                  <a:close/>
                  <a:moveTo>
                    <a:pt x="24463" y="0"/>
                  </a:moveTo>
                  <a:cubicBezTo>
                    <a:pt x="22609" y="0"/>
                    <a:pt x="20766" y="882"/>
                    <a:pt x="19330" y="2435"/>
                  </a:cubicBezTo>
                  <a:cubicBezTo>
                    <a:pt x="18472" y="1825"/>
                    <a:pt x="17447" y="1324"/>
                    <a:pt x="16278" y="947"/>
                  </a:cubicBezTo>
                  <a:cubicBezTo>
                    <a:pt x="15138" y="576"/>
                    <a:pt x="14109" y="392"/>
                    <a:pt x="13198" y="392"/>
                  </a:cubicBezTo>
                  <a:cubicBezTo>
                    <a:pt x="11716" y="392"/>
                    <a:pt x="10545" y="878"/>
                    <a:pt x="9712" y="1837"/>
                  </a:cubicBezTo>
                  <a:cubicBezTo>
                    <a:pt x="8482" y="3255"/>
                    <a:pt x="8324" y="5344"/>
                    <a:pt x="8353" y="6542"/>
                  </a:cubicBezTo>
                  <a:cubicBezTo>
                    <a:pt x="8016" y="6446"/>
                    <a:pt x="7667" y="6399"/>
                    <a:pt x="7307" y="6399"/>
                  </a:cubicBezTo>
                  <a:cubicBezTo>
                    <a:pt x="4808" y="6399"/>
                    <a:pt x="2042" y="8866"/>
                    <a:pt x="1011" y="12018"/>
                  </a:cubicBezTo>
                  <a:cubicBezTo>
                    <a:pt x="0" y="15109"/>
                    <a:pt x="865" y="17939"/>
                    <a:pt x="3384" y="19782"/>
                  </a:cubicBezTo>
                  <a:cubicBezTo>
                    <a:pt x="4975" y="20951"/>
                    <a:pt x="6627" y="21651"/>
                    <a:pt x="8189" y="21829"/>
                  </a:cubicBezTo>
                  <a:cubicBezTo>
                    <a:pt x="8939" y="24434"/>
                    <a:pt x="11034" y="25931"/>
                    <a:pt x="13990" y="25955"/>
                  </a:cubicBezTo>
                  <a:lnTo>
                    <a:pt x="14218" y="25955"/>
                  </a:lnTo>
                  <a:cubicBezTo>
                    <a:pt x="18311" y="25955"/>
                    <a:pt x="21516" y="25125"/>
                    <a:pt x="23540" y="23549"/>
                  </a:cubicBezTo>
                  <a:cubicBezTo>
                    <a:pt x="23866" y="23921"/>
                    <a:pt x="24232" y="24267"/>
                    <a:pt x="24642" y="24589"/>
                  </a:cubicBezTo>
                  <a:cubicBezTo>
                    <a:pt x="25462" y="25234"/>
                    <a:pt x="26464" y="25559"/>
                    <a:pt x="27622" y="25559"/>
                  </a:cubicBezTo>
                  <a:cubicBezTo>
                    <a:pt x="31401" y="25559"/>
                    <a:pt x="36282" y="21903"/>
                    <a:pt x="38063" y="17731"/>
                  </a:cubicBezTo>
                  <a:cubicBezTo>
                    <a:pt x="39238" y="14986"/>
                    <a:pt x="38895" y="12437"/>
                    <a:pt x="37096" y="10559"/>
                  </a:cubicBezTo>
                  <a:cubicBezTo>
                    <a:pt x="35772" y="9173"/>
                    <a:pt x="34278" y="8458"/>
                    <a:pt x="32655" y="8438"/>
                  </a:cubicBezTo>
                  <a:cubicBezTo>
                    <a:pt x="32499" y="5549"/>
                    <a:pt x="30800" y="2836"/>
                    <a:pt x="28023" y="1090"/>
                  </a:cubicBezTo>
                  <a:cubicBezTo>
                    <a:pt x="26874" y="366"/>
                    <a:pt x="25676" y="0"/>
                    <a:pt x="24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50" name="Google Shape;850;p39"/>
          <p:cNvSpPr/>
          <p:nvPr/>
        </p:nvSpPr>
        <p:spPr>
          <a:xfrm>
            <a:off x="9404163" y="2702192"/>
            <a:ext cx="60883" cy="76240"/>
          </a:xfrm>
          <a:custGeom>
            <a:avLst/>
            <a:gdLst/>
            <a:ahLst/>
            <a:cxnLst/>
            <a:rect l="l" t="t" r="r" b="b"/>
            <a:pathLst>
              <a:path w="3806" h="4765" extrusionOk="0">
                <a:moveTo>
                  <a:pt x="626" y="1"/>
                </a:moveTo>
                <a:cubicBezTo>
                  <a:pt x="441" y="1"/>
                  <a:pt x="260" y="94"/>
                  <a:pt x="156" y="264"/>
                </a:cubicBezTo>
                <a:cubicBezTo>
                  <a:pt x="0" y="522"/>
                  <a:pt x="82" y="859"/>
                  <a:pt x="340" y="1017"/>
                </a:cubicBezTo>
                <a:cubicBezTo>
                  <a:pt x="358" y="1029"/>
                  <a:pt x="2244" y="2198"/>
                  <a:pt x="2672" y="4325"/>
                </a:cubicBezTo>
                <a:cubicBezTo>
                  <a:pt x="2722" y="4585"/>
                  <a:pt x="2953" y="4764"/>
                  <a:pt x="3208" y="4764"/>
                </a:cubicBezTo>
                <a:cubicBezTo>
                  <a:pt x="3243" y="4764"/>
                  <a:pt x="3279" y="4761"/>
                  <a:pt x="3317" y="4752"/>
                </a:cubicBezTo>
                <a:cubicBezTo>
                  <a:pt x="3613" y="4694"/>
                  <a:pt x="3806" y="4407"/>
                  <a:pt x="3744" y="4108"/>
                </a:cubicBezTo>
                <a:cubicBezTo>
                  <a:pt x="3226" y="1518"/>
                  <a:pt x="1005" y="138"/>
                  <a:pt x="908" y="79"/>
                </a:cubicBezTo>
                <a:cubicBezTo>
                  <a:pt x="820" y="26"/>
                  <a:pt x="723" y="1"/>
                  <a:pt x="62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1" name="Google Shape;851;p39"/>
          <p:cNvSpPr/>
          <p:nvPr/>
        </p:nvSpPr>
        <p:spPr>
          <a:xfrm>
            <a:off x="9393844" y="2797808"/>
            <a:ext cx="60899" cy="76240"/>
          </a:xfrm>
          <a:custGeom>
            <a:avLst/>
            <a:gdLst/>
            <a:ahLst/>
            <a:cxnLst/>
            <a:rect l="l" t="t" r="r" b="b"/>
            <a:pathLst>
              <a:path w="3807" h="4765" extrusionOk="0">
                <a:moveTo>
                  <a:pt x="627" y="0"/>
                </a:moveTo>
                <a:cubicBezTo>
                  <a:pt x="441" y="0"/>
                  <a:pt x="260" y="95"/>
                  <a:pt x="156" y="265"/>
                </a:cubicBezTo>
                <a:cubicBezTo>
                  <a:pt x="1" y="522"/>
                  <a:pt x="83" y="859"/>
                  <a:pt x="341" y="1018"/>
                </a:cubicBezTo>
                <a:cubicBezTo>
                  <a:pt x="358" y="1029"/>
                  <a:pt x="2245" y="2198"/>
                  <a:pt x="2673" y="4325"/>
                </a:cubicBezTo>
                <a:cubicBezTo>
                  <a:pt x="2725" y="4586"/>
                  <a:pt x="2954" y="4765"/>
                  <a:pt x="3209" y="4765"/>
                </a:cubicBezTo>
                <a:cubicBezTo>
                  <a:pt x="3244" y="4765"/>
                  <a:pt x="3279" y="4762"/>
                  <a:pt x="3317" y="4753"/>
                </a:cubicBezTo>
                <a:cubicBezTo>
                  <a:pt x="3613" y="4694"/>
                  <a:pt x="3806" y="4407"/>
                  <a:pt x="3745" y="4108"/>
                </a:cubicBezTo>
                <a:cubicBezTo>
                  <a:pt x="3226" y="1519"/>
                  <a:pt x="1006" y="139"/>
                  <a:pt x="909" y="80"/>
                </a:cubicBezTo>
                <a:cubicBezTo>
                  <a:pt x="821" y="26"/>
                  <a:pt x="723" y="0"/>
                  <a:pt x="6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2" name="Google Shape;852;p39"/>
          <p:cNvSpPr/>
          <p:nvPr/>
        </p:nvSpPr>
        <p:spPr>
          <a:xfrm>
            <a:off x="9503789" y="2779744"/>
            <a:ext cx="60899" cy="76256"/>
          </a:xfrm>
          <a:custGeom>
            <a:avLst/>
            <a:gdLst/>
            <a:ahLst/>
            <a:cxnLst/>
            <a:rect l="l" t="t" r="r" b="b"/>
            <a:pathLst>
              <a:path w="3807" h="4766" extrusionOk="0">
                <a:moveTo>
                  <a:pt x="628" y="1"/>
                </a:moveTo>
                <a:cubicBezTo>
                  <a:pt x="443" y="1"/>
                  <a:pt x="263" y="95"/>
                  <a:pt x="159" y="266"/>
                </a:cubicBezTo>
                <a:cubicBezTo>
                  <a:pt x="1" y="524"/>
                  <a:pt x="83" y="860"/>
                  <a:pt x="344" y="1016"/>
                </a:cubicBezTo>
                <a:cubicBezTo>
                  <a:pt x="361" y="1027"/>
                  <a:pt x="2248" y="2199"/>
                  <a:pt x="2673" y="4326"/>
                </a:cubicBezTo>
                <a:cubicBezTo>
                  <a:pt x="2725" y="4584"/>
                  <a:pt x="2954" y="4766"/>
                  <a:pt x="3209" y="4766"/>
                </a:cubicBezTo>
                <a:cubicBezTo>
                  <a:pt x="3247" y="4766"/>
                  <a:pt x="3282" y="4763"/>
                  <a:pt x="3317" y="4754"/>
                </a:cubicBezTo>
                <a:cubicBezTo>
                  <a:pt x="3613" y="4695"/>
                  <a:pt x="3806" y="4408"/>
                  <a:pt x="3748" y="4109"/>
                </a:cubicBezTo>
                <a:cubicBezTo>
                  <a:pt x="3229" y="1517"/>
                  <a:pt x="1006" y="140"/>
                  <a:pt x="912" y="81"/>
                </a:cubicBezTo>
                <a:cubicBezTo>
                  <a:pt x="823" y="27"/>
                  <a:pt x="725" y="1"/>
                  <a:pt x="6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3" name="Google Shape;853;p39"/>
          <p:cNvSpPr/>
          <p:nvPr/>
        </p:nvSpPr>
        <p:spPr>
          <a:xfrm>
            <a:off x="9286667" y="2698208"/>
            <a:ext cx="60899" cy="76240"/>
          </a:xfrm>
          <a:custGeom>
            <a:avLst/>
            <a:gdLst/>
            <a:ahLst/>
            <a:cxnLst/>
            <a:rect l="l" t="t" r="r" b="b"/>
            <a:pathLst>
              <a:path w="3807" h="4765" extrusionOk="0">
                <a:moveTo>
                  <a:pt x="627" y="1"/>
                </a:moveTo>
                <a:cubicBezTo>
                  <a:pt x="442" y="1"/>
                  <a:pt x="261" y="94"/>
                  <a:pt x="159" y="264"/>
                </a:cubicBezTo>
                <a:cubicBezTo>
                  <a:pt x="1" y="522"/>
                  <a:pt x="83" y="859"/>
                  <a:pt x="340" y="1017"/>
                </a:cubicBezTo>
                <a:cubicBezTo>
                  <a:pt x="358" y="1029"/>
                  <a:pt x="2245" y="2198"/>
                  <a:pt x="2672" y="4325"/>
                </a:cubicBezTo>
                <a:cubicBezTo>
                  <a:pt x="2722" y="4585"/>
                  <a:pt x="2954" y="4764"/>
                  <a:pt x="3209" y="4764"/>
                </a:cubicBezTo>
                <a:cubicBezTo>
                  <a:pt x="3244" y="4764"/>
                  <a:pt x="3279" y="4761"/>
                  <a:pt x="3317" y="4755"/>
                </a:cubicBezTo>
                <a:cubicBezTo>
                  <a:pt x="3613" y="4694"/>
                  <a:pt x="3806" y="4407"/>
                  <a:pt x="3745" y="4111"/>
                </a:cubicBezTo>
                <a:cubicBezTo>
                  <a:pt x="3226" y="1518"/>
                  <a:pt x="1005" y="138"/>
                  <a:pt x="912" y="79"/>
                </a:cubicBezTo>
                <a:cubicBezTo>
                  <a:pt x="822" y="26"/>
                  <a:pt x="724" y="1"/>
                  <a:pt x="6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4" name="Google Shape;854;p39"/>
          <p:cNvSpPr/>
          <p:nvPr/>
        </p:nvSpPr>
        <p:spPr>
          <a:xfrm>
            <a:off x="9301480" y="2593280"/>
            <a:ext cx="60883" cy="76256"/>
          </a:xfrm>
          <a:custGeom>
            <a:avLst/>
            <a:gdLst/>
            <a:ahLst/>
            <a:cxnLst/>
            <a:rect l="l" t="t" r="r" b="b"/>
            <a:pathLst>
              <a:path w="3806" h="4766" extrusionOk="0">
                <a:moveTo>
                  <a:pt x="624" y="0"/>
                </a:moveTo>
                <a:cubicBezTo>
                  <a:pt x="440" y="0"/>
                  <a:pt x="260" y="94"/>
                  <a:pt x="159" y="262"/>
                </a:cubicBezTo>
                <a:cubicBezTo>
                  <a:pt x="0" y="520"/>
                  <a:pt x="82" y="857"/>
                  <a:pt x="337" y="1015"/>
                </a:cubicBezTo>
                <a:cubicBezTo>
                  <a:pt x="358" y="1027"/>
                  <a:pt x="2247" y="2214"/>
                  <a:pt x="2672" y="4326"/>
                </a:cubicBezTo>
                <a:cubicBezTo>
                  <a:pt x="2722" y="4584"/>
                  <a:pt x="2951" y="4765"/>
                  <a:pt x="3208" y="4765"/>
                </a:cubicBezTo>
                <a:cubicBezTo>
                  <a:pt x="3243" y="4765"/>
                  <a:pt x="3279" y="4762"/>
                  <a:pt x="3317" y="4754"/>
                </a:cubicBezTo>
                <a:cubicBezTo>
                  <a:pt x="3613" y="4695"/>
                  <a:pt x="3806" y="4405"/>
                  <a:pt x="3744" y="4109"/>
                </a:cubicBezTo>
                <a:cubicBezTo>
                  <a:pt x="3226" y="1516"/>
                  <a:pt x="1005" y="139"/>
                  <a:pt x="909" y="81"/>
                </a:cubicBezTo>
                <a:cubicBezTo>
                  <a:pt x="820" y="26"/>
                  <a:pt x="721" y="0"/>
                  <a:pt x="6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5" name="Google Shape;855;p39"/>
          <p:cNvSpPr/>
          <p:nvPr/>
        </p:nvSpPr>
        <p:spPr>
          <a:xfrm>
            <a:off x="9494943" y="2894880"/>
            <a:ext cx="60883" cy="76256"/>
          </a:xfrm>
          <a:custGeom>
            <a:avLst/>
            <a:gdLst/>
            <a:ahLst/>
            <a:cxnLst/>
            <a:rect l="l" t="t" r="r" b="b"/>
            <a:pathLst>
              <a:path w="3806" h="4766" extrusionOk="0">
                <a:moveTo>
                  <a:pt x="626" y="1"/>
                </a:moveTo>
                <a:cubicBezTo>
                  <a:pt x="441" y="1"/>
                  <a:pt x="260" y="95"/>
                  <a:pt x="158" y="262"/>
                </a:cubicBezTo>
                <a:cubicBezTo>
                  <a:pt x="0" y="523"/>
                  <a:pt x="82" y="860"/>
                  <a:pt x="340" y="1015"/>
                </a:cubicBezTo>
                <a:cubicBezTo>
                  <a:pt x="360" y="1027"/>
                  <a:pt x="2244" y="2199"/>
                  <a:pt x="2672" y="4323"/>
                </a:cubicBezTo>
                <a:cubicBezTo>
                  <a:pt x="2725" y="4583"/>
                  <a:pt x="2953" y="4765"/>
                  <a:pt x="3208" y="4765"/>
                </a:cubicBezTo>
                <a:cubicBezTo>
                  <a:pt x="3243" y="4765"/>
                  <a:pt x="3281" y="4762"/>
                  <a:pt x="3317" y="4753"/>
                </a:cubicBezTo>
                <a:cubicBezTo>
                  <a:pt x="3612" y="4695"/>
                  <a:pt x="3806" y="4405"/>
                  <a:pt x="3747" y="4109"/>
                </a:cubicBezTo>
                <a:cubicBezTo>
                  <a:pt x="3226" y="1516"/>
                  <a:pt x="1005" y="139"/>
                  <a:pt x="911" y="80"/>
                </a:cubicBezTo>
                <a:cubicBezTo>
                  <a:pt x="822" y="26"/>
                  <a:pt x="723" y="1"/>
                  <a:pt x="62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6" name="Google Shape;856;p39"/>
          <p:cNvSpPr/>
          <p:nvPr/>
        </p:nvSpPr>
        <p:spPr>
          <a:xfrm>
            <a:off x="9561010" y="3017392"/>
            <a:ext cx="44359" cy="86400"/>
          </a:xfrm>
          <a:custGeom>
            <a:avLst/>
            <a:gdLst/>
            <a:ahLst/>
            <a:cxnLst/>
            <a:rect l="l" t="t" r="r" b="b"/>
            <a:pathLst>
              <a:path w="2773" h="5400" extrusionOk="0">
                <a:moveTo>
                  <a:pt x="614" y="1"/>
                </a:moveTo>
                <a:cubicBezTo>
                  <a:pt x="489" y="1"/>
                  <a:pt x="364" y="43"/>
                  <a:pt x="262" y="129"/>
                </a:cubicBezTo>
                <a:cubicBezTo>
                  <a:pt x="30" y="325"/>
                  <a:pt x="1" y="671"/>
                  <a:pt x="194" y="902"/>
                </a:cubicBezTo>
                <a:cubicBezTo>
                  <a:pt x="209" y="917"/>
                  <a:pt x="1624" y="2628"/>
                  <a:pt x="1349" y="4781"/>
                </a:cubicBezTo>
                <a:cubicBezTo>
                  <a:pt x="1311" y="5080"/>
                  <a:pt x="1521" y="5355"/>
                  <a:pt x="1820" y="5393"/>
                </a:cubicBezTo>
                <a:cubicBezTo>
                  <a:pt x="1844" y="5396"/>
                  <a:pt x="1867" y="5396"/>
                  <a:pt x="1891" y="5396"/>
                </a:cubicBezTo>
                <a:lnTo>
                  <a:pt x="1891" y="5399"/>
                </a:lnTo>
                <a:cubicBezTo>
                  <a:pt x="2163" y="5399"/>
                  <a:pt x="2397" y="5197"/>
                  <a:pt x="2436" y="4919"/>
                </a:cubicBezTo>
                <a:cubicBezTo>
                  <a:pt x="2772" y="2297"/>
                  <a:pt x="1105" y="281"/>
                  <a:pt x="1035" y="196"/>
                </a:cubicBezTo>
                <a:cubicBezTo>
                  <a:pt x="926" y="67"/>
                  <a:pt x="770" y="1"/>
                  <a:pt x="6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7" name="Google Shape;857;p39"/>
          <p:cNvSpPr/>
          <p:nvPr/>
        </p:nvSpPr>
        <p:spPr>
          <a:xfrm>
            <a:off x="9455241" y="2954448"/>
            <a:ext cx="45335" cy="85488"/>
          </a:xfrm>
          <a:custGeom>
            <a:avLst/>
            <a:gdLst/>
            <a:ahLst/>
            <a:cxnLst/>
            <a:rect l="l" t="t" r="r" b="b"/>
            <a:pathLst>
              <a:path w="2834" h="5343" extrusionOk="0">
                <a:moveTo>
                  <a:pt x="608" y="1"/>
                </a:moveTo>
                <a:cubicBezTo>
                  <a:pt x="476" y="1"/>
                  <a:pt x="344" y="48"/>
                  <a:pt x="238" y="143"/>
                </a:cubicBezTo>
                <a:cubicBezTo>
                  <a:pt x="15" y="348"/>
                  <a:pt x="1" y="693"/>
                  <a:pt x="203" y="916"/>
                </a:cubicBezTo>
                <a:cubicBezTo>
                  <a:pt x="217" y="934"/>
                  <a:pt x="1700" y="2586"/>
                  <a:pt x="1509" y="4748"/>
                </a:cubicBezTo>
                <a:cubicBezTo>
                  <a:pt x="1486" y="5050"/>
                  <a:pt x="1706" y="5314"/>
                  <a:pt x="2007" y="5340"/>
                </a:cubicBezTo>
                <a:cubicBezTo>
                  <a:pt x="2025" y="5343"/>
                  <a:pt x="2040" y="5343"/>
                  <a:pt x="2057" y="5343"/>
                </a:cubicBezTo>
                <a:cubicBezTo>
                  <a:pt x="2339" y="5343"/>
                  <a:pt x="2576" y="5126"/>
                  <a:pt x="2602" y="4842"/>
                </a:cubicBezTo>
                <a:cubicBezTo>
                  <a:pt x="2834" y="2211"/>
                  <a:pt x="1088" y="260"/>
                  <a:pt x="1011" y="181"/>
                </a:cubicBezTo>
                <a:cubicBezTo>
                  <a:pt x="904" y="61"/>
                  <a:pt x="756" y="1"/>
                  <a:pt x="60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58" name="Google Shape;858;p39"/>
          <p:cNvGrpSpPr/>
          <p:nvPr/>
        </p:nvGrpSpPr>
        <p:grpSpPr>
          <a:xfrm>
            <a:off x="7168783" y="4075680"/>
            <a:ext cx="652856" cy="649056"/>
            <a:chOff x="6187837" y="2930909"/>
            <a:chExt cx="489642" cy="486792"/>
          </a:xfrm>
        </p:grpSpPr>
        <p:sp>
          <p:nvSpPr>
            <p:cNvPr id="859" name="Google Shape;859;p39"/>
            <p:cNvSpPr/>
            <p:nvPr/>
          </p:nvSpPr>
          <p:spPr>
            <a:xfrm>
              <a:off x="6187837" y="2930909"/>
              <a:ext cx="489642" cy="486792"/>
            </a:xfrm>
            <a:custGeom>
              <a:avLst/>
              <a:gdLst/>
              <a:ahLst/>
              <a:cxnLst/>
              <a:rect l="l" t="t" r="r" b="b"/>
              <a:pathLst>
                <a:path w="40812" h="40566" extrusionOk="0">
                  <a:moveTo>
                    <a:pt x="19993" y="1096"/>
                  </a:moveTo>
                  <a:cubicBezTo>
                    <a:pt x="21871" y="1096"/>
                    <a:pt x="22627" y="1216"/>
                    <a:pt x="22920" y="1298"/>
                  </a:cubicBezTo>
                  <a:cubicBezTo>
                    <a:pt x="22999" y="1621"/>
                    <a:pt x="23154" y="2643"/>
                    <a:pt x="23312" y="5883"/>
                  </a:cubicBezTo>
                  <a:cubicBezTo>
                    <a:pt x="23324" y="6124"/>
                    <a:pt x="23494" y="6329"/>
                    <a:pt x="23728" y="6387"/>
                  </a:cubicBezTo>
                  <a:cubicBezTo>
                    <a:pt x="25176" y="6745"/>
                    <a:pt x="26559" y="7313"/>
                    <a:pt x="27839" y="8075"/>
                  </a:cubicBezTo>
                  <a:cubicBezTo>
                    <a:pt x="27927" y="8128"/>
                    <a:pt x="28025" y="8154"/>
                    <a:pt x="28121" y="8154"/>
                  </a:cubicBezTo>
                  <a:cubicBezTo>
                    <a:pt x="28253" y="8154"/>
                    <a:pt x="28383" y="8106"/>
                    <a:pt x="28486" y="8013"/>
                  </a:cubicBezTo>
                  <a:cubicBezTo>
                    <a:pt x="30883" y="5845"/>
                    <a:pt x="31630" y="5327"/>
                    <a:pt x="31782" y="5213"/>
                  </a:cubicBezTo>
                  <a:cubicBezTo>
                    <a:pt x="32468" y="5570"/>
                    <a:pt x="34188" y="7275"/>
                    <a:pt x="35433" y="8623"/>
                  </a:cubicBezTo>
                  <a:cubicBezTo>
                    <a:pt x="34929" y="9156"/>
                    <a:pt x="33906" y="10240"/>
                    <a:pt x="32541" y="11675"/>
                  </a:cubicBezTo>
                  <a:cubicBezTo>
                    <a:pt x="32362" y="11866"/>
                    <a:pt x="32342" y="12156"/>
                    <a:pt x="32494" y="12370"/>
                  </a:cubicBezTo>
                  <a:cubicBezTo>
                    <a:pt x="33511" y="13805"/>
                    <a:pt x="34267" y="15399"/>
                    <a:pt x="34738" y="17107"/>
                  </a:cubicBezTo>
                  <a:cubicBezTo>
                    <a:pt x="34803" y="17339"/>
                    <a:pt x="35011" y="17503"/>
                    <a:pt x="35251" y="17509"/>
                  </a:cubicBezTo>
                  <a:cubicBezTo>
                    <a:pt x="37261" y="17561"/>
                    <a:pt x="38772" y="17602"/>
                    <a:pt x="39511" y="17623"/>
                  </a:cubicBezTo>
                  <a:cubicBezTo>
                    <a:pt x="39584" y="19430"/>
                    <a:pt x="39572" y="21809"/>
                    <a:pt x="39350" y="22586"/>
                  </a:cubicBezTo>
                  <a:cubicBezTo>
                    <a:pt x="39065" y="22656"/>
                    <a:pt x="38204" y="22794"/>
                    <a:pt x="35632" y="22937"/>
                  </a:cubicBezTo>
                  <a:cubicBezTo>
                    <a:pt x="35371" y="22952"/>
                    <a:pt x="35160" y="23145"/>
                    <a:pt x="35122" y="23403"/>
                  </a:cubicBezTo>
                  <a:cubicBezTo>
                    <a:pt x="34876" y="25070"/>
                    <a:pt x="34369" y="26661"/>
                    <a:pt x="33610" y="28129"/>
                  </a:cubicBezTo>
                  <a:cubicBezTo>
                    <a:pt x="33502" y="28343"/>
                    <a:pt x="33543" y="28600"/>
                    <a:pt x="33713" y="28770"/>
                  </a:cubicBezTo>
                  <a:cubicBezTo>
                    <a:pt x="35020" y="30059"/>
                    <a:pt x="35954" y="30988"/>
                    <a:pt x="36329" y="31360"/>
                  </a:cubicBezTo>
                  <a:cubicBezTo>
                    <a:pt x="36106" y="31782"/>
                    <a:pt x="35204" y="32916"/>
                    <a:pt x="32031" y="35957"/>
                  </a:cubicBezTo>
                  <a:cubicBezTo>
                    <a:pt x="31996" y="35989"/>
                    <a:pt x="31964" y="36021"/>
                    <a:pt x="31932" y="36054"/>
                  </a:cubicBezTo>
                  <a:cubicBezTo>
                    <a:pt x="31618" y="35799"/>
                    <a:pt x="30933" y="35192"/>
                    <a:pt x="29450" y="33742"/>
                  </a:cubicBezTo>
                  <a:cubicBezTo>
                    <a:pt x="29345" y="33638"/>
                    <a:pt x="29207" y="33586"/>
                    <a:pt x="29069" y="33586"/>
                  </a:cubicBezTo>
                  <a:cubicBezTo>
                    <a:pt x="28960" y="33586"/>
                    <a:pt x="28851" y="33618"/>
                    <a:pt x="28756" y="33683"/>
                  </a:cubicBezTo>
                  <a:cubicBezTo>
                    <a:pt x="27391" y="34636"/>
                    <a:pt x="25885" y="35350"/>
                    <a:pt x="24276" y="35813"/>
                  </a:cubicBezTo>
                  <a:cubicBezTo>
                    <a:pt x="24042" y="35884"/>
                    <a:pt x="23881" y="36097"/>
                    <a:pt x="23881" y="36344"/>
                  </a:cubicBezTo>
                  <a:cubicBezTo>
                    <a:pt x="23890" y="37759"/>
                    <a:pt x="23893" y="38772"/>
                    <a:pt x="23895" y="39223"/>
                  </a:cubicBezTo>
                  <a:cubicBezTo>
                    <a:pt x="23579" y="39314"/>
                    <a:pt x="22650" y="39470"/>
                    <a:pt x="19976" y="39470"/>
                  </a:cubicBezTo>
                  <a:cubicBezTo>
                    <a:pt x="19035" y="39470"/>
                    <a:pt x="18162" y="39449"/>
                    <a:pt x="17605" y="39437"/>
                  </a:cubicBezTo>
                  <a:cubicBezTo>
                    <a:pt x="17556" y="39437"/>
                    <a:pt x="17509" y="39437"/>
                    <a:pt x="17465" y="39434"/>
                  </a:cubicBezTo>
                  <a:cubicBezTo>
                    <a:pt x="17427" y="39074"/>
                    <a:pt x="17377" y="38295"/>
                    <a:pt x="17353" y="36622"/>
                  </a:cubicBezTo>
                  <a:cubicBezTo>
                    <a:pt x="17348" y="36364"/>
                    <a:pt x="17169" y="36144"/>
                    <a:pt x="16917" y="36095"/>
                  </a:cubicBezTo>
                  <a:cubicBezTo>
                    <a:pt x="15033" y="35699"/>
                    <a:pt x="13261" y="34958"/>
                    <a:pt x="11646" y="33886"/>
                  </a:cubicBezTo>
                  <a:cubicBezTo>
                    <a:pt x="11553" y="33825"/>
                    <a:pt x="11448" y="33796"/>
                    <a:pt x="11343" y="33796"/>
                  </a:cubicBezTo>
                  <a:cubicBezTo>
                    <a:pt x="11204" y="33796"/>
                    <a:pt x="11066" y="33848"/>
                    <a:pt x="10961" y="33950"/>
                  </a:cubicBezTo>
                  <a:cubicBezTo>
                    <a:pt x="9628" y="35251"/>
                    <a:pt x="8995" y="35810"/>
                    <a:pt x="8696" y="36054"/>
                  </a:cubicBezTo>
                  <a:cubicBezTo>
                    <a:pt x="8664" y="36021"/>
                    <a:pt x="8629" y="35986"/>
                    <a:pt x="8591" y="35951"/>
                  </a:cubicBezTo>
                  <a:cubicBezTo>
                    <a:pt x="5421" y="32913"/>
                    <a:pt x="4521" y="31782"/>
                    <a:pt x="4299" y="31360"/>
                  </a:cubicBezTo>
                  <a:cubicBezTo>
                    <a:pt x="4639" y="31020"/>
                    <a:pt x="5444" y="30221"/>
                    <a:pt x="6563" y="29113"/>
                  </a:cubicBezTo>
                  <a:cubicBezTo>
                    <a:pt x="6739" y="28943"/>
                    <a:pt x="6777" y="28677"/>
                    <a:pt x="6660" y="28463"/>
                  </a:cubicBezTo>
                  <a:cubicBezTo>
                    <a:pt x="5907" y="27080"/>
                    <a:pt x="5374" y="25577"/>
                    <a:pt x="5078" y="23992"/>
                  </a:cubicBezTo>
                  <a:cubicBezTo>
                    <a:pt x="5029" y="23736"/>
                    <a:pt x="4846" y="23547"/>
                    <a:pt x="4543" y="23547"/>
                  </a:cubicBezTo>
                  <a:cubicBezTo>
                    <a:pt x="4541" y="23547"/>
                    <a:pt x="4538" y="23547"/>
                    <a:pt x="4536" y="23547"/>
                  </a:cubicBezTo>
                  <a:cubicBezTo>
                    <a:pt x="2995" y="23555"/>
                    <a:pt x="1893" y="23558"/>
                    <a:pt x="1419" y="23561"/>
                  </a:cubicBezTo>
                  <a:cubicBezTo>
                    <a:pt x="1278" y="23104"/>
                    <a:pt x="1114" y="21666"/>
                    <a:pt x="1208" y="17271"/>
                  </a:cubicBezTo>
                  <a:cubicBezTo>
                    <a:pt x="1208" y="17221"/>
                    <a:pt x="1211" y="17177"/>
                    <a:pt x="1211" y="17134"/>
                  </a:cubicBezTo>
                  <a:cubicBezTo>
                    <a:pt x="1636" y="17087"/>
                    <a:pt x="2635" y="17028"/>
                    <a:pt x="4978" y="17010"/>
                  </a:cubicBezTo>
                  <a:cubicBezTo>
                    <a:pt x="5216" y="17008"/>
                    <a:pt x="5424" y="16852"/>
                    <a:pt x="5497" y="16624"/>
                  </a:cubicBezTo>
                  <a:cubicBezTo>
                    <a:pt x="5998" y="15015"/>
                    <a:pt x="6786" y="13486"/>
                    <a:pt x="7838" y="12074"/>
                  </a:cubicBezTo>
                  <a:cubicBezTo>
                    <a:pt x="7999" y="11860"/>
                    <a:pt x="7981" y="11564"/>
                    <a:pt x="7797" y="11371"/>
                  </a:cubicBezTo>
                  <a:cubicBezTo>
                    <a:pt x="6578" y="10085"/>
                    <a:pt x="5661" y="9118"/>
                    <a:pt x="5195" y="8623"/>
                  </a:cubicBezTo>
                  <a:cubicBezTo>
                    <a:pt x="6423" y="7296"/>
                    <a:pt x="8113" y="5620"/>
                    <a:pt x="8819" y="5227"/>
                  </a:cubicBezTo>
                  <a:cubicBezTo>
                    <a:pt x="9080" y="5388"/>
                    <a:pt x="9833" y="5936"/>
                    <a:pt x="11934" y="7826"/>
                  </a:cubicBezTo>
                  <a:cubicBezTo>
                    <a:pt x="12036" y="7918"/>
                    <a:pt x="12167" y="7966"/>
                    <a:pt x="12299" y="7966"/>
                  </a:cubicBezTo>
                  <a:cubicBezTo>
                    <a:pt x="12392" y="7966"/>
                    <a:pt x="12485" y="7942"/>
                    <a:pt x="12569" y="7893"/>
                  </a:cubicBezTo>
                  <a:cubicBezTo>
                    <a:pt x="14058" y="7052"/>
                    <a:pt x="15678" y="6472"/>
                    <a:pt x="17383" y="6171"/>
                  </a:cubicBezTo>
                  <a:cubicBezTo>
                    <a:pt x="17638" y="6127"/>
                    <a:pt x="17828" y="5907"/>
                    <a:pt x="17834" y="5646"/>
                  </a:cubicBezTo>
                  <a:cubicBezTo>
                    <a:pt x="17890" y="3513"/>
                    <a:pt x="17934" y="1908"/>
                    <a:pt x="17954" y="1137"/>
                  </a:cubicBezTo>
                  <a:cubicBezTo>
                    <a:pt x="18432" y="1120"/>
                    <a:pt x="19187" y="1096"/>
                    <a:pt x="19993" y="1096"/>
                  </a:cubicBezTo>
                  <a:close/>
                  <a:moveTo>
                    <a:pt x="19993" y="1"/>
                  </a:moveTo>
                  <a:cubicBezTo>
                    <a:pt x="18631" y="1"/>
                    <a:pt x="17394" y="65"/>
                    <a:pt x="17394" y="65"/>
                  </a:cubicBezTo>
                  <a:cubicBezTo>
                    <a:pt x="17107" y="80"/>
                    <a:pt x="16882" y="311"/>
                    <a:pt x="16873" y="595"/>
                  </a:cubicBezTo>
                  <a:cubicBezTo>
                    <a:pt x="16873" y="595"/>
                    <a:pt x="16823" y="2377"/>
                    <a:pt x="16750" y="5177"/>
                  </a:cubicBezTo>
                  <a:cubicBezTo>
                    <a:pt x="15215" y="5491"/>
                    <a:pt x="13747" y="6021"/>
                    <a:pt x="12376" y="6751"/>
                  </a:cubicBezTo>
                  <a:cubicBezTo>
                    <a:pt x="9399" y="4090"/>
                    <a:pt x="9089" y="4090"/>
                    <a:pt x="8816" y="4090"/>
                  </a:cubicBezTo>
                  <a:cubicBezTo>
                    <a:pt x="8758" y="4090"/>
                    <a:pt x="8673" y="4102"/>
                    <a:pt x="8617" y="4123"/>
                  </a:cubicBezTo>
                  <a:cubicBezTo>
                    <a:pt x="7477" y="4504"/>
                    <a:pt x="4606" y="7638"/>
                    <a:pt x="4041" y="8262"/>
                  </a:cubicBezTo>
                  <a:cubicBezTo>
                    <a:pt x="3850" y="8476"/>
                    <a:pt x="3853" y="8799"/>
                    <a:pt x="4050" y="9007"/>
                  </a:cubicBezTo>
                  <a:cubicBezTo>
                    <a:pt x="4050" y="9007"/>
                    <a:pt x="5060" y="10076"/>
                    <a:pt x="6689" y="11796"/>
                  </a:cubicBezTo>
                  <a:cubicBezTo>
                    <a:pt x="5778" y="13088"/>
                    <a:pt x="5069" y="14470"/>
                    <a:pt x="4574" y="15918"/>
                  </a:cubicBezTo>
                  <a:cubicBezTo>
                    <a:pt x="265" y="15962"/>
                    <a:pt x="124" y="16093"/>
                    <a:pt x="124" y="16715"/>
                  </a:cubicBezTo>
                  <a:cubicBezTo>
                    <a:pt x="124" y="16808"/>
                    <a:pt x="121" y="16993"/>
                    <a:pt x="115" y="17251"/>
                  </a:cubicBezTo>
                  <a:cubicBezTo>
                    <a:pt x="1" y="22647"/>
                    <a:pt x="241" y="24004"/>
                    <a:pt x="672" y="24440"/>
                  </a:cubicBezTo>
                  <a:cubicBezTo>
                    <a:pt x="809" y="24581"/>
                    <a:pt x="988" y="24657"/>
                    <a:pt x="1173" y="24657"/>
                  </a:cubicBezTo>
                  <a:cubicBezTo>
                    <a:pt x="1293" y="24657"/>
                    <a:pt x="2371" y="24654"/>
                    <a:pt x="4094" y="24645"/>
                  </a:cubicBezTo>
                  <a:cubicBezTo>
                    <a:pt x="4392" y="26040"/>
                    <a:pt x="4867" y="27376"/>
                    <a:pt x="5506" y="28621"/>
                  </a:cubicBezTo>
                  <a:cubicBezTo>
                    <a:pt x="4237" y="29875"/>
                    <a:pt x="3437" y="30672"/>
                    <a:pt x="3349" y="30760"/>
                  </a:cubicBezTo>
                  <a:cubicBezTo>
                    <a:pt x="3218" y="30891"/>
                    <a:pt x="3147" y="31073"/>
                    <a:pt x="3147" y="31269"/>
                  </a:cubicBezTo>
                  <a:cubicBezTo>
                    <a:pt x="3156" y="31882"/>
                    <a:pt x="3941" y="33010"/>
                    <a:pt x="7835" y="36742"/>
                  </a:cubicBezTo>
                  <a:cubicBezTo>
                    <a:pt x="8022" y="36921"/>
                    <a:pt x="8157" y="37053"/>
                    <a:pt x="8225" y="37120"/>
                  </a:cubicBezTo>
                  <a:cubicBezTo>
                    <a:pt x="8327" y="37223"/>
                    <a:pt x="8488" y="37287"/>
                    <a:pt x="8635" y="37287"/>
                  </a:cubicBezTo>
                  <a:cubicBezTo>
                    <a:pt x="8898" y="37287"/>
                    <a:pt x="9095" y="37287"/>
                    <a:pt x="11415" y="35040"/>
                  </a:cubicBezTo>
                  <a:cubicBezTo>
                    <a:pt x="12921" y="35980"/>
                    <a:pt x="14547" y="36663"/>
                    <a:pt x="16267" y="37070"/>
                  </a:cubicBezTo>
                  <a:cubicBezTo>
                    <a:pt x="16319" y="40158"/>
                    <a:pt x="16419" y="40524"/>
                    <a:pt x="17046" y="40524"/>
                  </a:cubicBezTo>
                  <a:cubicBezTo>
                    <a:pt x="17140" y="40524"/>
                    <a:pt x="17327" y="40527"/>
                    <a:pt x="17582" y="40533"/>
                  </a:cubicBezTo>
                  <a:cubicBezTo>
                    <a:pt x="18144" y="40545"/>
                    <a:pt x="19025" y="40565"/>
                    <a:pt x="19974" y="40565"/>
                  </a:cubicBezTo>
                  <a:lnTo>
                    <a:pt x="19974" y="40565"/>
                  </a:lnTo>
                  <a:cubicBezTo>
                    <a:pt x="24265" y="40565"/>
                    <a:pt x="24988" y="40228"/>
                    <a:pt x="24988" y="39475"/>
                  </a:cubicBezTo>
                  <a:cubicBezTo>
                    <a:pt x="24988" y="39358"/>
                    <a:pt x="24988" y="38356"/>
                    <a:pt x="24977" y="36748"/>
                  </a:cubicBezTo>
                  <a:cubicBezTo>
                    <a:pt x="26406" y="36297"/>
                    <a:pt x="27757" y="35658"/>
                    <a:pt x="29005" y="34838"/>
                  </a:cubicBezTo>
                  <a:cubicBezTo>
                    <a:pt x="31524" y="37287"/>
                    <a:pt x="31724" y="37287"/>
                    <a:pt x="31996" y="37287"/>
                  </a:cubicBezTo>
                  <a:cubicBezTo>
                    <a:pt x="32140" y="37287"/>
                    <a:pt x="32301" y="37223"/>
                    <a:pt x="32403" y="37120"/>
                  </a:cubicBezTo>
                  <a:cubicBezTo>
                    <a:pt x="32471" y="37053"/>
                    <a:pt x="32605" y="36924"/>
                    <a:pt x="32790" y="36748"/>
                  </a:cubicBezTo>
                  <a:cubicBezTo>
                    <a:pt x="36687" y="33013"/>
                    <a:pt x="37475" y="31882"/>
                    <a:pt x="37480" y="31269"/>
                  </a:cubicBezTo>
                  <a:cubicBezTo>
                    <a:pt x="37483" y="31073"/>
                    <a:pt x="37410" y="30891"/>
                    <a:pt x="37278" y="30760"/>
                  </a:cubicBezTo>
                  <a:cubicBezTo>
                    <a:pt x="37185" y="30666"/>
                    <a:pt x="36244" y="29731"/>
                    <a:pt x="34765" y="28269"/>
                  </a:cubicBezTo>
                  <a:cubicBezTo>
                    <a:pt x="35415" y="26928"/>
                    <a:pt x="35872" y="25495"/>
                    <a:pt x="36133" y="24007"/>
                  </a:cubicBezTo>
                  <a:cubicBezTo>
                    <a:pt x="40000" y="23775"/>
                    <a:pt x="40111" y="23555"/>
                    <a:pt x="40275" y="23227"/>
                  </a:cubicBezTo>
                  <a:cubicBezTo>
                    <a:pt x="40812" y="22149"/>
                    <a:pt x="40624" y="17901"/>
                    <a:pt x="40583" y="17063"/>
                  </a:cubicBezTo>
                  <a:cubicBezTo>
                    <a:pt x="40568" y="16776"/>
                    <a:pt x="40337" y="16551"/>
                    <a:pt x="40050" y="16542"/>
                  </a:cubicBezTo>
                  <a:cubicBezTo>
                    <a:pt x="40050" y="16542"/>
                    <a:pt x="38359" y="16495"/>
                    <a:pt x="35679" y="16425"/>
                  </a:cubicBezTo>
                  <a:cubicBezTo>
                    <a:pt x="35213" y="14886"/>
                    <a:pt x="34530" y="13436"/>
                    <a:pt x="33643" y="12109"/>
                  </a:cubicBezTo>
                  <a:cubicBezTo>
                    <a:pt x="35447" y="10208"/>
                    <a:pt x="36578" y="9007"/>
                    <a:pt x="36578" y="9007"/>
                  </a:cubicBezTo>
                  <a:cubicBezTo>
                    <a:pt x="36774" y="8799"/>
                    <a:pt x="36777" y="8476"/>
                    <a:pt x="36587" y="8262"/>
                  </a:cubicBezTo>
                  <a:cubicBezTo>
                    <a:pt x="36024" y="7638"/>
                    <a:pt x="33153" y="4504"/>
                    <a:pt x="32011" y="4123"/>
                  </a:cubicBezTo>
                  <a:cubicBezTo>
                    <a:pt x="31955" y="4102"/>
                    <a:pt x="31870" y="4090"/>
                    <a:pt x="31812" y="4090"/>
                  </a:cubicBezTo>
                  <a:cubicBezTo>
                    <a:pt x="31530" y="4090"/>
                    <a:pt x="31214" y="4090"/>
                    <a:pt x="28047" y="6932"/>
                  </a:cubicBezTo>
                  <a:cubicBezTo>
                    <a:pt x="26895" y="6285"/>
                    <a:pt x="25665" y="5778"/>
                    <a:pt x="24388" y="5426"/>
                  </a:cubicBezTo>
                  <a:cubicBezTo>
                    <a:pt x="24142" y="663"/>
                    <a:pt x="23910" y="546"/>
                    <a:pt x="23559" y="373"/>
                  </a:cubicBezTo>
                  <a:cubicBezTo>
                    <a:pt x="23242" y="212"/>
                    <a:pt x="22524" y="1"/>
                    <a:pt x="19993" y="1"/>
                  </a:cubicBezTo>
                  <a:close/>
                  <a:moveTo>
                    <a:pt x="19974" y="40565"/>
                  </a:moveTo>
                  <a:lnTo>
                    <a:pt x="19974" y="40565"/>
                  </a:lnTo>
                  <a:cubicBezTo>
                    <a:pt x="19974" y="40565"/>
                    <a:pt x="19973" y="40565"/>
                    <a:pt x="19973" y="40565"/>
                  </a:cubicBezTo>
                  <a:lnTo>
                    <a:pt x="19976" y="40565"/>
                  </a:lnTo>
                  <a:cubicBezTo>
                    <a:pt x="19975" y="40565"/>
                    <a:pt x="19975" y="40565"/>
                    <a:pt x="19974" y="405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6290932" y="3044357"/>
              <a:ext cx="282469" cy="282528"/>
            </a:xfrm>
            <a:custGeom>
              <a:avLst/>
              <a:gdLst/>
              <a:ahLst/>
              <a:cxnLst/>
              <a:rect l="l" t="t" r="r" b="b"/>
              <a:pathLst>
                <a:path w="23544" h="23544" extrusionOk="0">
                  <a:moveTo>
                    <a:pt x="11772" y="1096"/>
                  </a:moveTo>
                  <a:cubicBezTo>
                    <a:pt x="17658" y="1096"/>
                    <a:pt x="22448" y="5884"/>
                    <a:pt x="22448" y="11772"/>
                  </a:cubicBezTo>
                  <a:cubicBezTo>
                    <a:pt x="22448" y="17658"/>
                    <a:pt x="17658" y="22448"/>
                    <a:pt x="11772" y="22448"/>
                  </a:cubicBezTo>
                  <a:cubicBezTo>
                    <a:pt x="5886" y="22448"/>
                    <a:pt x="1096" y="17658"/>
                    <a:pt x="1096" y="11772"/>
                  </a:cubicBezTo>
                  <a:cubicBezTo>
                    <a:pt x="1096" y="5884"/>
                    <a:pt x="5886" y="1096"/>
                    <a:pt x="11772" y="1096"/>
                  </a:cubicBezTo>
                  <a:close/>
                  <a:moveTo>
                    <a:pt x="11772" y="1"/>
                  </a:moveTo>
                  <a:cubicBezTo>
                    <a:pt x="5280" y="1"/>
                    <a:pt x="1" y="5280"/>
                    <a:pt x="1" y="11772"/>
                  </a:cubicBezTo>
                  <a:cubicBezTo>
                    <a:pt x="1" y="18262"/>
                    <a:pt x="5280" y="23544"/>
                    <a:pt x="11772" y="23544"/>
                  </a:cubicBezTo>
                  <a:cubicBezTo>
                    <a:pt x="18261" y="23544"/>
                    <a:pt x="23544" y="18262"/>
                    <a:pt x="23544" y="11772"/>
                  </a:cubicBezTo>
                  <a:cubicBezTo>
                    <a:pt x="23544" y="5280"/>
                    <a:pt x="18261" y="1"/>
                    <a:pt x="11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1" name="Google Shape;861;p39"/>
            <p:cNvSpPr/>
            <p:nvPr/>
          </p:nvSpPr>
          <p:spPr>
            <a:xfrm>
              <a:off x="6352587" y="3107537"/>
              <a:ext cx="159135" cy="159168"/>
            </a:xfrm>
            <a:custGeom>
              <a:avLst/>
              <a:gdLst/>
              <a:ahLst/>
              <a:cxnLst/>
              <a:rect l="l" t="t" r="r" b="b"/>
              <a:pathLst>
                <a:path w="13264" h="13264" extrusionOk="0">
                  <a:moveTo>
                    <a:pt x="6633" y="1096"/>
                  </a:moveTo>
                  <a:cubicBezTo>
                    <a:pt x="9686" y="1096"/>
                    <a:pt x="12167" y="3581"/>
                    <a:pt x="12167" y="6630"/>
                  </a:cubicBezTo>
                  <a:cubicBezTo>
                    <a:pt x="12167" y="9683"/>
                    <a:pt x="9683" y="12168"/>
                    <a:pt x="6633" y="12168"/>
                  </a:cubicBezTo>
                  <a:cubicBezTo>
                    <a:pt x="3580" y="12168"/>
                    <a:pt x="1096" y="9683"/>
                    <a:pt x="1096" y="6630"/>
                  </a:cubicBezTo>
                  <a:cubicBezTo>
                    <a:pt x="1096" y="3581"/>
                    <a:pt x="3580" y="1096"/>
                    <a:pt x="6633" y="1096"/>
                  </a:cubicBezTo>
                  <a:close/>
                  <a:moveTo>
                    <a:pt x="6633" y="0"/>
                  </a:moveTo>
                  <a:cubicBezTo>
                    <a:pt x="2977" y="0"/>
                    <a:pt x="0" y="2977"/>
                    <a:pt x="0" y="6633"/>
                  </a:cubicBezTo>
                  <a:cubicBezTo>
                    <a:pt x="0" y="10290"/>
                    <a:pt x="2977" y="13263"/>
                    <a:pt x="6633" y="13263"/>
                  </a:cubicBezTo>
                  <a:cubicBezTo>
                    <a:pt x="10289" y="13263"/>
                    <a:pt x="13263" y="10290"/>
                    <a:pt x="13263" y="6633"/>
                  </a:cubicBezTo>
                  <a:cubicBezTo>
                    <a:pt x="13263" y="2977"/>
                    <a:pt x="10289" y="0"/>
                    <a:pt x="6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62" name="Google Shape;862;p39"/>
          <p:cNvGrpSpPr/>
          <p:nvPr/>
        </p:nvGrpSpPr>
        <p:grpSpPr>
          <a:xfrm>
            <a:off x="7353486" y="2038944"/>
            <a:ext cx="367572" cy="393616"/>
            <a:chOff x="6250164" y="1784357"/>
            <a:chExt cx="275679" cy="295212"/>
          </a:xfrm>
        </p:grpSpPr>
        <p:sp>
          <p:nvSpPr>
            <p:cNvPr id="863" name="Google Shape;863;p39"/>
            <p:cNvSpPr/>
            <p:nvPr/>
          </p:nvSpPr>
          <p:spPr>
            <a:xfrm>
              <a:off x="6250164" y="1784357"/>
              <a:ext cx="275679" cy="295212"/>
            </a:xfrm>
            <a:custGeom>
              <a:avLst/>
              <a:gdLst/>
              <a:ahLst/>
              <a:cxnLst/>
              <a:rect l="l" t="t" r="r" b="b"/>
              <a:pathLst>
                <a:path w="22978" h="24601" extrusionOk="0">
                  <a:moveTo>
                    <a:pt x="18976" y="2323"/>
                  </a:moveTo>
                  <a:lnTo>
                    <a:pt x="18976" y="2323"/>
                  </a:lnTo>
                  <a:cubicBezTo>
                    <a:pt x="15838" y="5016"/>
                    <a:pt x="10896" y="9610"/>
                    <a:pt x="6548" y="13720"/>
                  </a:cubicBezTo>
                  <a:cubicBezTo>
                    <a:pt x="4421" y="13553"/>
                    <a:pt x="2007" y="13070"/>
                    <a:pt x="1286" y="12504"/>
                  </a:cubicBezTo>
                  <a:cubicBezTo>
                    <a:pt x="2602" y="10884"/>
                    <a:pt x="13491" y="4931"/>
                    <a:pt x="18976" y="2323"/>
                  </a:cubicBezTo>
                  <a:close/>
                  <a:moveTo>
                    <a:pt x="21431" y="2912"/>
                  </a:moveTo>
                  <a:lnTo>
                    <a:pt x="21431" y="2912"/>
                  </a:lnTo>
                  <a:cubicBezTo>
                    <a:pt x="20429" y="8230"/>
                    <a:pt x="16808" y="21311"/>
                    <a:pt x="15651" y="23385"/>
                  </a:cubicBezTo>
                  <a:cubicBezTo>
                    <a:pt x="14868" y="22650"/>
                    <a:pt x="13070" y="19307"/>
                    <a:pt x="11657" y="16237"/>
                  </a:cubicBezTo>
                  <a:cubicBezTo>
                    <a:pt x="17262" y="8871"/>
                    <a:pt x="20060" y="4995"/>
                    <a:pt x="21431" y="2912"/>
                  </a:cubicBezTo>
                  <a:close/>
                  <a:moveTo>
                    <a:pt x="22064" y="0"/>
                  </a:moveTo>
                  <a:cubicBezTo>
                    <a:pt x="20297" y="0"/>
                    <a:pt x="1383" y="9949"/>
                    <a:pt x="217" y="12144"/>
                  </a:cubicBezTo>
                  <a:cubicBezTo>
                    <a:pt x="0" y="12551"/>
                    <a:pt x="150" y="12847"/>
                    <a:pt x="223" y="12955"/>
                  </a:cubicBezTo>
                  <a:cubicBezTo>
                    <a:pt x="1187" y="14388"/>
                    <a:pt x="5798" y="14769"/>
                    <a:pt x="6712" y="14830"/>
                  </a:cubicBezTo>
                  <a:cubicBezTo>
                    <a:pt x="6720" y="14831"/>
                    <a:pt x="6728" y="14831"/>
                    <a:pt x="6736" y="14831"/>
                  </a:cubicBezTo>
                  <a:cubicBezTo>
                    <a:pt x="6878" y="14831"/>
                    <a:pt x="7020" y="14781"/>
                    <a:pt x="7125" y="14684"/>
                  </a:cubicBezTo>
                  <a:cubicBezTo>
                    <a:pt x="11221" y="10811"/>
                    <a:pt x="17376" y="5104"/>
                    <a:pt x="20411" y="2487"/>
                  </a:cubicBezTo>
                  <a:lnTo>
                    <a:pt x="20411" y="2487"/>
                  </a:lnTo>
                  <a:cubicBezTo>
                    <a:pt x="18246" y="5649"/>
                    <a:pt x="13697" y="11751"/>
                    <a:pt x="10585" y="15835"/>
                  </a:cubicBezTo>
                  <a:cubicBezTo>
                    <a:pt x="10465" y="15996"/>
                    <a:pt x="10439" y="16210"/>
                    <a:pt x="10524" y="16395"/>
                  </a:cubicBezTo>
                  <a:cubicBezTo>
                    <a:pt x="12999" y="21838"/>
                    <a:pt x="14760" y="24601"/>
                    <a:pt x="15753" y="24601"/>
                  </a:cubicBezTo>
                  <a:cubicBezTo>
                    <a:pt x="15800" y="24598"/>
                    <a:pt x="15903" y="24586"/>
                    <a:pt x="15947" y="24575"/>
                  </a:cubicBezTo>
                  <a:cubicBezTo>
                    <a:pt x="17529" y="24164"/>
                    <a:pt x="21850" y="6232"/>
                    <a:pt x="22345" y="3797"/>
                  </a:cubicBezTo>
                  <a:cubicBezTo>
                    <a:pt x="22978" y="692"/>
                    <a:pt x="22814" y="381"/>
                    <a:pt x="22497" y="138"/>
                  </a:cubicBezTo>
                  <a:cubicBezTo>
                    <a:pt x="22494" y="135"/>
                    <a:pt x="22494" y="135"/>
                    <a:pt x="22494" y="135"/>
                  </a:cubicBezTo>
                  <a:cubicBezTo>
                    <a:pt x="22453" y="103"/>
                    <a:pt x="22407" y="79"/>
                    <a:pt x="22360" y="62"/>
                  </a:cubicBezTo>
                  <a:cubicBezTo>
                    <a:pt x="22357" y="59"/>
                    <a:pt x="22354" y="56"/>
                    <a:pt x="22351" y="56"/>
                  </a:cubicBezTo>
                  <a:cubicBezTo>
                    <a:pt x="22348" y="53"/>
                    <a:pt x="22342" y="53"/>
                    <a:pt x="22339" y="53"/>
                  </a:cubicBezTo>
                  <a:cubicBezTo>
                    <a:pt x="22307" y="38"/>
                    <a:pt x="22272" y="27"/>
                    <a:pt x="22237" y="18"/>
                  </a:cubicBezTo>
                  <a:lnTo>
                    <a:pt x="22234" y="18"/>
                  </a:lnTo>
                  <a:cubicBezTo>
                    <a:pt x="22199" y="9"/>
                    <a:pt x="22102" y="0"/>
                    <a:pt x="22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4" name="Google Shape;864;p39"/>
            <p:cNvSpPr/>
            <p:nvPr/>
          </p:nvSpPr>
          <p:spPr>
            <a:xfrm>
              <a:off x="6324777" y="1951241"/>
              <a:ext cx="81175" cy="104808"/>
            </a:xfrm>
            <a:custGeom>
              <a:avLst/>
              <a:gdLst/>
              <a:ahLst/>
              <a:cxnLst/>
              <a:rect l="l" t="t" r="r" b="b"/>
              <a:pathLst>
                <a:path w="6766" h="8734" extrusionOk="0">
                  <a:moveTo>
                    <a:pt x="613" y="0"/>
                  </a:moveTo>
                  <a:cubicBezTo>
                    <a:pt x="560" y="0"/>
                    <a:pt x="508" y="8"/>
                    <a:pt x="455" y="24"/>
                  </a:cubicBezTo>
                  <a:cubicBezTo>
                    <a:pt x="165" y="112"/>
                    <a:pt x="1" y="416"/>
                    <a:pt x="86" y="707"/>
                  </a:cubicBezTo>
                  <a:cubicBezTo>
                    <a:pt x="1097" y="4087"/>
                    <a:pt x="2468" y="8210"/>
                    <a:pt x="3262" y="8634"/>
                  </a:cubicBezTo>
                  <a:cubicBezTo>
                    <a:pt x="3355" y="8684"/>
                    <a:pt x="3487" y="8734"/>
                    <a:pt x="3651" y="8734"/>
                  </a:cubicBezTo>
                  <a:lnTo>
                    <a:pt x="3654" y="8734"/>
                  </a:lnTo>
                  <a:cubicBezTo>
                    <a:pt x="3736" y="8734"/>
                    <a:pt x="3830" y="8719"/>
                    <a:pt x="3933" y="8690"/>
                  </a:cubicBezTo>
                  <a:cubicBezTo>
                    <a:pt x="4899" y="8391"/>
                    <a:pt x="6139" y="6173"/>
                    <a:pt x="6625" y="5236"/>
                  </a:cubicBezTo>
                  <a:cubicBezTo>
                    <a:pt x="6766" y="4966"/>
                    <a:pt x="6660" y="4635"/>
                    <a:pt x="6394" y="4498"/>
                  </a:cubicBezTo>
                  <a:cubicBezTo>
                    <a:pt x="6312" y="4455"/>
                    <a:pt x="6225" y="4435"/>
                    <a:pt x="6140" y="4435"/>
                  </a:cubicBezTo>
                  <a:cubicBezTo>
                    <a:pt x="5942" y="4435"/>
                    <a:pt x="5751" y="4543"/>
                    <a:pt x="5655" y="4729"/>
                  </a:cubicBezTo>
                  <a:cubicBezTo>
                    <a:pt x="4981" y="6021"/>
                    <a:pt x="4141" y="7254"/>
                    <a:pt x="3728" y="7574"/>
                  </a:cubicBezTo>
                  <a:cubicBezTo>
                    <a:pt x="3215" y="6783"/>
                    <a:pt x="2025" y="3364"/>
                    <a:pt x="1138" y="393"/>
                  </a:cubicBezTo>
                  <a:cubicBezTo>
                    <a:pt x="1066" y="155"/>
                    <a:pt x="848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65" name="Google Shape;865;p39"/>
          <p:cNvSpPr/>
          <p:nvPr/>
        </p:nvSpPr>
        <p:spPr>
          <a:xfrm>
            <a:off x="9439428" y="4075440"/>
            <a:ext cx="552605" cy="718720"/>
          </a:xfrm>
          <a:custGeom>
            <a:avLst/>
            <a:gdLst/>
            <a:ahLst/>
            <a:cxnLst/>
            <a:rect l="l" t="t" r="r" b="b"/>
            <a:pathLst>
              <a:path w="34545" h="44920" extrusionOk="0">
                <a:moveTo>
                  <a:pt x="14227" y="1"/>
                </a:moveTo>
                <a:lnTo>
                  <a:pt x="13972" y="4"/>
                </a:lnTo>
                <a:cubicBezTo>
                  <a:pt x="13670" y="13"/>
                  <a:pt x="13430" y="265"/>
                  <a:pt x="13439" y="566"/>
                </a:cubicBezTo>
                <a:cubicBezTo>
                  <a:pt x="13448" y="867"/>
                  <a:pt x="13725" y="1100"/>
                  <a:pt x="13992" y="1100"/>
                </a:cubicBezTo>
                <a:cubicBezTo>
                  <a:pt x="13995" y="1100"/>
                  <a:pt x="13998" y="1100"/>
                  <a:pt x="14001" y="1100"/>
                </a:cubicBezTo>
                <a:lnTo>
                  <a:pt x="14227" y="1097"/>
                </a:lnTo>
                <a:cubicBezTo>
                  <a:pt x="14813" y="1097"/>
                  <a:pt x="15434" y="1155"/>
                  <a:pt x="16073" y="1267"/>
                </a:cubicBezTo>
                <a:cubicBezTo>
                  <a:pt x="16105" y="1272"/>
                  <a:pt x="16134" y="1275"/>
                  <a:pt x="16166" y="1275"/>
                </a:cubicBezTo>
                <a:lnTo>
                  <a:pt x="16166" y="1272"/>
                </a:lnTo>
                <a:cubicBezTo>
                  <a:pt x="16427" y="1272"/>
                  <a:pt x="16659" y="1088"/>
                  <a:pt x="16706" y="821"/>
                </a:cubicBezTo>
                <a:cubicBezTo>
                  <a:pt x="16758" y="522"/>
                  <a:pt x="16559" y="238"/>
                  <a:pt x="16260" y="186"/>
                </a:cubicBezTo>
                <a:cubicBezTo>
                  <a:pt x="15560" y="65"/>
                  <a:pt x="14877" y="1"/>
                  <a:pt x="14227" y="1"/>
                </a:cubicBezTo>
                <a:close/>
                <a:moveTo>
                  <a:pt x="18287" y="722"/>
                </a:moveTo>
                <a:cubicBezTo>
                  <a:pt x="18059" y="722"/>
                  <a:pt x="17843" y="867"/>
                  <a:pt x="17766" y="1097"/>
                </a:cubicBezTo>
                <a:cubicBezTo>
                  <a:pt x="17672" y="1381"/>
                  <a:pt x="17825" y="1691"/>
                  <a:pt x="18112" y="1788"/>
                </a:cubicBezTo>
                <a:cubicBezTo>
                  <a:pt x="18762" y="2005"/>
                  <a:pt x="19424" y="2274"/>
                  <a:pt x="20083" y="2585"/>
                </a:cubicBezTo>
                <a:cubicBezTo>
                  <a:pt x="20160" y="2620"/>
                  <a:pt x="20239" y="2638"/>
                  <a:pt x="20318" y="2638"/>
                </a:cubicBezTo>
                <a:cubicBezTo>
                  <a:pt x="20523" y="2638"/>
                  <a:pt x="20719" y="2521"/>
                  <a:pt x="20813" y="2324"/>
                </a:cubicBezTo>
                <a:cubicBezTo>
                  <a:pt x="20942" y="2049"/>
                  <a:pt x="20825" y="1724"/>
                  <a:pt x="20552" y="1595"/>
                </a:cubicBezTo>
                <a:cubicBezTo>
                  <a:pt x="19855" y="1264"/>
                  <a:pt x="19152" y="982"/>
                  <a:pt x="18460" y="751"/>
                </a:cubicBezTo>
                <a:cubicBezTo>
                  <a:pt x="18403" y="731"/>
                  <a:pt x="18345" y="722"/>
                  <a:pt x="18287" y="722"/>
                </a:cubicBezTo>
                <a:close/>
                <a:moveTo>
                  <a:pt x="22250" y="2578"/>
                </a:moveTo>
                <a:cubicBezTo>
                  <a:pt x="22064" y="2578"/>
                  <a:pt x="21882" y="2672"/>
                  <a:pt x="21780" y="2843"/>
                </a:cubicBezTo>
                <a:cubicBezTo>
                  <a:pt x="21625" y="3104"/>
                  <a:pt x="21709" y="3438"/>
                  <a:pt x="21967" y="3596"/>
                </a:cubicBezTo>
                <a:cubicBezTo>
                  <a:pt x="22568" y="3956"/>
                  <a:pt x="23168" y="4355"/>
                  <a:pt x="23751" y="4779"/>
                </a:cubicBezTo>
                <a:cubicBezTo>
                  <a:pt x="23848" y="4850"/>
                  <a:pt x="23962" y="4885"/>
                  <a:pt x="24074" y="4885"/>
                </a:cubicBezTo>
                <a:cubicBezTo>
                  <a:pt x="24244" y="4885"/>
                  <a:pt x="24411" y="4806"/>
                  <a:pt x="24519" y="4659"/>
                </a:cubicBezTo>
                <a:cubicBezTo>
                  <a:pt x="24695" y="4413"/>
                  <a:pt x="24642" y="4073"/>
                  <a:pt x="24396" y="3895"/>
                </a:cubicBezTo>
                <a:cubicBezTo>
                  <a:pt x="23787" y="3449"/>
                  <a:pt x="23160" y="3033"/>
                  <a:pt x="22530" y="2655"/>
                </a:cubicBezTo>
                <a:cubicBezTo>
                  <a:pt x="22442" y="2603"/>
                  <a:pt x="22346" y="2578"/>
                  <a:pt x="22250" y="2578"/>
                </a:cubicBezTo>
                <a:close/>
                <a:moveTo>
                  <a:pt x="25789" y="5151"/>
                </a:moveTo>
                <a:cubicBezTo>
                  <a:pt x="25636" y="5151"/>
                  <a:pt x="25485" y="5215"/>
                  <a:pt x="25377" y="5342"/>
                </a:cubicBezTo>
                <a:cubicBezTo>
                  <a:pt x="25178" y="5570"/>
                  <a:pt x="25202" y="5916"/>
                  <a:pt x="25433" y="6112"/>
                </a:cubicBezTo>
                <a:cubicBezTo>
                  <a:pt x="25969" y="6581"/>
                  <a:pt x="26497" y="7073"/>
                  <a:pt x="26998" y="7583"/>
                </a:cubicBezTo>
                <a:cubicBezTo>
                  <a:pt x="27103" y="7691"/>
                  <a:pt x="27247" y="7747"/>
                  <a:pt x="27387" y="7747"/>
                </a:cubicBezTo>
                <a:cubicBezTo>
                  <a:pt x="27528" y="7747"/>
                  <a:pt x="27666" y="7694"/>
                  <a:pt x="27771" y="7592"/>
                </a:cubicBezTo>
                <a:cubicBezTo>
                  <a:pt x="27988" y="7378"/>
                  <a:pt x="27991" y="7032"/>
                  <a:pt x="27780" y="6815"/>
                </a:cubicBezTo>
                <a:cubicBezTo>
                  <a:pt x="27258" y="6285"/>
                  <a:pt x="26710" y="5772"/>
                  <a:pt x="26148" y="5286"/>
                </a:cubicBezTo>
                <a:cubicBezTo>
                  <a:pt x="26044" y="5196"/>
                  <a:pt x="25916" y="5151"/>
                  <a:pt x="25789" y="5151"/>
                </a:cubicBezTo>
                <a:close/>
                <a:moveTo>
                  <a:pt x="28857" y="8277"/>
                </a:moveTo>
                <a:cubicBezTo>
                  <a:pt x="28734" y="8277"/>
                  <a:pt x="28609" y="8318"/>
                  <a:pt x="28506" y="8403"/>
                </a:cubicBezTo>
                <a:cubicBezTo>
                  <a:pt x="28275" y="8597"/>
                  <a:pt x="28243" y="8942"/>
                  <a:pt x="28436" y="9174"/>
                </a:cubicBezTo>
                <a:cubicBezTo>
                  <a:pt x="28896" y="9728"/>
                  <a:pt x="29333" y="10299"/>
                  <a:pt x="29737" y="10879"/>
                </a:cubicBezTo>
                <a:cubicBezTo>
                  <a:pt x="29845" y="11031"/>
                  <a:pt x="30015" y="11113"/>
                  <a:pt x="30188" y="11113"/>
                </a:cubicBezTo>
                <a:cubicBezTo>
                  <a:pt x="30296" y="11113"/>
                  <a:pt x="30405" y="11081"/>
                  <a:pt x="30502" y="11017"/>
                </a:cubicBezTo>
                <a:cubicBezTo>
                  <a:pt x="30748" y="10844"/>
                  <a:pt x="30809" y="10501"/>
                  <a:pt x="30636" y="10252"/>
                </a:cubicBezTo>
                <a:cubicBezTo>
                  <a:pt x="30214" y="9648"/>
                  <a:pt x="29757" y="9048"/>
                  <a:pt x="29280" y="8474"/>
                </a:cubicBezTo>
                <a:cubicBezTo>
                  <a:pt x="29170" y="8344"/>
                  <a:pt x="29014" y="8277"/>
                  <a:pt x="28857" y="8277"/>
                </a:cubicBezTo>
                <a:close/>
                <a:moveTo>
                  <a:pt x="31357" y="11871"/>
                </a:moveTo>
                <a:cubicBezTo>
                  <a:pt x="31265" y="11871"/>
                  <a:pt x="31172" y="11894"/>
                  <a:pt x="31087" y="11942"/>
                </a:cubicBezTo>
                <a:cubicBezTo>
                  <a:pt x="30824" y="12092"/>
                  <a:pt x="30733" y="12426"/>
                  <a:pt x="30882" y="12690"/>
                </a:cubicBezTo>
                <a:cubicBezTo>
                  <a:pt x="31240" y="13314"/>
                  <a:pt x="31565" y="13955"/>
                  <a:pt x="31849" y="14594"/>
                </a:cubicBezTo>
                <a:cubicBezTo>
                  <a:pt x="31940" y="14799"/>
                  <a:pt x="32139" y="14919"/>
                  <a:pt x="32350" y="14919"/>
                </a:cubicBezTo>
                <a:cubicBezTo>
                  <a:pt x="32423" y="14919"/>
                  <a:pt x="32500" y="14904"/>
                  <a:pt x="32573" y="14872"/>
                </a:cubicBezTo>
                <a:cubicBezTo>
                  <a:pt x="32848" y="14749"/>
                  <a:pt x="32971" y="14424"/>
                  <a:pt x="32848" y="14149"/>
                </a:cubicBezTo>
                <a:cubicBezTo>
                  <a:pt x="32549" y="13475"/>
                  <a:pt x="32207" y="12804"/>
                  <a:pt x="31835" y="12148"/>
                </a:cubicBezTo>
                <a:cubicBezTo>
                  <a:pt x="31734" y="11970"/>
                  <a:pt x="31548" y="11871"/>
                  <a:pt x="31357" y="11871"/>
                </a:cubicBezTo>
                <a:close/>
                <a:moveTo>
                  <a:pt x="33132" y="15869"/>
                </a:moveTo>
                <a:cubicBezTo>
                  <a:pt x="33077" y="15869"/>
                  <a:pt x="33021" y="15877"/>
                  <a:pt x="32965" y="15895"/>
                </a:cubicBezTo>
                <a:cubicBezTo>
                  <a:pt x="32678" y="15985"/>
                  <a:pt x="32520" y="16296"/>
                  <a:pt x="32611" y="16583"/>
                </a:cubicBezTo>
                <a:cubicBezTo>
                  <a:pt x="32831" y="17266"/>
                  <a:pt x="33009" y="17957"/>
                  <a:pt x="33144" y="18640"/>
                </a:cubicBezTo>
                <a:cubicBezTo>
                  <a:pt x="33194" y="18900"/>
                  <a:pt x="33422" y="19082"/>
                  <a:pt x="33680" y="19082"/>
                </a:cubicBezTo>
                <a:cubicBezTo>
                  <a:pt x="33715" y="19082"/>
                  <a:pt x="33751" y="19076"/>
                  <a:pt x="33786" y="19070"/>
                </a:cubicBezTo>
                <a:cubicBezTo>
                  <a:pt x="34082" y="19012"/>
                  <a:pt x="34275" y="18725"/>
                  <a:pt x="34219" y="18429"/>
                </a:cubicBezTo>
                <a:cubicBezTo>
                  <a:pt x="34079" y="17702"/>
                  <a:pt x="33888" y="16970"/>
                  <a:pt x="33654" y="16246"/>
                </a:cubicBezTo>
                <a:cubicBezTo>
                  <a:pt x="33578" y="16015"/>
                  <a:pt x="33363" y="15869"/>
                  <a:pt x="33132" y="15869"/>
                </a:cubicBezTo>
                <a:close/>
                <a:moveTo>
                  <a:pt x="33941" y="20157"/>
                </a:moveTo>
                <a:cubicBezTo>
                  <a:pt x="33937" y="20157"/>
                  <a:pt x="33933" y="20157"/>
                  <a:pt x="33929" y="20157"/>
                </a:cubicBezTo>
                <a:cubicBezTo>
                  <a:pt x="33625" y="20178"/>
                  <a:pt x="33396" y="20439"/>
                  <a:pt x="33417" y="20737"/>
                </a:cubicBezTo>
                <a:cubicBezTo>
                  <a:pt x="33440" y="21074"/>
                  <a:pt x="33449" y="21408"/>
                  <a:pt x="33449" y="21745"/>
                </a:cubicBezTo>
                <a:cubicBezTo>
                  <a:pt x="33449" y="22114"/>
                  <a:pt x="33437" y="22484"/>
                  <a:pt x="33411" y="22853"/>
                </a:cubicBezTo>
                <a:cubicBezTo>
                  <a:pt x="33387" y="23154"/>
                  <a:pt x="33616" y="23418"/>
                  <a:pt x="33918" y="23439"/>
                </a:cubicBezTo>
                <a:cubicBezTo>
                  <a:pt x="33929" y="23442"/>
                  <a:pt x="33944" y="23442"/>
                  <a:pt x="33956" y="23442"/>
                </a:cubicBezTo>
                <a:cubicBezTo>
                  <a:pt x="34240" y="23442"/>
                  <a:pt x="34480" y="23222"/>
                  <a:pt x="34501" y="22932"/>
                </a:cubicBezTo>
                <a:cubicBezTo>
                  <a:pt x="34530" y="22536"/>
                  <a:pt x="34544" y="22141"/>
                  <a:pt x="34544" y="21745"/>
                </a:cubicBezTo>
                <a:cubicBezTo>
                  <a:pt x="34544" y="21385"/>
                  <a:pt x="34533" y="21027"/>
                  <a:pt x="34509" y="20667"/>
                </a:cubicBezTo>
                <a:cubicBezTo>
                  <a:pt x="34492" y="20372"/>
                  <a:pt x="34229" y="20157"/>
                  <a:pt x="33941" y="20157"/>
                </a:cubicBezTo>
                <a:close/>
                <a:moveTo>
                  <a:pt x="33643" y="24513"/>
                </a:moveTo>
                <a:cubicBezTo>
                  <a:pt x="33392" y="24513"/>
                  <a:pt x="33165" y="24688"/>
                  <a:pt x="33109" y="24944"/>
                </a:cubicBezTo>
                <a:cubicBezTo>
                  <a:pt x="32962" y="25627"/>
                  <a:pt x="32763" y="26310"/>
                  <a:pt x="32523" y="26975"/>
                </a:cubicBezTo>
                <a:cubicBezTo>
                  <a:pt x="32418" y="27259"/>
                  <a:pt x="32564" y="27572"/>
                  <a:pt x="32848" y="27678"/>
                </a:cubicBezTo>
                <a:cubicBezTo>
                  <a:pt x="32910" y="27698"/>
                  <a:pt x="32974" y="27710"/>
                  <a:pt x="33036" y="27710"/>
                </a:cubicBezTo>
                <a:cubicBezTo>
                  <a:pt x="33258" y="27710"/>
                  <a:pt x="33469" y="27572"/>
                  <a:pt x="33551" y="27350"/>
                </a:cubicBezTo>
                <a:cubicBezTo>
                  <a:pt x="33809" y="26638"/>
                  <a:pt x="34023" y="25908"/>
                  <a:pt x="34181" y="25176"/>
                </a:cubicBezTo>
                <a:cubicBezTo>
                  <a:pt x="34243" y="24880"/>
                  <a:pt x="34055" y="24590"/>
                  <a:pt x="33759" y="24526"/>
                </a:cubicBezTo>
                <a:cubicBezTo>
                  <a:pt x="33720" y="24517"/>
                  <a:pt x="33681" y="24513"/>
                  <a:pt x="33643" y="24513"/>
                </a:cubicBezTo>
                <a:close/>
                <a:moveTo>
                  <a:pt x="32152" y="28616"/>
                </a:moveTo>
                <a:cubicBezTo>
                  <a:pt x="31954" y="28616"/>
                  <a:pt x="31764" y="28725"/>
                  <a:pt x="31668" y="28911"/>
                </a:cubicBezTo>
                <a:cubicBezTo>
                  <a:pt x="31345" y="29527"/>
                  <a:pt x="30979" y="30139"/>
                  <a:pt x="30575" y="30734"/>
                </a:cubicBezTo>
                <a:cubicBezTo>
                  <a:pt x="30402" y="30983"/>
                  <a:pt x="30469" y="31322"/>
                  <a:pt x="30718" y="31495"/>
                </a:cubicBezTo>
                <a:cubicBezTo>
                  <a:pt x="30812" y="31560"/>
                  <a:pt x="30920" y="31589"/>
                  <a:pt x="31026" y="31589"/>
                </a:cubicBezTo>
                <a:cubicBezTo>
                  <a:pt x="31202" y="31589"/>
                  <a:pt x="31372" y="31507"/>
                  <a:pt x="31480" y="31352"/>
                </a:cubicBezTo>
                <a:cubicBezTo>
                  <a:pt x="31908" y="30722"/>
                  <a:pt x="32297" y="30071"/>
                  <a:pt x="32637" y="29418"/>
                </a:cubicBezTo>
                <a:cubicBezTo>
                  <a:pt x="32778" y="29149"/>
                  <a:pt x="32672" y="28818"/>
                  <a:pt x="32406" y="28680"/>
                </a:cubicBezTo>
                <a:cubicBezTo>
                  <a:pt x="32324" y="28637"/>
                  <a:pt x="32237" y="28616"/>
                  <a:pt x="32152" y="28616"/>
                </a:cubicBezTo>
                <a:close/>
                <a:moveTo>
                  <a:pt x="29698" y="32233"/>
                </a:moveTo>
                <a:cubicBezTo>
                  <a:pt x="29542" y="32233"/>
                  <a:pt x="29387" y="32300"/>
                  <a:pt x="29280" y="32427"/>
                </a:cubicBezTo>
                <a:cubicBezTo>
                  <a:pt x="28878" y="32902"/>
                  <a:pt x="28445" y="33373"/>
                  <a:pt x="27985" y="33830"/>
                </a:cubicBezTo>
                <a:lnTo>
                  <a:pt x="27821" y="33994"/>
                </a:lnTo>
                <a:cubicBezTo>
                  <a:pt x="27607" y="34208"/>
                  <a:pt x="27604" y="34554"/>
                  <a:pt x="27818" y="34771"/>
                </a:cubicBezTo>
                <a:cubicBezTo>
                  <a:pt x="27923" y="34879"/>
                  <a:pt x="28064" y="34932"/>
                  <a:pt x="28205" y="34932"/>
                </a:cubicBezTo>
                <a:cubicBezTo>
                  <a:pt x="28345" y="34932"/>
                  <a:pt x="28483" y="34879"/>
                  <a:pt x="28591" y="34774"/>
                </a:cubicBezTo>
                <a:lnTo>
                  <a:pt x="28761" y="34604"/>
                </a:lnTo>
                <a:cubicBezTo>
                  <a:pt x="29239" y="34126"/>
                  <a:pt x="29696" y="33631"/>
                  <a:pt x="30115" y="33136"/>
                </a:cubicBezTo>
                <a:cubicBezTo>
                  <a:pt x="30311" y="32904"/>
                  <a:pt x="30282" y="32559"/>
                  <a:pt x="30050" y="32362"/>
                </a:cubicBezTo>
                <a:cubicBezTo>
                  <a:pt x="29948" y="32275"/>
                  <a:pt x="29823" y="32233"/>
                  <a:pt x="29698" y="32233"/>
                </a:cubicBezTo>
                <a:close/>
                <a:moveTo>
                  <a:pt x="26617" y="35344"/>
                </a:moveTo>
                <a:cubicBezTo>
                  <a:pt x="26486" y="35344"/>
                  <a:pt x="26353" y="35391"/>
                  <a:pt x="26248" y="35486"/>
                </a:cubicBezTo>
                <a:cubicBezTo>
                  <a:pt x="25700" y="35987"/>
                  <a:pt x="25152" y="36455"/>
                  <a:pt x="24613" y="36901"/>
                </a:cubicBezTo>
                <a:cubicBezTo>
                  <a:pt x="24378" y="37094"/>
                  <a:pt x="24346" y="37437"/>
                  <a:pt x="24537" y="37671"/>
                </a:cubicBezTo>
                <a:cubicBezTo>
                  <a:pt x="24645" y="37803"/>
                  <a:pt x="24802" y="37870"/>
                  <a:pt x="24960" y="37870"/>
                </a:cubicBezTo>
                <a:lnTo>
                  <a:pt x="24960" y="37870"/>
                </a:lnTo>
                <a:cubicBezTo>
                  <a:pt x="25083" y="37870"/>
                  <a:pt x="25205" y="37829"/>
                  <a:pt x="25307" y="37747"/>
                </a:cubicBezTo>
                <a:cubicBezTo>
                  <a:pt x="25861" y="37290"/>
                  <a:pt x="26420" y="36810"/>
                  <a:pt x="26986" y="36297"/>
                </a:cubicBezTo>
                <a:cubicBezTo>
                  <a:pt x="27209" y="36092"/>
                  <a:pt x="27226" y="35746"/>
                  <a:pt x="27021" y="35524"/>
                </a:cubicBezTo>
                <a:cubicBezTo>
                  <a:pt x="26914" y="35404"/>
                  <a:pt x="26766" y="35344"/>
                  <a:pt x="26617" y="35344"/>
                </a:cubicBezTo>
                <a:close/>
                <a:moveTo>
                  <a:pt x="24960" y="37870"/>
                </a:moveTo>
                <a:lnTo>
                  <a:pt x="24960" y="37870"/>
                </a:lnTo>
                <a:cubicBezTo>
                  <a:pt x="24959" y="37870"/>
                  <a:pt x="24959" y="37870"/>
                  <a:pt x="24959" y="37870"/>
                </a:cubicBezTo>
                <a:lnTo>
                  <a:pt x="24961" y="37870"/>
                </a:lnTo>
                <a:cubicBezTo>
                  <a:pt x="24961" y="37870"/>
                  <a:pt x="24960" y="37870"/>
                  <a:pt x="24960" y="37870"/>
                </a:cubicBezTo>
                <a:close/>
                <a:moveTo>
                  <a:pt x="23233" y="38121"/>
                </a:moveTo>
                <a:cubicBezTo>
                  <a:pt x="23120" y="38121"/>
                  <a:pt x="23006" y="38156"/>
                  <a:pt x="22908" y="38228"/>
                </a:cubicBezTo>
                <a:cubicBezTo>
                  <a:pt x="22307" y="38667"/>
                  <a:pt x="21718" y="39074"/>
                  <a:pt x="21132" y="39452"/>
                </a:cubicBezTo>
                <a:cubicBezTo>
                  <a:pt x="20877" y="39616"/>
                  <a:pt x="20807" y="39956"/>
                  <a:pt x="20971" y="40211"/>
                </a:cubicBezTo>
                <a:cubicBezTo>
                  <a:pt x="21074" y="40372"/>
                  <a:pt x="21250" y="40460"/>
                  <a:pt x="21431" y="40460"/>
                </a:cubicBezTo>
                <a:cubicBezTo>
                  <a:pt x="21534" y="40460"/>
                  <a:pt x="21636" y="40434"/>
                  <a:pt x="21727" y="40372"/>
                </a:cubicBezTo>
                <a:cubicBezTo>
                  <a:pt x="22331" y="39983"/>
                  <a:pt x="22940" y="39564"/>
                  <a:pt x="23558" y="39110"/>
                </a:cubicBezTo>
                <a:cubicBezTo>
                  <a:pt x="23801" y="38931"/>
                  <a:pt x="23851" y="38588"/>
                  <a:pt x="23672" y="38345"/>
                </a:cubicBezTo>
                <a:cubicBezTo>
                  <a:pt x="23566" y="38198"/>
                  <a:pt x="23400" y="38121"/>
                  <a:pt x="23233" y="38121"/>
                </a:cubicBezTo>
                <a:close/>
                <a:moveTo>
                  <a:pt x="19553" y="40495"/>
                </a:moveTo>
                <a:cubicBezTo>
                  <a:pt x="19463" y="40495"/>
                  <a:pt x="19371" y="40518"/>
                  <a:pt x="19287" y="40566"/>
                </a:cubicBezTo>
                <a:cubicBezTo>
                  <a:pt x="18654" y="40917"/>
                  <a:pt x="18012" y="41245"/>
                  <a:pt x="17374" y="41544"/>
                </a:cubicBezTo>
                <a:cubicBezTo>
                  <a:pt x="17098" y="41670"/>
                  <a:pt x="16981" y="41995"/>
                  <a:pt x="17107" y="42271"/>
                </a:cubicBezTo>
                <a:cubicBezTo>
                  <a:pt x="17201" y="42470"/>
                  <a:pt x="17397" y="42587"/>
                  <a:pt x="17605" y="42587"/>
                </a:cubicBezTo>
                <a:cubicBezTo>
                  <a:pt x="17681" y="42587"/>
                  <a:pt x="17760" y="42570"/>
                  <a:pt x="17836" y="42537"/>
                </a:cubicBezTo>
                <a:cubicBezTo>
                  <a:pt x="18496" y="42230"/>
                  <a:pt x="19164" y="41887"/>
                  <a:pt x="19820" y="41521"/>
                </a:cubicBezTo>
                <a:cubicBezTo>
                  <a:pt x="20083" y="41374"/>
                  <a:pt x="20180" y="41040"/>
                  <a:pt x="20031" y="40777"/>
                </a:cubicBezTo>
                <a:cubicBezTo>
                  <a:pt x="19931" y="40597"/>
                  <a:pt x="19745" y="40495"/>
                  <a:pt x="19553" y="40495"/>
                </a:cubicBezTo>
                <a:close/>
                <a:moveTo>
                  <a:pt x="15583" y="42337"/>
                </a:moveTo>
                <a:cubicBezTo>
                  <a:pt x="15521" y="42337"/>
                  <a:pt x="15457" y="42348"/>
                  <a:pt x="15396" y="42370"/>
                </a:cubicBezTo>
                <a:cubicBezTo>
                  <a:pt x="14716" y="42622"/>
                  <a:pt x="14031" y="42845"/>
                  <a:pt x="13357" y="43032"/>
                </a:cubicBezTo>
                <a:cubicBezTo>
                  <a:pt x="13064" y="43112"/>
                  <a:pt x="12894" y="43413"/>
                  <a:pt x="12976" y="43706"/>
                </a:cubicBezTo>
                <a:cubicBezTo>
                  <a:pt x="13043" y="43949"/>
                  <a:pt x="13263" y="44108"/>
                  <a:pt x="13503" y="44108"/>
                </a:cubicBezTo>
                <a:cubicBezTo>
                  <a:pt x="13550" y="44108"/>
                  <a:pt x="13600" y="44102"/>
                  <a:pt x="13650" y="44087"/>
                </a:cubicBezTo>
                <a:cubicBezTo>
                  <a:pt x="14353" y="43894"/>
                  <a:pt x="15068" y="43662"/>
                  <a:pt x="15777" y="43399"/>
                </a:cubicBezTo>
                <a:cubicBezTo>
                  <a:pt x="16061" y="43293"/>
                  <a:pt x="16205" y="42977"/>
                  <a:pt x="16099" y="42696"/>
                </a:cubicBezTo>
                <a:cubicBezTo>
                  <a:pt x="16017" y="42473"/>
                  <a:pt x="15805" y="42337"/>
                  <a:pt x="15583" y="42337"/>
                </a:cubicBezTo>
                <a:close/>
                <a:moveTo>
                  <a:pt x="625" y="42433"/>
                </a:moveTo>
                <a:cubicBezTo>
                  <a:pt x="429" y="42433"/>
                  <a:pt x="239" y="42539"/>
                  <a:pt x="141" y="42725"/>
                </a:cubicBezTo>
                <a:cubicBezTo>
                  <a:pt x="0" y="42991"/>
                  <a:pt x="103" y="43322"/>
                  <a:pt x="370" y="43463"/>
                </a:cubicBezTo>
                <a:cubicBezTo>
                  <a:pt x="402" y="43481"/>
                  <a:pt x="1169" y="43882"/>
                  <a:pt x="2535" y="44263"/>
                </a:cubicBezTo>
                <a:cubicBezTo>
                  <a:pt x="2584" y="44275"/>
                  <a:pt x="2634" y="44281"/>
                  <a:pt x="2681" y="44281"/>
                </a:cubicBezTo>
                <a:cubicBezTo>
                  <a:pt x="2921" y="44281"/>
                  <a:pt x="3141" y="44122"/>
                  <a:pt x="3208" y="43879"/>
                </a:cubicBezTo>
                <a:cubicBezTo>
                  <a:pt x="3290" y="43589"/>
                  <a:pt x="3118" y="43287"/>
                  <a:pt x="2828" y="43205"/>
                </a:cubicBezTo>
                <a:cubicBezTo>
                  <a:pt x="1585" y="42863"/>
                  <a:pt x="888" y="42499"/>
                  <a:pt x="879" y="42496"/>
                </a:cubicBezTo>
                <a:cubicBezTo>
                  <a:pt x="798" y="42454"/>
                  <a:pt x="711" y="42433"/>
                  <a:pt x="625" y="42433"/>
                </a:cubicBezTo>
                <a:close/>
                <a:moveTo>
                  <a:pt x="11367" y="43499"/>
                </a:moveTo>
                <a:cubicBezTo>
                  <a:pt x="11335" y="43499"/>
                  <a:pt x="11303" y="43501"/>
                  <a:pt x="11271" y="43507"/>
                </a:cubicBezTo>
                <a:cubicBezTo>
                  <a:pt x="10568" y="43630"/>
                  <a:pt x="9856" y="43721"/>
                  <a:pt x="9153" y="43774"/>
                </a:cubicBezTo>
                <a:cubicBezTo>
                  <a:pt x="8851" y="43797"/>
                  <a:pt x="8625" y="44061"/>
                  <a:pt x="8649" y="44363"/>
                </a:cubicBezTo>
                <a:cubicBezTo>
                  <a:pt x="8669" y="44650"/>
                  <a:pt x="8910" y="44869"/>
                  <a:pt x="9194" y="44869"/>
                </a:cubicBezTo>
                <a:cubicBezTo>
                  <a:pt x="9208" y="44869"/>
                  <a:pt x="9223" y="44869"/>
                  <a:pt x="9235" y="44866"/>
                </a:cubicBezTo>
                <a:cubicBezTo>
                  <a:pt x="9973" y="44811"/>
                  <a:pt x="10723" y="44717"/>
                  <a:pt x="11461" y="44585"/>
                </a:cubicBezTo>
                <a:cubicBezTo>
                  <a:pt x="11760" y="44532"/>
                  <a:pt x="11959" y="44248"/>
                  <a:pt x="11907" y="43949"/>
                </a:cubicBezTo>
                <a:cubicBezTo>
                  <a:pt x="11860" y="43686"/>
                  <a:pt x="11629" y="43499"/>
                  <a:pt x="11367" y="43499"/>
                </a:cubicBezTo>
                <a:close/>
                <a:moveTo>
                  <a:pt x="4815" y="43632"/>
                </a:moveTo>
                <a:cubicBezTo>
                  <a:pt x="4551" y="43632"/>
                  <a:pt x="4321" y="43832"/>
                  <a:pt x="4284" y="44102"/>
                </a:cubicBezTo>
                <a:cubicBezTo>
                  <a:pt x="4240" y="44401"/>
                  <a:pt x="4448" y="44679"/>
                  <a:pt x="4747" y="44723"/>
                </a:cubicBezTo>
                <a:cubicBezTo>
                  <a:pt x="5476" y="44828"/>
                  <a:pt x="6232" y="44896"/>
                  <a:pt x="6988" y="44919"/>
                </a:cubicBezTo>
                <a:lnTo>
                  <a:pt x="7005" y="44919"/>
                </a:lnTo>
                <a:cubicBezTo>
                  <a:pt x="7301" y="44919"/>
                  <a:pt x="7544" y="44685"/>
                  <a:pt x="7553" y="44389"/>
                </a:cubicBezTo>
                <a:cubicBezTo>
                  <a:pt x="7562" y="44084"/>
                  <a:pt x="7325" y="43832"/>
                  <a:pt x="7023" y="43823"/>
                </a:cubicBezTo>
                <a:cubicBezTo>
                  <a:pt x="6308" y="43800"/>
                  <a:pt x="5593" y="43739"/>
                  <a:pt x="4902" y="43639"/>
                </a:cubicBezTo>
                <a:cubicBezTo>
                  <a:pt x="4873" y="43634"/>
                  <a:pt x="4844" y="43632"/>
                  <a:pt x="4815" y="436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6" name="Google Shape;866;p39"/>
          <p:cNvSpPr/>
          <p:nvPr/>
        </p:nvSpPr>
        <p:spPr>
          <a:xfrm>
            <a:off x="7209373" y="2411968"/>
            <a:ext cx="735383" cy="963968"/>
          </a:xfrm>
          <a:custGeom>
            <a:avLst/>
            <a:gdLst/>
            <a:ahLst/>
            <a:cxnLst/>
            <a:rect l="l" t="t" r="r" b="b"/>
            <a:pathLst>
              <a:path w="45971" h="60248" extrusionOk="0">
                <a:moveTo>
                  <a:pt x="11087" y="1"/>
                </a:moveTo>
                <a:cubicBezTo>
                  <a:pt x="10930" y="1"/>
                  <a:pt x="10773" y="68"/>
                  <a:pt x="10664" y="200"/>
                </a:cubicBezTo>
                <a:lnTo>
                  <a:pt x="10049" y="947"/>
                </a:lnTo>
                <a:cubicBezTo>
                  <a:pt x="9859" y="1181"/>
                  <a:pt x="9894" y="1527"/>
                  <a:pt x="10128" y="1718"/>
                </a:cubicBezTo>
                <a:cubicBezTo>
                  <a:pt x="10228" y="1800"/>
                  <a:pt x="10351" y="1841"/>
                  <a:pt x="10471" y="1841"/>
                </a:cubicBezTo>
                <a:lnTo>
                  <a:pt x="10474" y="1841"/>
                </a:lnTo>
                <a:cubicBezTo>
                  <a:pt x="10632" y="1841"/>
                  <a:pt x="10790" y="1770"/>
                  <a:pt x="10899" y="1638"/>
                </a:cubicBezTo>
                <a:lnTo>
                  <a:pt x="11505" y="900"/>
                </a:lnTo>
                <a:cubicBezTo>
                  <a:pt x="11699" y="666"/>
                  <a:pt x="11666" y="320"/>
                  <a:pt x="11435" y="127"/>
                </a:cubicBezTo>
                <a:cubicBezTo>
                  <a:pt x="11333" y="42"/>
                  <a:pt x="11210" y="1"/>
                  <a:pt x="11087" y="1"/>
                </a:cubicBezTo>
                <a:close/>
                <a:moveTo>
                  <a:pt x="9108" y="2459"/>
                </a:moveTo>
                <a:cubicBezTo>
                  <a:pt x="8945" y="2459"/>
                  <a:pt x="8784" y="2532"/>
                  <a:pt x="8675" y="2670"/>
                </a:cubicBezTo>
                <a:cubicBezTo>
                  <a:pt x="8212" y="3267"/>
                  <a:pt x="7767" y="3853"/>
                  <a:pt x="7345" y="4428"/>
                </a:cubicBezTo>
                <a:cubicBezTo>
                  <a:pt x="7166" y="4671"/>
                  <a:pt x="7219" y="5013"/>
                  <a:pt x="7462" y="5195"/>
                </a:cubicBezTo>
                <a:cubicBezTo>
                  <a:pt x="7559" y="5265"/>
                  <a:pt x="7673" y="5301"/>
                  <a:pt x="7785" y="5301"/>
                </a:cubicBezTo>
                <a:cubicBezTo>
                  <a:pt x="7955" y="5301"/>
                  <a:pt x="8119" y="5224"/>
                  <a:pt x="8227" y="5078"/>
                </a:cubicBezTo>
                <a:cubicBezTo>
                  <a:pt x="8643" y="4513"/>
                  <a:pt x="9082" y="3932"/>
                  <a:pt x="9539" y="3344"/>
                </a:cubicBezTo>
                <a:cubicBezTo>
                  <a:pt x="9727" y="3103"/>
                  <a:pt x="9683" y="2761"/>
                  <a:pt x="9446" y="2576"/>
                </a:cubicBezTo>
                <a:cubicBezTo>
                  <a:pt x="9345" y="2497"/>
                  <a:pt x="9226" y="2459"/>
                  <a:pt x="9108" y="2459"/>
                </a:cubicBezTo>
                <a:close/>
                <a:moveTo>
                  <a:pt x="6512" y="5988"/>
                </a:moveTo>
                <a:cubicBezTo>
                  <a:pt x="6339" y="5988"/>
                  <a:pt x="6168" y="6070"/>
                  <a:pt x="6062" y="6223"/>
                </a:cubicBezTo>
                <a:cubicBezTo>
                  <a:pt x="5628" y="6853"/>
                  <a:pt x="5221" y="7466"/>
                  <a:pt x="4837" y="8063"/>
                </a:cubicBezTo>
                <a:cubicBezTo>
                  <a:pt x="4676" y="8318"/>
                  <a:pt x="4749" y="8658"/>
                  <a:pt x="5004" y="8822"/>
                </a:cubicBezTo>
                <a:cubicBezTo>
                  <a:pt x="5095" y="8878"/>
                  <a:pt x="5198" y="8907"/>
                  <a:pt x="5300" y="8907"/>
                </a:cubicBezTo>
                <a:cubicBezTo>
                  <a:pt x="5479" y="8907"/>
                  <a:pt x="5658" y="8816"/>
                  <a:pt x="5760" y="8655"/>
                </a:cubicBezTo>
                <a:cubicBezTo>
                  <a:pt x="6138" y="8066"/>
                  <a:pt x="6537" y="7466"/>
                  <a:pt x="6964" y="6847"/>
                </a:cubicBezTo>
                <a:cubicBezTo>
                  <a:pt x="7137" y="6598"/>
                  <a:pt x="7073" y="6256"/>
                  <a:pt x="6824" y="6086"/>
                </a:cubicBezTo>
                <a:cubicBezTo>
                  <a:pt x="6728" y="6019"/>
                  <a:pt x="6619" y="5988"/>
                  <a:pt x="6512" y="5988"/>
                </a:cubicBezTo>
                <a:close/>
                <a:moveTo>
                  <a:pt x="4161" y="9680"/>
                </a:moveTo>
                <a:cubicBezTo>
                  <a:pt x="3972" y="9680"/>
                  <a:pt x="3788" y="9778"/>
                  <a:pt x="3686" y="9953"/>
                </a:cubicBezTo>
                <a:cubicBezTo>
                  <a:pt x="3296" y="10624"/>
                  <a:pt x="2945" y="11271"/>
                  <a:pt x="2622" y="11901"/>
                </a:cubicBezTo>
                <a:cubicBezTo>
                  <a:pt x="2485" y="12171"/>
                  <a:pt x="2590" y="12499"/>
                  <a:pt x="2860" y="12640"/>
                </a:cubicBezTo>
                <a:cubicBezTo>
                  <a:pt x="2939" y="12678"/>
                  <a:pt x="3024" y="12698"/>
                  <a:pt x="3109" y="12698"/>
                </a:cubicBezTo>
                <a:cubicBezTo>
                  <a:pt x="3308" y="12698"/>
                  <a:pt x="3501" y="12590"/>
                  <a:pt x="3598" y="12399"/>
                </a:cubicBezTo>
                <a:cubicBezTo>
                  <a:pt x="3912" y="11787"/>
                  <a:pt x="4254" y="11154"/>
                  <a:pt x="4632" y="10504"/>
                </a:cubicBezTo>
                <a:cubicBezTo>
                  <a:pt x="4785" y="10243"/>
                  <a:pt x="4697" y="9906"/>
                  <a:pt x="4436" y="9754"/>
                </a:cubicBezTo>
                <a:cubicBezTo>
                  <a:pt x="4349" y="9704"/>
                  <a:pt x="4254" y="9680"/>
                  <a:pt x="4161" y="9680"/>
                </a:cubicBezTo>
                <a:close/>
                <a:moveTo>
                  <a:pt x="2177" y="13584"/>
                </a:moveTo>
                <a:cubicBezTo>
                  <a:pt x="1964" y="13584"/>
                  <a:pt x="1761" y="13708"/>
                  <a:pt x="1673" y="13914"/>
                </a:cubicBezTo>
                <a:cubicBezTo>
                  <a:pt x="1366" y="14632"/>
                  <a:pt x="1099" y="15335"/>
                  <a:pt x="876" y="16006"/>
                </a:cubicBezTo>
                <a:cubicBezTo>
                  <a:pt x="783" y="16293"/>
                  <a:pt x="938" y="16603"/>
                  <a:pt x="1225" y="16697"/>
                </a:cubicBezTo>
                <a:cubicBezTo>
                  <a:pt x="1284" y="16718"/>
                  <a:pt x="1339" y="16726"/>
                  <a:pt x="1398" y="16726"/>
                </a:cubicBezTo>
                <a:cubicBezTo>
                  <a:pt x="1626" y="16726"/>
                  <a:pt x="1840" y="16580"/>
                  <a:pt x="1916" y="16349"/>
                </a:cubicBezTo>
                <a:cubicBezTo>
                  <a:pt x="2127" y="15707"/>
                  <a:pt x="2385" y="15033"/>
                  <a:pt x="2678" y="14348"/>
                </a:cubicBezTo>
                <a:cubicBezTo>
                  <a:pt x="2798" y="14069"/>
                  <a:pt x="2669" y="13747"/>
                  <a:pt x="2391" y="13627"/>
                </a:cubicBezTo>
                <a:cubicBezTo>
                  <a:pt x="2321" y="13597"/>
                  <a:pt x="2249" y="13584"/>
                  <a:pt x="2177" y="13584"/>
                </a:cubicBezTo>
                <a:close/>
                <a:moveTo>
                  <a:pt x="828" y="17743"/>
                </a:moveTo>
                <a:cubicBezTo>
                  <a:pt x="575" y="17743"/>
                  <a:pt x="345" y="17924"/>
                  <a:pt x="293" y="18183"/>
                </a:cubicBezTo>
                <a:cubicBezTo>
                  <a:pt x="135" y="18965"/>
                  <a:pt x="38" y="19724"/>
                  <a:pt x="12" y="20441"/>
                </a:cubicBezTo>
                <a:cubicBezTo>
                  <a:pt x="0" y="20743"/>
                  <a:pt x="235" y="20998"/>
                  <a:pt x="539" y="21010"/>
                </a:cubicBezTo>
                <a:lnTo>
                  <a:pt x="560" y="21010"/>
                </a:lnTo>
                <a:cubicBezTo>
                  <a:pt x="853" y="21010"/>
                  <a:pt x="1096" y="20778"/>
                  <a:pt x="1105" y="20482"/>
                </a:cubicBezTo>
                <a:cubicBezTo>
                  <a:pt x="1131" y="19826"/>
                  <a:pt x="1219" y="19126"/>
                  <a:pt x="1366" y="18399"/>
                </a:cubicBezTo>
                <a:cubicBezTo>
                  <a:pt x="1427" y="18103"/>
                  <a:pt x="1234" y="17816"/>
                  <a:pt x="938" y="17755"/>
                </a:cubicBezTo>
                <a:cubicBezTo>
                  <a:pt x="901" y="17747"/>
                  <a:pt x="864" y="17743"/>
                  <a:pt x="828" y="17743"/>
                </a:cubicBezTo>
                <a:close/>
                <a:moveTo>
                  <a:pt x="18832" y="21530"/>
                </a:moveTo>
                <a:cubicBezTo>
                  <a:pt x="18803" y="21530"/>
                  <a:pt x="18774" y="21532"/>
                  <a:pt x="18745" y="21537"/>
                </a:cubicBezTo>
                <a:cubicBezTo>
                  <a:pt x="17939" y="21666"/>
                  <a:pt x="17186" y="21979"/>
                  <a:pt x="16506" y="22466"/>
                </a:cubicBezTo>
                <a:cubicBezTo>
                  <a:pt x="16263" y="22644"/>
                  <a:pt x="16207" y="22987"/>
                  <a:pt x="16383" y="23230"/>
                </a:cubicBezTo>
                <a:cubicBezTo>
                  <a:pt x="16492" y="23380"/>
                  <a:pt x="16659" y="23459"/>
                  <a:pt x="16829" y="23459"/>
                </a:cubicBezTo>
                <a:cubicBezTo>
                  <a:pt x="16940" y="23459"/>
                  <a:pt x="17051" y="23427"/>
                  <a:pt x="17148" y="23356"/>
                </a:cubicBezTo>
                <a:cubicBezTo>
                  <a:pt x="17687" y="22967"/>
                  <a:pt x="18282" y="22721"/>
                  <a:pt x="18917" y="22618"/>
                </a:cubicBezTo>
                <a:cubicBezTo>
                  <a:pt x="19216" y="22571"/>
                  <a:pt x="19418" y="22290"/>
                  <a:pt x="19372" y="21991"/>
                </a:cubicBezTo>
                <a:cubicBezTo>
                  <a:pt x="19329" y="21721"/>
                  <a:pt x="19101" y="21530"/>
                  <a:pt x="18832" y="21530"/>
                </a:cubicBezTo>
                <a:close/>
                <a:moveTo>
                  <a:pt x="20996" y="21691"/>
                </a:moveTo>
                <a:cubicBezTo>
                  <a:pt x="20761" y="21691"/>
                  <a:pt x="20545" y="21843"/>
                  <a:pt x="20473" y="22079"/>
                </a:cubicBezTo>
                <a:cubicBezTo>
                  <a:pt x="20385" y="22366"/>
                  <a:pt x="20546" y="22674"/>
                  <a:pt x="20833" y="22762"/>
                </a:cubicBezTo>
                <a:cubicBezTo>
                  <a:pt x="21472" y="22961"/>
                  <a:pt x="22043" y="23292"/>
                  <a:pt x="22489" y="23726"/>
                </a:cubicBezTo>
                <a:cubicBezTo>
                  <a:pt x="22594" y="23831"/>
                  <a:pt x="22732" y="23881"/>
                  <a:pt x="22873" y="23881"/>
                </a:cubicBezTo>
                <a:lnTo>
                  <a:pt x="22873" y="23884"/>
                </a:lnTo>
                <a:cubicBezTo>
                  <a:pt x="23013" y="23884"/>
                  <a:pt x="23157" y="23828"/>
                  <a:pt x="23262" y="23717"/>
                </a:cubicBezTo>
                <a:cubicBezTo>
                  <a:pt x="23476" y="23500"/>
                  <a:pt x="23470" y="23154"/>
                  <a:pt x="23253" y="22943"/>
                </a:cubicBezTo>
                <a:cubicBezTo>
                  <a:pt x="22688" y="22390"/>
                  <a:pt x="21961" y="21965"/>
                  <a:pt x="21159" y="21716"/>
                </a:cubicBezTo>
                <a:cubicBezTo>
                  <a:pt x="21104" y="21699"/>
                  <a:pt x="21050" y="21691"/>
                  <a:pt x="20996" y="21691"/>
                </a:cubicBezTo>
                <a:close/>
                <a:moveTo>
                  <a:pt x="711" y="22092"/>
                </a:moveTo>
                <a:cubicBezTo>
                  <a:pt x="676" y="22092"/>
                  <a:pt x="642" y="22096"/>
                  <a:pt x="607" y="22102"/>
                </a:cubicBezTo>
                <a:cubicBezTo>
                  <a:pt x="308" y="22158"/>
                  <a:pt x="112" y="22442"/>
                  <a:pt x="167" y="22741"/>
                </a:cubicBezTo>
                <a:cubicBezTo>
                  <a:pt x="314" y="23526"/>
                  <a:pt x="563" y="24273"/>
                  <a:pt x="906" y="24956"/>
                </a:cubicBezTo>
                <a:cubicBezTo>
                  <a:pt x="1002" y="25146"/>
                  <a:pt x="1196" y="25258"/>
                  <a:pt x="1395" y="25258"/>
                </a:cubicBezTo>
                <a:cubicBezTo>
                  <a:pt x="1477" y="25258"/>
                  <a:pt x="1562" y="25237"/>
                  <a:pt x="1641" y="25199"/>
                </a:cubicBezTo>
                <a:cubicBezTo>
                  <a:pt x="1911" y="25061"/>
                  <a:pt x="2019" y="24733"/>
                  <a:pt x="1884" y="24464"/>
                </a:cubicBezTo>
                <a:cubicBezTo>
                  <a:pt x="1588" y="23872"/>
                  <a:pt x="1371" y="23227"/>
                  <a:pt x="1246" y="22542"/>
                </a:cubicBezTo>
                <a:cubicBezTo>
                  <a:pt x="1196" y="22278"/>
                  <a:pt x="967" y="22092"/>
                  <a:pt x="711" y="22092"/>
                </a:cubicBezTo>
                <a:close/>
                <a:moveTo>
                  <a:pt x="15348" y="23957"/>
                </a:moveTo>
                <a:cubicBezTo>
                  <a:pt x="15168" y="23957"/>
                  <a:pt x="14991" y="24046"/>
                  <a:pt x="14886" y="24209"/>
                </a:cubicBezTo>
                <a:cubicBezTo>
                  <a:pt x="14494" y="24815"/>
                  <a:pt x="14163" y="25518"/>
                  <a:pt x="13896" y="26304"/>
                </a:cubicBezTo>
                <a:cubicBezTo>
                  <a:pt x="13799" y="26591"/>
                  <a:pt x="13955" y="26901"/>
                  <a:pt x="14239" y="26998"/>
                </a:cubicBezTo>
                <a:cubicBezTo>
                  <a:pt x="14297" y="27018"/>
                  <a:pt x="14356" y="27027"/>
                  <a:pt x="14414" y="27027"/>
                </a:cubicBezTo>
                <a:cubicBezTo>
                  <a:pt x="14643" y="27027"/>
                  <a:pt x="14857" y="26884"/>
                  <a:pt x="14933" y="26655"/>
                </a:cubicBezTo>
                <a:cubicBezTo>
                  <a:pt x="15170" y="25958"/>
                  <a:pt x="15463" y="25334"/>
                  <a:pt x="15806" y="24801"/>
                </a:cubicBezTo>
                <a:cubicBezTo>
                  <a:pt x="15970" y="24549"/>
                  <a:pt x="15897" y="24209"/>
                  <a:pt x="15645" y="24045"/>
                </a:cubicBezTo>
                <a:cubicBezTo>
                  <a:pt x="15553" y="23986"/>
                  <a:pt x="15450" y="23957"/>
                  <a:pt x="15348" y="23957"/>
                </a:cubicBezTo>
                <a:close/>
                <a:moveTo>
                  <a:pt x="23848" y="24693"/>
                </a:moveTo>
                <a:cubicBezTo>
                  <a:pt x="23833" y="24693"/>
                  <a:pt x="23817" y="24694"/>
                  <a:pt x="23801" y="24695"/>
                </a:cubicBezTo>
                <a:cubicBezTo>
                  <a:pt x="23502" y="24725"/>
                  <a:pt x="23283" y="24994"/>
                  <a:pt x="23312" y="25293"/>
                </a:cubicBezTo>
                <a:cubicBezTo>
                  <a:pt x="23321" y="25363"/>
                  <a:pt x="23324" y="25431"/>
                  <a:pt x="23324" y="25495"/>
                </a:cubicBezTo>
                <a:cubicBezTo>
                  <a:pt x="23324" y="25858"/>
                  <a:pt x="23221" y="26219"/>
                  <a:pt x="23025" y="26564"/>
                </a:cubicBezTo>
                <a:cubicBezTo>
                  <a:pt x="22966" y="26664"/>
                  <a:pt x="22887" y="26769"/>
                  <a:pt x="22788" y="26875"/>
                </a:cubicBezTo>
                <a:cubicBezTo>
                  <a:pt x="22577" y="27092"/>
                  <a:pt x="22585" y="27440"/>
                  <a:pt x="22802" y="27648"/>
                </a:cubicBezTo>
                <a:cubicBezTo>
                  <a:pt x="22911" y="27751"/>
                  <a:pt x="23045" y="27801"/>
                  <a:pt x="23183" y="27801"/>
                </a:cubicBezTo>
                <a:cubicBezTo>
                  <a:pt x="23327" y="27801"/>
                  <a:pt x="23470" y="27745"/>
                  <a:pt x="23579" y="27631"/>
                </a:cubicBezTo>
                <a:cubicBezTo>
                  <a:pt x="23740" y="27461"/>
                  <a:pt x="23874" y="27285"/>
                  <a:pt x="23974" y="27109"/>
                </a:cubicBezTo>
                <a:cubicBezTo>
                  <a:pt x="24270" y="26597"/>
                  <a:pt x="24419" y="26052"/>
                  <a:pt x="24419" y="25492"/>
                </a:cubicBezTo>
                <a:cubicBezTo>
                  <a:pt x="24419" y="25390"/>
                  <a:pt x="24414" y="25287"/>
                  <a:pt x="24402" y="25184"/>
                </a:cubicBezTo>
                <a:cubicBezTo>
                  <a:pt x="24374" y="24898"/>
                  <a:pt x="24138" y="24693"/>
                  <a:pt x="23848" y="24693"/>
                </a:cubicBezTo>
                <a:close/>
                <a:moveTo>
                  <a:pt x="2652" y="25939"/>
                </a:moveTo>
                <a:cubicBezTo>
                  <a:pt x="2517" y="25939"/>
                  <a:pt x="2381" y="25989"/>
                  <a:pt x="2277" y="26090"/>
                </a:cubicBezTo>
                <a:cubicBezTo>
                  <a:pt x="2057" y="26301"/>
                  <a:pt x="2048" y="26646"/>
                  <a:pt x="2256" y="26866"/>
                </a:cubicBezTo>
                <a:cubicBezTo>
                  <a:pt x="2772" y="27405"/>
                  <a:pt x="3381" y="27894"/>
                  <a:pt x="4067" y="28322"/>
                </a:cubicBezTo>
                <a:cubicBezTo>
                  <a:pt x="4158" y="28378"/>
                  <a:pt x="4254" y="28404"/>
                  <a:pt x="4354" y="28404"/>
                </a:cubicBezTo>
                <a:cubicBezTo>
                  <a:pt x="4538" y="28404"/>
                  <a:pt x="4717" y="28313"/>
                  <a:pt x="4820" y="28146"/>
                </a:cubicBezTo>
                <a:cubicBezTo>
                  <a:pt x="4981" y="27889"/>
                  <a:pt x="4902" y="27552"/>
                  <a:pt x="4644" y="27391"/>
                </a:cubicBezTo>
                <a:cubicBezTo>
                  <a:pt x="4038" y="27013"/>
                  <a:pt x="3501" y="26582"/>
                  <a:pt x="3050" y="26110"/>
                </a:cubicBezTo>
                <a:cubicBezTo>
                  <a:pt x="2943" y="25997"/>
                  <a:pt x="2797" y="25939"/>
                  <a:pt x="2652" y="25939"/>
                </a:cubicBezTo>
                <a:close/>
                <a:moveTo>
                  <a:pt x="21345" y="27874"/>
                </a:moveTo>
                <a:cubicBezTo>
                  <a:pt x="21271" y="27874"/>
                  <a:pt x="21196" y="27889"/>
                  <a:pt x="21124" y="27921"/>
                </a:cubicBezTo>
                <a:cubicBezTo>
                  <a:pt x="20543" y="28176"/>
                  <a:pt x="19873" y="28407"/>
                  <a:pt x="19131" y="28606"/>
                </a:cubicBezTo>
                <a:cubicBezTo>
                  <a:pt x="18838" y="28685"/>
                  <a:pt x="18665" y="28987"/>
                  <a:pt x="18745" y="29277"/>
                </a:cubicBezTo>
                <a:cubicBezTo>
                  <a:pt x="18812" y="29523"/>
                  <a:pt x="19032" y="29685"/>
                  <a:pt x="19275" y="29685"/>
                </a:cubicBezTo>
                <a:cubicBezTo>
                  <a:pt x="19322" y="29685"/>
                  <a:pt x="19369" y="29679"/>
                  <a:pt x="19415" y="29664"/>
                </a:cubicBezTo>
                <a:cubicBezTo>
                  <a:pt x="20212" y="29450"/>
                  <a:pt x="20933" y="29201"/>
                  <a:pt x="21566" y="28923"/>
                </a:cubicBezTo>
                <a:cubicBezTo>
                  <a:pt x="21841" y="28800"/>
                  <a:pt x="21967" y="28477"/>
                  <a:pt x="21844" y="28202"/>
                </a:cubicBezTo>
                <a:cubicBezTo>
                  <a:pt x="21755" y="27996"/>
                  <a:pt x="21556" y="27874"/>
                  <a:pt x="21345" y="27874"/>
                </a:cubicBezTo>
                <a:close/>
                <a:moveTo>
                  <a:pt x="6318" y="28271"/>
                </a:moveTo>
                <a:cubicBezTo>
                  <a:pt x="6098" y="28271"/>
                  <a:pt x="5891" y="28405"/>
                  <a:pt x="5807" y="28624"/>
                </a:cubicBezTo>
                <a:cubicBezTo>
                  <a:pt x="5699" y="28905"/>
                  <a:pt x="5839" y="29222"/>
                  <a:pt x="6123" y="29330"/>
                </a:cubicBezTo>
                <a:cubicBezTo>
                  <a:pt x="6797" y="29588"/>
                  <a:pt x="7527" y="29805"/>
                  <a:pt x="8297" y="29977"/>
                </a:cubicBezTo>
                <a:cubicBezTo>
                  <a:pt x="8338" y="29986"/>
                  <a:pt x="8379" y="29992"/>
                  <a:pt x="8417" y="29992"/>
                </a:cubicBezTo>
                <a:lnTo>
                  <a:pt x="8417" y="29989"/>
                </a:lnTo>
                <a:cubicBezTo>
                  <a:pt x="8669" y="29989"/>
                  <a:pt x="8895" y="29816"/>
                  <a:pt x="8951" y="29561"/>
                </a:cubicBezTo>
                <a:cubicBezTo>
                  <a:pt x="9018" y="29269"/>
                  <a:pt x="8830" y="28976"/>
                  <a:pt x="8538" y="28908"/>
                </a:cubicBezTo>
                <a:cubicBezTo>
                  <a:pt x="7817" y="28747"/>
                  <a:pt x="7137" y="28545"/>
                  <a:pt x="6513" y="28308"/>
                </a:cubicBezTo>
                <a:cubicBezTo>
                  <a:pt x="6449" y="28283"/>
                  <a:pt x="6383" y="28271"/>
                  <a:pt x="6318" y="28271"/>
                </a:cubicBezTo>
                <a:close/>
                <a:moveTo>
                  <a:pt x="17134" y="29047"/>
                </a:moveTo>
                <a:cubicBezTo>
                  <a:pt x="17104" y="29047"/>
                  <a:pt x="17073" y="29050"/>
                  <a:pt x="17042" y="29055"/>
                </a:cubicBezTo>
                <a:cubicBezTo>
                  <a:pt x="16345" y="29169"/>
                  <a:pt x="15630" y="29254"/>
                  <a:pt x="14915" y="29307"/>
                </a:cubicBezTo>
                <a:cubicBezTo>
                  <a:pt x="14614" y="29330"/>
                  <a:pt x="14388" y="29591"/>
                  <a:pt x="14409" y="29893"/>
                </a:cubicBezTo>
                <a:cubicBezTo>
                  <a:pt x="14432" y="30180"/>
                  <a:pt x="14672" y="30399"/>
                  <a:pt x="14956" y="30399"/>
                </a:cubicBezTo>
                <a:lnTo>
                  <a:pt x="14998" y="30399"/>
                </a:lnTo>
                <a:cubicBezTo>
                  <a:pt x="15745" y="30344"/>
                  <a:pt x="16492" y="30256"/>
                  <a:pt x="17221" y="30136"/>
                </a:cubicBezTo>
                <a:cubicBezTo>
                  <a:pt x="17517" y="30086"/>
                  <a:pt x="17722" y="29805"/>
                  <a:pt x="17672" y="29506"/>
                </a:cubicBezTo>
                <a:cubicBezTo>
                  <a:pt x="17628" y="29237"/>
                  <a:pt x="17399" y="29047"/>
                  <a:pt x="17134" y="29047"/>
                </a:cubicBezTo>
                <a:close/>
                <a:moveTo>
                  <a:pt x="13892" y="28056"/>
                </a:moveTo>
                <a:cubicBezTo>
                  <a:pt x="13629" y="28056"/>
                  <a:pt x="13401" y="28248"/>
                  <a:pt x="13357" y="28516"/>
                </a:cubicBezTo>
                <a:cubicBezTo>
                  <a:pt x="13298" y="28864"/>
                  <a:pt x="13251" y="29227"/>
                  <a:pt x="13210" y="29600"/>
                </a:cubicBezTo>
                <a:cubicBezTo>
                  <a:pt x="13111" y="29465"/>
                  <a:pt x="12953" y="29377"/>
                  <a:pt x="12774" y="29374"/>
                </a:cubicBezTo>
                <a:cubicBezTo>
                  <a:pt x="12047" y="29365"/>
                  <a:pt x="11330" y="29324"/>
                  <a:pt x="10638" y="29251"/>
                </a:cubicBezTo>
                <a:cubicBezTo>
                  <a:pt x="10616" y="29248"/>
                  <a:pt x="10594" y="29247"/>
                  <a:pt x="10573" y="29247"/>
                </a:cubicBezTo>
                <a:cubicBezTo>
                  <a:pt x="10292" y="29247"/>
                  <a:pt x="10065" y="29457"/>
                  <a:pt x="10035" y="29737"/>
                </a:cubicBezTo>
                <a:cubicBezTo>
                  <a:pt x="10002" y="30039"/>
                  <a:pt x="10222" y="30309"/>
                  <a:pt x="10521" y="30341"/>
                </a:cubicBezTo>
                <a:cubicBezTo>
                  <a:pt x="11247" y="30417"/>
                  <a:pt x="12000" y="30461"/>
                  <a:pt x="12762" y="30470"/>
                </a:cubicBezTo>
                <a:cubicBezTo>
                  <a:pt x="12778" y="30472"/>
                  <a:pt x="12794" y="30473"/>
                  <a:pt x="12810" y="30473"/>
                </a:cubicBezTo>
                <a:cubicBezTo>
                  <a:pt x="12936" y="30473"/>
                  <a:pt x="13057" y="30403"/>
                  <a:pt x="13146" y="30317"/>
                </a:cubicBezTo>
                <a:lnTo>
                  <a:pt x="13146" y="30317"/>
                </a:lnTo>
                <a:cubicBezTo>
                  <a:pt x="13137" y="30461"/>
                  <a:pt x="13128" y="30604"/>
                  <a:pt x="13120" y="30751"/>
                </a:cubicBezTo>
                <a:cubicBezTo>
                  <a:pt x="13105" y="31053"/>
                  <a:pt x="13336" y="31311"/>
                  <a:pt x="13638" y="31328"/>
                </a:cubicBezTo>
                <a:lnTo>
                  <a:pt x="13667" y="31328"/>
                </a:lnTo>
                <a:cubicBezTo>
                  <a:pt x="13957" y="31328"/>
                  <a:pt x="14198" y="31102"/>
                  <a:pt x="14215" y="30810"/>
                </a:cubicBezTo>
                <a:cubicBezTo>
                  <a:pt x="14253" y="30062"/>
                  <a:pt x="14330" y="29351"/>
                  <a:pt x="14438" y="28694"/>
                </a:cubicBezTo>
                <a:cubicBezTo>
                  <a:pt x="14488" y="28395"/>
                  <a:pt x="14286" y="28114"/>
                  <a:pt x="13987" y="28064"/>
                </a:cubicBezTo>
                <a:cubicBezTo>
                  <a:pt x="13955" y="28059"/>
                  <a:pt x="13923" y="28056"/>
                  <a:pt x="13892" y="28056"/>
                </a:cubicBezTo>
                <a:close/>
                <a:moveTo>
                  <a:pt x="13629" y="32421"/>
                </a:moveTo>
                <a:cubicBezTo>
                  <a:pt x="13328" y="32430"/>
                  <a:pt x="13090" y="32682"/>
                  <a:pt x="13099" y="32983"/>
                </a:cubicBezTo>
                <a:cubicBezTo>
                  <a:pt x="13120" y="33684"/>
                  <a:pt x="13166" y="34425"/>
                  <a:pt x="13240" y="35204"/>
                </a:cubicBezTo>
                <a:cubicBezTo>
                  <a:pt x="13266" y="35488"/>
                  <a:pt x="13503" y="35702"/>
                  <a:pt x="13785" y="35702"/>
                </a:cubicBezTo>
                <a:cubicBezTo>
                  <a:pt x="13802" y="35702"/>
                  <a:pt x="13817" y="35702"/>
                  <a:pt x="13834" y="35699"/>
                </a:cubicBezTo>
                <a:cubicBezTo>
                  <a:pt x="14136" y="35670"/>
                  <a:pt x="14359" y="35403"/>
                  <a:pt x="14330" y="35104"/>
                </a:cubicBezTo>
                <a:cubicBezTo>
                  <a:pt x="14259" y="34346"/>
                  <a:pt x="14215" y="33631"/>
                  <a:pt x="14195" y="32951"/>
                </a:cubicBezTo>
                <a:cubicBezTo>
                  <a:pt x="14186" y="32649"/>
                  <a:pt x="13946" y="32424"/>
                  <a:pt x="13629" y="32421"/>
                </a:cubicBezTo>
                <a:close/>
                <a:moveTo>
                  <a:pt x="14042" y="36784"/>
                </a:moveTo>
                <a:cubicBezTo>
                  <a:pt x="14016" y="36784"/>
                  <a:pt x="13990" y="36786"/>
                  <a:pt x="13963" y="36789"/>
                </a:cubicBezTo>
                <a:cubicBezTo>
                  <a:pt x="13664" y="36833"/>
                  <a:pt x="13459" y="37111"/>
                  <a:pt x="13503" y="37413"/>
                </a:cubicBezTo>
                <a:cubicBezTo>
                  <a:pt x="13615" y="38157"/>
                  <a:pt x="13758" y="38896"/>
                  <a:pt x="13937" y="39607"/>
                </a:cubicBezTo>
                <a:cubicBezTo>
                  <a:pt x="13998" y="39856"/>
                  <a:pt x="14221" y="40023"/>
                  <a:pt x="14467" y="40023"/>
                </a:cubicBezTo>
                <a:cubicBezTo>
                  <a:pt x="14508" y="40023"/>
                  <a:pt x="14555" y="40021"/>
                  <a:pt x="14599" y="40009"/>
                </a:cubicBezTo>
                <a:cubicBezTo>
                  <a:pt x="14892" y="39936"/>
                  <a:pt x="15071" y="39640"/>
                  <a:pt x="14998" y="39347"/>
                </a:cubicBezTo>
                <a:cubicBezTo>
                  <a:pt x="14831" y="38664"/>
                  <a:pt x="14693" y="37961"/>
                  <a:pt x="14584" y="37249"/>
                </a:cubicBezTo>
                <a:cubicBezTo>
                  <a:pt x="14544" y="36976"/>
                  <a:pt x="14313" y="36784"/>
                  <a:pt x="14042" y="36784"/>
                </a:cubicBezTo>
                <a:close/>
                <a:moveTo>
                  <a:pt x="15098" y="41019"/>
                </a:moveTo>
                <a:cubicBezTo>
                  <a:pt x="15037" y="41019"/>
                  <a:pt x="14974" y="41030"/>
                  <a:pt x="14913" y="41052"/>
                </a:cubicBezTo>
                <a:cubicBezTo>
                  <a:pt x="14625" y="41151"/>
                  <a:pt x="14479" y="41465"/>
                  <a:pt x="14579" y="41752"/>
                </a:cubicBezTo>
                <a:cubicBezTo>
                  <a:pt x="14828" y="42452"/>
                  <a:pt x="15118" y="43149"/>
                  <a:pt x="15440" y="43820"/>
                </a:cubicBezTo>
                <a:cubicBezTo>
                  <a:pt x="15534" y="44017"/>
                  <a:pt x="15730" y="44134"/>
                  <a:pt x="15932" y="44134"/>
                </a:cubicBezTo>
                <a:cubicBezTo>
                  <a:pt x="16011" y="44134"/>
                  <a:pt x="16093" y="44116"/>
                  <a:pt x="16169" y="44078"/>
                </a:cubicBezTo>
                <a:cubicBezTo>
                  <a:pt x="16442" y="43949"/>
                  <a:pt x="16556" y="43621"/>
                  <a:pt x="16427" y="43349"/>
                </a:cubicBezTo>
                <a:cubicBezTo>
                  <a:pt x="16123" y="42713"/>
                  <a:pt x="15847" y="42051"/>
                  <a:pt x="15610" y="41383"/>
                </a:cubicBezTo>
                <a:cubicBezTo>
                  <a:pt x="15532" y="41160"/>
                  <a:pt x="15323" y="41019"/>
                  <a:pt x="15098" y="41019"/>
                </a:cubicBezTo>
                <a:close/>
                <a:moveTo>
                  <a:pt x="16973" y="44958"/>
                </a:moveTo>
                <a:cubicBezTo>
                  <a:pt x="16875" y="44958"/>
                  <a:pt x="16777" y="44984"/>
                  <a:pt x="16688" y="45039"/>
                </a:cubicBezTo>
                <a:cubicBezTo>
                  <a:pt x="16430" y="45197"/>
                  <a:pt x="16348" y="45534"/>
                  <a:pt x="16506" y="45792"/>
                </a:cubicBezTo>
                <a:cubicBezTo>
                  <a:pt x="16893" y="46422"/>
                  <a:pt x="17318" y="47043"/>
                  <a:pt x="17772" y="47641"/>
                </a:cubicBezTo>
                <a:cubicBezTo>
                  <a:pt x="17880" y="47781"/>
                  <a:pt x="18044" y="47857"/>
                  <a:pt x="18211" y="47857"/>
                </a:cubicBezTo>
                <a:cubicBezTo>
                  <a:pt x="18326" y="47857"/>
                  <a:pt x="18443" y="47819"/>
                  <a:pt x="18542" y="47746"/>
                </a:cubicBezTo>
                <a:cubicBezTo>
                  <a:pt x="18783" y="47562"/>
                  <a:pt x="18830" y="47219"/>
                  <a:pt x="18645" y="46979"/>
                </a:cubicBezTo>
                <a:cubicBezTo>
                  <a:pt x="18211" y="46410"/>
                  <a:pt x="17807" y="45818"/>
                  <a:pt x="17441" y="45221"/>
                </a:cubicBezTo>
                <a:cubicBezTo>
                  <a:pt x="17337" y="45052"/>
                  <a:pt x="17157" y="44958"/>
                  <a:pt x="16973" y="44958"/>
                </a:cubicBezTo>
                <a:close/>
                <a:moveTo>
                  <a:pt x="19616" y="48434"/>
                </a:moveTo>
                <a:cubicBezTo>
                  <a:pt x="19483" y="48434"/>
                  <a:pt x="19350" y="48482"/>
                  <a:pt x="19246" y="48581"/>
                </a:cubicBezTo>
                <a:cubicBezTo>
                  <a:pt x="19023" y="48786"/>
                  <a:pt x="19011" y="49132"/>
                  <a:pt x="19216" y="49355"/>
                </a:cubicBezTo>
                <a:cubicBezTo>
                  <a:pt x="19714" y="49894"/>
                  <a:pt x="20250" y="50421"/>
                  <a:pt x="20810" y="50925"/>
                </a:cubicBezTo>
                <a:cubicBezTo>
                  <a:pt x="20916" y="51019"/>
                  <a:pt x="21047" y="51065"/>
                  <a:pt x="21176" y="51065"/>
                </a:cubicBezTo>
                <a:cubicBezTo>
                  <a:pt x="21329" y="51065"/>
                  <a:pt x="21475" y="51004"/>
                  <a:pt x="21583" y="50884"/>
                </a:cubicBezTo>
                <a:cubicBezTo>
                  <a:pt x="21786" y="50658"/>
                  <a:pt x="21768" y="50313"/>
                  <a:pt x="21542" y="50110"/>
                </a:cubicBezTo>
                <a:cubicBezTo>
                  <a:pt x="21009" y="49627"/>
                  <a:pt x="20494" y="49123"/>
                  <a:pt x="20019" y="48610"/>
                </a:cubicBezTo>
                <a:cubicBezTo>
                  <a:pt x="19911" y="48493"/>
                  <a:pt x="19764" y="48434"/>
                  <a:pt x="19616" y="48434"/>
                </a:cubicBezTo>
                <a:close/>
                <a:moveTo>
                  <a:pt x="22866" y="51363"/>
                </a:moveTo>
                <a:cubicBezTo>
                  <a:pt x="22701" y="51363"/>
                  <a:pt x="22537" y="51438"/>
                  <a:pt x="22430" y="51581"/>
                </a:cubicBezTo>
                <a:cubicBezTo>
                  <a:pt x="22246" y="51821"/>
                  <a:pt x="22292" y="52164"/>
                  <a:pt x="22533" y="52349"/>
                </a:cubicBezTo>
                <a:cubicBezTo>
                  <a:pt x="23116" y="52791"/>
                  <a:pt x="23728" y="53222"/>
                  <a:pt x="24361" y="53632"/>
                </a:cubicBezTo>
                <a:cubicBezTo>
                  <a:pt x="24452" y="53691"/>
                  <a:pt x="24554" y="53720"/>
                  <a:pt x="24657" y="53720"/>
                </a:cubicBezTo>
                <a:cubicBezTo>
                  <a:pt x="24838" y="53720"/>
                  <a:pt x="25014" y="53632"/>
                  <a:pt x="25117" y="53468"/>
                </a:cubicBezTo>
                <a:cubicBezTo>
                  <a:pt x="25284" y="53216"/>
                  <a:pt x="25210" y="52876"/>
                  <a:pt x="24956" y="52712"/>
                </a:cubicBezTo>
                <a:cubicBezTo>
                  <a:pt x="24349" y="52316"/>
                  <a:pt x="23754" y="51903"/>
                  <a:pt x="23198" y="51476"/>
                </a:cubicBezTo>
                <a:cubicBezTo>
                  <a:pt x="23099" y="51400"/>
                  <a:pt x="22982" y="51363"/>
                  <a:pt x="22866" y="51363"/>
                </a:cubicBezTo>
                <a:close/>
                <a:moveTo>
                  <a:pt x="26539" y="53751"/>
                </a:moveTo>
                <a:cubicBezTo>
                  <a:pt x="26346" y="53751"/>
                  <a:pt x="26159" y="53853"/>
                  <a:pt x="26057" y="54033"/>
                </a:cubicBezTo>
                <a:cubicBezTo>
                  <a:pt x="25911" y="54297"/>
                  <a:pt x="26007" y="54631"/>
                  <a:pt x="26271" y="54777"/>
                </a:cubicBezTo>
                <a:cubicBezTo>
                  <a:pt x="26924" y="55141"/>
                  <a:pt x="27586" y="55481"/>
                  <a:pt x="28249" y="55797"/>
                </a:cubicBezTo>
                <a:cubicBezTo>
                  <a:pt x="28328" y="55835"/>
                  <a:pt x="28407" y="55853"/>
                  <a:pt x="28486" y="55853"/>
                </a:cubicBezTo>
                <a:cubicBezTo>
                  <a:pt x="28688" y="55853"/>
                  <a:pt x="28887" y="55735"/>
                  <a:pt x="28981" y="55539"/>
                </a:cubicBezTo>
                <a:cubicBezTo>
                  <a:pt x="29110" y="55267"/>
                  <a:pt x="28996" y="54941"/>
                  <a:pt x="28723" y="54810"/>
                </a:cubicBezTo>
                <a:cubicBezTo>
                  <a:pt x="28079" y="54502"/>
                  <a:pt x="27437" y="54174"/>
                  <a:pt x="26804" y="53819"/>
                </a:cubicBezTo>
                <a:cubicBezTo>
                  <a:pt x="26720" y="53773"/>
                  <a:pt x="26629" y="53751"/>
                  <a:pt x="26539" y="53751"/>
                </a:cubicBezTo>
                <a:close/>
                <a:moveTo>
                  <a:pt x="30492" y="55647"/>
                </a:moveTo>
                <a:cubicBezTo>
                  <a:pt x="30277" y="55647"/>
                  <a:pt x="30072" y="55775"/>
                  <a:pt x="29983" y="55987"/>
                </a:cubicBezTo>
                <a:cubicBezTo>
                  <a:pt x="29869" y="56266"/>
                  <a:pt x="30003" y="56585"/>
                  <a:pt x="30282" y="56702"/>
                </a:cubicBezTo>
                <a:cubicBezTo>
                  <a:pt x="30979" y="56986"/>
                  <a:pt x="31673" y="57250"/>
                  <a:pt x="32356" y="57493"/>
                </a:cubicBezTo>
                <a:cubicBezTo>
                  <a:pt x="32417" y="57514"/>
                  <a:pt x="32479" y="57525"/>
                  <a:pt x="32541" y="57525"/>
                </a:cubicBezTo>
                <a:cubicBezTo>
                  <a:pt x="32766" y="57525"/>
                  <a:pt x="32977" y="57385"/>
                  <a:pt x="33056" y="57159"/>
                </a:cubicBezTo>
                <a:cubicBezTo>
                  <a:pt x="33156" y="56875"/>
                  <a:pt x="33006" y="56562"/>
                  <a:pt x="32722" y="56459"/>
                </a:cubicBezTo>
                <a:cubicBezTo>
                  <a:pt x="32054" y="56225"/>
                  <a:pt x="31377" y="55967"/>
                  <a:pt x="30698" y="55689"/>
                </a:cubicBezTo>
                <a:cubicBezTo>
                  <a:pt x="30631" y="55661"/>
                  <a:pt x="30561" y="55647"/>
                  <a:pt x="30492" y="55647"/>
                </a:cubicBezTo>
                <a:close/>
                <a:moveTo>
                  <a:pt x="34625" y="57112"/>
                </a:moveTo>
                <a:cubicBezTo>
                  <a:pt x="34390" y="57112"/>
                  <a:pt x="34172" y="57265"/>
                  <a:pt x="34102" y="57502"/>
                </a:cubicBezTo>
                <a:cubicBezTo>
                  <a:pt x="34014" y="57792"/>
                  <a:pt x="34178" y="58097"/>
                  <a:pt x="34465" y="58185"/>
                </a:cubicBezTo>
                <a:cubicBezTo>
                  <a:pt x="35198" y="58404"/>
                  <a:pt x="35913" y="58604"/>
                  <a:pt x="36604" y="58779"/>
                </a:cubicBezTo>
                <a:cubicBezTo>
                  <a:pt x="36651" y="58791"/>
                  <a:pt x="36695" y="58797"/>
                  <a:pt x="36742" y="58797"/>
                </a:cubicBezTo>
                <a:cubicBezTo>
                  <a:pt x="36985" y="58797"/>
                  <a:pt x="37208" y="58633"/>
                  <a:pt x="37269" y="58384"/>
                </a:cubicBezTo>
                <a:cubicBezTo>
                  <a:pt x="37345" y="58091"/>
                  <a:pt x="37169" y="57792"/>
                  <a:pt x="36876" y="57719"/>
                </a:cubicBezTo>
                <a:cubicBezTo>
                  <a:pt x="36200" y="57546"/>
                  <a:pt x="35500" y="57353"/>
                  <a:pt x="34785" y="57136"/>
                </a:cubicBezTo>
                <a:cubicBezTo>
                  <a:pt x="34732" y="57120"/>
                  <a:pt x="34678" y="57112"/>
                  <a:pt x="34625" y="57112"/>
                </a:cubicBezTo>
                <a:close/>
                <a:moveTo>
                  <a:pt x="38880" y="58202"/>
                </a:moveTo>
                <a:cubicBezTo>
                  <a:pt x="38627" y="58202"/>
                  <a:pt x="38398" y="58378"/>
                  <a:pt x="38341" y="58636"/>
                </a:cubicBezTo>
                <a:cubicBezTo>
                  <a:pt x="38280" y="58932"/>
                  <a:pt x="38467" y="59222"/>
                  <a:pt x="38763" y="59286"/>
                </a:cubicBezTo>
                <a:cubicBezTo>
                  <a:pt x="39540" y="59450"/>
                  <a:pt x="40272" y="59588"/>
                  <a:pt x="40943" y="59702"/>
                </a:cubicBezTo>
                <a:cubicBezTo>
                  <a:pt x="40975" y="59705"/>
                  <a:pt x="41004" y="59708"/>
                  <a:pt x="41037" y="59708"/>
                </a:cubicBezTo>
                <a:cubicBezTo>
                  <a:pt x="41297" y="59708"/>
                  <a:pt x="41532" y="59521"/>
                  <a:pt x="41576" y="59254"/>
                </a:cubicBezTo>
                <a:cubicBezTo>
                  <a:pt x="41626" y="58955"/>
                  <a:pt x="41426" y="58671"/>
                  <a:pt x="41127" y="58621"/>
                </a:cubicBezTo>
                <a:cubicBezTo>
                  <a:pt x="40468" y="58510"/>
                  <a:pt x="39753" y="58375"/>
                  <a:pt x="38992" y="58214"/>
                </a:cubicBezTo>
                <a:cubicBezTo>
                  <a:pt x="38954" y="58206"/>
                  <a:pt x="38917" y="58202"/>
                  <a:pt x="38880" y="58202"/>
                </a:cubicBezTo>
                <a:close/>
                <a:moveTo>
                  <a:pt x="43211" y="58937"/>
                </a:moveTo>
                <a:cubicBezTo>
                  <a:pt x="42930" y="58937"/>
                  <a:pt x="42701" y="59138"/>
                  <a:pt x="42666" y="59415"/>
                </a:cubicBezTo>
                <a:cubicBezTo>
                  <a:pt x="42627" y="59714"/>
                  <a:pt x="42841" y="59989"/>
                  <a:pt x="43140" y="60027"/>
                </a:cubicBezTo>
                <a:cubicBezTo>
                  <a:pt x="44523" y="60200"/>
                  <a:pt x="45343" y="60244"/>
                  <a:pt x="45378" y="60247"/>
                </a:cubicBezTo>
                <a:lnTo>
                  <a:pt x="45408" y="60247"/>
                </a:lnTo>
                <a:cubicBezTo>
                  <a:pt x="45698" y="60247"/>
                  <a:pt x="45938" y="60019"/>
                  <a:pt x="45956" y="59726"/>
                </a:cubicBezTo>
                <a:cubicBezTo>
                  <a:pt x="45970" y="59424"/>
                  <a:pt x="45739" y="59166"/>
                  <a:pt x="45434" y="59151"/>
                </a:cubicBezTo>
                <a:cubicBezTo>
                  <a:pt x="45428" y="59151"/>
                  <a:pt x="44614" y="59108"/>
                  <a:pt x="43278" y="58941"/>
                </a:cubicBezTo>
                <a:cubicBezTo>
                  <a:pt x="43255" y="58938"/>
                  <a:pt x="43233" y="58937"/>
                  <a:pt x="43211" y="5893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67" name="Google Shape;867;p39"/>
          <p:cNvGrpSpPr/>
          <p:nvPr/>
        </p:nvGrpSpPr>
        <p:grpSpPr>
          <a:xfrm rot="5400000" flipH="1">
            <a:off x="1058829" y="5332902"/>
            <a:ext cx="1655423" cy="1003836"/>
            <a:chOff x="836599" y="324929"/>
            <a:chExt cx="1241567" cy="752877"/>
          </a:xfrm>
        </p:grpSpPr>
        <p:sp>
          <p:nvSpPr>
            <p:cNvPr id="868" name="Google Shape;868;p39"/>
            <p:cNvSpPr/>
            <p:nvPr/>
          </p:nvSpPr>
          <p:spPr>
            <a:xfrm rot="-5400000">
              <a:off x="1235504" y="-73977"/>
              <a:ext cx="427153" cy="1224964"/>
            </a:xfrm>
            <a:custGeom>
              <a:avLst/>
              <a:gdLst/>
              <a:ahLst/>
              <a:cxnLst/>
              <a:rect l="l" t="t" r="r" b="b"/>
              <a:pathLst>
                <a:path w="6835" h="19601" extrusionOk="0">
                  <a:moveTo>
                    <a:pt x="935" y="1"/>
                  </a:moveTo>
                  <a:cubicBezTo>
                    <a:pt x="902" y="1"/>
                    <a:pt x="869" y="17"/>
                    <a:pt x="849" y="47"/>
                  </a:cubicBezTo>
                  <a:cubicBezTo>
                    <a:pt x="846" y="53"/>
                    <a:pt x="754" y="189"/>
                    <a:pt x="630" y="412"/>
                  </a:cubicBezTo>
                  <a:cubicBezTo>
                    <a:pt x="602" y="462"/>
                    <a:pt x="620" y="524"/>
                    <a:pt x="670" y="552"/>
                  </a:cubicBezTo>
                  <a:cubicBezTo>
                    <a:pt x="686" y="561"/>
                    <a:pt x="704" y="566"/>
                    <a:pt x="721" y="566"/>
                  </a:cubicBezTo>
                  <a:cubicBezTo>
                    <a:pt x="757" y="566"/>
                    <a:pt x="793" y="546"/>
                    <a:pt x="811" y="512"/>
                  </a:cubicBezTo>
                  <a:cubicBezTo>
                    <a:pt x="930" y="298"/>
                    <a:pt x="1021" y="164"/>
                    <a:pt x="1021" y="163"/>
                  </a:cubicBezTo>
                  <a:cubicBezTo>
                    <a:pt x="1053" y="115"/>
                    <a:pt x="1040" y="50"/>
                    <a:pt x="993" y="18"/>
                  </a:cubicBezTo>
                  <a:cubicBezTo>
                    <a:pt x="975" y="6"/>
                    <a:pt x="955" y="1"/>
                    <a:pt x="935" y="1"/>
                  </a:cubicBezTo>
                  <a:close/>
                  <a:moveTo>
                    <a:pt x="530" y="728"/>
                  </a:moveTo>
                  <a:cubicBezTo>
                    <a:pt x="492" y="728"/>
                    <a:pt x="455" y="750"/>
                    <a:pt x="436" y="788"/>
                  </a:cubicBezTo>
                  <a:cubicBezTo>
                    <a:pt x="375" y="919"/>
                    <a:pt x="319" y="1049"/>
                    <a:pt x="270" y="1176"/>
                  </a:cubicBezTo>
                  <a:cubicBezTo>
                    <a:pt x="249" y="1230"/>
                    <a:pt x="275" y="1290"/>
                    <a:pt x="329" y="1311"/>
                  </a:cubicBezTo>
                  <a:cubicBezTo>
                    <a:pt x="341" y="1316"/>
                    <a:pt x="353" y="1318"/>
                    <a:pt x="367" y="1318"/>
                  </a:cubicBezTo>
                  <a:cubicBezTo>
                    <a:pt x="408" y="1318"/>
                    <a:pt x="447" y="1292"/>
                    <a:pt x="463" y="1252"/>
                  </a:cubicBezTo>
                  <a:cubicBezTo>
                    <a:pt x="511" y="1128"/>
                    <a:pt x="565" y="1002"/>
                    <a:pt x="625" y="877"/>
                  </a:cubicBezTo>
                  <a:cubicBezTo>
                    <a:pt x="650" y="824"/>
                    <a:pt x="628" y="763"/>
                    <a:pt x="575" y="739"/>
                  </a:cubicBezTo>
                  <a:cubicBezTo>
                    <a:pt x="560" y="732"/>
                    <a:pt x="545" y="728"/>
                    <a:pt x="530" y="728"/>
                  </a:cubicBezTo>
                  <a:close/>
                  <a:moveTo>
                    <a:pt x="232" y="1504"/>
                  </a:moveTo>
                  <a:cubicBezTo>
                    <a:pt x="187" y="1504"/>
                    <a:pt x="146" y="1533"/>
                    <a:pt x="133" y="1579"/>
                  </a:cubicBezTo>
                  <a:cubicBezTo>
                    <a:pt x="91" y="1722"/>
                    <a:pt x="59" y="1862"/>
                    <a:pt x="37" y="1995"/>
                  </a:cubicBezTo>
                  <a:cubicBezTo>
                    <a:pt x="27" y="2052"/>
                    <a:pt x="67" y="2106"/>
                    <a:pt x="123" y="2114"/>
                  </a:cubicBezTo>
                  <a:cubicBezTo>
                    <a:pt x="129" y="2115"/>
                    <a:pt x="134" y="2117"/>
                    <a:pt x="140" y="2117"/>
                  </a:cubicBezTo>
                  <a:lnTo>
                    <a:pt x="140" y="2115"/>
                  </a:lnTo>
                  <a:cubicBezTo>
                    <a:pt x="190" y="2115"/>
                    <a:pt x="234" y="2080"/>
                    <a:pt x="242" y="2028"/>
                  </a:cubicBezTo>
                  <a:cubicBezTo>
                    <a:pt x="263" y="1904"/>
                    <a:pt x="293" y="1772"/>
                    <a:pt x="332" y="1637"/>
                  </a:cubicBezTo>
                  <a:cubicBezTo>
                    <a:pt x="348" y="1581"/>
                    <a:pt x="316" y="1524"/>
                    <a:pt x="261" y="1508"/>
                  </a:cubicBezTo>
                  <a:cubicBezTo>
                    <a:pt x="252" y="1505"/>
                    <a:pt x="242" y="1504"/>
                    <a:pt x="232" y="1504"/>
                  </a:cubicBezTo>
                  <a:close/>
                  <a:moveTo>
                    <a:pt x="2880" y="2547"/>
                  </a:moveTo>
                  <a:cubicBezTo>
                    <a:pt x="2794" y="2547"/>
                    <a:pt x="2705" y="2572"/>
                    <a:pt x="2614" y="2625"/>
                  </a:cubicBezTo>
                  <a:cubicBezTo>
                    <a:pt x="2564" y="2653"/>
                    <a:pt x="2547" y="2717"/>
                    <a:pt x="2575" y="2767"/>
                  </a:cubicBezTo>
                  <a:cubicBezTo>
                    <a:pt x="2595" y="2800"/>
                    <a:pt x="2629" y="2819"/>
                    <a:pt x="2666" y="2819"/>
                  </a:cubicBezTo>
                  <a:lnTo>
                    <a:pt x="2666" y="2820"/>
                  </a:lnTo>
                  <a:cubicBezTo>
                    <a:pt x="2683" y="2820"/>
                    <a:pt x="2700" y="2815"/>
                    <a:pt x="2717" y="2806"/>
                  </a:cubicBezTo>
                  <a:cubicBezTo>
                    <a:pt x="2776" y="2772"/>
                    <a:pt x="2831" y="2755"/>
                    <a:pt x="2880" y="2755"/>
                  </a:cubicBezTo>
                  <a:cubicBezTo>
                    <a:pt x="2922" y="2755"/>
                    <a:pt x="2959" y="2767"/>
                    <a:pt x="2990" y="2793"/>
                  </a:cubicBezTo>
                  <a:cubicBezTo>
                    <a:pt x="3009" y="2807"/>
                    <a:pt x="3032" y="2814"/>
                    <a:pt x="3054" y="2814"/>
                  </a:cubicBezTo>
                  <a:cubicBezTo>
                    <a:pt x="3085" y="2814"/>
                    <a:pt x="3116" y="2801"/>
                    <a:pt x="3136" y="2774"/>
                  </a:cubicBezTo>
                  <a:cubicBezTo>
                    <a:pt x="3172" y="2730"/>
                    <a:pt x="3164" y="2664"/>
                    <a:pt x="3119" y="2629"/>
                  </a:cubicBezTo>
                  <a:cubicBezTo>
                    <a:pt x="3050" y="2575"/>
                    <a:pt x="2968" y="2547"/>
                    <a:pt x="2881" y="2547"/>
                  </a:cubicBezTo>
                  <a:close/>
                  <a:moveTo>
                    <a:pt x="103" y="2322"/>
                  </a:moveTo>
                  <a:cubicBezTo>
                    <a:pt x="47" y="2322"/>
                    <a:pt x="0" y="2370"/>
                    <a:pt x="0" y="2428"/>
                  </a:cubicBezTo>
                  <a:cubicBezTo>
                    <a:pt x="0" y="2581"/>
                    <a:pt x="16" y="2727"/>
                    <a:pt x="47" y="2861"/>
                  </a:cubicBezTo>
                  <a:cubicBezTo>
                    <a:pt x="58" y="2909"/>
                    <a:pt x="101" y="2942"/>
                    <a:pt x="149" y="2942"/>
                  </a:cubicBezTo>
                  <a:cubicBezTo>
                    <a:pt x="156" y="2942"/>
                    <a:pt x="163" y="2941"/>
                    <a:pt x="172" y="2939"/>
                  </a:cubicBezTo>
                  <a:cubicBezTo>
                    <a:pt x="227" y="2926"/>
                    <a:pt x="263" y="2870"/>
                    <a:pt x="249" y="2815"/>
                  </a:cubicBezTo>
                  <a:cubicBezTo>
                    <a:pt x="222" y="2695"/>
                    <a:pt x="207" y="2565"/>
                    <a:pt x="207" y="2428"/>
                  </a:cubicBezTo>
                  <a:lnTo>
                    <a:pt x="207" y="2425"/>
                  </a:lnTo>
                  <a:cubicBezTo>
                    <a:pt x="207" y="2368"/>
                    <a:pt x="161" y="2322"/>
                    <a:pt x="103" y="2322"/>
                  </a:cubicBezTo>
                  <a:close/>
                  <a:moveTo>
                    <a:pt x="2330" y="2856"/>
                  </a:moveTo>
                  <a:cubicBezTo>
                    <a:pt x="2307" y="2856"/>
                    <a:pt x="2285" y="2863"/>
                    <a:pt x="2267" y="2877"/>
                  </a:cubicBezTo>
                  <a:cubicBezTo>
                    <a:pt x="2164" y="2957"/>
                    <a:pt x="2055" y="3046"/>
                    <a:pt x="1939" y="3144"/>
                  </a:cubicBezTo>
                  <a:cubicBezTo>
                    <a:pt x="1897" y="3182"/>
                    <a:pt x="1892" y="3247"/>
                    <a:pt x="1930" y="3291"/>
                  </a:cubicBezTo>
                  <a:cubicBezTo>
                    <a:pt x="1950" y="3315"/>
                    <a:pt x="1979" y="3327"/>
                    <a:pt x="2008" y="3327"/>
                  </a:cubicBezTo>
                  <a:cubicBezTo>
                    <a:pt x="2033" y="3327"/>
                    <a:pt x="2056" y="3320"/>
                    <a:pt x="2075" y="3302"/>
                  </a:cubicBezTo>
                  <a:cubicBezTo>
                    <a:pt x="2187" y="3206"/>
                    <a:pt x="2295" y="3119"/>
                    <a:pt x="2394" y="3042"/>
                  </a:cubicBezTo>
                  <a:cubicBezTo>
                    <a:pt x="2439" y="3007"/>
                    <a:pt x="2447" y="2941"/>
                    <a:pt x="2412" y="2896"/>
                  </a:cubicBezTo>
                  <a:cubicBezTo>
                    <a:pt x="2392" y="2869"/>
                    <a:pt x="2361" y="2856"/>
                    <a:pt x="2330" y="2856"/>
                  </a:cubicBezTo>
                  <a:close/>
                  <a:moveTo>
                    <a:pt x="3217" y="2976"/>
                  </a:moveTo>
                  <a:cubicBezTo>
                    <a:pt x="3215" y="2976"/>
                    <a:pt x="3212" y="2976"/>
                    <a:pt x="3210" y="2977"/>
                  </a:cubicBezTo>
                  <a:cubicBezTo>
                    <a:pt x="3152" y="2980"/>
                    <a:pt x="3108" y="3028"/>
                    <a:pt x="3112" y="3086"/>
                  </a:cubicBezTo>
                  <a:lnTo>
                    <a:pt x="3112" y="3119"/>
                  </a:lnTo>
                  <a:cubicBezTo>
                    <a:pt x="3112" y="3226"/>
                    <a:pt x="3086" y="3338"/>
                    <a:pt x="3039" y="3441"/>
                  </a:cubicBezTo>
                  <a:cubicBezTo>
                    <a:pt x="3015" y="3492"/>
                    <a:pt x="3038" y="3555"/>
                    <a:pt x="3090" y="3578"/>
                  </a:cubicBezTo>
                  <a:cubicBezTo>
                    <a:pt x="3104" y="3585"/>
                    <a:pt x="3119" y="3588"/>
                    <a:pt x="3134" y="3588"/>
                  </a:cubicBezTo>
                  <a:cubicBezTo>
                    <a:pt x="3173" y="3588"/>
                    <a:pt x="3210" y="3566"/>
                    <a:pt x="3228" y="3528"/>
                  </a:cubicBezTo>
                  <a:cubicBezTo>
                    <a:pt x="3288" y="3398"/>
                    <a:pt x="3320" y="3257"/>
                    <a:pt x="3320" y="3119"/>
                  </a:cubicBezTo>
                  <a:cubicBezTo>
                    <a:pt x="3320" y="3104"/>
                    <a:pt x="3319" y="3091"/>
                    <a:pt x="3319" y="3076"/>
                  </a:cubicBezTo>
                  <a:cubicBezTo>
                    <a:pt x="3316" y="3020"/>
                    <a:pt x="3278" y="2976"/>
                    <a:pt x="3217" y="2976"/>
                  </a:cubicBezTo>
                  <a:close/>
                  <a:moveTo>
                    <a:pt x="298" y="3120"/>
                  </a:moveTo>
                  <a:cubicBezTo>
                    <a:pt x="281" y="3120"/>
                    <a:pt x="263" y="3124"/>
                    <a:pt x="247" y="3133"/>
                  </a:cubicBezTo>
                  <a:cubicBezTo>
                    <a:pt x="196" y="3163"/>
                    <a:pt x="180" y="3225"/>
                    <a:pt x="209" y="3275"/>
                  </a:cubicBezTo>
                  <a:cubicBezTo>
                    <a:pt x="283" y="3403"/>
                    <a:pt x="378" y="3519"/>
                    <a:pt x="492" y="3621"/>
                  </a:cubicBezTo>
                  <a:cubicBezTo>
                    <a:pt x="511" y="3638"/>
                    <a:pt x="536" y="3647"/>
                    <a:pt x="560" y="3647"/>
                  </a:cubicBezTo>
                  <a:cubicBezTo>
                    <a:pt x="588" y="3647"/>
                    <a:pt x="617" y="3636"/>
                    <a:pt x="637" y="3612"/>
                  </a:cubicBezTo>
                  <a:cubicBezTo>
                    <a:pt x="675" y="3569"/>
                    <a:pt x="672" y="3505"/>
                    <a:pt x="630" y="3467"/>
                  </a:cubicBezTo>
                  <a:cubicBezTo>
                    <a:pt x="533" y="3380"/>
                    <a:pt x="451" y="3280"/>
                    <a:pt x="389" y="3171"/>
                  </a:cubicBezTo>
                  <a:cubicBezTo>
                    <a:pt x="369" y="3138"/>
                    <a:pt x="334" y="3120"/>
                    <a:pt x="298" y="3120"/>
                  </a:cubicBezTo>
                  <a:close/>
                  <a:moveTo>
                    <a:pt x="1702" y="3401"/>
                  </a:moveTo>
                  <a:cubicBezTo>
                    <a:pt x="1675" y="3401"/>
                    <a:pt x="1649" y="3411"/>
                    <a:pt x="1628" y="3430"/>
                  </a:cubicBezTo>
                  <a:cubicBezTo>
                    <a:pt x="1525" y="3530"/>
                    <a:pt x="1427" y="3633"/>
                    <a:pt x="1336" y="3735"/>
                  </a:cubicBezTo>
                  <a:cubicBezTo>
                    <a:pt x="1312" y="3762"/>
                    <a:pt x="1305" y="3796"/>
                    <a:pt x="1312" y="3828"/>
                  </a:cubicBezTo>
                  <a:lnTo>
                    <a:pt x="1298" y="3824"/>
                  </a:lnTo>
                  <a:cubicBezTo>
                    <a:pt x="1171" y="3785"/>
                    <a:pt x="1055" y="3737"/>
                    <a:pt x="950" y="3683"/>
                  </a:cubicBezTo>
                  <a:cubicBezTo>
                    <a:pt x="935" y="3676"/>
                    <a:pt x="919" y="3672"/>
                    <a:pt x="903" y="3672"/>
                  </a:cubicBezTo>
                  <a:cubicBezTo>
                    <a:pt x="866" y="3672"/>
                    <a:pt x="829" y="3693"/>
                    <a:pt x="810" y="3729"/>
                  </a:cubicBezTo>
                  <a:cubicBezTo>
                    <a:pt x="784" y="3780"/>
                    <a:pt x="804" y="3843"/>
                    <a:pt x="855" y="3868"/>
                  </a:cubicBezTo>
                  <a:cubicBezTo>
                    <a:pt x="971" y="3927"/>
                    <a:pt x="1098" y="3980"/>
                    <a:pt x="1236" y="4023"/>
                  </a:cubicBezTo>
                  <a:lnTo>
                    <a:pt x="1258" y="4029"/>
                  </a:lnTo>
                  <a:cubicBezTo>
                    <a:pt x="1268" y="4033"/>
                    <a:pt x="1278" y="4034"/>
                    <a:pt x="1288" y="4034"/>
                  </a:cubicBezTo>
                  <a:cubicBezTo>
                    <a:pt x="1333" y="4034"/>
                    <a:pt x="1375" y="4004"/>
                    <a:pt x="1388" y="3959"/>
                  </a:cubicBezTo>
                  <a:cubicBezTo>
                    <a:pt x="1393" y="3941"/>
                    <a:pt x="1393" y="3922"/>
                    <a:pt x="1389" y="3905"/>
                  </a:cubicBezTo>
                  <a:lnTo>
                    <a:pt x="1389" y="3905"/>
                  </a:lnTo>
                  <a:cubicBezTo>
                    <a:pt x="1397" y="3907"/>
                    <a:pt x="1405" y="3908"/>
                    <a:pt x="1413" y="3908"/>
                  </a:cubicBezTo>
                  <a:cubicBezTo>
                    <a:pt x="1442" y="3908"/>
                    <a:pt x="1470" y="3896"/>
                    <a:pt x="1491" y="3873"/>
                  </a:cubicBezTo>
                  <a:cubicBezTo>
                    <a:pt x="1579" y="3775"/>
                    <a:pt x="1674" y="3676"/>
                    <a:pt x="1774" y="3579"/>
                  </a:cubicBezTo>
                  <a:cubicBezTo>
                    <a:pt x="1815" y="3539"/>
                    <a:pt x="1816" y="3473"/>
                    <a:pt x="1775" y="3432"/>
                  </a:cubicBezTo>
                  <a:cubicBezTo>
                    <a:pt x="1755" y="3411"/>
                    <a:pt x="1729" y="3401"/>
                    <a:pt x="1702" y="3401"/>
                  </a:cubicBezTo>
                  <a:close/>
                  <a:moveTo>
                    <a:pt x="2880" y="3705"/>
                  </a:moveTo>
                  <a:cubicBezTo>
                    <a:pt x="2857" y="3705"/>
                    <a:pt x="2834" y="3713"/>
                    <a:pt x="2815" y="3729"/>
                  </a:cubicBezTo>
                  <a:cubicBezTo>
                    <a:pt x="2722" y="3805"/>
                    <a:pt x="2611" y="3862"/>
                    <a:pt x="2485" y="3900"/>
                  </a:cubicBezTo>
                  <a:cubicBezTo>
                    <a:pt x="2429" y="3917"/>
                    <a:pt x="2399" y="3975"/>
                    <a:pt x="2416" y="4030"/>
                  </a:cubicBezTo>
                  <a:cubicBezTo>
                    <a:pt x="2429" y="4075"/>
                    <a:pt x="2470" y="4104"/>
                    <a:pt x="2515" y="4104"/>
                  </a:cubicBezTo>
                  <a:cubicBezTo>
                    <a:pt x="2525" y="4104"/>
                    <a:pt x="2535" y="4102"/>
                    <a:pt x="2545" y="4100"/>
                  </a:cubicBezTo>
                  <a:cubicBezTo>
                    <a:pt x="2696" y="4053"/>
                    <a:pt x="2832" y="3982"/>
                    <a:pt x="2946" y="3889"/>
                  </a:cubicBezTo>
                  <a:cubicBezTo>
                    <a:pt x="2990" y="3854"/>
                    <a:pt x="2998" y="3788"/>
                    <a:pt x="2961" y="3743"/>
                  </a:cubicBezTo>
                  <a:cubicBezTo>
                    <a:pt x="2940" y="3718"/>
                    <a:pt x="2910" y="3705"/>
                    <a:pt x="2880" y="3705"/>
                  </a:cubicBezTo>
                  <a:close/>
                  <a:moveTo>
                    <a:pt x="1695" y="3923"/>
                  </a:moveTo>
                  <a:cubicBezTo>
                    <a:pt x="1646" y="3923"/>
                    <a:pt x="1598" y="3957"/>
                    <a:pt x="1589" y="4009"/>
                  </a:cubicBezTo>
                  <a:cubicBezTo>
                    <a:pt x="1581" y="4066"/>
                    <a:pt x="1619" y="4119"/>
                    <a:pt x="1675" y="4128"/>
                  </a:cubicBezTo>
                  <a:cubicBezTo>
                    <a:pt x="1813" y="4153"/>
                    <a:pt x="1948" y="4165"/>
                    <a:pt x="2074" y="4165"/>
                  </a:cubicBezTo>
                  <a:lnTo>
                    <a:pt x="2107" y="4164"/>
                  </a:lnTo>
                  <a:cubicBezTo>
                    <a:pt x="2165" y="4162"/>
                    <a:pt x="2210" y="4116"/>
                    <a:pt x="2209" y="4058"/>
                  </a:cubicBezTo>
                  <a:cubicBezTo>
                    <a:pt x="2209" y="4002"/>
                    <a:pt x="2162" y="3957"/>
                    <a:pt x="2106" y="3957"/>
                  </a:cubicBezTo>
                  <a:lnTo>
                    <a:pt x="2074" y="3957"/>
                  </a:lnTo>
                  <a:cubicBezTo>
                    <a:pt x="1959" y="3957"/>
                    <a:pt x="1837" y="3946"/>
                    <a:pt x="1709" y="3923"/>
                  </a:cubicBezTo>
                  <a:cubicBezTo>
                    <a:pt x="1704" y="3923"/>
                    <a:pt x="1700" y="3923"/>
                    <a:pt x="1695" y="3923"/>
                  </a:cubicBezTo>
                  <a:close/>
                  <a:moveTo>
                    <a:pt x="1150" y="4021"/>
                  </a:moveTo>
                  <a:cubicBezTo>
                    <a:pt x="1118" y="4021"/>
                    <a:pt x="1087" y="4036"/>
                    <a:pt x="1066" y="4063"/>
                  </a:cubicBezTo>
                  <a:cubicBezTo>
                    <a:pt x="978" y="4181"/>
                    <a:pt x="898" y="4298"/>
                    <a:pt x="827" y="4416"/>
                  </a:cubicBezTo>
                  <a:cubicBezTo>
                    <a:pt x="798" y="4465"/>
                    <a:pt x="814" y="4529"/>
                    <a:pt x="863" y="4558"/>
                  </a:cubicBezTo>
                  <a:cubicBezTo>
                    <a:pt x="880" y="4568"/>
                    <a:pt x="898" y="4573"/>
                    <a:pt x="917" y="4573"/>
                  </a:cubicBezTo>
                  <a:cubicBezTo>
                    <a:pt x="952" y="4573"/>
                    <a:pt x="986" y="4556"/>
                    <a:pt x="1006" y="4522"/>
                  </a:cubicBezTo>
                  <a:cubicBezTo>
                    <a:pt x="1072" y="4412"/>
                    <a:pt x="1149" y="4300"/>
                    <a:pt x="1233" y="4188"/>
                  </a:cubicBezTo>
                  <a:cubicBezTo>
                    <a:pt x="1267" y="4142"/>
                    <a:pt x="1257" y="4077"/>
                    <a:pt x="1212" y="4042"/>
                  </a:cubicBezTo>
                  <a:cubicBezTo>
                    <a:pt x="1193" y="4028"/>
                    <a:pt x="1171" y="4021"/>
                    <a:pt x="1150" y="4021"/>
                  </a:cubicBezTo>
                  <a:close/>
                  <a:moveTo>
                    <a:pt x="726" y="4733"/>
                  </a:moveTo>
                  <a:cubicBezTo>
                    <a:pt x="685" y="4733"/>
                    <a:pt x="647" y="4756"/>
                    <a:pt x="630" y="4794"/>
                  </a:cubicBezTo>
                  <a:cubicBezTo>
                    <a:pt x="570" y="4928"/>
                    <a:pt x="521" y="5064"/>
                    <a:pt x="483" y="5199"/>
                  </a:cubicBezTo>
                  <a:cubicBezTo>
                    <a:pt x="468" y="5255"/>
                    <a:pt x="500" y="5311"/>
                    <a:pt x="555" y="5327"/>
                  </a:cubicBezTo>
                  <a:cubicBezTo>
                    <a:pt x="565" y="5330"/>
                    <a:pt x="574" y="5331"/>
                    <a:pt x="583" y="5331"/>
                  </a:cubicBezTo>
                  <a:cubicBezTo>
                    <a:pt x="629" y="5331"/>
                    <a:pt x="670" y="5302"/>
                    <a:pt x="684" y="5255"/>
                  </a:cubicBezTo>
                  <a:cubicBezTo>
                    <a:pt x="718" y="5130"/>
                    <a:pt x="764" y="5004"/>
                    <a:pt x="820" y="4879"/>
                  </a:cubicBezTo>
                  <a:cubicBezTo>
                    <a:pt x="843" y="4827"/>
                    <a:pt x="820" y="4765"/>
                    <a:pt x="767" y="4742"/>
                  </a:cubicBezTo>
                  <a:cubicBezTo>
                    <a:pt x="754" y="4736"/>
                    <a:pt x="739" y="4733"/>
                    <a:pt x="726" y="4733"/>
                  </a:cubicBezTo>
                  <a:close/>
                  <a:moveTo>
                    <a:pt x="509" y="5530"/>
                  </a:moveTo>
                  <a:cubicBezTo>
                    <a:pt x="456" y="5530"/>
                    <a:pt x="408" y="5569"/>
                    <a:pt x="402" y="5624"/>
                  </a:cubicBezTo>
                  <a:cubicBezTo>
                    <a:pt x="394" y="5706"/>
                    <a:pt x="390" y="5789"/>
                    <a:pt x="390" y="5874"/>
                  </a:cubicBezTo>
                  <a:cubicBezTo>
                    <a:pt x="390" y="5934"/>
                    <a:pt x="392" y="5995"/>
                    <a:pt x="397" y="6057"/>
                  </a:cubicBezTo>
                  <a:cubicBezTo>
                    <a:pt x="401" y="6111"/>
                    <a:pt x="446" y="6153"/>
                    <a:pt x="500" y="6153"/>
                  </a:cubicBezTo>
                  <a:lnTo>
                    <a:pt x="509" y="6153"/>
                  </a:lnTo>
                  <a:cubicBezTo>
                    <a:pt x="565" y="6148"/>
                    <a:pt x="608" y="6098"/>
                    <a:pt x="603" y="6040"/>
                  </a:cubicBezTo>
                  <a:cubicBezTo>
                    <a:pt x="599" y="5985"/>
                    <a:pt x="597" y="5929"/>
                    <a:pt x="597" y="5874"/>
                  </a:cubicBezTo>
                  <a:cubicBezTo>
                    <a:pt x="597" y="5796"/>
                    <a:pt x="602" y="5720"/>
                    <a:pt x="609" y="5645"/>
                  </a:cubicBezTo>
                  <a:cubicBezTo>
                    <a:pt x="615" y="5588"/>
                    <a:pt x="574" y="5537"/>
                    <a:pt x="516" y="5531"/>
                  </a:cubicBezTo>
                  <a:cubicBezTo>
                    <a:pt x="514" y="5530"/>
                    <a:pt x="511" y="5530"/>
                    <a:pt x="509" y="5530"/>
                  </a:cubicBezTo>
                  <a:close/>
                  <a:moveTo>
                    <a:pt x="568" y="6354"/>
                  </a:moveTo>
                  <a:cubicBezTo>
                    <a:pt x="560" y="6354"/>
                    <a:pt x="551" y="6355"/>
                    <a:pt x="542" y="6357"/>
                  </a:cubicBezTo>
                  <a:cubicBezTo>
                    <a:pt x="487" y="6372"/>
                    <a:pt x="454" y="6428"/>
                    <a:pt x="467" y="6484"/>
                  </a:cubicBezTo>
                  <a:cubicBezTo>
                    <a:pt x="503" y="6620"/>
                    <a:pt x="550" y="6757"/>
                    <a:pt x="609" y="6892"/>
                  </a:cubicBezTo>
                  <a:cubicBezTo>
                    <a:pt x="626" y="6931"/>
                    <a:pt x="664" y="6954"/>
                    <a:pt x="704" y="6954"/>
                  </a:cubicBezTo>
                  <a:lnTo>
                    <a:pt x="705" y="6954"/>
                  </a:lnTo>
                  <a:cubicBezTo>
                    <a:pt x="718" y="6954"/>
                    <a:pt x="732" y="6952"/>
                    <a:pt x="745" y="6945"/>
                  </a:cubicBezTo>
                  <a:cubicBezTo>
                    <a:pt x="798" y="6922"/>
                    <a:pt x="822" y="6862"/>
                    <a:pt x="799" y="6808"/>
                  </a:cubicBezTo>
                  <a:cubicBezTo>
                    <a:pt x="745" y="6685"/>
                    <a:pt x="701" y="6557"/>
                    <a:pt x="669" y="6432"/>
                  </a:cubicBezTo>
                  <a:cubicBezTo>
                    <a:pt x="657" y="6386"/>
                    <a:pt x="615" y="6354"/>
                    <a:pt x="568" y="6354"/>
                  </a:cubicBezTo>
                  <a:close/>
                  <a:moveTo>
                    <a:pt x="896" y="7115"/>
                  </a:moveTo>
                  <a:cubicBezTo>
                    <a:pt x="878" y="7115"/>
                    <a:pt x="859" y="7120"/>
                    <a:pt x="842" y="7130"/>
                  </a:cubicBezTo>
                  <a:cubicBezTo>
                    <a:pt x="793" y="7160"/>
                    <a:pt x="777" y="7223"/>
                    <a:pt x="806" y="7272"/>
                  </a:cubicBezTo>
                  <a:cubicBezTo>
                    <a:pt x="877" y="7389"/>
                    <a:pt x="958" y="7508"/>
                    <a:pt x="1048" y="7624"/>
                  </a:cubicBezTo>
                  <a:cubicBezTo>
                    <a:pt x="1068" y="7651"/>
                    <a:pt x="1099" y="7664"/>
                    <a:pt x="1130" y="7664"/>
                  </a:cubicBezTo>
                  <a:lnTo>
                    <a:pt x="1130" y="7664"/>
                  </a:lnTo>
                  <a:cubicBezTo>
                    <a:pt x="1152" y="7664"/>
                    <a:pt x="1175" y="7658"/>
                    <a:pt x="1193" y="7644"/>
                  </a:cubicBezTo>
                  <a:cubicBezTo>
                    <a:pt x="1239" y="7608"/>
                    <a:pt x="1247" y="7543"/>
                    <a:pt x="1213" y="7498"/>
                  </a:cubicBezTo>
                  <a:cubicBezTo>
                    <a:pt x="1129" y="7388"/>
                    <a:pt x="1051" y="7275"/>
                    <a:pt x="984" y="7165"/>
                  </a:cubicBezTo>
                  <a:cubicBezTo>
                    <a:pt x="965" y="7133"/>
                    <a:pt x="931" y="7115"/>
                    <a:pt x="896" y="7115"/>
                  </a:cubicBezTo>
                  <a:close/>
                  <a:moveTo>
                    <a:pt x="1130" y="7664"/>
                  </a:moveTo>
                  <a:lnTo>
                    <a:pt x="1130" y="7664"/>
                  </a:lnTo>
                  <a:cubicBezTo>
                    <a:pt x="1130" y="7664"/>
                    <a:pt x="1130" y="7664"/>
                    <a:pt x="1130" y="7664"/>
                  </a:cubicBezTo>
                  <a:lnTo>
                    <a:pt x="1131" y="7664"/>
                  </a:lnTo>
                  <a:cubicBezTo>
                    <a:pt x="1131" y="7664"/>
                    <a:pt x="1131" y="7664"/>
                    <a:pt x="1130" y="7664"/>
                  </a:cubicBezTo>
                  <a:close/>
                  <a:moveTo>
                    <a:pt x="1398" y="7774"/>
                  </a:moveTo>
                  <a:cubicBezTo>
                    <a:pt x="1373" y="7774"/>
                    <a:pt x="1348" y="7783"/>
                    <a:pt x="1328" y="7802"/>
                  </a:cubicBezTo>
                  <a:cubicBezTo>
                    <a:pt x="1285" y="7841"/>
                    <a:pt x="1283" y="7906"/>
                    <a:pt x="1322" y="7949"/>
                  </a:cubicBezTo>
                  <a:cubicBezTo>
                    <a:pt x="1420" y="8054"/>
                    <a:pt x="1522" y="8154"/>
                    <a:pt x="1625" y="8246"/>
                  </a:cubicBezTo>
                  <a:cubicBezTo>
                    <a:pt x="1644" y="8265"/>
                    <a:pt x="1669" y="8273"/>
                    <a:pt x="1694" y="8273"/>
                  </a:cubicBezTo>
                  <a:cubicBezTo>
                    <a:pt x="1723" y="8273"/>
                    <a:pt x="1751" y="8262"/>
                    <a:pt x="1772" y="8239"/>
                  </a:cubicBezTo>
                  <a:cubicBezTo>
                    <a:pt x="1810" y="8196"/>
                    <a:pt x="1806" y="8131"/>
                    <a:pt x="1763" y="8092"/>
                  </a:cubicBezTo>
                  <a:cubicBezTo>
                    <a:pt x="1665" y="8004"/>
                    <a:pt x="1568" y="7908"/>
                    <a:pt x="1475" y="7808"/>
                  </a:cubicBezTo>
                  <a:cubicBezTo>
                    <a:pt x="1455" y="7785"/>
                    <a:pt x="1427" y="7774"/>
                    <a:pt x="1398" y="7774"/>
                  </a:cubicBezTo>
                  <a:close/>
                  <a:moveTo>
                    <a:pt x="4942" y="8022"/>
                  </a:moveTo>
                  <a:cubicBezTo>
                    <a:pt x="4932" y="8022"/>
                    <a:pt x="4923" y="8023"/>
                    <a:pt x="4914" y="8026"/>
                  </a:cubicBezTo>
                  <a:cubicBezTo>
                    <a:pt x="4776" y="8064"/>
                    <a:pt x="4640" y="8134"/>
                    <a:pt x="4512" y="8230"/>
                  </a:cubicBezTo>
                  <a:cubicBezTo>
                    <a:pt x="4465" y="8266"/>
                    <a:pt x="4457" y="8331"/>
                    <a:pt x="4491" y="8376"/>
                  </a:cubicBezTo>
                  <a:cubicBezTo>
                    <a:pt x="4512" y="8403"/>
                    <a:pt x="4542" y="8418"/>
                    <a:pt x="4574" y="8418"/>
                  </a:cubicBezTo>
                  <a:cubicBezTo>
                    <a:pt x="4596" y="8418"/>
                    <a:pt x="4618" y="8410"/>
                    <a:pt x="4637" y="8397"/>
                  </a:cubicBezTo>
                  <a:cubicBezTo>
                    <a:pt x="4743" y="8316"/>
                    <a:pt x="4859" y="8257"/>
                    <a:pt x="4970" y="8225"/>
                  </a:cubicBezTo>
                  <a:cubicBezTo>
                    <a:pt x="5025" y="8211"/>
                    <a:pt x="5057" y="8153"/>
                    <a:pt x="5041" y="8098"/>
                  </a:cubicBezTo>
                  <a:cubicBezTo>
                    <a:pt x="5029" y="8052"/>
                    <a:pt x="4987" y="8022"/>
                    <a:pt x="4942" y="8022"/>
                  </a:cubicBezTo>
                  <a:close/>
                  <a:moveTo>
                    <a:pt x="5350" y="8025"/>
                  </a:moveTo>
                  <a:cubicBezTo>
                    <a:pt x="5308" y="8025"/>
                    <a:pt x="5268" y="8052"/>
                    <a:pt x="5253" y="8094"/>
                  </a:cubicBezTo>
                  <a:cubicBezTo>
                    <a:pt x="5233" y="8150"/>
                    <a:pt x="5263" y="8208"/>
                    <a:pt x="5317" y="8227"/>
                  </a:cubicBezTo>
                  <a:cubicBezTo>
                    <a:pt x="5335" y="8233"/>
                    <a:pt x="5353" y="8241"/>
                    <a:pt x="5372" y="8250"/>
                  </a:cubicBezTo>
                  <a:cubicBezTo>
                    <a:pt x="5475" y="8301"/>
                    <a:pt x="5540" y="8360"/>
                    <a:pt x="5560" y="8421"/>
                  </a:cubicBezTo>
                  <a:cubicBezTo>
                    <a:pt x="5575" y="8464"/>
                    <a:pt x="5616" y="8491"/>
                    <a:pt x="5660" y="8491"/>
                  </a:cubicBezTo>
                  <a:cubicBezTo>
                    <a:pt x="5671" y="8491"/>
                    <a:pt x="5682" y="8490"/>
                    <a:pt x="5693" y="8486"/>
                  </a:cubicBezTo>
                  <a:cubicBezTo>
                    <a:pt x="5747" y="8468"/>
                    <a:pt x="5776" y="8408"/>
                    <a:pt x="5758" y="8354"/>
                  </a:cubicBezTo>
                  <a:cubicBezTo>
                    <a:pt x="5718" y="8239"/>
                    <a:pt x="5619" y="8141"/>
                    <a:pt x="5464" y="8064"/>
                  </a:cubicBezTo>
                  <a:cubicBezTo>
                    <a:pt x="5438" y="8050"/>
                    <a:pt x="5412" y="8039"/>
                    <a:pt x="5384" y="8031"/>
                  </a:cubicBezTo>
                  <a:cubicBezTo>
                    <a:pt x="5373" y="8027"/>
                    <a:pt x="5361" y="8025"/>
                    <a:pt x="5350" y="8025"/>
                  </a:cubicBezTo>
                  <a:close/>
                  <a:moveTo>
                    <a:pt x="2015" y="8328"/>
                  </a:moveTo>
                  <a:cubicBezTo>
                    <a:pt x="1983" y="8328"/>
                    <a:pt x="1952" y="8342"/>
                    <a:pt x="1932" y="8370"/>
                  </a:cubicBezTo>
                  <a:cubicBezTo>
                    <a:pt x="1898" y="8417"/>
                    <a:pt x="1908" y="8481"/>
                    <a:pt x="1954" y="8516"/>
                  </a:cubicBezTo>
                  <a:cubicBezTo>
                    <a:pt x="2069" y="8599"/>
                    <a:pt x="2189" y="8679"/>
                    <a:pt x="2311" y="8750"/>
                  </a:cubicBezTo>
                  <a:cubicBezTo>
                    <a:pt x="2327" y="8758"/>
                    <a:pt x="2345" y="8763"/>
                    <a:pt x="2363" y="8763"/>
                  </a:cubicBezTo>
                  <a:cubicBezTo>
                    <a:pt x="2399" y="8763"/>
                    <a:pt x="2433" y="8745"/>
                    <a:pt x="2453" y="8712"/>
                  </a:cubicBezTo>
                  <a:cubicBezTo>
                    <a:pt x="2481" y="8663"/>
                    <a:pt x="2465" y="8599"/>
                    <a:pt x="2415" y="8570"/>
                  </a:cubicBezTo>
                  <a:cubicBezTo>
                    <a:pt x="2300" y="8502"/>
                    <a:pt x="2186" y="8428"/>
                    <a:pt x="2077" y="8348"/>
                  </a:cubicBezTo>
                  <a:cubicBezTo>
                    <a:pt x="2058" y="8334"/>
                    <a:pt x="2037" y="8328"/>
                    <a:pt x="2015" y="8328"/>
                  </a:cubicBezTo>
                  <a:close/>
                  <a:moveTo>
                    <a:pt x="5514" y="8647"/>
                  </a:moveTo>
                  <a:cubicBezTo>
                    <a:pt x="5489" y="8647"/>
                    <a:pt x="5465" y="8656"/>
                    <a:pt x="5445" y="8674"/>
                  </a:cubicBezTo>
                  <a:cubicBezTo>
                    <a:pt x="5366" y="8745"/>
                    <a:pt x="5253" y="8812"/>
                    <a:pt x="5119" y="8869"/>
                  </a:cubicBezTo>
                  <a:cubicBezTo>
                    <a:pt x="5067" y="8891"/>
                    <a:pt x="5041" y="8951"/>
                    <a:pt x="5064" y="9005"/>
                  </a:cubicBezTo>
                  <a:cubicBezTo>
                    <a:pt x="5080" y="9044"/>
                    <a:pt x="5119" y="9068"/>
                    <a:pt x="5160" y="9068"/>
                  </a:cubicBezTo>
                  <a:cubicBezTo>
                    <a:pt x="5173" y="9068"/>
                    <a:pt x="5187" y="9066"/>
                    <a:pt x="5200" y="9060"/>
                  </a:cubicBezTo>
                  <a:cubicBezTo>
                    <a:pt x="5357" y="8994"/>
                    <a:pt x="5486" y="8916"/>
                    <a:pt x="5584" y="8828"/>
                  </a:cubicBezTo>
                  <a:cubicBezTo>
                    <a:pt x="5627" y="8790"/>
                    <a:pt x="5630" y="8724"/>
                    <a:pt x="5591" y="8681"/>
                  </a:cubicBezTo>
                  <a:cubicBezTo>
                    <a:pt x="5571" y="8658"/>
                    <a:pt x="5542" y="8647"/>
                    <a:pt x="5514" y="8647"/>
                  </a:cubicBezTo>
                  <a:close/>
                  <a:moveTo>
                    <a:pt x="4281" y="8504"/>
                  </a:moveTo>
                  <a:cubicBezTo>
                    <a:pt x="4250" y="8504"/>
                    <a:pt x="4219" y="8518"/>
                    <a:pt x="4199" y="8545"/>
                  </a:cubicBezTo>
                  <a:cubicBezTo>
                    <a:pt x="4113" y="8660"/>
                    <a:pt x="4038" y="8788"/>
                    <a:pt x="3978" y="8924"/>
                  </a:cubicBezTo>
                  <a:cubicBezTo>
                    <a:pt x="3956" y="8976"/>
                    <a:pt x="3979" y="9038"/>
                    <a:pt x="4032" y="9061"/>
                  </a:cubicBezTo>
                  <a:cubicBezTo>
                    <a:pt x="4045" y="9067"/>
                    <a:pt x="4060" y="9069"/>
                    <a:pt x="4073" y="9069"/>
                  </a:cubicBezTo>
                  <a:cubicBezTo>
                    <a:pt x="4114" y="9069"/>
                    <a:pt x="4152" y="9046"/>
                    <a:pt x="4169" y="9007"/>
                  </a:cubicBezTo>
                  <a:cubicBezTo>
                    <a:pt x="4222" y="8886"/>
                    <a:pt x="4288" y="8773"/>
                    <a:pt x="4365" y="8671"/>
                  </a:cubicBezTo>
                  <a:cubicBezTo>
                    <a:pt x="4399" y="8625"/>
                    <a:pt x="4391" y="8560"/>
                    <a:pt x="4345" y="8526"/>
                  </a:cubicBezTo>
                  <a:cubicBezTo>
                    <a:pt x="4326" y="8511"/>
                    <a:pt x="4303" y="8504"/>
                    <a:pt x="4281" y="8504"/>
                  </a:cubicBezTo>
                  <a:close/>
                  <a:moveTo>
                    <a:pt x="2733" y="8744"/>
                  </a:moveTo>
                  <a:cubicBezTo>
                    <a:pt x="2693" y="8744"/>
                    <a:pt x="2655" y="8767"/>
                    <a:pt x="2638" y="8806"/>
                  </a:cubicBezTo>
                  <a:cubicBezTo>
                    <a:pt x="2614" y="8859"/>
                    <a:pt x="2639" y="8920"/>
                    <a:pt x="2690" y="8943"/>
                  </a:cubicBezTo>
                  <a:cubicBezTo>
                    <a:pt x="2821" y="9001"/>
                    <a:pt x="2956" y="9051"/>
                    <a:pt x="3091" y="9093"/>
                  </a:cubicBezTo>
                  <a:cubicBezTo>
                    <a:pt x="3101" y="9096"/>
                    <a:pt x="3112" y="9098"/>
                    <a:pt x="3122" y="9098"/>
                  </a:cubicBezTo>
                  <a:cubicBezTo>
                    <a:pt x="3166" y="9098"/>
                    <a:pt x="3207" y="9069"/>
                    <a:pt x="3221" y="9024"/>
                  </a:cubicBezTo>
                  <a:cubicBezTo>
                    <a:pt x="3238" y="8970"/>
                    <a:pt x="3207" y="8911"/>
                    <a:pt x="3152" y="8894"/>
                  </a:cubicBezTo>
                  <a:cubicBezTo>
                    <a:pt x="3025" y="8855"/>
                    <a:pt x="2899" y="8807"/>
                    <a:pt x="2775" y="8753"/>
                  </a:cubicBezTo>
                  <a:cubicBezTo>
                    <a:pt x="2761" y="8747"/>
                    <a:pt x="2747" y="8744"/>
                    <a:pt x="2733" y="8744"/>
                  </a:cubicBezTo>
                  <a:close/>
                  <a:moveTo>
                    <a:pt x="4763" y="8983"/>
                  </a:moveTo>
                  <a:cubicBezTo>
                    <a:pt x="4756" y="8983"/>
                    <a:pt x="4748" y="8983"/>
                    <a:pt x="4741" y="8985"/>
                  </a:cubicBezTo>
                  <a:cubicBezTo>
                    <a:pt x="4615" y="9012"/>
                    <a:pt x="4481" y="9030"/>
                    <a:pt x="4345" y="9039"/>
                  </a:cubicBezTo>
                  <a:cubicBezTo>
                    <a:pt x="4288" y="9043"/>
                    <a:pt x="4245" y="9093"/>
                    <a:pt x="4248" y="9150"/>
                  </a:cubicBezTo>
                  <a:cubicBezTo>
                    <a:pt x="4252" y="9205"/>
                    <a:pt x="4297" y="9247"/>
                    <a:pt x="4351" y="9247"/>
                  </a:cubicBezTo>
                  <a:lnTo>
                    <a:pt x="4359" y="9247"/>
                  </a:lnTo>
                  <a:cubicBezTo>
                    <a:pt x="4504" y="9236"/>
                    <a:pt x="4649" y="9216"/>
                    <a:pt x="4785" y="9187"/>
                  </a:cubicBezTo>
                  <a:cubicBezTo>
                    <a:pt x="4841" y="9176"/>
                    <a:pt x="4877" y="9120"/>
                    <a:pt x="4865" y="9065"/>
                  </a:cubicBezTo>
                  <a:cubicBezTo>
                    <a:pt x="4854" y="9016"/>
                    <a:pt x="4811" y="8983"/>
                    <a:pt x="4763" y="8983"/>
                  </a:cubicBezTo>
                  <a:close/>
                  <a:moveTo>
                    <a:pt x="3525" y="8989"/>
                  </a:moveTo>
                  <a:cubicBezTo>
                    <a:pt x="3476" y="8989"/>
                    <a:pt x="3432" y="9025"/>
                    <a:pt x="3423" y="9074"/>
                  </a:cubicBezTo>
                  <a:cubicBezTo>
                    <a:pt x="3412" y="9131"/>
                    <a:pt x="3450" y="9185"/>
                    <a:pt x="3506" y="9196"/>
                  </a:cubicBezTo>
                  <a:cubicBezTo>
                    <a:pt x="3647" y="9221"/>
                    <a:pt x="3790" y="9240"/>
                    <a:pt x="3931" y="9248"/>
                  </a:cubicBezTo>
                  <a:lnTo>
                    <a:pt x="3937" y="9248"/>
                  </a:lnTo>
                  <a:cubicBezTo>
                    <a:pt x="3991" y="9248"/>
                    <a:pt x="4038" y="9205"/>
                    <a:pt x="4040" y="9150"/>
                  </a:cubicBezTo>
                  <a:cubicBezTo>
                    <a:pt x="4044" y="9093"/>
                    <a:pt x="4001" y="9044"/>
                    <a:pt x="3943" y="9040"/>
                  </a:cubicBezTo>
                  <a:cubicBezTo>
                    <a:pt x="3811" y="9033"/>
                    <a:pt x="3676" y="9016"/>
                    <a:pt x="3544" y="8991"/>
                  </a:cubicBezTo>
                  <a:cubicBezTo>
                    <a:pt x="3538" y="8990"/>
                    <a:pt x="3531" y="8989"/>
                    <a:pt x="3525" y="8989"/>
                  </a:cubicBezTo>
                  <a:close/>
                  <a:moveTo>
                    <a:pt x="3953" y="9258"/>
                  </a:moveTo>
                  <a:cubicBezTo>
                    <a:pt x="3904" y="9258"/>
                    <a:pt x="3859" y="9292"/>
                    <a:pt x="3850" y="9343"/>
                  </a:cubicBezTo>
                  <a:cubicBezTo>
                    <a:pt x="3826" y="9466"/>
                    <a:pt x="3815" y="9595"/>
                    <a:pt x="3815" y="9724"/>
                  </a:cubicBezTo>
                  <a:lnTo>
                    <a:pt x="3815" y="9777"/>
                  </a:lnTo>
                  <a:cubicBezTo>
                    <a:pt x="3816" y="9834"/>
                    <a:pt x="3863" y="9879"/>
                    <a:pt x="3919" y="9879"/>
                  </a:cubicBezTo>
                  <a:lnTo>
                    <a:pt x="3921" y="9879"/>
                  </a:lnTo>
                  <a:cubicBezTo>
                    <a:pt x="3979" y="9878"/>
                    <a:pt x="4024" y="9830"/>
                    <a:pt x="4023" y="9773"/>
                  </a:cubicBezTo>
                  <a:lnTo>
                    <a:pt x="4022" y="9724"/>
                  </a:lnTo>
                  <a:cubicBezTo>
                    <a:pt x="4022" y="9607"/>
                    <a:pt x="4033" y="9492"/>
                    <a:pt x="4054" y="9381"/>
                  </a:cubicBezTo>
                  <a:cubicBezTo>
                    <a:pt x="4065" y="9324"/>
                    <a:pt x="4028" y="9270"/>
                    <a:pt x="3972" y="9259"/>
                  </a:cubicBezTo>
                  <a:cubicBezTo>
                    <a:pt x="3966" y="9258"/>
                    <a:pt x="3959" y="9258"/>
                    <a:pt x="3953" y="9258"/>
                  </a:cubicBezTo>
                  <a:close/>
                  <a:moveTo>
                    <a:pt x="3969" y="10083"/>
                  </a:moveTo>
                  <a:cubicBezTo>
                    <a:pt x="3962" y="10083"/>
                    <a:pt x="3954" y="10084"/>
                    <a:pt x="3947" y="10085"/>
                  </a:cubicBezTo>
                  <a:cubicBezTo>
                    <a:pt x="3892" y="10098"/>
                    <a:pt x="3857" y="10154"/>
                    <a:pt x="3869" y="10210"/>
                  </a:cubicBezTo>
                  <a:cubicBezTo>
                    <a:pt x="3899" y="10346"/>
                    <a:pt x="3942" y="10484"/>
                    <a:pt x="3999" y="10621"/>
                  </a:cubicBezTo>
                  <a:cubicBezTo>
                    <a:pt x="4015" y="10662"/>
                    <a:pt x="4054" y="10686"/>
                    <a:pt x="4094" y="10686"/>
                  </a:cubicBezTo>
                  <a:cubicBezTo>
                    <a:pt x="4108" y="10686"/>
                    <a:pt x="4121" y="10684"/>
                    <a:pt x="4133" y="10679"/>
                  </a:cubicBezTo>
                  <a:cubicBezTo>
                    <a:pt x="4187" y="10657"/>
                    <a:pt x="4212" y="10597"/>
                    <a:pt x="4191" y="10543"/>
                  </a:cubicBezTo>
                  <a:cubicBezTo>
                    <a:pt x="4139" y="10417"/>
                    <a:pt x="4099" y="10290"/>
                    <a:pt x="4071" y="10165"/>
                  </a:cubicBezTo>
                  <a:cubicBezTo>
                    <a:pt x="4060" y="10115"/>
                    <a:pt x="4018" y="10083"/>
                    <a:pt x="3969" y="10083"/>
                  </a:cubicBezTo>
                  <a:close/>
                  <a:moveTo>
                    <a:pt x="4279" y="10851"/>
                  </a:moveTo>
                  <a:cubicBezTo>
                    <a:pt x="4261" y="10851"/>
                    <a:pt x="4243" y="10855"/>
                    <a:pt x="4226" y="10865"/>
                  </a:cubicBezTo>
                  <a:cubicBezTo>
                    <a:pt x="4176" y="10893"/>
                    <a:pt x="4160" y="10957"/>
                    <a:pt x="4188" y="11007"/>
                  </a:cubicBezTo>
                  <a:cubicBezTo>
                    <a:pt x="4258" y="11125"/>
                    <a:pt x="4338" y="11245"/>
                    <a:pt x="4426" y="11363"/>
                  </a:cubicBezTo>
                  <a:cubicBezTo>
                    <a:pt x="4447" y="11390"/>
                    <a:pt x="4478" y="11403"/>
                    <a:pt x="4509" y="11403"/>
                  </a:cubicBezTo>
                  <a:cubicBezTo>
                    <a:pt x="4531" y="11403"/>
                    <a:pt x="4553" y="11397"/>
                    <a:pt x="4572" y="11382"/>
                  </a:cubicBezTo>
                  <a:cubicBezTo>
                    <a:pt x="4617" y="11348"/>
                    <a:pt x="4627" y="11283"/>
                    <a:pt x="4591" y="11236"/>
                  </a:cubicBezTo>
                  <a:cubicBezTo>
                    <a:pt x="4508" y="11126"/>
                    <a:pt x="4433" y="11013"/>
                    <a:pt x="4369" y="10902"/>
                  </a:cubicBezTo>
                  <a:cubicBezTo>
                    <a:pt x="4349" y="10869"/>
                    <a:pt x="4314" y="10851"/>
                    <a:pt x="4279" y="10851"/>
                  </a:cubicBezTo>
                  <a:close/>
                  <a:moveTo>
                    <a:pt x="4776" y="11514"/>
                  </a:moveTo>
                  <a:cubicBezTo>
                    <a:pt x="4750" y="11514"/>
                    <a:pt x="4725" y="11523"/>
                    <a:pt x="4705" y="11541"/>
                  </a:cubicBezTo>
                  <a:cubicBezTo>
                    <a:pt x="4663" y="11581"/>
                    <a:pt x="4660" y="11646"/>
                    <a:pt x="4699" y="11688"/>
                  </a:cubicBezTo>
                  <a:cubicBezTo>
                    <a:pt x="4791" y="11789"/>
                    <a:pt x="4893" y="11889"/>
                    <a:pt x="4999" y="11987"/>
                  </a:cubicBezTo>
                  <a:cubicBezTo>
                    <a:pt x="5019" y="12006"/>
                    <a:pt x="5045" y="12015"/>
                    <a:pt x="5069" y="12015"/>
                  </a:cubicBezTo>
                  <a:cubicBezTo>
                    <a:pt x="5097" y="12015"/>
                    <a:pt x="5126" y="12004"/>
                    <a:pt x="5146" y="11981"/>
                  </a:cubicBezTo>
                  <a:cubicBezTo>
                    <a:pt x="5184" y="11940"/>
                    <a:pt x="5182" y="11873"/>
                    <a:pt x="5140" y="11834"/>
                  </a:cubicBezTo>
                  <a:cubicBezTo>
                    <a:pt x="5037" y="11741"/>
                    <a:pt x="4941" y="11644"/>
                    <a:pt x="4852" y="11548"/>
                  </a:cubicBezTo>
                  <a:cubicBezTo>
                    <a:pt x="4832" y="11525"/>
                    <a:pt x="4804" y="11514"/>
                    <a:pt x="4776" y="11514"/>
                  </a:cubicBezTo>
                  <a:close/>
                  <a:moveTo>
                    <a:pt x="5384" y="12079"/>
                  </a:moveTo>
                  <a:cubicBezTo>
                    <a:pt x="5355" y="12079"/>
                    <a:pt x="5326" y="12091"/>
                    <a:pt x="5306" y="12115"/>
                  </a:cubicBezTo>
                  <a:cubicBezTo>
                    <a:pt x="5268" y="12159"/>
                    <a:pt x="5273" y="12224"/>
                    <a:pt x="5317" y="12262"/>
                  </a:cubicBezTo>
                  <a:cubicBezTo>
                    <a:pt x="5416" y="12346"/>
                    <a:pt x="5513" y="12441"/>
                    <a:pt x="5603" y="12542"/>
                  </a:cubicBezTo>
                  <a:cubicBezTo>
                    <a:pt x="5624" y="12564"/>
                    <a:pt x="5652" y="12576"/>
                    <a:pt x="5680" y="12576"/>
                  </a:cubicBezTo>
                  <a:lnTo>
                    <a:pt x="5682" y="12576"/>
                  </a:lnTo>
                  <a:cubicBezTo>
                    <a:pt x="5706" y="12576"/>
                    <a:pt x="5731" y="12567"/>
                    <a:pt x="5750" y="12550"/>
                  </a:cubicBezTo>
                  <a:cubicBezTo>
                    <a:pt x="5793" y="12510"/>
                    <a:pt x="5797" y="12445"/>
                    <a:pt x="5758" y="12403"/>
                  </a:cubicBezTo>
                  <a:cubicBezTo>
                    <a:pt x="5661" y="12295"/>
                    <a:pt x="5558" y="12194"/>
                    <a:pt x="5451" y="12104"/>
                  </a:cubicBezTo>
                  <a:cubicBezTo>
                    <a:pt x="5432" y="12087"/>
                    <a:pt x="5408" y="12079"/>
                    <a:pt x="5384" y="12079"/>
                  </a:cubicBezTo>
                  <a:close/>
                  <a:moveTo>
                    <a:pt x="5939" y="12693"/>
                  </a:moveTo>
                  <a:cubicBezTo>
                    <a:pt x="5918" y="12693"/>
                    <a:pt x="5897" y="12700"/>
                    <a:pt x="5879" y="12712"/>
                  </a:cubicBezTo>
                  <a:cubicBezTo>
                    <a:pt x="5832" y="12746"/>
                    <a:pt x="5821" y="12810"/>
                    <a:pt x="5854" y="12857"/>
                  </a:cubicBezTo>
                  <a:cubicBezTo>
                    <a:pt x="5930" y="12965"/>
                    <a:pt x="6001" y="13080"/>
                    <a:pt x="6068" y="13200"/>
                  </a:cubicBezTo>
                  <a:cubicBezTo>
                    <a:pt x="6087" y="13234"/>
                    <a:pt x="6123" y="13254"/>
                    <a:pt x="6158" y="13254"/>
                  </a:cubicBezTo>
                  <a:cubicBezTo>
                    <a:pt x="6177" y="13254"/>
                    <a:pt x="6194" y="13249"/>
                    <a:pt x="6210" y="13240"/>
                  </a:cubicBezTo>
                  <a:cubicBezTo>
                    <a:pt x="6260" y="13213"/>
                    <a:pt x="6277" y="13150"/>
                    <a:pt x="6250" y="13100"/>
                  </a:cubicBezTo>
                  <a:cubicBezTo>
                    <a:pt x="6180" y="12973"/>
                    <a:pt x="6104" y="12852"/>
                    <a:pt x="6025" y="12738"/>
                  </a:cubicBezTo>
                  <a:cubicBezTo>
                    <a:pt x="6004" y="12709"/>
                    <a:pt x="5972" y="12693"/>
                    <a:pt x="5939" y="12693"/>
                  </a:cubicBezTo>
                  <a:close/>
                  <a:moveTo>
                    <a:pt x="6341" y="13419"/>
                  </a:moveTo>
                  <a:cubicBezTo>
                    <a:pt x="6327" y="13419"/>
                    <a:pt x="6313" y="13422"/>
                    <a:pt x="6299" y="13428"/>
                  </a:cubicBezTo>
                  <a:cubicBezTo>
                    <a:pt x="6246" y="13450"/>
                    <a:pt x="6223" y="13511"/>
                    <a:pt x="6245" y="13564"/>
                  </a:cubicBezTo>
                  <a:cubicBezTo>
                    <a:pt x="6298" y="13686"/>
                    <a:pt x="6346" y="13814"/>
                    <a:pt x="6387" y="13944"/>
                  </a:cubicBezTo>
                  <a:cubicBezTo>
                    <a:pt x="6402" y="13988"/>
                    <a:pt x="6442" y="14016"/>
                    <a:pt x="6486" y="14016"/>
                  </a:cubicBezTo>
                  <a:cubicBezTo>
                    <a:pt x="6497" y="14016"/>
                    <a:pt x="6508" y="14013"/>
                    <a:pt x="6518" y="14011"/>
                  </a:cubicBezTo>
                  <a:cubicBezTo>
                    <a:pt x="6573" y="13993"/>
                    <a:pt x="6603" y="13934"/>
                    <a:pt x="6586" y="13880"/>
                  </a:cubicBezTo>
                  <a:cubicBezTo>
                    <a:pt x="6542" y="13744"/>
                    <a:pt x="6491" y="13610"/>
                    <a:pt x="6436" y="13482"/>
                  </a:cubicBezTo>
                  <a:cubicBezTo>
                    <a:pt x="6419" y="13443"/>
                    <a:pt x="6381" y="13419"/>
                    <a:pt x="6341" y="13419"/>
                  </a:cubicBezTo>
                  <a:close/>
                  <a:moveTo>
                    <a:pt x="6598" y="14208"/>
                  </a:moveTo>
                  <a:cubicBezTo>
                    <a:pt x="6590" y="14208"/>
                    <a:pt x="6582" y="14209"/>
                    <a:pt x="6573" y="14211"/>
                  </a:cubicBezTo>
                  <a:cubicBezTo>
                    <a:pt x="6518" y="14223"/>
                    <a:pt x="6483" y="14279"/>
                    <a:pt x="6496" y="14336"/>
                  </a:cubicBezTo>
                  <a:cubicBezTo>
                    <a:pt x="6527" y="14465"/>
                    <a:pt x="6551" y="14600"/>
                    <a:pt x="6572" y="14735"/>
                  </a:cubicBezTo>
                  <a:cubicBezTo>
                    <a:pt x="6580" y="14786"/>
                    <a:pt x="6624" y="14823"/>
                    <a:pt x="6674" y="14823"/>
                  </a:cubicBezTo>
                  <a:lnTo>
                    <a:pt x="6690" y="14823"/>
                  </a:lnTo>
                  <a:cubicBezTo>
                    <a:pt x="6746" y="14814"/>
                    <a:pt x="6785" y="14762"/>
                    <a:pt x="6777" y="14704"/>
                  </a:cubicBezTo>
                  <a:cubicBezTo>
                    <a:pt x="6757" y="14565"/>
                    <a:pt x="6730" y="14424"/>
                    <a:pt x="6698" y="14288"/>
                  </a:cubicBezTo>
                  <a:cubicBezTo>
                    <a:pt x="6687" y="14241"/>
                    <a:pt x="6645" y="14208"/>
                    <a:pt x="6598" y="14208"/>
                  </a:cubicBezTo>
                  <a:close/>
                  <a:moveTo>
                    <a:pt x="6716" y="15029"/>
                  </a:moveTo>
                  <a:cubicBezTo>
                    <a:pt x="6715" y="15029"/>
                    <a:pt x="6713" y="15029"/>
                    <a:pt x="6712" y="15029"/>
                  </a:cubicBezTo>
                  <a:cubicBezTo>
                    <a:pt x="6654" y="15033"/>
                    <a:pt x="6611" y="15083"/>
                    <a:pt x="6615" y="15139"/>
                  </a:cubicBezTo>
                  <a:cubicBezTo>
                    <a:pt x="6622" y="15255"/>
                    <a:pt x="6626" y="15371"/>
                    <a:pt x="6626" y="15487"/>
                  </a:cubicBezTo>
                  <a:lnTo>
                    <a:pt x="6626" y="15547"/>
                  </a:lnTo>
                  <a:cubicBezTo>
                    <a:pt x="6625" y="15605"/>
                    <a:pt x="6671" y="15651"/>
                    <a:pt x="6729" y="15651"/>
                  </a:cubicBezTo>
                  <a:lnTo>
                    <a:pt x="6730" y="15651"/>
                  </a:lnTo>
                  <a:cubicBezTo>
                    <a:pt x="6787" y="15651"/>
                    <a:pt x="6833" y="15606"/>
                    <a:pt x="6833" y="15548"/>
                  </a:cubicBezTo>
                  <a:lnTo>
                    <a:pt x="6834" y="15487"/>
                  </a:lnTo>
                  <a:cubicBezTo>
                    <a:pt x="6834" y="15366"/>
                    <a:pt x="6831" y="15246"/>
                    <a:pt x="6822" y="15126"/>
                  </a:cubicBezTo>
                  <a:cubicBezTo>
                    <a:pt x="6819" y="15070"/>
                    <a:pt x="6767" y="15029"/>
                    <a:pt x="6716" y="15029"/>
                  </a:cubicBezTo>
                  <a:close/>
                  <a:moveTo>
                    <a:pt x="6709" y="15859"/>
                  </a:moveTo>
                  <a:cubicBezTo>
                    <a:pt x="6660" y="15859"/>
                    <a:pt x="6610" y="15899"/>
                    <a:pt x="6605" y="15954"/>
                  </a:cubicBezTo>
                  <a:cubicBezTo>
                    <a:pt x="6593" y="16088"/>
                    <a:pt x="6575" y="16223"/>
                    <a:pt x="6553" y="16357"/>
                  </a:cubicBezTo>
                  <a:cubicBezTo>
                    <a:pt x="6542" y="16413"/>
                    <a:pt x="6580" y="16467"/>
                    <a:pt x="6636" y="16477"/>
                  </a:cubicBezTo>
                  <a:cubicBezTo>
                    <a:pt x="6642" y="16478"/>
                    <a:pt x="6648" y="16479"/>
                    <a:pt x="6654" y="16479"/>
                  </a:cubicBezTo>
                  <a:cubicBezTo>
                    <a:pt x="6704" y="16479"/>
                    <a:pt x="6747" y="16444"/>
                    <a:pt x="6757" y="16392"/>
                  </a:cubicBezTo>
                  <a:cubicBezTo>
                    <a:pt x="6780" y="16254"/>
                    <a:pt x="6800" y="16113"/>
                    <a:pt x="6812" y="15972"/>
                  </a:cubicBezTo>
                  <a:cubicBezTo>
                    <a:pt x="6817" y="15916"/>
                    <a:pt x="6776" y="15864"/>
                    <a:pt x="6718" y="15859"/>
                  </a:cubicBezTo>
                  <a:cubicBezTo>
                    <a:pt x="6715" y="15859"/>
                    <a:pt x="6712" y="15859"/>
                    <a:pt x="6709" y="15859"/>
                  </a:cubicBezTo>
                  <a:close/>
                  <a:moveTo>
                    <a:pt x="6565" y="16677"/>
                  </a:moveTo>
                  <a:cubicBezTo>
                    <a:pt x="6518" y="16677"/>
                    <a:pt x="6477" y="16707"/>
                    <a:pt x="6464" y="16754"/>
                  </a:cubicBezTo>
                  <a:cubicBezTo>
                    <a:pt x="6430" y="16885"/>
                    <a:pt x="6388" y="17016"/>
                    <a:pt x="6343" y="17141"/>
                  </a:cubicBezTo>
                  <a:cubicBezTo>
                    <a:pt x="6324" y="17195"/>
                    <a:pt x="6350" y="17255"/>
                    <a:pt x="6404" y="17274"/>
                  </a:cubicBezTo>
                  <a:cubicBezTo>
                    <a:pt x="6417" y="17279"/>
                    <a:pt x="6429" y="17280"/>
                    <a:pt x="6440" y="17280"/>
                  </a:cubicBezTo>
                  <a:cubicBezTo>
                    <a:pt x="6483" y="17280"/>
                    <a:pt x="6522" y="17255"/>
                    <a:pt x="6538" y="17212"/>
                  </a:cubicBezTo>
                  <a:cubicBezTo>
                    <a:pt x="6586" y="17081"/>
                    <a:pt x="6629" y="16945"/>
                    <a:pt x="6665" y="16807"/>
                  </a:cubicBezTo>
                  <a:cubicBezTo>
                    <a:pt x="6680" y="16751"/>
                    <a:pt x="6647" y="16695"/>
                    <a:pt x="6592" y="16680"/>
                  </a:cubicBezTo>
                  <a:cubicBezTo>
                    <a:pt x="6583" y="16678"/>
                    <a:pt x="6574" y="16677"/>
                    <a:pt x="6565" y="16677"/>
                  </a:cubicBezTo>
                  <a:close/>
                  <a:moveTo>
                    <a:pt x="6278" y="17456"/>
                  </a:moveTo>
                  <a:cubicBezTo>
                    <a:pt x="6240" y="17456"/>
                    <a:pt x="6203" y="17477"/>
                    <a:pt x="6185" y="17514"/>
                  </a:cubicBezTo>
                  <a:cubicBezTo>
                    <a:pt x="6126" y="17637"/>
                    <a:pt x="6060" y="17756"/>
                    <a:pt x="5990" y="17868"/>
                  </a:cubicBezTo>
                  <a:cubicBezTo>
                    <a:pt x="5960" y="17917"/>
                    <a:pt x="5974" y="17981"/>
                    <a:pt x="6023" y="18012"/>
                  </a:cubicBezTo>
                  <a:cubicBezTo>
                    <a:pt x="6041" y="18023"/>
                    <a:pt x="6059" y="18027"/>
                    <a:pt x="6079" y="18027"/>
                  </a:cubicBezTo>
                  <a:cubicBezTo>
                    <a:pt x="6113" y="18027"/>
                    <a:pt x="6146" y="18010"/>
                    <a:pt x="6167" y="17978"/>
                  </a:cubicBezTo>
                  <a:cubicBezTo>
                    <a:pt x="6240" y="17858"/>
                    <a:pt x="6310" y="17734"/>
                    <a:pt x="6371" y="17605"/>
                  </a:cubicBezTo>
                  <a:cubicBezTo>
                    <a:pt x="6397" y="17553"/>
                    <a:pt x="6375" y="17491"/>
                    <a:pt x="6324" y="17466"/>
                  </a:cubicBezTo>
                  <a:cubicBezTo>
                    <a:pt x="6309" y="17460"/>
                    <a:pt x="6293" y="17456"/>
                    <a:pt x="6278" y="17456"/>
                  </a:cubicBezTo>
                  <a:close/>
                  <a:moveTo>
                    <a:pt x="5838" y="18159"/>
                  </a:moveTo>
                  <a:cubicBezTo>
                    <a:pt x="5808" y="18159"/>
                    <a:pt x="5778" y="18172"/>
                    <a:pt x="5758" y="18198"/>
                  </a:cubicBezTo>
                  <a:cubicBezTo>
                    <a:pt x="5673" y="18304"/>
                    <a:pt x="5582" y="18405"/>
                    <a:pt x="5488" y="18497"/>
                  </a:cubicBezTo>
                  <a:cubicBezTo>
                    <a:pt x="5448" y="18536"/>
                    <a:pt x="5446" y="18602"/>
                    <a:pt x="5487" y="18644"/>
                  </a:cubicBezTo>
                  <a:cubicBezTo>
                    <a:pt x="5506" y="18664"/>
                    <a:pt x="5533" y="18674"/>
                    <a:pt x="5560" y="18674"/>
                  </a:cubicBezTo>
                  <a:cubicBezTo>
                    <a:pt x="5587" y="18674"/>
                    <a:pt x="5613" y="18664"/>
                    <a:pt x="5634" y="18645"/>
                  </a:cubicBezTo>
                  <a:cubicBezTo>
                    <a:pt x="5734" y="18547"/>
                    <a:pt x="5830" y="18440"/>
                    <a:pt x="5921" y="18328"/>
                  </a:cubicBezTo>
                  <a:cubicBezTo>
                    <a:pt x="5956" y="18282"/>
                    <a:pt x="5949" y="18217"/>
                    <a:pt x="5903" y="18182"/>
                  </a:cubicBezTo>
                  <a:cubicBezTo>
                    <a:pt x="5884" y="18166"/>
                    <a:pt x="5861" y="18159"/>
                    <a:pt x="5838" y="18159"/>
                  </a:cubicBezTo>
                  <a:close/>
                  <a:moveTo>
                    <a:pt x="5246" y="18737"/>
                  </a:moveTo>
                  <a:cubicBezTo>
                    <a:pt x="5224" y="18737"/>
                    <a:pt x="5203" y="18744"/>
                    <a:pt x="5184" y="18758"/>
                  </a:cubicBezTo>
                  <a:cubicBezTo>
                    <a:pt x="5078" y="18838"/>
                    <a:pt x="4964" y="18912"/>
                    <a:pt x="4847" y="18978"/>
                  </a:cubicBezTo>
                  <a:cubicBezTo>
                    <a:pt x="4798" y="19005"/>
                    <a:pt x="4780" y="19069"/>
                    <a:pt x="4808" y="19119"/>
                  </a:cubicBezTo>
                  <a:cubicBezTo>
                    <a:pt x="4828" y="19153"/>
                    <a:pt x="4863" y="19172"/>
                    <a:pt x="4899" y="19172"/>
                  </a:cubicBezTo>
                  <a:cubicBezTo>
                    <a:pt x="4916" y="19172"/>
                    <a:pt x="4933" y="19168"/>
                    <a:pt x="4950" y="19158"/>
                  </a:cubicBezTo>
                  <a:cubicBezTo>
                    <a:pt x="5074" y="19088"/>
                    <a:pt x="5195" y="19010"/>
                    <a:pt x="5309" y="18924"/>
                  </a:cubicBezTo>
                  <a:cubicBezTo>
                    <a:pt x="5355" y="18890"/>
                    <a:pt x="5363" y="18825"/>
                    <a:pt x="5329" y="18778"/>
                  </a:cubicBezTo>
                  <a:cubicBezTo>
                    <a:pt x="5308" y="18751"/>
                    <a:pt x="5277" y="18737"/>
                    <a:pt x="5246" y="18737"/>
                  </a:cubicBezTo>
                  <a:close/>
                  <a:moveTo>
                    <a:pt x="881" y="18923"/>
                  </a:moveTo>
                  <a:cubicBezTo>
                    <a:pt x="839" y="18923"/>
                    <a:pt x="800" y="18948"/>
                    <a:pt x="784" y="18989"/>
                  </a:cubicBezTo>
                  <a:cubicBezTo>
                    <a:pt x="764" y="19043"/>
                    <a:pt x="790" y="19103"/>
                    <a:pt x="843" y="19124"/>
                  </a:cubicBezTo>
                  <a:cubicBezTo>
                    <a:pt x="978" y="19175"/>
                    <a:pt x="1110" y="19223"/>
                    <a:pt x="1240" y="19266"/>
                  </a:cubicBezTo>
                  <a:cubicBezTo>
                    <a:pt x="1250" y="19270"/>
                    <a:pt x="1261" y="19271"/>
                    <a:pt x="1272" y="19271"/>
                  </a:cubicBezTo>
                  <a:lnTo>
                    <a:pt x="1272" y="19272"/>
                  </a:lnTo>
                  <a:cubicBezTo>
                    <a:pt x="1316" y="19272"/>
                    <a:pt x="1356" y="19244"/>
                    <a:pt x="1371" y="19201"/>
                  </a:cubicBezTo>
                  <a:cubicBezTo>
                    <a:pt x="1388" y="19146"/>
                    <a:pt x="1359" y="19087"/>
                    <a:pt x="1305" y="19069"/>
                  </a:cubicBezTo>
                  <a:cubicBezTo>
                    <a:pt x="1179" y="19027"/>
                    <a:pt x="1050" y="18980"/>
                    <a:pt x="919" y="18930"/>
                  </a:cubicBezTo>
                  <a:cubicBezTo>
                    <a:pt x="906" y="18925"/>
                    <a:pt x="893" y="18923"/>
                    <a:pt x="881" y="18923"/>
                  </a:cubicBezTo>
                  <a:close/>
                  <a:moveTo>
                    <a:pt x="4525" y="19143"/>
                  </a:moveTo>
                  <a:cubicBezTo>
                    <a:pt x="4512" y="19143"/>
                    <a:pt x="4499" y="19146"/>
                    <a:pt x="4486" y="19151"/>
                  </a:cubicBezTo>
                  <a:cubicBezTo>
                    <a:pt x="4364" y="19200"/>
                    <a:pt x="4235" y="19243"/>
                    <a:pt x="4105" y="19277"/>
                  </a:cubicBezTo>
                  <a:cubicBezTo>
                    <a:pt x="4049" y="19292"/>
                    <a:pt x="4016" y="19348"/>
                    <a:pt x="4030" y="19403"/>
                  </a:cubicBezTo>
                  <a:cubicBezTo>
                    <a:pt x="4043" y="19450"/>
                    <a:pt x="4086" y="19481"/>
                    <a:pt x="4131" y="19481"/>
                  </a:cubicBezTo>
                  <a:cubicBezTo>
                    <a:pt x="4139" y="19481"/>
                    <a:pt x="4149" y="19480"/>
                    <a:pt x="4158" y="19478"/>
                  </a:cubicBezTo>
                  <a:cubicBezTo>
                    <a:pt x="4296" y="19441"/>
                    <a:pt x="4432" y="19396"/>
                    <a:pt x="4563" y="19343"/>
                  </a:cubicBezTo>
                  <a:cubicBezTo>
                    <a:pt x="4617" y="19322"/>
                    <a:pt x="4643" y="19261"/>
                    <a:pt x="4621" y="19208"/>
                  </a:cubicBezTo>
                  <a:cubicBezTo>
                    <a:pt x="4605" y="19167"/>
                    <a:pt x="4566" y="19143"/>
                    <a:pt x="4525" y="19143"/>
                  </a:cubicBezTo>
                  <a:close/>
                  <a:moveTo>
                    <a:pt x="1670" y="19184"/>
                  </a:moveTo>
                  <a:cubicBezTo>
                    <a:pt x="1624" y="19184"/>
                    <a:pt x="1582" y="19215"/>
                    <a:pt x="1570" y="19261"/>
                  </a:cubicBezTo>
                  <a:cubicBezTo>
                    <a:pt x="1554" y="19316"/>
                    <a:pt x="1587" y="19372"/>
                    <a:pt x="1642" y="19388"/>
                  </a:cubicBezTo>
                  <a:cubicBezTo>
                    <a:pt x="1781" y="19426"/>
                    <a:pt x="1919" y="19459"/>
                    <a:pt x="2052" y="19486"/>
                  </a:cubicBezTo>
                  <a:cubicBezTo>
                    <a:pt x="2060" y="19488"/>
                    <a:pt x="2067" y="19489"/>
                    <a:pt x="2073" y="19489"/>
                  </a:cubicBezTo>
                  <a:cubicBezTo>
                    <a:pt x="2122" y="19489"/>
                    <a:pt x="2165" y="19455"/>
                    <a:pt x="2175" y="19406"/>
                  </a:cubicBezTo>
                  <a:cubicBezTo>
                    <a:pt x="2187" y="19349"/>
                    <a:pt x="2150" y="19295"/>
                    <a:pt x="2094" y="19283"/>
                  </a:cubicBezTo>
                  <a:cubicBezTo>
                    <a:pt x="1964" y="19256"/>
                    <a:pt x="1832" y="19224"/>
                    <a:pt x="1697" y="19188"/>
                  </a:cubicBezTo>
                  <a:cubicBezTo>
                    <a:pt x="1688" y="19185"/>
                    <a:pt x="1679" y="19184"/>
                    <a:pt x="1670" y="19184"/>
                  </a:cubicBezTo>
                  <a:close/>
                  <a:moveTo>
                    <a:pt x="2484" y="19351"/>
                  </a:moveTo>
                  <a:cubicBezTo>
                    <a:pt x="2432" y="19351"/>
                    <a:pt x="2387" y="19389"/>
                    <a:pt x="2379" y="19441"/>
                  </a:cubicBezTo>
                  <a:cubicBezTo>
                    <a:pt x="2372" y="19497"/>
                    <a:pt x="2412" y="19550"/>
                    <a:pt x="2469" y="19557"/>
                  </a:cubicBezTo>
                  <a:cubicBezTo>
                    <a:pt x="2612" y="19577"/>
                    <a:pt x="2754" y="19591"/>
                    <a:pt x="2890" y="19598"/>
                  </a:cubicBezTo>
                  <a:lnTo>
                    <a:pt x="2896" y="19598"/>
                  </a:lnTo>
                  <a:cubicBezTo>
                    <a:pt x="2951" y="19598"/>
                    <a:pt x="2997" y="19555"/>
                    <a:pt x="3000" y="19499"/>
                  </a:cubicBezTo>
                  <a:cubicBezTo>
                    <a:pt x="3003" y="19442"/>
                    <a:pt x="2959" y="19393"/>
                    <a:pt x="2901" y="19390"/>
                  </a:cubicBezTo>
                  <a:cubicBezTo>
                    <a:pt x="2770" y="19384"/>
                    <a:pt x="2634" y="19370"/>
                    <a:pt x="2497" y="19352"/>
                  </a:cubicBezTo>
                  <a:cubicBezTo>
                    <a:pt x="2492" y="19351"/>
                    <a:pt x="2488" y="19351"/>
                    <a:pt x="2484" y="19351"/>
                  </a:cubicBezTo>
                  <a:close/>
                  <a:moveTo>
                    <a:pt x="3725" y="19355"/>
                  </a:moveTo>
                  <a:cubicBezTo>
                    <a:pt x="3720" y="19355"/>
                    <a:pt x="3715" y="19356"/>
                    <a:pt x="3710" y="19357"/>
                  </a:cubicBezTo>
                  <a:cubicBezTo>
                    <a:pt x="3580" y="19375"/>
                    <a:pt x="3445" y="19387"/>
                    <a:pt x="3308" y="19393"/>
                  </a:cubicBezTo>
                  <a:cubicBezTo>
                    <a:pt x="3250" y="19396"/>
                    <a:pt x="3205" y="19444"/>
                    <a:pt x="3207" y="19501"/>
                  </a:cubicBezTo>
                  <a:cubicBezTo>
                    <a:pt x="3210" y="19556"/>
                    <a:pt x="3256" y="19600"/>
                    <a:pt x="3311" y="19600"/>
                  </a:cubicBezTo>
                  <a:lnTo>
                    <a:pt x="3315" y="19600"/>
                  </a:lnTo>
                  <a:cubicBezTo>
                    <a:pt x="3460" y="19595"/>
                    <a:pt x="3603" y="19582"/>
                    <a:pt x="3739" y="19562"/>
                  </a:cubicBezTo>
                  <a:cubicBezTo>
                    <a:pt x="3796" y="19554"/>
                    <a:pt x="3836" y="19501"/>
                    <a:pt x="3827" y="19445"/>
                  </a:cubicBezTo>
                  <a:cubicBezTo>
                    <a:pt x="3820" y="19392"/>
                    <a:pt x="3774" y="19355"/>
                    <a:pt x="3725" y="193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9" name="Google Shape;869;p39"/>
            <p:cNvSpPr/>
            <p:nvPr/>
          </p:nvSpPr>
          <p:spPr>
            <a:xfrm rot="6300098" flipH="1">
              <a:off x="1759722" y="776116"/>
              <a:ext cx="335936" cy="221548"/>
            </a:xfrm>
            <a:custGeom>
              <a:avLst/>
              <a:gdLst/>
              <a:ahLst/>
              <a:cxnLst/>
              <a:rect l="l" t="t" r="r" b="b"/>
              <a:pathLst>
                <a:path w="9574" h="6314" extrusionOk="0">
                  <a:moveTo>
                    <a:pt x="4782" y="975"/>
                  </a:moveTo>
                  <a:cubicBezTo>
                    <a:pt x="5158" y="1343"/>
                    <a:pt x="5234" y="1774"/>
                    <a:pt x="5133" y="2058"/>
                  </a:cubicBezTo>
                  <a:cubicBezTo>
                    <a:pt x="5079" y="2209"/>
                    <a:pt x="4984" y="2290"/>
                    <a:pt x="4873" y="2290"/>
                  </a:cubicBezTo>
                  <a:cubicBezTo>
                    <a:pt x="4803" y="2290"/>
                    <a:pt x="4727" y="2259"/>
                    <a:pt x="4650" y="2193"/>
                  </a:cubicBezTo>
                  <a:cubicBezTo>
                    <a:pt x="4384" y="1966"/>
                    <a:pt x="4448" y="1440"/>
                    <a:pt x="4781" y="975"/>
                  </a:cubicBezTo>
                  <a:close/>
                  <a:moveTo>
                    <a:pt x="7690" y="2384"/>
                  </a:moveTo>
                  <a:lnTo>
                    <a:pt x="7690" y="2384"/>
                  </a:lnTo>
                  <a:cubicBezTo>
                    <a:pt x="7621" y="2900"/>
                    <a:pt x="7303" y="3281"/>
                    <a:pt x="6881" y="3336"/>
                  </a:cubicBezTo>
                  <a:cubicBezTo>
                    <a:pt x="6855" y="3340"/>
                    <a:pt x="6831" y="3341"/>
                    <a:pt x="6808" y="3341"/>
                  </a:cubicBezTo>
                  <a:cubicBezTo>
                    <a:pt x="6697" y="3341"/>
                    <a:pt x="6695" y="3304"/>
                    <a:pt x="6693" y="3277"/>
                  </a:cubicBezTo>
                  <a:cubicBezTo>
                    <a:pt x="6685" y="3059"/>
                    <a:pt x="7099" y="2516"/>
                    <a:pt x="7690" y="2384"/>
                  </a:cubicBezTo>
                  <a:close/>
                  <a:moveTo>
                    <a:pt x="2663" y="3694"/>
                  </a:moveTo>
                  <a:cubicBezTo>
                    <a:pt x="2737" y="3694"/>
                    <a:pt x="2805" y="3762"/>
                    <a:pt x="2849" y="3819"/>
                  </a:cubicBezTo>
                  <a:cubicBezTo>
                    <a:pt x="3054" y="4081"/>
                    <a:pt x="3105" y="4367"/>
                    <a:pt x="2989" y="4605"/>
                  </a:cubicBezTo>
                  <a:cubicBezTo>
                    <a:pt x="2865" y="4860"/>
                    <a:pt x="2568" y="5019"/>
                    <a:pt x="2210" y="5024"/>
                  </a:cubicBezTo>
                  <a:cubicBezTo>
                    <a:pt x="2141" y="4554"/>
                    <a:pt x="2280" y="4055"/>
                    <a:pt x="2467" y="3822"/>
                  </a:cubicBezTo>
                  <a:cubicBezTo>
                    <a:pt x="2535" y="3739"/>
                    <a:pt x="2604" y="3694"/>
                    <a:pt x="2663" y="3694"/>
                  </a:cubicBezTo>
                  <a:close/>
                  <a:moveTo>
                    <a:pt x="5836" y="4109"/>
                  </a:moveTo>
                  <a:cubicBezTo>
                    <a:pt x="5860" y="4109"/>
                    <a:pt x="5918" y="4165"/>
                    <a:pt x="5963" y="4313"/>
                  </a:cubicBezTo>
                  <a:cubicBezTo>
                    <a:pt x="6077" y="4688"/>
                    <a:pt x="6006" y="5044"/>
                    <a:pt x="5764" y="5328"/>
                  </a:cubicBezTo>
                  <a:cubicBezTo>
                    <a:pt x="5543" y="4933"/>
                    <a:pt x="5564" y="4512"/>
                    <a:pt x="5690" y="4263"/>
                  </a:cubicBezTo>
                  <a:cubicBezTo>
                    <a:pt x="5748" y="4151"/>
                    <a:pt x="5810" y="4109"/>
                    <a:pt x="5836" y="4109"/>
                  </a:cubicBezTo>
                  <a:close/>
                  <a:moveTo>
                    <a:pt x="5988" y="289"/>
                  </a:moveTo>
                  <a:cubicBezTo>
                    <a:pt x="6234" y="289"/>
                    <a:pt x="6483" y="361"/>
                    <a:pt x="6718" y="512"/>
                  </a:cubicBezTo>
                  <a:cubicBezTo>
                    <a:pt x="7316" y="896"/>
                    <a:pt x="7677" y="1480"/>
                    <a:pt x="7703" y="2095"/>
                  </a:cubicBezTo>
                  <a:cubicBezTo>
                    <a:pt x="6969" y="2221"/>
                    <a:pt x="6396" y="2890"/>
                    <a:pt x="6412" y="3288"/>
                  </a:cubicBezTo>
                  <a:cubicBezTo>
                    <a:pt x="6419" y="3450"/>
                    <a:pt x="6527" y="3623"/>
                    <a:pt x="6808" y="3623"/>
                  </a:cubicBezTo>
                  <a:cubicBezTo>
                    <a:pt x="6842" y="3623"/>
                    <a:pt x="6877" y="3620"/>
                    <a:pt x="6916" y="3615"/>
                  </a:cubicBezTo>
                  <a:cubicBezTo>
                    <a:pt x="7488" y="3541"/>
                    <a:pt x="7911" y="3032"/>
                    <a:pt x="7977" y="2356"/>
                  </a:cubicBezTo>
                  <a:cubicBezTo>
                    <a:pt x="8294" y="2366"/>
                    <a:pt x="8590" y="2514"/>
                    <a:pt x="8854" y="2797"/>
                  </a:cubicBezTo>
                  <a:cubicBezTo>
                    <a:pt x="9304" y="3277"/>
                    <a:pt x="9196" y="3846"/>
                    <a:pt x="9026" y="4239"/>
                  </a:cubicBezTo>
                  <a:cubicBezTo>
                    <a:pt x="8634" y="5143"/>
                    <a:pt x="7537" y="5967"/>
                    <a:pt x="6725" y="5967"/>
                  </a:cubicBezTo>
                  <a:cubicBezTo>
                    <a:pt x="6501" y="5967"/>
                    <a:pt x="6310" y="5905"/>
                    <a:pt x="6158" y="5783"/>
                  </a:cubicBezTo>
                  <a:cubicBezTo>
                    <a:pt x="6073" y="5715"/>
                    <a:pt x="5996" y="5641"/>
                    <a:pt x="5930" y="5564"/>
                  </a:cubicBezTo>
                  <a:cubicBezTo>
                    <a:pt x="6272" y="5200"/>
                    <a:pt x="6382" y="4721"/>
                    <a:pt x="6233" y="4231"/>
                  </a:cubicBezTo>
                  <a:cubicBezTo>
                    <a:pt x="6126" y="3880"/>
                    <a:pt x="5938" y="3827"/>
                    <a:pt x="5836" y="3827"/>
                  </a:cubicBezTo>
                  <a:cubicBezTo>
                    <a:pt x="5683" y="3827"/>
                    <a:pt x="5538" y="3940"/>
                    <a:pt x="5439" y="4136"/>
                  </a:cubicBezTo>
                  <a:cubicBezTo>
                    <a:pt x="5266" y="4475"/>
                    <a:pt x="5243" y="5024"/>
                    <a:pt x="5553" y="5525"/>
                  </a:cubicBezTo>
                  <a:cubicBezTo>
                    <a:pt x="5228" y="5772"/>
                    <a:pt x="4623" y="6032"/>
                    <a:pt x="3516" y="6032"/>
                  </a:cubicBezTo>
                  <a:lnTo>
                    <a:pt x="3393" y="6031"/>
                  </a:lnTo>
                  <a:cubicBezTo>
                    <a:pt x="2702" y="6019"/>
                    <a:pt x="2405" y="5660"/>
                    <a:pt x="2279" y="5304"/>
                  </a:cubicBezTo>
                  <a:cubicBezTo>
                    <a:pt x="2715" y="5279"/>
                    <a:pt x="3080" y="5063"/>
                    <a:pt x="3243" y="4729"/>
                  </a:cubicBezTo>
                  <a:cubicBezTo>
                    <a:pt x="3408" y="4391"/>
                    <a:pt x="3346" y="3995"/>
                    <a:pt x="3072" y="3645"/>
                  </a:cubicBezTo>
                  <a:cubicBezTo>
                    <a:pt x="2922" y="3451"/>
                    <a:pt x="2767" y="3411"/>
                    <a:pt x="2663" y="3411"/>
                  </a:cubicBezTo>
                  <a:cubicBezTo>
                    <a:pt x="2515" y="3411"/>
                    <a:pt x="2372" y="3492"/>
                    <a:pt x="2248" y="3645"/>
                  </a:cubicBezTo>
                  <a:cubicBezTo>
                    <a:pt x="2028" y="3919"/>
                    <a:pt x="1861" y="4452"/>
                    <a:pt x="1923" y="4998"/>
                  </a:cubicBezTo>
                  <a:cubicBezTo>
                    <a:pt x="1618" y="4942"/>
                    <a:pt x="1297" y="4791"/>
                    <a:pt x="984" y="4556"/>
                  </a:cubicBezTo>
                  <a:cubicBezTo>
                    <a:pt x="267" y="4019"/>
                    <a:pt x="419" y="3272"/>
                    <a:pt x="517" y="2976"/>
                  </a:cubicBezTo>
                  <a:cubicBezTo>
                    <a:pt x="733" y="2327"/>
                    <a:pt x="1307" y="1800"/>
                    <a:pt x="1798" y="1800"/>
                  </a:cubicBezTo>
                  <a:cubicBezTo>
                    <a:pt x="1918" y="1800"/>
                    <a:pt x="2032" y="1830"/>
                    <a:pt x="2134" y="1894"/>
                  </a:cubicBezTo>
                  <a:cubicBezTo>
                    <a:pt x="2157" y="1908"/>
                    <a:pt x="2182" y="1915"/>
                    <a:pt x="2207" y="1915"/>
                  </a:cubicBezTo>
                  <a:cubicBezTo>
                    <a:pt x="2234" y="1915"/>
                    <a:pt x="2261" y="1907"/>
                    <a:pt x="2285" y="1892"/>
                  </a:cubicBezTo>
                  <a:cubicBezTo>
                    <a:pt x="2330" y="1862"/>
                    <a:pt x="2355" y="1810"/>
                    <a:pt x="2348" y="1755"/>
                  </a:cubicBezTo>
                  <a:cubicBezTo>
                    <a:pt x="2347" y="1747"/>
                    <a:pt x="2254" y="1007"/>
                    <a:pt x="2607" y="604"/>
                  </a:cubicBezTo>
                  <a:cubicBezTo>
                    <a:pt x="2756" y="434"/>
                    <a:pt x="2968" y="349"/>
                    <a:pt x="3241" y="349"/>
                  </a:cubicBezTo>
                  <a:cubicBezTo>
                    <a:pt x="3436" y="349"/>
                    <a:pt x="3662" y="392"/>
                    <a:pt x="3919" y="478"/>
                  </a:cubicBezTo>
                  <a:cubicBezTo>
                    <a:pt x="4166" y="561"/>
                    <a:pt x="4383" y="668"/>
                    <a:pt x="4564" y="795"/>
                  </a:cubicBezTo>
                  <a:cubicBezTo>
                    <a:pt x="4177" y="1329"/>
                    <a:pt x="4040" y="2042"/>
                    <a:pt x="4468" y="2407"/>
                  </a:cubicBezTo>
                  <a:cubicBezTo>
                    <a:pt x="4597" y="2519"/>
                    <a:pt x="4738" y="2578"/>
                    <a:pt x="4875" y="2578"/>
                  </a:cubicBezTo>
                  <a:cubicBezTo>
                    <a:pt x="5105" y="2578"/>
                    <a:pt x="5305" y="2415"/>
                    <a:pt x="5399" y="2153"/>
                  </a:cubicBezTo>
                  <a:cubicBezTo>
                    <a:pt x="5533" y="1778"/>
                    <a:pt x="5444" y="1216"/>
                    <a:pt x="4962" y="757"/>
                  </a:cubicBezTo>
                  <a:cubicBezTo>
                    <a:pt x="5259" y="451"/>
                    <a:pt x="5620" y="289"/>
                    <a:pt x="5988" y="289"/>
                  </a:cubicBezTo>
                  <a:close/>
                  <a:moveTo>
                    <a:pt x="5988" y="0"/>
                  </a:moveTo>
                  <a:cubicBezTo>
                    <a:pt x="5541" y="0"/>
                    <a:pt x="5095" y="209"/>
                    <a:pt x="4744" y="579"/>
                  </a:cubicBezTo>
                  <a:cubicBezTo>
                    <a:pt x="4537" y="429"/>
                    <a:pt x="4290" y="305"/>
                    <a:pt x="4008" y="211"/>
                  </a:cubicBezTo>
                  <a:cubicBezTo>
                    <a:pt x="3724" y="116"/>
                    <a:pt x="3467" y="68"/>
                    <a:pt x="3240" y="68"/>
                  </a:cubicBezTo>
                  <a:cubicBezTo>
                    <a:pt x="2883" y="68"/>
                    <a:pt x="2599" y="186"/>
                    <a:pt x="2395" y="418"/>
                  </a:cubicBezTo>
                  <a:cubicBezTo>
                    <a:pt x="2096" y="759"/>
                    <a:pt x="2051" y="1258"/>
                    <a:pt x="2054" y="1552"/>
                  </a:cubicBezTo>
                  <a:cubicBezTo>
                    <a:pt x="1972" y="1529"/>
                    <a:pt x="1887" y="1518"/>
                    <a:pt x="1798" y="1518"/>
                  </a:cubicBezTo>
                  <a:cubicBezTo>
                    <a:pt x="1185" y="1518"/>
                    <a:pt x="505" y="2120"/>
                    <a:pt x="250" y="2888"/>
                  </a:cubicBezTo>
                  <a:cubicBezTo>
                    <a:pt x="0" y="3636"/>
                    <a:pt x="206" y="4327"/>
                    <a:pt x="815" y="4783"/>
                  </a:cubicBezTo>
                  <a:cubicBezTo>
                    <a:pt x="1199" y="5070"/>
                    <a:pt x="1600" y="5246"/>
                    <a:pt x="1980" y="5293"/>
                  </a:cubicBezTo>
                  <a:cubicBezTo>
                    <a:pt x="2159" y="5930"/>
                    <a:pt x="2667" y="6300"/>
                    <a:pt x="3388" y="6313"/>
                  </a:cubicBezTo>
                  <a:lnTo>
                    <a:pt x="3516" y="6314"/>
                  </a:lnTo>
                  <a:lnTo>
                    <a:pt x="3517" y="6314"/>
                  </a:lnTo>
                  <a:cubicBezTo>
                    <a:pt x="4477" y="6314"/>
                    <a:pt x="5234" y="6120"/>
                    <a:pt x="5721" y="5753"/>
                  </a:cubicBezTo>
                  <a:cubicBezTo>
                    <a:pt x="5798" y="5842"/>
                    <a:pt x="5885" y="5925"/>
                    <a:pt x="5983" y="6004"/>
                  </a:cubicBezTo>
                  <a:cubicBezTo>
                    <a:pt x="6185" y="6167"/>
                    <a:pt x="6436" y="6249"/>
                    <a:pt x="6725" y="6249"/>
                  </a:cubicBezTo>
                  <a:cubicBezTo>
                    <a:pt x="7651" y="6249"/>
                    <a:pt x="8847" y="5362"/>
                    <a:pt x="9285" y="4350"/>
                  </a:cubicBezTo>
                  <a:cubicBezTo>
                    <a:pt x="9573" y="3686"/>
                    <a:pt x="9492" y="3065"/>
                    <a:pt x="9060" y="2603"/>
                  </a:cubicBezTo>
                  <a:cubicBezTo>
                    <a:pt x="8741" y="2264"/>
                    <a:pt x="8380" y="2085"/>
                    <a:pt x="7984" y="2074"/>
                  </a:cubicBezTo>
                  <a:cubicBezTo>
                    <a:pt x="7951" y="1371"/>
                    <a:pt x="7543" y="707"/>
                    <a:pt x="6871" y="275"/>
                  </a:cubicBezTo>
                  <a:cubicBezTo>
                    <a:pt x="6587" y="92"/>
                    <a:pt x="6289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4913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275516" y="2226027"/>
            <a:ext cx="1091648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x-none" sz="2800" dirty="0"/>
              <a:t>Review the vocabulary and grammar of </a:t>
            </a:r>
            <a:r>
              <a:rPr lang="x-none" sz="2800" i="1" dirty="0"/>
              <a:t>Unit </a:t>
            </a:r>
            <a:r>
              <a:rPr lang="en-GB" sz="2800" i="1" dirty="0"/>
              <a:t>4;</a:t>
            </a:r>
            <a:endParaRPr lang="x-none" sz="2800" i="1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x-none" sz="2800" dirty="0"/>
              <a:t>Apply what they have learnt (vocabulary and grammar) into practice through a project</a:t>
            </a:r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168346" y="39294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AA6652-BB6A-1642-8189-EBFA2265C387}"/>
              </a:ext>
            </a:extLst>
          </p:cNvPr>
          <p:cNvSpPr txBox="1"/>
          <p:nvPr/>
        </p:nvSpPr>
        <p:spPr>
          <a:xfrm>
            <a:off x="1275517" y="2226027"/>
            <a:ext cx="10357658" cy="3736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x-none" sz="2800" dirty="0"/>
              <a:t>Review the vocabulary and grammar of </a:t>
            </a:r>
            <a:r>
              <a:rPr lang="x-none" sz="2800" i="1" dirty="0"/>
              <a:t>Unit </a:t>
            </a:r>
            <a:r>
              <a:rPr lang="en-GB" sz="2800" i="1" dirty="0"/>
              <a:t>4;</a:t>
            </a:r>
            <a:endParaRPr lang="x-none" sz="2800" i="1" dirty="0"/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x-none" sz="2800" dirty="0"/>
              <a:t>Apply what they have learnt (vocabulary and grammar) into practice through a project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x-none" sz="4000" dirty="0"/>
          </a:p>
        </p:txBody>
      </p:sp>
    </p:spTree>
    <p:extLst>
      <p:ext uri="{BB962C8B-B14F-4D97-AF65-F5344CB8AC3E}">
        <p14:creationId xmlns:p14="http://schemas.microsoft.com/office/powerpoint/2010/main" val="3783509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399333" y="2411774"/>
            <a:ext cx="956462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n-GB" sz="3200" dirty="0"/>
              <a:t>Prepare for the next lesson: Getting started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3200" dirty="0"/>
              <a:t>Do exercises in the workbook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168346" y="39294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4" name="Google Shape;3524;p80"/>
          <p:cNvGrpSpPr/>
          <p:nvPr/>
        </p:nvGrpSpPr>
        <p:grpSpPr>
          <a:xfrm>
            <a:off x="966795" y="5274715"/>
            <a:ext cx="1798400" cy="783592"/>
            <a:chOff x="853575" y="4182525"/>
            <a:chExt cx="1444575" cy="629425"/>
          </a:xfrm>
        </p:grpSpPr>
        <p:sp>
          <p:nvSpPr>
            <p:cNvPr id="3525" name="Google Shape;3525;p80"/>
            <p:cNvSpPr/>
            <p:nvPr/>
          </p:nvSpPr>
          <p:spPr>
            <a:xfrm>
              <a:off x="1374875" y="4184800"/>
              <a:ext cx="183150" cy="581325"/>
            </a:xfrm>
            <a:custGeom>
              <a:avLst/>
              <a:gdLst/>
              <a:ahLst/>
              <a:cxnLst/>
              <a:rect l="l" t="t" r="r" b="b"/>
              <a:pathLst>
                <a:path w="7326" h="23253" extrusionOk="0">
                  <a:moveTo>
                    <a:pt x="1216" y="0"/>
                  </a:moveTo>
                  <a:lnTo>
                    <a:pt x="821" y="3557"/>
                  </a:lnTo>
                  <a:lnTo>
                    <a:pt x="0" y="17356"/>
                  </a:lnTo>
                  <a:lnTo>
                    <a:pt x="7325" y="23253"/>
                  </a:lnTo>
                  <a:lnTo>
                    <a:pt x="7325" y="7052"/>
                  </a:lnTo>
                  <a:cubicBezTo>
                    <a:pt x="5866" y="3374"/>
                    <a:pt x="1216" y="0"/>
                    <a:pt x="1216" y="0"/>
                  </a:cubicBezTo>
                  <a:close/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6" name="Google Shape;3526;p80"/>
            <p:cNvSpPr/>
            <p:nvPr/>
          </p:nvSpPr>
          <p:spPr>
            <a:xfrm>
              <a:off x="1543550" y="4182525"/>
              <a:ext cx="183175" cy="582100"/>
            </a:xfrm>
            <a:custGeom>
              <a:avLst/>
              <a:gdLst/>
              <a:ahLst/>
              <a:cxnLst/>
              <a:rect l="l" t="t" r="r" b="b"/>
              <a:pathLst>
                <a:path w="7327" h="23284" extrusionOk="0">
                  <a:moveTo>
                    <a:pt x="6110" y="0"/>
                  </a:moveTo>
                  <a:cubicBezTo>
                    <a:pt x="6110" y="0"/>
                    <a:pt x="1460" y="3405"/>
                    <a:pt x="1" y="7052"/>
                  </a:cubicBezTo>
                  <a:lnTo>
                    <a:pt x="1" y="23283"/>
                  </a:lnTo>
                  <a:lnTo>
                    <a:pt x="7326" y="17356"/>
                  </a:lnTo>
                  <a:lnTo>
                    <a:pt x="6506" y="3556"/>
                  </a:lnTo>
                  <a:lnTo>
                    <a:pt x="6110" y="0"/>
                  </a:lnTo>
                  <a:close/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7" name="Google Shape;3527;p80"/>
            <p:cNvSpPr/>
            <p:nvPr/>
          </p:nvSpPr>
          <p:spPr>
            <a:xfrm>
              <a:off x="1289000" y="4194675"/>
              <a:ext cx="268275" cy="582100"/>
            </a:xfrm>
            <a:custGeom>
              <a:avLst/>
              <a:gdLst/>
              <a:ahLst/>
              <a:cxnLst/>
              <a:rect l="l" t="t" r="r" b="b"/>
              <a:pathLst>
                <a:path w="10731" h="23284" extrusionOk="0">
                  <a:moveTo>
                    <a:pt x="1763" y="1"/>
                  </a:moveTo>
                  <a:lnTo>
                    <a:pt x="1186" y="3557"/>
                  </a:lnTo>
                  <a:lnTo>
                    <a:pt x="0" y="17356"/>
                  </a:lnTo>
                  <a:lnTo>
                    <a:pt x="10730" y="23284"/>
                  </a:lnTo>
                  <a:lnTo>
                    <a:pt x="10730" y="7083"/>
                  </a:lnTo>
                  <a:cubicBezTo>
                    <a:pt x="8602" y="3405"/>
                    <a:pt x="1763" y="1"/>
                    <a:pt x="1763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8" name="Google Shape;3528;p80"/>
            <p:cNvSpPr/>
            <p:nvPr/>
          </p:nvSpPr>
          <p:spPr>
            <a:xfrm>
              <a:off x="1545075" y="4192400"/>
              <a:ext cx="268275" cy="582100"/>
            </a:xfrm>
            <a:custGeom>
              <a:avLst/>
              <a:gdLst/>
              <a:ahLst/>
              <a:cxnLst/>
              <a:rect l="l" t="t" r="r" b="b"/>
              <a:pathLst>
                <a:path w="10731" h="23284" extrusionOk="0">
                  <a:moveTo>
                    <a:pt x="8937" y="0"/>
                  </a:moveTo>
                  <a:cubicBezTo>
                    <a:pt x="8937" y="0"/>
                    <a:pt x="2098" y="3405"/>
                    <a:pt x="1" y="7083"/>
                  </a:cubicBezTo>
                  <a:lnTo>
                    <a:pt x="1" y="23283"/>
                  </a:lnTo>
                  <a:lnTo>
                    <a:pt x="10730" y="17356"/>
                  </a:lnTo>
                  <a:lnTo>
                    <a:pt x="9515" y="3587"/>
                  </a:lnTo>
                  <a:lnTo>
                    <a:pt x="8937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9" name="Google Shape;3529;p80"/>
            <p:cNvSpPr/>
            <p:nvPr/>
          </p:nvSpPr>
          <p:spPr>
            <a:xfrm>
              <a:off x="1395375" y="4184800"/>
              <a:ext cx="9900" cy="88925"/>
            </a:xfrm>
            <a:custGeom>
              <a:avLst/>
              <a:gdLst/>
              <a:ahLst/>
              <a:cxnLst/>
              <a:rect l="l" t="t" r="r" b="b"/>
              <a:pathLst>
                <a:path w="396" h="3557" extrusionOk="0">
                  <a:moveTo>
                    <a:pt x="1" y="3557"/>
                  </a:moveTo>
                  <a:lnTo>
                    <a:pt x="396" y="0"/>
                  </a:lnTo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0" name="Google Shape;3530;p80"/>
            <p:cNvSpPr/>
            <p:nvPr/>
          </p:nvSpPr>
          <p:spPr>
            <a:xfrm>
              <a:off x="1208450" y="4209125"/>
              <a:ext cx="334375" cy="582100"/>
            </a:xfrm>
            <a:custGeom>
              <a:avLst/>
              <a:gdLst/>
              <a:ahLst/>
              <a:cxnLst/>
              <a:rect l="l" t="t" r="r" b="b"/>
              <a:pathLst>
                <a:path w="13375" h="23284" extrusionOk="0">
                  <a:moveTo>
                    <a:pt x="2219" y="0"/>
                  </a:moveTo>
                  <a:lnTo>
                    <a:pt x="1490" y="3556"/>
                  </a:lnTo>
                  <a:lnTo>
                    <a:pt x="0" y="17356"/>
                  </a:lnTo>
                  <a:lnTo>
                    <a:pt x="13375" y="23283"/>
                  </a:lnTo>
                  <a:lnTo>
                    <a:pt x="13375" y="7052"/>
                  </a:lnTo>
                  <a:cubicBezTo>
                    <a:pt x="10730" y="3404"/>
                    <a:pt x="2219" y="0"/>
                    <a:pt x="2219" y="0"/>
                  </a:cubicBezTo>
                  <a:close/>
                </a:path>
              </a:pathLst>
            </a:custGeom>
            <a:solidFill>
              <a:srgbClr val="F4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1" name="Google Shape;3531;p80"/>
            <p:cNvSpPr/>
            <p:nvPr/>
          </p:nvSpPr>
          <p:spPr>
            <a:xfrm>
              <a:off x="1558750" y="4206825"/>
              <a:ext cx="334375" cy="582100"/>
            </a:xfrm>
            <a:custGeom>
              <a:avLst/>
              <a:gdLst/>
              <a:ahLst/>
              <a:cxnLst/>
              <a:rect l="l" t="t" r="r" b="b"/>
              <a:pathLst>
                <a:path w="13375" h="23284" extrusionOk="0">
                  <a:moveTo>
                    <a:pt x="11156" y="1"/>
                  </a:moveTo>
                  <a:cubicBezTo>
                    <a:pt x="11156" y="1"/>
                    <a:pt x="2645" y="3405"/>
                    <a:pt x="1" y="7083"/>
                  </a:cubicBezTo>
                  <a:lnTo>
                    <a:pt x="1" y="23284"/>
                  </a:lnTo>
                  <a:lnTo>
                    <a:pt x="13375" y="17357"/>
                  </a:lnTo>
                  <a:lnTo>
                    <a:pt x="11886" y="3588"/>
                  </a:lnTo>
                  <a:lnTo>
                    <a:pt x="11156" y="1"/>
                  </a:lnTo>
                  <a:close/>
                </a:path>
              </a:pathLst>
            </a:custGeom>
            <a:solidFill>
              <a:srgbClr val="F4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2" name="Google Shape;3532;p80"/>
            <p:cNvSpPr/>
            <p:nvPr/>
          </p:nvSpPr>
          <p:spPr>
            <a:xfrm>
              <a:off x="1161925" y="4244775"/>
              <a:ext cx="360375" cy="562400"/>
            </a:xfrm>
            <a:custGeom>
              <a:avLst/>
              <a:gdLst/>
              <a:ahLst/>
              <a:cxnLst/>
              <a:rect l="l" t="t" r="r" b="b"/>
              <a:pathLst>
                <a:path w="14415" h="22496" extrusionOk="0">
                  <a:moveTo>
                    <a:pt x="2011" y="0"/>
                  </a:moveTo>
                  <a:cubicBezTo>
                    <a:pt x="0" y="0"/>
                    <a:pt x="281" y="2373"/>
                    <a:pt x="281" y="2373"/>
                  </a:cubicBezTo>
                  <a:lnTo>
                    <a:pt x="767" y="14562"/>
                  </a:lnTo>
                  <a:cubicBezTo>
                    <a:pt x="767" y="16021"/>
                    <a:pt x="1193" y="17207"/>
                    <a:pt x="3077" y="18027"/>
                  </a:cubicBezTo>
                  <a:cubicBezTo>
                    <a:pt x="7059" y="19790"/>
                    <a:pt x="14415" y="22495"/>
                    <a:pt x="14415" y="22495"/>
                  </a:cubicBezTo>
                  <a:lnTo>
                    <a:pt x="14415" y="5535"/>
                  </a:lnTo>
                  <a:cubicBezTo>
                    <a:pt x="13594" y="4896"/>
                    <a:pt x="5296" y="580"/>
                    <a:pt x="2621" y="63"/>
                  </a:cubicBezTo>
                  <a:cubicBezTo>
                    <a:pt x="2397" y="20"/>
                    <a:pt x="2194" y="0"/>
                    <a:pt x="2011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3" name="Google Shape;3533;p80"/>
            <p:cNvSpPr/>
            <p:nvPr/>
          </p:nvSpPr>
          <p:spPr>
            <a:xfrm>
              <a:off x="1592950" y="4236400"/>
              <a:ext cx="361150" cy="562400"/>
            </a:xfrm>
            <a:custGeom>
              <a:avLst/>
              <a:gdLst/>
              <a:ahLst/>
              <a:cxnLst/>
              <a:rect l="l" t="t" r="r" b="b"/>
              <a:pathLst>
                <a:path w="14446" h="22496" extrusionOk="0">
                  <a:moveTo>
                    <a:pt x="12435" y="1"/>
                  </a:moveTo>
                  <a:cubicBezTo>
                    <a:pt x="12251" y="1"/>
                    <a:pt x="12049" y="21"/>
                    <a:pt x="11825" y="64"/>
                  </a:cubicBezTo>
                  <a:cubicBezTo>
                    <a:pt x="9119" y="581"/>
                    <a:pt x="852" y="5110"/>
                    <a:pt x="1" y="5778"/>
                  </a:cubicBezTo>
                  <a:lnTo>
                    <a:pt x="1" y="22496"/>
                  </a:lnTo>
                  <a:lnTo>
                    <a:pt x="11612" y="17602"/>
                  </a:lnTo>
                  <a:cubicBezTo>
                    <a:pt x="11612" y="17602"/>
                    <a:pt x="13679" y="17086"/>
                    <a:pt x="13679" y="15414"/>
                  </a:cubicBezTo>
                  <a:lnTo>
                    <a:pt x="14165" y="2374"/>
                  </a:lnTo>
                  <a:cubicBezTo>
                    <a:pt x="14165" y="2374"/>
                    <a:pt x="14446" y="1"/>
                    <a:pt x="12435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4" name="Google Shape;3534;p80"/>
            <p:cNvSpPr/>
            <p:nvPr/>
          </p:nvSpPr>
          <p:spPr>
            <a:xfrm>
              <a:off x="1522275" y="4369925"/>
              <a:ext cx="70700" cy="442025"/>
            </a:xfrm>
            <a:custGeom>
              <a:avLst/>
              <a:gdLst/>
              <a:ahLst/>
              <a:cxnLst/>
              <a:rect l="l" t="t" r="r" b="b"/>
              <a:pathLst>
                <a:path w="2828" h="17681" extrusionOk="0">
                  <a:moveTo>
                    <a:pt x="1732" y="1"/>
                  </a:moveTo>
                  <a:cubicBezTo>
                    <a:pt x="871" y="1"/>
                    <a:pt x="1" y="529"/>
                    <a:pt x="1" y="529"/>
                  </a:cubicBezTo>
                  <a:lnTo>
                    <a:pt x="1" y="17489"/>
                  </a:lnTo>
                  <a:cubicBezTo>
                    <a:pt x="578" y="17628"/>
                    <a:pt x="1042" y="17681"/>
                    <a:pt x="1412" y="17681"/>
                  </a:cubicBezTo>
                  <a:cubicBezTo>
                    <a:pt x="2582" y="17681"/>
                    <a:pt x="2828" y="17155"/>
                    <a:pt x="2828" y="17155"/>
                  </a:cubicBezTo>
                  <a:lnTo>
                    <a:pt x="2828" y="437"/>
                  </a:lnTo>
                  <a:cubicBezTo>
                    <a:pt x="2521" y="112"/>
                    <a:pt x="2128" y="1"/>
                    <a:pt x="1732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5" name="Google Shape;3535;p80"/>
            <p:cNvSpPr/>
            <p:nvPr/>
          </p:nvSpPr>
          <p:spPr>
            <a:xfrm>
              <a:off x="970600" y="4589050"/>
              <a:ext cx="166450" cy="167200"/>
            </a:xfrm>
            <a:custGeom>
              <a:avLst/>
              <a:gdLst/>
              <a:ahLst/>
              <a:cxnLst/>
              <a:rect l="l" t="t" r="r" b="b"/>
              <a:pathLst>
                <a:path w="6658" h="6688" extrusionOk="0">
                  <a:moveTo>
                    <a:pt x="4742" y="1"/>
                  </a:moveTo>
                  <a:lnTo>
                    <a:pt x="2767" y="1916"/>
                  </a:lnTo>
                  <a:lnTo>
                    <a:pt x="1" y="1946"/>
                  </a:lnTo>
                  <a:lnTo>
                    <a:pt x="1916" y="3891"/>
                  </a:lnTo>
                  <a:lnTo>
                    <a:pt x="1946" y="6688"/>
                  </a:lnTo>
                  <a:lnTo>
                    <a:pt x="3891" y="4773"/>
                  </a:lnTo>
                  <a:lnTo>
                    <a:pt x="6657" y="4743"/>
                  </a:lnTo>
                  <a:lnTo>
                    <a:pt x="4742" y="2797"/>
                  </a:lnTo>
                  <a:lnTo>
                    <a:pt x="47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6" name="Google Shape;3536;p80"/>
            <p:cNvSpPr/>
            <p:nvPr/>
          </p:nvSpPr>
          <p:spPr>
            <a:xfrm>
              <a:off x="2054200" y="4384650"/>
              <a:ext cx="149725" cy="148950"/>
            </a:xfrm>
            <a:custGeom>
              <a:avLst/>
              <a:gdLst/>
              <a:ahLst/>
              <a:cxnLst/>
              <a:rect l="l" t="t" r="r" b="b"/>
              <a:pathLst>
                <a:path w="5989" h="5958" extrusionOk="0">
                  <a:moveTo>
                    <a:pt x="5016" y="0"/>
                  </a:moveTo>
                  <a:lnTo>
                    <a:pt x="2736" y="1490"/>
                  </a:lnTo>
                  <a:lnTo>
                    <a:pt x="1" y="943"/>
                  </a:lnTo>
                  <a:lnTo>
                    <a:pt x="1490" y="3253"/>
                  </a:lnTo>
                  <a:lnTo>
                    <a:pt x="974" y="5958"/>
                  </a:lnTo>
                  <a:lnTo>
                    <a:pt x="3253" y="4469"/>
                  </a:lnTo>
                  <a:lnTo>
                    <a:pt x="5989" y="5016"/>
                  </a:lnTo>
                  <a:lnTo>
                    <a:pt x="5989" y="5016"/>
                  </a:lnTo>
                  <a:lnTo>
                    <a:pt x="4499" y="2706"/>
                  </a:lnTo>
                  <a:lnTo>
                    <a:pt x="50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7" name="Google Shape;3537;p80"/>
            <p:cNvSpPr/>
            <p:nvPr/>
          </p:nvSpPr>
          <p:spPr>
            <a:xfrm>
              <a:off x="1974425" y="4557150"/>
              <a:ext cx="196825" cy="206700"/>
            </a:xfrm>
            <a:custGeom>
              <a:avLst/>
              <a:gdLst/>
              <a:ahLst/>
              <a:cxnLst/>
              <a:rect l="l" t="t" r="r" b="b"/>
              <a:pathLst>
                <a:path w="7873" h="8268" extrusionOk="0">
                  <a:moveTo>
                    <a:pt x="2949" y="2158"/>
                  </a:moveTo>
                  <a:cubicBezTo>
                    <a:pt x="2949" y="2158"/>
                    <a:pt x="4347" y="0"/>
                    <a:pt x="4924" y="274"/>
                  </a:cubicBezTo>
                  <a:cubicBezTo>
                    <a:pt x="5472" y="547"/>
                    <a:pt x="5593" y="2614"/>
                    <a:pt x="5593" y="2614"/>
                  </a:cubicBezTo>
                  <a:cubicBezTo>
                    <a:pt x="5593" y="2614"/>
                    <a:pt x="7873" y="3708"/>
                    <a:pt x="7782" y="4316"/>
                  </a:cubicBezTo>
                  <a:cubicBezTo>
                    <a:pt x="7660" y="4924"/>
                    <a:pt x="5654" y="5259"/>
                    <a:pt x="5654" y="5259"/>
                  </a:cubicBezTo>
                  <a:cubicBezTo>
                    <a:pt x="5654" y="5259"/>
                    <a:pt x="6110" y="7933"/>
                    <a:pt x="5563" y="8116"/>
                  </a:cubicBezTo>
                  <a:cubicBezTo>
                    <a:pt x="5016" y="8268"/>
                    <a:pt x="3344" y="6079"/>
                    <a:pt x="3344" y="6079"/>
                  </a:cubicBezTo>
                  <a:cubicBezTo>
                    <a:pt x="3344" y="6079"/>
                    <a:pt x="943" y="6961"/>
                    <a:pt x="395" y="6535"/>
                  </a:cubicBezTo>
                  <a:cubicBezTo>
                    <a:pt x="61" y="6292"/>
                    <a:pt x="1763" y="4195"/>
                    <a:pt x="1763" y="4195"/>
                  </a:cubicBezTo>
                  <a:cubicBezTo>
                    <a:pt x="1763" y="4195"/>
                    <a:pt x="0" y="2553"/>
                    <a:pt x="335" y="2067"/>
                  </a:cubicBezTo>
                  <a:cubicBezTo>
                    <a:pt x="699" y="1550"/>
                    <a:pt x="2949" y="2158"/>
                    <a:pt x="2949" y="21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8" name="Google Shape;3538;p80"/>
            <p:cNvSpPr/>
            <p:nvPr/>
          </p:nvSpPr>
          <p:spPr>
            <a:xfrm>
              <a:off x="886250" y="4383900"/>
              <a:ext cx="197600" cy="194550"/>
            </a:xfrm>
            <a:custGeom>
              <a:avLst/>
              <a:gdLst/>
              <a:ahLst/>
              <a:cxnLst/>
              <a:rect l="l" t="t" r="r" b="b"/>
              <a:pathLst>
                <a:path w="7904" h="7782" extrusionOk="0">
                  <a:moveTo>
                    <a:pt x="2463" y="2553"/>
                  </a:moveTo>
                  <a:cubicBezTo>
                    <a:pt x="2463" y="2553"/>
                    <a:pt x="2736" y="0"/>
                    <a:pt x="3375" y="0"/>
                  </a:cubicBezTo>
                  <a:cubicBezTo>
                    <a:pt x="4013" y="0"/>
                    <a:pt x="5046" y="1793"/>
                    <a:pt x="5046" y="1793"/>
                  </a:cubicBezTo>
                  <a:cubicBezTo>
                    <a:pt x="5046" y="1793"/>
                    <a:pt x="7569" y="1763"/>
                    <a:pt x="7752" y="2340"/>
                  </a:cubicBezTo>
                  <a:cubicBezTo>
                    <a:pt x="7904" y="2918"/>
                    <a:pt x="6262" y="4134"/>
                    <a:pt x="6262" y="4134"/>
                  </a:cubicBezTo>
                  <a:cubicBezTo>
                    <a:pt x="6262" y="4134"/>
                    <a:pt x="7873" y="6353"/>
                    <a:pt x="7478" y="6748"/>
                  </a:cubicBezTo>
                  <a:cubicBezTo>
                    <a:pt x="7052" y="7143"/>
                    <a:pt x="4560" y="5897"/>
                    <a:pt x="4560" y="5897"/>
                  </a:cubicBezTo>
                  <a:cubicBezTo>
                    <a:pt x="4560" y="5897"/>
                    <a:pt x="2797" y="7781"/>
                    <a:pt x="2128" y="7629"/>
                  </a:cubicBezTo>
                  <a:cubicBezTo>
                    <a:pt x="1733" y="7538"/>
                    <a:pt x="2311" y="4924"/>
                    <a:pt x="2311" y="4924"/>
                  </a:cubicBezTo>
                  <a:cubicBezTo>
                    <a:pt x="2311" y="4924"/>
                    <a:pt x="1" y="4255"/>
                    <a:pt x="92" y="3648"/>
                  </a:cubicBezTo>
                  <a:cubicBezTo>
                    <a:pt x="183" y="3040"/>
                    <a:pt x="2463" y="2553"/>
                    <a:pt x="2463" y="25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9" name="Google Shape;3539;p80"/>
            <p:cNvSpPr/>
            <p:nvPr/>
          </p:nvSpPr>
          <p:spPr>
            <a:xfrm>
              <a:off x="2215300" y="4552025"/>
              <a:ext cx="82850" cy="73875"/>
            </a:xfrm>
            <a:custGeom>
              <a:avLst/>
              <a:gdLst/>
              <a:ahLst/>
              <a:cxnLst/>
              <a:rect l="l" t="t" r="r" b="b"/>
              <a:pathLst>
                <a:path w="3314" h="2955" extrusionOk="0">
                  <a:moveTo>
                    <a:pt x="1656" y="1"/>
                  </a:moveTo>
                  <a:cubicBezTo>
                    <a:pt x="1347" y="1"/>
                    <a:pt x="1034" y="98"/>
                    <a:pt x="761" y="296"/>
                  </a:cubicBezTo>
                  <a:cubicBezTo>
                    <a:pt x="122" y="783"/>
                    <a:pt x="1" y="1695"/>
                    <a:pt x="487" y="2363"/>
                  </a:cubicBezTo>
                  <a:cubicBezTo>
                    <a:pt x="779" y="2746"/>
                    <a:pt x="1224" y="2954"/>
                    <a:pt x="1671" y="2954"/>
                  </a:cubicBezTo>
                  <a:cubicBezTo>
                    <a:pt x="1969" y="2954"/>
                    <a:pt x="2268" y="2862"/>
                    <a:pt x="2524" y="2667"/>
                  </a:cubicBezTo>
                  <a:cubicBezTo>
                    <a:pt x="3192" y="2181"/>
                    <a:pt x="3314" y="1239"/>
                    <a:pt x="2828" y="600"/>
                  </a:cubicBezTo>
                  <a:cubicBezTo>
                    <a:pt x="2540" y="205"/>
                    <a:pt x="2103" y="1"/>
                    <a:pt x="1656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0" name="Google Shape;3540;p80"/>
            <p:cNvSpPr/>
            <p:nvPr/>
          </p:nvSpPr>
          <p:spPr>
            <a:xfrm>
              <a:off x="853575" y="4597125"/>
              <a:ext cx="50950" cy="46200"/>
            </a:xfrm>
            <a:custGeom>
              <a:avLst/>
              <a:gdLst/>
              <a:ahLst/>
              <a:cxnLst/>
              <a:rect l="l" t="t" r="r" b="b"/>
              <a:pathLst>
                <a:path w="2038" h="1848" extrusionOk="0">
                  <a:moveTo>
                    <a:pt x="1004" y="1"/>
                  </a:moveTo>
                  <a:cubicBezTo>
                    <a:pt x="913" y="1"/>
                    <a:pt x="821" y="14"/>
                    <a:pt x="730" y="43"/>
                  </a:cubicBezTo>
                  <a:cubicBezTo>
                    <a:pt x="244" y="225"/>
                    <a:pt x="1" y="742"/>
                    <a:pt x="153" y="1198"/>
                  </a:cubicBezTo>
                  <a:cubicBezTo>
                    <a:pt x="276" y="1593"/>
                    <a:pt x="641" y="1848"/>
                    <a:pt x="1034" y="1848"/>
                  </a:cubicBezTo>
                  <a:cubicBezTo>
                    <a:pt x="1124" y="1848"/>
                    <a:pt x="1217" y="1834"/>
                    <a:pt x="1308" y="1806"/>
                  </a:cubicBezTo>
                  <a:cubicBezTo>
                    <a:pt x="1794" y="1654"/>
                    <a:pt x="2037" y="1106"/>
                    <a:pt x="1885" y="650"/>
                  </a:cubicBezTo>
                  <a:cubicBezTo>
                    <a:pt x="1762" y="255"/>
                    <a:pt x="1397" y="1"/>
                    <a:pt x="1004" y="1"/>
                  </a:cubicBezTo>
                  <a:close/>
                </a:path>
              </a:pathLst>
            </a:custGeom>
            <a:solidFill>
              <a:srgbClr val="7CD0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541" name="Google Shape;3541;p80"/>
          <p:cNvGrpSpPr/>
          <p:nvPr/>
        </p:nvGrpSpPr>
        <p:grpSpPr>
          <a:xfrm>
            <a:off x="8795813" y="5301044"/>
            <a:ext cx="2429395" cy="767501"/>
            <a:chOff x="2700100" y="4201800"/>
            <a:chExt cx="1951425" cy="616500"/>
          </a:xfrm>
        </p:grpSpPr>
        <p:sp>
          <p:nvSpPr>
            <p:cNvPr id="3542" name="Google Shape;3542;p80"/>
            <p:cNvSpPr/>
            <p:nvPr/>
          </p:nvSpPr>
          <p:spPr>
            <a:xfrm>
              <a:off x="3688725" y="4598125"/>
              <a:ext cx="158075" cy="220175"/>
            </a:xfrm>
            <a:custGeom>
              <a:avLst/>
              <a:gdLst/>
              <a:ahLst/>
              <a:cxnLst/>
              <a:rect l="l" t="t" r="r" b="b"/>
              <a:pathLst>
                <a:path w="6323" h="8807" extrusionOk="0">
                  <a:moveTo>
                    <a:pt x="2732" y="1"/>
                  </a:moveTo>
                  <a:cubicBezTo>
                    <a:pt x="2605" y="1"/>
                    <a:pt x="2484" y="17"/>
                    <a:pt x="2371" y="51"/>
                  </a:cubicBezTo>
                  <a:cubicBezTo>
                    <a:pt x="2371" y="51"/>
                    <a:pt x="3465" y="2057"/>
                    <a:pt x="3830" y="2544"/>
                  </a:cubicBezTo>
                  <a:cubicBezTo>
                    <a:pt x="3830" y="2544"/>
                    <a:pt x="1429" y="4550"/>
                    <a:pt x="0" y="5097"/>
                  </a:cubicBezTo>
                  <a:cubicBezTo>
                    <a:pt x="0" y="5097"/>
                    <a:pt x="1034" y="6191"/>
                    <a:pt x="1824" y="6738"/>
                  </a:cubicBezTo>
                  <a:cubicBezTo>
                    <a:pt x="1824" y="6738"/>
                    <a:pt x="2402" y="6404"/>
                    <a:pt x="2675" y="5887"/>
                  </a:cubicBezTo>
                  <a:cubicBezTo>
                    <a:pt x="2707" y="5833"/>
                    <a:pt x="2733" y="5808"/>
                    <a:pt x="2752" y="5808"/>
                  </a:cubicBezTo>
                  <a:cubicBezTo>
                    <a:pt x="2918" y="5808"/>
                    <a:pt x="2675" y="7559"/>
                    <a:pt x="2675" y="7559"/>
                  </a:cubicBezTo>
                  <a:cubicBezTo>
                    <a:pt x="2675" y="7559"/>
                    <a:pt x="3344" y="8471"/>
                    <a:pt x="4620" y="8744"/>
                  </a:cubicBezTo>
                  <a:cubicBezTo>
                    <a:pt x="4799" y="8788"/>
                    <a:pt x="4960" y="8807"/>
                    <a:pt x="5107" y="8807"/>
                  </a:cubicBezTo>
                  <a:cubicBezTo>
                    <a:pt x="5988" y="8807"/>
                    <a:pt x="6323" y="8137"/>
                    <a:pt x="6323" y="8137"/>
                  </a:cubicBezTo>
                  <a:cubicBezTo>
                    <a:pt x="6323" y="8137"/>
                    <a:pt x="5776" y="4945"/>
                    <a:pt x="5897" y="3304"/>
                  </a:cubicBezTo>
                  <a:cubicBezTo>
                    <a:pt x="6008" y="1804"/>
                    <a:pt x="4065" y="1"/>
                    <a:pt x="2732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3" name="Google Shape;3543;p80"/>
            <p:cNvSpPr/>
            <p:nvPr/>
          </p:nvSpPr>
          <p:spPr>
            <a:xfrm>
              <a:off x="3760900" y="4635875"/>
              <a:ext cx="91975" cy="58950"/>
            </a:xfrm>
            <a:custGeom>
              <a:avLst/>
              <a:gdLst/>
              <a:ahLst/>
              <a:cxnLst/>
              <a:rect l="l" t="t" r="r" b="b"/>
              <a:pathLst>
                <a:path w="3679" h="2358" extrusionOk="0">
                  <a:moveTo>
                    <a:pt x="822" y="0"/>
                  </a:moveTo>
                  <a:cubicBezTo>
                    <a:pt x="822" y="0"/>
                    <a:pt x="1" y="396"/>
                    <a:pt x="1338" y="1520"/>
                  </a:cubicBezTo>
                  <a:cubicBezTo>
                    <a:pt x="2025" y="2111"/>
                    <a:pt x="2636" y="2358"/>
                    <a:pt x="3061" y="2358"/>
                  </a:cubicBezTo>
                  <a:cubicBezTo>
                    <a:pt x="3446" y="2358"/>
                    <a:pt x="3679" y="2156"/>
                    <a:pt x="3679" y="1824"/>
                  </a:cubicBezTo>
                  <a:cubicBezTo>
                    <a:pt x="3648" y="1155"/>
                    <a:pt x="822" y="0"/>
                    <a:pt x="822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4" name="Google Shape;3544;p80"/>
            <p:cNvSpPr/>
            <p:nvPr/>
          </p:nvSpPr>
          <p:spPr>
            <a:xfrm>
              <a:off x="4150725" y="4517325"/>
              <a:ext cx="171000" cy="230450"/>
            </a:xfrm>
            <a:custGeom>
              <a:avLst/>
              <a:gdLst/>
              <a:ahLst/>
              <a:cxnLst/>
              <a:rect l="l" t="t" r="r" b="b"/>
              <a:pathLst>
                <a:path w="6840" h="9218" extrusionOk="0">
                  <a:moveTo>
                    <a:pt x="2858" y="1"/>
                  </a:moveTo>
                  <a:cubicBezTo>
                    <a:pt x="1490" y="31"/>
                    <a:pt x="1" y="2736"/>
                    <a:pt x="670" y="4226"/>
                  </a:cubicBezTo>
                  <a:cubicBezTo>
                    <a:pt x="1338" y="5745"/>
                    <a:pt x="1885" y="8907"/>
                    <a:pt x="1885" y="8907"/>
                  </a:cubicBezTo>
                  <a:cubicBezTo>
                    <a:pt x="1885" y="8907"/>
                    <a:pt x="2210" y="9217"/>
                    <a:pt x="2759" y="9217"/>
                  </a:cubicBezTo>
                  <a:cubicBezTo>
                    <a:pt x="3034" y="9217"/>
                    <a:pt x="3365" y="9140"/>
                    <a:pt x="3740" y="8907"/>
                  </a:cubicBezTo>
                  <a:cubicBezTo>
                    <a:pt x="4834" y="8238"/>
                    <a:pt x="5138" y="7144"/>
                    <a:pt x="5138" y="7144"/>
                  </a:cubicBezTo>
                  <a:cubicBezTo>
                    <a:pt x="5138" y="7144"/>
                    <a:pt x="4274" y="5517"/>
                    <a:pt x="4474" y="5517"/>
                  </a:cubicBezTo>
                  <a:cubicBezTo>
                    <a:pt x="4493" y="5517"/>
                    <a:pt x="4521" y="5532"/>
                    <a:pt x="4560" y="5563"/>
                  </a:cubicBezTo>
                  <a:cubicBezTo>
                    <a:pt x="4986" y="5958"/>
                    <a:pt x="5655" y="6110"/>
                    <a:pt x="5655" y="6110"/>
                  </a:cubicBezTo>
                  <a:cubicBezTo>
                    <a:pt x="6202" y="5289"/>
                    <a:pt x="6840" y="3922"/>
                    <a:pt x="6840" y="3922"/>
                  </a:cubicBezTo>
                  <a:cubicBezTo>
                    <a:pt x="5290" y="3891"/>
                    <a:pt x="2341" y="2827"/>
                    <a:pt x="2341" y="2827"/>
                  </a:cubicBezTo>
                  <a:cubicBezTo>
                    <a:pt x="2524" y="2250"/>
                    <a:pt x="2858" y="1"/>
                    <a:pt x="2858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5" name="Google Shape;3545;p80"/>
            <p:cNvSpPr/>
            <p:nvPr/>
          </p:nvSpPr>
          <p:spPr>
            <a:xfrm>
              <a:off x="4146175" y="4562150"/>
              <a:ext cx="79825" cy="76125"/>
            </a:xfrm>
            <a:custGeom>
              <a:avLst/>
              <a:gdLst/>
              <a:ahLst/>
              <a:cxnLst/>
              <a:rect l="l" t="t" r="r" b="b"/>
              <a:pathLst>
                <a:path w="3193" h="3045" extrusionOk="0">
                  <a:moveTo>
                    <a:pt x="2280" y="1"/>
                  </a:moveTo>
                  <a:cubicBezTo>
                    <a:pt x="2280" y="1"/>
                    <a:pt x="1" y="2037"/>
                    <a:pt x="244" y="2706"/>
                  </a:cubicBezTo>
                  <a:cubicBezTo>
                    <a:pt x="317" y="2925"/>
                    <a:pt x="487" y="3044"/>
                    <a:pt x="713" y="3044"/>
                  </a:cubicBezTo>
                  <a:cubicBezTo>
                    <a:pt x="1145" y="3044"/>
                    <a:pt x="1782" y="2610"/>
                    <a:pt x="2341" y="1612"/>
                  </a:cubicBezTo>
                  <a:cubicBezTo>
                    <a:pt x="3192" y="92"/>
                    <a:pt x="2280" y="1"/>
                    <a:pt x="2280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p80"/>
            <p:cNvSpPr/>
            <p:nvPr/>
          </p:nvSpPr>
          <p:spPr>
            <a:xfrm>
              <a:off x="3664400" y="4559150"/>
              <a:ext cx="103375" cy="63275"/>
            </a:xfrm>
            <a:custGeom>
              <a:avLst/>
              <a:gdLst/>
              <a:ahLst/>
              <a:cxnLst/>
              <a:rect l="l" t="t" r="r" b="b"/>
              <a:pathLst>
                <a:path w="4135" h="2531" extrusionOk="0">
                  <a:moveTo>
                    <a:pt x="2665" y="1"/>
                  </a:moveTo>
                  <a:cubicBezTo>
                    <a:pt x="1684" y="1"/>
                    <a:pt x="718" y="376"/>
                    <a:pt x="1" y="1094"/>
                  </a:cubicBezTo>
                  <a:cubicBezTo>
                    <a:pt x="260" y="1851"/>
                    <a:pt x="977" y="2531"/>
                    <a:pt x="2083" y="2531"/>
                  </a:cubicBezTo>
                  <a:cubicBezTo>
                    <a:pt x="2663" y="2531"/>
                    <a:pt x="3350" y="2344"/>
                    <a:pt x="4134" y="1884"/>
                  </a:cubicBezTo>
                  <a:lnTo>
                    <a:pt x="3831" y="182"/>
                  </a:lnTo>
                  <a:cubicBezTo>
                    <a:pt x="3450" y="61"/>
                    <a:pt x="3056" y="1"/>
                    <a:pt x="2665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80"/>
            <p:cNvSpPr/>
            <p:nvPr/>
          </p:nvSpPr>
          <p:spPr>
            <a:xfrm>
              <a:off x="3658325" y="4525425"/>
              <a:ext cx="101850" cy="61075"/>
            </a:xfrm>
            <a:custGeom>
              <a:avLst/>
              <a:gdLst/>
              <a:ahLst/>
              <a:cxnLst/>
              <a:rect l="l" t="t" r="r" b="b"/>
              <a:pathLst>
                <a:path w="4074" h="2443" extrusionOk="0">
                  <a:moveTo>
                    <a:pt x="2301" y="0"/>
                  </a:moveTo>
                  <a:cubicBezTo>
                    <a:pt x="1773" y="0"/>
                    <a:pt x="1180" y="140"/>
                    <a:pt x="639" y="588"/>
                  </a:cubicBezTo>
                  <a:cubicBezTo>
                    <a:pt x="122" y="1044"/>
                    <a:pt x="1" y="1774"/>
                    <a:pt x="244" y="2443"/>
                  </a:cubicBezTo>
                  <a:cubicBezTo>
                    <a:pt x="961" y="1725"/>
                    <a:pt x="1927" y="1350"/>
                    <a:pt x="2908" y="1350"/>
                  </a:cubicBezTo>
                  <a:cubicBezTo>
                    <a:pt x="3299" y="1350"/>
                    <a:pt x="3693" y="1410"/>
                    <a:pt x="4074" y="1531"/>
                  </a:cubicBezTo>
                  <a:lnTo>
                    <a:pt x="3861" y="376"/>
                  </a:lnTo>
                  <a:cubicBezTo>
                    <a:pt x="3861" y="376"/>
                    <a:pt x="3168" y="0"/>
                    <a:pt x="230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8" name="Google Shape;3548;p80"/>
            <p:cNvSpPr/>
            <p:nvPr/>
          </p:nvSpPr>
          <p:spPr>
            <a:xfrm>
              <a:off x="3691000" y="4562200"/>
              <a:ext cx="68100" cy="46200"/>
            </a:xfrm>
            <a:custGeom>
              <a:avLst/>
              <a:gdLst/>
              <a:ahLst/>
              <a:cxnLst/>
              <a:rect l="l" t="t" r="r" b="b"/>
              <a:pathLst>
                <a:path w="2724" h="1848" extrusionOk="0">
                  <a:moveTo>
                    <a:pt x="1329" y="0"/>
                  </a:moveTo>
                  <a:cubicBezTo>
                    <a:pt x="886" y="0"/>
                    <a:pt x="421" y="188"/>
                    <a:pt x="31" y="364"/>
                  </a:cubicBezTo>
                  <a:cubicBezTo>
                    <a:pt x="1" y="364"/>
                    <a:pt x="31" y="394"/>
                    <a:pt x="61" y="394"/>
                  </a:cubicBezTo>
                  <a:cubicBezTo>
                    <a:pt x="468" y="320"/>
                    <a:pt x="931" y="123"/>
                    <a:pt x="1354" y="123"/>
                  </a:cubicBezTo>
                  <a:cubicBezTo>
                    <a:pt x="1627" y="123"/>
                    <a:pt x="1883" y="205"/>
                    <a:pt x="2098" y="455"/>
                  </a:cubicBezTo>
                  <a:cubicBezTo>
                    <a:pt x="2432" y="820"/>
                    <a:pt x="2493" y="1336"/>
                    <a:pt x="2584" y="1792"/>
                  </a:cubicBezTo>
                  <a:cubicBezTo>
                    <a:pt x="2597" y="1830"/>
                    <a:pt x="2626" y="1847"/>
                    <a:pt x="2652" y="1847"/>
                  </a:cubicBezTo>
                  <a:cubicBezTo>
                    <a:pt x="2690" y="1847"/>
                    <a:pt x="2723" y="1815"/>
                    <a:pt x="2706" y="1762"/>
                  </a:cubicBezTo>
                  <a:cubicBezTo>
                    <a:pt x="2645" y="1215"/>
                    <a:pt x="2523" y="546"/>
                    <a:pt x="2037" y="212"/>
                  </a:cubicBezTo>
                  <a:cubicBezTo>
                    <a:pt x="1819" y="59"/>
                    <a:pt x="1577" y="0"/>
                    <a:pt x="132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9" name="Google Shape;3549;p80"/>
            <p:cNvSpPr/>
            <p:nvPr/>
          </p:nvSpPr>
          <p:spPr>
            <a:xfrm>
              <a:off x="3720025" y="4575050"/>
              <a:ext cx="36900" cy="17375"/>
            </a:xfrm>
            <a:custGeom>
              <a:avLst/>
              <a:gdLst/>
              <a:ahLst/>
              <a:cxnLst/>
              <a:rect l="l" t="t" r="r" b="b"/>
              <a:pathLst>
                <a:path w="1476" h="695" extrusionOk="0">
                  <a:moveTo>
                    <a:pt x="528" y="1"/>
                  </a:moveTo>
                  <a:cubicBezTo>
                    <a:pt x="352" y="1"/>
                    <a:pt x="178" y="71"/>
                    <a:pt x="25" y="245"/>
                  </a:cubicBezTo>
                  <a:cubicBezTo>
                    <a:pt x="0" y="294"/>
                    <a:pt x="16" y="344"/>
                    <a:pt x="56" y="344"/>
                  </a:cubicBezTo>
                  <a:cubicBezTo>
                    <a:pt x="64" y="344"/>
                    <a:pt x="75" y="342"/>
                    <a:pt x="86" y="336"/>
                  </a:cubicBezTo>
                  <a:cubicBezTo>
                    <a:pt x="234" y="225"/>
                    <a:pt x="371" y="159"/>
                    <a:pt x="525" y="159"/>
                  </a:cubicBezTo>
                  <a:cubicBezTo>
                    <a:pt x="623" y="159"/>
                    <a:pt x="727" y="186"/>
                    <a:pt x="846" y="245"/>
                  </a:cubicBezTo>
                  <a:cubicBezTo>
                    <a:pt x="1028" y="336"/>
                    <a:pt x="1150" y="518"/>
                    <a:pt x="1332" y="670"/>
                  </a:cubicBezTo>
                  <a:cubicBezTo>
                    <a:pt x="1349" y="687"/>
                    <a:pt x="1368" y="695"/>
                    <a:pt x="1387" y="695"/>
                  </a:cubicBezTo>
                  <a:cubicBezTo>
                    <a:pt x="1434" y="695"/>
                    <a:pt x="1475" y="645"/>
                    <a:pt x="1454" y="579"/>
                  </a:cubicBezTo>
                  <a:cubicBezTo>
                    <a:pt x="1232" y="276"/>
                    <a:pt x="876" y="1"/>
                    <a:pt x="528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80"/>
            <p:cNvSpPr/>
            <p:nvPr/>
          </p:nvSpPr>
          <p:spPr>
            <a:xfrm>
              <a:off x="4199375" y="4467400"/>
              <a:ext cx="97950" cy="65075"/>
            </a:xfrm>
            <a:custGeom>
              <a:avLst/>
              <a:gdLst/>
              <a:ahLst/>
              <a:cxnLst/>
              <a:rect l="l" t="t" r="r" b="b"/>
              <a:pathLst>
                <a:path w="3918" h="2603" extrusionOk="0">
                  <a:moveTo>
                    <a:pt x="2311" y="0"/>
                  </a:moveTo>
                  <a:cubicBezTo>
                    <a:pt x="1484" y="0"/>
                    <a:pt x="664" y="278"/>
                    <a:pt x="0" y="812"/>
                  </a:cubicBezTo>
                  <a:lnTo>
                    <a:pt x="304" y="2514"/>
                  </a:lnTo>
                  <a:cubicBezTo>
                    <a:pt x="647" y="2575"/>
                    <a:pt x="962" y="2603"/>
                    <a:pt x="1251" y="2603"/>
                  </a:cubicBezTo>
                  <a:cubicBezTo>
                    <a:pt x="3143" y="2603"/>
                    <a:pt x="3917" y="1411"/>
                    <a:pt x="3891" y="356"/>
                  </a:cubicBezTo>
                  <a:cubicBezTo>
                    <a:pt x="3388" y="117"/>
                    <a:pt x="2848" y="0"/>
                    <a:pt x="231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1" name="Google Shape;3551;p80"/>
            <p:cNvSpPr/>
            <p:nvPr/>
          </p:nvSpPr>
          <p:spPr>
            <a:xfrm>
              <a:off x="4194050" y="4432375"/>
              <a:ext cx="102600" cy="55350"/>
            </a:xfrm>
            <a:custGeom>
              <a:avLst/>
              <a:gdLst/>
              <a:ahLst/>
              <a:cxnLst/>
              <a:rect l="l" t="t" r="r" b="b"/>
              <a:pathLst>
                <a:path w="4104" h="2214" extrusionOk="0">
                  <a:moveTo>
                    <a:pt x="2256" y="0"/>
                  </a:moveTo>
                  <a:cubicBezTo>
                    <a:pt x="944" y="0"/>
                    <a:pt x="0" y="1028"/>
                    <a:pt x="0" y="1028"/>
                  </a:cubicBezTo>
                  <a:lnTo>
                    <a:pt x="213" y="2213"/>
                  </a:lnTo>
                  <a:cubicBezTo>
                    <a:pt x="877" y="1679"/>
                    <a:pt x="1697" y="1401"/>
                    <a:pt x="2524" y="1401"/>
                  </a:cubicBezTo>
                  <a:cubicBezTo>
                    <a:pt x="3061" y="1401"/>
                    <a:pt x="3601" y="1518"/>
                    <a:pt x="4104" y="1757"/>
                  </a:cubicBezTo>
                  <a:cubicBezTo>
                    <a:pt x="4104" y="1058"/>
                    <a:pt x="3739" y="389"/>
                    <a:pt x="3101" y="146"/>
                  </a:cubicBezTo>
                  <a:cubicBezTo>
                    <a:pt x="2807" y="43"/>
                    <a:pt x="2524" y="0"/>
                    <a:pt x="225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2" name="Google Shape;3552;p80"/>
            <p:cNvSpPr/>
            <p:nvPr/>
          </p:nvSpPr>
          <p:spPr>
            <a:xfrm>
              <a:off x="4209250" y="4470650"/>
              <a:ext cx="57025" cy="57950"/>
            </a:xfrm>
            <a:custGeom>
              <a:avLst/>
              <a:gdLst/>
              <a:ahLst/>
              <a:cxnLst/>
              <a:rect l="l" t="t" r="r" b="b"/>
              <a:pathLst>
                <a:path w="2281" h="2318" extrusionOk="0">
                  <a:moveTo>
                    <a:pt x="1815" y="1"/>
                  </a:moveTo>
                  <a:cubicBezTo>
                    <a:pt x="1256" y="1"/>
                    <a:pt x="639" y="89"/>
                    <a:pt x="304" y="591"/>
                  </a:cubicBezTo>
                  <a:cubicBezTo>
                    <a:pt x="0" y="1077"/>
                    <a:pt x="92" y="1716"/>
                    <a:pt x="213" y="2263"/>
                  </a:cubicBezTo>
                  <a:cubicBezTo>
                    <a:pt x="226" y="2301"/>
                    <a:pt x="255" y="2318"/>
                    <a:pt x="284" y="2318"/>
                  </a:cubicBezTo>
                  <a:cubicBezTo>
                    <a:pt x="324" y="2318"/>
                    <a:pt x="365" y="2285"/>
                    <a:pt x="365" y="2232"/>
                  </a:cubicBezTo>
                  <a:cubicBezTo>
                    <a:pt x="274" y="1746"/>
                    <a:pt x="122" y="1138"/>
                    <a:pt x="396" y="682"/>
                  </a:cubicBezTo>
                  <a:cubicBezTo>
                    <a:pt x="760" y="13"/>
                    <a:pt x="1642" y="165"/>
                    <a:pt x="2280" y="74"/>
                  </a:cubicBezTo>
                  <a:cubicBezTo>
                    <a:pt x="2280" y="44"/>
                    <a:pt x="2280" y="13"/>
                    <a:pt x="2250" y="13"/>
                  </a:cubicBezTo>
                  <a:cubicBezTo>
                    <a:pt x="2114" y="7"/>
                    <a:pt x="1966" y="1"/>
                    <a:pt x="181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80"/>
            <p:cNvSpPr/>
            <p:nvPr/>
          </p:nvSpPr>
          <p:spPr>
            <a:xfrm>
              <a:off x="4211000" y="4488175"/>
              <a:ext cx="32475" cy="24500"/>
            </a:xfrm>
            <a:custGeom>
              <a:avLst/>
              <a:gdLst/>
              <a:ahLst/>
              <a:cxnLst/>
              <a:rect l="l" t="t" r="r" b="b"/>
              <a:pathLst>
                <a:path w="1299" h="980" extrusionOk="0">
                  <a:moveTo>
                    <a:pt x="901" y="1"/>
                  </a:moveTo>
                  <a:cubicBezTo>
                    <a:pt x="469" y="1"/>
                    <a:pt x="141" y="438"/>
                    <a:pt x="22" y="893"/>
                  </a:cubicBezTo>
                  <a:cubicBezTo>
                    <a:pt x="0" y="936"/>
                    <a:pt x="55" y="979"/>
                    <a:pt x="110" y="979"/>
                  </a:cubicBezTo>
                  <a:cubicBezTo>
                    <a:pt x="133" y="979"/>
                    <a:pt x="156" y="972"/>
                    <a:pt x="174" y="954"/>
                  </a:cubicBezTo>
                  <a:cubicBezTo>
                    <a:pt x="295" y="741"/>
                    <a:pt x="326" y="528"/>
                    <a:pt x="508" y="346"/>
                  </a:cubicBezTo>
                  <a:cubicBezTo>
                    <a:pt x="621" y="195"/>
                    <a:pt x="758" y="138"/>
                    <a:pt x="910" y="138"/>
                  </a:cubicBezTo>
                  <a:cubicBezTo>
                    <a:pt x="1004" y="138"/>
                    <a:pt x="1103" y="159"/>
                    <a:pt x="1207" y="194"/>
                  </a:cubicBezTo>
                  <a:cubicBezTo>
                    <a:pt x="1268" y="194"/>
                    <a:pt x="1298" y="133"/>
                    <a:pt x="1268" y="103"/>
                  </a:cubicBezTo>
                  <a:cubicBezTo>
                    <a:pt x="1139" y="32"/>
                    <a:pt x="1016" y="1"/>
                    <a:pt x="9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80"/>
            <p:cNvSpPr/>
            <p:nvPr/>
          </p:nvSpPr>
          <p:spPr>
            <a:xfrm>
              <a:off x="3703900" y="4263800"/>
              <a:ext cx="510700" cy="442300"/>
            </a:xfrm>
            <a:custGeom>
              <a:avLst/>
              <a:gdLst/>
              <a:ahLst/>
              <a:cxnLst/>
              <a:rect l="l" t="t" r="r" b="b"/>
              <a:pathLst>
                <a:path w="20428" h="17692" extrusionOk="0">
                  <a:moveTo>
                    <a:pt x="9368" y="1"/>
                  </a:moveTo>
                  <a:cubicBezTo>
                    <a:pt x="4824" y="1"/>
                    <a:pt x="0" y="1843"/>
                    <a:pt x="1673" y="10263"/>
                  </a:cubicBezTo>
                  <a:cubicBezTo>
                    <a:pt x="1673" y="10263"/>
                    <a:pt x="2159" y="13607"/>
                    <a:pt x="3254" y="15096"/>
                  </a:cubicBezTo>
                  <a:cubicBezTo>
                    <a:pt x="4216" y="16444"/>
                    <a:pt x="6772" y="17692"/>
                    <a:pt x="9907" y="17692"/>
                  </a:cubicBezTo>
                  <a:cubicBezTo>
                    <a:pt x="10236" y="17692"/>
                    <a:pt x="10572" y="17678"/>
                    <a:pt x="10913" y="17649"/>
                  </a:cubicBezTo>
                  <a:cubicBezTo>
                    <a:pt x="14530" y="17376"/>
                    <a:pt x="19059" y="15370"/>
                    <a:pt x="19698" y="12604"/>
                  </a:cubicBezTo>
                  <a:cubicBezTo>
                    <a:pt x="20306" y="9838"/>
                    <a:pt x="20427" y="8014"/>
                    <a:pt x="19637" y="5430"/>
                  </a:cubicBezTo>
                  <a:cubicBezTo>
                    <a:pt x="18847" y="2877"/>
                    <a:pt x="18512" y="1722"/>
                    <a:pt x="15868" y="993"/>
                  </a:cubicBezTo>
                  <a:cubicBezTo>
                    <a:pt x="14870" y="703"/>
                    <a:pt x="12172" y="1"/>
                    <a:pt x="936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80"/>
            <p:cNvSpPr/>
            <p:nvPr/>
          </p:nvSpPr>
          <p:spPr>
            <a:xfrm>
              <a:off x="3809550" y="4432225"/>
              <a:ext cx="38775" cy="38325"/>
            </a:xfrm>
            <a:custGeom>
              <a:avLst/>
              <a:gdLst/>
              <a:ahLst/>
              <a:cxnLst/>
              <a:rect l="l" t="t" r="r" b="b"/>
              <a:pathLst>
                <a:path w="1551" h="1533" extrusionOk="0">
                  <a:moveTo>
                    <a:pt x="1459" y="0"/>
                  </a:moveTo>
                  <a:cubicBezTo>
                    <a:pt x="851" y="92"/>
                    <a:pt x="31" y="851"/>
                    <a:pt x="0" y="1490"/>
                  </a:cubicBezTo>
                  <a:cubicBezTo>
                    <a:pt x="0" y="1511"/>
                    <a:pt x="31" y="1533"/>
                    <a:pt x="59" y="1533"/>
                  </a:cubicBezTo>
                  <a:cubicBezTo>
                    <a:pt x="71" y="1533"/>
                    <a:pt x="83" y="1529"/>
                    <a:pt x="91" y="1520"/>
                  </a:cubicBezTo>
                  <a:cubicBezTo>
                    <a:pt x="395" y="851"/>
                    <a:pt x="821" y="426"/>
                    <a:pt x="1490" y="152"/>
                  </a:cubicBezTo>
                  <a:cubicBezTo>
                    <a:pt x="1550" y="122"/>
                    <a:pt x="1550" y="0"/>
                    <a:pt x="14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80"/>
            <p:cNvSpPr/>
            <p:nvPr/>
          </p:nvSpPr>
          <p:spPr>
            <a:xfrm>
              <a:off x="4065625" y="4386650"/>
              <a:ext cx="51325" cy="16300"/>
            </a:xfrm>
            <a:custGeom>
              <a:avLst/>
              <a:gdLst/>
              <a:ahLst/>
              <a:cxnLst/>
              <a:rect l="l" t="t" r="r" b="b"/>
              <a:pathLst>
                <a:path w="2053" h="652" extrusionOk="0">
                  <a:moveTo>
                    <a:pt x="601" y="1"/>
                  </a:moveTo>
                  <a:cubicBezTo>
                    <a:pt x="405" y="1"/>
                    <a:pt x="219" y="29"/>
                    <a:pt x="61" y="91"/>
                  </a:cubicBezTo>
                  <a:cubicBezTo>
                    <a:pt x="1" y="121"/>
                    <a:pt x="1" y="212"/>
                    <a:pt x="61" y="212"/>
                  </a:cubicBezTo>
                  <a:cubicBezTo>
                    <a:pt x="700" y="243"/>
                    <a:pt x="1308" y="243"/>
                    <a:pt x="1824" y="638"/>
                  </a:cubicBezTo>
                  <a:cubicBezTo>
                    <a:pt x="1844" y="648"/>
                    <a:pt x="1863" y="652"/>
                    <a:pt x="1882" y="652"/>
                  </a:cubicBezTo>
                  <a:cubicBezTo>
                    <a:pt x="1979" y="652"/>
                    <a:pt x="2053" y="532"/>
                    <a:pt x="1976" y="456"/>
                  </a:cubicBezTo>
                  <a:cubicBezTo>
                    <a:pt x="1630" y="174"/>
                    <a:pt x="1084" y="1"/>
                    <a:pt x="6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80"/>
            <p:cNvSpPr/>
            <p:nvPr/>
          </p:nvSpPr>
          <p:spPr>
            <a:xfrm>
              <a:off x="3824750" y="4570675"/>
              <a:ext cx="95000" cy="83300"/>
            </a:xfrm>
            <a:custGeom>
              <a:avLst/>
              <a:gdLst/>
              <a:ahLst/>
              <a:cxnLst/>
              <a:rect l="l" t="t" r="r" b="b"/>
              <a:pathLst>
                <a:path w="3800" h="3332" extrusionOk="0">
                  <a:moveTo>
                    <a:pt x="1943" y="0"/>
                  </a:moveTo>
                  <a:cubicBezTo>
                    <a:pt x="1843" y="0"/>
                    <a:pt x="1743" y="8"/>
                    <a:pt x="1642" y="25"/>
                  </a:cubicBezTo>
                  <a:cubicBezTo>
                    <a:pt x="669" y="207"/>
                    <a:pt x="0" y="1058"/>
                    <a:pt x="183" y="1970"/>
                  </a:cubicBezTo>
                  <a:cubicBezTo>
                    <a:pt x="318" y="2784"/>
                    <a:pt x="1059" y="3332"/>
                    <a:pt x="1887" y="3332"/>
                  </a:cubicBezTo>
                  <a:cubicBezTo>
                    <a:pt x="1987" y="3332"/>
                    <a:pt x="2088" y="3324"/>
                    <a:pt x="2189" y="3307"/>
                  </a:cubicBezTo>
                  <a:cubicBezTo>
                    <a:pt x="3161" y="3125"/>
                    <a:pt x="3800" y="2274"/>
                    <a:pt x="3648" y="1362"/>
                  </a:cubicBezTo>
                  <a:cubicBezTo>
                    <a:pt x="3512" y="548"/>
                    <a:pt x="2771" y="0"/>
                    <a:pt x="1943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80"/>
            <p:cNvSpPr/>
            <p:nvPr/>
          </p:nvSpPr>
          <p:spPr>
            <a:xfrm>
              <a:off x="4063350" y="4529425"/>
              <a:ext cx="95000" cy="82975"/>
            </a:xfrm>
            <a:custGeom>
              <a:avLst/>
              <a:gdLst/>
              <a:ahLst/>
              <a:cxnLst/>
              <a:rect l="l" t="t" r="r" b="b"/>
              <a:pathLst>
                <a:path w="3800" h="3319" extrusionOk="0">
                  <a:moveTo>
                    <a:pt x="1958" y="1"/>
                  </a:moveTo>
                  <a:cubicBezTo>
                    <a:pt x="1844" y="1"/>
                    <a:pt x="1728" y="11"/>
                    <a:pt x="1611" y="33"/>
                  </a:cubicBezTo>
                  <a:cubicBezTo>
                    <a:pt x="669" y="185"/>
                    <a:pt x="0" y="1067"/>
                    <a:pt x="152" y="1948"/>
                  </a:cubicBezTo>
                  <a:cubicBezTo>
                    <a:pt x="313" y="2751"/>
                    <a:pt x="1015" y="3318"/>
                    <a:pt x="1844" y="3318"/>
                  </a:cubicBezTo>
                  <a:cubicBezTo>
                    <a:pt x="1957" y="3318"/>
                    <a:pt x="2072" y="3308"/>
                    <a:pt x="2189" y="3286"/>
                  </a:cubicBezTo>
                  <a:cubicBezTo>
                    <a:pt x="3162" y="3134"/>
                    <a:pt x="3800" y="2252"/>
                    <a:pt x="3648" y="1340"/>
                  </a:cubicBezTo>
                  <a:cubicBezTo>
                    <a:pt x="3514" y="565"/>
                    <a:pt x="2792" y="1"/>
                    <a:pt x="1958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80"/>
            <p:cNvSpPr/>
            <p:nvPr/>
          </p:nvSpPr>
          <p:spPr>
            <a:xfrm>
              <a:off x="3956200" y="4562350"/>
              <a:ext cx="42575" cy="23475"/>
            </a:xfrm>
            <a:custGeom>
              <a:avLst/>
              <a:gdLst/>
              <a:ahLst/>
              <a:cxnLst/>
              <a:rect l="l" t="t" r="r" b="b"/>
              <a:pathLst>
                <a:path w="1703" h="939" extrusionOk="0">
                  <a:moveTo>
                    <a:pt x="46" y="1"/>
                  </a:moveTo>
                  <a:cubicBezTo>
                    <a:pt x="23" y="1"/>
                    <a:pt x="1" y="8"/>
                    <a:pt x="1" y="23"/>
                  </a:cubicBezTo>
                  <a:cubicBezTo>
                    <a:pt x="29" y="754"/>
                    <a:pt x="861" y="939"/>
                    <a:pt x="1467" y="939"/>
                  </a:cubicBezTo>
                  <a:cubicBezTo>
                    <a:pt x="1517" y="939"/>
                    <a:pt x="1565" y="938"/>
                    <a:pt x="1612" y="935"/>
                  </a:cubicBezTo>
                  <a:cubicBezTo>
                    <a:pt x="1703" y="935"/>
                    <a:pt x="1703" y="814"/>
                    <a:pt x="1612" y="814"/>
                  </a:cubicBezTo>
                  <a:cubicBezTo>
                    <a:pt x="973" y="722"/>
                    <a:pt x="365" y="692"/>
                    <a:pt x="92" y="23"/>
                  </a:cubicBezTo>
                  <a:cubicBezTo>
                    <a:pt x="92" y="8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80"/>
            <p:cNvSpPr/>
            <p:nvPr/>
          </p:nvSpPr>
          <p:spPr>
            <a:xfrm>
              <a:off x="3853625" y="4511025"/>
              <a:ext cx="28900" cy="31475"/>
            </a:xfrm>
            <a:custGeom>
              <a:avLst/>
              <a:gdLst/>
              <a:ahLst/>
              <a:cxnLst/>
              <a:rect l="l" t="t" r="r" b="b"/>
              <a:pathLst>
                <a:path w="1156" h="1259" extrusionOk="0">
                  <a:moveTo>
                    <a:pt x="541" y="0"/>
                  </a:moveTo>
                  <a:cubicBezTo>
                    <a:pt x="513" y="0"/>
                    <a:pt x="485" y="3"/>
                    <a:pt x="456" y="9"/>
                  </a:cubicBezTo>
                  <a:cubicBezTo>
                    <a:pt x="183" y="70"/>
                    <a:pt x="0" y="374"/>
                    <a:pt x="61" y="739"/>
                  </a:cubicBezTo>
                  <a:cubicBezTo>
                    <a:pt x="118" y="1052"/>
                    <a:pt x="388" y="1259"/>
                    <a:pt x="647" y="1259"/>
                  </a:cubicBezTo>
                  <a:cubicBezTo>
                    <a:pt x="664" y="1259"/>
                    <a:pt x="682" y="1258"/>
                    <a:pt x="699" y="1256"/>
                  </a:cubicBezTo>
                  <a:cubicBezTo>
                    <a:pt x="973" y="1195"/>
                    <a:pt x="1155" y="861"/>
                    <a:pt x="1094" y="526"/>
                  </a:cubicBezTo>
                  <a:cubicBezTo>
                    <a:pt x="1013" y="227"/>
                    <a:pt x="785" y="0"/>
                    <a:pt x="54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80"/>
            <p:cNvSpPr/>
            <p:nvPr/>
          </p:nvSpPr>
          <p:spPr>
            <a:xfrm>
              <a:off x="4064100" y="4469225"/>
              <a:ext cx="28900" cy="31475"/>
            </a:xfrm>
            <a:custGeom>
              <a:avLst/>
              <a:gdLst/>
              <a:ahLst/>
              <a:cxnLst/>
              <a:rect l="l" t="t" r="r" b="b"/>
              <a:pathLst>
                <a:path w="1156" h="1259" extrusionOk="0">
                  <a:moveTo>
                    <a:pt x="543" y="0"/>
                  </a:moveTo>
                  <a:cubicBezTo>
                    <a:pt x="514" y="0"/>
                    <a:pt x="485" y="3"/>
                    <a:pt x="457" y="10"/>
                  </a:cubicBezTo>
                  <a:cubicBezTo>
                    <a:pt x="183" y="70"/>
                    <a:pt x="1" y="374"/>
                    <a:pt x="62" y="739"/>
                  </a:cubicBezTo>
                  <a:cubicBezTo>
                    <a:pt x="119" y="1052"/>
                    <a:pt x="389" y="1259"/>
                    <a:pt x="647" y="1259"/>
                  </a:cubicBezTo>
                  <a:cubicBezTo>
                    <a:pt x="665" y="1259"/>
                    <a:pt x="683" y="1258"/>
                    <a:pt x="700" y="1256"/>
                  </a:cubicBezTo>
                  <a:cubicBezTo>
                    <a:pt x="973" y="1195"/>
                    <a:pt x="1156" y="861"/>
                    <a:pt x="1095" y="526"/>
                  </a:cubicBezTo>
                  <a:cubicBezTo>
                    <a:pt x="1041" y="227"/>
                    <a:pt x="791" y="0"/>
                    <a:pt x="543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2" name="Google Shape;3562;p80"/>
            <p:cNvSpPr/>
            <p:nvPr/>
          </p:nvSpPr>
          <p:spPr>
            <a:xfrm>
              <a:off x="3959250" y="4477050"/>
              <a:ext cx="35725" cy="52825"/>
            </a:xfrm>
            <a:custGeom>
              <a:avLst/>
              <a:gdLst/>
              <a:ahLst/>
              <a:cxnLst/>
              <a:rect l="l" t="t" r="r" b="b"/>
              <a:pathLst>
                <a:path w="1429" h="2113" extrusionOk="0">
                  <a:moveTo>
                    <a:pt x="61" y="1"/>
                  </a:moveTo>
                  <a:cubicBezTo>
                    <a:pt x="61" y="1"/>
                    <a:pt x="31" y="1"/>
                    <a:pt x="31" y="31"/>
                  </a:cubicBezTo>
                  <a:cubicBezTo>
                    <a:pt x="0" y="305"/>
                    <a:pt x="31" y="609"/>
                    <a:pt x="31" y="882"/>
                  </a:cubicBezTo>
                  <a:cubicBezTo>
                    <a:pt x="31" y="1095"/>
                    <a:pt x="0" y="1368"/>
                    <a:pt x="152" y="1520"/>
                  </a:cubicBezTo>
                  <a:cubicBezTo>
                    <a:pt x="220" y="1633"/>
                    <a:pt x="321" y="1696"/>
                    <a:pt x="431" y="1696"/>
                  </a:cubicBezTo>
                  <a:cubicBezTo>
                    <a:pt x="469" y="1696"/>
                    <a:pt x="508" y="1688"/>
                    <a:pt x="547" y="1672"/>
                  </a:cubicBezTo>
                  <a:cubicBezTo>
                    <a:pt x="608" y="1642"/>
                    <a:pt x="669" y="1581"/>
                    <a:pt x="730" y="1551"/>
                  </a:cubicBezTo>
                  <a:cubicBezTo>
                    <a:pt x="760" y="1520"/>
                    <a:pt x="851" y="1399"/>
                    <a:pt x="882" y="1399"/>
                  </a:cubicBezTo>
                  <a:cubicBezTo>
                    <a:pt x="1003" y="1490"/>
                    <a:pt x="1094" y="1581"/>
                    <a:pt x="1186" y="1672"/>
                  </a:cubicBezTo>
                  <a:cubicBezTo>
                    <a:pt x="1155" y="1794"/>
                    <a:pt x="1094" y="1885"/>
                    <a:pt x="973" y="1946"/>
                  </a:cubicBezTo>
                  <a:cubicBezTo>
                    <a:pt x="896" y="1997"/>
                    <a:pt x="948" y="2112"/>
                    <a:pt x="1021" y="2112"/>
                  </a:cubicBezTo>
                  <a:cubicBezTo>
                    <a:pt x="1035" y="2112"/>
                    <a:pt x="1049" y="2108"/>
                    <a:pt x="1064" y="2098"/>
                  </a:cubicBezTo>
                  <a:cubicBezTo>
                    <a:pt x="1277" y="1976"/>
                    <a:pt x="1429" y="1703"/>
                    <a:pt x="1338" y="1429"/>
                  </a:cubicBezTo>
                  <a:cubicBezTo>
                    <a:pt x="1294" y="1298"/>
                    <a:pt x="1155" y="1198"/>
                    <a:pt x="1002" y="1198"/>
                  </a:cubicBezTo>
                  <a:cubicBezTo>
                    <a:pt x="942" y="1198"/>
                    <a:pt x="880" y="1213"/>
                    <a:pt x="821" y="1247"/>
                  </a:cubicBezTo>
                  <a:cubicBezTo>
                    <a:pt x="730" y="1308"/>
                    <a:pt x="669" y="1429"/>
                    <a:pt x="578" y="1490"/>
                  </a:cubicBezTo>
                  <a:cubicBezTo>
                    <a:pt x="516" y="1524"/>
                    <a:pt x="462" y="1538"/>
                    <a:pt x="417" y="1538"/>
                  </a:cubicBezTo>
                  <a:cubicBezTo>
                    <a:pt x="174" y="1538"/>
                    <a:pt x="152" y="1117"/>
                    <a:pt x="152" y="913"/>
                  </a:cubicBezTo>
                  <a:cubicBezTo>
                    <a:pt x="152" y="669"/>
                    <a:pt x="274" y="213"/>
                    <a:pt x="6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3" name="Google Shape;3563;p80"/>
            <p:cNvSpPr/>
            <p:nvPr/>
          </p:nvSpPr>
          <p:spPr>
            <a:xfrm>
              <a:off x="3691000" y="4287850"/>
              <a:ext cx="97300" cy="243425"/>
            </a:xfrm>
            <a:custGeom>
              <a:avLst/>
              <a:gdLst/>
              <a:ahLst/>
              <a:cxnLst/>
              <a:rect l="l" t="t" r="r" b="b"/>
              <a:pathLst>
                <a:path w="3892" h="9737" extrusionOk="0">
                  <a:moveTo>
                    <a:pt x="3861" y="0"/>
                  </a:moveTo>
                  <a:cubicBezTo>
                    <a:pt x="2128" y="1003"/>
                    <a:pt x="821" y="2645"/>
                    <a:pt x="517" y="4134"/>
                  </a:cubicBezTo>
                  <a:cubicBezTo>
                    <a:pt x="1" y="6748"/>
                    <a:pt x="821" y="9514"/>
                    <a:pt x="821" y="9514"/>
                  </a:cubicBezTo>
                  <a:cubicBezTo>
                    <a:pt x="1156" y="9514"/>
                    <a:pt x="2128" y="9696"/>
                    <a:pt x="2280" y="9727"/>
                  </a:cubicBezTo>
                  <a:cubicBezTo>
                    <a:pt x="2295" y="9733"/>
                    <a:pt x="2308" y="9737"/>
                    <a:pt x="2318" y="9737"/>
                  </a:cubicBezTo>
                  <a:cubicBezTo>
                    <a:pt x="2486" y="9737"/>
                    <a:pt x="1931" y="8808"/>
                    <a:pt x="2189" y="8693"/>
                  </a:cubicBezTo>
                  <a:cubicBezTo>
                    <a:pt x="2736" y="8450"/>
                    <a:pt x="3314" y="8207"/>
                    <a:pt x="3891" y="7994"/>
                  </a:cubicBezTo>
                  <a:cubicBezTo>
                    <a:pt x="3253" y="5775"/>
                    <a:pt x="3283" y="3496"/>
                    <a:pt x="3678" y="1338"/>
                  </a:cubicBezTo>
                  <a:cubicBezTo>
                    <a:pt x="3739" y="882"/>
                    <a:pt x="3800" y="426"/>
                    <a:pt x="3861" y="0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80"/>
            <p:cNvSpPr/>
            <p:nvPr/>
          </p:nvSpPr>
          <p:spPr>
            <a:xfrm>
              <a:off x="3772300" y="4272650"/>
              <a:ext cx="76775" cy="215075"/>
            </a:xfrm>
            <a:custGeom>
              <a:avLst/>
              <a:gdLst/>
              <a:ahLst/>
              <a:cxnLst/>
              <a:rect l="l" t="t" r="r" b="b"/>
              <a:pathLst>
                <a:path w="3071" h="8603" extrusionOk="0">
                  <a:moveTo>
                    <a:pt x="1946" y="0"/>
                  </a:moveTo>
                  <a:lnTo>
                    <a:pt x="1946" y="0"/>
                  </a:lnTo>
                  <a:cubicBezTo>
                    <a:pt x="1460" y="152"/>
                    <a:pt x="1034" y="365"/>
                    <a:pt x="609" y="608"/>
                  </a:cubicBezTo>
                  <a:cubicBezTo>
                    <a:pt x="548" y="1034"/>
                    <a:pt x="487" y="1490"/>
                    <a:pt x="426" y="1946"/>
                  </a:cubicBezTo>
                  <a:cubicBezTo>
                    <a:pt x="31" y="4104"/>
                    <a:pt x="1" y="6383"/>
                    <a:pt x="639" y="8602"/>
                  </a:cubicBezTo>
                  <a:cubicBezTo>
                    <a:pt x="1429" y="8329"/>
                    <a:pt x="2281" y="8085"/>
                    <a:pt x="3071" y="7903"/>
                  </a:cubicBezTo>
                  <a:cubicBezTo>
                    <a:pt x="2159" y="5350"/>
                    <a:pt x="1825" y="2675"/>
                    <a:pt x="1946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5" name="Google Shape;3565;p80"/>
            <p:cNvSpPr/>
            <p:nvPr/>
          </p:nvSpPr>
          <p:spPr>
            <a:xfrm>
              <a:off x="3817900" y="4201800"/>
              <a:ext cx="313875" cy="267675"/>
            </a:xfrm>
            <a:custGeom>
              <a:avLst/>
              <a:gdLst/>
              <a:ahLst/>
              <a:cxnLst/>
              <a:rect l="l" t="t" r="r" b="b"/>
              <a:pathLst>
                <a:path w="12555" h="10707" extrusionOk="0">
                  <a:moveTo>
                    <a:pt x="5177" y="1"/>
                  </a:moveTo>
                  <a:cubicBezTo>
                    <a:pt x="5156" y="1"/>
                    <a:pt x="5132" y="3"/>
                    <a:pt x="5107" y="7"/>
                  </a:cubicBezTo>
                  <a:cubicBezTo>
                    <a:pt x="4286" y="129"/>
                    <a:pt x="4195" y="2348"/>
                    <a:pt x="4195" y="2348"/>
                  </a:cubicBezTo>
                  <a:cubicBezTo>
                    <a:pt x="4195" y="2348"/>
                    <a:pt x="3715" y="1003"/>
                    <a:pt x="3010" y="1003"/>
                  </a:cubicBezTo>
                  <a:cubicBezTo>
                    <a:pt x="2922" y="1003"/>
                    <a:pt x="2831" y="1024"/>
                    <a:pt x="2736" y="1071"/>
                  </a:cubicBezTo>
                  <a:cubicBezTo>
                    <a:pt x="1885" y="1527"/>
                    <a:pt x="3314" y="2530"/>
                    <a:pt x="3314" y="2530"/>
                  </a:cubicBezTo>
                  <a:cubicBezTo>
                    <a:pt x="2985" y="2477"/>
                    <a:pt x="2659" y="2452"/>
                    <a:pt x="2338" y="2452"/>
                  </a:cubicBezTo>
                  <a:cubicBezTo>
                    <a:pt x="1560" y="2452"/>
                    <a:pt x="811" y="2598"/>
                    <a:pt x="122" y="2834"/>
                  </a:cubicBezTo>
                  <a:cubicBezTo>
                    <a:pt x="1" y="5509"/>
                    <a:pt x="335" y="8184"/>
                    <a:pt x="1247" y="10707"/>
                  </a:cubicBezTo>
                  <a:cubicBezTo>
                    <a:pt x="4317" y="9977"/>
                    <a:pt x="7022" y="9825"/>
                    <a:pt x="7022" y="9825"/>
                  </a:cubicBezTo>
                  <a:cubicBezTo>
                    <a:pt x="7022" y="9825"/>
                    <a:pt x="6518" y="7254"/>
                    <a:pt x="6795" y="7254"/>
                  </a:cubicBezTo>
                  <a:cubicBezTo>
                    <a:pt x="6822" y="7254"/>
                    <a:pt x="6857" y="7279"/>
                    <a:pt x="6900" y="7333"/>
                  </a:cubicBezTo>
                  <a:cubicBezTo>
                    <a:pt x="7387" y="7971"/>
                    <a:pt x="7843" y="9764"/>
                    <a:pt x="7843" y="9764"/>
                  </a:cubicBezTo>
                  <a:lnTo>
                    <a:pt x="10305" y="9430"/>
                  </a:lnTo>
                  <a:cubicBezTo>
                    <a:pt x="10335" y="8822"/>
                    <a:pt x="9697" y="6056"/>
                    <a:pt x="9697" y="6056"/>
                  </a:cubicBezTo>
                  <a:lnTo>
                    <a:pt x="9697" y="6056"/>
                  </a:lnTo>
                  <a:cubicBezTo>
                    <a:pt x="10426" y="6907"/>
                    <a:pt x="11369" y="9400"/>
                    <a:pt x="11369" y="9400"/>
                  </a:cubicBezTo>
                  <a:cubicBezTo>
                    <a:pt x="11703" y="9430"/>
                    <a:pt x="12128" y="9430"/>
                    <a:pt x="12554" y="9460"/>
                  </a:cubicBezTo>
                  <a:cubicBezTo>
                    <a:pt x="11581" y="6573"/>
                    <a:pt x="9666" y="3898"/>
                    <a:pt x="7660" y="1466"/>
                  </a:cubicBezTo>
                  <a:cubicBezTo>
                    <a:pt x="6080" y="1740"/>
                    <a:pt x="4864" y="2257"/>
                    <a:pt x="4864" y="2257"/>
                  </a:cubicBezTo>
                  <a:cubicBezTo>
                    <a:pt x="4864" y="2257"/>
                    <a:pt x="5864" y="1"/>
                    <a:pt x="5177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6" name="Google Shape;3566;p80"/>
            <p:cNvSpPr/>
            <p:nvPr/>
          </p:nvSpPr>
          <p:spPr>
            <a:xfrm>
              <a:off x="4009400" y="4234175"/>
              <a:ext cx="180125" cy="204150"/>
            </a:xfrm>
            <a:custGeom>
              <a:avLst/>
              <a:gdLst/>
              <a:ahLst/>
              <a:cxnLst/>
              <a:rect l="l" t="t" r="r" b="b"/>
              <a:pathLst>
                <a:path w="7205" h="8166" extrusionOk="0">
                  <a:moveTo>
                    <a:pt x="2032" y="0"/>
                  </a:moveTo>
                  <a:cubicBezTo>
                    <a:pt x="1337" y="0"/>
                    <a:pt x="641" y="77"/>
                    <a:pt x="0" y="171"/>
                  </a:cubicBezTo>
                  <a:cubicBezTo>
                    <a:pt x="2006" y="2603"/>
                    <a:pt x="3921" y="5278"/>
                    <a:pt x="4924" y="8165"/>
                  </a:cubicBezTo>
                  <a:lnTo>
                    <a:pt x="7204" y="8165"/>
                  </a:lnTo>
                  <a:cubicBezTo>
                    <a:pt x="6475" y="5096"/>
                    <a:pt x="4864" y="2208"/>
                    <a:pt x="2614" y="19"/>
                  </a:cubicBezTo>
                  <a:cubicBezTo>
                    <a:pt x="2421" y="6"/>
                    <a:pt x="2226" y="0"/>
                    <a:pt x="2032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7" name="Google Shape;3567;p80"/>
            <p:cNvSpPr/>
            <p:nvPr/>
          </p:nvSpPr>
          <p:spPr>
            <a:xfrm>
              <a:off x="4073975" y="4234650"/>
              <a:ext cx="150500" cy="212800"/>
            </a:xfrm>
            <a:custGeom>
              <a:avLst/>
              <a:gdLst/>
              <a:ahLst/>
              <a:cxnLst/>
              <a:rect l="l" t="t" r="r" b="b"/>
              <a:pathLst>
                <a:path w="6020" h="8512" extrusionOk="0">
                  <a:moveTo>
                    <a:pt x="1" y="0"/>
                  </a:moveTo>
                  <a:lnTo>
                    <a:pt x="1" y="0"/>
                  </a:lnTo>
                  <a:cubicBezTo>
                    <a:pt x="2281" y="2189"/>
                    <a:pt x="3892" y="5077"/>
                    <a:pt x="4621" y="8146"/>
                  </a:cubicBezTo>
                  <a:lnTo>
                    <a:pt x="5107" y="8146"/>
                  </a:lnTo>
                  <a:cubicBezTo>
                    <a:pt x="5533" y="8146"/>
                    <a:pt x="5047" y="8511"/>
                    <a:pt x="5290" y="8511"/>
                  </a:cubicBezTo>
                  <a:cubicBezTo>
                    <a:pt x="5472" y="8511"/>
                    <a:pt x="6019" y="8116"/>
                    <a:pt x="6019" y="8116"/>
                  </a:cubicBezTo>
                  <a:cubicBezTo>
                    <a:pt x="6019" y="8116"/>
                    <a:pt x="5776" y="5958"/>
                    <a:pt x="3588" y="2067"/>
                  </a:cubicBezTo>
                  <a:cubicBezTo>
                    <a:pt x="2828" y="669"/>
                    <a:pt x="1460" y="122"/>
                    <a:pt x="1" y="0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8" name="Google Shape;3568;p80"/>
            <p:cNvSpPr/>
            <p:nvPr/>
          </p:nvSpPr>
          <p:spPr>
            <a:xfrm>
              <a:off x="2975175" y="4531100"/>
              <a:ext cx="96550" cy="62725"/>
            </a:xfrm>
            <a:custGeom>
              <a:avLst/>
              <a:gdLst/>
              <a:ahLst/>
              <a:cxnLst/>
              <a:rect l="l" t="t" r="r" b="b"/>
              <a:pathLst>
                <a:path w="3862" h="2509" extrusionOk="0">
                  <a:moveTo>
                    <a:pt x="1729" y="1"/>
                  </a:moveTo>
                  <a:cubicBezTo>
                    <a:pt x="1134" y="1"/>
                    <a:pt x="538" y="140"/>
                    <a:pt x="1" y="422"/>
                  </a:cubicBezTo>
                  <a:cubicBezTo>
                    <a:pt x="26" y="1434"/>
                    <a:pt x="788" y="2508"/>
                    <a:pt x="2496" y="2508"/>
                  </a:cubicBezTo>
                  <a:cubicBezTo>
                    <a:pt x="2841" y="2508"/>
                    <a:pt x="3224" y="2465"/>
                    <a:pt x="3648" y="2368"/>
                  </a:cubicBezTo>
                  <a:lnTo>
                    <a:pt x="3861" y="665"/>
                  </a:lnTo>
                  <a:cubicBezTo>
                    <a:pt x="3233" y="224"/>
                    <a:pt x="2482" y="1"/>
                    <a:pt x="172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80"/>
            <p:cNvSpPr/>
            <p:nvPr/>
          </p:nvSpPr>
          <p:spPr>
            <a:xfrm>
              <a:off x="2975175" y="4496475"/>
              <a:ext cx="100325" cy="51275"/>
            </a:xfrm>
            <a:custGeom>
              <a:avLst/>
              <a:gdLst/>
              <a:ahLst/>
              <a:cxnLst/>
              <a:rect l="l" t="t" r="r" b="b"/>
              <a:pathLst>
                <a:path w="4013" h="2051" extrusionOk="0">
                  <a:moveTo>
                    <a:pt x="1877" y="1"/>
                  </a:moveTo>
                  <a:cubicBezTo>
                    <a:pt x="1572" y="1"/>
                    <a:pt x="1247" y="56"/>
                    <a:pt x="913" y="196"/>
                  </a:cubicBezTo>
                  <a:cubicBezTo>
                    <a:pt x="305" y="439"/>
                    <a:pt x="1" y="1108"/>
                    <a:pt x="1" y="1807"/>
                  </a:cubicBezTo>
                  <a:cubicBezTo>
                    <a:pt x="538" y="1525"/>
                    <a:pt x="1134" y="1386"/>
                    <a:pt x="1729" y="1386"/>
                  </a:cubicBezTo>
                  <a:cubicBezTo>
                    <a:pt x="2482" y="1386"/>
                    <a:pt x="3233" y="1609"/>
                    <a:pt x="3861" y="2050"/>
                  </a:cubicBezTo>
                  <a:lnTo>
                    <a:pt x="4013" y="895"/>
                  </a:lnTo>
                  <a:cubicBezTo>
                    <a:pt x="4013" y="895"/>
                    <a:pt x="3099" y="1"/>
                    <a:pt x="187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0" name="Google Shape;3570;p80"/>
            <p:cNvSpPr/>
            <p:nvPr/>
          </p:nvSpPr>
          <p:spPr>
            <a:xfrm>
              <a:off x="3004825" y="4533275"/>
              <a:ext cx="57775" cy="55575"/>
            </a:xfrm>
            <a:custGeom>
              <a:avLst/>
              <a:gdLst/>
              <a:ahLst/>
              <a:cxnLst/>
              <a:rect l="l" t="t" r="r" b="b"/>
              <a:pathLst>
                <a:path w="2311" h="2223" extrusionOk="0">
                  <a:moveTo>
                    <a:pt x="675" y="24"/>
                  </a:moveTo>
                  <a:cubicBezTo>
                    <a:pt x="459" y="24"/>
                    <a:pt x="249" y="43"/>
                    <a:pt x="61" y="62"/>
                  </a:cubicBezTo>
                  <a:cubicBezTo>
                    <a:pt x="31" y="92"/>
                    <a:pt x="0" y="123"/>
                    <a:pt x="31" y="123"/>
                  </a:cubicBezTo>
                  <a:cubicBezTo>
                    <a:pt x="669" y="214"/>
                    <a:pt x="1520" y="1"/>
                    <a:pt x="1915" y="639"/>
                  </a:cubicBezTo>
                  <a:cubicBezTo>
                    <a:pt x="2189" y="1095"/>
                    <a:pt x="2067" y="1673"/>
                    <a:pt x="2037" y="2159"/>
                  </a:cubicBezTo>
                  <a:cubicBezTo>
                    <a:pt x="2018" y="2197"/>
                    <a:pt x="2069" y="2223"/>
                    <a:pt x="2110" y="2223"/>
                  </a:cubicBezTo>
                  <a:cubicBezTo>
                    <a:pt x="2136" y="2223"/>
                    <a:pt x="2158" y="2213"/>
                    <a:pt x="2158" y="2189"/>
                  </a:cubicBezTo>
                  <a:cubicBezTo>
                    <a:pt x="2249" y="1642"/>
                    <a:pt x="2310" y="974"/>
                    <a:pt x="1976" y="518"/>
                  </a:cubicBezTo>
                  <a:cubicBezTo>
                    <a:pt x="1661" y="118"/>
                    <a:pt x="1157" y="24"/>
                    <a:pt x="675" y="2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1" name="Google Shape;3571;p80"/>
            <p:cNvSpPr/>
            <p:nvPr/>
          </p:nvSpPr>
          <p:spPr>
            <a:xfrm>
              <a:off x="3028575" y="4550100"/>
              <a:ext cx="32500" cy="23125"/>
            </a:xfrm>
            <a:custGeom>
              <a:avLst/>
              <a:gdLst/>
              <a:ahLst/>
              <a:cxnLst/>
              <a:rect l="l" t="t" r="r" b="b"/>
              <a:pathLst>
                <a:path w="1300" h="925" extrusionOk="0">
                  <a:moveTo>
                    <a:pt x="427" y="0"/>
                  </a:moveTo>
                  <a:cubicBezTo>
                    <a:pt x="309" y="0"/>
                    <a:pt x="183" y="36"/>
                    <a:pt x="53" y="118"/>
                  </a:cubicBezTo>
                  <a:cubicBezTo>
                    <a:pt x="1" y="144"/>
                    <a:pt x="16" y="216"/>
                    <a:pt x="60" y="216"/>
                  </a:cubicBezTo>
                  <a:cubicBezTo>
                    <a:pt x="67" y="216"/>
                    <a:pt x="75" y="214"/>
                    <a:pt x="84" y="209"/>
                  </a:cubicBezTo>
                  <a:cubicBezTo>
                    <a:pt x="192" y="173"/>
                    <a:pt x="291" y="152"/>
                    <a:pt x="384" y="152"/>
                  </a:cubicBezTo>
                  <a:cubicBezTo>
                    <a:pt x="526" y="152"/>
                    <a:pt x="654" y="202"/>
                    <a:pt x="783" y="331"/>
                  </a:cubicBezTo>
                  <a:cubicBezTo>
                    <a:pt x="965" y="483"/>
                    <a:pt x="1026" y="696"/>
                    <a:pt x="1148" y="878"/>
                  </a:cubicBezTo>
                  <a:cubicBezTo>
                    <a:pt x="1170" y="912"/>
                    <a:pt x="1196" y="925"/>
                    <a:pt x="1221" y="925"/>
                  </a:cubicBezTo>
                  <a:cubicBezTo>
                    <a:pt x="1263" y="925"/>
                    <a:pt x="1299" y="886"/>
                    <a:pt x="1299" y="848"/>
                  </a:cubicBezTo>
                  <a:cubicBezTo>
                    <a:pt x="1158" y="424"/>
                    <a:pt x="835" y="0"/>
                    <a:pt x="42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p80"/>
            <p:cNvSpPr/>
            <p:nvPr/>
          </p:nvSpPr>
          <p:spPr>
            <a:xfrm>
              <a:off x="3500275" y="4595575"/>
              <a:ext cx="100325" cy="61225"/>
            </a:xfrm>
            <a:custGeom>
              <a:avLst/>
              <a:gdLst/>
              <a:ahLst/>
              <a:cxnLst/>
              <a:rect l="l" t="t" r="r" b="b"/>
              <a:pathLst>
                <a:path w="4013" h="2449" extrusionOk="0">
                  <a:moveTo>
                    <a:pt x="1545" y="0"/>
                  </a:moveTo>
                  <a:cubicBezTo>
                    <a:pt x="1094" y="0"/>
                    <a:pt x="642" y="81"/>
                    <a:pt x="213" y="245"/>
                  </a:cubicBezTo>
                  <a:lnTo>
                    <a:pt x="0" y="1916"/>
                  </a:lnTo>
                  <a:cubicBezTo>
                    <a:pt x="725" y="2293"/>
                    <a:pt x="1360" y="2449"/>
                    <a:pt x="1901" y="2449"/>
                  </a:cubicBezTo>
                  <a:cubicBezTo>
                    <a:pt x="3061" y="2449"/>
                    <a:pt x="3784" y="1732"/>
                    <a:pt x="4012" y="944"/>
                  </a:cubicBezTo>
                  <a:cubicBezTo>
                    <a:pt x="3326" y="318"/>
                    <a:pt x="2438" y="0"/>
                    <a:pt x="154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p80"/>
            <p:cNvSpPr/>
            <p:nvPr/>
          </p:nvSpPr>
          <p:spPr>
            <a:xfrm>
              <a:off x="3505575" y="4561750"/>
              <a:ext cx="99575" cy="57425"/>
            </a:xfrm>
            <a:custGeom>
              <a:avLst/>
              <a:gdLst/>
              <a:ahLst/>
              <a:cxnLst/>
              <a:rect l="l" t="t" r="r" b="b"/>
              <a:pathLst>
                <a:path w="3983" h="2297" extrusionOk="0">
                  <a:moveTo>
                    <a:pt x="1775" y="1"/>
                  </a:moveTo>
                  <a:cubicBezTo>
                    <a:pt x="863" y="1"/>
                    <a:pt x="123" y="443"/>
                    <a:pt x="123" y="443"/>
                  </a:cubicBezTo>
                  <a:lnTo>
                    <a:pt x="1" y="1598"/>
                  </a:lnTo>
                  <a:cubicBezTo>
                    <a:pt x="419" y="1434"/>
                    <a:pt x="868" y="1353"/>
                    <a:pt x="1319" y="1353"/>
                  </a:cubicBezTo>
                  <a:cubicBezTo>
                    <a:pt x="2209" y="1353"/>
                    <a:pt x="3104" y="1671"/>
                    <a:pt x="3770" y="2297"/>
                  </a:cubicBezTo>
                  <a:cubicBezTo>
                    <a:pt x="3983" y="1628"/>
                    <a:pt x="3800" y="898"/>
                    <a:pt x="3284" y="503"/>
                  </a:cubicBezTo>
                  <a:cubicBezTo>
                    <a:pt x="2789" y="125"/>
                    <a:pt x="2258" y="1"/>
                    <a:pt x="177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p80"/>
            <p:cNvSpPr/>
            <p:nvPr/>
          </p:nvSpPr>
          <p:spPr>
            <a:xfrm>
              <a:off x="3508200" y="4598150"/>
              <a:ext cx="65050" cy="46775"/>
            </a:xfrm>
            <a:custGeom>
              <a:avLst/>
              <a:gdLst/>
              <a:ahLst/>
              <a:cxnLst/>
              <a:rect l="l" t="t" r="r" b="b"/>
              <a:pathLst>
                <a:path w="2602" h="1871" extrusionOk="0">
                  <a:moveTo>
                    <a:pt x="1374" y="0"/>
                  </a:moveTo>
                  <a:cubicBezTo>
                    <a:pt x="1103" y="0"/>
                    <a:pt x="843" y="64"/>
                    <a:pt x="625" y="233"/>
                  </a:cubicBezTo>
                  <a:cubicBezTo>
                    <a:pt x="139" y="567"/>
                    <a:pt x="48" y="1266"/>
                    <a:pt x="18" y="1813"/>
                  </a:cubicBezTo>
                  <a:cubicBezTo>
                    <a:pt x="1" y="1847"/>
                    <a:pt x="39" y="1871"/>
                    <a:pt x="77" y="1871"/>
                  </a:cubicBezTo>
                  <a:cubicBezTo>
                    <a:pt x="108" y="1871"/>
                    <a:pt x="139" y="1854"/>
                    <a:pt x="139" y="1813"/>
                  </a:cubicBezTo>
                  <a:cubicBezTo>
                    <a:pt x="200" y="1327"/>
                    <a:pt x="261" y="719"/>
                    <a:pt x="625" y="385"/>
                  </a:cubicBezTo>
                  <a:cubicBezTo>
                    <a:pt x="836" y="186"/>
                    <a:pt x="1077" y="122"/>
                    <a:pt x="1331" y="122"/>
                  </a:cubicBezTo>
                  <a:cubicBezTo>
                    <a:pt x="1739" y="122"/>
                    <a:pt x="2178" y="286"/>
                    <a:pt x="2571" y="324"/>
                  </a:cubicBezTo>
                  <a:cubicBezTo>
                    <a:pt x="2601" y="324"/>
                    <a:pt x="2601" y="294"/>
                    <a:pt x="2571" y="294"/>
                  </a:cubicBezTo>
                  <a:cubicBezTo>
                    <a:pt x="2223" y="147"/>
                    <a:pt x="1786" y="0"/>
                    <a:pt x="137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80"/>
            <p:cNvSpPr/>
            <p:nvPr/>
          </p:nvSpPr>
          <p:spPr>
            <a:xfrm>
              <a:off x="3509575" y="4611325"/>
              <a:ext cx="36200" cy="18225"/>
            </a:xfrm>
            <a:custGeom>
              <a:avLst/>
              <a:gdLst/>
              <a:ahLst/>
              <a:cxnLst/>
              <a:rect l="l" t="t" r="r" b="b"/>
              <a:pathLst>
                <a:path w="1448" h="729" extrusionOk="0">
                  <a:moveTo>
                    <a:pt x="927" y="0"/>
                  </a:moveTo>
                  <a:cubicBezTo>
                    <a:pt x="575" y="0"/>
                    <a:pt x="229" y="288"/>
                    <a:pt x="23" y="618"/>
                  </a:cubicBezTo>
                  <a:cubicBezTo>
                    <a:pt x="0" y="664"/>
                    <a:pt x="48" y="729"/>
                    <a:pt x="100" y="729"/>
                  </a:cubicBezTo>
                  <a:cubicBezTo>
                    <a:pt x="115" y="729"/>
                    <a:pt x="131" y="723"/>
                    <a:pt x="145" y="709"/>
                  </a:cubicBezTo>
                  <a:cubicBezTo>
                    <a:pt x="297" y="557"/>
                    <a:pt x="418" y="374"/>
                    <a:pt x="601" y="253"/>
                  </a:cubicBezTo>
                  <a:cubicBezTo>
                    <a:pt x="709" y="181"/>
                    <a:pt x="807" y="152"/>
                    <a:pt x="903" y="152"/>
                  </a:cubicBezTo>
                  <a:cubicBezTo>
                    <a:pt x="1051" y="152"/>
                    <a:pt x="1195" y="221"/>
                    <a:pt x="1361" y="314"/>
                  </a:cubicBezTo>
                  <a:cubicBezTo>
                    <a:pt x="1365" y="318"/>
                    <a:pt x="1370" y="320"/>
                    <a:pt x="1375" y="320"/>
                  </a:cubicBezTo>
                  <a:cubicBezTo>
                    <a:pt x="1406" y="320"/>
                    <a:pt x="1448" y="249"/>
                    <a:pt x="1422" y="222"/>
                  </a:cubicBezTo>
                  <a:cubicBezTo>
                    <a:pt x="1265" y="66"/>
                    <a:pt x="1095" y="0"/>
                    <a:pt x="92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p80"/>
            <p:cNvSpPr/>
            <p:nvPr/>
          </p:nvSpPr>
          <p:spPr>
            <a:xfrm>
              <a:off x="3058775" y="4302825"/>
              <a:ext cx="468125" cy="447300"/>
            </a:xfrm>
            <a:custGeom>
              <a:avLst/>
              <a:gdLst/>
              <a:ahLst/>
              <a:cxnLst/>
              <a:rect l="l" t="t" r="r" b="b"/>
              <a:pathLst>
                <a:path w="18725" h="17892" extrusionOk="0">
                  <a:moveTo>
                    <a:pt x="7210" y="1"/>
                  </a:moveTo>
                  <a:cubicBezTo>
                    <a:pt x="4011" y="1"/>
                    <a:pt x="1098" y="1811"/>
                    <a:pt x="487" y="8003"/>
                  </a:cubicBezTo>
                  <a:cubicBezTo>
                    <a:pt x="487" y="8003"/>
                    <a:pt x="0" y="11255"/>
                    <a:pt x="578" y="12988"/>
                  </a:cubicBezTo>
                  <a:cubicBezTo>
                    <a:pt x="1155" y="14690"/>
                    <a:pt x="3587" y="16818"/>
                    <a:pt x="7052" y="17578"/>
                  </a:cubicBezTo>
                  <a:cubicBezTo>
                    <a:pt x="7990" y="17783"/>
                    <a:pt x="9027" y="17891"/>
                    <a:pt x="10067" y="17891"/>
                  </a:cubicBezTo>
                  <a:cubicBezTo>
                    <a:pt x="12868" y="17891"/>
                    <a:pt x="15698" y="17110"/>
                    <a:pt x="16718" y="15359"/>
                  </a:cubicBezTo>
                  <a:cubicBezTo>
                    <a:pt x="18086" y="12958"/>
                    <a:pt x="18724" y="11225"/>
                    <a:pt x="18724" y="8611"/>
                  </a:cubicBezTo>
                  <a:cubicBezTo>
                    <a:pt x="18724" y="5997"/>
                    <a:pt x="18724" y="4812"/>
                    <a:pt x="16444" y="3353"/>
                  </a:cubicBezTo>
                  <a:cubicBezTo>
                    <a:pt x="15223" y="2560"/>
                    <a:pt x="11014" y="1"/>
                    <a:pt x="721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p80"/>
            <p:cNvSpPr/>
            <p:nvPr/>
          </p:nvSpPr>
          <p:spPr>
            <a:xfrm>
              <a:off x="3168200" y="4531700"/>
              <a:ext cx="28125" cy="31300"/>
            </a:xfrm>
            <a:custGeom>
              <a:avLst/>
              <a:gdLst/>
              <a:ahLst/>
              <a:cxnLst/>
              <a:rect l="l" t="t" r="r" b="b"/>
              <a:pathLst>
                <a:path w="1125" h="1252" extrusionOk="0">
                  <a:moveTo>
                    <a:pt x="592" y="1"/>
                  </a:moveTo>
                  <a:cubicBezTo>
                    <a:pt x="335" y="1"/>
                    <a:pt x="90" y="235"/>
                    <a:pt x="61" y="550"/>
                  </a:cubicBezTo>
                  <a:cubicBezTo>
                    <a:pt x="0" y="915"/>
                    <a:pt x="213" y="1219"/>
                    <a:pt x="487" y="1249"/>
                  </a:cubicBezTo>
                  <a:cubicBezTo>
                    <a:pt x="504" y="1251"/>
                    <a:pt x="521" y="1252"/>
                    <a:pt x="538" y="1252"/>
                  </a:cubicBezTo>
                  <a:cubicBezTo>
                    <a:pt x="818" y="1252"/>
                    <a:pt x="1037" y="1018"/>
                    <a:pt x="1095" y="702"/>
                  </a:cubicBezTo>
                  <a:cubicBezTo>
                    <a:pt x="1125" y="337"/>
                    <a:pt x="943" y="34"/>
                    <a:pt x="639" y="3"/>
                  </a:cubicBezTo>
                  <a:cubicBezTo>
                    <a:pt x="623" y="1"/>
                    <a:pt x="608" y="1"/>
                    <a:pt x="59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80"/>
            <p:cNvSpPr/>
            <p:nvPr/>
          </p:nvSpPr>
          <p:spPr>
            <a:xfrm>
              <a:off x="3381725" y="4558300"/>
              <a:ext cx="28150" cy="31300"/>
            </a:xfrm>
            <a:custGeom>
              <a:avLst/>
              <a:gdLst/>
              <a:ahLst/>
              <a:cxnLst/>
              <a:rect l="l" t="t" r="r" b="b"/>
              <a:pathLst>
                <a:path w="1126" h="1252" extrusionOk="0">
                  <a:moveTo>
                    <a:pt x="588" y="0"/>
                  </a:moveTo>
                  <a:cubicBezTo>
                    <a:pt x="308" y="0"/>
                    <a:pt x="88" y="235"/>
                    <a:pt x="31" y="550"/>
                  </a:cubicBezTo>
                  <a:cubicBezTo>
                    <a:pt x="0" y="915"/>
                    <a:pt x="183" y="1219"/>
                    <a:pt x="487" y="1249"/>
                  </a:cubicBezTo>
                  <a:cubicBezTo>
                    <a:pt x="502" y="1251"/>
                    <a:pt x="518" y="1252"/>
                    <a:pt x="533" y="1252"/>
                  </a:cubicBezTo>
                  <a:cubicBezTo>
                    <a:pt x="790" y="1252"/>
                    <a:pt x="1036" y="1016"/>
                    <a:pt x="1064" y="672"/>
                  </a:cubicBezTo>
                  <a:cubicBezTo>
                    <a:pt x="1125" y="337"/>
                    <a:pt x="912" y="33"/>
                    <a:pt x="639" y="3"/>
                  </a:cubicBezTo>
                  <a:cubicBezTo>
                    <a:pt x="622" y="1"/>
                    <a:pt x="605" y="0"/>
                    <a:pt x="58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80"/>
            <p:cNvSpPr/>
            <p:nvPr/>
          </p:nvSpPr>
          <p:spPr>
            <a:xfrm>
              <a:off x="3274575" y="4529675"/>
              <a:ext cx="31175" cy="57575"/>
            </a:xfrm>
            <a:custGeom>
              <a:avLst/>
              <a:gdLst/>
              <a:ahLst/>
              <a:cxnLst/>
              <a:rect l="l" t="t" r="r" b="b"/>
              <a:pathLst>
                <a:path w="1247" h="2303" extrusionOk="0">
                  <a:moveTo>
                    <a:pt x="445" y="1"/>
                  </a:moveTo>
                  <a:cubicBezTo>
                    <a:pt x="434" y="1"/>
                    <a:pt x="426" y="8"/>
                    <a:pt x="426" y="23"/>
                  </a:cubicBezTo>
                  <a:cubicBezTo>
                    <a:pt x="305" y="236"/>
                    <a:pt x="274" y="479"/>
                    <a:pt x="183" y="722"/>
                  </a:cubicBezTo>
                  <a:cubicBezTo>
                    <a:pt x="122" y="935"/>
                    <a:pt x="1" y="1209"/>
                    <a:pt x="61" y="1422"/>
                  </a:cubicBezTo>
                  <a:cubicBezTo>
                    <a:pt x="92" y="1574"/>
                    <a:pt x="183" y="1726"/>
                    <a:pt x="335" y="1726"/>
                  </a:cubicBezTo>
                  <a:cubicBezTo>
                    <a:pt x="353" y="1734"/>
                    <a:pt x="371" y="1738"/>
                    <a:pt x="388" y="1738"/>
                  </a:cubicBezTo>
                  <a:cubicBezTo>
                    <a:pt x="431" y="1738"/>
                    <a:pt x="474" y="1717"/>
                    <a:pt x="517" y="1695"/>
                  </a:cubicBezTo>
                  <a:cubicBezTo>
                    <a:pt x="548" y="1695"/>
                    <a:pt x="609" y="1634"/>
                    <a:pt x="639" y="1634"/>
                  </a:cubicBezTo>
                  <a:cubicBezTo>
                    <a:pt x="666" y="1607"/>
                    <a:pt x="691" y="1593"/>
                    <a:pt x="713" y="1593"/>
                  </a:cubicBezTo>
                  <a:cubicBezTo>
                    <a:pt x="764" y="1593"/>
                    <a:pt x="800" y="1668"/>
                    <a:pt x="821" y="1817"/>
                  </a:cubicBezTo>
                  <a:cubicBezTo>
                    <a:pt x="1004" y="1999"/>
                    <a:pt x="973" y="2090"/>
                    <a:pt x="700" y="2121"/>
                  </a:cubicBezTo>
                  <a:cubicBezTo>
                    <a:pt x="609" y="2151"/>
                    <a:pt x="639" y="2303"/>
                    <a:pt x="761" y="2303"/>
                  </a:cubicBezTo>
                  <a:cubicBezTo>
                    <a:pt x="1004" y="2242"/>
                    <a:pt x="1247" y="2029"/>
                    <a:pt x="1217" y="1756"/>
                  </a:cubicBezTo>
                  <a:cubicBezTo>
                    <a:pt x="1217" y="1561"/>
                    <a:pt x="1064" y="1418"/>
                    <a:pt x="875" y="1418"/>
                  </a:cubicBezTo>
                  <a:cubicBezTo>
                    <a:pt x="858" y="1418"/>
                    <a:pt x="840" y="1419"/>
                    <a:pt x="821" y="1422"/>
                  </a:cubicBezTo>
                  <a:cubicBezTo>
                    <a:pt x="700" y="1422"/>
                    <a:pt x="639" y="1513"/>
                    <a:pt x="517" y="1543"/>
                  </a:cubicBezTo>
                  <a:cubicBezTo>
                    <a:pt x="477" y="1552"/>
                    <a:pt x="442" y="1556"/>
                    <a:pt x="410" y="1556"/>
                  </a:cubicBezTo>
                  <a:cubicBezTo>
                    <a:pt x="104" y="1556"/>
                    <a:pt x="161" y="1186"/>
                    <a:pt x="244" y="966"/>
                  </a:cubicBezTo>
                  <a:cubicBezTo>
                    <a:pt x="335" y="692"/>
                    <a:pt x="578" y="297"/>
                    <a:pt x="487" y="23"/>
                  </a:cubicBezTo>
                  <a:cubicBezTo>
                    <a:pt x="472" y="8"/>
                    <a:pt x="457" y="1"/>
                    <a:pt x="44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80"/>
            <p:cNvSpPr/>
            <p:nvPr/>
          </p:nvSpPr>
          <p:spPr>
            <a:xfrm>
              <a:off x="3249500" y="4611725"/>
              <a:ext cx="68675" cy="52275"/>
            </a:xfrm>
            <a:custGeom>
              <a:avLst/>
              <a:gdLst/>
              <a:ahLst/>
              <a:cxnLst/>
              <a:rect l="l" t="t" r="r" b="b"/>
              <a:pathLst>
                <a:path w="2747" h="2091" extrusionOk="0">
                  <a:moveTo>
                    <a:pt x="383" y="1"/>
                  </a:moveTo>
                  <a:cubicBezTo>
                    <a:pt x="302" y="1"/>
                    <a:pt x="221" y="47"/>
                    <a:pt x="153" y="176"/>
                  </a:cubicBezTo>
                  <a:cubicBezTo>
                    <a:pt x="92" y="328"/>
                    <a:pt x="31" y="480"/>
                    <a:pt x="1" y="693"/>
                  </a:cubicBezTo>
                  <a:cubicBezTo>
                    <a:pt x="669" y="1088"/>
                    <a:pt x="1399" y="1544"/>
                    <a:pt x="1976" y="2091"/>
                  </a:cubicBezTo>
                  <a:cubicBezTo>
                    <a:pt x="2493" y="1878"/>
                    <a:pt x="2675" y="1331"/>
                    <a:pt x="2706" y="1027"/>
                  </a:cubicBezTo>
                  <a:cubicBezTo>
                    <a:pt x="2746" y="703"/>
                    <a:pt x="2638" y="608"/>
                    <a:pt x="2535" y="608"/>
                  </a:cubicBezTo>
                  <a:cubicBezTo>
                    <a:pt x="2483" y="608"/>
                    <a:pt x="2432" y="632"/>
                    <a:pt x="2402" y="662"/>
                  </a:cubicBezTo>
                  <a:cubicBezTo>
                    <a:pt x="2183" y="868"/>
                    <a:pt x="1894" y="981"/>
                    <a:pt x="1619" y="981"/>
                  </a:cubicBezTo>
                  <a:cubicBezTo>
                    <a:pt x="1244" y="981"/>
                    <a:pt x="896" y="771"/>
                    <a:pt x="791" y="298"/>
                  </a:cubicBezTo>
                  <a:cubicBezTo>
                    <a:pt x="791" y="298"/>
                    <a:pt x="588" y="1"/>
                    <a:pt x="383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p80"/>
            <p:cNvSpPr/>
            <p:nvPr/>
          </p:nvSpPr>
          <p:spPr>
            <a:xfrm>
              <a:off x="3248750" y="4629025"/>
              <a:ext cx="50175" cy="37375"/>
            </a:xfrm>
            <a:custGeom>
              <a:avLst/>
              <a:gdLst/>
              <a:ahLst/>
              <a:cxnLst/>
              <a:rect l="l" t="t" r="r" b="b"/>
              <a:pathLst>
                <a:path w="2007" h="1495" extrusionOk="0">
                  <a:moveTo>
                    <a:pt x="61" y="1"/>
                  </a:moveTo>
                  <a:lnTo>
                    <a:pt x="61" y="1"/>
                  </a:lnTo>
                  <a:cubicBezTo>
                    <a:pt x="0" y="487"/>
                    <a:pt x="122" y="1065"/>
                    <a:pt x="851" y="1338"/>
                  </a:cubicBezTo>
                  <a:cubicBezTo>
                    <a:pt x="1106" y="1449"/>
                    <a:pt x="1335" y="1494"/>
                    <a:pt x="1535" y="1494"/>
                  </a:cubicBezTo>
                  <a:cubicBezTo>
                    <a:pt x="1718" y="1494"/>
                    <a:pt x="1876" y="1457"/>
                    <a:pt x="2006" y="1399"/>
                  </a:cubicBezTo>
                  <a:cubicBezTo>
                    <a:pt x="1429" y="852"/>
                    <a:pt x="699" y="396"/>
                    <a:pt x="61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p80"/>
            <p:cNvSpPr/>
            <p:nvPr/>
          </p:nvSpPr>
          <p:spPr>
            <a:xfrm>
              <a:off x="3136475" y="4455475"/>
              <a:ext cx="46950" cy="26450"/>
            </a:xfrm>
            <a:custGeom>
              <a:avLst/>
              <a:gdLst/>
              <a:ahLst/>
              <a:cxnLst/>
              <a:rect l="l" t="t" r="r" b="b"/>
              <a:pathLst>
                <a:path w="1878" h="1058" extrusionOk="0">
                  <a:moveTo>
                    <a:pt x="1622" y="1"/>
                  </a:moveTo>
                  <a:cubicBezTo>
                    <a:pt x="1017" y="1"/>
                    <a:pt x="190" y="430"/>
                    <a:pt x="23" y="985"/>
                  </a:cubicBezTo>
                  <a:cubicBezTo>
                    <a:pt x="1" y="1030"/>
                    <a:pt x="27" y="1058"/>
                    <a:pt x="55" y="1058"/>
                  </a:cubicBezTo>
                  <a:cubicBezTo>
                    <a:pt x="65" y="1058"/>
                    <a:pt x="76" y="1054"/>
                    <a:pt x="84" y="1046"/>
                  </a:cubicBezTo>
                  <a:cubicBezTo>
                    <a:pt x="570" y="499"/>
                    <a:pt x="1057" y="225"/>
                    <a:pt x="1786" y="165"/>
                  </a:cubicBezTo>
                  <a:cubicBezTo>
                    <a:pt x="1847" y="165"/>
                    <a:pt x="1877" y="43"/>
                    <a:pt x="1786" y="13"/>
                  </a:cubicBezTo>
                  <a:cubicBezTo>
                    <a:pt x="1734" y="5"/>
                    <a:pt x="1679" y="1"/>
                    <a:pt x="162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80"/>
            <p:cNvSpPr/>
            <p:nvPr/>
          </p:nvSpPr>
          <p:spPr>
            <a:xfrm>
              <a:off x="3399200" y="4478425"/>
              <a:ext cx="44950" cy="25425"/>
            </a:xfrm>
            <a:custGeom>
              <a:avLst/>
              <a:gdLst/>
              <a:ahLst/>
              <a:cxnLst/>
              <a:rect l="l" t="t" r="r" b="b"/>
              <a:pathLst>
                <a:path w="1798" h="1017" extrusionOk="0">
                  <a:moveTo>
                    <a:pt x="175" y="1"/>
                  </a:moveTo>
                  <a:cubicBezTo>
                    <a:pt x="136" y="1"/>
                    <a:pt x="98" y="3"/>
                    <a:pt x="61" y="6"/>
                  </a:cubicBezTo>
                  <a:cubicBezTo>
                    <a:pt x="1" y="6"/>
                    <a:pt x="1" y="67"/>
                    <a:pt x="31" y="98"/>
                  </a:cubicBezTo>
                  <a:cubicBezTo>
                    <a:pt x="608" y="310"/>
                    <a:pt x="1186" y="462"/>
                    <a:pt x="1581" y="979"/>
                  </a:cubicBezTo>
                  <a:cubicBezTo>
                    <a:pt x="1599" y="1006"/>
                    <a:pt x="1627" y="1017"/>
                    <a:pt x="1656" y="1017"/>
                  </a:cubicBezTo>
                  <a:cubicBezTo>
                    <a:pt x="1725" y="1017"/>
                    <a:pt x="1798" y="952"/>
                    <a:pt x="1733" y="888"/>
                  </a:cubicBezTo>
                  <a:cubicBezTo>
                    <a:pt x="1449" y="404"/>
                    <a:pt x="738" y="1"/>
                    <a:pt x="17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80"/>
            <p:cNvSpPr/>
            <p:nvPr/>
          </p:nvSpPr>
          <p:spPr>
            <a:xfrm>
              <a:off x="3118050" y="4584575"/>
              <a:ext cx="91200" cy="81950"/>
            </a:xfrm>
            <a:custGeom>
              <a:avLst/>
              <a:gdLst/>
              <a:ahLst/>
              <a:cxnLst/>
              <a:rect l="l" t="t" r="r" b="b"/>
              <a:pathLst>
                <a:path w="3648" h="3278" extrusionOk="0">
                  <a:moveTo>
                    <a:pt x="1776" y="1"/>
                  </a:moveTo>
                  <a:cubicBezTo>
                    <a:pt x="929" y="1"/>
                    <a:pt x="203" y="605"/>
                    <a:pt x="91" y="1414"/>
                  </a:cubicBezTo>
                  <a:cubicBezTo>
                    <a:pt x="0" y="2326"/>
                    <a:pt x="669" y="3147"/>
                    <a:pt x="1611" y="3268"/>
                  </a:cubicBezTo>
                  <a:cubicBezTo>
                    <a:pt x="1676" y="3274"/>
                    <a:pt x="1740" y="3277"/>
                    <a:pt x="1803" y="3277"/>
                  </a:cubicBezTo>
                  <a:cubicBezTo>
                    <a:pt x="2694" y="3277"/>
                    <a:pt x="3441" y="2691"/>
                    <a:pt x="3526" y="1840"/>
                  </a:cubicBezTo>
                  <a:cubicBezTo>
                    <a:pt x="3648" y="958"/>
                    <a:pt x="2979" y="137"/>
                    <a:pt x="2006" y="16"/>
                  </a:cubicBezTo>
                  <a:cubicBezTo>
                    <a:pt x="1929" y="6"/>
                    <a:pt x="1852" y="1"/>
                    <a:pt x="177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80"/>
            <p:cNvSpPr/>
            <p:nvPr/>
          </p:nvSpPr>
          <p:spPr>
            <a:xfrm>
              <a:off x="3352850" y="4613600"/>
              <a:ext cx="91975" cy="81950"/>
            </a:xfrm>
            <a:custGeom>
              <a:avLst/>
              <a:gdLst/>
              <a:ahLst/>
              <a:cxnLst/>
              <a:rect l="l" t="t" r="r" b="b"/>
              <a:pathLst>
                <a:path w="3679" h="3278" extrusionOk="0">
                  <a:moveTo>
                    <a:pt x="1850" y="1"/>
                  </a:moveTo>
                  <a:cubicBezTo>
                    <a:pt x="985" y="1"/>
                    <a:pt x="236" y="587"/>
                    <a:pt x="122" y="1438"/>
                  </a:cubicBezTo>
                  <a:cubicBezTo>
                    <a:pt x="0" y="2320"/>
                    <a:pt x="700" y="3141"/>
                    <a:pt x="1642" y="3262"/>
                  </a:cubicBezTo>
                  <a:cubicBezTo>
                    <a:pt x="1719" y="3272"/>
                    <a:pt x="1797" y="3277"/>
                    <a:pt x="1873" y="3277"/>
                  </a:cubicBezTo>
                  <a:cubicBezTo>
                    <a:pt x="2724" y="3277"/>
                    <a:pt x="3473" y="2673"/>
                    <a:pt x="3557" y="1864"/>
                  </a:cubicBezTo>
                  <a:cubicBezTo>
                    <a:pt x="3678" y="952"/>
                    <a:pt x="2979" y="131"/>
                    <a:pt x="2037" y="10"/>
                  </a:cubicBezTo>
                  <a:cubicBezTo>
                    <a:pt x="1974" y="4"/>
                    <a:pt x="1912" y="1"/>
                    <a:pt x="185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80"/>
            <p:cNvSpPr/>
            <p:nvPr/>
          </p:nvSpPr>
          <p:spPr>
            <a:xfrm>
              <a:off x="3042050" y="4325825"/>
              <a:ext cx="538025" cy="239875"/>
            </a:xfrm>
            <a:custGeom>
              <a:avLst/>
              <a:gdLst/>
              <a:ahLst/>
              <a:cxnLst/>
              <a:rect l="l" t="t" r="r" b="b"/>
              <a:pathLst>
                <a:path w="21521" h="9595" extrusionOk="0">
                  <a:moveTo>
                    <a:pt x="3010" y="1"/>
                  </a:moveTo>
                  <a:cubicBezTo>
                    <a:pt x="1824" y="2189"/>
                    <a:pt x="1520" y="4864"/>
                    <a:pt x="1" y="6992"/>
                  </a:cubicBezTo>
                  <a:cubicBezTo>
                    <a:pt x="791" y="7265"/>
                    <a:pt x="1338" y="7721"/>
                    <a:pt x="1338" y="7721"/>
                  </a:cubicBezTo>
                  <a:cubicBezTo>
                    <a:pt x="3253" y="7600"/>
                    <a:pt x="3709" y="1156"/>
                    <a:pt x="3709" y="1156"/>
                  </a:cubicBezTo>
                  <a:cubicBezTo>
                    <a:pt x="3709" y="1156"/>
                    <a:pt x="7448" y="4348"/>
                    <a:pt x="9514" y="4773"/>
                  </a:cubicBezTo>
                  <a:cubicBezTo>
                    <a:pt x="9725" y="4820"/>
                    <a:pt x="9921" y="4840"/>
                    <a:pt x="10102" y="4840"/>
                  </a:cubicBezTo>
                  <a:cubicBezTo>
                    <a:pt x="11693" y="4840"/>
                    <a:pt x="12159" y="3223"/>
                    <a:pt x="12159" y="3223"/>
                  </a:cubicBezTo>
                  <a:cubicBezTo>
                    <a:pt x="12159" y="3223"/>
                    <a:pt x="12797" y="4712"/>
                    <a:pt x="14317" y="5047"/>
                  </a:cubicBezTo>
                  <a:cubicBezTo>
                    <a:pt x="14455" y="5077"/>
                    <a:pt x="14581" y="5091"/>
                    <a:pt x="14697" y="5091"/>
                  </a:cubicBezTo>
                  <a:cubicBezTo>
                    <a:pt x="15853" y="5091"/>
                    <a:pt x="15928" y="3709"/>
                    <a:pt x="15928" y="3709"/>
                  </a:cubicBezTo>
                  <a:cubicBezTo>
                    <a:pt x="16681" y="4964"/>
                    <a:pt x="17319" y="5287"/>
                    <a:pt x="17776" y="5287"/>
                  </a:cubicBezTo>
                  <a:cubicBezTo>
                    <a:pt x="18261" y="5287"/>
                    <a:pt x="18542" y="4925"/>
                    <a:pt x="18542" y="4925"/>
                  </a:cubicBezTo>
                  <a:lnTo>
                    <a:pt x="18542" y="4925"/>
                  </a:lnTo>
                  <a:cubicBezTo>
                    <a:pt x="18542" y="4925"/>
                    <a:pt x="18025" y="9211"/>
                    <a:pt x="19454" y="9545"/>
                  </a:cubicBezTo>
                  <a:cubicBezTo>
                    <a:pt x="19604" y="9580"/>
                    <a:pt x="19740" y="9595"/>
                    <a:pt x="19865" y="9595"/>
                  </a:cubicBezTo>
                  <a:cubicBezTo>
                    <a:pt x="20948" y="9595"/>
                    <a:pt x="21095" y="8421"/>
                    <a:pt x="21095" y="8421"/>
                  </a:cubicBezTo>
                  <a:cubicBezTo>
                    <a:pt x="21206" y="8465"/>
                    <a:pt x="21318" y="8493"/>
                    <a:pt x="21417" y="8493"/>
                  </a:cubicBezTo>
                  <a:cubicBezTo>
                    <a:pt x="21453" y="8493"/>
                    <a:pt x="21488" y="8489"/>
                    <a:pt x="21521" y="8481"/>
                  </a:cubicBezTo>
                  <a:cubicBezTo>
                    <a:pt x="20305" y="7296"/>
                    <a:pt x="20123" y="4986"/>
                    <a:pt x="20123" y="2949"/>
                  </a:cubicBezTo>
                  <a:cubicBezTo>
                    <a:pt x="19822" y="3488"/>
                    <a:pt x="19419" y="3686"/>
                    <a:pt x="18995" y="3686"/>
                  </a:cubicBezTo>
                  <a:cubicBezTo>
                    <a:pt x="18389" y="3686"/>
                    <a:pt x="17743" y="3282"/>
                    <a:pt x="17296" y="2889"/>
                  </a:cubicBezTo>
                  <a:cubicBezTo>
                    <a:pt x="17083" y="2311"/>
                    <a:pt x="16293" y="1916"/>
                    <a:pt x="16384" y="1095"/>
                  </a:cubicBezTo>
                  <a:lnTo>
                    <a:pt x="16384" y="1095"/>
                  </a:lnTo>
                  <a:cubicBezTo>
                    <a:pt x="16255" y="2250"/>
                    <a:pt x="15477" y="3752"/>
                    <a:pt x="14432" y="3752"/>
                  </a:cubicBezTo>
                  <a:cubicBezTo>
                    <a:pt x="14240" y="3752"/>
                    <a:pt x="14039" y="3701"/>
                    <a:pt x="13831" y="3588"/>
                  </a:cubicBezTo>
                  <a:cubicBezTo>
                    <a:pt x="13071" y="2919"/>
                    <a:pt x="12645" y="1733"/>
                    <a:pt x="11916" y="822"/>
                  </a:cubicBezTo>
                  <a:cubicBezTo>
                    <a:pt x="11392" y="2637"/>
                    <a:pt x="10426" y="3282"/>
                    <a:pt x="9291" y="3282"/>
                  </a:cubicBezTo>
                  <a:cubicBezTo>
                    <a:pt x="7197" y="3282"/>
                    <a:pt x="4528" y="1085"/>
                    <a:pt x="3010" y="1"/>
                  </a:cubicBezTo>
                  <a:close/>
                </a:path>
              </a:pathLst>
            </a:custGeom>
            <a:solidFill>
              <a:srgbClr val="F059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80"/>
            <p:cNvSpPr/>
            <p:nvPr/>
          </p:nvSpPr>
          <p:spPr>
            <a:xfrm>
              <a:off x="2988850" y="4224400"/>
              <a:ext cx="650500" cy="313475"/>
            </a:xfrm>
            <a:custGeom>
              <a:avLst/>
              <a:gdLst/>
              <a:ahLst/>
              <a:cxnLst/>
              <a:rect l="l" t="t" r="r" b="b"/>
              <a:pathLst>
                <a:path w="26020" h="12539" extrusionOk="0">
                  <a:moveTo>
                    <a:pt x="5466" y="1"/>
                  </a:moveTo>
                  <a:cubicBezTo>
                    <a:pt x="4493" y="1"/>
                    <a:pt x="4773" y="2690"/>
                    <a:pt x="4773" y="2690"/>
                  </a:cubicBezTo>
                  <a:cubicBezTo>
                    <a:pt x="4773" y="2690"/>
                    <a:pt x="4049" y="1242"/>
                    <a:pt x="3340" y="1242"/>
                  </a:cubicBezTo>
                  <a:cubicBezTo>
                    <a:pt x="3154" y="1242"/>
                    <a:pt x="2968" y="1343"/>
                    <a:pt x="2797" y="1596"/>
                  </a:cubicBezTo>
                  <a:cubicBezTo>
                    <a:pt x="1916" y="2812"/>
                    <a:pt x="3983" y="4332"/>
                    <a:pt x="3983" y="4332"/>
                  </a:cubicBezTo>
                  <a:cubicBezTo>
                    <a:pt x="3783" y="4396"/>
                    <a:pt x="3639" y="4418"/>
                    <a:pt x="3528" y="4418"/>
                  </a:cubicBezTo>
                  <a:cubicBezTo>
                    <a:pt x="3285" y="4418"/>
                    <a:pt x="3195" y="4313"/>
                    <a:pt x="3013" y="4313"/>
                  </a:cubicBezTo>
                  <a:cubicBezTo>
                    <a:pt x="2884" y="4313"/>
                    <a:pt x="2710" y="4366"/>
                    <a:pt x="2402" y="4544"/>
                  </a:cubicBezTo>
                  <a:cubicBezTo>
                    <a:pt x="700" y="5790"/>
                    <a:pt x="1581" y="8070"/>
                    <a:pt x="1581" y="8070"/>
                  </a:cubicBezTo>
                  <a:cubicBezTo>
                    <a:pt x="1" y="9286"/>
                    <a:pt x="1247" y="10897"/>
                    <a:pt x="1247" y="10897"/>
                  </a:cubicBezTo>
                  <a:cubicBezTo>
                    <a:pt x="1551" y="10897"/>
                    <a:pt x="1855" y="10958"/>
                    <a:pt x="2129" y="11049"/>
                  </a:cubicBezTo>
                  <a:cubicBezTo>
                    <a:pt x="3648" y="8952"/>
                    <a:pt x="3952" y="6246"/>
                    <a:pt x="5138" y="4058"/>
                  </a:cubicBezTo>
                  <a:cubicBezTo>
                    <a:pt x="6656" y="5142"/>
                    <a:pt x="9338" y="7339"/>
                    <a:pt x="11433" y="7339"/>
                  </a:cubicBezTo>
                  <a:cubicBezTo>
                    <a:pt x="12568" y="7339"/>
                    <a:pt x="13531" y="6694"/>
                    <a:pt x="14044" y="4879"/>
                  </a:cubicBezTo>
                  <a:cubicBezTo>
                    <a:pt x="14773" y="5790"/>
                    <a:pt x="15199" y="6976"/>
                    <a:pt x="15959" y="7645"/>
                  </a:cubicBezTo>
                  <a:cubicBezTo>
                    <a:pt x="16167" y="7758"/>
                    <a:pt x="16368" y="7809"/>
                    <a:pt x="16560" y="7809"/>
                  </a:cubicBezTo>
                  <a:cubicBezTo>
                    <a:pt x="17605" y="7809"/>
                    <a:pt x="18383" y="6307"/>
                    <a:pt x="18512" y="5152"/>
                  </a:cubicBezTo>
                  <a:lnTo>
                    <a:pt x="18512" y="5152"/>
                  </a:lnTo>
                  <a:cubicBezTo>
                    <a:pt x="18421" y="5973"/>
                    <a:pt x="19211" y="6368"/>
                    <a:pt x="19424" y="6946"/>
                  </a:cubicBezTo>
                  <a:cubicBezTo>
                    <a:pt x="19871" y="7339"/>
                    <a:pt x="20517" y="7743"/>
                    <a:pt x="21123" y="7743"/>
                  </a:cubicBezTo>
                  <a:cubicBezTo>
                    <a:pt x="21547" y="7743"/>
                    <a:pt x="21950" y="7545"/>
                    <a:pt x="22251" y="7006"/>
                  </a:cubicBezTo>
                  <a:cubicBezTo>
                    <a:pt x="22251" y="9043"/>
                    <a:pt x="22433" y="11353"/>
                    <a:pt x="23649" y="12538"/>
                  </a:cubicBezTo>
                  <a:cubicBezTo>
                    <a:pt x="24105" y="12447"/>
                    <a:pt x="24469" y="11991"/>
                    <a:pt x="24469" y="11991"/>
                  </a:cubicBezTo>
                  <a:cubicBezTo>
                    <a:pt x="26020" y="9894"/>
                    <a:pt x="24409" y="9164"/>
                    <a:pt x="24409" y="9164"/>
                  </a:cubicBezTo>
                  <a:cubicBezTo>
                    <a:pt x="24865" y="6550"/>
                    <a:pt x="22555" y="6338"/>
                    <a:pt x="22555" y="6338"/>
                  </a:cubicBezTo>
                  <a:cubicBezTo>
                    <a:pt x="22284" y="3186"/>
                    <a:pt x="18661" y="2886"/>
                    <a:pt x="17296" y="2886"/>
                  </a:cubicBezTo>
                  <a:cubicBezTo>
                    <a:pt x="16975" y="2886"/>
                    <a:pt x="16779" y="2903"/>
                    <a:pt x="16779" y="2903"/>
                  </a:cubicBezTo>
                  <a:cubicBezTo>
                    <a:pt x="16779" y="2903"/>
                    <a:pt x="17691" y="1201"/>
                    <a:pt x="14013" y="593"/>
                  </a:cubicBezTo>
                  <a:cubicBezTo>
                    <a:pt x="13614" y="527"/>
                    <a:pt x="13204" y="497"/>
                    <a:pt x="12791" y="497"/>
                  </a:cubicBezTo>
                  <a:cubicBezTo>
                    <a:pt x="9404" y="497"/>
                    <a:pt x="5806" y="2477"/>
                    <a:pt x="5806" y="2477"/>
                  </a:cubicBezTo>
                  <a:cubicBezTo>
                    <a:pt x="5806" y="2477"/>
                    <a:pt x="6749" y="258"/>
                    <a:pt x="5594" y="15"/>
                  </a:cubicBezTo>
                  <a:cubicBezTo>
                    <a:pt x="5549" y="6"/>
                    <a:pt x="5506" y="1"/>
                    <a:pt x="5466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80"/>
            <p:cNvSpPr/>
            <p:nvPr/>
          </p:nvSpPr>
          <p:spPr>
            <a:xfrm>
              <a:off x="3195125" y="4262825"/>
              <a:ext cx="125075" cy="114075"/>
            </a:xfrm>
            <a:custGeom>
              <a:avLst/>
              <a:gdLst/>
              <a:ahLst/>
              <a:cxnLst/>
              <a:rect l="l" t="t" r="r" b="b"/>
              <a:pathLst>
                <a:path w="5003" h="4563" extrusionOk="0">
                  <a:moveTo>
                    <a:pt x="3965" y="0"/>
                  </a:moveTo>
                  <a:cubicBezTo>
                    <a:pt x="3884" y="0"/>
                    <a:pt x="3806" y="109"/>
                    <a:pt x="3878" y="180"/>
                  </a:cubicBezTo>
                  <a:cubicBezTo>
                    <a:pt x="4425" y="728"/>
                    <a:pt x="4546" y="1639"/>
                    <a:pt x="4577" y="2369"/>
                  </a:cubicBezTo>
                  <a:cubicBezTo>
                    <a:pt x="4602" y="3012"/>
                    <a:pt x="4284" y="3554"/>
                    <a:pt x="3707" y="3554"/>
                  </a:cubicBezTo>
                  <a:cubicBezTo>
                    <a:pt x="3575" y="3554"/>
                    <a:pt x="3429" y="3526"/>
                    <a:pt x="3270" y="3463"/>
                  </a:cubicBezTo>
                  <a:cubicBezTo>
                    <a:pt x="2814" y="3250"/>
                    <a:pt x="2449" y="2825"/>
                    <a:pt x="2236" y="2369"/>
                  </a:cubicBezTo>
                  <a:cubicBezTo>
                    <a:pt x="2226" y="2337"/>
                    <a:pt x="2200" y="2324"/>
                    <a:pt x="2173" y="2324"/>
                  </a:cubicBezTo>
                  <a:cubicBezTo>
                    <a:pt x="2122" y="2324"/>
                    <a:pt x="2065" y="2370"/>
                    <a:pt x="2084" y="2430"/>
                  </a:cubicBezTo>
                  <a:cubicBezTo>
                    <a:pt x="2206" y="2916"/>
                    <a:pt x="2236" y="3372"/>
                    <a:pt x="2176" y="3858"/>
                  </a:cubicBezTo>
                  <a:cubicBezTo>
                    <a:pt x="2094" y="4224"/>
                    <a:pt x="1893" y="4354"/>
                    <a:pt x="1659" y="4354"/>
                  </a:cubicBezTo>
                  <a:cubicBezTo>
                    <a:pt x="1368" y="4354"/>
                    <a:pt x="1027" y="4152"/>
                    <a:pt x="808" y="3950"/>
                  </a:cubicBezTo>
                  <a:cubicBezTo>
                    <a:pt x="443" y="3615"/>
                    <a:pt x="230" y="3129"/>
                    <a:pt x="139" y="2673"/>
                  </a:cubicBezTo>
                  <a:cubicBezTo>
                    <a:pt x="125" y="2632"/>
                    <a:pt x="93" y="2615"/>
                    <a:pt x="65" y="2615"/>
                  </a:cubicBezTo>
                  <a:cubicBezTo>
                    <a:pt x="30" y="2615"/>
                    <a:pt x="1" y="2640"/>
                    <a:pt x="18" y="2673"/>
                  </a:cubicBezTo>
                  <a:cubicBezTo>
                    <a:pt x="94" y="3309"/>
                    <a:pt x="788" y="4562"/>
                    <a:pt x="1564" y="4562"/>
                  </a:cubicBezTo>
                  <a:cubicBezTo>
                    <a:pt x="1715" y="4562"/>
                    <a:pt x="1870" y="4515"/>
                    <a:pt x="2024" y="4405"/>
                  </a:cubicBezTo>
                  <a:cubicBezTo>
                    <a:pt x="2297" y="4223"/>
                    <a:pt x="2358" y="3828"/>
                    <a:pt x="2388" y="3554"/>
                  </a:cubicBezTo>
                  <a:cubicBezTo>
                    <a:pt x="2388" y="3343"/>
                    <a:pt x="2388" y="3132"/>
                    <a:pt x="2369" y="2921"/>
                  </a:cubicBezTo>
                  <a:lnTo>
                    <a:pt x="2369" y="2921"/>
                  </a:lnTo>
                  <a:cubicBezTo>
                    <a:pt x="2375" y="2930"/>
                    <a:pt x="2382" y="2938"/>
                    <a:pt x="2388" y="2946"/>
                  </a:cubicBezTo>
                  <a:cubicBezTo>
                    <a:pt x="2721" y="3335"/>
                    <a:pt x="3313" y="3735"/>
                    <a:pt x="3828" y="3735"/>
                  </a:cubicBezTo>
                  <a:cubicBezTo>
                    <a:pt x="4160" y="3735"/>
                    <a:pt x="4459" y="3569"/>
                    <a:pt x="4638" y="3129"/>
                  </a:cubicBezTo>
                  <a:cubicBezTo>
                    <a:pt x="5002" y="2278"/>
                    <a:pt x="4698" y="667"/>
                    <a:pt x="4030" y="29"/>
                  </a:cubicBezTo>
                  <a:cubicBezTo>
                    <a:pt x="4010" y="9"/>
                    <a:pt x="3987" y="0"/>
                    <a:pt x="3965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80"/>
            <p:cNvSpPr/>
            <p:nvPr/>
          </p:nvSpPr>
          <p:spPr>
            <a:xfrm>
              <a:off x="3486600" y="437017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76" y="0"/>
                  </a:moveTo>
                  <a:cubicBezTo>
                    <a:pt x="42" y="0"/>
                    <a:pt x="0" y="15"/>
                    <a:pt x="0" y="51"/>
                  </a:cubicBezTo>
                  <a:cubicBezTo>
                    <a:pt x="122" y="902"/>
                    <a:pt x="243" y="2330"/>
                    <a:pt x="1186" y="2665"/>
                  </a:cubicBezTo>
                  <a:cubicBezTo>
                    <a:pt x="1266" y="2692"/>
                    <a:pt x="1343" y="2705"/>
                    <a:pt x="1418" y="2705"/>
                  </a:cubicBezTo>
                  <a:cubicBezTo>
                    <a:pt x="2163" y="2705"/>
                    <a:pt x="2622" y="1424"/>
                    <a:pt x="2705" y="871"/>
                  </a:cubicBezTo>
                  <a:cubicBezTo>
                    <a:pt x="2705" y="790"/>
                    <a:pt x="2651" y="736"/>
                    <a:pt x="2597" y="736"/>
                  </a:cubicBezTo>
                  <a:cubicBezTo>
                    <a:pt x="2570" y="736"/>
                    <a:pt x="2543" y="750"/>
                    <a:pt x="2523" y="780"/>
                  </a:cubicBezTo>
                  <a:cubicBezTo>
                    <a:pt x="2239" y="1292"/>
                    <a:pt x="2140" y="2469"/>
                    <a:pt x="1407" y="2469"/>
                  </a:cubicBezTo>
                  <a:cubicBezTo>
                    <a:pt x="1356" y="2469"/>
                    <a:pt x="1303" y="2464"/>
                    <a:pt x="1246" y="2452"/>
                  </a:cubicBezTo>
                  <a:cubicBezTo>
                    <a:pt x="365" y="2270"/>
                    <a:pt x="395" y="689"/>
                    <a:pt x="122" y="20"/>
                  </a:cubicBezTo>
                  <a:cubicBezTo>
                    <a:pt x="122" y="8"/>
                    <a:pt x="101" y="0"/>
                    <a:pt x="76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80"/>
            <p:cNvSpPr/>
            <p:nvPr/>
          </p:nvSpPr>
          <p:spPr>
            <a:xfrm>
              <a:off x="3039450" y="4408100"/>
              <a:ext cx="58100" cy="67475"/>
            </a:xfrm>
            <a:custGeom>
              <a:avLst/>
              <a:gdLst/>
              <a:ahLst/>
              <a:cxnLst/>
              <a:rect l="l" t="t" r="r" b="b"/>
              <a:pathLst>
                <a:path w="2324" h="2699" extrusionOk="0">
                  <a:moveTo>
                    <a:pt x="2006" y="0"/>
                  </a:moveTo>
                  <a:cubicBezTo>
                    <a:pt x="1958" y="0"/>
                    <a:pt x="1910" y="41"/>
                    <a:pt x="1928" y="114"/>
                  </a:cubicBezTo>
                  <a:cubicBezTo>
                    <a:pt x="2050" y="661"/>
                    <a:pt x="2050" y="1300"/>
                    <a:pt x="1928" y="1847"/>
                  </a:cubicBezTo>
                  <a:cubicBezTo>
                    <a:pt x="1847" y="2200"/>
                    <a:pt x="1619" y="2530"/>
                    <a:pt x="1267" y="2530"/>
                  </a:cubicBezTo>
                  <a:cubicBezTo>
                    <a:pt x="1226" y="2530"/>
                    <a:pt x="1183" y="2525"/>
                    <a:pt x="1138" y="2515"/>
                  </a:cubicBezTo>
                  <a:cubicBezTo>
                    <a:pt x="713" y="2424"/>
                    <a:pt x="409" y="1877"/>
                    <a:pt x="196" y="1543"/>
                  </a:cubicBezTo>
                  <a:cubicBezTo>
                    <a:pt x="178" y="1516"/>
                    <a:pt x="152" y="1505"/>
                    <a:pt x="127" y="1505"/>
                  </a:cubicBezTo>
                  <a:cubicBezTo>
                    <a:pt x="64" y="1505"/>
                    <a:pt x="1" y="1570"/>
                    <a:pt x="44" y="1634"/>
                  </a:cubicBezTo>
                  <a:cubicBezTo>
                    <a:pt x="315" y="2040"/>
                    <a:pt x="821" y="2699"/>
                    <a:pt x="1324" y="2699"/>
                  </a:cubicBezTo>
                  <a:cubicBezTo>
                    <a:pt x="1499" y="2699"/>
                    <a:pt x="1673" y="2620"/>
                    <a:pt x="1837" y="2424"/>
                  </a:cubicBezTo>
                  <a:cubicBezTo>
                    <a:pt x="2323" y="1847"/>
                    <a:pt x="2232" y="722"/>
                    <a:pt x="2080" y="53"/>
                  </a:cubicBezTo>
                  <a:cubicBezTo>
                    <a:pt x="2068" y="17"/>
                    <a:pt x="2037" y="0"/>
                    <a:pt x="2006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80"/>
            <p:cNvSpPr/>
            <p:nvPr/>
          </p:nvSpPr>
          <p:spPr>
            <a:xfrm>
              <a:off x="2831550" y="4629800"/>
              <a:ext cx="186975" cy="186950"/>
            </a:xfrm>
            <a:custGeom>
              <a:avLst/>
              <a:gdLst/>
              <a:ahLst/>
              <a:cxnLst/>
              <a:rect l="l" t="t" r="r" b="b"/>
              <a:pathLst>
                <a:path w="7479" h="7478" extrusionOk="0">
                  <a:moveTo>
                    <a:pt x="5320" y="0"/>
                  </a:moveTo>
                  <a:lnTo>
                    <a:pt x="3132" y="2128"/>
                  </a:lnTo>
                  <a:lnTo>
                    <a:pt x="1" y="2158"/>
                  </a:lnTo>
                  <a:lnTo>
                    <a:pt x="2159" y="4377"/>
                  </a:lnTo>
                  <a:lnTo>
                    <a:pt x="2189" y="7477"/>
                  </a:lnTo>
                  <a:lnTo>
                    <a:pt x="4378" y="5319"/>
                  </a:lnTo>
                  <a:lnTo>
                    <a:pt x="7478" y="5319"/>
                  </a:lnTo>
                  <a:lnTo>
                    <a:pt x="5351" y="3101"/>
                  </a:lnTo>
                  <a:lnTo>
                    <a:pt x="53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80"/>
            <p:cNvSpPr/>
            <p:nvPr/>
          </p:nvSpPr>
          <p:spPr>
            <a:xfrm>
              <a:off x="4327025" y="4356225"/>
              <a:ext cx="194575" cy="194550"/>
            </a:xfrm>
            <a:custGeom>
              <a:avLst/>
              <a:gdLst/>
              <a:ahLst/>
              <a:cxnLst/>
              <a:rect l="l" t="t" r="r" b="b"/>
              <a:pathLst>
                <a:path w="7783" h="7782" extrusionOk="0">
                  <a:moveTo>
                    <a:pt x="5046" y="1"/>
                  </a:moveTo>
                  <a:lnTo>
                    <a:pt x="3101" y="2372"/>
                  </a:lnTo>
                  <a:lnTo>
                    <a:pt x="1" y="2736"/>
                  </a:lnTo>
                  <a:lnTo>
                    <a:pt x="2372" y="4682"/>
                  </a:lnTo>
                  <a:lnTo>
                    <a:pt x="2736" y="7782"/>
                  </a:lnTo>
                  <a:lnTo>
                    <a:pt x="4682" y="5411"/>
                  </a:lnTo>
                  <a:lnTo>
                    <a:pt x="7782" y="5046"/>
                  </a:lnTo>
                  <a:lnTo>
                    <a:pt x="5411" y="3101"/>
                  </a:lnTo>
                  <a:lnTo>
                    <a:pt x="50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80"/>
            <p:cNvSpPr/>
            <p:nvPr/>
          </p:nvSpPr>
          <p:spPr>
            <a:xfrm>
              <a:off x="4313350" y="4573550"/>
              <a:ext cx="224950" cy="216600"/>
            </a:xfrm>
            <a:custGeom>
              <a:avLst/>
              <a:gdLst/>
              <a:ahLst/>
              <a:cxnLst/>
              <a:rect l="l" t="t" r="r" b="b"/>
              <a:pathLst>
                <a:path w="8998" h="8664" extrusionOk="0">
                  <a:moveTo>
                    <a:pt x="3040" y="2797"/>
                  </a:moveTo>
                  <a:cubicBezTo>
                    <a:pt x="3040" y="2797"/>
                    <a:pt x="3800" y="1"/>
                    <a:pt x="4499" y="122"/>
                  </a:cubicBezTo>
                  <a:cubicBezTo>
                    <a:pt x="5198" y="214"/>
                    <a:pt x="6019" y="2402"/>
                    <a:pt x="6019" y="2402"/>
                  </a:cubicBezTo>
                  <a:cubicBezTo>
                    <a:pt x="6019" y="2402"/>
                    <a:pt x="8815" y="2797"/>
                    <a:pt x="8907" y="3466"/>
                  </a:cubicBezTo>
                  <a:cubicBezTo>
                    <a:pt x="8998" y="4165"/>
                    <a:pt x="6961" y="5199"/>
                    <a:pt x="6961" y="5199"/>
                  </a:cubicBezTo>
                  <a:cubicBezTo>
                    <a:pt x="6961" y="5199"/>
                    <a:pt x="8359" y="7934"/>
                    <a:pt x="7843" y="8299"/>
                  </a:cubicBezTo>
                  <a:cubicBezTo>
                    <a:pt x="7326" y="8664"/>
                    <a:pt x="4773" y="6870"/>
                    <a:pt x="4773" y="6870"/>
                  </a:cubicBezTo>
                  <a:cubicBezTo>
                    <a:pt x="4773" y="6870"/>
                    <a:pt x="2493" y="8633"/>
                    <a:pt x="1764" y="8360"/>
                  </a:cubicBezTo>
                  <a:cubicBezTo>
                    <a:pt x="1338" y="8177"/>
                    <a:pt x="2463" y="5381"/>
                    <a:pt x="2463" y="5381"/>
                  </a:cubicBezTo>
                  <a:cubicBezTo>
                    <a:pt x="2463" y="5381"/>
                    <a:pt x="1" y="4226"/>
                    <a:pt x="213" y="3557"/>
                  </a:cubicBezTo>
                  <a:cubicBezTo>
                    <a:pt x="426" y="2919"/>
                    <a:pt x="3040" y="2797"/>
                    <a:pt x="3040" y="27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80"/>
            <p:cNvSpPr/>
            <p:nvPr/>
          </p:nvSpPr>
          <p:spPr>
            <a:xfrm>
              <a:off x="2736575" y="4398775"/>
              <a:ext cx="222675" cy="218125"/>
            </a:xfrm>
            <a:custGeom>
              <a:avLst/>
              <a:gdLst/>
              <a:ahLst/>
              <a:cxnLst/>
              <a:rect l="l" t="t" r="r" b="b"/>
              <a:pathLst>
                <a:path w="8907" h="8725" extrusionOk="0">
                  <a:moveTo>
                    <a:pt x="2797" y="2888"/>
                  </a:moveTo>
                  <a:cubicBezTo>
                    <a:pt x="2797" y="2888"/>
                    <a:pt x="3101" y="31"/>
                    <a:pt x="3800" y="1"/>
                  </a:cubicBezTo>
                  <a:cubicBezTo>
                    <a:pt x="4529" y="1"/>
                    <a:pt x="5685" y="2037"/>
                    <a:pt x="5685" y="2037"/>
                  </a:cubicBezTo>
                  <a:cubicBezTo>
                    <a:pt x="5685" y="2037"/>
                    <a:pt x="8511" y="1977"/>
                    <a:pt x="8694" y="2645"/>
                  </a:cubicBezTo>
                  <a:cubicBezTo>
                    <a:pt x="8906" y="3284"/>
                    <a:pt x="7022" y="4651"/>
                    <a:pt x="7022" y="4651"/>
                  </a:cubicBezTo>
                  <a:cubicBezTo>
                    <a:pt x="7022" y="4651"/>
                    <a:pt x="8846" y="7113"/>
                    <a:pt x="8390" y="7569"/>
                  </a:cubicBezTo>
                  <a:cubicBezTo>
                    <a:pt x="7934" y="7995"/>
                    <a:pt x="5137" y="6627"/>
                    <a:pt x="5137" y="6627"/>
                  </a:cubicBezTo>
                  <a:cubicBezTo>
                    <a:pt x="5137" y="6627"/>
                    <a:pt x="3162" y="8724"/>
                    <a:pt x="2402" y="8572"/>
                  </a:cubicBezTo>
                  <a:cubicBezTo>
                    <a:pt x="1946" y="8481"/>
                    <a:pt x="2615" y="5533"/>
                    <a:pt x="2615" y="5533"/>
                  </a:cubicBezTo>
                  <a:cubicBezTo>
                    <a:pt x="2615" y="5533"/>
                    <a:pt x="1" y="4773"/>
                    <a:pt x="122" y="4104"/>
                  </a:cubicBezTo>
                  <a:cubicBezTo>
                    <a:pt x="213" y="3436"/>
                    <a:pt x="2797" y="2888"/>
                    <a:pt x="2797" y="28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80"/>
            <p:cNvSpPr/>
            <p:nvPr/>
          </p:nvSpPr>
          <p:spPr>
            <a:xfrm>
              <a:off x="4557275" y="4508175"/>
              <a:ext cx="94250" cy="82475"/>
            </a:xfrm>
            <a:custGeom>
              <a:avLst/>
              <a:gdLst/>
              <a:ahLst/>
              <a:cxnLst/>
              <a:rect l="l" t="t" r="r" b="b"/>
              <a:pathLst>
                <a:path w="3770" h="3299" extrusionOk="0">
                  <a:moveTo>
                    <a:pt x="1894" y="1"/>
                  </a:moveTo>
                  <a:cubicBezTo>
                    <a:pt x="1384" y="1"/>
                    <a:pt x="878" y="231"/>
                    <a:pt x="548" y="671"/>
                  </a:cubicBezTo>
                  <a:cubicBezTo>
                    <a:pt x="1" y="1430"/>
                    <a:pt x="183" y="2464"/>
                    <a:pt x="912" y="2981"/>
                  </a:cubicBezTo>
                  <a:cubicBezTo>
                    <a:pt x="1212" y="3196"/>
                    <a:pt x="1555" y="3299"/>
                    <a:pt x="1891" y="3299"/>
                  </a:cubicBezTo>
                  <a:cubicBezTo>
                    <a:pt x="2407" y="3299"/>
                    <a:pt x="2910" y="3058"/>
                    <a:pt x="3223" y="2616"/>
                  </a:cubicBezTo>
                  <a:cubicBezTo>
                    <a:pt x="3770" y="1886"/>
                    <a:pt x="3587" y="853"/>
                    <a:pt x="2858" y="306"/>
                  </a:cubicBezTo>
                  <a:cubicBezTo>
                    <a:pt x="2568" y="101"/>
                    <a:pt x="2230" y="1"/>
                    <a:pt x="1894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80"/>
            <p:cNvSpPr/>
            <p:nvPr/>
          </p:nvSpPr>
          <p:spPr>
            <a:xfrm>
              <a:off x="2700100" y="4638625"/>
              <a:ext cx="57775" cy="51500"/>
            </a:xfrm>
            <a:custGeom>
              <a:avLst/>
              <a:gdLst/>
              <a:ahLst/>
              <a:cxnLst/>
              <a:rect l="l" t="t" r="r" b="b"/>
              <a:pathLst>
                <a:path w="2311" h="2060" extrusionOk="0">
                  <a:moveTo>
                    <a:pt x="1125" y="1"/>
                  </a:moveTo>
                  <a:cubicBezTo>
                    <a:pt x="1024" y="1"/>
                    <a:pt x="922" y="14"/>
                    <a:pt x="821" y="42"/>
                  </a:cubicBezTo>
                  <a:cubicBezTo>
                    <a:pt x="304" y="225"/>
                    <a:pt x="1" y="802"/>
                    <a:pt x="183" y="1349"/>
                  </a:cubicBezTo>
                  <a:cubicBezTo>
                    <a:pt x="307" y="1795"/>
                    <a:pt x="734" y="2060"/>
                    <a:pt x="1167" y="2060"/>
                  </a:cubicBezTo>
                  <a:cubicBezTo>
                    <a:pt x="1266" y="2060"/>
                    <a:pt x="1364" y="2046"/>
                    <a:pt x="1460" y="2018"/>
                  </a:cubicBezTo>
                  <a:cubicBezTo>
                    <a:pt x="2007" y="1836"/>
                    <a:pt x="2311" y="1258"/>
                    <a:pt x="2128" y="711"/>
                  </a:cubicBezTo>
                  <a:cubicBezTo>
                    <a:pt x="1980" y="265"/>
                    <a:pt x="1568" y="1"/>
                    <a:pt x="1125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597" name="Google Shape;3597;p80"/>
          <p:cNvGrpSpPr/>
          <p:nvPr/>
        </p:nvGrpSpPr>
        <p:grpSpPr>
          <a:xfrm>
            <a:off x="3030816" y="5483621"/>
            <a:ext cx="1324453" cy="396543"/>
            <a:chOff x="5210025" y="4740413"/>
            <a:chExt cx="1063875" cy="318525"/>
          </a:xfrm>
        </p:grpSpPr>
        <p:sp>
          <p:nvSpPr>
            <p:cNvPr id="3598" name="Google Shape;3598;p80"/>
            <p:cNvSpPr/>
            <p:nvPr/>
          </p:nvSpPr>
          <p:spPr>
            <a:xfrm>
              <a:off x="5210025" y="4740513"/>
              <a:ext cx="1063875" cy="318425"/>
            </a:xfrm>
            <a:custGeom>
              <a:avLst/>
              <a:gdLst/>
              <a:ahLst/>
              <a:cxnLst/>
              <a:rect l="l" t="t" r="r" b="b"/>
              <a:pathLst>
                <a:path w="42555" h="12737" extrusionOk="0">
                  <a:moveTo>
                    <a:pt x="243" y="1"/>
                  </a:moveTo>
                  <a:cubicBezTo>
                    <a:pt x="122" y="1"/>
                    <a:pt x="30" y="61"/>
                    <a:pt x="30" y="153"/>
                  </a:cubicBezTo>
                  <a:lnTo>
                    <a:pt x="0" y="12463"/>
                  </a:lnTo>
                  <a:cubicBezTo>
                    <a:pt x="0" y="12554"/>
                    <a:pt x="91" y="12584"/>
                    <a:pt x="213" y="12584"/>
                  </a:cubicBezTo>
                  <a:lnTo>
                    <a:pt x="42311" y="12736"/>
                  </a:lnTo>
                  <a:cubicBezTo>
                    <a:pt x="42432" y="12736"/>
                    <a:pt x="42524" y="12675"/>
                    <a:pt x="42524" y="12615"/>
                  </a:cubicBezTo>
                  <a:lnTo>
                    <a:pt x="42554" y="274"/>
                  </a:lnTo>
                  <a:cubicBezTo>
                    <a:pt x="42554" y="213"/>
                    <a:pt x="42463" y="153"/>
                    <a:pt x="42341" y="153"/>
                  </a:cubicBezTo>
                  <a:lnTo>
                    <a:pt x="2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80"/>
            <p:cNvSpPr/>
            <p:nvPr/>
          </p:nvSpPr>
          <p:spPr>
            <a:xfrm>
              <a:off x="5381750" y="4742613"/>
              <a:ext cx="4575" cy="50175"/>
            </a:xfrm>
            <a:custGeom>
              <a:avLst/>
              <a:gdLst/>
              <a:ahLst/>
              <a:cxnLst/>
              <a:rect l="l" t="t" r="r" b="b"/>
              <a:pathLst>
                <a:path w="183" h="2007" extrusionOk="0">
                  <a:moveTo>
                    <a:pt x="76" y="0"/>
                  </a:moveTo>
                  <a:cubicBezTo>
                    <a:pt x="38" y="0"/>
                    <a:pt x="0" y="23"/>
                    <a:pt x="0" y="69"/>
                  </a:cubicBezTo>
                  <a:cubicBezTo>
                    <a:pt x="61" y="281"/>
                    <a:pt x="61" y="494"/>
                    <a:pt x="31" y="707"/>
                  </a:cubicBezTo>
                  <a:cubicBezTo>
                    <a:pt x="31" y="1132"/>
                    <a:pt x="92" y="1558"/>
                    <a:pt x="122" y="1983"/>
                  </a:cubicBezTo>
                  <a:cubicBezTo>
                    <a:pt x="122" y="1999"/>
                    <a:pt x="137" y="2006"/>
                    <a:pt x="152" y="2006"/>
                  </a:cubicBezTo>
                  <a:cubicBezTo>
                    <a:pt x="168" y="2006"/>
                    <a:pt x="183" y="1999"/>
                    <a:pt x="183" y="1983"/>
                  </a:cubicBezTo>
                  <a:cubicBezTo>
                    <a:pt x="183" y="1558"/>
                    <a:pt x="183" y="1132"/>
                    <a:pt x="152" y="707"/>
                  </a:cubicBezTo>
                  <a:cubicBezTo>
                    <a:pt x="152" y="494"/>
                    <a:pt x="122" y="281"/>
                    <a:pt x="152" y="69"/>
                  </a:cubicBezTo>
                  <a:cubicBezTo>
                    <a:pt x="152" y="23"/>
                    <a:pt x="114" y="0"/>
                    <a:pt x="76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80"/>
            <p:cNvSpPr/>
            <p:nvPr/>
          </p:nvSpPr>
          <p:spPr>
            <a:xfrm>
              <a:off x="5433000" y="4742488"/>
              <a:ext cx="4250" cy="25425"/>
            </a:xfrm>
            <a:custGeom>
              <a:avLst/>
              <a:gdLst/>
              <a:ahLst/>
              <a:cxnLst/>
              <a:rect l="l" t="t" r="r" b="b"/>
              <a:pathLst>
                <a:path w="170" h="1017" extrusionOk="0">
                  <a:moveTo>
                    <a:pt x="77" y="1"/>
                  </a:moveTo>
                  <a:cubicBezTo>
                    <a:pt x="39" y="1"/>
                    <a:pt x="1" y="23"/>
                    <a:pt x="17" y="74"/>
                  </a:cubicBezTo>
                  <a:cubicBezTo>
                    <a:pt x="48" y="256"/>
                    <a:pt x="48" y="499"/>
                    <a:pt x="48" y="681"/>
                  </a:cubicBezTo>
                  <a:cubicBezTo>
                    <a:pt x="32" y="902"/>
                    <a:pt x="65" y="1016"/>
                    <a:pt x="101" y="1016"/>
                  </a:cubicBezTo>
                  <a:cubicBezTo>
                    <a:pt x="134" y="1016"/>
                    <a:pt x="169" y="917"/>
                    <a:pt x="169" y="712"/>
                  </a:cubicBezTo>
                  <a:cubicBezTo>
                    <a:pt x="169" y="499"/>
                    <a:pt x="109" y="256"/>
                    <a:pt x="139" y="43"/>
                  </a:cubicBezTo>
                  <a:cubicBezTo>
                    <a:pt x="139" y="16"/>
                    <a:pt x="108" y="1"/>
                    <a:pt x="77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80"/>
            <p:cNvSpPr/>
            <p:nvPr/>
          </p:nvSpPr>
          <p:spPr>
            <a:xfrm>
              <a:off x="5271175" y="4742613"/>
              <a:ext cx="4975" cy="50175"/>
            </a:xfrm>
            <a:custGeom>
              <a:avLst/>
              <a:gdLst/>
              <a:ahLst/>
              <a:cxnLst/>
              <a:rect l="l" t="t" r="r" b="b"/>
              <a:pathLst>
                <a:path w="199" h="2007" extrusionOk="0">
                  <a:moveTo>
                    <a:pt x="65" y="0"/>
                  </a:moveTo>
                  <a:cubicBezTo>
                    <a:pt x="31" y="0"/>
                    <a:pt x="1" y="23"/>
                    <a:pt x="16" y="69"/>
                  </a:cubicBezTo>
                  <a:cubicBezTo>
                    <a:pt x="77" y="281"/>
                    <a:pt x="46" y="494"/>
                    <a:pt x="46" y="707"/>
                  </a:cubicBezTo>
                  <a:cubicBezTo>
                    <a:pt x="16" y="1132"/>
                    <a:pt x="107" y="1558"/>
                    <a:pt x="138" y="1983"/>
                  </a:cubicBezTo>
                  <a:cubicBezTo>
                    <a:pt x="138" y="1999"/>
                    <a:pt x="153" y="2006"/>
                    <a:pt x="168" y="2006"/>
                  </a:cubicBezTo>
                  <a:cubicBezTo>
                    <a:pt x="183" y="2006"/>
                    <a:pt x="198" y="1999"/>
                    <a:pt x="198" y="1983"/>
                  </a:cubicBezTo>
                  <a:cubicBezTo>
                    <a:pt x="198" y="1558"/>
                    <a:pt x="168" y="1132"/>
                    <a:pt x="168" y="707"/>
                  </a:cubicBezTo>
                  <a:cubicBezTo>
                    <a:pt x="168" y="494"/>
                    <a:pt x="107" y="281"/>
                    <a:pt x="138" y="69"/>
                  </a:cubicBezTo>
                  <a:cubicBezTo>
                    <a:pt x="138" y="23"/>
                    <a:pt x="100" y="0"/>
                    <a:pt x="65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80"/>
            <p:cNvSpPr/>
            <p:nvPr/>
          </p:nvSpPr>
          <p:spPr>
            <a:xfrm>
              <a:off x="5322475" y="4742488"/>
              <a:ext cx="4200" cy="25425"/>
            </a:xfrm>
            <a:custGeom>
              <a:avLst/>
              <a:gdLst/>
              <a:ahLst/>
              <a:cxnLst/>
              <a:rect l="l" t="t" r="r" b="b"/>
              <a:pathLst>
                <a:path w="168" h="1017" extrusionOk="0">
                  <a:moveTo>
                    <a:pt x="83" y="1"/>
                  </a:moveTo>
                  <a:cubicBezTo>
                    <a:pt x="47" y="1"/>
                    <a:pt x="1" y="23"/>
                    <a:pt x="1" y="74"/>
                  </a:cubicBezTo>
                  <a:cubicBezTo>
                    <a:pt x="61" y="256"/>
                    <a:pt x="61" y="499"/>
                    <a:pt x="31" y="681"/>
                  </a:cubicBezTo>
                  <a:cubicBezTo>
                    <a:pt x="31" y="902"/>
                    <a:pt x="72" y="1016"/>
                    <a:pt x="107" y="1016"/>
                  </a:cubicBezTo>
                  <a:cubicBezTo>
                    <a:pt x="140" y="1016"/>
                    <a:pt x="167" y="917"/>
                    <a:pt x="153" y="712"/>
                  </a:cubicBezTo>
                  <a:cubicBezTo>
                    <a:pt x="153" y="499"/>
                    <a:pt x="122" y="256"/>
                    <a:pt x="122" y="43"/>
                  </a:cubicBezTo>
                  <a:cubicBezTo>
                    <a:pt x="136" y="16"/>
                    <a:pt x="113" y="1"/>
                    <a:pt x="83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80"/>
            <p:cNvSpPr/>
            <p:nvPr/>
          </p:nvSpPr>
          <p:spPr>
            <a:xfrm>
              <a:off x="5545500" y="4741838"/>
              <a:ext cx="4200" cy="25300"/>
            </a:xfrm>
            <a:custGeom>
              <a:avLst/>
              <a:gdLst/>
              <a:ahLst/>
              <a:cxnLst/>
              <a:rect l="l" t="t" r="r" b="b"/>
              <a:pathLst>
                <a:path w="168" h="1012" extrusionOk="0">
                  <a:moveTo>
                    <a:pt x="65" y="1"/>
                  </a:moveTo>
                  <a:cubicBezTo>
                    <a:pt x="31" y="1"/>
                    <a:pt x="1" y="24"/>
                    <a:pt x="16" y="69"/>
                  </a:cubicBezTo>
                  <a:cubicBezTo>
                    <a:pt x="46" y="251"/>
                    <a:pt x="46" y="495"/>
                    <a:pt x="46" y="677"/>
                  </a:cubicBezTo>
                  <a:cubicBezTo>
                    <a:pt x="31" y="897"/>
                    <a:pt x="64" y="1012"/>
                    <a:pt x="99" y="1012"/>
                  </a:cubicBezTo>
                  <a:cubicBezTo>
                    <a:pt x="133" y="1012"/>
                    <a:pt x="168" y="913"/>
                    <a:pt x="168" y="707"/>
                  </a:cubicBezTo>
                  <a:cubicBezTo>
                    <a:pt x="168" y="495"/>
                    <a:pt x="107" y="282"/>
                    <a:pt x="138" y="69"/>
                  </a:cubicBezTo>
                  <a:cubicBezTo>
                    <a:pt x="138" y="24"/>
                    <a:pt x="100" y="1"/>
                    <a:pt x="65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80"/>
            <p:cNvSpPr/>
            <p:nvPr/>
          </p:nvSpPr>
          <p:spPr>
            <a:xfrm>
              <a:off x="5663675" y="4744113"/>
              <a:ext cx="4200" cy="25675"/>
            </a:xfrm>
            <a:custGeom>
              <a:avLst/>
              <a:gdLst/>
              <a:ahLst/>
              <a:cxnLst/>
              <a:rect l="l" t="t" r="r" b="b"/>
              <a:pathLst>
                <a:path w="168" h="1027" extrusionOk="0">
                  <a:moveTo>
                    <a:pt x="72" y="1"/>
                  </a:moveTo>
                  <a:cubicBezTo>
                    <a:pt x="38" y="1"/>
                    <a:pt x="0" y="24"/>
                    <a:pt x="0" y="69"/>
                  </a:cubicBezTo>
                  <a:cubicBezTo>
                    <a:pt x="61" y="282"/>
                    <a:pt x="61" y="495"/>
                    <a:pt x="31" y="708"/>
                  </a:cubicBezTo>
                  <a:cubicBezTo>
                    <a:pt x="31" y="920"/>
                    <a:pt x="69" y="1027"/>
                    <a:pt x="103" y="1027"/>
                  </a:cubicBezTo>
                  <a:cubicBezTo>
                    <a:pt x="137" y="1027"/>
                    <a:pt x="167" y="920"/>
                    <a:pt x="152" y="708"/>
                  </a:cubicBezTo>
                  <a:cubicBezTo>
                    <a:pt x="152" y="495"/>
                    <a:pt x="91" y="282"/>
                    <a:pt x="122" y="69"/>
                  </a:cubicBezTo>
                  <a:cubicBezTo>
                    <a:pt x="137" y="24"/>
                    <a:pt x="107" y="1"/>
                    <a:pt x="72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80"/>
            <p:cNvSpPr/>
            <p:nvPr/>
          </p:nvSpPr>
          <p:spPr>
            <a:xfrm>
              <a:off x="5781450" y="4744113"/>
              <a:ext cx="4200" cy="25300"/>
            </a:xfrm>
            <a:custGeom>
              <a:avLst/>
              <a:gdLst/>
              <a:ahLst/>
              <a:cxnLst/>
              <a:rect l="l" t="t" r="r" b="b"/>
              <a:pathLst>
                <a:path w="168" h="1012" extrusionOk="0">
                  <a:moveTo>
                    <a:pt x="73" y="1"/>
                  </a:moveTo>
                  <a:cubicBezTo>
                    <a:pt x="39" y="1"/>
                    <a:pt x="1" y="24"/>
                    <a:pt x="1" y="69"/>
                  </a:cubicBezTo>
                  <a:cubicBezTo>
                    <a:pt x="61" y="252"/>
                    <a:pt x="61" y="495"/>
                    <a:pt x="31" y="677"/>
                  </a:cubicBezTo>
                  <a:cubicBezTo>
                    <a:pt x="15" y="898"/>
                    <a:pt x="57" y="1012"/>
                    <a:pt x="96" y="1012"/>
                  </a:cubicBezTo>
                  <a:cubicBezTo>
                    <a:pt x="132" y="1012"/>
                    <a:pt x="167" y="913"/>
                    <a:pt x="153" y="708"/>
                  </a:cubicBezTo>
                  <a:cubicBezTo>
                    <a:pt x="153" y="495"/>
                    <a:pt x="92" y="282"/>
                    <a:pt x="122" y="69"/>
                  </a:cubicBezTo>
                  <a:cubicBezTo>
                    <a:pt x="137" y="24"/>
                    <a:pt x="107" y="1"/>
                    <a:pt x="73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80"/>
            <p:cNvSpPr/>
            <p:nvPr/>
          </p:nvSpPr>
          <p:spPr>
            <a:xfrm>
              <a:off x="5899225" y="4746413"/>
              <a:ext cx="4600" cy="25650"/>
            </a:xfrm>
            <a:custGeom>
              <a:avLst/>
              <a:gdLst/>
              <a:ahLst/>
              <a:cxnLst/>
              <a:rect l="l" t="t" r="r" b="b"/>
              <a:pathLst>
                <a:path w="184" h="1026" extrusionOk="0">
                  <a:moveTo>
                    <a:pt x="77" y="0"/>
                  </a:moveTo>
                  <a:cubicBezTo>
                    <a:pt x="39" y="0"/>
                    <a:pt x="1" y="23"/>
                    <a:pt x="1" y="68"/>
                  </a:cubicBezTo>
                  <a:cubicBezTo>
                    <a:pt x="62" y="281"/>
                    <a:pt x="62" y="494"/>
                    <a:pt x="31" y="707"/>
                  </a:cubicBezTo>
                  <a:cubicBezTo>
                    <a:pt x="31" y="920"/>
                    <a:pt x="69" y="1026"/>
                    <a:pt x="107" y="1026"/>
                  </a:cubicBezTo>
                  <a:cubicBezTo>
                    <a:pt x="145" y="1026"/>
                    <a:pt x="183" y="920"/>
                    <a:pt x="183" y="707"/>
                  </a:cubicBezTo>
                  <a:cubicBezTo>
                    <a:pt x="153" y="494"/>
                    <a:pt x="123" y="281"/>
                    <a:pt x="153" y="68"/>
                  </a:cubicBezTo>
                  <a:cubicBezTo>
                    <a:pt x="153" y="23"/>
                    <a:pt x="115" y="0"/>
                    <a:pt x="77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80"/>
            <p:cNvSpPr/>
            <p:nvPr/>
          </p:nvSpPr>
          <p:spPr>
            <a:xfrm>
              <a:off x="6018150" y="4745638"/>
              <a:ext cx="4225" cy="25675"/>
            </a:xfrm>
            <a:custGeom>
              <a:avLst/>
              <a:gdLst/>
              <a:ahLst/>
              <a:cxnLst/>
              <a:rect l="l" t="t" r="r" b="b"/>
              <a:pathLst>
                <a:path w="169" h="1027" extrusionOk="0">
                  <a:moveTo>
                    <a:pt x="65" y="1"/>
                  </a:moveTo>
                  <a:cubicBezTo>
                    <a:pt x="31" y="1"/>
                    <a:pt x="1" y="23"/>
                    <a:pt x="16" y="69"/>
                  </a:cubicBezTo>
                  <a:cubicBezTo>
                    <a:pt x="46" y="282"/>
                    <a:pt x="46" y="495"/>
                    <a:pt x="46" y="707"/>
                  </a:cubicBezTo>
                  <a:cubicBezTo>
                    <a:pt x="31" y="920"/>
                    <a:pt x="62" y="1027"/>
                    <a:pt x="96" y="1027"/>
                  </a:cubicBezTo>
                  <a:cubicBezTo>
                    <a:pt x="130" y="1027"/>
                    <a:pt x="168" y="920"/>
                    <a:pt x="168" y="707"/>
                  </a:cubicBezTo>
                  <a:cubicBezTo>
                    <a:pt x="138" y="495"/>
                    <a:pt x="107" y="282"/>
                    <a:pt x="138" y="69"/>
                  </a:cubicBezTo>
                  <a:cubicBezTo>
                    <a:pt x="138" y="23"/>
                    <a:pt x="100" y="1"/>
                    <a:pt x="65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80"/>
            <p:cNvSpPr/>
            <p:nvPr/>
          </p:nvSpPr>
          <p:spPr>
            <a:xfrm>
              <a:off x="6136675" y="4748763"/>
              <a:ext cx="4225" cy="25600"/>
            </a:xfrm>
            <a:custGeom>
              <a:avLst/>
              <a:gdLst/>
              <a:ahLst/>
              <a:cxnLst/>
              <a:rect l="l" t="t" r="r" b="b"/>
              <a:pathLst>
                <a:path w="169" h="1024" extrusionOk="0">
                  <a:moveTo>
                    <a:pt x="74" y="1"/>
                  </a:moveTo>
                  <a:cubicBezTo>
                    <a:pt x="37" y="1"/>
                    <a:pt x="1" y="31"/>
                    <a:pt x="17" y="96"/>
                  </a:cubicBezTo>
                  <a:cubicBezTo>
                    <a:pt x="47" y="278"/>
                    <a:pt x="47" y="491"/>
                    <a:pt x="47" y="704"/>
                  </a:cubicBezTo>
                  <a:cubicBezTo>
                    <a:pt x="32" y="917"/>
                    <a:pt x="62" y="1023"/>
                    <a:pt x="97" y="1023"/>
                  </a:cubicBezTo>
                  <a:cubicBezTo>
                    <a:pt x="131" y="1023"/>
                    <a:pt x="169" y="917"/>
                    <a:pt x="169" y="704"/>
                  </a:cubicBezTo>
                  <a:cubicBezTo>
                    <a:pt x="169" y="491"/>
                    <a:pt x="108" y="278"/>
                    <a:pt x="138" y="66"/>
                  </a:cubicBezTo>
                  <a:cubicBezTo>
                    <a:pt x="138" y="23"/>
                    <a:pt x="106" y="1"/>
                    <a:pt x="74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80"/>
            <p:cNvSpPr/>
            <p:nvPr/>
          </p:nvSpPr>
          <p:spPr>
            <a:xfrm>
              <a:off x="5489275" y="4743363"/>
              <a:ext cx="4975" cy="50175"/>
            </a:xfrm>
            <a:custGeom>
              <a:avLst/>
              <a:gdLst/>
              <a:ahLst/>
              <a:cxnLst/>
              <a:rect l="l" t="t" r="r" b="b"/>
              <a:pathLst>
                <a:path w="199" h="2007" extrusionOk="0">
                  <a:moveTo>
                    <a:pt x="65" y="1"/>
                  </a:moveTo>
                  <a:cubicBezTo>
                    <a:pt x="31" y="1"/>
                    <a:pt x="0" y="23"/>
                    <a:pt x="16" y="69"/>
                  </a:cubicBezTo>
                  <a:cubicBezTo>
                    <a:pt x="46" y="282"/>
                    <a:pt x="46" y="494"/>
                    <a:pt x="46" y="707"/>
                  </a:cubicBezTo>
                  <a:cubicBezTo>
                    <a:pt x="16" y="1102"/>
                    <a:pt x="76" y="1558"/>
                    <a:pt x="137" y="1984"/>
                  </a:cubicBezTo>
                  <a:cubicBezTo>
                    <a:pt x="137" y="1999"/>
                    <a:pt x="152" y="2007"/>
                    <a:pt x="168" y="2007"/>
                  </a:cubicBezTo>
                  <a:cubicBezTo>
                    <a:pt x="183" y="2007"/>
                    <a:pt x="198" y="1999"/>
                    <a:pt x="198" y="1984"/>
                  </a:cubicBezTo>
                  <a:cubicBezTo>
                    <a:pt x="198" y="1558"/>
                    <a:pt x="168" y="1133"/>
                    <a:pt x="168" y="707"/>
                  </a:cubicBezTo>
                  <a:cubicBezTo>
                    <a:pt x="168" y="494"/>
                    <a:pt x="107" y="282"/>
                    <a:pt x="137" y="69"/>
                  </a:cubicBezTo>
                  <a:cubicBezTo>
                    <a:pt x="137" y="23"/>
                    <a:pt x="99" y="1"/>
                    <a:pt x="65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80"/>
            <p:cNvSpPr/>
            <p:nvPr/>
          </p:nvSpPr>
          <p:spPr>
            <a:xfrm>
              <a:off x="5600225" y="4744888"/>
              <a:ext cx="4950" cy="50175"/>
            </a:xfrm>
            <a:custGeom>
              <a:avLst/>
              <a:gdLst/>
              <a:ahLst/>
              <a:cxnLst/>
              <a:rect l="l" t="t" r="r" b="b"/>
              <a:pathLst>
                <a:path w="198" h="2007" extrusionOk="0">
                  <a:moveTo>
                    <a:pt x="65" y="0"/>
                  </a:moveTo>
                  <a:cubicBezTo>
                    <a:pt x="31" y="0"/>
                    <a:pt x="0" y="23"/>
                    <a:pt x="15" y="69"/>
                  </a:cubicBezTo>
                  <a:cubicBezTo>
                    <a:pt x="76" y="281"/>
                    <a:pt x="46" y="494"/>
                    <a:pt x="46" y="707"/>
                  </a:cubicBezTo>
                  <a:cubicBezTo>
                    <a:pt x="15" y="1133"/>
                    <a:pt x="107" y="1558"/>
                    <a:pt x="137" y="1984"/>
                  </a:cubicBezTo>
                  <a:cubicBezTo>
                    <a:pt x="137" y="1999"/>
                    <a:pt x="152" y="2006"/>
                    <a:pt x="167" y="2006"/>
                  </a:cubicBezTo>
                  <a:cubicBezTo>
                    <a:pt x="183" y="2006"/>
                    <a:pt x="198" y="1999"/>
                    <a:pt x="198" y="1984"/>
                  </a:cubicBezTo>
                  <a:cubicBezTo>
                    <a:pt x="198" y="1558"/>
                    <a:pt x="167" y="1133"/>
                    <a:pt x="167" y="707"/>
                  </a:cubicBezTo>
                  <a:cubicBezTo>
                    <a:pt x="167" y="494"/>
                    <a:pt x="107" y="281"/>
                    <a:pt x="137" y="69"/>
                  </a:cubicBezTo>
                  <a:cubicBezTo>
                    <a:pt x="137" y="23"/>
                    <a:pt x="99" y="0"/>
                    <a:pt x="65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80"/>
            <p:cNvSpPr/>
            <p:nvPr/>
          </p:nvSpPr>
          <p:spPr>
            <a:xfrm>
              <a:off x="5723325" y="4742613"/>
              <a:ext cx="4950" cy="50725"/>
            </a:xfrm>
            <a:custGeom>
              <a:avLst/>
              <a:gdLst/>
              <a:ahLst/>
              <a:cxnLst/>
              <a:rect l="l" t="t" r="r" b="b"/>
              <a:pathLst>
                <a:path w="198" h="2029" extrusionOk="0">
                  <a:moveTo>
                    <a:pt x="76" y="0"/>
                  </a:moveTo>
                  <a:cubicBezTo>
                    <a:pt x="38" y="0"/>
                    <a:pt x="0" y="23"/>
                    <a:pt x="16" y="69"/>
                  </a:cubicBezTo>
                  <a:cubicBezTo>
                    <a:pt x="76" y="281"/>
                    <a:pt x="46" y="494"/>
                    <a:pt x="46" y="707"/>
                  </a:cubicBezTo>
                  <a:cubicBezTo>
                    <a:pt x="16" y="1132"/>
                    <a:pt x="107" y="1558"/>
                    <a:pt x="137" y="1983"/>
                  </a:cubicBezTo>
                  <a:cubicBezTo>
                    <a:pt x="137" y="2014"/>
                    <a:pt x="152" y="2029"/>
                    <a:pt x="168" y="2029"/>
                  </a:cubicBezTo>
                  <a:cubicBezTo>
                    <a:pt x="183" y="2029"/>
                    <a:pt x="198" y="2014"/>
                    <a:pt x="198" y="1983"/>
                  </a:cubicBezTo>
                  <a:cubicBezTo>
                    <a:pt x="198" y="1558"/>
                    <a:pt x="198" y="1132"/>
                    <a:pt x="168" y="707"/>
                  </a:cubicBezTo>
                  <a:cubicBezTo>
                    <a:pt x="168" y="494"/>
                    <a:pt x="107" y="281"/>
                    <a:pt x="137" y="69"/>
                  </a:cubicBezTo>
                  <a:cubicBezTo>
                    <a:pt x="152" y="23"/>
                    <a:pt x="114" y="0"/>
                    <a:pt x="76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80"/>
            <p:cNvSpPr/>
            <p:nvPr/>
          </p:nvSpPr>
          <p:spPr>
            <a:xfrm>
              <a:off x="5838050" y="4740413"/>
              <a:ext cx="4975" cy="50650"/>
            </a:xfrm>
            <a:custGeom>
              <a:avLst/>
              <a:gdLst/>
              <a:ahLst/>
              <a:cxnLst/>
              <a:rect l="l" t="t" r="r" b="b"/>
              <a:pathLst>
                <a:path w="199" h="2026" extrusionOk="0">
                  <a:moveTo>
                    <a:pt x="73" y="0"/>
                  </a:moveTo>
                  <a:cubicBezTo>
                    <a:pt x="36" y="0"/>
                    <a:pt x="0" y="31"/>
                    <a:pt x="16" y="96"/>
                  </a:cubicBezTo>
                  <a:cubicBezTo>
                    <a:pt x="47" y="278"/>
                    <a:pt x="47" y="491"/>
                    <a:pt x="47" y="704"/>
                  </a:cubicBezTo>
                  <a:cubicBezTo>
                    <a:pt x="16" y="1129"/>
                    <a:pt x="107" y="1555"/>
                    <a:pt x="138" y="1980"/>
                  </a:cubicBezTo>
                  <a:cubicBezTo>
                    <a:pt x="138" y="2011"/>
                    <a:pt x="153" y="2026"/>
                    <a:pt x="168" y="2026"/>
                  </a:cubicBezTo>
                  <a:cubicBezTo>
                    <a:pt x="183" y="2026"/>
                    <a:pt x="199" y="2011"/>
                    <a:pt x="199" y="1980"/>
                  </a:cubicBezTo>
                  <a:cubicBezTo>
                    <a:pt x="199" y="1555"/>
                    <a:pt x="168" y="1129"/>
                    <a:pt x="168" y="704"/>
                  </a:cubicBezTo>
                  <a:cubicBezTo>
                    <a:pt x="168" y="491"/>
                    <a:pt x="107" y="278"/>
                    <a:pt x="138" y="65"/>
                  </a:cubicBezTo>
                  <a:cubicBezTo>
                    <a:pt x="138" y="23"/>
                    <a:pt x="105" y="0"/>
                    <a:pt x="73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3" name="Google Shape;3613;p80"/>
            <p:cNvSpPr/>
            <p:nvPr/>
          </p:nvSpPr>
          <p:spPr>
            <a:xfrm>
              <a:off x="5955475" y="4743363"/>
              <a:ext cx="4575" cy="50475"/>
            </a:xfrm>
            <a:custGeom>
              <a:avLst/>
              <a:gdLst/>
              <a:ahLst/>
              <a:cxnLst/>
              <a:rect l="l" t="t" r="r" b="b"/>
              <a:pathLst>
                <a:path w="183" h="2019" extrusionOk="0">
                  <a:moveTo>
                    <a:pt x="72" y="1"/>
                  </a:moveTo>
                  <a:cubicBezTo>
                    <a:pt x="38" y="1"/>
                    <a:pt x="0" y="23"/>
                    <a:pt x="0" y="69"/>
                  </a:cubicBezTo>
                  <a:cubicBezTo>
                    <a:pt x="61" y="282"/>
                    <a:pt x="61" y="494"/>
                    <a:pt x="31" y="707"/>
                  </a:cubicBezTo>
                  <a:cubicBezTo>
                    <a:pt x="31" y="1133"/>
                    <a:pt x="91" y="1558"/>
                    <a:pt x="122" y="1984"/>
                  </a:cubicBezTo>
                  <a:cubicBezTo>
                    <a:pt x="122" y="2001"/>
                    <a:pt x="142" y="2019"/>
                    <a:pt x="159" y="2019"/>
                  </a:cubicBezTo>
                  <a:cubicBezTo>
                    <a:pt x="172" y="2019"/>
                    <a:pt x="183" y="2010"/>
                    <a:pt x="183" y="1984"/>
                  </a:cubicBezTo>
                  <a:cubicBezTo>
                    <a:pt x="183" y="1558"/>
                    <a:pt x="183" y="1133"/>
                    <a:pt x="152" y="707"/>
                  </a:cubicBezTo>
                  <a:cubicBezTo>
                    <a:pt x="152" y="494"/>
                    <a:pt x="122" y="282"/>
                    <a:pt x="122" y="69"/>
                  </a:cubicBezTo>
                  <a:cubicBezTo>
                    <a:pt x="137" y="23"/>
                    <a:pt x="107" y="1"/>
                    <a:pt x="72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4" name="Google Shape;3614;p80"/>
            <p:cNvSpPr/>
            <p:nvPr/>
          </p:nvSpPr>
          <p:spPr>
            <a:xfrm>
              <a:off x="6081225" y="4748688"/>
              <a:ext cx="4975" cy="50175"/>
            </a:xfrm>
            <a:custGeom>
              <a:avLst/>
              <a:gdLst/>
              <a:ahLst/>
              <a:cxnLst/>
              <a:rect l="l" t="t" r="r" b="b"/>
              <a:pathLst>
                <a:path w="199" h="2007" extrusionOk="0">
                  <a:moveTo>
                    <a:pt x="65" y="0"/>
                  </a:moveTo>
                  <a:cubicBezTo>
                    <a:pt x="31" y="0"/>
                    <a:pt x="1" y="23"/>
                    <a:pt x="16" y="69"/>
                  </a:cubicBezTo>
                  <a:cubicBezTo>
                    <a:pt x="46" y="281"/>
                    <a:pt x="46" y="494"/>
                    <a:pt x="46" y="707"/>
                  </a:cubicBezTo>
                  <a:cubicBezTo>
                    <a:pt x="16" y="1102"/>
                    <a:pt x="107" y="1558"/>
                    <a:pt x="137" y="1984"/>
                  </a:cubicBezTo>
                  <a:cubicBezTo>
                    <a:pt x="137" y="1999"/>
                    <a:pt x="153" y="2006"/>
                    <a:pt x="168" y="2006"/>
                  </a:cubicBezTo>
                  <a:cubicBezTo>
                    <a:pt x="183" y="2006"/>
                    <a:pt x="198" y="1999"/>
                    <a:pt x="198" y="1984"/>
                  </a:cubicBezTo>
                  <a:cubicBezTo>
                    <a:pt x="198" y="1558"/>
                    <a:pt x="168" y="1133"/>
                    <a:pt x="168" y="707"/>
                  </a:cubicBezTo>
                  <a:cubicBezTo>
                    <a:pt x="168" y="494"/>
                    <a:pt x="107" y="281"/>
                    <a:pt x="137" y="69"/>
                  </a:cubicBezTo>
                  <a:cubicBezTo>
                    <a:pt x="137" y="23"/>
                    <a:pt x="100" y="0"/>
                    <a:pt x="65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80"/>
            <p:cNvSpPr/>
            <p:nvPr/>
          </p:nvSpPr>
          <p:spPr>
            <a:xfrm>
              <a:off x="6180025" y="4747163"/>
              <a:ext cx="4950" cy="50175"/>
            </a:xfrm>
            <a:custGeom>
              <a:avLst/>
              <a:gdLst/>
              <a:ahLst/>
              <a:cxnLst/>
              <a:rect l="l" t="t" r="r" b="b"/>
              <a:pathLst>
                <a:path w="198" h="2007" extrusionOk="0">
                  <a:moveTo>
                    <a:pt x="76" y="0"/>
                  </a:moveTo>
                  <a:cubicBezTo>
                    <a:pt x="38" y="0"/>
                    <a:pt x="0" y="23"/>
                    <a:pt x="15" y="69"/>
                  </a:cubicBezTo>
                  <a:cubicBezTo>
                    <a:pt x="76" y="282"/>
                    <a:pt x="46" y="494"/>
                    <a:pt x="46" y="707"/>
                  </a:cubicBezTo>
                  <a:cubicBezTo>
                    <a:pt x="46" y="1133"/>
                    <a:pt x="107" y="1558"/>
                    <a:pt x="137" y="1984"/>
                  </a:cubicBezTo>
                  <a:cubicBezTo>
                    <a:pt x="137" y="1999"/>
                    <a:pt x="152" y="2007"/>
                    <a:pt x="167" y="2007"/>
                  </a:cubicBezTo>
                  <a:cubicBezTo>
                    <a:pt x="183" y="2007"/>
                    <a:pt x="198" y="1999"/>
                    <a:pt x="198" y="1984"/>
                  </a:cubicBezTo>
                  <a:cubicBezTo>
                    <a:pt x="198" y="1558"/>
                    <a:pt x="198" y="1133"/>
                    <a:pt x="167" y="707"/>
                  </a:cubicBezTo>
                  <a:cubicBezTo>
                    <a:pt x="167" y="494"/>
                    <a:pt x="107" y="282"/>
                    <a:pt x="137" y="69"/>
                  </a:cubicBezTo>
                  <a:cubicBezTo>
                    <a:pt x="152" y="23"/>
                    <a:pt x="114" y="0"/>
                    <a:pt x="76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16" name="Google Shape;3616;p80"/>
          <p:cNvGrpSpPr/>
          <p:nvPr/>
        </p:nvGrpSpPr>
        <p:grpSpPr>
          <a:xfrm>
            <a:off x="6432263" y="5269565"/>
            <a:ext cx="817392" cy="830433"/>
            <a:chOff x="6449700" y="4408088"/>
            <a:chExt cx="656575" cy="667050"/>
          </a:xfrm>
        </p:grpSpPr>
        <p:sp>
          <p:nvSpPr>
            <p:cNvPr id="3617" name="Google Shape;3617;p80"/>
            <p:cNvSpPr/>
            <p:nvPr/>
          </p:nvSpPr>
          <p:spPr>
            <a:xfrm>
              <a:off x="6988475" y="4513538"/>
              <a:ext cx="96525" cy="51800"/>
            </a:xfrm>
            <a:custGeom>
              <a:avLst/>
              <a:gdLst/>
              <a:ahLst/>
              <a:cxnLst/>
              <a:rect l="l" t="t" r="r" b="b"/>
              <a:pathLst>
                <a:path w="3861" h="2072" extrusionOk="0">
                  <a:moveTo>
                    <a:pt x="1924" y="1"/>
                  </a:moveTo>
                  <a:cubicBezTo>
                    <a:pt x="1177" y="1"/>
                    <a:pt x="474" y="1025"/>
                    <a:pt x="0" y="1972"/>
                  </a:cubicBezTo>
                  <a:cubicBezTo>
                    <a:pt x="469" y="2037"/>
                    <a:pt x="938" y="2072"/>
                    <a:pt x="1404" y="2072"/>
                  </a:cubicBezTo>
                  <a:cubicBezTo>
                    <a:pt x="2237" y="2072"/>
                    <a:pt x="3061" y="1963"/>
                    <a:pt x="3860" y="1729"/>
                  </a:cubicBezTo>
                  <a:cubicBezTo>
                    <a:pt x="3404" y="939"/>
                    <a:pt x="2796" y="179"/>
                    <a:pt x="2128" y="27"/>
                  </a:cubicBezTo>
                  <a:cubicBezTo>
                    <a:pt x="2059" y="9"/>
                    <a:pt x="1991" y="1"/>
                    <a:pt x="1924" y="1"/>
                  </a:cubicBezTo>
                  <a:close/>
                </a:path>
              </a:pathLst>
            </a:custGeom>
            <a:solidFill>
              <a:srgbClr val="F059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80"/>
            <p:cNvSpPr/>
            <p:nvPr/>
          </p:nvSpPr>
          <p:spPr>
            <a:xfrm>
              <a:off x="6973275" y="4556738"/>
              <a:ext cx="133000" cy="107175"/>
            </a:xfrm>
            <a:custGeom>
              <a:avLst/>
              <a:gdLst/>
              <a:ahLst/>
              <a:cxnLst/>
              <a:rect l="l" t="t" r="r" b="b"/>
              <a:pathLst>
                <a:path w="5320" h="4287" extrusionOk="0">
                  <a:moveTo>
                    <a:pt x="4468" y="1"/>
                  </a:moveTo>
                  <a:cubicBezTo>
                    <a:pt x="3669" y="235"/>
                    <a:pt x="2845" y="344"/>
                    <a:pt x="2012" y="344"/>
                  </a:cubicBezTo>
                  <a:cubicBezTo>
                    <a:pt x="1546" y="344"/>
                    <a:pt x="1077" y="309"/>
                    <a:pt x="608" y="244"/>
                  </a:cubicBezTo>
                  <a:cubicBezTo>
                    <a:pt x="243" y="1004"/>
                    <a:pt x="0" y="1703"/>
                    <a:pt x="0" y="1703"/>
                  </a:cubicBezTo>
                  <a:lnTo>
                    <a:pt x="1246" y="4287"/>
                  </a:lnTo>
                  <a:lnTo>
                    <a:pt x="4742" y="3466"/>
                  </a:lnTo>
                  <a:lnTo>
                    <a:pt x="5319" y="1825"/>
                  </a:lnTo>
                  <a:cubicBezTo>
                    <a:pt x="5319" y="1825"/>
                    <a:pt x="4985" y="913"/>
                    <a:pt x="4468" y="1"/>
                  </a:cubicBezTo>
                  <a:close/>
                </a:path>
              </a:pathLst>
            </a:custGeom>
            <a:solidFill>
              <a:srgbClr val="FBD7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p80"/>
            <p:cNvSpPr/>
            <p:nvPr/>
          </p:nvSpPr>
          <p:spPr>
            <a:xfrm>
              <a:off x="6968700" y="4598338"/>
              <a:ext cx="30425" cy="475150"/>
            </a:xfrm>
            <a:custGeom>
              <a:avLst/>
              <a:gdLst/>
              <a:ahLst/>
              <a:cxnLst/>
              <a:rect l="l" t="t" r="r" b="b"/>
              <a:pathLst>
                <a:path w="1217" h="19006" extrusionOk="0">
                  <a:moveTo>
                    <a:pt x="263" y="1"/>
                  </a:moveTo>
                  <a:cubicBezTo>
                    <a:pt x="214" y="1"/>
                    <a:pt x="183" y="39"/>
                    <a:pt x="183" y="39"/>
                  </a:cubicBezTo>
                  <a:lnTo>
                    <a:pt x="1" y="18793"/>
                  </a:lnTo>
                  <a:cubicBezTo>
                    <a:pt x="305" y="18884"/>
                    <a:pt x="669" y="18945"/>
                    <a:pt x="1095" y="19006"/>
                  </a:cubicBezTo>
                  <a:lnTo>
                    <a:pt x="1217" y="1316"/>
                  </a:lnTo>
                  <a:cubicBezTo>
                    <a:pt x="761" y="1285"/>
                    <a:pt x="639" y="465"/>
                    <a:pt x="457" y="191"/>
                  </a:cubicBezTo>
                  <a:cubicBezTo>
                    <a:pt x="381" y="39"/>
                    <a:pt x="312" y="1"/>
                    <a:pt x="263" y="1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p80"/>
            <p:cNvSpPr/>
            <p:nvPr/>
          </p:nvSpPr>
          <p:spPr>
            <a:xfrm>
              <a:off x="7068250" y="4599463"/>
              <a:ext cx="38025" cy="474800"/>
            </a:xfrm>
            <a:custGeom>
              <a:avLst/>
              <a:gdLst/>
              <a:ahLst/>
              <a:cxnLst/>
              <a:rect l="l" t="t" r="r" b="b"/>
              <a:pathLst>
                <a:path w="1521" h="18992" extrusionOk="0">
                  <a:moveTo>
                    <a:pt x="1324" y="0"/>
                  </a:moveTo>
                  <a:cubicBezTo>
                    <a:pt x="1266" y="0"/>
                    <a:pt x="1191" y="15"/>
                    <a:pt x="1095" y="55"/>
                  </a:cubicBezTo>
                  <a:cubicBezTo>
                    <a:pt x="760" y="176"/>
                    <a:pt x="578" y="1088"/>
                    <a:pt x="153" y="1179"/>
                  </a:cubicBezTo>
                  <a:lnTo>
                    <a:pt x="1" y="18991"/>
                  </a:lnTo>
                  <a:cubicBezTo>
                    <a:pt x="548" y="18991"/>
                    <a:pt x="882" y="18961"/>
                    <a:pt x="882" y="18961"/>
                  </a:cubicBezTo>
                  <a:lnTo>
                    <a:pt x="1520" y="116"/>
                  </a:lnTo>
                  <a:cubicBezTo>
                    <a:pt x="1520" y="116"/>
                    <a:pt x="1487" y="0"/>
                    <a:pt x="1324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1" name="Google Shape;3621;p80"/>
            <p:cNvSpPr/>
            <p:nvPr/>
          </p:nvSpPr>
          <p:spPr>
            <a:xfrm>
              <a:off x="6995300" y="4598538"/>
              <a:ext cx="76775" cy="476600"/>
            </a:xfrm>
            <a:custGeom>
              <a:avLst/>
              <a:gdLst/>
              <a:ahLst/>
              <a:cxnLst/>
              <a:rect l="l" t="t" r="r" b="b"/>
              <a:pathLst>
                <a:path w="3071" h="19064" extrusionOk="0">
                  <a:moveTo>
                    <a:pt x="1469" y="0"/>
                  </a:moveTo>
                  <a:cubicBezTo>
                    <a:pt x="867" y="0"/>
                    <a:pt x="213" y="1308"/>
                    <a:pt x="213" y="1308"/>
                  </a:cubicBezTo>
                  <a:lnTo>
                    <a:pt x="153" y="1308"/>
                  </a:lnTo>
                  <a:lnTo>
                    <a:pt x="1" y="18998"/>
                  </a:lnTo>
                  <a:cubicBezTo>
                    <a:pt x="584" y="19053"/>
                    <a:pt x="1244" y="19063"/>
                    <a:pt x="1843" y="19063"/>
                  </a:cubicBezTo>
                  <a:cubicBezTo>
                    <a:pt x="2243" y="19063"/>
                    <a:pt x="2615" y="19059"/>
                    <a:pt x="2919" y="19059"/>
                  </a:cubicBezTo>
                  <a:lnTo>
                    <a:pt x="3071" y="1216"/>
                  </a:lnTo>
                  <a:lnTo>
                    <a:pt x="2949" y="1216"/>
                  </a:lnTo>
                  <a:cubicBezTo>
                    <a:pt x="2432" y="1095"/>
                    <a:pt x="2098" y="1"/>
                    <a:pt x="1490" y="1"/>
                  </a:cubicBezTo>
                  <a:cubicBezTo>
                    <a:pt x="1483" y="0"/>
                    <a:pt x="1476" y="0"/>
                    <a:pt x="1469" y="0"/>
                  </a:cubicBezTo>
                  <a:close/>
                </a:path>
              </a:pathLst>
            </a:custGeom>
            <a:solidFill>
              <a:srgbClr val="F169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2" name="Google Shape;3622;p80"/>
            <p:cNvSpPr/>
            <p:nvPr/>
          </p:nvSpPr>
          <p:spPr>
            <a:xfrm>
              <a:off x="6498325" y="5049913"/>
              <a:ext cx="69175" cy="25125"/>
            </a:xfrm>
            <a:custGeom>
              <a:avLst/>
              <a:gdLst/>
              <a:ahLst/>
              <a:cxnLst/>
              <a:rect l="l" t="t" r="r" b="b"/>
              <a:pathLst>
                <a:path w="2767" h="1005" extrusionOk="0">
                  <a:moveTo>
                    <a:pt x="2767" y="1"/>
                  </a:moveTo>
                  <a:cubicBezTo>
                    <a:pt x="1885" y="153"/>
                    <a:pt x="1065" y="183"/>
                    <a:pt x="335" y="183"/>
                  </a:cubicBezTo>
                  <a:cubicBezTo>
                    <a:pt x="244" y="457"/>
                    <a:pt x="153" y="730"/>
                    <a:pt x="1" y="973"/>
                  </a:cubicBezTo>
                  <a:cubicBezTo>
                    <a:pt x="178" y="994"/>
                    <a:pt x="364" y="1005"/>
                    <a:pt x="556" y="1005"/>
                  </a:cubicBezTo>
                  <a:cubicBezTo>
                    <a:pt x="1219" y="1005"/>
                    <a:pt x="1966" y="871"/>
                    <a:pt x="2767" y="517"/>
                  </a:cubicBezTo>
                  <a:lnTo>
                    <a:pt x="2767" y="1"/>
                  </a:ln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80"/>
            <p:cNvSpPr/>
            <p:nvPr/>
          </p:nvSpPr>
          <p:spPr>
            <a:xfrm>
              <a:off x="6454250" y="5049913"/>
              <a:ext cx="52475" cy="25100"/>
            </a:xfrm>
            <a:custGeom>
              <a:avLst/>
              <a:gdLst/>
              <a:ahLst/>
              <a:cxnLst/>
              <a:rect l="l" t="t" r="r" b="b"/>
              <a:pathLst>
                <a:path w="2099" h="1004" extrusionOk="0">
                  <a:moveTo>
                    <a:pt x="1" y="1"/>
                  </a:moveTo>
                  <a:lnTo>
                    <a:pt x="1" y="548"/>
                  </a:lnTo>
                  <a:cubicBezTo>
                    <a:pt x="1" y="548"/>
                    <a:pt x="700" y="912"/>
                    <a:pt x="1764" y="1004"/>
                  </a:cubicBezTo>
                  <a:cubicBezTo>
                    <a:pt x="1916" y="730"/>
                    <a:pt x="2007" y="457"/>
                    <a:pt x="2098" y="183"/>
                  </a:cubicBezTo>
                  <a:cubicBezTo>
                    <a:pt x="1247" y="183"/>
                    <a:pt x="548" y="92"/>
                    <a:pt x="1" y="1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80"/>
            <p:cNvSpPr/>
            <p:nvPr/>
          </p:nvSpPr>
          <p:spPr>
            <a:xfrm>
              <a:off x="6506700" y="4965013"/>
              <a:ext cx="60800" cy="89475"/>
            </a:xfrm>
            <a:custGeom>
              <a:avLst/>
              <a:gdLst/>
              <a:ahLst/>
              <a:cxnLst/>
              <a:rect l="l" t="t" r="r" b="b"/>
              <a:pathLst>
                <a:path w="2432" h="3579" extrusionOk="0">
                  <a:moveTo>
                    <a:pt x="1359" y="1"/>
                  </a:moveTo>
                  <a:cubicBezTo>
                    <a:pt x="1077" y="1"/>
                    <a:pt x="775" y="73"/>
                    <a:pt x="395" y="235"/>
                  </a:cubicBezTo>
                  <a:cubicBezTo>
                    <a:pt x="304" y="1147"/>
                    <a:pt x="213" y="2059"/>
                    <a:pt x="122" y="3001"/>
                  </a:cubicBezTo>
                  <a:cubicBezTo>
                    <a:pt x="91" y="3184"/>
                    <a:pt x="61" y="3397"/>
                    <a:pt x="0" y="3579"/>
                  </a:cubicBezTo>
                  <a:cubicBezTo>
                    <a:pt x="730" y="3579"/>
                    <a:pt x="1550" y="3549"/>
                    <a:pt x="2432" y="3397"/>
                  </a:cubicBezTo>
                  <a:lnTo>
                    <a:pt x="2432" y="296"/>
                  </a:lnTo>
                  <a:cubicBezTo>
                    <a:pt x="2028" y="111"/>
                    <a:pt x="1708" y="1"/>
                    <a:pt x="1359" y="1"/>
                  </a:cubicBezTo>
                  <a:close/>
                </a:path>
              </a:pathLst>
            </a:custGeom>
            <a:solidFill>
              <a:srgbClr val="F45B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80"/>
            <p:cNvSpPr/>
            <p:nvPr/>
          </p:nvSpPr>
          <p:spPr>
            <a:xfrm>
              <a:off x="6454250" y="4970888"/>
              <a:ext cx="62350" cy="83600"/>
            </a:xfrm>
            <a:custGeom>
              <a:avLst/>
              <a:gdLst/>
              <a:ahLst/>
              <a:cxnLst/>
              <a:rect l="l" t="t" r="r" b="b"/>
              <a:pathLst>
                <a:path w="2494" h="3344" extrusionOk="0">
                  <a:moveTo>
                    <a:pt x="2493" y="0"/>
                  </a:moveTo>
                  <a:lnTo>
                    <a:pt x="2493" y="0"/>
                  </a:lnTo>
                  <a:cubicBezTo>
                    <a:pt x="2372" y="31"/>
                    <a:pt x="2250" y="92"/>
                    <a:pt x="2129" y="152"/>
                  </a:cubicBezTo>
                  <a:cubicBezTo>
                    <a:pt x="1786" y="317"/>
                    <a:pt x="1442" y="383"/>
                    <a:pt x="1113" y="383"/>
                  </a:cubicBezTo>
                  <a:cubicBezTo>
                    <a:pt x="714" y="383"/>
                    <a:pt x="334" y="286"/>
                    <a:pt x="1" y="152"/>
                  </a:cubicBezTo>
                  <a:lnTo>
                    <a:pt x="1" y="3162"/>
                  </a:lnTo>
                  <a:cubicBezTo>
                    <a:pt x="548" y="3253"/>
                    <a:pt x="1247" y="3344"/>
                    <a:pt x="2098" y="3344"/>
                  </a:cubicBezTo>
                  <a:cubicBezTo>
                    <a:pt x="2159" y="3162"/>
                    <a:pt x="2189" y="2949"/>
                    <a:pt x="2220" y="2766"/>
                  </a:cubicBezTo>
                  <a:cubicBezTo>
                    <a:pt x="2311" y="1855"/>
                    <a:pt x="2402" y="912"/>
                    <a:pt x="2493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80"/>
            <p:cNvSpPr/>
            <p:nvPr/>
          </p:nvSpPr>
          <p:spPr>
            <a:xfrm>
              <a:off x="6452750" y="4652488"/>
              <a:ext cx="79050" cy="306950"/>
            </a:xfrm>
            <a:custGeom>
              <a:avLst/>
              <a:gdLst/>
              <a:ahLst/>
              <a:cxnLst/>
              <a:rect l="l" t="t" r="r" b="b"/>
              <a:pathLst>
                <a:path w="3162" h="12278" extrusionOk="0">
                  <a:moveTo>
                    <a:pt x="2979" y="1"/>
                  </a:moveTo>
                  <a:cubicBezTo>
                    <a:pt x="2736" y="61"/>
                    <a:pt x="2462" y="153"/>
                    <a:pt x="2128" y="335"/>
                  </a:cubicBezTo>
                  <a:cubicBezTo>
                    <a:pt x="1785" y="500"/>
                    <a:pt x="1442" y="565"/>
                    <a:pt x="1113" y="565"/>
                  </a:cubicBezTo>
                  <a:cubicBezTo>
                    <a:pt x="713" y="565"/>
                    <a:pt x="334" y="468"/>
                    <a:pt x="0" y="335"/>
                  </a:cubicBezTo>
                  <a:lnTo>
                    <a:pt x="0" y="335"/>
                  </a:lnTo>
                  <a:lnTo>
                    <a:pt x="61" y="11946"/>
                  </a:lnTo>
                  <a:cubicBezTo>
                    <a:pt x="378" y="12125"/>
                    <a:pt x="760" y="12277"/>
                    <a:pt x="1165" y="12277"/>
                  </a:cubicBezTo>
                  <a:cubicBezTo>
                    <a:pt x="1380" y="12277"/>
                    <a:pt x="1602" y="12234"/>
                    <a:pt x="1824" y="12129"/>
                  </a:cubicBezTo>
                  <a:cubicBezTo>
                    <a:pt x="2128" y="11977"/>
                    <a:pt x="2371" y="11855"/>
                    <a:pt x="2644" y="11794"/>
                  </a:cubicBezTo>
                  <a:cubicBezTo>
                    <a:pt x="2979" y="7873"/>
                    <a:pt x="3161" y="3922"/>
                    <a:pt x="2979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80"/>
            <p:cNvSpPr/>
            <p:nvPr/>
          </p:nvSpPr>
          <p:spPr>
            <a:xfrm>
              <a:off x="6518850" y="4650813"/>
              <a:ext cx="48650" cy="298050"/>
            </a:xfrm>
            <a:custGeom>
              <a:avLst/>
              <a:gdLst/>
              <a:ahLst/>
              <a:cxnLst/>
              <a:rect l="l" t="t" r="r" b="b"/>
              <a:pathLst>
                <a:path w="1946" h="11922" extrusionOk="0">
                  <a:moveTo>
                    <a:pt x="807" y="1"/>
                  </a:moveTo>
                  <a:cubicBezTo>
                    <a:pt x="656" y="1"/>
                    <a:pt x="501" y="22"/>
                    <a:pt x="335" y="68"/>
                  </a:cubicBezTo>
                  <a:cubicBezTo>
                    <a:pt x="517" y="3989"/>
                    <a:pt x="335" y="7940"/>
                    <a:pt x="0" y="11861"/>
                  </a:cubicBezTo>
                  <a:cubicBezTo>
                    <a:pt x="320" y="11755"/>
                    <a:pt x="605" y="11706"/>
                    <a:pt x="880" y="11706"/>
                  </a:cubicBezTo>
                  <a:cubicBezTo>
                    <a:pt x="1233" y="11706"/>
                    <a:pt x="1570" y="11785"/>
                    <a:pt x="1946" y="11922"/>
                  </a:cubicBezTo>
                  <a:lnTo>
                    <a:pt x="1885" y="280"/>
                  </a:lnTo>
                  <a:cubicBezTo>
                    <a:pt x="1483" y="111"/>
                    <a:pt x="1154" y="1"/>
                    <a:pt x="807" y="1"/>
                  </a:cubicBezTo>
                  <a:close/>
                </a:path>
              </a:pathLst>
            </a:custGeom>
            <a:solidFill>
              <a:srgbClr val="F45B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80"/>
            <p:cNvSpPr/>
            <p:nvPr/>
          </p:nvSpPr>
          <p:spPr>
            <a:xfrm>
              <a:off x="6518850" y="4551438"/>
              <a:ext cx="47150" cy="83600"/>
            </a:xfrm>
            <a:custGeom>
              <a:avLst/>
              <a:gdLst/>
              <a:ahLst/>
              <a:cxnLst/>
              <a:rect l="l" t="t" r="r" b="b"/>
              <a:pathLst>
                <a:path w="1886" h="3344" extrusionOk="0">
                  <a:moveTo>
                    <a:pt x="0" y="0"/>
                  </a:moveTo>
                  <a:cubicBezTo>
                    <a:pt x="122" y="1064"/>
                    <a:pt x="213" y="2128"/>
                    <a:pt x="274" y="3192"/>
                  </a:cubicBezTo>
                  <a:cubicBezTo>
                    <a:pt x="472" y="3150"/>
                    <a:pt x="660" y="3130"/>
                    <a:pt x="842" y="3130"/>
                  </a:cubicBezTo>
                  <a:cubicBezTo>
                    <a:pt x="1192" y="3130"/>
                    <a:pt x="1526" y="3204"/>
                    <a:pt x="1885" y="3344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F45B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80"/>
            <p:cNvSpPr/>
            <p:nvPr/>
          </p:nvSpPr>
          <p:spPr>
            <a:xfrm>
              <a:off x="6452750" y="4552188"/>
              <a:ext cx="72975" cy="93400"/>
            </a:xfrm>
            <a:custGeom>
              <a:avLst/>
              <a:gdLst/>
              <a:ahLst/>
              <a:cxnLst/>
              <a:rect l="l" t="t" r="r" b="b"/>
              <a:pathLst>
                <a:path w="2919" h="3736" extrusionOk="0">
                  <a:moveTo>
                    <a:pt x="0" y="0"/>
                  </a:moveTo>
                  <a:lnTo>
                    <a:pt x="0" y="3405"/>
                  </a:lnTo>
                  <a:cubicBezTo>
                    <a:pt x="317" y="3583"/>
                    <a:pt x="713" y="3736"/>
                    <a:pt x="1118" y="3736"/>
                  </a:cubicBezTo>
                  <a:cubicBezTo>
                    <a:pt x="1333" y="3736"/>
                    <a:pt x="1552" y="3693"/>
                    <a:pt x="1763" y="3587"/>
                  </a:cubicBezTo>
                  <a:cubicBezTo>
                    <a:pt x="2219" y="3374"/>
                    <a:pt x="2584" y="3222"/>
                    <a:pt x="2918" y="3162"/>
                  </a:cubicBezTo>
                  <a:cubicBezTo>
                    <a:pt x="2857" y="2098"/>
                    <a:pt x="2766" y="1034"/>
                    <a:pt x="2644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80"/>
            <p:cNvSpPr/>
            <p:nvPr/>
          </p:nvSpPr>
          <p:spPr>
            <a:xfrm>
              <a:off x="6454250" y="4947338"/>
              <a:ext cx="64625" cy="33125"/>
            </a:xfrm>
            <a:custGeom>
              <a:avLst/>
              <a:gdLst/>
              <a:ahLst/>
              <a:cxnLst/>
              <a:rect l="l" t="t" r="r" b="b"/>
              <a:pathLst>
                <a:path w="2585" h="1325" extrusionOk="0">
                  <a:moveTo>
                    <a:pt x="2584" y="0"/>
                  </a:moveTo>
                  <a:lnTo>
                    <a:pt x="2584" y="0"/>
                  </a:lnTo>
                  <a:cubicBezTo>
                    <a:pt x="2311" y="61"/>
                    <a:pt x="2068" y="183"/>
                    <a:pt x="1764" y="335"/>
                  </a:cubicBezTo>
                  <a:cubicBezTo>
                    <a:pt x="1542" y="440"/>
                    <a:pt x="1320" y="483"/>
                    <a:pt x="1105" y="483"/>
                  </a:cubicBezTo>
                  <a:cubicBezTo>
                    <a:pt x="700" y="483"/>
                    <a:pt x="318" y="331"/>
                    <a:pt x="1" y="152"/>
                  </a:cubicBezTo>
                  <a:lnTo>
                    <a:pt x="1" y="1094"/>
                  </a:lnTo>
                  <a:cubicBezTo>
                    <a:pt x="334" y="1228"/>
                    <a:pt x="714" y="1325"/>
                    <a:pt x="1113" y="1325"/>
                  </a:cubicBezTo>
                  <a:cubicBezTo>
                    <a:pt x="1442" y="1325"/>
                    <a:pt x="1786" y="1259"/>
                    <a:pt x="2129" y="1094"/>
                  </a:cubicBezTo>
                  <a:cubicBezTo>
                    <a:pt x="2250" y="1034"/>
                    <a:pt x="2372" y="973"/>
                    <a:pt x="2493" y="912"/>
                  </a:cubicBezTo>
                  <a:cubicBezTo>
                    <a:pt x="2524" y="608"/>
                    <a:pt x="2554" y="304"/>
                    <a:pt x="2584" y="0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80"/>
            <p:cNvSpPr/>
            <p:nvPr/>
          </p:nvSpPr>
          <p:spPr>
            <a:xfrm>
              <a:off x="6516575" y="4943463"/>
              <a:ext cx="50925" cy="28975"/>
            </a:xfrm>
            <a:custGeom>
              <a:avLst/>
              <a:gdLst/>
              <a:ahLst/>
              <a:cxnLst/>
              <a:rect l="l" t="t" r="r" b="b"/>
              <a:pathLst>
                <a:path w="2037" h="1159" extrusionOk="0">
                  <a:moveTo>
                    <a:pt x="971" y="0"/>
                  </a:moveTo>
                  <a:cubicBezTo>
                    <a:pt x="696" y="0"/>
                    <a:pt x="411" y="49"/>
                    <a:pt x="91" y="155"/>
                  </a:cubicBezTo>
                  <a:cubicBezTo>
                    <a:pt x="61" y="459"/>
                    <a:pt x="31" y="763"/>
                    <a:pt x="0" y="1097"/>
                  </a:cubicBezTo>
                  <a:cubicBezTo>
                    <a:pt x="380" y="935"/>
                    <a:pt x="682" y="863"/>
                    <a:pt x="964" y="863"/>
                  </a:cubicBezTo>
                  <a:cubicBezTo>
                    <a:pt x="1313" y="863"/>
                    <a:pt x="1633" y="973"/>
                    <a:pt x="2037" y="1158"/>
                  </a:cubicBezTo>
                  <a:lnTo>
                    <a:pt x="2037" y="216"/>
                  </a:lnTo>
                  <a:cubicBezTo>
                    <a:pt x="1661" y="79"/>
                    <a:pt x="1324" y="0"/>
                    <a:pt x="971" y="0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80"/>
            <p:cNvSpPr/>
            <p:nvPr/>
          </p:nvSpPr>
          <p:spPr>
            <a:xfrm>
              <a:off x="6452750" y="4631213"/>
              <a:ext cx="74475" cy="35425"/>
            </a:xfrm>
            <a:custGeom>
              <a:avLst/>
              <a:gdLst/>
              <a:ahLst/>
              <a:cxnLst/>
              <a:rect l="l" t="t" r="r" b="b"/>
              <a:pathLst>
                <a:path w="2979" h="1417" extrusionOk="0">
                  <a:moveTo>
                    <a:pt x="2918" y="1"/>
                  </a:moveTo>
                  <a:cubicBezTo>
                    <a:pt x="2584" y="61"/>
                    <a:pt x="2219" y="213"/>
                    <a:pt x="1763" y="426"/>
                  </a:cubicBezTo>
                  <a:cubicBezTo>
                    <a:pt x="1552" y="532"/>
                    <a:pt x="1333" y="575"/>
                    <a:pt x="1118" y="575"/>
                  </a:cubicBezTo>
                  <a:cubicBezTo>
                    <a:pt x="713" y="575"/>
                    <a:pt x="317" y="422"/>
                    <a:pt x="0" y="244"/>
                  </a:cubicBezTo>
                  <a:lnTo>
                    <a:pt x="0" y="1186"/>
                  </a:lnTo>
                  <a:cubicBezTo>
                    <a:pt x="334" y="1319"/>
                    <a:pt x="713" y="1416"/>
                    <a:pt x="1113" y="1416"/>
                  </a:cubicBezTo>
                  <a:cubicBezTo>
                    <a:pt x="1442" y="1416"/>
                    <a:pt x="1785" y="1351"/>
                    <a:pt x="2128" y="1186"/>
                  </a:cubicBezTo>
                  <a:cubicBezTo>
                    <a:pt x="2462" y="1034"/>
                    <a:pt x="2736" y="912"/>
                    <a:pt x="2979" y="852"/>
                  </a:cubicBezTo>
                  <a:cubicBezTo>
                    <a:pt x="2948" y="578"/>
                    <a:pt x="2948" y="274"/>
                    <a:pt x="2918" y="1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80"/>
            <p:cNvSpPr/>
            <p:nvPr/>
          </p:nvSpPr>
          <p:spPr>
            <a:xfrm>
              <a:off x="6525700" y="4629663"/>
              <a:ext cx="40300" cy="28175"/>
            </a:xfrm>
            <a:custGeom>
              <a:avLst/>
              <a:gdLst/>
              <a:ahLst/>
              <a:cxnLst/>
              <a:rect l="l" t="t" r="r" b="b"/>
              <a:pathLst>
                <a:path w="1612" h="1127" extrusionOk="0">
                  <a:moveTo>
                    <a:pt x="568" y="1"/>
                  </a:moveTo>
                  <a:cubicBezTo>
                    <a:pt x="386" y="1"/>
                    <a:pt x="198" y="21"/>
                    <a:pt x="0" y="63"/>
                  </a:cubicBezTo>
                  <a:cubicBezTo>
                    <a:pt x="30" y="336"/>
                    <a:pt x="30" y="640"/>
                    <a:pt x="61" y="914"/>
                  </a:cubicBezTo>
                  <a:cubicBezTo>
                    <a:pt x="227" y="868"/>
                    <a:pt x="382" y="847"/>
                    <a:pt x="533" y="847"/>
                  </a:cubicBezTo>
                  <a:cubicBezTo>
                    <a:pt x="880" y="847"/>
                    <a:pt x="1209" y="957"/>
                    <a:pt x="1611" y="1126"/>
                  </a:cubicBezTo>
                  <a:lnTo>
                    <a:pt x="1611" y="215"/>
                  </a:lnTo>
                  <a:cubicBezTo>
                    <a:pt x="1252" y="75"/>
                    <a:pt x="918" y="1"/>
                    <a:pt x="568" y="1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80"/>
            <p:cNvSpPr/>
            <p:nvPr/>
          </p:nvSpPr>
          <p:spPr>
            <a:xfrm>
              <a:off x="6465650" y="4459488"/>
              <a:ext cx="86650" cy="82075"/>
            </a:xfrm>
            <a:custGeom>
              <a:avLst/>
              <a:gdLst/>
              <a:ahLst/>
              <a:cxnLst/>
              <a:rect l="l" t="t" r="r" b="b"/>
              <a:pathLst>
                <a:path w="3466" h="3283" extrusionOk="0">
                  <a:moveTo>
                    <a:pt x="2493" y="0"/>
                  </a:moveTo>
                  <a:cubicBezTo>
                    <a:pt x="2250" y="1307"/>
                    <a:pt x="1581" y="2310"/>
                    <a:pt x="122" y="2705"/>
                  </a:cubicBezTo>
                  <a:cubicBezTo>
                    <a:pt x="31" y="3070"/>
                    <a:pt x="1" y="3283"/>
                    <a:pt x="1" y="3283"/>
                  </a:cubicBezTo>
                  <a:lnTo>
                    <a:pt x="3466" y="3283"/>
                  </a:lnTo>
                  <a:cubicBezTo>
                    <a:pt x="3466" y="3283"/>
                    <a:pt x="3132" y="1094"/>
                    <a:pt x="2493" y="0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80"/>
            <p:cNvSpPr/>
            <p:nvPr/>
          </p:nvSpPr>
          <p:spPr>
            <a:xfrm>
              <a:off x="6468700" y="4443513"/>
              <a:ext cx="59300" cy="83625"/>
            </a:xfrm>
            <a:custGeom>
              <a:avLst/>
              <a:gdLst/>
              <a:ahLst/>
              <a:cxnLst/>
              <a:rect l="l" t="t" r="r" b="b"/>
              <a:pathLst>
                <a:path w="2372" h="3345" extrusionOk="0">
                  <a:moveTo>
                    <a:pt x="1672" y="1"/>
                  </a:moveTo>
                  <a:cubicBezTo>
                    <a:pt x="882" y="1"/>
                    <a:pt x="244" y="2250"/>
                    <a:pt x="0" y="3344"/>
                  </a:cubicBezTo>
                  <a:cubicBezTo>
                    <a:pt x="1459" y="2949"/>
                    <a:pt x="2128" y="1946"/>
                    <a:pt x="2371" y="639"/>
                  </a:cubicBezTo>
                  <a:cubicBezTo>
                    <a:pt x="2189" y="244"/>
                    <a:pt x="1946" y="1"/>
                    <a:pt x="1672" y="1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80"/>
            <p:cNvSpPr/>
            <p:nvPr/>
          </p:nvSpPr>
          <p:spPr>
            <a:xfrm>
              <a:off x="6518100" y="4540038"/>
              <a:ext cx="50175" cy="22050"/>
            </a:xfrm>
            <a:custGeom>
              <a:avLst/>
              <a:gdLst/>
              <a:ahLst/>
              <a:cxnLst/>
              <a:rect l="l" t="t" r="r" b="b"/>
              <a:pathLst>
                <a:path w="2007" h="882" extrusionOk="0">
                  <a:moveTo>
                    <a:pt x="0" y="0"/>
                  </a:moveTo>
                  <a:cubicBezTo>
                    <a:pt x="30" y="304"/>
                    <a:pt x="61" y="608"/>
                    <a:pt x="91" y="882"/>
                  </a:cubicBezTo>
                  <a:lnTo>
                    <a:pt x="1581" y="882"/>
                  </a:lnTo>
                  <a:cubicBezTo>
                    <a:pt x="1824" y="882"/>
                    <a:pt x="2006" y="699"/>
                    <a:pt x="2006" y="456"/>
                  </a:cubicBezTo>
                  <a:cubicBezTo>
                    <a:pt x="2006" y="213"/>
                    <a:pt x="1824" y="0"/>
                    <a:pt x="1550" y="0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80"/>
            <p:cNvSpPr/>
            <p:nvPr/>
          </p:nvSpPr>
          <p:spPr>
            <a:xfrm>
              <a:off x="6449700" y="4540038"/>
              <a:ext cx="70700" cy="22800"/>
            </a:xfrm>
            <a:custGeom>
              <a:avLst/>
              <a:gdLst/>
              <a:ahLst/>
              <a:cxnLst/>
              <a:rect l="l" t="t" r="r" b="b"/>
              <a:pathLst>
                <a:path w="2828" h="912" extrusionOk="0">
                  <a:moveTo>
                    <a:pt x="2736" y="0"/>
                  </a:moveTo>
                  <a:lnTo>
                    <a:pt x="456" y="31"/>
                  </a:lnTo>
                  <a:cubicBezTo>
                    <a:pt x="441" y="29"/>
                    <a:pt x="425" y="28"/>
                    <a:pt x="410" y="28"/>
                  </a:cubicBezTo>
                  <a:cubicBezTo>
                    <a:pt x="187" y="28"/>
                    <a:pt x="0" y="229"/>
                    <a:pt x="0" y="456"/>
                  </a:cubicBezTo>
                  <a:cubicBezTo>
                    <a:pt x="0" y="699"/>
                    <a:pt x="213" y="912"/>
                    <a:pt x="456" y="912"/>
                  </a:cubicBezTo>
                  <a:lnTo>
                    <a:pt x="2827" y="882"/>
                  </a:lnTo>
                  <a:cubicBezTo>
                    <a:pt x="2797" y="608"/>
                    <a:pt x="2766" y="304"/>
                    <a:pt x="2736" y="0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80"/>
            <p:cNvSpPr/>
            <p:nvPr/>
          </p:nvSpPr>
          <p:spPr>
            <a:xfrm>
              <a:off x="6806100" y="4789263"/>
              <a:ext cx="109450" cy="285675"/>
            </a:xfrm>
            <a:custGeom>
              <a:avLst/>
              <a:gdLst/>
              <a:ahLst/>
              <a:cxnLst/>
              <a:rect l="l" t="t" r="r" b="b"/>
              <a:pathLst>
                <a:path w="4378" h="11427" extrusionOk="0">
                  <a:moveTo>
                    <a:pt x="547" y="1"/>
                  </a:moveTo>
                  <a:cubicBezTo>
                    <a:pt x="91" y="3983"/>
                    <a:pt x="0" y="9363"/>
                    <a:pt x="2401" y="11247"/>
                  </a:cubicBezTo>
                  <a:cubicBezTo>
                    <a:pt x="2557" y="11373"/>
                    <a:pt x="2696" y="11427"/>
                    <a:pt x="2823" y="11427"/>
                  </a:cubicBezTo>
                  <a:cubicBezTo>
                    <a:pt x="3217" y="11427"/>
                    <a:pt x="3493" y="10909"/>
                    <a:pt x="3769" y="10427"/>
                  </a:cubicBezTo>
                  <a:cubicBezTo>
                    <a:pt x="4012" y="9971"/>
                    <a:pt x="4225" y="9332"/>
                    <a:pt x="4377" y="8542"/>
                  </a:cubicBezTo>
                  <a:cubicBezTo>
                    <a:pt x="2584" y="6050"/>
                    <a:pt x="1368" y="3040"/>
                    <a:pt x="547" y="1"/>
                  </a:cubicBez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80"/>
            <p:cNvSpPr/>
            <p:nvPr/>
          </p:nvSpPr>
          <p:spPr>
            <a:xfrm>
              <a:off x="6819775" y="4669213"/>
              <a:ext cx="116275" cy="333625"/>
            </a:xfrm>
            <a:custGeom>
              <a:avLst/>
              <a:gdLst/>
              <a:ahLst/>
              <a:cxnLst/>
              <a:rect l="l" t="t" r="r" b="b"/>
              <a:pathLst>
                <a:path w="4651" h="13345" extrusionOk="0">
                  <a:moveTo>
                    <a:pt x="3009" y="0"/>
                  </a:moveTo>
                  <a:lnTo>
                    <a:pt x="760" y="152"/>
                  </a:lnTo>
                  <a:cubicBezTo>
                    <a:pt x="760" y="152"/>
                    <a:pt x="304" y="2158"/>
                    <a:pt x="0" y="4803"/>
                  </a:cubicBezTo>
                  <a:cubicBezTo>
                    <a:pt x="821" y="7842"/>
                    <a:pt x="2037" y="10852"/>
                    <a:pt x="3830" y="13344"/>
                  </a:cubicBezTo>
                  <a:cubicBezTo>
                    <a:pt x="4651" y="8997"/>
                    <a:pt x="3952" y="608"/>
                    <a:pt x="3009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80"/>
            <p:cNvSpPr/>
            <p:nvPr/>
          </p:nvSpPr>
          <p:spPr>
            <a:xfrm>
              <a:off x="6777225" y="4455688"/>
              <a:ext cx="136800" cy="181600"/>
            </a:xfrm>
            <a:custGeom>
              <a:avLst/>
              <a:gdLst/>
              <a:ahLst/>
              <a:cxnLst/>
              <a:rect l="l" t="t" r="r" b="b"/>
              <a:pathLst>
                <a:path w="5472" h="7264" extrusionOk="0">
                  <a:moveTo>
                    <a:pt x="2948" y="0"/>
                  </a:moveTo>
                  <a:cubicBezTo>
                    <a:pt x="3404" y="2432"/>
                    <a:pt x="0" y="4772"/>
                    <a:pt x="2584" y="6991"/>
                  </a:cubicBezTo>
                  <a:cubicBezTo>
                    <a:pt x="2614" y="7022"/>
                    <a:pt x="2584" y="7052"/>
                    <a:pt x="2553" y="7052"/>
                  </a:cubicBezTo>
                  <a:cubicBezTo>
                    <a:pt x="2657" y="7091"/>
                    <a:pt x="2889" y="7174"/>
                    <a:pt x="3184" y="7224"/>
                  </a:cubicBezTo>
                  <a:lnTo>
                    <a:pt x="3184" y="7224"/>
                  </a:lnTo>
                  <a:cubicBezTo>
                    <a:pt x="1587" y="4947"/>
                    <a:pt x="3525" y="2398"/>
                    <a:pt x="2948" y="0"/>
                  </a:cubicBezTo>
                  <a:close/>
                  <a:moveTo>
                    <a:pt x="3344" y="547"/>
                  </a:moveTo>
                  <a:lnTo>
                    <a:pt x="3344" y="547"/>
                  </a:lnTo>
                  <a:cubicBezTo>
                    <a:pt x="3435" y="912"/>
                    <a:pt x="3496" y="1277"/>
                    <a:pt x="3647" y="1581"/>
                  </a:cubicBezTo>
                  <a:cubicBezTo>
                    <a:pt x="3860" y="2037"/>
                    <a:pt x="4012" y="2584"/>
                    <a:pt x="3982" y="3070"/>
                  </a:cubicBezTo>
                  <a:cubicBezTo>
                    <a:pt x="3951" y="4499"/>
                    <a:pt x="3344" y="5715"/>
                    <a:pt x="3587" y="7174"/>
                  </a:cubicBezTo>
                  <a:cubicBezTo>
                    <a:pt x="3587" y="7211"/>
                    <a:pt x="3563" y="7237"/>
                    <a:pt x="3539" y="7237"/>
                  </a:cubicBezTo>
                  <a:cubicBezTo>
                    <a:pt x="3523" y="7237"/>
                    <a:pt x="3507" y="7227"/>
                    <a:pt x="3496" y="7204"/>
                  </a:cubicBezTo>
                  <a:cubicBezTo>
                    <a:pt x="3192" y="6049"/>
                    <a:pt x="3526" y="5107"/>
                    <a:pt x="3739" y="3952"/>
                  </a:cubicBezTo>
                  <a:cubicBezTo>
                    <a:pt x="3921" y="2918"/>
                    <a:pt x="3647" y="2189"/>
                    <a:pt x="3283" y="1216"/>
                  </a:cubicBezTo>
                  <a:cubicBezTo>
                    <a:pt x="3252" y="1186"/>
                    <a:pt x="3252" y="1125"/>
                    <a:pt x="3222" y="1064"/>
                  </a:cubicBezTo>
                  <a:lnTo>
                    <a:pt x="3222" y="1064"/>
                  </a:lnTo>
                  <a:cubicBezTo>
                    <a:pt x="3222" y="3131"/>
                    <a:pt x="2097" y="5137"/>
                    <a:pt x="3252" y="7204"/>
                  </a:cubicBezTo>
                  <a:cubicBezTo>
                    <a:pt x="3252" y="7215"/>
                    <a:pt x="3249" y="7225"/>
                    <a:pt x="3243" y="7233"/>
                  </a:cubicBezTo>
                  <a:lnTo>
                    <a:pt x="3243" y="7233"/>
                  </a:lnTo>
                  <a:cubicBezTo>
                    <a:pt x="3223" y="7230"/>
                    <a:pt x="3203" y="7227"/>
                    <a:pt x="3184" y="7224"/>
                  </a:cubicBezTo>
                  <a:lnTo>
                    <a:pt x="3184" y="7224"/>
                  </a:lnTo>
                  <a:cubicBezTo>
                    <a:pt x="3187" y="7227"/>
                    <a:pt x="3189" y="7231"/>
                    <a:pt x="3192" y="7234"/>
                  </a:cubicBezTo>
                  <a:cubicBezTo>
                    <a:pt x="3200" y="7243"/>
                    <a:pt x="3209" y="7247"/>
                    <a:pt x="3218" y="7247"/>
                  </a:cubicBezTo>
                  <a:cubicBezTo>
                    <a:pt x="3228" y="7247"/>
                    <a:pt x="3236" y="7241"/>
                    <a:pt x="3243" y="7233"/>
                  </a:cubicBezTo>
                  <a:lnTo>
                    <a:pt x="3243" y="7233"/>
                  </a:lnTo>
                  <a:cubicBezTo>
                    <a:pt x="3366" y="7251"/>
                    <a:pt x="3499" y="7263"/>
                    <a:pt x="3638" y="7263"/>
                  </a:cubicBezTo>
                  <a:cubicBezTo>
                    <a:pt x="3934" y="7263"/>
                    <a:pt x="4255" y="7210"/>
                    <a:pt x="4559" y="7052"/>
                  </a:cubicBezTo>
                  <a:cubicBezTo>
                    <a:pt x="4559" y="7052"/>
                    <a:pt x="4529" y="7022"/>
                    <a:pt x="4559" y="6991"/>
                  </a:cubicBezTo>
                  <a:cubicBezTo>
                    <a:pt x="5106" y="5745"/>
                    <a:pt x="5471" y="4286"/>
                    <a:pt x="5076" y="2918"/>
                  </a:cubicBezTo>
                  <a:cubicBezTo>
                    <a:pt x="4833" y="1976"/>
                    <a:pt x="4286" y="1277"/>
                    <a:pt x="3647" y="639"/>
                  </a:cubicBezTo>
                  <a:lnTo>
                    <a:pt x="3647" y="639"/>
                  </a:lnTo>
                  <a:cubicBezTo>
                    <a:pt x="4134" y="1398"/>
                    <a:pt x="4651" y="2067"/>
                    <a:pt x="4772" y="3070"/>
                  </a:cubicBezTo>
                  <a:cubicBezTo>
                    <a:pt x="4833" y="3648"/>
                    <a:pt x="4863" y="4256"/>
                    <a:pt x="4711" y="4833"/>
                  </a:cubicBezTo>
                  <a:cubicBezTo>
                    <a:pt x="4529" y="5563"/>
                    <a:pt x="4225" y="6262"/>
                    <a:pt x="4347" y="7052"/>
                  </a:cubicBezTo>
                  <a:cubicBezTo>
                    <a:pt x="4365" y="7090"/>
                    <a:pt x="4338" y="7116"/>
                    <a:pt x="4307" y="7116"/>
                  </a:cubicBezTo>
                  <a:cubicBezTo>
                    <a:pt x="4288" y="7116"/>
                    <a:pt x="4267" y="7106"/>
                    <a:pt x="4255" y="7082"/>
                  </a:cubicBezTo>
                  <a:cubicBezTo>
                    <a:pt x="3982" y="5988"/>
                    <a:pt x="4711" y="5046"/>
                    <a:pt x="4681" y="3952"/>
                  </a:cubicBezTo>
                  <a:cubicBezTo>
                    <a:pt x="4620" y="2918"/>
                    <a:pt x="4407" y="1946"/>
                    <a:pt x="3769" y="1094"/>
                  </a:cubicBezTo>
                  <a:cubicBezTo>
                    <a:pt x="3617" y="912"/>
                    <a:pt x="3496" y="730"/>
                    <a:pt x="3344" y="547"/>
                  </a:cubicBezTo>
                  <a:close/>
                </a:path>
              </a:pathLst>
            </a:custGeom>
            <a:solidFill>
              <a:srgbClr val="8C4B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80"/>
            <p:cNvSpPr/>
            <p:nvPr/>
          </p:nvSpPr>
          <p:spPr>
            <a:xfrm>
              <a:off x="6791650" y="4458713"/>
              <a:ext cx="59300" cy="156575"/>
            </a:xfrm>
            <a:custGeom>
              <a:avLst/>
              <a:gdLst/>
              <a:ahLst/>
              <a:cxnLst/>
              <a:rect l="l" t="t" r="r" b="b"/>
              <a:pathLst>
                <a:path w="2372" h="6263" extrusionOk="0">
                  <a:moveTo>
                    <a:pt x="2219" y="1"/>
                  </a:moveTo>
                  <a:cubicBezTo>
                    <a:pt x="2219" y="31"/>
                    <a:pt x="2219" y="31"/>
                    <a:pt x="2219" y="31"/>
                  </a:cubicBezTo>
                  <a:cubicBezTo>
                    <a:pt x="2098" y="1521"/>
                    <a:pt x="1156" y="1156"/>
                    <a:pt x="669" y="3436"/>
                  </a:cubicBezTo>
                  <a:cubicBezTo>
                    <a:pt x="365" y="4712"/>
                    <a:pt x="821" y="5685"/>
                    <a:pt x="1277" y="6262"/>
                  </a:cubicBezTo>
                  <a:cubicBezTo>
                    <a:pt x="1" y="4408"/>
                    <a:pt x="2371" y="1977"/>
                    <a:pt x="2219" y="1"/>
                  </a:cubicBezTo>
                  <a:close/>
                </a:path>
              </a:pathLst>
            </a:custGeom>
            <a:solidFill>
              <a:srgbClr val="8C4B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80"/>
            <p:cNvSpPr/>
            <p:nvPr/>
          </p:nvSpPr>
          <p:spPr>
            <a:xfrm>
              <a:off x="6857750" y="4454163"/>
              <a:ext cx="91975" cy="171750"/>
            </a:xfrm>
            <a:custGeom>
              <a:avLst/>
              <a:gdLst/>
              <a:ahLst/>
              <a:cxnLst/>
              <a:rect l="l" t="t" r="r" b="b"/>
              <a:pathLst>
                <a:path w="3679" h="6870" extrusionOk="0">
                  <a:moveTo>
                    <a:pt x="1" y="0"/>
                  </a:moveTo>
                  <a:cubicBezTo>
                    <a:pt x="31" y="92"/>
                    <a:pt x="92" y="183"/>
                    <a:pt x="153" y="274"/>
                  </a:cubicBezTo>
                  <a:cubicBezTo>
                    <a:pt x="2250" y="1885"/>
                    <a:pt x="2615" y="4469"/>
                    <a:pt x="1582" y="6870"/>
                  </a:cubicBezTo>
                  <a:cubicBezTo>
                    <a:pt x="3679" y="4165"/>
                    <a:pt x="1065" y="487"/>
                    <a:pt x="1" y="0"/>
                  </a:cubicBezTo>
                  <a:close/>
                </a:path>
              </a:pathLst>
            </a:custGeom>
            <a:solidFill>
              <a:srgbClr val="8C4B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80"/>
            <p:cNvSpPr/>
            <p:nvPr/>
          </p:nvSpPr>
          <p:spPr>
            <a:xfrm>
              <a:off x="6816725" y="4455688"/>
              <a:ext cx="49425" cy="180875"/>
            </a:xfrm>
            <a:custGeom>
              <a:avLst/>
              <a:gdLst/>
              <a:ahLst/>
              <a:cxnLst/>
              <a:rect l="l" t="t" r="r" b="b"/>
              <a:pathLst>
                <a:path w="1977" h="7235" extrusionOk="0">
                  <a:moveTo>
                    <a:pt x="1399" y="0"/>
                  </a:moveTo>
                  <a:cubicBezTo>
                    <a:pt x="1976" y="2401"/>
                    <a:pt x="1" y="4955"/>
                    <a:pt x="1581" y="7234"/>
                  </a:cubicBezTo>
                  <a:cubicBezTo>
                    <a:pt x="1581" y="7234"/>
                    <a:pt x="1612" y="7234"/>
                    <a:pt x="1612" y="7204"/>
                  </a:cubicBezTo>
                  <a:cubicBezTo>
                    <a:pt x="487" y="5107"/>
                    <a:pt x="1672" y="3131"/>
                    <a:pt x="1703" y="1064"/>
                  </a:cubicBezTo>
                  <a:cubicBezTo>
                    <a:pt x="1612" y="730"/>
                    <a:pt x="1581" y="304"/>
                    <a:pt x="1429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80"/>
            <p:cNvSpPr/>
            <p:nvPr/>
          </p:nvSpPr>
          <p:spPr>
            <a:xfrm>
              <a:off x="6856250" y="4461763"/>
              <a:ext cx="21300" cy="174925"/>
            </a:xfrm>
            <a:custGeom>
              <a:avLst/>
              <a:gdLst/>
              <a:ahLst/>
              <a:cxnLst/>
              <a:rect l="l" t="t" r="r" b="b"/>
              <a:pathLst>
                <a:path w="852" h="6997" extrusionOk="0">
                  <a:moveTo>
                    <a:pt x="61" y="0"/>
                  </a:moveTo>
                  <a:lnTo>
                    <a:pt x="61" y="0"/>
                  </a:lnTo>
                  <a:cubicBezTo>
                    <a:pt x="91" y="274"/>
                    <a:pt x="122" y="548"/>
                    <a:pt x="122" y="821"/>
                  </a:cubicBezTo>
                  <a:cubicBezTo>
                    <a:pt x="122" y="882"/>
                    <a:pt x="152" y="912"/>
                    <a:pt x="152" y="973"/>
                  </a:cubicBezTo>
                  <a:cubicBezTo>
                    <a:pt x="517" y="1976"/>
                    <a:pt x="760" y="2675"/>
                    <a:pt x="578" y="3739"/>
                  </a:cubicBezTo>
                  <a:cubicBezTo>
                    <a:pt x="365" y="4864"/>
                    <a:pt x="0" y="5806"/>
                    <a:pt x="304" y="6961"/>
                  </a:cubicBezTo>
                  <a:cubicBezTo>
                    <a:pt x="304" y="6987"/>
                    <a:pt x="315" y="6996"/>
                    <a:pt x="328" y="6996"/>
                  </a:cubicBezTo>
                  <a:cubicBezTo>
                    <a:pt x="345" y="6996"/>
                    <a:pt x="365" y="6979"/>
                    <a:pt x="365" y="6961"/>
                  </a:cubicBezTo>
                  <a:cubicBezTo>
                    <a:pt x="183" y="5472"/>
                    <a:pt x="790" y="4286"/>
                    <a:pt x="851" y="2858"/>
                  </a:cubicBezTo>
                  <a:cubicBezTo>
                    <a:pt x="851" y="2341"/>
                    <a:pt x="730" y="1794"/>
                    <a:pt x="517" y="1338"/>
                  </a:cubicBezTo>
                  <a:cubicBezTo>
                    <a:pt x="395" y="1064"/>
                    <a:pt x="335" y="669"/>
                    <a:pt x="243" y="304"/>
                  </a:cubicBezTo>
                  <a:cubicBezTo>
                    <a:pt x="183" y="213"/>
                    <a:pt x="122" y="122"/>
                    <a:pt x="6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80"/>
            <p:cNvSpPr/>
            <p:nvPr/>
          </p:nvSpPr>
          <p:spPr>
            <a:xfrm>
              <a:off x="6852450" y="4455688"/>
              <a:ext cx="6850" cy="26625"/>
            </a:xfrm>
            <a:custGeom>
              <a:avLst/>
              <a:gdLst/>
              <a:ahLst/>
              <a:cxnLst/>
              <a:rect l="l" t="t" r="r" b="b"/>
              <a:pathLst>
                <a:path w="274" h="1065" extrusionOk="0">
                  <a:moveTo>
                    <a:pt x="0" y="0"/>
                  </a:moveTo>
                  <a:cubicBezTo>
                    <a:pt x="152" y="304"/>
                    <a:pt x="183" y="730"/>
                    <a:pt x="274" y="1064"/>
                  </a:cubicBezTo>
                  <a:cubicBezTo>
                    <a:pt x="274" y="791"/>
                    <a:pt x="243" y="517"/>
                    <a:pt x="213" y="243"/>
                  </a:cubicBezTo>
                  <a:cubicBezTo>
                    <a:pt x="183" y="213"/>
                    <a:pt x="183" y="183"/>
                    <a:pt x="152" y="152"/>
                  </a:cubicBezTo>
                  <a:cubicBezTo>
                    <a:pt x="91" y="91"/>
                    <a:pt x="61" y="61"/>
                    <a:pt x="0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80"/>
            <p:cNvSpPr/>
            <p:nvPr/>
          </p:nvSpPr>
          <p:spPr>
            <a:xfrm>
              <a:off x="6851675" y="4453413"/>
              <a:ext cx="1550" cy="775"/>
            </a:xfrm>
            <a:custGeom>
              <a:avLst/>
              <a:gdLst/>
              <a:ahLst/>
              <a:cxnLst/>
              <a:rect l="l" t="t" r="r" b="b"/>
              <a:pathLst>
                <a:path w="62" h="31" extrusionOk="0">
                  <a:moveTo>
                    <a:pt x="1" y="0"/>
                  </a:moveTo>
                  <a:cubicBezTo>
                    <a:pt x="1" y="0"/>
                    <a:pt x="1" y="30"/>
                    <a:pt x="1" y="30"/>
                  </a:cubicBezTo>
                  <a:cubicBezTo>
                    <a:pt x="1" y="30"/>
                    <a:pt x="14" y="17"/>
                    <a:pt x="32" y="17"/>
                  </a:cubicBezTo>
                  <a:cubicBezTo>
                    <a:pt x="41" y="17"/>
                    <a:pt x="51" y="20"/>
                    <a:pt x="62" y="30"/>
                  </a:cubicBezTo>
                  <a:cubicBezTo>
                    <a:pt x="62" y="0"/>
                    <a:pt x="62" y="0"/>
                    <a:pt x="62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80"/>
            <p:cNvSpPr/>
            <p:nvPr/>
          </p:nvSpPr>
          <p:spPr>
            <a:xfrm>
              <a:off x="6860800" y="4463288"/>
              <a:ext cx="38025" cy="170350"/>
            </a:xfrm>
            <a:custGeom>
              <a:avLst/>
              <a:gdLst/>
              <a:ahLst/>
              <a:cxnLst/>
              <a:rect l="l" t="t" r="r" b="b"/>
              <a:pathLst>
                <a:path w="1521" h="6814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91"/>
                    <a:pt x="31" y="152"/>
                    <a:pt x="61" y="243"/>
                  </a:cubicBezTo>
                  <a:cubicBezTo>
                    <a:pt x="183" y="426"/>
                    <a:pt x="335" y="608"/>
                    <a:pt x="456" y="821"/>
                  </a:cubicBezTo>
                  <a:cubicBezTo>
                    <a:pt x="1095" y="1672"/>
                    <a:pt x="1308" y="2614"/>
                    <a:pt x="1338" y="3678"/>
                  </a:cubicBezTo>
                  <a:cubicBezTo>
                    <a:pt x="1368" y="4742"/>
                    <a:pt x="608" y="5684"/>
                    <a:pt x="882" y="6778"/>
                  </a:cubicBezTo>
                  <a:cubicBezTo>
                    <a:pt x="882" y="6804"/>
                    <a:pt x="898" y="6813"/>
                    <a:pt x="917" y="6813"/>
                  </a:cubicBezTo>
                  <a:cubicBezTo>
                    <a:pt x="943" y="6813"/>
                    <a:pt x="973" y="6796"/>
                    <a:pt x="973" y="6778"/>
                  </a:cubicBezTo>
                  <a:cubicBezTo>
                    <a:pt x="852" y="5988"/>
                    <a:pt x="1156" y="5289"/>
                    <a:pt x="1368" y="4560"/>
                  </a:cubicBezTo>
                  <a:cubicBezTo>
                    <a:pt x="1520" y="3982"/>
                    <a:pt x="1490" y="3374"/>
                    <a:pt x="1429" y="2797"/>
                  </a:cubicBezTo>
                  <a:cubicBezTo>
                    <a:pt x="1338" y="1794"/>
                    <a:pt x="852" y="1094"/>
                    <a:pt x="335" y="335"/>
                  </a:cubicBezTo>
                  <a:cubicBezTo>
                    <a:pt x="244" y="243"/>
                    <a:pt x="122" y="122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80"/>
            <p:cNvSpPr/>
            <p:nvPr/>
          </p:nvSpPr>
          <p:spPr>
            <a:xfrm>
              <a:off x="6857000" y="4453413"/>
              <a:ext cx="6100" cy="7600"/>
            </a:xfrm>
            <a:custGeom>
              <a:avLst/>
              <a:gdLst/>
              <a:ahLst/>
              <a:cxnLst/>
              <a:rect l="l" t="t" r="r" b="b"/>
              <a:pathLst>
                <a:path w="244" h="304" extrusionOk="0">
                  <a:moveTo>
                    <a:pt x="1" y="0"/>
                  </a:moveTo>
                  <a:cubicBezTo>
                    <a:pt x="31" y="61"/>
                    <a:pt x="61" y="152"/>
                    <a:pt x="92" y="213"/>
                  </a:cubicBezTo>
                  <a:cubicBezTo>
                    <a:pt x="122" y="243"/>
                    <a:pt x="183" y="274"/>
                    <a:pt x="244" y="304"/>
                  </a:cubicBezTo>
                  <a:cubicBezTo>
                    <a:pt x="183" y="213"/>
                    <a:pt x="122" y="122"/>
                    <a:pt x="92" y="30"/>
                  </a:cubicBezTo>
                  <a:cubicBezTo>
                    <a:pt x="61" y="30"/>
                    <a:pt x="3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80"/>
            <p:cNvSpPr/>
            <p:nvPr/>
          </p:nvSpPr>
          <p:spPr>
            <a:xfrm>
              <a:off x="6857750" y="4460238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" y="1"/>
                  </a:moveTo>
                  <a:cubicBezTo>
                    <a:pt x="1" y="31"/>
                    <a:pt x="1" y="61"/>
                    <a:pt x="1" y="61"/>
                  </a:cubicBezTo>
                  <a:cubicBezTo>
                    <a:pt x="62" y="183"/>
                    <a:pt x="123" y="274"/>
                    <a:pt x="183" y="365"/>
                  </a:cubicBezTo>
                  <a:cubicBezTo>
                    <a:pt x="153" y="274"/>
                    <a:pt x="153" y="213"/>
                    <a:pt x="123" y="12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80"/>
            <p:cNvSpPr/>
            <p:nvPr/>
          </p:nvSpPr>
          <p:spPr>
            <a:xfrm>
              <a:off x="6856250" y="4453413"/>
              <a:ext cx="3050" cy="5325"/>
            </a:xfrm>
            <a:custGeom>
              <a:avLst/>
              <a:gdLst/>
              <a:ahLst/>
              <a:cxnLst/>
              <a:rect l="l" t="t" r="r" b="b"/>
              <a:pathLst>
                <a:path w="122" h="213" extrusionOk="0">
                  <a:moveTo>
                    <a:pt x="0" y="0"/>
                  </a:moveTo>
                  <a:cubicBezTo>
                    <a:pt x="0" y="61"/>
                    <a:pt x="31" y="91"/>
                    <a:pt x="31" y="152"/>
                  </a:cubicBezTo>
                  <a:cubicBezTo>
                    <a:pt x="61" y="152"/>
                    <a:pt x="91" y="182"/>
                    <a:pt x="122" y="213"/>
                  </a:cubicBezTo>
                  <a:cubicBezTo>
                    <a:pt x="91" y="152"/>
                    <a:pt x="61" y="61"/>
                    <a:pt x="3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80"/>
            <p:cNvSpPr/>
            <p:nvPr/>
          </p:nvSpPr>
          <p:spPr>
            <a:xfrm>
              <a:off x="6856250" y="4459488"/>
              <a:ext cx="1525" cy="2300"/>
            </a:xfrm>
            <a:custGeom>
              <a:avLst/>
              <a:gdLst/>
              <a:ahLst/>
              <a:cxnLst/>
              <a:rect l="l" t="t" r="r" b="b"/>
              <a:pathLst>
                <a:path w="61" h="92" extrusionOk="0">
                  <a:moveTo>
                    <a:pt x="0" y="0"/>
                  </a:moveTo>
                  <a:cubicBezTo>
                    <a:pt x="31" y="31"/>
                    <a:pt x="31" y="61"/>
                    <a:pt x="61" y="91"/>
                  </a:cubicBezTo>
                  <a:cubicBezTo>
                    <a:pt x="61" y="91"/>
                    <a:pt x="61" y="61"/>
                    <a:pt x="61" y="31"/>
                  </a:cubicBezTo>
                  <a:cubicBezTo>
                    <a:pt x="31" y="31"/>
                    <a:pt x="31" y="0"/>
                    <a:pt x="0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80"/>
            <p:cNvSpPr/>
            <p:nvPr/>
          </p:nvSpPr>
          <p:spPr>
            <a:xfrm>
              <a:off x="6853200" y="4453063"/>
              <a:ext cx="3825" cy="3400"/>
            </a:xfrm>
            <a:custGeom>
              <a:avLst/>
              <a:gdLst/>
              <a:ahLst/>
              <a:cxnLst/>
              <a:rect l="l" t="t" r="r" b="b"/>
              <a:pathLst>
                <a:path w="153" h="136" extrusionOk="0">
                  <a:moveTo>
                    <a:pt x="32" y="1"/>
                  </a:moveTo>
                  <a:cubicBezTo>
                    <a:pt x="21" y="1"/>
                    <a:pt x="11" y="4"/>
                    <a:pt x="1" y="14"/>
                  </a:cubicBezTo>
                  <a:cubicBezTo>
                    <a:pt x="1" y="14"/>
                    <a:pt x="1" y="14"/>
                    <a:pt x="1" y="44"/>
                  </a:cubicBezTo>
                  <a:cubicBezTo>
                    <a:pt x="61" y="75"/>
                    <a:pt x="92" y="105"/>
                    <a:pt x="153" y="136"/>
                  </a:cubicBezTo>
                  <a:cubicBezTo>
                    <a:pt x="122" y="105"/>
                    <a:pt x="122" y="44"/>
                    <a:pt x="122" y="14"/>
                  </a:cubicBezTo>
                  <a:cubicBezTo>
                    <a:pt x="82" y="14"/>
                    <a:pt x="55" y="1"/>
                    <a:pt x="32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80"/>
            <p:cNvSpPr/>
            <p:nvPr/>
          </p:nvSpPr>
          <p:spPr>
            <a:xfrm>
              <a:off x="6822800" y="4614488"/>
              <a:ext cx="17500" cy="17500"/>
            </a:xfrm>
            <a:custGeom>
              <a:avLst/>
              <a:gdLst/>
              <a:ahLst/>
              <a:cxnLst/>
              <a:rect l="l" t="t" r="r" b="b"/>
              <a:pathLst>
                <a:path w="700" h="700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244"/>
                    <a:pt x="366" y="457"/>
                    <a:pt x="639" y="700"/>
                  </a:cubicBezTo>
                  <a:lnTo>
                    <a:pt x="700" y="700"/>
                  </a:lnTo>
                  <a:cubicBezTo>
                    <a:pt x="669" y="670"/>
                    <a:pt x="639" y="670"/>
                    <a:pt x="639" y="670"/>
                  </a:cubicBezTo>
                  <a:cubicBezTo>
                    <a:pt x="639" y="670"/>
                    <a:pt x="305" y="426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80"/>
            <p:cNvSpPr/>
            <p:nvPr/>
          </p:nvSpPr>
          <p:spPr>
            <a:xfrm>
              <a:off x="6777225" y="4453413"/>
              <a:ext cx="85875" cy="178575"/>
            </a:xfrm>
            <a:custGeom>
              <a:avLst/>
              <a:gdLst/>
              <a:ahLst/>
              <a:cxnLst/>
              <a:rect l="l" t="t" r="r" b="b"/>
              <a:pathLst>
                <a:path w="3435" h="7143" extrusionOk="0">
                  <a:moveTo>
                    <a:pt x="2979" y="0"/>
                  </a:moveTo>
                  <a:cubicBezTo>
                    <a:pt x="2888" y="30"/>
                    <a:pt x="2857" y="91"/>
                    <a:pt x="2857" y="213"/>
                  </a:cubicBezTo>
                  <a:cubicBezTo>
                    <a:pt x="2979" y="2189"/>
                    <a:pt x="578" y="4559"/>
                    <a:pt x="1824" y="6444"/>
                  </a:cubicBezTo>
                  <a:cubicBezTo>
                    <a:pt x="2158" y="6869"/>
                    <a:pt x="2462" y="7113"/>
                    <a:pt x="2462" y="7113"/>
                  </a:cubicBezTo>
                  <a:cubicBezTo>
                    <a:pt x="2462" y="7113"/>
                    <a:pt x="2492" y="7113"/>
                    <a:pt x="2523" y="7143"/>
                  </a:cubicBezTo>
                  <a:cubicBezTo>
                    <a:pt x="2553" y="7113"/>
                    <a:pt x="2553" y="7082"/>
                    <a:pt x="2523" y="7052"/>
                  </a:cubicBezTo>
                  <a:cubicBezTo>
                    <a:pt x="0" y="4803"/>
                    <a:pt x="3435" y="2492"/>
                    <a:pt x="2979" y="91"/>
                  </a:cubicBezTo>
                  <a:lnTo>
                    <a:pt x="2979" y="61"/>
                  </a:lnTo>
                  <a:cubicBezTo>
                    <a:pt x="2979" y="61"/>
                    <a:pt x="2979" y="61"/>
                    <a:pt x="2979" y="30"/>
                  </a:cubicBezTo>
                  <a:cubicBezTo>
                    <a:pt x="2979" y="0"/>
                    <a:pt x="2979" y="0"/>
                    <a:pt x="2979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80"/>
            <p:cNvSpPr/>
            <p:nvPr/>
          </p:nvSpPr>
          <p:spPr>
            <a:xfrm>
              <a:off x="6850925" y="4451888"/>
              <a:ext cx="775" cy="1550"/>
            </a:xfrm>
            <a:custGeom>
              <a:avLst/>
              <a:gdLst/>
              <a:ahLst/>
              <a:cxnLst/>
              <a:rect l="l" t="t" r="r" b="b"/>
              <a:pathLst>
                <a:path w="31" h="62" extrusionOk="0">
                  <a:moveTo>
                    <a:pt x="0" y="0"/>
                  </a:moveTo>
                  <a:cubicBezTo>
                    <a:pt x="0" y="31"/>
                    <a:pt x="0" y="61"/>
                    <a:pt x="0" y="61"/>
                  </a:cubicBezTo>
                  <a:lnTo>
                    <a:pt x="31" y="61"/>
                  </a:lnTo>
                  <a:lnTo>
                    <a:pt x="31" y="31"/>
                  </a:lnTo>
                  <a:cubicBezTo>
                    <a:pt x="31" y="31"/>
                    <a:pt x="31" y="31"/>
                    <a:pt x="0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80"/>
            <p:cNvSpPr/>
            <p:nvPr/>
          </p:nvSpPr>
          <p:spPr>
            <a:xfrm>
              <a:off x="6851675" y="4453413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30"/>
                    <a:pt x="1" y="30"/>
                  </a:cubicBezTo>
                  <a:lnTo>
                    <a:pt x="1" y="30"/>
                  </a:lnTo>
                  <a:lnTo>
                    <a:pt x="1" y="30"/>
                  </a:lnTo>
                  <a:cubicBezTo>
                    <a:pt x="1" y="3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80"/>
            <p:cNvSpPr/>
            <p:nvPr/>
          </p:nvSpPr>
          <p:spPr>
            <a:xfrm>
              <a:off x="6863075" y="4460988"/>
              <a:ext cx="59300" cy="171775"/>
            </a:xfrm>
            <a:custGeom>
              <a:avLst/>
              <a:gdLst/>
              <a:ahLst/>
              <a:cxnLst/>
              <a:rect l="l" t="t" r="r" b="b"/>
              <a:pathLst>
                <a:path w="2372" h="6871" extrusionOk="0">
                  <a:moveTo>
                    <a:pt x="1" y="1"/>
                  </a:moveTo>
                  <a:lnTo>
                    <a:pt x="1" y="1"/>
                  </a:lnTo>
                  <a:cubicBezTo>
                    <a:pt x="62" y="153"/>
                    <a:pt x="153" y="305"/>
                    <a:pt x="244" y="427"/>
                  </a:cubicBezTo>
                  <a:cubicBezTo>
                    <a:pt x="882" y="1095"/>
                    <a:pt x="1399" y="1794"/>
                    <a:pt x="1672" y="2737"/>
                  </a:cubicBezTo>
                  <a:cubicBezTo>
                    <a:pt x="2037" y="4104"/>
                    <a:pt x="1642" y="5563"/>
                    <a:pt x="1065" y="6810"/>
                  </a:cubicBezTo>
                  <a:cubicBezTo>
                    <a:pt x="1065" y="6810"/>
                    <a:pt x="1065" y="6840"/>
                    <a:pt x="1065" y="6870"/>
                  </a:cubicBezTo>
                  <a:cubicBezTo>
                    <a:pt x="1095" y="6840"/>
                    <a:pt x="1125" y="6840"/>
                    <a:pt x="1156" y="6810"/>
                  </a:cubicBezTo>
                  <a:cubicBezTo>
                    <a:pt x="1217" y="6749"/>
                    <a:pt x="1277" y="6688"/>
                    <a:pt x="1308" y="6597"/>
                  </a:cubicBezTo>
                  <a:cubicBezTo>
                    <a:pt x="2372" y="4226"/>
                    <a:pt x="2037" y="1642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80"/>
            <p:cNvSpPr/>
            <p:nvPr/>
          </p:nvSpPr>
          <p:spPr>
            <a:xfrm>
              <a:off x="6851675" y="4454913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1"/>
                  </a:moveTo>
                  <a:cubicBezTo>
                    <a:pt x="1" y="1"/>
                    <a:pt x="1" y="1"/>
                    <a:pt x="1" y="31"/>
                  </a:cubicBezTo>
                  <a:lnTo>
                    <a:pt x="1" y="3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80"/>
            <p:cNvSpPr/>
            <p:nvPr/>
          </p:nvSpPr>
          <p:spPr>
            <a:xfrm>
              <a:off x="6851675" y="4454913"/>
              <a:ext cx="800" cy="800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1" y="1"/>
                  </a:moveTo>
                  <a:cubicBezTo>
                    <a:pt x="1" y="1"/>
                    <a:pt x="1" y="1"/>
                    <a:pt x="1" y="31"/>
                  </a:cubicBezTo>
                  <a:lnTo>
                    <a:pt x="31" y="31"/>
                  </a:lnTo>
                  <a:cubicBezTo>
                    <a:pt x="31" y="3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80"/>
            <p:cNvSpPr/>
            <p:nvPr/>
          </p:nvSpPr>
          <p:spPr>
            <a:xfrm>
              <a:off x="6851675" y="445491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80"/>
            <p:cNvSpPr/>
            <p:nvPr/>
          </p:nvSpPr>
          <p:spPr>
            <a:xfrm>
              <a:off x="6851675" y="4453813"/>
              <a:ext cx="4600" cy="5700"/>
            </a:xfrm>
            <a:custGeom>
              <a:avLst/>
              <a:gdLst/>
              <a:ahLst/>
              <a:cxnLst/>
              <a:rect l="l" t="t" r="r" b="b"/>
              <a:pathLst>
                <a:path w="184" h="228" extrusionOk="0">
                  <a:moveTo>
                    <a:pt x="32" y="1"/>
                  </a:moveTo>
                  <a:cubicBezTo>
                    <a:pt x="14" y="1"/>
                    <a:pt x="1" y="14"/>
                    <a:pt x="1" y="14"/>
                  </a:cubicBezTo>
                  <a:lnTo>
                    <a:pt x="1" y="45"/>
                  </a:lnTo>
                  <a:cubicBezTo>
                    <a:pt x="1" y="45"/>
                    <a:pt x="31" y="75"/>
                    <a:pt x="31" y="75"/>
                  </a:cubicBezTo>
                  <a:cubicBezTo>
                    <a:pt x="92" y="136"/>
                    <a:pt x="122" y="166"/>
                    <a:pt x="183" y="227"/>
                  </a:cubicBezTo>
                  <a:cubicBezTo>
                    <a:pt x="153" y="166"/>
                    <a:pt x="122" y="106"/>
                    <a:pt x="62" y="14"/>
                  </a:cubicBezTo>
                  <a:cubicBezTo>
                    <a:pt x="51" y="4"/>
                    <a:pt x="41" y="1"/>
                    <a:pt x="32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80"/>
            <p:cNvSpPr/>
            <p:nvPr/>
          </p:nvSpPr>
          <p:spPr>
            <a:xfrm>
              <a:off x="6859275" y="4458713"/>
              <a:ext cx="9900" cy="12950"/>
            </a:xfrm>
            <a:custGeom>
              <a:avLst/>
              <a:gdLst/>
              <a:ahLst/>
              <a:cxnLst/>
              <a:rect l="l" t="t" r="r" b="b"/>
              <a:pathLst>
                <a:path w="396" h="518" extrusionOk="0">
                  <a:moveTo>
                    <a:pt x="1" y="1"/>
                  </a:moveTo>
                  <a:cubicBezTo>
                    <a:pt x="31" y="62"/>
                    <a:pt x="31" y="122"/>
                    <a:pt x="62" y="183"/>
                  </a:cubicBezTo>
                  <a:cubicBezTo>
                    <a:pt x="183" y="305"/>
                    <a:pt x="305" y="426"/>
                    <a:pt x="396" y="518"/>
                  </a:cubicBezTo>
                  <a:cubicBezTo>
                    <a:pt x="305" y="396"/>
                    <a:pt x="214" y="244"/>
                    <a:pt x="153" y="92"/>
                  </a:cubicBezTo>
                  <a:cubicBezTo>
                    <a:pt x="92" y="62"/>
                    <a:pt x="31" y="3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80"/>
            <p:cNvSpPr/>
            <p:nvPr/>
          </p:nvSpPr>
          <p:spPr>
            <a:xfrm>
              <a:off x="6857000" y="4457213"/>
              <a:ext cx="3825" cy="6100"/>
            </a:xfrm>
            <a:custGeom>
              <a:avLst/>
              <a:gdLst/>
              <a:ahLst/>
              <a:cxnLst/>
              <a:rect l="l" t="t" r="r" b="b"/>
              <a:pathLst>
                <a:path w="153" h="244" extrusionOk="0">
                  <a:moveTo>
                    <a:pt x="1" y="0"/>
                  </a:moveTo>
                  <a:cubicBezTo>
                    <a:pt x="1" y="30"/>
                    <a:pt x="1" y="91"/>
                    <a:pt x="31" y="122"/>
                  </a:cubicBezTo>
                  <a:lnTo>
                    <a:pt x="153" y="243"/>
                  </a:lnTo>
                  <a:cubicBezTo>
                    <a:pt x="122" y="182"/>
                    <a:pt x="122" y="122"/>
                    <a:pt x="92" y="61"/>
                  </a:cubicBezTo>
                  <a:cubicBezTo>
                    <a:pt x="61" y="30"/>
                    <a:pt x="3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80"/>
            <p:cNvSpPr/>
            <p:nvPr/>
          </p:nvSpPr>
          <p:spPr>
            <a:xfrm>
              <a:off x="6853200" y="4454163"/>
              <a:ext cx="3825" cy="6100"/>
            </a:xfrm>
            <a:custGeom>
              <a:avLst/>
              <a:gdLst/>
              <a:ahLst/>
              <a:cxnLst/>
              <a:rect l="l" t="t" r="r" b="b"/>
              <a:pathLst>
                <a:path w="153" h="244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61"/>
                    <a:pt x="92" y="152"/>
                    <a:pt x="122" y="213"/>
                  </a:cubicBezTo>
                  <a:cubicBezTo>
                    <a:pt x="122" y="213"/>
                    <a:pt x="153" y="244"/>
                    <a:pt x="153" y="244"/>
                  </a:cubicBezTo>
                  <a:cubicBezTo>
                    <a:pt x="153" y="213"/>
                    <a:pt x="153" y="152"/>
                    <a:pt x="153" y="92"/>
                  </a:cubicBezTo>
                  <a:cubicBezTo>
                    <a:pt x="92" y="61"/>
                    <a:pt x="61" y="31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80"/>
            <p:cNvSpPr/>
            <p:nvPr/>
          </p:nvSpPr>
          <p:spPr>
            <a:xfrm>
              <a:off x="6851675" y="4454913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1"/>
                  </a:moveTo>
                  <a:cubicBezTo>
                    <a:pt x="1" y="1"/>
                    <a:pt x="1" y="1"/>
                    <a:pt x="1" y="31"/>
                  </a:cubicBezTo>
                  <a:lnTo>
                    <a:pt x="1" y="3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80"/>
            <p:cNvSpPr/>
            <p:nvPr/>
          </p:nvSpPr>
          <p:spPr>
            <a:xfrm>
              <a:off x="6851675" y="4454163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1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80"/>
            <p:cNvSpPr/>
            <p:nvPr/>
          </p:nvSpPr>
          <p:spPr>
            <a:xfrm>
              <a:off x="6851675" y="4454163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31"/>
                  </a:lnTo>
                  <a:cubicBezTo>
                    <a:pt x="1" y="3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80"/>
            <p:cNvSpPr/>
            <p:nvPr/>
          </p:nvSpPr>
          <p:spPr>
            <a:xfrm>
              <a:off x="6822050" y="4628938"/>
              <a:ext cx="73725" cy="49650"/>
            </a:xfrm>
            <a:custGeom>
              <a:avLst/>
              <a:gdLst/>
              <a:ahLst/>
              <a:cxnLst/>
              <a:rect l="l" t="t" r="r" b="b"/>
              <a:pathLst>
                <a:path w="2949" h="1986" extrusionOk="0">
                  <a:moveTo>
                    <a:pt x="791" y="0"/>
                  </a:moveTo>
                  <a:cubicBezTo>
                    <a:pt x="0" y="456"/>
                    <a:pt x="669" y="1763"/>
                    <a:pt x="669" y="1763"/>
                  </a:cubicBezTo>
                  <a:cubicBezTo>
                    <a:pt x="954" y="1927"/>
                    <a:pt x="1258" y="1986"/>
                    <a:pt x="1547" y="1986"/>
                  </a:cubicBezTo>
                  <a:cubicBezTo>
                    <a:pt x="2279" y="1986"/>
                    <a:pt x="2918" y="1611"/>
                    <a:pt x="2918" y="1611"/>
                  </a:cubicBezTo>
                  <a:cubicBezTo>
                    <a:pt x="2949" y="1581"/>
                    <a:pt x="2949" y="1551"/>
                    <a:pt x="2949" y="1520"/>
                  </a:cubicBezTo>
                  <a:cubicBezTo>
                    <a:pt x="2098" y="1186"/>
                    <a:pt x="1338" y="700"/>
                    <a:pt x="791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80"/>
            <p:cNvSpPr/>
            <p:nvPr/>
          </p:nvSpPr>
          <p:spPr>
            <a:xfrm>
              <a:off x="6841800" y="4623213"/>
              <a:ext cx="60325" cy="43750"/>
            </a:xfrm>
            <a:custGeom>
              <a:avLst/>
              <a:gdLst/>
              <a:ahLst/>
              <a:cxnLst/>
              <a:rect l="l" t="t" r="r" b="b"/>
              <a:pathLst>
                <a:path w="2413" h="1750" extrusionOk="0">
                  <a:moveTo>
                    <a:pt x="1113" y="1"/>
                  </a:moveTo>
                  <a:cubicBezTo>
                    <a:pt x="865" y="1"/>
                    <a:pt x="590" y="42"/>
                    <a:pt x="305" y="108"/>
                  </a:cubicBezTo>
                  <a:cubicBezTo>
                    <a:pt x="183" y="138"/>
                    <a:pt x="92" y="199"/>
                    <a:pt x="1" y="229"/>
                  </a:cubicBezTo>
                  <a:cubicBezTo>
                    <a:pt x="548" y="929"/>
                    <a:pt x="1308" y="1415"/>
                    <a:pt x="2159" y="1749"/>
                  </a:cubicBezTo>
                  <a:cubicBezTo>
                    <a:pt x="2413" y="411"/>
                    <a:pt x="1895" y="1"/>
                    <a:pt x="1113" y="1"/>
                  </a:cubicBezTo>
                  <a:close/>
                </a:path>
              </a:pathLst>
            </a:custGeom>
            <a:solidFill>
              <a:srgbClr val="F17F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80"/>
            <p:cNvSpPr/>
            <p:nvPr/>
          </p:nvSpPr>
          <p:spPr>
            <a:xfrm>
              <a:off x="6642700" y="4408088"/>
              <a:ext cx="96550" cy="52150"/>
            </a:xfrm>
            <a:custGeom>
              <a:avLst/>
              <a:gdLst/>
              <a:ahLst/>
              <a:cxnLst/>
              <a:rect l="l" t="t" r="r" b="b"/>
              <a:pathLst>
                <a:path w="3862" h="2086" extrusionOk="0">
                  <a:moveTo>
                    <a:pt x="1945" y="0"/>
                  </a:moveTo>
                  <a:cubicBezTo>
                    <a:pt x="1168" y="0"/>
                    <a:pt x="480" y="1035"/>
                    <a:pt x="1" y="1965"/>
                  </a:cubicBezTo>
                  <a:cubicBezTo>
                    <a:pt x="489" y="2044"/>
                    <a:pt x="977" y="2086"/>
                    <a:pt x="1462" y="2086"/>
                  </a:cubicBezTo>
                  <a:cubicBezTo>
                    <a:pt x="2276" y="2086"/>
                    <a:pt x="3080" y="1969"/>
                    <a:pt x="3861" y="1722"/>
                  </a:cubicBezTo>
                  <a:cubicBezTo>
                    <a:pt x="3405" y="932"/>
                    <a:pt x="2797" y="172"/>
                    <a:pt x="2129" y="20"/>
                  </a:cubicBezTo>
                  <a:cubicBezTo>
                    <a:pt x="2067" y="6"/>
                    <a:pt x="2005" y="0"/>
                    <a:pt x="1945" y="0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80"/>
            <p:cNvSpPr/>
            <p:nvPr/>
          </p:nvSpPr>
          <p:spPr>
            <a:xfrm>
              <a:off x="6627525" y="4451113"/>
              <a:ext cx="133000" cy="107175"/>
            </a:xfrm>
            <a:custGeom>
              <a:avLst/>
              <a:gdLst/>
              <a:ahLst/>
              <a:cxnLst/>
              <a:rect l="l" t="t" r="r" b="b"/>
              <a:pathLst>
                <a:path w="5320" h="4287" extrusionOk="0">
                  <a:moveTo>
                    <a:pt x="4468" y="1"/>
                  </a:moveTo>
                  <a:cubicBezTo>
                    <a:pt x="3687" y="248"/>
                    <a:pt x="2883" y="365"/>
                    <a:pt x="2069" y="365"/>
                  </a:cubicBezTo>
                  <a:cubicBezTo>
                    <a:pt x="1584" y="365"/>
                    <a:pt x="1096" y="323"/>
                    <a:pt x="608" y="244"/>
                  </a:cubicBezTo>
                  <a:cubicBezTo>
                    <a:pt x="243" y="1034"/>
                    <a:pt x="0" y="1733"/>
                    <a:pt x="0" y="1733"/>
                  </a:cubicBezTo>
                  <a:lnTo>
                    <a:pt x="1277" y="4287"/>
                  </a:lnTo>
                  <a:lnTo>
                    <a:pt x="4772" y="3466"/>
                  </a:lnTo>
                  <a:lnTo>
                    <a:pt x="5319" y="1825"/>
                  </a:lnTo>
                  <a:cubicBezTo>
                    <a:pt x="5319" y="1825"/>
                    <a:pt x="5015" y="913"/>
                    <a:pt x="4468" y="1"/>
                  </a:cubicBezTo>
                  <a:close/>
                </a:path>
              </a:pathLst>
            </a:custGeom>
            <a:solidFill>
              <a:srgbClr val="FBD7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80"/>
            <p:cNvSpPr/>
            <p:nvPr/>
          </p:nvSpPr>
          <p:spPr>
            <a:xfrm>
              <a:off x="6635125" y="5005838"/>
              <a:ext cx="126150" cy="69275"/>
            </a:xfrm>
            <a:custGeom>
              <a:avLst/>
              <a:gdLst/>
              <a:ahLst/>
              <a:cxnLst/>
              <a:rect l="l" t="t" r="r" b="b"/>
              <a:pathLst>
                <a:path w="5046" h="2771" extrusionOk="0">
                  <a:moveTo>
                    <a:pt x="3344" y="1"/>
                  </a:moveTo>
                  <a:cubicBezTo>
                    <a:pt x="2158" y="669"/>
                    <a:pt x="1033" y="1490"/>
                    <a:pt x="0" y="2432"/>
                  </a:cubicBezTo>
                  <a:cubicBezTo>
                    <a:pt x="122" y="2493"/>
                    <a:pt x="274" y="2584"/>
                    <a:pt x="456" y="2645"/>
                  </a:cubicBezTo>
                  <a:cubicBezTo>
                    <a:pt x="746" y="2732"/>
                    <a:pt x="1258" y="2771"/>
                    <a:pt x="1843" y="2771"/>
                  </a:cubicBezTo>
                  <a:cubicBezTo>
                    <a:pt x="2483" y="2771"/>
                    <a:pt x="3210" y="2724"/>
                    <a:pt x="3830" y="2645"/>
                  </a:cubicBezTo>
                  <a:cubicBezTo>
                    <a:pt x="5046" y="2493"/>
                    <a:pt x="4803" y="1551"/>
                    <a:pt x="4803" y="1551"/>
                  </a:cubicBezTo>
                  <a:lnTo>
                    <a:pt x="4651" y="31"/>
                  </a:lnTo>
                  <a:lnTo>
                    <a:pt x="3344" y="1"/>
                  </a:lnTo>
                  <a:close/>
                </a:path>
              </a:pathLst>
            </a:custGeom>
            <a:solidFill>
              <a:srgbClr val="F17F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80"/>
            <p:cNvSpPr/>
            <p:nvPr/>
          </p:nvSpPr>
          <p:spPr>
            <a:xfrm>
              <a:off x="6620675" y="5003563"/>
              <a:ext cx="98050" cy="63100"/>
            </a:xfrm>
            <a:custGeom>
              <a:avLst/>
              <a:gdLst/>
              <a:ahLst/>
              <a:cxnLst/>
              <a:rect l="l" t="t" r="r" b="b"/>
              <a:pathLst>
                <a:path w="3922" h="2524" extrusionOk="0">
                  <a:moveTo>
                    <a:pt x="1" y="0"/>
                  </a:moveTo>
                  <a:cubicBezTo>
                    <a:pt x="1" y="0"/>
                    <a:pt x="61" y="912"/>
                    <a:pt x="92" y="1551"/>
                  </a:cubicBezTo>
                  <a:cubicBezTo>
                    <a:pt x="122" y="2007"/>
                    <a:pt x="274" y="2311"/>
                    <a:pt x="578" y="2523"/>
                  </a:cubicBezTo>
                  <a:cubicBezTo>
                    <a:pt x="1611" y="1581"/>
                    <a:pt x="2736" y="760"/>
                    <a:pt x="3922" y="9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80"/>
            <p:cNvSpPr/>
            <p:nvPr/>
          </p:nvSpPr>
          <p:spPr>
            <a:xfrm>
              <a:off x="6612475" y="4963238"/>
              <a:ext cx="152600" cy="44325"/>
            </a:xfrm>
            <a:custGeom>
              <a:avLst/>
              <a:gdLst/>
              <a:ahLst/>
              <a:cxnLst/>
              <a:rect l="l" t="t" r="r" b="b"/>
              <a:pathLst>
                <a:path w="6104" h="1773" extrusionOk="0">
                  <a:moveTo>
                    <a:pt x="517" y="1"/>
                  </a:moveTo>
                  <a:cubicBezTo>
                    <a:pt x="111" y="1"/>
                    <a:pt x="1" y="1464"/>
                    <a:pt x="329" y="1613"/>
                  </a:cubicBezTo>
                  <a:cubicBezTo>
                    <a:pt x="632" y="1735"/>
                    <a:pt x="1803" y="1773"/>
                    <a:pt x="2965" y="1773"/>
                  </a:cubicBezTo>
                  <a:cubicBezTo>
                    <a:pt x="4128" y="1773"/>
                    <a:pt x="5283" y="1735"/>
                    <a:pt x="5557" y="1705"/>
                  </a:cubicBezTo>
                  <a:cubicBezTo>
                    <a:pt x="6104" y="1674"/>
                    <a:pt x="5982" y="1309"/>
                    <a:pt x="5982" y="793"/>
                  </a:cubicBezTo>
                  <a:cubicBezTo>
                    <a:pt x="5982" y="246"/>
                    <a:pt x="5405" y="185"/>
                    <a:pt x="5405" y="185"/>
                  </a:cubicBezTo>
                  <a:cubicBezTo>
                    <a:pt x="4805" y="230"/>
                    <a:pt x="4241" y="248"/>
                    <a:pt x="3724" y="248"/>
                  </a:cubicBezTo>
                  <a:cubicBezTo>
                    <a:pt x="1805" y="248"/>
                    <a:pt x="541" y="2"/>
                    <a:pt x="541" y="2"/>
                  </a:cubicBezTo>
                  <a:cubicBezTo>
                    <a:pt x="533" y="1"/>
                    <a:pt x="525" y="1"/>
                    <a:pt x="517" y="1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80"/>
            <p:cNvSpPr/>
            <p:nvPr/>
          </p:nvSpPr>
          <p:spPr>
            <a:xfrm>
              <a:off x="6626000" y="4493488"/>
              <a:ext cx="27375" cy="474375"/>
            </a:xfrm>
            <a:custGeom>
              <a:avLst/>
              <a:gdLst/>
              <a:ahLst/>
              <a:cxnLst/>
              <a:rect l="l" t="t" r="r" b="b"/>
              <a:pathLst>
                <a:path w="1095" h="18975" extrusionOk="0">
                  <a:moveTo>
                    <a:pt x="145" y="0"/>
                  </a:moveTo>
                  <a:cubicBezTo>
                    <a:pt x="91" y="0"/>
                    <a:pt x="61" y="38"/>
                    <a:pt x="61" y="38"/>
                  </a:cubicBezTo>
                  <a:lnTo>
                    <a:pt x="0" y="18792"/>
                  </a:lnTo>
                  <a:cubicBezTo>
                    <a:pt x="304" y="18884"/>
                    <a:pt x="669" y="18944"/>
                    <a:pt x="1064" y="18975"/>
                  </a:cubicBezTo>
                  <a:lnTo>
                    <a:pt x="1095" y="1315"/>
                  </a:lnTo>
                  <a:cubicBezTo>
                    <a:pt x="669" y="1285"/>
                    <a:pt x="517" y="464"/>
                    <a:pt x="365" y="190"/>
                  </a:cubicBezTo>
                  <a:cubicBezTo>
                    <a:pt x="274" y="38"/>
                    <a:pt x="198" y="0"/>
                    <a:pt x="145" y="0"/>
                  </a:cubicBez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80"/>
            <p:cNvSpPr/>
            <p:nvPr/>
          </p:nvSpPr>
          <p:spPr>
            <a:xfrm>
              <a:off x="6725550" y="4493838"/>
              <a:ext cx="34975" cy="475550"/>
            </a:xfrm>
            <a:custGeom>
              <a:avLst/>
              <a:gdLst/>
              <a:ahLst/>
              <a:cxnLst/>
              <a:rect l="l" t="t" r="r" b="b"/>
              <a:pathLst>
                <a:path w="1399" h="19022" extrusionOk="0">
                  <a:moveTo>
                    <a:pt x="1214" y="0"/>
                  </a:moveTo>
                  <a:cubicBezTo>
                    <a:pt x="1160" y="0"/>
                    <a:pt x="1091" y="15"/>
                    <a:pt x="1003" y="55"/>
                  </a:cubicBezTo>
                  <a:cubicBezTo>
                    <a:pt x="669" y="176"/>
                    <a:pt x="456" y="1088"/>
                    <a:pt x="31" y="1179"/>
                  </a:cubicBezTo>
                  <a:lnTo>
                    <a:pt x="0" y="19022"/>
                  </a:lnTo>
                  <a:cubicBezTo>
                    <a:pt x="547" y="18991"/>
                    <a:pt x="882" y="18961"/>
                    <a:pt x="882" y="18961"/>
                  </a:cubicBezTo>
                  <a:lnTo>
                    <a:pt x="1398" y="116"/>
                  </a:lnTo>
                  <a:cubicBezTo>
                    <a:pt x="1398" y="116"/>
                    <a:pt x="1365" y="0"/>
                    <a:pt x="1214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80"/>
            <p:cNvSpPr/>
            <p:nvPr/>
          </p:nvSpPr>
          <p:spPr>
            <a:xfrm>
              <a:off x="6652600" y="4492913"/>
              <a:ext cx="73725" cy="477250"/>
            </a:xfrm>
            <a:custGeom>
              <a:avLst/>
              <a:gdLst/>
              <a:ahLst/>
              <a:cxnLst/>
              <a:rect l="l" t="t" r="r" b="b"/>
              <a:pathLst>
                <a:path w="2949" h="19090" extrusionOk="0">
                  <a:moveTo>
                    <a:pt x="1368" y="1"/>
                  </a:moveTo>
                  <a:cubicBezTo>
                    <a:pt x="760" y="1"/>
                    <a:pt x="122" y="1338"/>
                    <a:pt x="122" y="1338"/>
                  </a:cubicBezTo>
                  <a:lnTo>
                    <a:pt x="31" y="1338"/>
                  </a:lnTo>
                  <a:lnTo>
                    <a:pt x="0" y="19028"/>
                  </a:lnTo>
                  <a:cubicBezTo>
                    <a:pt x="486" y="19074"/>
                    <a:pt x="1026" y="19089"/>
                    <a:pt x="1539" y="19089"/>
                  </a:cubicBezTo>
                  <a:cubicBezTo>
                    <a:pt x="2052" y="19089"/>
                    <a:pt x="2538" y="19074"/>
                    <a:pt x="2918" y="19059"/>
                  </a:cubicBezTo>
                  <a:lnTo>
                    <a:pt x="2949" y="1216"/>
                  </a:lnTo>
                  <a:lnTo>
                    <a:pt x="2857" y="1216"/>
                  </a:lnTo>
                  <a:cubicBezTo>
                    <a:pt x="2341" y="1125"/>
                    <a:pt x="1976" y="1"/>
                    <a:pt x="1368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78" name="Google Shape;3678;p80"/>
          <p:cNvGrpSpPr/>
          <p:nvPr/>
        </p:nvGrpSpPr>
        <p:grpSpPr>
          <a:xfrm>
            <a:off x="7690890" y="5304563"/>
            <a:ext cx="855239" cy="760468"/>
            <a:chOff x="7205875" y="4139800"/>
            <a:chExt cx="686975" cy="610850"/>
          </a:xfrm>
        </p:grpSpPr>
        <p:sp>
          <p:nvSpPr>
            <p:cNvPr id="3679" name="Google Shape;3679;p80"/>
            <p:cNvSpPr/>
            <p:nvPr/>
          </p:nvSpPr>
          <p:spPr>
            <a:xfrm>
              <a:off x="7323650" y="4353300"/>
              <a:ext cx="569200" cy="397350"/>
            </a:xfrm>
            <a:custGeom>
              <a:avLst/>
              <a:gdLst/>
              <a:ahLst/>
              <a:cxnLst/>
              <a:rect l="l" t="t" r="r" b="b"/>
              <a:pathLst>
                <a:path w="22768" h="15894" extrusionOk="0">
                  <a:moveTo>
                    <a:pt x="20822" y="1"/>
                  </a:moveTo>
                  <a:cubicBezTo>
                    <a:pt x="16962" y="7144"/>
                    <a:pt x="8451" y="11247"/>
                    <a:pt x="1" y="12098"/>
                  </a:cubicBezTo>
                  <a:cubicBezTo>
                    <a:pt x="2303" y="14492"/>
                    <a:pt x="5529" y="15894"/>
                    <a:pt x="8934" y="15894"/>
                  </a:cubicBezTo>
                  <a:cubicBezTo>
                    <a:pt x="10069" y="15894"/>
                    <a:pt x="11224" y="15738"/>
                    <a:pt x="12372" y="15411"/>
                  </a:cubicBezTo>
                  <a:cubicBezTo>
                    <a:pt x="18937" y="13557"/>
                    <a:pt x="22767" y="6779"/>
                    <a:pt x="20913" y="274"/>
                  </a:cubicBezTo>
                  <a:cubicBezTo>
                    <a:pt x="20883" y="183"/>
                    <a:pt x="20852" y="92"/>
                    <a:pt x="20822" y="1"/>
                  </a:cubicBezTo>
                  <a:close/>
                </a:path>
              </a:pathLst>
            </a:custGeom>
            <a:solidFill>
              <a:srgbClr val="F059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0" name="Google Shape;3680;p80"/>
            <p:cNvSpPr/>
            <p:nvPr/>
          </p:nvSpPr>
          <p:spPr>
            <a:xfrm>
              <a:off x="7205875" y="4139800"/>
              <a:ext cx="638325" cy="515975"/>
            </a:xfrm>
            <a:custGeom>
              <a:avLst/>
              <a:gdLst/>
              <a:ahLst/>
              <a:cxnLst/>
              <a:rect l="l" t="t" r="r" b="b"/>
              <a:pathLst>
                <a:path w="25533" h="20639" extrusionOk="0">
                  <a:moveTo>
                    <a:pt x="13836" y="0"/>
                  </a:moveTo>
                  <a:cubicBezTo>
                    <a:pt x="12701" y="0"/>
                    <a:pt x="11545" y="157"/>
                    <a:pt x="10396" y="486"/>
                  </a:cubicBezTo>
                  <a:cubicBezTo>
                    <a:pt x="3830" y="2340"/>
                    <a:pt x="0" y="9118"/>
                    <a:pt x="1855" y="15623"/>
                  </a:cubicBezTo>
                  <a:cubicBezTo>
                    <a:pt x="2402" y="17568"/>
                    <a:pt x="3405" y="19270"/>
                    <a:pt x="4712" y="20638"/>
                  </a:cubicBezTo>
                  <a:cubicBezTo>
                    <a:pt x="13162" y="19787"/>
                    <a:pt x="21673" y="15714"/>
                    <a:pt x="25533" y="8541"/>
                  </a:cubicBezTo>
                  <a:cubicBezTo>
                    <a:pt x="23908" y="3366"/>
                    <a:pt x="19096" y="0"/>
                    <a:pt x="13836" y="0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1" name="Google Shape;3681;p80"/>
            <p:cNvSpPr/>
            <p:nvPr/>
          </p:nvSpPr>
          <p:spPr>
            <a:xfrm>
              <a:off x="7259825" y="4143575"/>
              <a:ext cx="552475" cy="599575"/>
            </a:xfrm>
            <a:custGeom>
              <a:avLst/>
              <a:gdLst/>
              <a:ahLst/>
              <a:cxnLst/>
              <a:rect l="l" t="t" r="r" b="b"/>
              <a:pathLst>
                <a:path w="22099" h="23983" extrusionOk="0">
                  <a:moveTo>
                    <a:pt x="13587" y="1"/>
                  </a:moveTo>
                  <a:cubicBezTo>
                    <a:pt x="13952" y="2432"/>
                    <a:pt x="14135" y="4864"/>
                    <a:pt x="13314" y="7296"/>
                  </a:cubicBezTo>
                  <a:cubicBezTo>
                    <a:pt x="12493" y="9727"/>
                    <a:pt x="10730" y="12037"/>
                    <a:pt x="8299" y="12949"/>
                  </a:cubicBezTo>
                  <a:cubicBezTo>
                    <a:pt x="7478" y="10943"/>
                    <a:pt x="6900" y="8906"/>
                    <a:pt x="6536" y="6779"/>
                  </a:cubicBezTo>
                  <a:cubicBezTo>
                    <a:pt x="6262" y="5107"/>
                    <a:pt x="5897" y="2979"/>
                    <a:pt x="6110" y="1125"/>
                  </a:cubicBezTo>
                  <a:lnTo>
                    <a:pt x="6110" y="1125"/>
                  </a:lnTo>
                  <a:cubicBezTo>
                    <a:pt x="6019" y="1186"/>
                    <a:pt x="5897" y="1247"/>
                    <a:pt x="5806" y="1308"/>
                  </a:cubicBezTo>
                  <a:cubicBezTo>
                    <a:pt x="5685" y="2675"/>
                    <a:pt x="5928" y="4104"/>
                    <a:pt x="6049" y="5472"/>
                  </a:cubicBezTo>
                  <a:cubicBezTo>
                    <a:pt x="6323" y="8086"/>
                    <a:pt x="7052" y="10639"/>
                    <a:pt x="8055" y="13040"/>
                  </a:cubicBezTo>
                  <a:cubicBezTo>
                    <a:pt x="7660" y="13162"/>
                    <a:pt x="7265" y="13253"/>
                    <a:pt x="6870" y="13314"/>
                  </a:cubicBezTo>
                  <a:cubicBezTo>
                    <a:pt x="6628" y="13343"/>
                    <a:pt x="6395" y="13357"/>
                    <a:pt x="6170" y="13357"/>
                  </a:cubicBezTo>
                  <a:cubicBezTo>
                    <a:pt x="2892" y="13357"/>
                    <a:pt x="1376" y="10355"/>
                    <a:pt x="153" y="7539"/>
                  </a:cubicBezTo>
                  <a:cubicBezTo>
                    <a:pt x="92" y="7660"/>
                    <a:pt x="61" y="7782"/>
                    <a:pt x="1" y="7873"/>
                  </a:cubicBezTo>
                  <a:cubicBezTo>
                    <a:pt x="1249" y="10787"/>
                    <a:pt x="2903" y="13700"/>
                    <a:pt x="6234" y="13700"/>
                  </a:cubicBezTo>
                  <a:cubicBezTo>
                    <a:pt x="6552" y="13700"/>
                    <a:pt x="6885" y="13673"/>
                    <a:pt x="7235" y="13618"/>
                  </a:cubicBezTo>
                  <a:cubicBezTo>
                    <a:pt x="7569" y="13557"/>
                    <a:pt x="7873" y="13496"/>
                    <a:pt x="8177" y="13375"/>
                  </a:cubicBezTo>
                  <a:cubicBezTo>
                    <a:pt x="8238" y="13466"/>
                    <a:pt x="8268" y="13587"/>
                    <a:pt x="8299" y="13679"/>
                  </a:cubicBezTo>
                  <a:cubicBezTo>
                    <a:pt x="8633" y="14408"/>
                    <a:pt x="8998" y="15198"/>
                    <a:pt x="9362" y="15958"/>
                  </a:cubicBezTo>
                  <a:cubicBezTo>
                    <a:pt x="8268" y="16414"/>
                    <a:pt x="7144" y="16809"/>
                    <a:pt x="5989" y="17113"/>
                  </a:cubicBezTo>
                  <a:cubicBezTo>
                    <a:pt x="4450" y="17557"/>
                    <a:pt x="2624" y="18087"/>
                    <a:pt x="930" y="18087"/>
                  </a:cubicBezTo>
                  <a:cubicBezTo>
                    <a:pt x="884" y="18087"/>
                    <a:pt x="837" y="18087"/>
                    <a:pt x="791" y="18086"/>
                  </a:cubicBezTo>
                  <a:lnTo>
                    <a:pt x="791" y="18086"/>
                  </a:lnTo>
                  <a:cubicBezTo>
                    <a:pt x="852" y="18177"/>
                    <a:pt x="912" y="18299"/>
                    <a:pt x="973" y="18390"/>
                  </a:cubicBezTo>
                  <a:cubicBezTo>
                    <a:pt x="2402" y="18360"/>
                    <a:pt x="3861" y="17934"/>
                    <a:pt x="5229" y="17630"/>
                  </a:cubicBezTo>
                  <a:cubicBezTo>
                    <a:pt x="6718" y="17296"/>
                    <a:pt x="8116" y="16809"/>
                    <a:pt x="9514" y="16201"/>
                  </a:cubicBezTo>
                  <a:cubicBezTo>
                    <a:pt x="9849" y="16901"/>
                    <a:pt x="10244" y="17569"/>
                    <a:pt x="10639" y="18238"/>
                  </a:cubicBezTo>
                  <a:cubicBezTo>
                    <a:pt x="8907" y="19545"/>
                    <a:pt x="8147" y="21764"/>
                    <a:pt x="8390" y="23892"/>
                  </a:cubicBezTo>
                  <a:cubicBezTo>
                    <a:pt x="8511" y="23922"/>
                    <a:pt x="8663" y="23952"/>
                    <a:pt x="8815" y="23983"/>
                  </a:cubicBezTo>
                  <a:cubicBezTo>
                    <a:pt x="8724" y="23436"/>
                    <a:pt x="8724" y="22858"/>
                    <a:pt x="8755" y="22281"/>
                  </a:cubicBezTo>
                  <a:cubicBezTo>
                    <a:pt x="8876" y="20730"/>
                    <a:pt x="9727" y="19484"/>
                    <a:pt x="10913" y="18633"/>
                  </a:cubicBezTo>
                  <a:cubicBezTo>
                    <a:pt x="12189" y="20609"/>
                    <a:pt x="13739" y="22372"/>
                    <a:pt x="15685" y="23557"/>
                  </a:cubicBezTo>
                  <a:cubicBezTo>
                    <a:pt x="15776" y="23527"/>
                    <a:pt x="15837" y="23496"/>
                    <a:pt x="15898" y="23496"/>
                  </a:cubicBezTo>
                  <a:cubicBezTo>
                    <a:pt x="13952" y="22220"/>
                    <a:pt x="12402" y="20457"/>
                    <a:pt x="11125" y="18481"/>
                  </a:cubicBezTo>
                  <a:cubicBezTo>
                    <a:pt x="11764" y="18056"/>
                    <a:pt x="12493" y="17752"/>
                    <a:pt x="13253" y="17569"/>
                  </a:cubicBezTo>
                  <a:cubicBezTo>
                    <a:pt x="13985" y="17386"/>
                    <a:pt x="14731" y="17303"/>
                    <a:pt x="15483" y="17303"/>
                  </a:cubicBezTo>
                  <a:cubicBezTo>
                    <a:pt x="17604" y="17303"/>
                    <a:pt x="19767" y="17964"/>
                    <a:pt x="21764" y="18907"/>
                  </a:cubicBezTo>
                  <a:cubicBezTo>
                    <a:pt x="21855" y="18785"/>
                    <a:pt x="21946" y="18663"/>
                    <a:pt x="22037" y="18511"/>
                  </a:cubicBezTo>
                  <a:cubicBezTo>
                    <a:pt x="19978" y="17521"/>
                    <a:pt x="17674" y="16867"/>
                    <a:pt x="15461" y="16867"/>
                  </a:cubicBezTo>
                  <a:cubicBezTo>
                    <a:pt x="14276" y="16867"/>
                    <a:pt x="13118" y="17054"/>
                    <a:pt x="12037" y="17478"/>
                  </a:cubicBezTo>
                  <a:cubicBezTo>
                    <a:pt x="11612" y="17630"/>
                    <a:pt x="11217" y="17843"/>
                    <a:pt x="10882" y="18086"/>
                  </a:cubicBezTo>
                  <a:cubicBezTo>
                    <a:pt x="10487" y="17417"/>
                    <a:pt x="10122" y="16779"/>
                    <a:pt x="9758" y="16110"/>
                  </a:cubicBezTo>
                  <a:cubicBezTo>
                    <a:pt x="10913" y="15594"/>
                    <a:pt x="12007" y="15016"/>
                    <a:pt x="13101" y="14378"/>
                  </a:cubicBezTo>
                  <a:cubicBezTo>
                    <a:pt x="16627" y="12341"/>
                    <a:pt x="20457" y="9484"/>
                    <a:pt x="22098" y="5593"/>
                  </a:cubicBezTo>
                  <a:cubicBezTo>
                    <a:pt x="22068" y="5533"/>
                    <a:pt x="22037" y="5502"/>
                    <a:pt x="22007" y="5441"/>
                  </a:cubicBezTo>
                  <a:cubicBezTo>
                    <a:pt x="20274" y="9210"/>
                    <a:pt x="16688" y="11916"/>
                    <a:pt x="13223" y="13983"/>
                  </a:cubicBezTo>
                  <a:cubicBezTo>
                    <a:pt x="12068" y="14682"/>
                    <a:pt x="10852" y="15320"/>
                    <a:pt x="9636" y="15837"/>
                  </a:cubicBezTo>
                  <a:cubicBezTo>
                    <a:pt x="9332" y="15259"/>
                    <a:pt x="9058" y="14682"/>
                    <a:pt x="8785" y="14074"/>
                  </a:cubicBezTo>
                  <a:cubicBezTo>
                    <a:pt x="8663" y="13831"/>
                    <a:pt x="8542" y="13557"/>
                    <a:pt x="8451" y="13283"/>
                  </a:cubicBezTo>
                  <a:cubicBezTo>
                    <a:pt x="10761" y="12432"/>
                    <a:pt x="12402" y="10305"/>
                    <a:pt x="13405" y="8055"/>
                  </a:cubicBezTo>
                  <a:cubicBezTo>
                    <a:pt x="14530" y="5472"/>
                    <a:pt x="14347" y="2736"/>
                    <a:pt x="13952" y="61"/>
                  </a:cubicBezTo>
                  <a:cubicBezTo>
                    <a:pt x="13831" y="31"/>
                    <a:pt x="13709" y="1"/>
                    <a:pt x="135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82" name="Google Shape;3682;p80"/>
          <p:cNvGrpSpPr/>
          <p:nvPr/>
        </p:nvGrpSpPr>
        <p:grpSpPr>
          <a:xfrm>
            <a:off x="1772701" y="2536217"/>
            <a:ext cx="1108467" cy="2310667"/>
            <a:chOff x="-4018550" y="6383788"/>
            <a:chExt cx="831350" cy="1733000"/>
          </a:xfrm>
        </p:grpSpPr>
        <p:sp>
          <p:nvSpPr>
            <p:cNvPr id="3683" name="Google Shape;3683;p80"/>
            <p:cNvSpPr/>
            <p:nvPr/>
          </p:nvSpPr>
          <p:spPr>
            <a:xfrm>
              <a:off x="-3860500" y="6963038"/>
              <a:ext cx="433175" cy="472650"/>
            </a:xfrm>
            <a:custGeom>
              <a:avLst/>
              <a:gdLst/>
              <a:ahLst/>
              <a:cxnLst/>
              <a:rect l="l" t="t" r="r" b="b"/>
              <a:pathLst>
                <a:path w="17327" h="18906" extrusionOk="0">
                  <a:moveTo>
                    <a:pt x="8742" y="1"/>
                  </a:moveTo>
                  <a:cubicBezTo>
                    <a:pt x="7791" y="1"/>
                    <a:pt x="6764" y="59"/>
                    <a:pt x="5685" y="182"/>
                  </a:cubicBezTo>
                  <a:cubicBezTo>
                    <a:pt x="5685" y="182"/>
                    <a:pt x="1" y="759"/>
                    <a:pt x="305" y="4194"/>
                  </a:cubicBezTo>
                  <a:cubicBezTo>
                    <a:pt x="639" y="7659"/>
                    <a:pt x="365" y="15471"/>
                    <a:pt x="2189" y="18358"/>
                  </a:cubicBezTo>
                  <a:cubicBezTo>
                    <a:pt x="2453" y="18753"/>
                    <a:pt x="3668" y="18905"/>
                    <a:pt x="5264" y="18905"/>
                  </a:cubicBezTo>
                  <a:cubicBezTo>
                    <a:pt x="8454" y="18905"/>
                    <a:pt x="13162" y="18298"/>
                    <a:pt x="14803" y="17811"/>
                  </a:cubicBezTo>
                  <a:cubicBezTo>
                    <a:pt x="17265" y="17082"/>
                    <a:pt x="17326" y="14802"/>
                    <a:pt x="17053" y="12462"/>
                  </a:cubicBezTo>
                  <a:cubicBezTo>
                    <a:pt x="16779" y="10121"/>
                    <a:pt x="16019" y="4559"/>
                    <a:pt x="15199" y="2066"/>
                  </a:cubicBezTo>
                  <a:cubicBezTo>
                    <a:pt x="14768" y="798"/>
                    <a:pt x="12265" y="1"/>
                    <a:pt x="8742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4" name="Google Shape;3684;p80"/>
            <p:cNvSpPr/>
            <p:nvPr/>
          </p:nvSpPr>
          <p:spPr>
            <a:xfrm>
              <a:off x="-3845300" y="6962288"/>
              <a:ext cx="433175" cy="472650"/>
            </a:xfrm>
            <a:custGeom>
              <a:avLst/>
              <a:gdLst/>
              <a:ahLst/>
              <a:cxnLst/>
              <a:rect l="l" t="t" r="r" b="b"/>
              <a:pathLst>
                <a:path w="17327" h="18906" extrusionOk="0">
                  <a:moveTo>
                    <a:pt x="8772" y="0"/>
                  </a:moveTo>
                  <a:cubicBezTo>
                    <a:pt x="7821" y="0"/>
                    <a:pt x="6795" y="59"/>
                    <a:pt x="5715" y="181"/>
                  </a:cubicBezTo>
                  <a:cubicBezTo>
                    <a:pt x="5715" y="181"/>
                    <a:pt x="1" y="759"/>
                    <a:pt x="335" y="4194"/>
                  </a:cubicBezTo>
                  <a:cubicBezTo>
                    <a:pt x="669" y="7659"/>
                    <a:pt x="365" y="15470"/>
                    <a:pt x="2219" y="18358"/>
                  </a:cubicBezTo>
                  <a:cubicBezTo>
                    <a:pt x="2473" y="18753"/>
                    <a:pt x="3685" y="18905"/>
                    <a:pt x="5280" y="18905"/>
                  </a:cubicBezTo>
                  <a:cubicBezTo>
                    <a:pt x="8471" y="18905"/>
                    <a:pt x="13192" y="18297"/>
                    <a:pt x="14834" y="17811"/>
                  </a:cubicBezTo>
                  <a:cubicBezTo>
                    <a:pt x="17265" y="17081"/>
                    <a:pt x="17326" y="14802"/>
                    <a:pt x="17053" y="12461"/>
                  </a:cubicBezTo>
                  <a:cubicBezTo>
                    <a:pt x="16779" y="10121"/>
                    <a:pt x="16019" y="4558"/>
                    <a:pt x="15198" y="2066"/>
                  </a:cubicBezTo>
                  <a:cubicBezTo>
                    <a:pt x="14792" y="798"/>
                    <a:pt x="12294" y="0"/>
                    <a:pt x="8772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5" name="Google Shape;3685;p80"/>
            <p:cNvSpPr/>
            <p:nvPr/>
          </p:nvSpPr>
          <p:spPr>
            <a:xfrm>
              <a:off x="-3544375" y="7900713"/>
              <a:ext cx="148200" cy="146875"/>
            </a:xfrm>
            <a:custGeom>
              <a:avLst/>
              <a:gdLst/>
              <a:ahLst/>
              <a:cxnLst/>
              <a:rect l="l" t="t" r="r" b="b"/>
              <a:pathLst>
                <a:path w="5928" h="5875" extrusionOk="0">
                  <a:moveTo>
                    <a:pt x="5927" y="1"/>
                  </a:moveTo>
                  <a:cubicBezTo>
                    <a:pt x="4327" y="667"/>
                    <a:pt x="2516" y="960"/>
                    <a:pt x="741" y="960"/>
                  </a:cubicBezTo>
                  <a:cubicBezTo>
                    <a:pt x="493" y="960"/>
                    <a:pt x="246" y="954"/>
                    <a:pt x="0" y="943"/>
                  </a:cubicBezTo>
                  <a:lnTo>
                    <a:pt x="0" y="943"/>
                  </a:lnTo>
                  <a:lnTo>
                    <a:pt x="243" y="5289"/>
                  </a:lnTo>
                  <a:cubicBezTo>
                    <a:pt x="1045" y="5737"/>
                    <a:pt x="1970" y="5874"/>
                    <a:pt x="2802" y="5874"/>
                  </a:cubicBezTo>
                  <a:cubicBezTo>
                    <a:pt x="4116" y="5874"/>
                    <a:pt x="5198" y="5533"/>
                    <a:pt x="5198" y="5533"/>
                  </a:cubicBezTo>
                  <a:cubicBezTo>
                    <a:pt x="5532" y="4712"/>
                    <a:pt x="5775" y="1946"/>
                    <a:pt x="592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6" name="Google Shape;3686;p80"/>
            <p:cNvSpPr/>
            <p:nvPr/>
          </p:nvSpPr>
          <p:spPr>
            <a:xfrm>
              <a:off x="-3548175" y="7848288"/>
              <a:ext cx="155050" cy="76425"/>
            </a:xfrm>
            <a:custGeom>
              <a:avLst/>
              <a:gdLst/>
              <a:ahLst/>
              <a:cxnLst/>
              <a:rect l="l" t="t" r="r" b="b"/>
              <a:pathLst>
                <a:path w="6202" h="3057" extrusionOk="0">
                  <a:moveTo>
                    <a:pt x="0" y="0"/>
                  </a:moveTo>
                  <a:lnTo>
                    <a:pt x="152" y="3040"/>
                  </a:lnTo>
                  <a:cubicBezTo>
                    <a:pt x="398" y="3051"/>
                    <a:pt x="645" y="3057"/>
                    <a:pt x="893" y="3057"/>
                  </a:cubicBezTo>
                  <a:cubicBezTo>
                    <a:pt x="2668" y="3057"/>
                    <a:pt x="4479" y="2764"/>
                    <a:pt x="6079" y="2098"/>
                  </a:cubicBezTo>
                  <a:cubicBezTo>
                    <a:pt x="6171" y="973"/>
                    <a:pt x="6201" y="91"/>
                    <a:pt x="6201" y="9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7" name="Google Shape;3687;p80"/>
            <p:cNvSpPr/>
            <p:nvPr/>
          </p:nvSpPr>
          <p:spPr>
            <a:xfrm>
              <a:off x="-3540075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2204" y="1"/>
                  </a:moveTo>
                  <a:cubicBezTo>
                    <a:pt x="943" y="1"/>
                    <a:pt x="1" y="55"/>
                    <a:pt x="11" y="217"/>
                  </a:cubicBezTo>
                  <a:cubicBezTo>
                    <a:pt x="41" y="703"/>
                    <a:pt x="132" y="1007"/>
                    <a:pt x="132" y="1007"/>
                  </a:cubicBezTo>
                  <a:cubicBezTo>
                    <a:pt x="132" y="1007"/>
                    <a:pt x="923" y="1190"/>
                    <a:pt x="2625" y="1433"/>
                  </a:cubicBezTo>
                  <a:cubicBezTo>
                    <a:pt x="3132" y="1504"/>
                    <a:pt x="3668" y="1533"/>
                    <a:pt x="4200" y="1533"/>
                  </a:cubicBezTo>
                  <a:cubicBezTo>
                    <a:pt x="5485" y="1533"/>
                    <a:pt x="6745" y="1361"/>
                    <a:pt x="7518" y="1190"/>
                  </a:cubicBezTo>
                  <a:cubicBezTo>
                    <a:pt x="8613" y="916"/>
                    <a:pt x="8521" y="217"/>
                    <a:pt x="8521" y="217"/>
                  </a:cubicBezTo>
                  <a:cubicBezTo>
                    <a:pt x="8521" y="217"/>
                    <a:pt x="4725" y="1"/>
                    <a:pt x="220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8" name="Google Shape;3688;p80"/>
            <p:cNvSpPr/>
            <p:nvPr/>
          </p:nvSpPr>
          <p:spPr>
            <a:xfrm>
              <a:off x="-3404550" y="8050413"/>
              <a:ext cx="80575" cy="57025"/>
            </a:xfrm>
            <a:custGeom>
              <a:avLst/>
              <a:gdLst/>
              <a:ahLst/>
              <a:cxnLst/>
              <a:rect l="l" t="t" r="r" b="b"/>
              <a:pathLst>
                <a:path w="3223" h="2281" extrusionOk="0">
                  <a:moveTo>
                    <a:pt x="1186" y="0"/>
                  </a:moveTo>
                  <a:cubicBezTo>
                    <a:pt x="608" y="700"/>
                    <a:pt x="213" y="1459"/>
                    <a:pt x="0" y="2280"/>
                  </a:cubicBezTo>
                  <a:cubicBezTo>
                    <a:pt x="1793" y="2189"/>
                    <a:pt x="3222" y="1855"/>
                    <a:pt x="3100" y="1338"/>
                  </a:cubicBezTo>
                  <a:cubicBezTo>
                    <a:pt x="2979" y="791"/>
                    <a:pt x="2067" y="335"/>
                    <a:pt x="118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9" name="Google Shape;3689;p80"/>
            <p:cNvSpPr/>
            <p:nvPr/>
          </p:nvSpPr>
          <p:spPr>
            <a:xfrm>
              <a:off x="-3545150" y="8032938"/>
              <a:ext cx="170250" cy="75125"/>
            </a:xfrm>
            <a:custGeom>
              <a:avLst/>
              <a:gdLst/>
              <a:ahLst/>
              <a:cxnLst/>
              <a:rect l="l" t="t" r="r" b="b"/>
              <a:pathLst>
                <a:path w="6810" h="3005" extrusionOk="0">
                  <a:moveTo>
                    <a:pt x="274" y="0"/>
                  </a:moveTo>
                  <a:cubicBezTo>
                    <a:pt x="1" y="1034"/>
                    <a:pt x="274" y="2493"/>
                    <a:pt x="274" y="2493"/>
                  </a:cubicBezTo>
                  <a:cubicBezTo>
                    <a:pt x="1364" y="2839"/>
                    <a:pt x="3018" y="3005"/>
                    <a:pt x="4580" y="3005"/>
                  </a:cubicBezTo>
                  <a:cubicBezTo>
                    <a:pt x="4935" y="3005"/>
                    <a:pt x="5286" y="2996"/>
                    <a:pt x="5624" y="2979"/>
                  </a:cubicBezTo>
                  <a:cubicBezTo>
                    <a:pt x="5837" y="2158"/>
                    <a:pt x="6232" y="1399"/>
                    <a:pt x="6810" y="699"/>
                  </a:cubicBezTo>
                  <a:cubicBezTo>
                    <a:pt x="5989" y="426"/>
                    <a:pt x="5229" y="244"/>
                    <a:pt x="5229" y="244"/>
                  </a:cubicBezTo>
                  <a:cubicBezTo>
                    <a:pt x="4477" y="452"/>
                    <a:pt x="3765" y="528"/>
                    <a:pt x="3127" y="528"/>
                  </a:cubicBezTo>
                  <a:cubicBezTo>
                    <a:pt x="1442" y="528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0" name="Google Shape;3690;p80"/>
            <p:cNvSpPr/>
            <p:nvPr/>
          </p:nvSpPr>
          <p:spPr>
            <a:xfrm>
              <a:off x="-3412100" y="8003288"/>
              <a:ext cx="43525" cy="47725"/>
            </a:xfrm>
            <a:custGeom>
              <a:avLst/>
              <a:gdLst/>
              <a:ahLst/>
              <a:cxnLst/>
              <a:rect l="l" t="t" r="r" b="b"/>
              <a:pathLst>
                <a:path w="1741" h="1909" extrusionOk="0">
                  <a:moveTo>
                    <a:pt x="671" y="183"/>
                  </a:moveTo>
                  <a:cubicBezTo>
                    <a:pt x="902" y="183"/>
                    <a:pt x="600" y="983"/>
                    <a:pt x="545" y="1065"/>
                  </a:cubicBezTo>
                  <a:cubicBezTo>
                    <a:pt x="483" y="1174"/>
                    <a:pt x="421" y="1291"/>
                    <a:pt x="354" y="1408"/>
                  </a:cubicBezTo>
                  <a:lnTo>
                    <a:pt x="354" y="1408"/>
                  </a:lnTo>
                  <a:cubicBezTo>
                    <a:pt x="353" y="1409"/>
                    <a:pt x="352" y="1410"/>
                    <a:pt x="351" y="1412"/>
                  </a:cubicBezTo>
                  <a:lnTo>
                    <a:pt x="351" y="1412"/>
                  </a:lnTo>
                  <a:cubicBezTo>
                    <a:pt x="348" y="1283"/>
                    <a:pt x="348" y="1155"/>
                    <a:pt x="363" y="1034"/>
                  </a:cubicBezTo>
                  <a:cubicBezTo>
                    <a:pt x="363" y="852"/>
                    <a:pt x="363" y="335"/>
                    <a:pt x="576" y="214"/>
                  </a:cubicBezTo>
                  <a:cubicBezTo>
                    <a:pt x="614" y="193"/>
                    <a:pt x="646" y="183"/>
                    <a:pt x="671" y="183"/>
                  </a:cubicBezTo>
                  <a:close/>
                  <a:moveTo>
                    <a:pt x="1191" y="931"/>
                  </a:moveTo>
                  <a:cubicBezTo>
                    <a:pt x="1319" y="931"/>
                    <a:pt x="1353" y="1081"/>
                    <a:pt x="1275" y="1186"/>
                  </a:cubicBezTo>
                  <a:cubicBezTo>
                    <a:pt x="1097" y="1466"/>
                    <a:pt x="749" y="1597"/>
                    <a:pt x="426" y="1685"/>
                  </a:cubicBezTo>
                  <a:lnTo>
                    <a:pt x="426" y="1685"/>
                  </a:lnTo>
                  <a:cubicBezTo>
                    <a:pt x="539" y="1511"/>
                    <a:pt x="645" y="1330"/>
                    <a:pt x="788" y="1186"/>
                  </a:cubicBezTo>
                  <a:cubicBezTo>
                    <a:pt x="880" y="1095"/>
                    <a:pt x="1001" y="974"/>
                    <a:pt x="1123" y="943"/>
                  </a:cubicBezTo>
                  <a:cubicBezTo>
                    <a:pt x="1148" y="935"/>
                    <a:pt x="1170" y="931"/>
                    <a:pt x="1191" y="931"/>
                  </a:cubicBezTo>
                  <a:close/>
                  <a:moveTo>
                    <a:pt x="646" y="0"/>
                  </a:moveTo>
                  <a:cubicBezTo>
                    <a:pt x="1" y="0"/>
                    <a:pt x="120" y="1403"/>
                    <a:pt x="120" y="1794"/>
                  </a:cubicBezTo>
                  <a:cubicBezTo>
                    <a:pt x="120" y="1870"/>
                    <a:pt x="181" y="1908"/>
                    <a:pt x="241" y="1908"/>
                  </a:cubicBezTo>
                  <a:cubicBezTo>
                    <a:pt x="295" y="1908"/>
                    <a:pt x="349" y="1878"/>
                    <a:pt x="361" y="1819"/>
                  </a:cubicBezTo>
                  <a:lnTo>
                    <a:pt x="361" y="1819"/>
                  </a:lnTo>
                  <a:cubicBezTo>
                    <a:pt x="840" y="1776"/>
                    <a:pt x="1741" y="1495"/>
                    <a:pt x="1518" y="882"/>
                  </a:cubicBezTo>
                  <a:cubicBezTo>
                    <a:pt x="1468" y="765"/>
                    <a:pt x="1353" y="722"/>
                    <a:pt x="1239" y="722"/>
                  </a:cubicBezTo>
                  <a:cubicBezTo>
                    <a:pt x="1147" y="722"/>
                    <a:pt x="1056" y="750"/>
                    <a:pt x="1001" y="791"/>
                  </a:cubicBezTo>
                  <a:cubicBezTo>
                    <a:pt x="945" y="822"/>
                    <a:pt x="891" y="855"/>
                    <a:pt x="841" y="891"/>
                  </a:cubicBezTo>
                  <a:lnTo>
                    <a:pt x="841" y="891"/>
                  </a:lnTo>
                  <a:cubicBezTo>
                    <a:pt x="1026" y="448"/>
                    <a:pt x="1096" y="17"/>
                    <a:pt x="667" y="1"/>
                  </a:cubicBezTo>
                  <a:cubicBezTo>
                    <a:pt x="660" y="1"/>
                    <a:pt x="653" y="0"/>
                    <a:pt x="64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1" name="Google Shape;3691;p80"/>
            <p:cNvSpPr/>
            <p:nvPr/>
          </p:nvSpPr>
          <p:spPr>
            <a:xfrm>
              <a:off x="-3785275" y="7848288"/>
              <a:ext cx="155050" cy="81325"/>
            </a:xfrm>
            <a:custGeom>
              <a:avLst/>
              <a:gdLst/>
              <a:ahLst/>
              <a:cxnLst/>
              <a:rect l="l" t="t" r="r" b="b"/>
              <a:pathLst>
                <a:path w="6202" h="3253" extrusionOk="0">
                  <a:moveTo>
                    <a:pt x="6202" y="0"/>
                  </a:moveTo>
                  <a:lnTo>
                    <a:pt x="1" y="91"/>
                  </a:lnTo>
                  <a:cubicBezTo>
                    <a:pt x="1" y="91"/>
                    <a:pt x="62" y="1581"/>
                    <a:pt x="214" y="3253"/>
                  </a:cubicBezTo>
                  <a:cubicBezTo>
                    <a:pt x="2250" y="3222"/>
                    <a:pt x="4287" y="2584"/>
                    <a:pt x="6110" y="1642"/>
                  </a:cubicBezTo>
                  <a:lnTo>
                    <a:pt x="6202" y="0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2" name="Google Shape;3692;p80"/>
            <p:cNvSpPr/>
            <p:nvPr/>
          </p:nvSpPr>
          <p:spPr>
            <a:xfrm>
              <a:off x="-3779950" y="7888563"/>
              <a:ext cx="147450" cy="158850"/>
            </a:xfrm>
            <a:custGeom>
              <a:avLst/>
              <a:gdLst/>
              <a:ahLst/>
              <a:cxnLst/>
              <a:rect l="l" t="t" r="r" b="b"/>
              <a:pathLst>
                <a:path w="5898" h="6354" extrusionOk="0">
                  <a:moveTo>
                    <a:pt x="5897" y="0"/>
                  </a:moveTo>
                  <a:lnTo>
                    <a:pt x="5897" y="0"/>
                  </a:lnTo>
                  <a:cubicBezTo>
                    <a:pt x="4074" y="973"/>
                    <a:pt x="2037" y="1611"/>
                    <a:pt x="1" y="1642"/>
                  </a:cubicBezTo>
                  <a:cubicBezTo>
                    <a:pt x="153" y="3374"/>
                    <a:pt x="365" y="5350"/>
                    <a:pt x="639" y="6019"/>
                  </a:cubicBezTo>
                  <a:cubicBezTo>
                    <a:pt x="639" y="6019"/>
                    <a:pt x="1700" y="6353"/>
                    <a:pt x="2995" y="6353"/>
                  </a:cubicBezTo>
                  <a:cubicBezTo>
                    <a:pt x="3838" y="6353"/>
                    <a:pt x="4779" y="6212"/>
                    <a:pt x="5593" y="5745"/>
                  </a:cubicBezTo>
                  <a:lnTo>
                    <a:pt x="5897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3" name="Google Shape;3693;p80"/>
            <p:cNvSpPr/>
            <p:nvPr/>
          </p:nvSpPr>
          <p:spPr>
            <a:xfrm>
              <a:off x="-3853650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6401" y="1"/>
                  </a:moveTo>
                  <a:cubicBezTo>
                    <a:pt x="3871" y="1"/>
                    <a:pt x="61" y="217"/>
                    <a:pt x="61" y="217"/>
                  </a:cubicBezTo>
                  <a:cubicBezTo>
                    <a:pt x="61" y="217"/>
                    <a:pt x="0" y="916"/>
                    <a:pt x="1094" y="1190"/>
                  </a:cubicBezTo>
                  <a:cubicBezTo>
                    <a:pt x="1868" y="1361"/>
                    <a:pt x="3128" y="1533"/>
                    <a:pt x="4413" y="1533"/>
                  </a:cubicBezTo>
                  <a:cubicBezTo>
                    <a:pt x="4945" y="1533"/>
                    <a:pt x="5481" y="1504"/>
                    <a:pt x="5988" y="1433"/>
                  </a:cubicBezTo>
                  <a:cubicBezTo>
                    <a:pt x="7690" y="1190"/>
                    <a:pt x="8481" y="1007"/>
                    <a:pt x="8481" y="1007"/>
                  </a:cubicBezTo>
                  <a:cubicBezTo>
                    <a:pt x="8481" y="1007"/>
                    <a:pt x="8572" y="703"/>
                    <a:pt x="8602" y="217"/>
                  </a:cubicBezTo>
                  <a:cubicBezTo>
                    <a:pt x="8612" y="55"/>
                    <a:pt x="7667" y="1"/>
                    <a:pt x="6401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4" name="Google Shape;3694;p80"/>
            <p:cNvSpPr/>
            <p:nvPr/>
          </p:nvSpPr>
          <p:spPr>
            <a:xfrm>
              <a:off x="-3854425" y="8050413"/>
              <a:ext cx="80575" cy="57025"/>
            </a:xfrm>
            <a:custGeom>
              <a:avLst/>
              <a:gdLst/>
              <a:ahLst/>
              <a:cxnLst/>
              <a:rect l="l" t="t" r="r" b="b"/>
              <a:pathLst>
                <a:path w="3223" h="2281" extrusionOk="0">
                  <a:moveTo>
                    <a:pt x="2037" y="0"/>
                  </a:moveTo>
                  <a:cubicBezTo>
                    <a:pt x="1156" y="335"/>
                    <a:pt x="214" y="791"/>
                    <a:pt x="92" y="1338"/>
                  </a:cubicBezTo>
                  <a:cubicBezTo>
                    <a:pt x="1" y="1855"/>
                    <a:pt x="1429" y="2189"/>
                    <a:pt x="3223" y="2280"/>
                  </a:cubicBezTo>
                  <a:cubicBezTo>
                    <a:pt x="3010" y="1459"/>
                    <a:pt x="2615" y="700"/>
                    <a:pt x="2037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5" name="Google Shape;3695;p80"/>
            <p:cNvSpPr/>
            <p:nvPr/>
          </p:nvSpPr>
          <p:spPr>
            <a:xfrm>
              <a:off x="-3803500" y="8032938"/>
              <a:ext cx="170225" cy="75125"/>
            </a:xfrm>
            <a:custGeom>
              <a:avLst/>
              <a:gdLst/>
              <a:ahLst/>
              <a:cxnLst/>
              <a:rect l="l" t="t" r="r" b="b"/>
              <a:pathLst>
                <a:path w="6809" h="3005" extrusionOk="0">
                  <a:moveTo>
                    <a:pt x="6535" y="0"/>
                  </a:moveTo>
                  <a:cubicBezTo>
                    <a:pt x="6535" y="0"/>
                    <a:pt x="5368" y="528"/>
                    <a:pt x="3672" y="528"/>
                  </a:cubicBezTo>
                  <a:cubicBezTo>
                    <a:pt x="3029" y="528"/>
                    <a:pt x="2310" y="452"/>
                    <a:pt x="1551" y="244"/>
                  </a:cubicBezTo>
                  <a:cubicBezTo>
                    <a:pt x="1551" y="244"/>
                    <a:pt x="791" y="426"/>
                    <a:pt x="0" y="699"/>
                  </a:cubicBezTo>
                  <a:cubicBezTo>
                    <a:pt x="578" y="1399"/>
                    <a:pt x="973" y="2158"/>
                    <a:pt x="1186" y="2979"/>
                  </a:cubicBezTo>
                  <a:cubicBezTo>
                    <a:pt x="1524" y="2996"/>
                    <a:pt x="1874" y="3005"/>
                    <a:pt x="2230" y="3005"/>
                  </a:cubicBezTo>
                  <a:cubicBezTo>
                    <a:pt x="3792" y="3005"/>
                    <a:pt x="5446" y="2839"/>
                    <a:pt x="6535" y="2493"/>
                  </a:cubicBezTo>
                  <a:cubicBezTo>
                    <a:pt x="6535" y="2493"/>
                    <a:pt x="6809" y="1034"/>
                    <a:pt x="65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6" name="Google Shape;3696;p80"/>
            <p:cNvSpPr/>
            <p:nvPr/>
          </p:nvSpPr>
          <p:spPr>
            <a:xfrm>
              <a:off x="-3809850" y="8003288"/>
              <a:ext cx="43550" cy="47725"/>
            </a:xfrm>
            <a:custGeom>
              <a:avLst/>
              <a:gdLst/>
              <a:ahLst/>
              <a:cxnLst/>
              <a:rect l="l" t="t" r="r" b="b"/>
              <a:pathLst>
                <a:path w="1742" h="1909" extrusionOk="0">
                  <a:moveTo>
                    <a:pt x="1064" y="183"/>
                  </a:moveTo>
                  <a:cubicBezTo>
                    <a:pt x="1091" y="183"/>
                    <a:pt x="1124" y="193"/>
                    <a:pt x="1166" y="214"/>
                  </a:cubicBezTo>
                  <a:cubicBezTo>
                    <a:pt x="1379" y="335"/>
                    <a:pt x="1379" y="852"/>
                    <a:pt x="1379" y="1034"/>
                  </a:cubicBezTo>
                  <a:cubicBezTo>
                    <a:pt x="1394" y="1158"/>
                    <a:pt x="1394" y="1289"/>
                    <a:pt x="1390" y="1419"/>
                  </a:cubicBezTo>
                  <a:lnTo>
                    <a:pt x="1390" y="1419"/>
                  </a:lnTo>
                  <a:cubicBezTo>
                    <a:pt x="1369" y="1389"/>
                    <a:pt x="1347" y="1359"/>
                    <a:pt x="1324" y="1330"/>
                  </a:cubicBezTo>
                  <a:lnTo>
                    <a:pt x="1324" y="1330"/>
                  </a:lnTo>
                  <a:cubicBezTo>
                    <a:pt x="1268" y="1239"/>
                    <a:pt x="1215" y="1150"/>
                    <a:pt x="1166" y="1065"/>
                  </a:cubicBezTo>
                  <a:cubicBezTo>
                    <a:pt x="1139" y="983"/>
                    <a:pt x="815" y="183"/>
                    <a:pt x="1064" y="183"/>
                  </a:cubicBezTo>
                  <a:close/>
                  <a:moveTo>
                    <a:pt x="551" y="931"/>
                  </a:moveTo>
                  <a:cubicBezTo>
                    <a:pt x="572" y="931"/>
                    <a:pt x="594" y="935"/>
                    <a:pt x="619" y="943"/>
                  </a:cubicBezTo>
                  <a:cubicBezTo>
                    <a:pt x="741" y="974"/>
                    <a:pt x="862" y="1095"/>
                    <a:pt x="923" y="1186"/>
                  </a:cubicBezTo>
                  <a:cubicBezTo>
                    <a:pt x="1090" y="1330"/>
                    <a:pt x="1201" y="1511"/>
                    <a:pt x="1315" y="1685"/>
                  </a:cubicBezTo>
                  <a:lnTo>
                    <a:pt x="1315" y="1685"/>
                  </a:lnTo>
                  <a:cubicBezTo>
                    <a:pt x="993" y="1597"/>
                    <a:pt x="645" y="1466"/>
                    <a:pt x="467" y="1186"/>
                  </a:cubicBezTo>
                  <a:cubicBezTo>
                    <a:pt x="388" y="1081"/>
                    <a:pt x="423" y="931"/>
                    <a:pt x="551" y="931"/>
                  </a:cubicBezTo>
                  <a:close/>
                  <a:moveTo>
                    <a:pt x="1096" y="0"/>
                  </a:moveTo>
                  <a:cubicBezTo>
                    <a:pt x="1089" y="0"/>
                    <a:pt x="1082" y="1"/>
                    <a:pt x="1075" y="1"/>
                  </a:cubicBezTo>
                  <a:cubicBezTo>
                    <a:pt x="642" y="17"/>
                    <a:pt x="717" y="455"/>
                    <a:pt x="906" y="902"/>
                  </a:cubicBezTo>
                  <a:lnTo>
                    <a:pt x="906" y="902"/>
                  </a:lnTo>
                  <a:cubicBezTo>
                    <a:pt x="853" y="862"/>
                    <a:pt x="798" y="825"/>
                    <a:pt x="741" y="791"/>
                  </a:cubicBezTo>
                  <a:cubicBezTo>
                    <a:pt x="686" y="750"/>
                    <a:pt x="595" y="722"/>
                    <a:pt x="503" y="722"/>
                  </a:cubicBezTo>
                  <a:cubicBezTo>
                    <a:pt x="389" y="722"/>
                    <a:pt x="274" y="765"/>
                    <a:pt x="224" y="882"/>
                  </a:cubicBezTo>
                  <a:cubicBezTo>
                    <a:pt x="0" y="1498"/>
                    <a:pt x="884" y="1779"/>
                    <a:pt x="1381" y="1819"/>
                  </a:cubicBezTo>
                  <a:lnTo>
                    <a:pt x="1381" y="1819"/>
                  </a:lnTo>
                  <a:cubicBezTo>
                    <a:pt x="1391" y="1879"/>
                    <a:pt x="1439" y="1908"/>
                    <a:pt x="1489" y="1908"/>
                  </a:cubicBezTo>
                  <a:cubicBezTo>
                    <a:pt x="1546" y="1908"/>
                    <a:pt x="1607" y="1870"/>
                    <a:pt x="1622" y="1794"/>
                  </a:cubicBezTo>
                  <a:cubicBezTo>
                    <a:pt x="1622" y="1403"/>
                    <a:pt x="1741" y="0"/>
                    <a:pt x="109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7" name="Google Shape;3697;p80"/>
            <p:cNvSpPr/>
            <p:nvPr/>
          </p:nvSpPr>
          <p:spPr>
            <a:xfrm>
              <a:off x="-3242700" y="6678813"/>
              <a:ext cx="25" cy="1550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0" y="0"/>
                  </a:moveTo>
                  <a:cubicBezTo>
                    <a:pt x="0" y="31"/>
                    <a:pt x="0" y="61"/>
                    <a:pt x="0" y="61"/>
                  </a:cubicBezTo>
                  <a:cubicBezTo>
                    <a:pt x="0" y="61"/>
                    <a:pt x="0" y="31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8" name="Google Shape;3698;p80"/>
            <p:cNvSpPr/>
            <p:nvPr/>
          </p:nvSpPr>
          <p:spPr>
            <a:xfrm>
              <a:off x="-3422050" y="6950863"/>
              <a:ext cx="163425" cy="210500"/>
            </a:xfrm>
            <a:custGeom>
              <a:avLst/>
              <a:gdLst/>
              <a:ahLst/>
              <a:cxnLst/>
              <a:rect l="l" t="t" r="r" b="b"/>
              <a:pathLst>
                <a:path w="6537" h="8420" extrusionOk="0">
                  <a:moveTo>
                    <a:pt x="6536" y="0"/>
                  </a:moveTo>
                  <a:cubicBezTo>
                    <a:pt x="4891" y="1028"/>
                    <a:pt x="3050" y="1643"/>
                    <a:pt x="1088" y="1643"/>
                  </a:cubicBezTo>
                  <a:cubicBezTo>
                    <a:pt x="729" y="1643"/>
                    <a:pt x="367" y="1623"/>
                    <a:pt x="1" y="1581"/>
                  </a:cubicBezTo>
                  <a:lnTo>
                    <a:pt x="1" y="1581"/>
                  </a:lnTo>
                  <a:lnTo>
                    <a:pt x="1247" y="8420"/>
                  </a:lnTo>
                  <a:cubicBezTo>
                    <a:pt x="2797" y="7082"/>
                    <a:pt x="4955" y="3648"/>
                    <a:pt x="653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9" name="Google Shape;3699;p80"/>
            <p:cNvSpPr/>
            <p:nvPr/>
          </p:nvSpPr>
          <p:spPr>
            <a:xfrm>
              <a:off x="-3424325" y="6611838"/>
              <a:ext cx="237125" cy="380125"/>
            </a:xfrm>
            <a:custGeom>
              <a:avLst/>
              <a:gdLst/>
              <a:ahLst/>
              <a:cxnLst/>
              <a:rect l="l" t="t" r="r" b="b"/>
              <a:pathLst>
                <a:path w="9485" h="15205" extrusionOk="0">
                  <a:moveTo>
                    <a:pt x="7038" y="0"/>
                  </a:moveTo>
                  <a:cubicBezTo>
                    <a:pt x="6425" y="0"/>
                    <a:pt x="6019" y="2406"/>
                    <a:pt x="6019" y="2406"/>
                  </a:cubicBezTo>
                  <a:cubicBezTo>
                    <a:pt x="6019" y="2406"/>
                    <a:pt x="6354" y="35"/>
                    <a:pt x="5746" y="5"/>
                  </a:cubicBezTo>
                  <a:cubicBezTo>
                    <a:pt x="5742" y="4"/>
                    <a:pt x="5739" y="4"/>
                    <a:pt x="5735" y="4"/>
                  </a:cubicBezTo>
                  <a:cubicBezTo>
                    <a:pt x="5106" y="4"/>
                    <a:pt x="4986" y="2740"/>
                    <a:pt x="4986" y="2740"/>
                  </a:cubicBezTo>
                  <a:cubicBezTo>
                    <a:pt x="4986" y="2740"/>
                    <a:pt x="4881" y="1885"/>
                    <a:pt x="4466" y="1885"/>
                  </a:cubicBezTo>
                  <a:cubicBezTo>
                    <a:pt x="4379" y="1885"/>
                    <a:pt x="4280" y="1922"/>
                    <a:pt x="4165" y="2011"/>
                  </a:cubicBezTo>
                  <a:cubicBezTo>
                    <a:pt x="3496" y="2497"/>
                    <a:pt x="4834" y="4746"/>
                    <a:pt x="4834" y="4746"/>
                  </a:cubicBezTo>
                  <a:cubicBezTo>
                    <a:pt x="4834" y="4746"/>
                    <a:pt x="4834" y="5141"/>
                    <a:pt x="4226" y="7300"/>
                  </a:cubicBezTo>
                  <a:cubicBezTo>
                    <a:pt x="3618" y="9458"/>
                    <a:pt x="1" y="14595"/>
                    <a:pt x="1" y="14595"/>
                  </a:cubicBezTo>
                  <a:lnTo>
                    <a:pt x="92" y="15142"/>
                  </a:lnTo>
                  <a:cubicBezTo>
                    <a:pt x="458" y="15184"/>
                    <a:pt x="820" y="15204"/>
                    <a:pt x="1179" y="15204"/>
                  </a:cubicBezTo>
                  <a:cubicBezTo>
                    <a:pt x="3141" y="15204"/>
                    <a:pt x="4982" y="14589"/>
                    <a:pt x="6627" y="13561"/>
                  </a:cubicBezTo>
                  <a:cubicBezTo>
                    <a:pt x="7265" y="12102"/>
                    <a:pt x="7782" y="10613"/>
                    <a:pt x="8177" y="9214"/>
                  </a:cubicBezTo>
                  <a:cubicBezTo>
                    <a:pt x="9484" y="4199"/>
                    <a:pt x="8724" y="430"/>
                    <a:pt x="8177" y="400"/>
                  </a:cubicBezTo>
                  <a:cubicBezTo>
                    <a:pt x="8173" y="400"/>
                    <a:pt x="8169" y="399"/>
                    <a:pt x="8166" y="399"/>
                  </a:cubicBezTo>
                  <a:cubicBezTo>
                    <a:pt x="7656" y="399"/>
                    <a:pt x="7326" y="2378"/>
                    <a:pt x="7265" y="2679"/>
                  </a:cubicBezTo>
                  <a:cubicBezTo>
                    <a:pt x="7326" y="2345"/>
                    <a:pt x="7661" y="126"/>
                    <a:pt x="7083" y="5"/>
                  </a:cubicBezTo>
                  <a:cubicBezTo>
                    <a:pt x="7068" y="2"/>
                    <a:pt x="7053" y="0"/>
                    <a:pt x="703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0" name="Google Shape;3700;p80"/>
            <p:cNvSpPr/>
            <p:nvPr/>
          </p:nvSpPr>
          <p:spPr>
            <a:xfrm>
              <a:off x="-3722200" y="7038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1" name="Google Shape;3701;p80"/>
            <p:cNvSpPr/>
            <p:nvPr/>
          </p:nvSpPr>
          <p:spPr>
            <a:xfrm>
              <a:off x="-4015525" y="6751688"/>
              <a:ext cx="107950" cy="68975"/>
            </a:xfrm>
            <a:custGeom>
              <a:avLst/>
              <a:gdLst/>
              <a:ahLst/>
              <a:cxnLst/>
              <a:rect l="l" t="t" r="r" b="b"/>
              <a:pathLst>
                <a:path w="4318" h="2759" extrusionOk="0">
                  <a:moveTo>
                    <a:pt x="2370" y="1"/>
                  </a:moveTo>
                  <a:cubicBezTo>
                    <a:pt x="1540" y="1"/>
                    <a:pt x="705" y="246"/>
                    <a:pt x="1" y="733"/>
                  </a:cubicBezTo>
                  <a:cubicBezTo>
                    <a:pt x="161" y="1763"/>
                    <a:pt x="994" y="2759"/>
                    <a:pt x="2552" y="2759"/>
                  </a:cubicBezTo>
                  <a:cubicBezTo>
                    <a:pt x="3062" y="2759"/>
                    <a:pt x="3650" y="2652"/>
                    <a:pt x="4317" y="2405"/>
                  </a:cubicBezTo>
                  <a:lnTo>
                    <a:pt x="4317" y="490"/>
                  </a:lnTo>
                  <a:cubicBezTo>
                    <a:pt x="3718" y="163"/>
                    <a:pt x="3045" y="1"/>
                    <a:pt x="237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2" name="Google Shape;3702;p80"/>
            <p:cNvSpPr/>
            <p:nvPr/>
          </p:nvSpPr>
          <p:spPr>
            <a:xfrm>
              <a:off x="-4018550" y="6712938"/>
              <a:ext cx="110975" cy="57075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297" y="0"/>
                  </a:moveTo>
                  <a:cubicBezTo>
                    <a:pt x="1858" y="0"/>
                    <a:pt x="1385" y="99"/>
                    <a:pt x="912" y="368"/>
                  </a:cubicBezTo>
                  <a:cubicBezTo>
                    <a:pt x="274" y="763"/>
                    <a:pt x="0" y="1523"/>
                    <a:pt x="122" y="2283"/>
                  </a:cubicBezTo>
                  <a:cubicBezTo>
                    <a:pt x="826" y="1796"/>
                    <a:pt x="1661" y="1551"/>
                    <a:pt x="2491" y="1551"/>
                  </a:cubicBezTo>
                  <a:cubicBezTo>
                    <a:pt x="3166" y="1551"/>
                    <a:pt x="3839" y="1713"/>
                    <a:pt x="4438" y="2040"/>
                  </a:cubicBezTo>
                  <a:lnTo>
                    <a:pt x="4438" y="733"/>
                  </a:lnTo>
                  <a:cubicBezTo>
                    <a:pt x="4438" y="733"/>
                    <a:pt x="3494" y="0"/>
                    <a:pt x="229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3" name="Google Shape;3703;p80"/>
            <p:cNvSpPr/>
            <p:nvPr/>
          </p:nvSpPr>
          <p:spPr>
            <a:xfrm>
              <a:off x="-3983600" y="6754713"/>
              <a:ext cx="67650" cy="57100"/>
            </a:xfrm>
            <a:custGeom>
              <a:avLst/>
              <a:gdLst/>
              <a:ahLst/>
              <a:cxnLst/>
              <a:rect l="l" t="t" r="r" b="b"/>
              <a:pathLst>
                <a:path w="2706" h="2284" extrusionOk="0">
                  <a:moveTo>
                    <a:pt x="1156" y="0"/>
                  </a:moveTo>
                  <a:cubicBezTo>
                    <a:pt x="773" y="0"/>
                    <a:pt x="373" y="82"/>
                    <a:pt x="31" y="156"/>
                  </a:cubicBezTo>
                  <a:cubicBezTo>
                    <a:pt x="1" y="186"/>
                    <a:pt x="31" y="217"/>
                    <a:pt x="31" y="217"/>
                  </a:cubicBezTo>
                  <a:cubicBezTo>
                    <a:pt x="388" y="217"/>
                    <a:pt x="802" y="137"/>
                    <a:pt x="1190" y="137"/>
                  </a:cubicBezTo>
                  <a:cubicBezTo>
                    <a:pt x="1595" y="137"/>
                    <a:pt x="1971" y="224"/>
                    <a:pt x="2219" y="582"/>
                  </a:cubicBezTo>
                  <a:cubicBezTo>
                    <a:pt x="2554" y="1037"/>
                    <a:pt x="2523" y="1676"/>
                    <a:pt x="2523" y="2192"/>
                  </a:cubicBezTo>
                  <a:cubicBezTo>
                    <a:pt x="2523" y="2253"/>
                    <a:pt x="2561" y="2284"/>
                    <a:pt x="2599" y="2284"/>
                  </a:cubicBezTo>
                  <a:cubicBezTo>
                    <a:pt x="2637" y="2284"/>
                    <a:pt x="2675" y="2253"/>
                    <a:pt x="2675" y="2192"/>
                  </a:cubicBezTo>
                  <a:cubicBezTo>
                    <a:pt x="2706" y="1585"/>
                    <a:pt x="2675" y="825"/>
                    <a:pt x="2219" y="369"/>
                  </a:cubicBezTo>
                  <a:cubicBezTo>
                    <a:pt x="1940" y="89"/>
                    <a:pt x="1557" y="0"/>
                    <a:pt x="11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4" name="Google Shape;3704;p80"/>
            <p:cNvSpPr/>
            <p:nvPr/>
          </p:nvSpPr>
          <p:spPr>
            <a:xfrm>
              <a:off x="-3955200" y="6770813"/>
              <a:ext cx="39075" cy="23250"/>
            </a:xfrm>
            <a:custGeom>
              <a:avLst/>
              <a:gdLst/>
              <a:ahLst/>
              <a:cxnLst/>
              <a:rect l="l" t="t" r="r" b="b"/>
              <a:pathLst>
                <a:path w="1563" h="930" extrusionOk="0">
                  <a:moveTo>
                    <a:pt x="547" y="1"/>
                  </a:moveTo>
                  <a:cubicBezTo>
                    <a:pt x="386" y="1"/>
                    <a:pt x="218" y="55"/>
                    <a:pt x="50" y="181"/>
                  </a:cubicBezTo>
                  <a:cubicBezTo>
                    <a:pt x="0" y="230"/>
                    <a:pt x="52" y="280"/>
                    <a:pt x="106" y="280"/>
                  </a:cubicBezTo>
                  <a:cubicBezTo>
                    <a:pt x="118" y="280"/>
                    <a:pt x="130" y="277"/>
                    <a:pt x="141" y="272"/>
                  </a:cubicBezTo>
                  <a:cubicBezTo>
                    <a:pt x="280" y="216"/>
                    <a:pt x="413" y="180"/>
                    <a:pt x="542" y="180"/>
                  </a:cubicBezTo>
                  <a:cubicBezTo>
                    <a:pt x="695" y="180"/>
                    <a:pt x="844" y="231"/>
                    <a:pt x="992" y="363"/>
                  </a:cubicBezTo>
                  <a:cubicBezTo>
                    <a:pt x="1144" y="515"/>
                    <a:pt x="1266" y="728"/>
                    <a:pt x="1418" y="910"/>
                  </a:cubicBezTo>
                  <a:cubicBezTo>
                    <a:pt x="1432" y="924"/>
                    <a:pt x="1447" y="930"/>
                    <a:pt x="1462" y="930"/>
                  </a:cubicBezTo>
                  <a:cubicBezTo>
                    <a:pt x="1514" y="930"/>
                    <a:pt x="1563" y="859"/>
                    <a:pt x="1539" y="789"/>
                  </a:cubicBezTo>
                  <a:cubicBezTo>
                    <a:pt x="1341" y="371"/>
                    <a:pt x="968" y="1"/>
                    <a:pt x="5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5" name="Google Shape;3705;p80"/>
            <p:cNvSpPr/>
            <p:nvPr/>
          </p:nvSpPr>
          <p:spPr>
            <a:xfrm>
              <a:off x="-3417475" y="6751688"/>
              <a:ext cx="107925" cy="68975"/>
            </a:xfrm>
            <a:custGeom>
              <a:avLst/>
              <a:gdLst/>
              <a:ahLst/>
              <a:cxnLst/>
              <a:rect l="l" t="t" r="r" b="b"/>
              <a:pathLst>
                <a:path w="4317" h="2759" extrusionOk="0">
                  <a:moveTo>
                    <a:pt x="1957" y="1"/>
                  </a:moveTo>
                  <a:cubicBezTo>
                    <a:pt x="1278" y="1"/>
                    <a:pt x="600" y="163"/>
                    <a:pt x="0" y="490"/>
                  </a:cubicBezTo>
                  <a:lnTo>
                    <a:pt x="0" y="2405"/>
                  </a:lnTo>
                  <a:cubicBezTo>
                    <a:pt x="675" y="2652"/>
                    <a:pt x="1269" y="2759"/>
                    <a:pt x="1783" y="2759"/>
                  </a:cubicBezTo>
                  <a:cubicBezTo>
                    <a:pt x="3352" y="2759"/>
                    <a:pt x="4179" y="1763"/>
                    <a:pt x="4317" y="733"/>
                  </a:cubicBezTo>
                  <a:cubicBezTo>
                    <a:pt x="3629" y="246"/>
                    <a:pt x="2793" y="1"/>
                    <a:pt x="195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p80"/>
            <p:cNvSpPr/>
            <p:nvPr/>
          </p:nvSpPr>
          <p:spPr>
            <a:xfrm>
              <a:off x="-3417475" y="6712938"/>
              <a:ext cx="110975" cy="57075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141" y="0"/>
                  </a:moveTo>
                  <a:cubicBezTo>
                    <a:pt x="944" y="0"/>
                    <a:pt x="0" y="733"/>
                    <a:pt x="0" y="733"/>
                  </a:cubicBezTo>
                  <a:lnTo>
                    <a:pt x="0" y="2040"/>
                  </a:lnTo>
                  <a:cubicBezTo>
                    <a:pt x="613" y="1713"/>
                    <a:pt x="1294" y="1551"/>
                    <a:pt x="1970" y="1551"/>
                  </a:cubicBezTo>
                  <a:cubicBezTo>
                    <a:pt x="2802" y="1551"/>
                    <a:pt x="3629" y="1796"/>
                    <a:pt x="4317" y="2283"/>
                  </a:cubicBezTo>
                  <a:cubicBezTo>
                    <a:pt x="4438" y="1523"/>
                    <a:pt x="4165" y="763"/>
                    <a:pt x="3526" y="368"/>
                  </a:cubicBezTo>
                  <a:cubicBezTo>
                    <a:pt x="3053" y="99"/>
                    <a:pt x="2580" y="0"/>
                    <a:pt x="214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80"/>
            <p:cNvSpPr/>
            <p:nvPr/>
          </p:nvSpPr>
          <p:spPr>
            <a:xfrm>
              <a:off x="-3409125" y="6754713"/>
              <a:ext cx="67650" cy="57100"/>
            </a:xfrm>
            <a:custGeom>
              <a:avLst/>
              <a:gdLst/>
              <a:ahLst/>
              <a:cxnLst/>
              <a:rect l="l" t="t" r="r" b="b"/>
              <a:pathLst>
                <a:path w="2706" h="2284" extrusionOk="0">
                  <a:moveTo>
                    <a:pt x="1550" y="0"/>
                  </a:moveTo>
                  <a:cubicBezTo>
                    <a:pt x="1149" y="0"/>
                    <a:pt x="767" y="89"/>
                    <a:pt x="487" y="369"/>
                  </a:cubicBezTo>
                  <a:cubicBezTo>
                    <a:pt x="31" y="855"/>
                    <a:pt x="1" y="1585"/>
                    <a:pt x="31" y="2192"/>
                  </a:cubicBezTo>
                  <a:cubicBezTo>
                    <a:pt x="31" y="2253"/>
                    <a:pt x="69" y="2284"/>
                    <a:pt x="107" y="2284"/>
                  </a:cubicBezTo>
                  <a:cubicBezTo>
                    <a:pt x="145" y="2284"/>
                    <a:pt x="183" y="2253"/>
                    <a:pt x="183" y="2192"/>
                  </a:cubicBezTo>
                  <a:cubicBezTo>
                    <a:pt x="213" y="1676"/>
                    <a:pt x="153" y="1037"/>
                    <a:pt x="487" y="582"/>
                  </a:cubicBezTo>
                  <a:cubicBezTo>
                    <a:pt x="730" y="217"/>
                    <a:pt x="1095" y="126"/>
                    <a:pt x="1490" y="126"/>
                  </a:cubicBezTo>
                  <a:cubicBezTo>
                    <a:pt x="1885" y="126"/>
                    <a:pt x="2311" y="217"/>
                    <a:pt x="2676" y="217"/>
                  </a:cubicBezTo>
                  <a:cubicBezTo>
                    <a:pt x="2706" y="217"/>
                    <a:pt x="2706" y="186"/>
                    <a:pt x="2676" y="156"/>
                  </a:cubicBezTo>
                  <a:cubicBezTo>
                    <a:pt x="2334" y="82"/>
                    <a:pt x="1934" y="0"/>
                    <a:pt x="155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80"/>
            <p:cNvSpPr/>
            <p:nvPr/>
          </p:nvSpPr>
          <p:spPr>
            <a:xfrm>
              <a:off x="-3408950" y="6770813"/>
              <a:ext cx="39100" cy="23250"/>
            </a:xfrm>
            <a:custGeom>
              <a:avLst/>
              <a:gdLst/>
              <a:ahLst/>
              <a:cxnLst/>
              <a:rect l="l" t="t" r="r" b="b"/>
              <a:pathLst>
                <a:path w="1564" h="930" extrusionOk="0">
                  <a:moveTo>
                    <a:pt x="1016" y="1"/>
                  </a:moveTo>
                  <a:cubicBezTo>
                    <a:pt x="595" y="1"/>
                    <a:pt x="222" y="371"/>
                    <a:pt x="24" y="789"/>
                  </a:cubicBezTo>
                  <a:cubicBezTo>
                    <a:pt x="1" y="859"/>
                    <a:pt x="50" y="930"/>
                    <a:pt x="116" y="930"/>
                  </a:cubicBezTo>
                  <a:cubicBezTo>
                    <a:pt x="135" y="930"/>
                    <a:pt x="156" y="924"/>
                    <a:pt x="176" y="910"/>
                  </a:cubicBezTo>
                  <a:cubicBezTo>
                    <a:pt x="328" y="728"/>
                    <a:pt x="419" y="515"/>
                    <a:pt x="602" y="363"/>
                  </a:cubicBezTo>
                  <a:cubicBezTo>
                    <a:pt x="750" y="231"/>
                    <a:pt x="890" y="180"/>
                    <a:pt x="1039" y="180"/>
                  </a:cubicBezTo>
                  <a:cubicBezTo>
                    <a:pt x="1166" y="180"/>
                    <a:pt x="1300" y="216"/>
                    <a:pt x="1453" y="272"/>
                  </a:cubicBezTo>
                  <a:cubicBezTo>
                    <a:pt x="1464" y="277"/>
                    <a:pt x="1475" y="280"/>
                    <a:pt x="1485" y="280"/>
                  </a:cubicBezTo>
                  <a:cubicBezTo>
                    <a:pt x="1532" y="280"/>
                    <a:pt x="1563" y="230"/>
                    <a:pt x="1514" y="181"/>
                  </a:cubicBezTo>
                  <a:cubicBezTo>
                    <a:pt x="1345" y="55"/>
                    <a:pt x="1177" y="1"/>
                    <a:pt x="101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80"/>
            <p:cNvSpPr/>
            <p:nvPr/>
          </p:nvSpPr>
          <p:spPr>
            <a:xfrm>
              <a:off x="-3713825" y="6994163"/>
              <a:ext cx="126150" cy="59000"/>
            </a:xfrm>
            <a:custGeom>
              <a:avLst/>
              <a:gdLst/>
              <a:ahLst/>
              <a:cxnLst/>
              <a:rect l="l" t="t" r="r" b="b"/>
              <a:pathLst>
                <a:path w="5046" h="2360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404" y="122"/>
                    <a:pt x="1793" y="396"/>
                    <a:pt x="182" y="943"/>
                  </a:cubicBezTo>
                  <a:cubicBezTo>
                    <a:pt x="152" y="1125"/>
                    <a:pt x="91" y="1277"/>
                    <a:pt x="0" y="1429"/>
                  </a:cubicBezTo>
                  <a:cubicBezTo>
                    <a:pt x="0" y="1429"/>
                    <a:pt x="806" y="2360"/>
                    <a:pt x="2519" y="2360"/>
                  </a:cubicBezTo>
                  <a:cubicBezTo>
                    <a:pt x="3204" y="2360"/>
                    <a:pt x="4034" y="2211"/>
                    <a:pt x="5015" y="1794"/>
                  </a:cubicBezTo>
                  <a:cubicBezTo>
                    <a:pt x="5015" y="1794"/>
                    <a:pt x="498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80"/>
            <p:cNvSpPr/>
            <p:nvPr/>
          </p:nvSpPr>
          <p:spPr>
            <a:xfrm>
              <a:off x="-3713825" y="6947063"/>
              <a:ext cx="135275" cy="70675"/>
            </a:xfrm>
            <a:custGeom>
              <a:avLst/>
              <a:gdLst/>
              <a:ahLst/>
              <a:cxnLst/>
              <a:rect l="l" t="t" r="r" b="b"/>
              <a:pathLst>
                <a:path w="5411" h="2827" extrusionOk="0">
                  <a:moveTo>
                    <a:pt x="5410" y="0"/>
                  </a:moveTo>
                  <a:lnTo>
                    <a:pt x="0" y="456"/>
                  </a:lnTo>
                  <a:cubicBezTo>
                    <a:pt x="0" y="456"/>
                    <a:pt x="426" y="1763"/>
                    <a:pt x="182" y="2827"/>
                  </a:cubicBezTo>
                  <a:cubicBezTo>
                    <a:pt x="1793" y="2280"/>
                    <a:pt x="3404" y="2006"/>
                    <a:pt x="5046" y="1885"/>
                  </a:cubicBezTo>
                  <a:cubicBezTo>
                    <a:pt x="5107" y="1277"/>
                    <a:pt x="5198" y="578"/>
                    <a:pt x="541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80"/>
            <p:cNvSpPr/>
            <p:nvPr/>
          </p:nvSpPr>
          <p:spPr>
            <a:xfrm>
              <a:off x="-3919125" y="6466513"/>
              <a:ext cx="522950" cy="493450"/>
            </a:xfrm>
            <a:custGeom>
              <a:avLst/>
              <a:gdLst/>
              <a:ahLst/>
              <a:cxnLst/>
              <a:rect l="l" t="t" r="r" b="b"/>
              <a:pathLst>
                <a:path w="20918" h="19738" extrusionOk="0">
                  <a:moveTo>
                    <a:pt x="7888" y="1"/>
                  </a:moveTo>
                  <a:cubicBezTo>
                    <a:pt x="3784" y="1"/>
                    <a:pt x="1" y="2091"/>
                    <a:pt x="188" y="9921"/>
                  </a:cubicBezTo>
                  <a:cubicBezTo>
                    <a:pt x="188" y="9921"/>
                    <a:pt x="66" y="13599"/>
                    <a:pt x="978" y="15423"/>
                  </a:cubicBezTo>
                  <a:cubicBezTo>
                    <a:pt x="1859" y="17246"/>
                    <a:pt x="4838" y="19283"/>
                    <a:pt x="8820" y="19678"/>
                  </a:cubicBezTo>
                  <a:cubicBezTo>
                    <a:pt x="9252" y="19718"/>
                    <a:pt x="9701" y="19738"/>
                    <a:pt x="10158" y="19738"/>
                  </a:cubicBezTo>
                  <a:cubicBezTo>
                    <a:pt x="13880" y="19738"/>
                    <a:pt x="18190" y="18420"/>
                    <a:pt x="19246" y="15848"/>
                  </a:cubicBezTo>
                  <a:cubicBezTo>
                    <a:pt x="20462" y="12991"/>
                    <a:pt x="20917" y="10985"/>
                    <a:pt x="20553" y="8067"/>
                  </a:cubicBezTo>
                  <a:cubicBezTo>
                    <a:pt x="20188" y="5149"/>
                    <a:pt x="20036" y="3842"/>
                    <a:pt x="17331" y="2535"/>
                  </a:cubicBezTo>
                  <a:cubicBezTo>
                    <a:pt x="15996" y="1897"/>
                    <a:pt x="11797" y="1"/>
                    <a:pt x="788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80"/>
            <p:cNvSpPr/>
            <p:nvPr/>
          </p:nvSpPr>
          <p:spPr>
            <a:xfrm>
              <a:off x="-3798950" y="6730488"/>
              <a:ext cx="29675" cy="35725"/>
            </a:xfrm>
            <a:custGeom>
              <a:avLst/>
              <a:gdLst/>
              <a:ahLst/>
              <a:cxnLst/>
              <a:rect l="l" t="t" r="r" b="b"/>
              <a:pathLst>
                <a:path w="1187" h="1429" extrusionOk="0">
                  <a:moveTo>
                    <a:pt x="578" y="0"/>
                  </a:moveTo>
                  <a:cubicBezTo>
                    <a:pt x="244" y="0"/>
                    <a:pt x="1" y="335"/>
                    <a:pt x="1" y="699"/>
                  </a:cubicBezTo>
                  <a:cubicBezTo>
                    <a:pt x="1" y="1095"/>
                    <a:pt x="244" y="1429"/>
                    <a:pt x="578" y="1429"/>
                  </a:cubicBezTo>
                  <a:cubicBezTo>
                    <a:pt x="913" y="1429"/>
                    <a:pt x="1186" y="1095"/>
                    <a:pt x="1186" y="699"/>
                  </a:cubicBezTo>
                  <a:cubicBezTo>
                    <a:pt x="1186" y="335"/>
                    <a:pt x="913" y="0"/>
                    <a:pt x="57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80"/>
            <p:cNvSpPr/>
            <p:nvPr/>
          </p:nvSpPr>
          <p:spPr>
            <a:xfrm>
              <a:off x="-3558050" y="6730488"/>
              <a:ext cx="29650" cy="35725"/>
            </a:xfrm>
            <a:custGeom>
              <a:avLst/>
              <a:gdLst/>
              <a:ahLst/>
              <a:cxnLst/>
              <a:rect l="l" t="t" r="r" b="b"/>
              <a:pathLst>
                <a:path w="1186" h="1429" extrusionOk="0">
                  <a:moveTo>
                    <a:pt x="578" y="0"/>
                  </a:moveTo>
                  <a:cubicBezTo>
                    <a:pt x="274" y="0"/>
                    <a:pt x="0" y="335"/>
                    <a:pt x="0" y="699"/>
                  </a:cubicBezTo>
                  <a:cubicBezTo>
                    <a:pt x="0" y="1095"/>
                    <a:pt x="274" y="1429"/>
                    <a:pt x="578" y="1429"/>
                  </a:cubicBezTo>
                  <a:cubicBezTo>
                    <a:pt x="912" y="1429"/>
                    <a:pt x="1186" y="1095"/>
                    <a:pt x="1186" y="699"/>
                  </a:cubicBezTo>
                  <a:cubicBezTo>
                    <a:pt x="1186" y="335"/>
                    <a:pt x="912" y="0"/>
                    <a:pt x="57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80"/>
            <p:cNvSpPr/>
            <p:nvPr/>
          </p:nvSpPr>
          <p:spPr>
            <a:xfrm>
              <a:off x="-3679650" y="6713963"/>
              <a:ext cx="36500" cy="63200"/>
            </a:xfrm>
            <a:custGeom>
              <a:avLst/>
              <a:gdLst/>
              <a:ahLst/>
              <a:cxnLst/>
              <a:rect l="l" t="t" r="r" b="b"/>
              <a:pathLst>
                <a:path w="1460" h="2528" extrusionOk="0">
                  <a:moveTo>
                    <a:pt x="316" y="0"/>
                  </a:moveTo>
                  <a:cubicBezTo>
                    <a:pt x="305" y="0"/>
                    <a:pt x="290" y="8"/>
                    <a:pt x="274" y="23"/>
                  </a:cubicBezTo>
                  <a:cubicBezTo>
                    <a:pt x="183" y="327"/>
                    <a:pt x="153" y="692"/>
                    <a:pt x="92" y="1026"/>
                  </a:cubicBezTo>
                  <a:cubicBezTo>
                    <a:pt x="62" y="1239"/>
                    <a:pt x="1" y="1482"/>
                    <a:pt x="92" y="1695"/>
                  </a:cubicBezTo>
                  <a:cubicBezTo>
                    <a:pt x="183" y="1847"/>
                    <a:pt x="305" y="1968"/>
                    <a:pt x="487" y="1968"/>
                  </a:cubicBezTo>
                  <a:cubicBezTo>
                    <a:pt x="578" y="1938"/>
                    <a:pt x="639" y="1877"/>
                    <a:pt x="730" y="1847"/>
                  </a:cubicBezTo>
                  <a:cubicBezTo>
                    <a:pt x="761" y="1816"/>
                    <a:pt x="791" y="1756"/>
                    <a:pt x="852" y="1756"/>
                  </a:cubicBezTo>
                  <a:cubicBezTo>
                    <a:pt x="903" y="1715"/>
                    <a:pt x="943" y="1695"/>
                    <a:pt x="975" y="1695"/>
                  </a:cubicBezTo>
                  <a:cubicBezTo>
                    <a:pt x="1038" y="1695"/>
                    <a:pt x="1065" y="1776"/>
                    <a:pt x="1065" y="1938"/>
                  </a:cubicBezTo>
                  <a:cubicBezTo>
                    <a:pt x="1217" y="2151"/>
                    <a:pt x="1156" y="2272"/>
                    <a:pt x="913" y="2333"/>
                  </a:cubicBezTo>
                  <a:cubicBezTo>
                    <a:pt x="808" y="2385"/>
                    <a:pt x="839" y="2528"/>
                    <a:pt x="926" y="2528"/>
                  </a:cubicBezTo>
                  <a:cubicBezTo>
                    <a:pt x="941" y="2528"/>
                    <a:pt x="957" y="2524"/>
                    <a:pt x="974" y="2515"/>
                  </a:cubicBezTo>
                  <a:cubicBezTo>
                    <a:pt x="1217" y="2424"/>
                    <a:pt x="1460" y="2212"/>
                    <a:pt x="1429" y="1908"/>
                  </a:cubicBezTo>
                  <a:cubicBezTo>
                    <a:pt x="1399" y="1695"/>
                    <a:pt x="1217" y="1512"/>
                    <a:pt x="1004" y="1512"/>
                  </a:cubicBezTo>
                  <a:cubicBezTo>
                    <a:pt x="852" y="1543"/>
                    <a:pt x="761" y="1634"/>
                    <a:pt x="639" y="1695"/>
                  </a:cubicBezTo>
                  <a:cubicBezTo>
                    <a:pt x="557" y="1731"/>
                    <a:pt x="490" y="1747"/>
                    <a:pt x="435" y="1747"/>
                  </a:cubicBezTo>
                  <a:cubicBezTo>
                    <a:pt x="119" y="1747"/>
                    <a:pt x="192" y="1228"/>
                    <a:pt x="244" y="996"/>
                  </a:cubicBezTo>
                  <a:cubicBezTo>
                    <a:pt x="305" y="722"/>
                    <a:pt x="487" y="297"/>
                    <a:pt x="335" y="23"/>
                  </a:cubicBezTo>
                  <a:cubicBezTo>
                    <a:pt x="335" y="8"/>
                    <a:pt x="328" y="0"/>
                    <a:pt x="31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80"/>
            <p:cNvSpPr/>
            <p:nvPr/>
          </p:nvSpPr>
          <p:spPr>
            <a:xfrm>
              <a:off x="-3684950" y="6814263"/>
              <a:ext cx="53200" cy="25700"/>
            </a:xfrm>
            <a:custGeom>
              <a:avLst/>
              <a:gdLst/>
              <a:ahLst/>
              <a:cxnLst/>
              <a:rect l="l" t="t" r="r" b="b"/>
              <a:pathLst>
                <a:path w="2128" h="1028" extrusionOk="0">
                  <a:moveTo>
                    <a:pt x="2033" y="0"/>
                  </a:moveTo>
                  <a:cubicBezTo>
                    <a:pt x="1983" y="0"/>
                    <a:pt x="1930" y="38"/>
                    <a:pt x="1915" y="114"/>
                  </a:cubicBezTo>
                  <a:cubicBezTo>
                    <a:pt x="1857" y="547"/>
                    <a:pt x="1580" y="816"/>
                    <a:pt x="1136" y="816"/>
                  </a:cubicBezTo>
                  <a:cubicBezTo>
                    <a:pt x="1113" y="816"/>
                    <a:pt x="1088" y="815"/>
                    <a:pt x="1064" y="814"/>
                  </a:cubicBezTo>
                  <a:cubicBezTo>
                    <a:pt x="882" y="814"/>
                    <a:pt x="669" y="753"/>
                    <a:pt x="517" y="601"/>
                  </a:cubicBezTo>
                  <a:cubicBezTo>
                    <a:pt x="365" y="479"/>
                    <a:pt x="334" y="327"/>
                    <a:pt x="213" y="145"/>
                  </a:cubicBezTo>
                  <a:cubicBezTo>
                    <a:pt x="182" y="145"/>
                    <a:pt x="152" y="145"/>
                    <a:pt x="152" y="175"/>
                  </a:cubicBezTo>
                  <a:cubicBezTo>
                    <a:pt x="0" y="662"/>
                    <a:pt x="730" y="1026"/>
                    <a:pt x="1094" y="1026"/>
                  </a:cubicBezTo>
                  <a:cubicBezTo>
                    <a:pt x="1115" y="1027"/>
                    <a:pt x="1136" y="1028"/>
                    <a:pt x="1156" y="1028"/>
                  </a:cubicBezTo>
                  <a:cubicBezTo>
                    <a:pt x="1704" y="1028"/>
                    <a:pt x="2128" y="642"/>
                    <a:pt x="2128" y="114"/>
                  </a:cubicBezTo>
                  <a:cubicBezTo>
                    <a:pt x="2128" y="38"/>
                    <a:pt x="2082" y="0"/>
                    <a:pt x="203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80"/>
            <p:cNvSpPr/>
            <p:nvPr/>
          </p:nvSpPr>
          <p:spPr>
            <a:xfrm>
              <a:off x="-3844550" y="6646788"/>
              <a:ext cx="49425" cy="34400"/>
            </a:xfrm>
            <a:custGeom>
              <a:avLst/>
              <a:gdLst/>
              <a:ahLst/>
              <a:cxnLst/>
              <a:rect l="l" t="t" r="r" b="b"/>
              <a:pathLst>
                <a:path w="1977" h="1376" extrusionOk="0">
                  <a:moveTo>
                    <a:pt x="1764" y="1"/>
                  </a:moveTo>
                  <a:cubicBezTo>
                    <a:pt x="1072" y="1"/>
                    <a:pt x="146" y="642"/>
                    <a:pt x="1" y="1312"/>
                  </a:cubicBezTo>
                  <a:cubicBezTo>
                    <a:pt x="1" y="1349"/>
                    <a:pt x="24" y="1375"/>
                    <a:pt x="49" y="1375"/>
                  </a:cubicBezTo>
                  <a:cubicBezTo>
                    <a:pt x="65" y="1375"/>
                    <a:pt x="81" y="1365"/>
                    <a:pt x="92" y="1342"/>
                  </a:cubicBezTo>
                  <a:cubicBezTo>
                    <a:pt x="548" y="704"/>
                    <a:pt x="1095" y="309"/>
                    <a:pt x="1886" y="157"/>
                  </a:cubicBezTo>
                  <a:cubicBezTo>
                    <a:pt x="1977" y="126"/>
                    <a:pt x="1946" y="5"/>
                    <a:pt x="1855" y="5"/>
                  </a:cubicBezTo>
                  <a:cubicBezTo>
                    <a:pt x="1825" y="2"/>
                    <a:pt x="1795" y="1"/>
                    <a:pt x="1764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80"/>
            <p:cNvSpPr/>
            <p:nvPr/>
          </p:nvSpPr>
          <p:spPr>
            <a:xfrm>
              <a:off x="-3552750" y="6640963"/>
              <a:ext cx="53400" cy="23800"/>
            </a:xfrm>
            <a:custGeom>
              <a:avLst/>
              <a:gdLst/>
              <a:ahLst/>
              <a:cxnLst/>
              <a:rect l="l" t="t" r="r" b="b"/>
              <a:pathLst>
                <a:path w="2136" h="952" extrusionOk="0">
                  <a:moveTo>
                    <a:pt x="353" y="0"/>
                  </a:moveTo>
                  <a:cubicBezTo>
                    <a:pt x="253" y="0"/>
                    <a:pt x="155" y="8"/>
                    <a:pt x="62" y="25"/>
                  </a:cubicBezTo>
                  <a:cubicBezTo>
                    <a:pt x="1" y="25"/>
                    <a:pt x="1" y="116"/>
                    <a:pt x="62" y="116"/>
                  </a:cubicBezTo>
                  <a:cubicBezTo>
                    <a:pt x="730" y="299"/>
                    <a:pt x="1399" y="390"/>
                    <a:pt x="1916" y="907"/>
                  </a:cubicBezTo>
                  <a:cubicBezTo>
                    <a:pt x="1940" y="938"/>
                    <a:pt x="1967" y="951"/>
                    <a:pt x="1994" y="951"/>
                  </a:cubicBezTo>
                  <a:cubicBezTo>
                    <a:pt x="2070" y="951"/>
                    <a:pt x="2135" y="845"/>
                    <a:pt x="2068" y="755"/>
                  </a:cubicBezTo>
                  <a:cubicBezTo>
                    <a:pt x="1702" y="310"/>
                    <a:pt x="975" y="0"/>
                    <a:pt x="35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80"/>
            <p:cNvSpPr/>
            <p:nvPr/>
          </p:nvSpPr>
          <p:spPr>
            <a:xfrm>
              <a:off x="-3843025" y="6792038"/>
              <a:ext cx="97300" cy="91200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0"/>
                  </a:moveTo>
                  <a:cubicBezTo>
                    <a:pt x="852" y="0"/>
                    <a:pt x="1" y="821"/>
                    <a:pt x="1" y="1824"/>
                  </a:cubicBezTo>
                  <a:cubicBezTo>
                    <a:pt x="1" y="2827"/>
                    <a:pt x="852" y="3648"/>
                    <a:pt x="1946" y="3648"/>
                  </a:cubicBezTo>
                  <a:cubicBezTo>
                    <a:pt x="3010" y="3648"/>
                    <a:pt x="3891" y="2827"/>
                    <a:pt x="3891" y="1824"/>
                  </a:cubicBezTo>
                  <a:cubicBezTo>
                    <a:pt x="3891" y="821"/>
                    <a:pt x="3010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80"/>
            <p:cNvSpPr/>
            <p:nvPr/>
          </p:nvSpPr>
          <p:spPr>
            <a:xfrm>
              <a:off x="-3577050" y="6792038"/>
              <a:ext cx="97275" cy="91200"/>
            </a:xfrm>
            <a:custGeom>
              <a:avLst/>
              <a:gdLst/>
              <a:ahLst/>
              <a:cxnLst/>
              <a:rect l="l" t="t" r="r" b="b"/>
              <a:pathLst>
                <a:path w="3891" h="3648" extrusionOk="0">
                  <a:moveTo>
                    <a:pt x="1946" y="0"/>
                  </a:moveTo>
                  <a:cubicBezTo>
                    <a:pt x="851" y="0"/>
                    <a:pt x="0" y="821"/>
                    <a:pt x="0" y="1824"/>
                  </a:cubicBezTo>
                  <a:cubicBezTo>
                    <a:pt x="0" y="2827"/>
                    <a:pt x="851" y="3648"/>
                    <a:pt x="1946" y="3648"/>
                  </a:cubicBezTo>
                  <a:cubicBezTo>
                    <a:pt x="3009" y="3648"/>
                    <a:pt x="3891" y="2827"/>
                    <a:pt x="3891" y="1824"/>
                  </a:cubicBezTo>
                  <a:cubicBezTo>
                    <a:pt x="3891" y="821"/>
                    <a:pt x="3009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80"/>
            <p:cNvSpPr/>
            <p:nvPr/>
          </p:nvSpPr>
          <p:spPr>
            <a:xfrm>
              <a:off x="-3947125" y="6494913"/>
              <a:ext cx="604150" cy="236350"/>
            </a:xfrm>
            <a:custGeom>
              <a:avLst/>
              <a:gdLst/>
              <a:ahLst/>
              <a:cxnLst/>
              <a:rect l="l" t="t" r="r" b="b"/>
              <a:pathLst>
                <a:path w="24166" h="9454" extrusionOk="0">
                  <a:moveTo>
                    <a:pt x="17448" y="1"/>
                  </a:moveTo>
                  <a:cubicBezTo>
                    <a:pt x="17448" y="1369"/>
                    <a:pt x="16713" y="3235"/>
                    <a:pt x="15453" y="3235"/>
                  </a:cubicBezTo>
                  <a:cubicBezTo>
                    <a:pt x="15286" y="3235"/>
                    <a:pt x="15110" y="3203"/>
                    <a:pt x="14925" y="3131"/>
                  </a:cubicBezTo>
                  <a:cubicBezTo>
                    <a:pt x="13983" y="2493"/>
                    <a:pt x="13375" y="1247"/>
                    <a:pt x="12432" y="305"/>
                  </a:cubicBezTo>
                  <a:cubicBezTo>
                    <a:pt x="12061" y="2650"/>
                    <a:pt x="10866" y="3441"/>
                    <a:pt x="9380" y="3441"/>
                  </a:cubicBezTo>
                  <a:cubicBezTo>
                    <a:pt x="7092" y="3441"/>
                    <a:pt x="4116" y="1567"/>
                    <a:pt x="2402" y="609"/>
                  </a:cubicBezTo>
                  <a:cubicBezTo>
                    <a:pt x="1368" y="3223"/>
                    <a:pt x="1399" y="6262"/>
                    <a:pt x="1" y="8846"/>
                  </a:cubicBezTo>
                  <a:cubicBezTo>
                    <a:pt x="912" y="9028"/>
                    <a:pt x="1581" y="9454"/>
                    <a:pt x="1581" y="9454"/>
                  </a:cubicBezTo>
                  <a:cubicBezTo>
                    <a:pt x="3678" y="9028"/>
                    <a:pt x="3344" y="1825"/>
                    <a:pt x="3344" y="1824"/>
                  </a:cubicBezTo>
                  <a:lnTo>
                    <a:pt x="3344" y="1824"/>
                  </a:lnTo>
                  <a:cubicBezTo>
                    <a:pt x="3344" y="1824"/>
                    <a:pt x="7934" y="4834"/>
                    <a:pt x="10274" y="5046"/>
                  </a:cubicBezTo>
                  <a:cubicBezTo>
                    <a:pt x="10379" y="5056"/>
                    <a:pt x="10479" y="5060"/>
                    <a:pt x="10576" y="5060"/>
                  </a:cubicBezTo>
                  <a:cubicBezTo>
                    <a:pt x="12677" y="5060"/>
                    <a:pt x="13010" y="2949"/>
                    <a:pt x="13010" y="2949"/>
                  </a:cubicBezTo>
                  <a:cubicBezTo>
                    <a:pt x="13010" y="2949"/>
                    <a:pt x="13952" y="4530"/>
                    <a:pt x="15654" y="4682"/>
                  </a:cubicBezTo>
                  <a:cubicBezTo>
                    <a:pt x="15721" y="4688"/>
                    <a:pt x="15786" y="4690"/>
                    <a:pt x="15848" y="4690"/>
                  </a:cubicBezTo>
                  <a:cubicBezTo>
                    <a:pt x="17380" y="4690"/>
                    <a:pt x="17296" y="2949"/>
                    <a:pt x="17296" y="2949"/>
                  </a:cubicBezTo>
                  <a:lnTo>
                    <a:pt x="17296" y="2949"/>
                  </a:lnTo>
                  <a:cubicBezTo>
                    <a:pt x="18214" y="4138"/>
                    <a:pt x="18923" y="4468"/>
                    <a:pt x="19426" y="4468"/>
                  </a:cubicBezTo>
                  <a:cubicBezTo>
                    <a:pt x="20056" y="4468"/>
                    <a:pt x="20366" y="3952"/>
                    <a:pt x="20366" y="3952"/>
                  </a:cubicBezTo>
                  <a:cubicBezTo>
                    <a:pt x="20366" y="3952"/>
                    <a:pt x="20366" y="8815"/>
                    <a:pt x="22007" y="8998"/>
                  </a:cubicBezTo>
                  <a:cubicBezTo>
                    <a:pt x="22094" y="9007"/>
                    <a:pt x="22176" y="9012"/>
                    <a:pt x="22253" y="9012"/>
                  </a:cubicBezTo>
                  <a:cubicBezTo>
                    <a:pt x="23679" y="9012"/>
                    <a:pt x="23679" y="7508"/>
                    <a:pt x="23679" y="7508"/>
                  </a:cubicBezTo>
                  <a:cubicBezTo>
                    <a:pt x="23770" y="7539"/>
                    <a:pt x="23854" y="7554"/>
                    <a:pt x="23933" y="7554"/>
                  </a:cubicBezTo>
                  <a:cubicBezTo>
                    <a:pt x="24013" y="7554"/>
                    <a:pt x="24089" y="7539"/>
                    <a:pt x="24165" y="7508"/>
                  </a:cubicBezTo>
                  <a:cubicBezTo>
                    <a:pt x="22676" y="6353"/>
                    <a:pt x="22129" y="3831"/>
                    <a:pt x="21825" y="1551"/>
                  </a:cubicBezTo>
                  <a:cubicBezTo>
                    <a:pt x="21543" y="2284"/>
                    <a:pt x="21052" y="2540"/>
                    <a:pt x="20512" y="2540"/>
                  </a:cubicBezTo>
                  <a:cubicBezTo>
                    <a:pt x="19888" y="2540"/>
                    <a:pt x="19199" y="2197"/>
                    <a:pt x="18694" y="1855"/>
                  </a:cubicBezTo>
                  <a:cubicBezTo>
                    <a:pt x="18390" y="1247"/>
                    <a:pt x="17448" y="943"/>
                    <a:pt x="17448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80"/>
            <p:cNvSpPr/>
            <p:nvPr/>
          </p:nvSpPr>
          <p:spPr>
            <a:xfrm>
              <a:off x="-4011725" y="6383788"/>
              <a:ext cx="725725" cy="332275"/>
            </a:xfrm>
            <a:custGeom>
              <a:avLst/>
              <a:gdLst/>
              <a:ahLst/>
              <a:cxnLst/>
              <a:rect l="l" t="t" r="r" b="b"/>
              <a:pathLst>
                <a:path w="29029" h="13291" extrusionOk="0">
                  <a:moveTo>
                    <a:pt x="14051" y="1"/>
                  </a:moveTo>
                  <a:cubicBezTo>
                    <a:pt x="9971" y="1"/>
                    <a:pt x="5503" y="3230"/>
                    <a:pt x="5503" y="3230"/>
                  </a:cubicBezTo>
                  <a:cubicBezTo>
                    <a:pt x="5503" y="3230"/>
                    <a:pt x="6232" y="616"/>
                    <a:pt x="4955" y="525"/>
                  </a:cubicBezTo>
                  <a:cubicBezTo>
                    <a:pt x="4931" y="522"/>
                    <a:pt x="4907" y="521"/>
                    <a:pt x="4884" y="521"/>
                  </a:cubicBezTo>
                  <a:cubicBezTo>
                    <a:pt x="3675" y="521"/>
                    <a:pt x="4378" y="3595"/>
                    <a:pt x="4378" y="3595"/>
                  </a:cubicBezTo>
                  <a:cubicBezTo>
                    <a:pt x="4378" y="3595"/>
                    <a:pt x="3448" y="2182"/>
                    <a:pt x="2658" y="2182"/>
                  </a:cubicBezTo>
                  <a:cubicBezTo>
                    <a:pt x="2418" y="2182"/>
                    <a:pt x="2191" y="2312"/>
                    <a:pt x="2007" y="2652"/>
                  </a:cubicBezTo>
                  <a:cubicBezTo>
                    <a:pt x="1217" y="4111"/>
                    <a:pt x="3740" y="5540"/>
                    <a:pt x="3740" y="5540"/>
                  </a:cubicBezTo>
                  <a:cubicBezTo>
                    <a:pt x="3451" y="5667"/>
                    <a:pt x="3262" y="5702"/>
                    <a:pt x="3119" y="5702"/>
                  </a:cubicBezTo>
                  <a:cubicBezTo>
                    <a:pt x="2946" y="5702"/>
                    <a:pt x="2840" y="5651"/>
                    <a:pt x="2706" y="5651"/>
                  </a:cubicBezTo>
                  <a:cubicBezTo>
                    <a:pt x="2555" y="5651"/>
                    <a:pt x="2368" y="5717"/>
                    <a:pt x="2007" y="5996"/>
                  </a:cubicBezTo>
                  <a:cubicBezTo>
                    <a:pt x="274" y="7607"/>
                    <a:pt x="1582" y="10008"/>
                    <a:pt x="1582" y="10008"/>
                  </a:cubicBezTo>
                  <a:cubicBezTo>
                    <a:pt x="1" y="11589"/>
                    <a:pt x="1582" y="13200"/>
                    <a:pt x="1582" y="13200"/>
                  </a:cubicBezTo>
                  <a:cubicBezTo>
                    <a:pt x="1643" y="13194"/>
                    <a:pt x="1705" y="13192"/>
                    <a:pt x="1768" y="13192"/>
                  </a:cubicBezTo>
                  <a:cubicBezTo>
                    <a:pt x="2048" y="13192"/>
                    <a:pt x="2336" y="13241"/>
                    <a:pt x="2585" y="13291"/>
                  </a:cubicBezTo>
                  <a:cubicBezTo>
                    <a:pt x="3983" y="10707"/>
                    <a:pt x="3952" y="7668"/>
                    <a:pt x="4986" y="5054"/>
                  </a:cubicBezTo>
                  <a:cubicBezTo>
                    <a:pt x="6700" y="6012"/>
                    <a:pt x="9676" y="7886"/>
                    <a:pt x="11964" y="7886"/>
                  </a:cubicBezTo>
                  <a:cubicBezTo>
                    <a:pt x="13450" y="7886"/>
                    <a:pt x="14645" y="7095"/>
                    <a:pt x="15016" y="4750"/>
                  </a:cubicBezTo>
                  <a:cubicBezTo>
                    <a:pt x="15959" y="5692"/>
                    <a:pt x="16597" y="6938"/>
                    <a:pt x="17509" y="7576"/>
                  </a:cubicBezTo>
                  <a:cubicBezTo>
                    <a:pt x="17694" y="7648"/>
                    <a:pt x="17870" y="7680"/>
                    <a:pt x="18037" y="7680"/>
                  </a:cubicBezTo>
                  <a:cubicBezTo>
                    <a:pt x="19297" y="7680"/>
                    <a:pt x="20032" y="5811"/>
                    <a:pt x="20032" y="4415"/>
                  </a:cubicBezTo>
                  <a:cubicBezTo>
                    <a:pt x="20032" y="5358"/>
                    <a:pt x="20974" y="5692"/>
                    <a:pt x="21278" y="6300"/>
                  </a:cubicBezTo>
                  <a:cubicBezTo>
                    <a:pt x="21783" y="6642"/>
                    <a:pt x="22472" y="6985"/>
                    <a:pt x="23096" y="6985"/>
                  </a:cubicBezTo>
                  <a:cubicBezTo>
                    <a:pt x="23636" y="6985"/>
                    <a:pt x="24127" y="6729"/>
                    <a:pt x="24409" y="5996"/>
                  </a:cubicBezTo>
                  <a:cubicBezTo>
                    <a:pt x="24713" y="8276"/>
                    <a:pt x="25260" y="10798"/>
                    <a:pt x="26749" y="11953"/>
                  </a:cubicBezTo>
                  <a:cubicBezTo>
                    <a:pt x="27266" y="11801"/>
                    <a:pt x="27600" y="11224"/>
                    <a:pt x="27600" y="11224"/>
                  </a:cubicBezTo>
                  <a:cubicBezTo>
                    <a:pt x="29029" y="8701"/>
                    <a:pt x="27144" y="8093"/>
                    <a:pt x="27144" y="8093"/>
                  </a:cubicBezTo>
                  <a:cubicBezTo>
                    <a:pt x="27287" y="5286"/>
                    <a:pt x="24975" y="5205"/>
                    <a:pt x="24707" y="5205"/>
                  </a:cubicBezTo>
                  <a:cubicBezTo>
                    <a:pt x="24691" y="5205"/>
                    <a:pt x="24682" y="5206"/>
                    <a:pt x="24682" y="5206"/>
                  </a:cubicBezTo>
                  <a:cubicBezTo>
                    <a:pt x="24111" y="2520"/>
                    <a:pt x="21546" y="2019"/>
                    <a:pt x="19710" y="2019"/>
                  </a:cubicBezTo>
                  <a:cubicBezTo>
                    <a:pt x="18617" y="2019"/>
                    <a:pt x="17782" y="2196"/>
                    <a:pt x="17782" y="2196"/>
                  </a:cubicBezTo>
                  <a:cubicBezTo>
                    <a:pt x="17782" y="2196"/>
                    <a:pt x="18573" y="160"/>
                    <a:pt x="14378" y="8"/>
                  </a:cubicBezTo>
                  <a:cubicBezTo>
                    <a:pt x="14269" y="3"/>
                    <a:pt x="14160" y="1"/>
                    <a:pt x="14051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80"/>
            <p:cNvSpPr/>
            <p:nvPr/>
          </p:nvSpPr>
          <p:spPr>
            <a:xfrm>
              <a:off x="-3800150" y="6416313"/>
              <a:ext cx="139525" cy="135950"/>
            </a:xfrm>
            <a:custGeom>
              <a:avLst/>
              <a:gdLst/>
              <a:ahLst/>
              <a:cxnLst/>
              <a:rect l="l" t="t" r="r" b="b"/>
              <a:pathLst>
                <a:path w="5581" h="5438" extrusionOk="0">
                  <a:moveTo>
                    <a:pt x="4046" y="0"/>
                  </a:moveTo>
                  <a:cubicBezTo>
                    <a:pt x="3967" y="0"/>
                    <a:pt x="3893" y="120"/>
                    <a:pt x="3970" y="196"/>
                  </a:cubicBezTo>
                  <a:cubicBezTo>
                    <a:pt x="4608" y="713"/>
                    <a:pt x="4942" y="1655"/>
                    <a:pt x="5034" y="2476"/>
                  </a:cubicBezTo>
                  <a:cubicBezTo>
                    <a:pt x="5144" y="3195"/>
                    <a:pt x="4903" y="3990"/>
                    <a:pt x="4103" y="3990"/>
                  </a:cubicBezTo>
                  <a:cubicBezTo>
                    <a:pt x="4023" y="3990"/>
                    <a:pt x="3939" y="3982"/>
                    <a:pt x="3848" y="3965"/>
                  </a:cubicBezTo>
                  <a:cubicBezTo>
                    <a:pt x="3301" y="3844"/>
                    <a:pt x="2754" y="3357"/>
                    <a:pt x="2450" y="2871"/>
                  </a:cubicBezTo>
                  <a:cubicBezTo>
                    <a:pt x="2432" y="2844"/>
                    <a:pt x="2407" y="2833"/>
                    <a:pt x="2381" y="2833"/>
                  </a:cubicBezTo>
                  <a:cubicBezTo>
                    <a:pt x="2318" y="2833"/>
                    <a:pt x="2255" y="2898"/>
                    <a:pt x="2298" y="2962"/>
                  </a:cubicBezTo>
                  <a:cubicBezTo>
                    <a:pt x="2480" y="3418"/>
                    <a:pt x="2724" y="4209"/>
                    <a:pt x="2541" y="4664"/>
                  </a:cubicBezTo>
                  <a:cubicBezTo>
                    <a:pt x="2410" y="4984"/>
                    <a:pt x="2139" y="5129"/>
                    <a:pt x="1844" y="5129"/>
                  </a:cubicBezTo>
                  <a:cubicBezTo>
                    <a:pt x="1662" y="5129"/>
                    <a:pt x="1469" y="5073"/>
                    <a:pt x="1295" y="4968"/>
                  </a:cubicBezTo>
                  <a:cubicBezTo>
                    <a:pt x="717" y="4634"/>
                    <a:pt x="353" y="4057"/>
                    <a:pt x="140" y="3479"/>
                  </a:cubicBezTo>
                  <a:cubicBezTo>
                    <a:pt x="127" y="3441"/>
                    <a:pt x="98" y="3424"/>
                    <a:pt x="72" y="3424"/>
                  </a:cubicBezTo>
                  <a:cubicBezTo>
                    <a:pt x="34" y="3424"/>
                    <a:pt x="1" y="3456"/>
                    <a:pt x="18" y="3509"/>
                  </a:cubicBezTo>
                  <a:cubicBezTo>
                    <a:pt x="196" y="4144"/>
                    <a:pt x="1074" y="5437"/>
                    <a:pt x="1926" y="5437"/>
                  </a:cubicBezTo>
                  <a:cubicBezTo>
                    <a:pt x="2093" y="5437"/>
                    <a:pt x="2260" y="5387"/>
                    <a:pt x="2420" y="5272"/>
                  </a:cubicBezTo>
                  <a:cubicBezTo>
                    <a:pt x="2815" y="4999"/>
                    <a:pt x="2784" y="4391"/>
                    <a:pt x="2754" y="3965"/>
                  </a:cubicBezTo>
                  <a:cubicBezTo>
                    <a:pt x="2735" y="3812"/>
                    <a:pt x="2716" y="3646"/>
                    <a:pt x="2681" y="3483"/>
                  </a:cubicBezTo>
                  <a:lnTo>
                    <a:pt x="2681" y="3483"/>
                  </a:lnTo>
                  <a:cubicBezTo>
                    <a:pt x="3011" y="3898"/>
                    <a:pt x="3614" y="4182"/>
                    <a:pt x="4157" y="4182"/>
                  </a:cubicBezTo>
                  <a:cubicBezTo>
                    <a:pt x="4627" y="4182"/>
                    <a:pt x="5051" y="3970"/>
                    <a:pt x="5216" y="3449"/>
                  </a:cubicBezTo>
                  <a:cubicBezTo>
                    <a:pt x="5581" y="2415"/>
                    <a:pt x="4942" y="652"/>
                    <a:pt x="4091" y="14"/>
                  </a:cubicBezTo>
                  <a:cubicBezTo>
                    <a:pt x="4077" y="4"/>
                    <a:pt x="4062" y="0"/>
                    <a:pt x="40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80"/>
            <p:cNvSpPr/>
            <p:nvPr/>
          </p:nvSpPr>
          <p:spPr>
            <a:xfrm>
              <a:off x="-3469900" y="6508563"/>
              <a:ext cx="77525" cy="70725"/>
            </a:xfrm>
            <a:custGeom>
              <a:avLst/>
              <a:gdLst/>
              <a:ahLst/>
              <a:cxnLst/>
              <a:rect l="l" t="t" r="r" b="b"/>
              <a:pathLst>
                <a:path w="3101" h="2829" extrusionOk="0">
                  <a:moveTo>
                    <a:pt x="81" y="1"/>
                  </a:moveTo>
                  <a:cubicBezTo>
                    <a:pt x="38" y="1"/>
                    <a:pt x="0" y="34"/>
                    <a:pt x="0" y="93"/>
                  </a:cubicBezTo>
                  <a:cubicBezTo>
                    <a:pt x="243" y="944"/>
                    <a:pt x="638" y="2798"/>
                    <a:pt x="1793" y="2829"/>
                  </a:cubicBezTo>
                  <a:cubicBezTo>
                    <a:pt x="2766" y="2829"/>
                    <a:pt x="3100" y="1309"/>
                    <a:pt x="3100" y="579"/>
                  </a:cubicBezTo>
                  <a:cubicBezTo>
                    <a:pt x="3100" y="519"/>
                    <a:pt x="3062" y="488"/>
                    <a:pt x="3017" y="488"/>
                  </a:cubicBezTo>
                  <a:cubicBezTo>
                    <a:pt x="2971" y="488"/>
                    <a:pt x="2918" y="519"/>
                    <a:pt x="2888" y="579"/>
                  </a:cubicBezTo>
                  <a:cubicBezTo>
                    <a:pt x="2664" y="1137"/>
                    <a:pt x="2672" y="2592"/>
                    <a:pt x="1852" y="2592"/>
                  </a:cubicBezTo>
                  <a:cubicBezTo>
                    <a:pt x="1778" y="2592"/>
                    <a:pt x="1698" y="2580"/>
                    <a:pt x="1611" y="2555"/>
                  </a:cubicBezTo>
                  <a:cubicBezTo>
                    <a:pt x="638" y="2312"/>
                    <a:pt x="547" y="762"/>
                    <a:pt x="152" y="32"/>
                  </a:cubicBezTo>
                  <a:cubicBezTo>
                    <a:pt x="131" y="11"/>
                    <a:pt x="105" y="1"/>
                    <a:pt x="8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80"/>
            <p:cNvSpPr/>
            <p:nvPr/>
          </p:nvSpPr>
          <p:spPr>
            <a:xfrm>
              <a:off x="-3955350" y="6605513"/>
              <a:ext cx="63725" cy="78075"/>
            </a:xfrm>
            <a:custGeom>
              <a:avLst/>
              <a:gdLst/>
              <a:ahLst/>
              <a:cxnLst/>
              <a:rect l="l" t="t" r="r" b="b"/>
              <a:pathLst>
                <a:path w="2549" h="3123" extrusionOk="0">
                  <a:moveTo>
                    <a:pt x="1937" y="0"/>
                  </a:moveTo>
                  <a:cubicBezTo>
                    <a:pt x="1871" y="0"/>
                    <a:pt x="1814" y="48"/>
                    <a:pt x="1849" y="136"/>
                  </a:cubicBezTo>
                  <a:cubicBezTo>
                    <a:pt x="2032" y="744"/>
                    <a:pt x="2153" y="1413"/>
                    <a:pt x="2093" y="2051"/>
                  </a:cubicBezTo>
                  <a:cubicBezTo>
                    <a:pt x="2032" y="2446"/>
                    <a:pt x="1880" y="2902"/>
                    <a:pt x="1424" y="2932"/>
                  </a:cubicBezTo>
                  <a:cubicBezTo>
                    <a:pt x="1411" y="2933"/>
                    <a:pt x="1399" y="2933"/>
                    <a:pt x="1386" y="2933"/>
                  </a:cubicBezTo>
                  <a:cubicBezTo>
                    <a:pt x="858" y="2933"/>
                    <a:pt x="473" y="2317"/>
                    <a:pt x="117" y="1990"/>
                  </a:cubicBezTo>
                  <a:cubicBezTo>
                    <a:pt x="106" y="1985"/>
                    <a:pt x="94" y="1982"/>
                    <a:pt x="84" y="1982"/>
                  </a:cubicBezTo>
                  <a:cubicBezTo>
                    <a:pt x="37" y="1982"/>
                    <a:pt x="1" y="2032"/>
                    <a:pt x="26" y="2081"/>
                  </a:cubicBezTo>
                  <a:cubicBezTo>
                    <a:pt x="283" y="2511"/>
                    <a:pt x="906" y="3123"/>
                    <a:pt x="1463" y="3123"/>
                  </a:cubicBezTo>
                  <a:cubicBezTo>
                    <a:pt x="1694" y="3123"/>
                    <a:pt x="1914" y="3017"/>
                    <a:pt x="2093" y="2750"/>
                  </a:cubicBezTo>
                  <a:cubicBezTo>
                    <a:pt x="2548" y="2021"/>
                    <a:pt x="2305" y="805"/>
                    <a:pt x="2062" y="75"/>
                  </a:cubicBezTo>
                  <a:cubicBezTo>
                    <a:pt x="2037" y="25"/>
                    <a:pt x="1985" y="0"/>
                    <a:pt x="193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80"/>
            <p:cNvSpPr/>
            <p:nvPr/>
          </p:nvSpPr>
          <p:spPr>
            <a:xfrm>
              <a:off x="-3805025" y="7536738"/>
              <a:ext cx="425575" cy="305025"/>
            </a:xfrm>
            <a:custGeom>
              <a:avLst/>
              <a:gdLst/>
              <a:ahLst/>
              <a:cxnLst/>
              <a:rect l="l" t="t" r="r" b="b"/>
              <a:pathLst>
                <a:path w="17023" h="12201" extrusionOk="0">
                  <a:moveTo>
                    <a:pt x="16293" y="0"/>
                  </a:moveTo>
                  <a:cubicBezTo>
                    <a:pt x="11095" y="2037"/>
                    <a:pt x="5654" y="3222"/>
                    <a:pt x="61" y="3465"/>
                  </a:cubicBezTo>
                  <a:cubicBezTo>
                    <a:pt x="1" y="6748"/>
                    <a:pt x="1" y="10730"/>
                    <a:pt x="274" y="12158"/>
                  </a:cubicBezTo>
                  <a:cubicBezTo>
                    <a:pt x="274" y="12158"/>
                    <a:pt x="1577" y="12200"/>
                    <a:pt x="3062" y="12200"/>
                  </a:cubicBezTo>
                  <a:cubicBezTo>
                    <a:pt x="4672" y="12200"/>
                    <a:pt x="6497" y="12151"/>
                    <a:pt x="7113" y="11946"/>
                  </a:cubicBezTo>
                  <a:cubicBezTo>
                    <a:pt x="7113" y="11946"/>
                    <a:pt x="7356" y="5988"/>
                    <a:pt x="7204" y="5258"/>
                  </a:cubicBezTo>
                  <a:lnTo>
                    <a:pt x="7204" y="5258"/>
                  </a:lnTo>
                  <a:cubicBezTo>
                    <a:pt x="7204" y="5258"/>
                    <a:pt x="7593" y="5297"/>
                    <a:pt x="8125" y="5297"/>
                  </a:cubicBezTo>
                  <a:cubicBezTo>
                    <a:pt x="8745" y="5297"/>
                    <a:pt x="9561" y="5244"/>
                    <a:pt x="10183" y="5015"/>
                  </a:cubicBezTo>
                  <a:lnTo>
                    <a:pt x="10183" y="5015"/>
                  </a:lnTo>
                  <a:cubicBezTo>
                    <a:pt x="10183" y="5015"/>
                    <a:pt x="10092" y="10821"/>
                    <a:pt x="10396" y="11702"/>
                  </a:cubicBezTo>
                  <a:cubicBezTo>
                    <a:pt x="10396" y="11702"/>
                    <a:pt x="15229" y="11581"/>
                    <a:pt x="17022" y="11186"/>
                  </a:cubicBezTo>
                  <a:cubicBezTo>
                    <a:pt x="17022" y="11186"/>
                    <a:pt x="16779" y="3678"/>
                    <a:pt x="16293" y="0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80"/>
            <p:cNvSpPr/>
            <p:nvPr/>
          </p:nvSpPr>
          <p:spPr>
            <a:xfrm>
              <a:off x="-3803500" y="7480538"/>
              <a:ext cx="405800" cy="142850"/>
            </a:xfrm>
            <a:custGeom>
              <a:avLst/>
              <a:gdLst/>
              <a:ahLst/>
              <a:cxnLst/>
              <a:rect l="l" t="t" r="r" b="b"/>
              <a:pathLst>
                <a:path w="16232" h="5714" extrusionOk="0">
                  <a:moveTo>
                    <a:pt x="13067" y="0"/>
                  </a:moveTo>
                  <a:cubicBezTo>
                    <a:pt x="8557" y="0"/>
                    <a:pt x="122" y="911"/>
                    <a:pt x="122" y="911"/>
                  </a:cubicBezTo>
                  <a:cubicBezTo>
                    <a:pt x="122" y="911"/>
                    <a:pt x="31" y="3069"/>
                    <a:pt x="0" y="5713"/>
                  </a:cubicBezTo>
                  <a:cubicBezTo>
                    <a:pt x="5593" y="5470"/>
                    <a:pt x="11034" y="4285"/>
                    <a:pt x="16232" y="2248"/>
                  </a:cubicBezTo>
                  <a:cubicBezTo>
                    <a:pt x="16110" y="1306"/>
                    <a:pt x="15958" y="607"/>
                    <a:pt x="15806" y="364"/>
                  </a:cubicBezTo>
                  <a:cubicBezTo>
                    <a:pt x="15617" y="99"/>
                    <a:pt x="14556" y="0"/>
                    <a:pt x="13067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80"/>
            <p:cNvSpPr/>
            <p:nvPr/>
          </p:nvSpPr>
          <p:spPr>
            <a:xfrm>
              <a:off x="-3442550" y="7518488"/>
              <a:ext cx="47900" cy="76025"/>
            </a:xfrm>
            <a:custGeom>
              <a:avLst/>
              <a:gdLst/>
              <a:ahLst/>
              <a:cxnLst/>
              <a:rect l="l" t="t" r="r" b="b"/>
              <a:pathLst>
                <a:path w="1916" h="3041" extrusionOk="0">
                  <a:moveTo>
                    <a:pt x="0" y="1"/>
                  </a:moveTo>
                  <a:lnTo>
                    <a:pt x="0" y="1"/>
                  </a:lnTo>
                  <a:cubicBezTo>
                    <a:pt x="426" y="1004"/>
                    <a:pt x="1095" y="2250"/>
                    <a:pt x="1915" y="304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80"/>
            <p:cNvSpPr/>
            <p:nvPr/>
          </p:nvSpPr>
          <p:spPr>
            <a:xfrm>
              <a:off x="-3444575" y="7516938"/>
              <a:ext cx="54600" cy="80550"/>
            </a:xfrm>
            <a:custGeom>
              <a:avLst/>
              <a:gdLst/>
              <a:ahLst/>
              <a:cxnLst/>
              <a:rect l="l" t="t" r="r" b="b"/>
              <a:pathLst>
                <a:path w="2184" h="3222" extrusionOk="0">
                  <a:moveTo>
                    <a:pt x="86" y="1"/>
                  </a:moveTo>
                  <a:cubicBezTo>
                    <a:pt x="45" y="1"/>
                    <a:pt x="1" y="34"/>
                    <a:pt x="21" y="93"/>
                  </a:cubicBezTo>
                  <a:cubicBezTo>
                    <a:pt x="112" y="640"/>
                    <a:pt x="446" y="1157"/>
                    <a:pt x="720" y="1643"/>
                  </a:cubicBezTo>
                  <a:cubicBezTo>
                    <a:pt x="1054" y="2190"/>
                    <a:pt x="1419" y="2768"/>
                    <a:pt x="1905" y="3193"/>
                  </a:cubicBezTo>
                  <a:cubicBezTo>
                    <a:pt x="1931" y="3213"/>
                    <a:pt x="1960" y="3221"/>
                    <a:pt x="1987" y="3221"/>
                  </a:cubicBezTo>
                  <a:cubicBezTo>
                    <a:pt x="2091" y="3221"/>
                    <a:pt x="2183" y="3107"/>
                    <a:pt x="2087" y="3011"/>
                  </a:cubicBezTo>
                  <a:cubicBezTo>
                    <a:pt x="1662" y="2525"/>
                    <a:pt x="1297" y="2038"/>
                    <a:pt x="963" y="1491"/>
                  </a:cubicBezTo>
                  <a:cubicBezTo>
                    <a:pt x="659" y="1035"/>
                    <a:pt x="476" y="488"/>
                    <a:pt x="142" y="32"/>
                  </a:cubicBezTo>
                  <a:cubicBezTo>
                    <a:pt x="131" y="11"/>
                    <a:pt x="109" y="1"/>
                    <a:pt x="8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80"/>
            <p:cNvSpPr/>
            <p:nvPr/>
          </p:nvSpPr>
          <p:spPr>
            <a:xfrm>
              <a:off x="-3798175" y="7530638"/>
              <a:ext cx="34200" cy="57775"/>
            </a:xfrm>
            <a:custGeom>
              <a:avLst/>
              <a:gdLst/>
              <a:ahLst/>
              <a:cxnLst/>
              <a:rect l="l" t="t" r="r" b="b"/>
              <a:pathLst>
                <a:path w="1368" h="2311" extrusionOk="0">
                  <a:moveTo>
                    <a:pt x="1368" y="1"/>
                  </a:moveTo>
                  <a:lnTo>
                    <a:pt x="0" y="2311"/>
                  </a:lnTo>
                  <a:cubicBezTo>
                    <a:pt x="821" y="1794"/>
                    <a:pt x="1034" y="852"/>
                    <a:pt x="136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80"/>
            <p:cNvSpPr/>
            <p:nvPr/>
          </p:nvSpPr>
          <p:spPr>
            <a:xfrm>
              <a:off x="-3801625" y="7528138"/>
              <a:ext cx="40700" cy="62925"/>
            </a:xfrm>
            <a:custGeom>
              <a:avLst/>
              <a:gdLst/>
              <a:ahLst/>
              <a:cxnLst/>
              <a:rect l="l" t="t" r="r" b="b"/>
              <a:pathLst>
                <a:path w="1628" h="2517" extrusionOk="0">
                  <a:moveTo>
                    <a:pt x="1526" y="0"/>
                  </a:moveTo>
                  <a:cubicBezTo>
                    <a:pt x="1491" y="0"/>
                    <a:pt x="1458" y="15"/>
                    <a:pt x="1445" y="40"/>
                  </a:cubicBezTo>
                  <a:cubicBezTo>
                    <a:pt x="1172" y="374"/>
                    <a:pt x="1050" y="861"/>
                    <a:pt x="898" y="1226"/>
                  </a:cubicBezTo>
                  <a:cubicBezTo>
                    <a:pt x="685" y="1681"/>
                    <a:pt x="412" y="2016"/>
                    <a:pt x="77" y="2320"/>
                  </a:cubicBezTo>
                  <a:cubicBezTo>
                    <a:pt x="1" y="2396"/>
                    <a:pt x="74" y="2516"/>
                    <a:pt x="154" y="2516"/>
                  </a:cubicBezTo>
                  <a:cubicBezTo>
                    <a:pt x="169" y="2516"/>
                    <a:pt x="184" y="2512"/>
                    <a:pt x="199" y="2502"/>
                  </a:cubicBezTo>
                  <a:cubicBezTo>
                    <a:pt x="1020" y="2137"/>
                    <a:pt x="1506" y="922"/>
                    <a:pt x="1628" y="101"/>
                  </a:cubicBezTo>
                  <a:cubicBezTo>
                    <a:pt x="1628" y="30"/>
                    <a:pt x="1575" y="0"/>
                    <a:pt x="15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80"/>
            <p:cNvSpPr/>
            <p:nvPr/>
          </p:nvSpPr>
          <p:spPr>
            <a:xfrm>
              <a:off x="-3684950" y="7661338"/>
              <a:ext cx="177825" cy="7075"/>
            </a:xfrm>
            <a:custGeom>
              <a:avLst/>
              <a:gdLst/>
              <a:ahLst/>
              <a:cxnLst/>
              <a:rect l="l" t="t" r="r" b="b"/>
              <a:pathLst>
                <a:path w="7113" h="283" extrusionOk="0">
                  <a:moveTo>
                    <a:pt x="0" y="1"/>
                  </a:moveTo>
                  <a:lnTo>
                    <a:pt x="1850" y="72"/>
                  </a:lnTo>
                  <a:lnTo>
                    <a:pt x="1850" y="72"/>
                  </a:lnTo>
                  <a:cubicBezTo>
                    <a:pt x="1222" y="37"/>
                    <a:pt x="603" y="9"/>
                    <a:pt x="0" y="1"/>
                  </a:cubicBezTo>
                  <a:close/>
                  <a:moveTo>
                    <a:pt x="1850" y="72"/>
                  </a:moveTo>
                  <a:lnTo>
                    <a:pt x="1850" y="72"/>
                  </a:lnTo>
                  <a:cubicBezTo>
                    <a:pt x="3353" y="156"/>
                    <a:pt x="4914" y="282"/>
                    <a:pt x="6459" y="282"/>
                  </a:cubicBezTo>
                  <a:cubicBezTo>
                    <a:pt x="6678" y="282"/>
                    <a:pt x="6895" y="280"/>
                    <a:pt x="7113" y="274"/>
                  </a:cubicBezTo>
                  <a:lnTo>
                    <a:pt x="1850" y="72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80"/>
            <p:cNvSpPr/>
            <p:nvPr/>
          </p:nvSpPr>
          <p:spPr>
            <a:xfrm>
              <a:off x="-3690275" y="7657538"/>
              <a:ext cx="189225" cy="17250"/>
            </a:xfrm>
            <a:custGeom>
              <a:avLst/>
              <a:gdLst/>
              <a:ahLst/>
              <a:cxnLst/>
              <a:rect l="l" t="t" r="r" b="b"/>
              <a:pathLst>
                <a:path w="7569" h="690" extrusionOk="0">
                  <a:moveTo>
                    <a:pt x="213" y="1"/>
                  </a:moveTo>
                  <a:cubicBezTo>
                    <a:pt x="0" y="1"/>
                    <a:pt x="0" y="305"/>
                    <a:pt x="213" y="305"/>
                  </a:cubicBezTo>
                  <a:cubicBezTo>
                    <a:pt x="1993" y="374"/>
                    <a:pt x="3844" y="690"/>
                    <a:pt x="5671" y="690"/>
                  </a:cubicBezTo>
                  <a:cubicBezTo>
                    <a:pt x="6246" y="690"/>
                    <a:pt x="6819" y="659"/>
                    <a:pt x="7386" y="578"/>
                  </a:cubicBezTo>
                  <a:cubicBezTo>
                    <a:pt x="7569" y="548"/>
                    <a:pt x="7508" y="274"/>
                    <a:pt x="7326" y="244"/>
                  </a:cubicBezTo>
                  <a:cubicBezTo>
                    <a:pt x="4985" y="31"/>
                    <a:pt x="2554" y="1"/>
                    <a:pt x="21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80"/>
            <p:cNvSpPr/>
            <p:nvPr/>
          </p:nvSpPr>
          <p:spPr>
            <a:xfrm>
              <a:off x="-3613525" y="7503288"/>
              <a:ext cx="3825" cy="162650"/>
            </a:xfrm>
            <a:custGeom>
              <a:avLst/>
              <a:gdLst/>
              <a:ahLst/>
              <a:cxnLst/>
              <a:rect l="l" t="t" r="r" b="b"/>
              <a:pathLst>
                <a:path w="153" h="6506" extrusionOk="0">
                  <a:moveTo>
                    <a:pt x="31" y="1"/>
                  </a:moveTo>
                  <a:cubicBezTo>
                    <a:pt x="0" y="2189"/>
                    <a:pt x="31" y="4347"/>
                    <a:pt x="152" y="6505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80"/>
            <p:cNvSpPr/>
            <p:nvPr/>
          </p:nvSpPr>
          <p:spPr>
            <a:xfrm>
              <a:off x="-3620375" y="7499313"/>
              <a:ext cx="13700" cy="169200"/>
            </a:xfrm>
            <a:custGeom>
              <a:avLst/>
              <a:gdLst/>
              <a:ahLst/>
              <a:cxnLst/>
              <a:rect l="l" t="t" r="r" b="b"/>
              <a:pathLst>
                <a:path w="548" h="6768" extrusionOk="0">
                  <a:moveTo>
                    <a:pt x="305" y="0"/>
                  </a:moveTo>
                  <a:cubicBezTo>
                    <a:pt x="229" y="0"/>
                    <a:pt x="153" y="53"/>
                    <a:pt x="153" y="160"/>
                  </a:cubicBezTo>
                  <a:cubicBezTo>
                    <a:pt x="1" y="2287"/>
                    <a:pt x="62" y="4537"/>
                    <a:pt x="305" y="6664"/>
                  </a:cubicBezTo>
                  <a:cubicBezTo>
                    <a:pt x="321" y="6728"/>
                    <a:pt x="379" y="6767"/>
                    <a:pt x="435" y="6767"/>
                  </a:cubicBezTo>
                  <a:cubicBezTo>
                    <a:pt x="485" y="6767"/>
                    <a:pt x="533" y="6736"/>
                    <a:pt x="548" y="6664"/>
                  </a:cubicBezTo>
                  <a:cubicBezTo>
                    <a:pt x="548" y="4506"/>
                    <a:pt x="548" y="2318"/>
                    <a:pt x="457" y="160"/>
                  </a:cubicBezTo>
                  <a:cubicBezTo>
                    <a:pt x="457" y="53"/>
                    <a:pt x="381" y="0"/>
                    <a:pt x="30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80"/>
            <p:cNvSpPr/>
            <p:nvPr/>
          </p:nvSpPr>
          <p:spPr>
            <a:xfrm>
              <a:off x="-3603425" y="7509663"/>
              <a:ext cx="62100" cy="159375"/>
            </a:xfrm>
            <a:custGeom>
              <a:avLst/>
              <a:gdLst/>
              <a:ahLst/>
              <a:cxnLst/>
              <a:rect l="l" t="t" r="r" b="b"/>
              <a:pathLst>
                <a:path w="2484" h="6375" extrusionOk="0">
                  <a:moveTo>
                    <a:pt x="1248" y="0"/>
                  </a:moveTo>
                  <a:cubicBezTo>
                    <a:pt x="1164" y="0"/>
                    <a:pt x="1086" y="54"/>
                    <a:pt x="1086" y="171"/>
                  </a:cubicBezTo>
                  <a:cubicBezTo>
                    <a:pt x="1086" y="1691"/>
                    <a:pt x="2150" y="5490"/>
                    <a:pt x="143" y="6129"/>
                  </a:cubicBezTo>
                  <a:cubicBezTo>
                    <a:pt x="0" y="6157"/>
                    <a:pt x="46" y="6374"/>
                    <a:pt x="178" y="6374"/>
                  </a:cubicBezTo>
                  <a:cubicBezTo>
                    <a:pt x="187" y="6374"/>
                    <a:pt x="195" y="6374"/>
                    <a:pt x="204" y="6372"/>
                  </a:cubicBezTo>
                  <a:cubicBezTo>
                    <a:pt x="2484" y="5855"/>
                    <a:pt x="1602" y="1752"/>
                    <a:pt x="1450" y="171"/>
                  </a:cubicBezTo>
                  <a:cubicBezTo>
                    <a:pt x="1435" y="61"/>
                    <a:pt x="1338" y="0"/>
                    <a:pt x="124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80"/>
            <p:cNvSpPr/>
            <p:nvPr/>
          </p:nvSpPr>
          <p:spPr>
            <a:xfrm>
              <a:off x="-3824025" y="7761688"/>
              <a:ext cx="215075" cy="92150"/>
            </a:xfrm>
            <a:custGeom>
              <a:avLst/>
              <a:gdLst/>
              <a:ahLst/>
              <a:cxnLst/>
              <a:rect l="l" t="t" r="r" b="b"/>
              <a:pathLst>
                <a:path w="8603" h="3686" extrusionOk="0">
                  <a:moveTo>
                    <a:pt x="8107" y="0"/>
                  </a:moveTo>
                  <a:cubicBezTo>
                    <a:pt x="7970" y="0"/>
                    <a:pt x="7748" y="88"/>
                    <a:pt x="7235" y="273"/>
                  </a:cubicBezTo>
                  <a:cubicBezTo>
                    <a:pt x="7032" y="367"/>
                    <a:pt x="5846" y="436"/>
                    <a:pt x="4582" y="436"/>
                  </a:cubicBezTo>
                  <a:cubicBezTo>
                    <a:pt x="3389" y="436"/>
                    <a:pt x="2126" y="374"/>
                    <a:pt x="1551" y="212"/>
                  </a:cubicBezTo>
                  <a:cubicBezTo>
                    <a:pt x="1551" y="212"/>
                    <a:pt x="1185" y="125"/>
                    <a:pt x="866" y="125"/>
                  </a:cubicBezTo>
                  <a:cubicBezTo>
                    <a:pt x="617" y="125"/>
                    <a:pt x="396" y="178"/>
                    <a:pt x="396" y="364"/>
                  </a:cubicBezTo>
                  <a:cubicBezTo>
                    <a:pt x="396" y="789"/>
                    <a:pt x="1" y="2856"/>
                    <a:pt x="882" y="3373"/>
                  </a:cubicBezTo>
                  <a:cubicBezTo>
                    <a:pt x="1255" y="3599"/>
                    <a:pt x="2515" y="3686"/>
                    <a:pt x="3890" y="3686"/>
                  </a:cubicBezTo>
                  <a:cubicBezTo>
                    <a:pt x="5652" y="3686"/>
                    <a:pt x="7604" y="3544"/>
                    <a:pt x="8116" y="3373"/>
                  </a:cubicBezTo>
                  <a:cubicBezTo>
                    <a:pt x="8603" y="3191"/>
                    <a:pt x="8572" y="2248"/>
                    <a:pt x="8572" y="1853"/>
                  </a:cubicBezTo>
                  <a:cubicBezTo>
                    <a:pt x="8572" y="1458"/>
                    <a:pt x="8420" y="151"/>
                    <a:pt x="8268" y="60"/>
                  </a:cubicBezTo>
                  <a:cubicBezTo>
                    <a:pt x="8219" y="20"/>
                    <a:pt x="8173" y="0"/>
                    <a:pt x="8107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80"/>
            <p:cNvSpPr/>
            <p:nvPr/>
          </p:nvSpPr>
          <p:spPr>
            <a:xfrm>
              <a:off x="-3563375" y="7761688"/>
              <a:ext cx="199125" cy="92150"/>
            </a:xfrm>
            <a:custGeom>
              <a:avLst/>
              <a:gdLst/>
              <a:ahLst/>
              <a:cxnLst/>
              <a:rect l="l" t="t" r="r" b="b"/>
              <a:pathLst>
                <a:path w="7965" h="3686" extrusionOk="0">
                  <a:moveTo>
                    <a:pt x="495" y="0"/>
                  </a:moveTo>
                  <a:cubicBezTo>
                    <a:pt x="430" y="0"/>
                    <a:pt x="384" y="20"/>
                    <a:pt x="335" y="60"/>
                  </a:cubicBezTo>
                  <a:cubicBezTo>
                    <a:pt x="183" y="151"/>
                    <a:pt x="0" y="1458"/>
                    <a:pt x="0" y="1853"/>
                  </a:cubicBezTo>
                  <a:cubicBezTo>
                    <a:pt x="0" y="2248"/>
                    <a:pt x="0" y="3191"/>
                    <a:pt x="487" y="3373"/>
                  </a:cubicBezTo>
                  <a:cubicBezTo>
                    <a:pt x="999" y="3544"/>
                    <a:pt x="2749" y="3686"/>
                    <a:pt x="4335" y="3686"/>
                  </a:cubicBezTo>
                  <a:cubicBezTo>
                    <a:pt x="5572" y="3686"/>
                    <a:pt x="6710" y="3599"/>
                    <a:pt x="7083" y="3373"/>
                  </a:cubicBezTo>
                  <a:cubicBezTo>
                    <a:pt x="7964" y="2856"/>
                    <a:pt x="7569" y="789"/>
                    <a:pt x="7569" y="364"/>
                  </a:cubicBezTo>
                  <a:cubicBezTo>
                    <a:pt x="7569" y="178"/>
                    <a:pt x="7348" y="125"/>
                    <a:pt x="7099" y="125"/>
                  </a:cubicBezTo>
                  <a:cubicBezTo>
                    <a:pt x="6779" y="125"/>
                    <a:pt x="6414" y="212"/>
                    <a:pt x="6414" y="212"/>
                  </a:cubicBezTo>
                  <a:cubicBezTo>
                    <a:pt x="5838" y="374"/>
                    <a:pt x="4719" y="436"/>
                    <a:pt x="3673" y="436"/>
                  </a:cubicBezTo>
                  <a:cubicBezTo>
                    <a:pt x="2565" y="436"/>
                    <a:pt x="1541" y="367"/>
                    <a:pt x="1338" y="273"/>
                  </a:cubicBezTo>
                  <a:cubicBezTo>
                    <a:pt x="845" y="88"/>
                    <a:pt x="630" y="0"/>
                    <a:pt x="495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80"/>
            <p:cNvSpPr/>
            <p:nvPr/>
          </p:nvSpPr>
          <p:spPr>
            <a:xfrm>
              <a:off x="-3911400" y="7182613"/>
              <a:ext cx="500025" cy="147125"/>
            </a:xfrm>
            <a:custGeom>
              <a:avLst/>
              <a:gdLst/>
              <a:ahLst/>
              <a:cxnLst/>
              <a:rect l="l" t="t" r="r" b="b"/>
              <a:pathLst>
                <a:path w="20001" h="5885" extrusionOk="0">
                  <a:moveTo>
                    <a:pt x="456" y="1"/>
                  </a:moveTo>
                  <a:cubicBezTo>
                    <a:pt x="274" y="335"/>
                    <a:pt x="122" y="639"/>
                    <a:pt x="0" y="973"/>
                  </a:cubicBezTo>
                  <a:cubicBezTo>
                    <a:pt x="0" y="973"/>
                    <a:pt x="2067" y="3040"/>
                    <a:pt x="4468" y="3314"/>
                  </a:cubicBezTo>
                  <a:cubicBezTo>
                    <a:pt x="4468" y="3314"/>
                    <a:pt x="4408" y="4226"/>
                    <a:pt x="4347" y="5533"/>
                  </a:cubicBezTo>
                  <a:cubicBezTo>
                    <a:pt x="5747" y="5722"/>
                    <a:pt x="7519" y="5885"/>
                    <a:pt x="9521" y="5885"/>
                  </a:cubicBezTo>
                  <a:cubicBezTo>
                    <a:pt x="12344" y="5885"/>
                    <a:pt x="15624" y="5561"/>
                    <a:pt x="18967" y="4530"/>
                  </a:cubicBezTo>
                  <a:cubicBezTo>
                    <a:pt x="18663" y="3223"/>
                    <a:pt x="18450" y="2280"/>
                    <a:pt x="18450" y="2280"/>
                  </a:cubicBezTo>
                  <a:cubicBezTo>
                    <a:pt x="18450" y="2280"/>
                    <a:pt x="19271" y="1551"/>
                    <a:pt x="20001" y="669"/>
                  </a:cubicBezTo>
                  <a:lnTo>
                    <a:pt x="20001" y="669"/>
                  </a:lnTo>
                  <a:cubicBezTo>
                    <a:pt x="16477" y="1805"/>
                    <a:pt x="13328" y="2214"/>
                    <a:pt x="10618" y="2214"/>
                  </a:cubicBezTo>
                  <a:cubicBezTo>
                    <a:pt x="5566" y="2214"/>
                    <a:pt x="2039" y="792"/>
                    <a:pt x="45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80"/>
            <p:cNvSpPr/>
            <p:nvPr/>
          </p:nvSpPr>
          <p:spPr>
            <a:xfrm>
              <a:off x="-3900000" y="7102838"/>
              <a:ext cx="512175" cy="134925"/>
            </a:xfrm>
            <a:custGeom>
              <a:avLst/>
              <a:gdLst/>
              <a:ahLst/>
              <a:cxnLst/>
              <a:rect l="l" t="t" r="r" b="b"/>
              <a:pathLst>
                <a:path w="20487" h="5397" extrusionOk="0">
                  <a:moveTo>
                    <a:pt x="20213" y="0"/>
                  </a:moveTo>
                  <a:cubicBezTo>
                    <a:pt x="16159" y="1471"/>
                    <a:pt x="12574" y="1982"/>
                    <a:pt x="9543" y="1982"/>
                  </a:cubicBezTo>
                  <a:cubicBezTo>
                    <a:pt x="6121" y="1982"/>
                    <a:pt x="3406" y="1330"/>
                    <a:pt x="1520" y="669"/>
                  </a:cubicBezTo>
                  <a:cubicBezTo>
                    <a:pt x="942" y="1459"/>
                    <a:pt x="426" y="2341"/>
                    <a:pt x="0" y="3192"/>
                  </a:cubicBezTo>
                  <a:cubicBezTo>
                    <a:pt x="1578" y="3981"/>
                    <a:pt x="5076" y="5397"/>
                    <a:pt x="10104" y="5397"/>
                  </a:cubicBezTo>
                  <a:cubicBezTo>
                    <a:pt x="12824" y="5397"/>
                    <a:pt x="15991" y="4982"/>
                    <a:pt x="19545" y="3830"/>
                  </a:cubicBezTo>
                  <a:cubicBezTo>
                    <a:pt x="19818" y="3496"/>
                    <a:pt x="20061" y="3131"/>
                    <a:pt x="20274" y="2766"/>
                  </a:cubicBezTo>
                  <a:cubicBezTo>
                    <a:pt x="20487" y="2341"/>
                    <a:pt x="20396" y="1246"/>
                    <a:pt x="2021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80"/>
            <p:cNvSpPr/>
            <p:nvPr/>
          </p:nvSpPr>
          <p:spPr>
            <a:xfrm>
              <a:off x="-3832375" y="6971363"/>
              <a:ext cx="421750" cy="122875"/>
            </a:xfrm>
            <a:custGeom>
              <a:avLst/>
              <a:gdLst/>
              <a:ahLst/>
              <a:cxnLst/>
              <a:rect l="l" t="t" r="r" b="b"/>
              <a:pathLst>
                <a:path w="16870" h="4915" extrusionOk="0">
                  <a:moveTo>
                    <a:pt x="16262" y="1"/>
                  </a:moveTo>
                  <a:cubicBezTo>
                    <a:pt x="16262" y="1"/>
                    <a:pt x="12432" y="1642"/>
                    <a:pt x="11915" y="2098"/>
                  </a:cubicBezTo>
                  <a:lnTo>
                    <a:pt x="9757" y="2524"/>
                  </a:lnTo>
                  <a:cubicBezTo>
                    <a:pt x="9757" y="2524"/>
                    <a:pt x="8608" y="3148"/>
                    <a:pt x="7199" y="3148"/>
                  </a:cubicBezTo>
                  <a:cubicBezTo>
                    <a:pt x="6410" y="3148"/>
                    <a:pt x="5539" y="2952"/>
                    <a:pt x="4742" y="2341"/>
                  </a:cubicBezTo>
                  <a:cubicBezTo>
                    <a:pt x="4742" y="2341"/>
                    <a:pt x="4526" y="2289"/>
                    <a:pt x="4158" y="2289"/>
                  </a:cubicBezTo>
                  <a:cubicBezTo>
                    <a:pt x="3474" y="2289"/>
                    <a:pt x="2266" y="2469"/>
                    <a:pt x="943" y="3496"/>
                  </a:cubicBezTo>
                  <a:cubicBezTo>
                    <a:pt x="639" y="3739"/>
                    <a:pt x="304" y="4043"/>
                    <a:pt x="0" y="4408"/>
                  </a:cubicBezTo>
                  <a:cubicBezTo>
                    <a:pt x="1350" y="4698"/>
                    <a:pt x="3002" y="4914"/>
                    <a:pt x="4912" y="4914"/>
                  </a:cubicBezTo>
                  <a:cubicBezTo>
                    <a:pt x="8208" y="4914"/>
                    <a:pt x="12271" y="4270"/>
                    <a:pt x="16870" y="2250"/>
                  </a:cubicBezTo>
                  <a:cubicBezTo>
                    <a:pt x="16536" y="973"/>
                    <a:pt x="16262" y="1"/>
                    <a:pt x="16262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80"/>
            <p:cNvSpPr/>
            <p:nvPr/>
          </p:nvSpPr>
          <p:spPr>
            <a:xfrm>
              <a:off x="-3862025" y="7027613"/>
              <a:ext cx="467375" cy="124800"/>
            </a:xfrm>
            <a:custGeom>
              <a:avLst/>
              <a:gdLst/>
              <a:ahLst/>
              <a:cxnLst/>
              <a:rect l="l" t="t" r="r" b="b"/>
              <a:pathLst>
                <a:path w="18695" h="4992" extrusionOk="0">
                  <a:moveTo>
                    <a:pt x="18056" y="0"/>
                  </a:moveTo>
                  <a:cubicBezTo>
                    <a:pt x="13434" y="2011"/>
                    <a:pt x="9354" y="2657"/>
                    <a:pt x="6049" y="2657"/>
                  </a:cubicBezTo>
                  <a:cubicBezTo>
                    <a:pt x="4160" y="2657"/>
                    <a:pt x="2524" y="2446"/>
                    <a:pt x="1186" y="2158"/>
                  </a:cubicBezTo>
                  <a:cubicBezTo>
                    <a:pt x="761" y="2584"/>
                    <a:pt x="366" y="3100"/>
                    <a:pt x="1" y="3678"/>
                  </a:cubicBezTo>
                  <a:cubicBezTo>
                    <a:pt x="1887" y="4339"/>
                    <a:pt x="4602" y="4991"/>
                    <a:pt x="8024" y="4991"/>
                  </a:cubicBezTo>
                  <a:cubicBezTo>
                    <a:pt x="11055" y="4991"/>
                    <a:pt x="14640" y="4480"/>
                    <a:pt x="18694" y="3009"/>
                  </a:cubicBezTo>
                  <a:cubicBezTo>
                    <a:pt x="18512" y="2006"/>
                    <a:pt x="18269" y="942"/>
                    <a:pt x="1805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80"/>
            <p:cNvSpPr/>
            <p:nvPr/>
          </p:nvSpPr>
          <p:spPr>
            <a:xfrm>
              <a:off x="-3806550" y="7295838"/>
              <a:ext cx="388325" cy="119700"/>
            </a:xfrm>
            <a:custGeom>
              <a:avLst/>
              <a:gdLst/>
              <a:ahLst/>
              <a:cxnLst/>
              <a:rect l="l" t="t" r="r" b="b"/>
              <a:pathLst>
                <a:path w="15533" h="4788" extrusionOk="0">
                  <a:moveTo>
                    <a:pt x="14773" y="1"/>
                  </a:moveTo>
                  <a:cubicBezTo>
                    <a:pt x="11461" y="1023"/>
                    <a:pt x="8210" y="1350"/>
                    <a:pt x="5405" y="1350"/>
                  </a:cubicBezTo>
                  <a:cubicBezTo>
                    <a:pt x="3371" y="1350"/>
                    <a:pt x="1571" y="1178"/>
                    <a:pt x="153" y="973"/>
                  </a:cubicBezTo>
                  <a:cubicBezTo>
                    <a:pt x="122" y="1976"/>
                    <a:pt x="62" y="3192"/>
                    <a:pt x="1" y="4347"/>
                  </a:cubicBezTo>
                  <a:cubicBezTo>
                    <a:pt x="1470" y="4581"/>
                    <a:pt x="3401" y="4787"/>
                    <a:pt x="5610" y="4787"/>
                  </a:cubicBezTo>
                  <a:cubicBezTo>
                    <a:pt x="8565" y="4787"/>
                    <a:pt x="12019" y="4418"/>
                    <a:pt x="15533" y="3253"/>
                  </a:cubicBezTo>
                  <a:cubicBezTo>
                    <a:pt x="15259" y="2098"/>
                    <a:pt x="14986" y="943"/>
                    <a:pt x="1477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80"/>
            <p:cNvSpPr/>
            <p:nvPr/>
          </p:nvSpPr>
          <p:spPr>
            <a:xfrm>
              <a:off x="-3810350" y="7455413"/>
              <a:ext cx="421025" cy="98000"/>
            </a:xfrm>
            <a:custGeom>
              <a:avLst/>
              <a:gdLst/>
              <a:ahLst/>
              <a:cxnLst/>
              <a:rect l="l" t="t" r="r" b="b"/>
              <a:pathLst>
                <a:path w="16841" h="3920" extrusionOk="0">
                  <a:moveTo>
                    <a:pt x="16384" y="1"/>
                  </a:moveTo>
                  <a:cubicBezTo>
                    <a:pt x="12747" y="1247"/>
                    <a:pt x="9157" y="1635"/>
                    <a:pt x="6104" y="1635"/>
                  </a:cubicBezTo>
                  <a:cubicBezTo>
                    <a:pt x="3646" y="1635"/>
                    <a:pt x="1536" y="1383"/>
                    <a:pt x="31" y="1125"/>
                  </a:cubicBezTo>
                  <a:cubicBezTo>
                    <a:pt x="1" y="1612"/>
                    <a:pt x="1" y="1976"/>
                    <a:pt x="1" y="2189"/>
                  </a:cubicBezTo>
                  <a:cubicBezTo>
                    <a:pt x="1" y="3254"/>
                    <a:pt x="3665" y="3920"/>
                    <a:pt x="6817" y="3920"/>
                  </a:cubicBezTo>
                  <a:cubicBezTo>
                    <a:pt x="7353" y="3920"/>
                    <a:pt x="7874" y="3901"/>
                    <a:pt x="8360" y="3861"/>
                  </a:cubicBezTo>
                  <a:cubicBezTo>
                    <a:pt x="11701" y="3590"/>
                    <a:pt x="16592" y="2067"/>
                    <a:pt x="16805" y="2067"/>
                  </a:cubicBezTo>
                  <a:cubicBezTo>
                    <a:pt x="16807" y="2067"/>
                    <a:pt x="16808" y="2067"/>
                    <a:pt x="16810" y="2068"/>
                  </a:cubicBezTo>
                  <a:cubicBezTo>
                    <a:pt x="16840" y="2068"/>
                    <a:pt x="16658" y="1217"/>
                    <a:pt x="1638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80"/>
            <p:cNvSpPr/>
            <p:nvPr/>
          </p:nvSpPr>
          <p:spPr>
            <a:xfrm>
              <a:off x="-3809575" y="7377138"/>
              <a:ext cx="408850" cy="119150"/>
            </a:xfrm>
            <a:custGeom>
              <a:avLst/>
              <a:gdLst/>
              <a:ahLst/>
              <a:cxnLst/>
              <a:rect l="l" t="t" r="r" b="b"/>
              <a:pathLst>
                <a:path w="16354" h="4766" extrusionOk="0">
                  <a:moveTo>
                    <a:pt x="15654" y="1"/>
                  </a:moveTo>
                  <a:cubicBezTo>
                    <a:pt x="12140" y="1166"/>
                    <a:pt x="8686" y="1535"/>
                    <a:pt x="5731" y="1535"/>
                  </a:cubicBezTo>
                  <a:cubicBezTo>
                    <a:pt x="3522" y="1535"/>
                    <a:pt x="1591" y="1329"/>
                    <a:pt x="122" y="1095"/>
                  </a:cubicBezTo>
                  <a:cubicBezTo>
                    <a:pt x="61" y="2281"/>
                    <a:pt x="31" y="3436"/>
                    <a:pt x="0" y="4256"/>
                  </a:cubicBezTo>
                  <a:cubicBezTo>
                    <a:pt x="1505" y="4514"/>
                    <a:pt x="3615" y="4766"/>
                    <a:pt x="6073" y="4766"/>
                  </a:cubicBezTo>
                  <a:cubicBezTo>
                    <a:pt x="9126" y="4766"/>
                    <a:pt x="12716" y="4378"/>
                    <a:pt x="16353" y="3132"/>
                  </a:cubicBezTo>
                  <a:cubicBezTo>
                    <a:pt x="16171" y="2220"/>
                    <a:pt x="15897" y="1126"/>
                    <a:pt x="1565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80"/>
            <p:cNvSpPr/>
            <p:nvPr/>
          </p:nvSpPr>
          <p:spPr>
            <a:xfrm>
              <a:off x="-3817175" y="7017313"/>
              <a:ext cx="107925" cy="384925"/>
            </a:xfrm>
            <a:custGeom>
              <a:avLst/>
              <a:gdLst/>
              <a:ahLst/>
              <a:cxnLst/>
              <a:rect l="l" t="t" r="r" b="b"/>
              <a:pathLst>
                <a:path w="4317" h="15397" extrusionOk="0">
                  <a:moveTo>
                    <a:pt x="3197" y="1"/>
                  </a:moveTo>
                  <a:cubicBezTo>
                    <a:pt x="2556" y="1"/>
                    <a:pt x="1643" y="304"/>
                    <a:pt x="730" y="868"/>
                  </a:cubicBezTo>
                  <a:cubicBezTo>
                    <a:pt x="730" y="868"/>
                    <a:pt x="1459" y="3847"/>
                    <a:pt x="1307" y="5670"/>
                  </a:cubicBezTo>
                  <a:cubicBezTo>
                    <a:pt x="1186" y="7494"/>
                    <a:pt x="304" y="11689"/>
                    <a:pt x="304" y="11689"/>
                  </a:cubicBezTo>
                  <a:cubicBezTo>
                    <a:pt x="304" y="11689"/>
                    <a:pt x="0" y="14120"/>
                    <a:pt x="122" y="15397"/>
                  </a:cubicBezTo>
                  <a:cubicBezTo>
                    <a:pt x="2250" y="12813"/>
                    <a:pt x="3800" y="10990"/>
                    <a:pt x="4134" y="6278"/>
                  </a:cubicBezTo>
                  <a:cubicBezTo>
                    <a:pt x="4316" y="4029"/>
                    <a:pt x="3739" y="1263"/>
                    <a:pt x="3435" y="17"/>
                  </a:cubicBezTo>
                  <a:cubicBezTo>
                    <a:pt x="3361" y="6"/>
                    <a:pt x="3281" y="1"/>
                    <a:pt x="319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6" name="Google Shape;3746;p80"/>
            <p:cNvSpPr/>
            <p:nvPr/>
          </p:nvSpPr>
          <p:spPr>
            <a:xfrm>
              <a:off x="-3814150" y="7017713"/>
              <a:ext cx="130725" cy="401250"/>
            </a:xfrm>
            <a:custGeom>
              <a:avLst/>
              <a:gdLst/>
              <a:ahLst/>
              <a:cxnLst/>
              <a:rect l="l" t="t" r="r" b="b"/>
              <a:pathLst>
                <a:path w="5229" h="16050" extrusionOk="0">
                  <a:moveTo>
                    <a:pt x="3314" y="1"/>
                  </a:moveTo>
                  <a:lnTo>
                    <a:pt x="3314" y="1"/>
                  </a:lnTo>
                  <a:cubicBezTo>
                    <a:pt x="3618" y="1247"/>
                    <a:pt x="4195" y="4013"/>
                    <a:pt x="4013" y="6262"/>
                  </a:cubicBezTo>
                  <a:cubicBezTo>
                    <a:pt x="3679" y="10974"/>
                    <a:pt x="2129" y="12797"/>
                    <a:pt x="1" y="15381"/>
                  </a:cubicBezTo>
                  <a:cubicBezTo>
                    <a:pt x="31" y="15685"/>
                    <a:pt x="92" y="15928"/>
                    <a:pt x="183" y="16050"/>
                  </a:cubicBezTo>
                  <a:cubicBezTo>
                    <a:pt x="183" y="16050"/>
                    <a:pt x="3527" y="13162"/>
                    <a:pt x="4378" y="8785"/>
                  </a:cubicBezTo>
                  <a:cubicBezTo>
                    <a:pt x="5229" y="4408"/>
                    <a:pt x="4287" y="1277"/>
                    <a:pt x="4013" y="487"/>
                  </a:cubicBezTo>
                  <a:cubicBezTo>
                    <a:pt x="3922" y="214"/>
                    <a:pt x="3679" y="62"/>
                    <a:pt x="331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7" name="Google Shape;3747;p80"/>
            <p:cNvSpPr/>
            <p:nvPr/>
          </p:nvSpPr>
          <p:spPr>
            <a:xfrm>
              <a:off x="-3583900" y="7011213"/>
              <a:ext cx="165675" cy="353050"/>
            </a:xfrm>
            <a:custGeom>
              <a:avLst/>
              <a:gdLst/>
              <a:ahLst/>
              <a:cxnLst/>
              <a:rect l="l" t="t" r="r" b="b"/>
              <a:pathLst>
                <a:path w="6627" h="14122" extrusionOk="0">
                  <a:moveTo>
                    <a:pt x="1064" y="0"/>
                  </a:moveTo>
                  <a:cubicBezTo>
                    <a:pt x="639" y="0"/>
                    <a:pt x="274" y="60"/>
                    <a:pt x="1" y="170"/>
                  </a:cubicBezTo>
                  <a:cubicBezTo>
                    <a:pt x="31" y="1446"/>
                    <a:pt x="213" y="4273"/>
                    <a:pt x="943" y="6401"/>
                  </a:cubicBezTo>
                  <a:cubicBezTo>
                    <a:pt x="2524" y="10839"/>
                    <a:pt x="3891" y="12206"/>
                    <a:pt x="6627" y="14121"/>
                  </a:cubicBezTo>
                  <a:cubicBezTo>
                    <a:pt x="6414" y="12875"/>
                    <a:pt x="6080" y="10595"/>
                    <a:pt x="6080" y="10595"/>
                  </a:cubicBezTo>
                  <a:cubicBezTo>
                    <a:pt x="6080" y="10595"/>
                    <a:pt x="4135" y="6796"/>
                    <a:pt x="3527" y="5063"/>
                  </a:cubicBezTo>
                  <a:cubicBezTo>
                    <a:pt x="2919" y="3361"/>
                    <a:pt x="2828" y="291"/>
                    <a:pt x="2828" y="291"/>
                  </a:cubicBezTo>
                  <a:cubicBezTo>
                    <a:pt x="2192" y="90"/>
                    <a:pt x="1583" y="0"/>
                    <a:pt x="1064" y="0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8" name="Google Shape;3748;p80"/>
            <p:cNvSpPr/>
            <p:nvPr/>
          </p:nvSpPr>
          <p:spPr>
            <a:xfrm>
              <a:off x="-3601375" y="7015438"/>
              <a:ext cx="184675" cy="367050"/>
            </a:xfrm>
            <a:custGeom>
              <a:avLst/>
              <a:gdLst/>
              <a:ahLst/>
              <a:cxnLst/>
              <a:rect l="l" t="t" r="r" b="b"/>
              <a:pathLst>
                <a:path w="7387" h="14682" extrusionOk="0">
                  <a:moveTo>
                    <a:pt x="700" y="1"/>
                  </a:moveTo>
                  <a:cubicBezTo>
                    <a:pt x="365" y="153"/>
                    <a:pt x="153" y="365"/>
                    <a:pt x="153" y="639"/>
                  </a:cubicBezTo>
                  <a:cubicBezTo>
                    <a:pt x="122" y="1460"/>
                    <a:pt x="1" y="4742"/>
                    <a:pt x="1976" y="8755"/>
                  </a:cubicBezTo>
                  <a:cubicBezTo>
                    <a:pt x="3952" y="12767"/>
                    <a:pt x="7326" y="14682"/>
                    <a:pt x="7326" y="14682"/>
                  </a:cubicBezTo>
                  <a:cubicBezTo>
                    <a:pt x="7387" y="14530"/>
                    <a:pt x="7387" y="14287"/>
                    <a:pt x="7326" y="13952"/>
                  </a:cubicBezTo>
                  <a:cubicBezTo>
                    <a:pt x="4590" y="12037"/>
                    <a:pt x="3223" y="10670"/>
                    <a:pt x="1642" y="6232"/>
                  </a:cubicBezTo>
                  <a:cubicBezTo>
                    <a:pt x="912" y="4104"/>
                    <a:pt x="730" y="1277"/>
                    <a:pt x="700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9" name="Google Shape;3749;p80"/>
            <p:cNvSpPr/>
            <p:nvPr/>
          </p:nvSpPr>
          <p:spPr>
            <a:xfrm>
              <a:off x="-3984625" y="7209088"/>
              <a:ext cx="295125" cy="256275"/>
            </a:xfrm>
            <a:custGeom>
              <a:avLst/>
              <a:gdLst/>
              <a:ahLst/>
              <a:cxnLst/>
              <a:rect l="l" t="t" r="r" b="b"/>
              <a:pathLst>
                <a:path w="11805" h="10251" extrusionOk="0">
                  <a:moveTo>
                    <a:pt x="9400" y="1"/>
                  </a:moveTo>
                  <a:cubicBezTo>
                    <a:pt x="9219" y="1"/>
                    <a:pt x="9069" y="43"/>
                    <a:pt x="8978" y="127"/>
                  </a:cubicBezTo>
                  <a:cubicBezTo>
                    <a:pt x="8860" y="237"/>
                    <a:pt x="8710" y="267"/>
                    <a:pt x="8552" y="267"/>
                  </a:cubicBezTo>
                  <a:cubicBezTo>
                    <a:pt x="8357" y="267"/>
                    <a:pt x="8151" y="221"/>
                    <a:pt x="7981" y="221"/>
                  </a:cubicBezTo>
                  <a:cubicBezTo>
                    <a:pt x="7791" y="221"/>
                    <a:pt x="7645" y="278"/>
                    <a:pt x="7610" y="522"/>
                  </a:cubicBezTo>
                  <a:cubicBezTo>
                    <a:pt x="7519" y="1130"/>
                    <a:pt x="7610" y="1495"/>
                    <a:pt x="7610" y="1495"/>
                  </a:cubicBezTo>
                  <a:cubicBezTo>
                    <a:pt x="7610" y="1495"/>
                    <a:pt x="4359" y="4716"/>
                    <a:pt x="3116" y="5338"/>
                  </a:cubicBezTo>
                  <a:lnTo>
                    <a:pt x="3116" y="5338"/>
                  </a:lnTo>
                  <a:cubicBezTo>
                    <a:pt x="3180" y="5277"/>
                    <a:pt x="3171" y="5004"/>
                    <a:pt x="1409" y="3805"/>
                  </a:cubicBezTo>
                  <a:cubicBezTo>
                    <a:pt x="862" y="5051"/>
                    <a:pt x="346" y="6297"/>
                    <a:pt x="254" y="6966"/>
                  </a:cubicBezTo>
                  <a:cubicBezTo>
                    <a:pt x="1" y="8517"/>
                    <a:pt x="1002" y="10251"/>
                    <a:pt x="2459" y="10251"/>
                  </a:cubicBezTo>
                  <a:cubicBezTo>
                    <a:pt x="2573" y="10251"/>
                    <a:pt x="2689" y="10240"/>
                    <a:pt x="2808" y="10218"/>
                  </a:cubicBezTo>
                  <a:cubicBezTo>
                    <a:pt x="4419" y="9915"/>
                    <a:pt x="7154" y="7878"/>
                    <a:pt x="9799" y="4534"/>
                  </a:cubicBezTo>
                  <a:cubicBezTo>
                    <a:pt x="9799" y="4534"/>
                    <a:pt x="11805" y="2589"/>
                    <a:pt x="11318" y="1404"/>
                  </a:cubicBezTo>
                  <a:cubicBezTo>
                    <a:pt x="10968" y="468"/>
                    <a:pt x="10005" y="1"/>
                    <a:pt x="94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0" name="Google Shape;3750;p80"/>
            <p:cNvSpPr/>
            <p:nvPr/>
          </p:nvSpPr>
          <p:spPr>
            <a:xfrm>
              <a:off x="-3949400" y="7212263"/>
              <a:ext cx="155050" cy="130725"/>
            </a:xfrm>
            <a:custGeom>
              <a:avLst/>
              <a:gdLst/>
              <a:ahLst/>
              <a:cxnLst/>
              <a:rect l="l" t="t" r="r" b="b"/>
              <a:pathLst>
                <a:path w="6202" h="5229" extrusionOk="0">
                  <a:moveTo>
                    <a:pt x="1763" y="0"/>
                  </a:moveTo>
                  <a:cubicBezTo>
                    <a:pt x="1763" y="0"/>
                    <a:pt x="821" y="1824"/>
                    <a:pt x="0" y="3678"/>
                  </a:cubicBezTo>
                  <a:cubicBezTo>
                    <a:pt x="1707" y="4863"/>
                    <a:pt x="1769" y="5143"/>
                    <a:pt x="1713" y="5208"/>
                  </a:cubicBezTo>
                  <a:lnTo>
                    <a:pt x="1713" y="5208"/>
                  </a:lnTo>
                  <a:cubicBezTo>
                    <a:pt x="2960" y="4579"/>
                    <a:pt x="6201" y="1368"/>
                    <a:pt x="6201" y="1368"/>
                  </a:cubicBezTo>
                  <a:lnTo>
                    <a:pt x="6201" y="1368"/>
                  </a:lnTo>
                  <a:lnTo>
                    <a:pt x="5563" y="1641"/>
                  </a:lnTo>
                  <a:cubicBezTo>
                    <a:pt x="5563" y="1641"/>
                    <a:pt x="4104" y="1520"/>
                    <a:pt x="1763" y="0"/>
                  </a:cubicBezTo>
                  <a:close/>
                  <a:moveTo>
                    <a:pt x="1713" y="5208"/>
                  </a:moveTo>
                  <a:lnTo>
                    <a:pt x="1713" y="5208"/>
                  </a:lnTo>
                  <a:cubicBezTo>
                    <a:pt x="1699" y="5215"/>
                    <a:pt x="1685" y="5222"/>
                    <a:pt x="1672" y="5228"/>
                  </a:cubicBezTo>
                  <a:cubicBezTo>
                    <a:pt x="1672" y="5228"/>
                    <a:pt x="1697" y="5227"/>
                    <a:pt x="1713" y="5208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751" name="Google Shape;3751;p80"/>
          <p:cNvGrpSpPr/>
          <p:nvPr/>
        </p:nvGrpSpPr>
        <p:grpSpPr>
          <a:xfrm>
            <a:off x="7408068" y="2652919"/>
            <a:ext cx="1053733" cy="2225933"/>
            <a:chOff x="207975" y="6471313"/>
            <a:chExt cx="790300" cy="1669450"/>
          </a:xfrm>
        </p:grpSpPr>
        <p:sp>
          <p:nvSpPr>
            <p:cNvPr id="3752" name="Google Shape;3752;p80"/>
            <p:cNvSpPr/>
            <p:nvPr/>
          </p:nvSpPr>
          <p:spPr>
            <a:xfrm>
              <a:off x="207975" y="6817863"/>
              <a:ext cx="790300" cy="315400"/>
            </a:xfrm>
            <a:custGeom>
              <a:avLst/>
              <a:gdLst/>
              <a:ahLst/>
              <a:cxnLst/>
              <a:rect l="l" t="t" r="r" b="b"/>
              <a:pathLst>
                <a:path w="31612" h="12616" extrusionOk="0">
                  <a:moveTo>
                    <a:pt x="3891" y="0"/>
                  </a:moveTo>
                  <a:cubicBezTo>
                    <a:pt x="3891" y="0"/>
                    <a:pt x="3100" y="3283"/>
                    <a:pt x="1550" y="4651"/>
                  </a:cubicBezTo>
                  <a:cubicBezTo>
                    <a:pt x="0" y="6049"/>
                    <a:pt x="243" y="7447"/>
                    <a:pt x="1550" y="8055"/>
                  </a:cubicBezTo>
                  <a:cubicBezTo>
                    <a:pt x="1727" y="8137"/>
                    <a:pt x="1891" y="8173"/>
                    <a:pt x="2042" y="8173"/>
                  </a:cubicBezTo>
                  <a:cubicBezTo>
                    <a:pt x="3010" y="8173"/>
                    <a:pt x="3465" y="6718"/>
                    <a:pt x="3465" y="6718"/>
                  </a:cubicBezTo>
                  <a:lnTo>
                    <a:pt x="3465" y="6718"/>
                  </a:lnTo>
                  <a:cubicBezTo>
                    <a:pt x="3465" y="6718"/>
                    <a:pt x="3283" y="10973"/>
                    <a:pt x="6383" y="11672"/>
                  </a:cubicBezTo>
                  <a:cubicBezTo>
                    <a:pt x="6843" y="11776"/>
                    <a:pt x="7258" y="11823"/>
                    <a:pt x="7632" y="11823"/>
                  </a:cubicBezTo>
                  <a:cubicBezTo>
                    <a:pt x="10655" y="11823"/>
                    <a:pt x="11064" y="8815"/>
                    <a:pt x="11064" y="8815"/>
                  </a:cubicBezTo>
                  <a:cubicBezTo>
                    <a:pt x="11064" y="8815"/>
                    <a:pt x="12645" y="12523"/>
                    <a:pt x="16383" y="12615"/>
                  </a:cubicBezTo>
                  <a:cubicBezTo>
                    <a:pt x="16413" y="12615"/>
                    <a:pt x="16442" y="12615"/>
                    <a:pt x="16471" y="12615"/>
                  </a:cubicBezTo>
                  <a:cubicBezTo>
                    <a:pt x="20153" y="12615"/>
                    <a:pt x="22098" y="8815"/>
                    <a:pt x="22098" y="8815"/>
                  </a:cubicBezTo>
                  <a:cubicBezTo>
                    <a:pt x="22098" y="8815"/>
                    <a:pt x="23088" y="12319"/>
                    <a:pt x="24882" y="12319"/>
                  </a:cubicBezTo>
                  <a:cubicBezTo>
                    <a:pt x="25051" y="12319"/>
                    <a:pt x="25228" y="12288"/>
                    <a:pt x="25411" y="12219"/>
                  </a:cubicBezTo>
                  <a:cubicBezTo>
                    <a:pt x="28571" y="11051"/>
                    <a:pt x="27137" y="8002"/>
                    <a:pt x="26724" y="7252"/>
                  </a:cubicBezTo>
                  <a:lnTo>
                    <a:pt x="26724" y="7252"/>
                  </a:lnTo>
                  <a:cubicBezTo>
                    <a:pt x="26942" y="7599"/>
                    <a:pt x="27512" y="8363"/>
                    <a:pt x="28318" y="8363"/>
                  </a:cubicBezTo>
                  <a:cubicBezTo>
                    <a:pt x="28739" y="8363"/>
                    <a:pt x="29224" y="8155"/>
                    <a:pt x="29757" y="7569"/>
                  </a:cubicBezTo>
                  <a:cubicBezTo>
                    <a:pt x="31612" y="5502"/>
                    <a:pt x="27387" y="1733"/>
                    <a:pt x="27812" y="274"/>
                  </a:cubicBezTo>
                  <a:lnTo>
                    <a:pt x="3891" y="0"/>
                  </a:ln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3" name="Google Shape;3753;p80"/>
            <p:cNvSpPr/>
            <p:nvPr/>
          </p:nvSpPr>
          <p:spPr>
            <a:xfrm>
              <a:off x="425300" y="6991863"/>
              <a:ext cx="339700" cy="462150"/>
            </a:xfrm>
            <a:custGeom>
              <a:avLst/>
              <a:gdLst/>
              <a:ahLst/>
              <a:cxnLst/>
              <a:rect l="l" t="t" r="r" b="b"/>
              <a:pathLst>
                <a:path w="13588" h="18486" extrusionOk="0">
                  <a:moveTo>
                    <a:pt x="7017" y="1"/>
                  </a:moveTo>
                  <a:cubicBezTo>
                    <a:pt x="6959" y="1"/>
                    <a:pt x="6899" y="1"/>
                    <a:pt x="6839" y="1"/>
                  </a:cubicBezTo>
                  <a:cubicBezTo>
                    <a:pt x="6839" y="1"/>
                    <a:pt x="6833" y="1"/>
                    <a:pt x="6820" y="1"/>
                  </a:cubicBezTo>
                  <a:cubicBezTo>
                    <a:pt x="6456" y="1"/>
                    <a:pt x="1185" y="58"/>
                    <a:pt x="1155" y="3345"/>
                  </a:cubicBezTo>
                  <a:cubicBezTo>
                    <a:pt x="1094" y="6779"/>
                    <a:pt x="0" y="14409"/>
                    <a:pt x="1490" y="17387"/>
                  </a:cubicBezTo>
                  <a:cubicBezTo>
                    <a:pt x="1889" y="18186"/>
                    <a:pt x="4468" y="18485"/>
                    <a:pt x="6945" y="18485"/>
                  </a:cubicBezTo>
                  <a:cubicBezTo>
                    <a:pt x="8426" y="18485"/>
                    <a:pt x="9870" y="18379"/>
                    <a:pt x="10791" y="18208"/>
                  </a:cubicBezTo>
                  <a:cubicBezTo>
                    <a:pt x="13283" y="17722"/>
                    <a:pt x="13587" y="15503"/>
                    <a:pt x="13557" y="13193"/>
                  </a:cubicBezTo>
                  <a:cubicBezTo>
                    <a:pt x="13526" y="10883"/>
                    <a:pt x="13374" y="5381"/>
                    <a:pt x="12827" y="2828"/>
                  </a:cubicBezTo>
                  <a:cubicBezTo>
                    <a:pt x="12497" y="1236"/>
                    <a:pt x="11870" y="1"/>
                    <a:pt x="7017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4" name="Google Shape;3754;p80"/>
            <p:cNvSpPr/>
            <p:nvPr/>
          </p:nvSpPr>
          <p:spPr>
            <a:xfrm>
              <a:off x="440500" y="6992613"/>
              <a:ext cx="339700" cy="462200"/>
            </a:xfrm>
            <a:custGeom>
              <a:avLst/>
              <a:gdLst/>
              <a:ahLst/>
              <a:cxnLst/>
              <a:rect l="l" t="t" r="r" b="b"/>
              <a:pathLst>
                <a:path w="13588" h="18488" extrusionOk="0">
                  <a:moveTo>
                    <a:pt x="7017" y="1"/>
                  </a:moveTo>
                  <a:cubicBezTo>
                    <a:pt x="6958" y="1"/>
                    <a:pt x="6899" y="1"/>
                    <a:pt x="6839" y="1"/>
                  </a:cubicBezTo>
                  <a:cubicBezTo>
                    <a:pt x="6839" y="1"/>
                    <a:pt x="6833" y="1"/>
                    <a:pt x="6820" y="1"/>
                  </a:cubicBezTo>
                  <a:cubicBezTo>
                    <a:pt x="6459" y="1"/>
                    <a:pt x="1185" y="58"/>
                    <a:pt x="1155" y="3375"/>
                  </a:cubicBezTo>
                  <a:cubicBezTo>
                    <a:pt x="1125" y="6780"/>
                    <a:pt x="0" y="14409"/>
                    <a:pt x="1520" y="17418"/>
                  </a:cubicBezTo>
                  <a:cubicBezTo>
                    <a:pt x="1899" y="18195"/>
                    <a:pt x="4449" y="18487"/>
                    <a:pt x="6921" y="18487"/>
                  </a:cubicBezTo>
                  <a:cubicBezTo>
                    <a:pt x="8415" y="18487"/>
                    <a:pt x="9882" y="18380"/>
                    <a:pt x="10821" y="18208"/>
                  </a:cubicBezTo>
                  <a:cubicBezTo>
                    <a:pt x="13283" y="17722"/>
                    <a:pt x="13587" y="15503"/>
                    <a:pt x="13557" y="13193"/>
                  </a:cubicBezTo>
                  <a:cubicBezTo>
                    <a:pt x="13557" y="10883"/>
                    <a:pt x="13405" y="5381"/>
                    <a:pt x="12858" y="2828"/>
                  </a:cubicBezTo>
                  <a:cubicBezTo>
                    <a:pt x="12497" y="1237"/>
                    <a:pt x="11870" y="1"/>
                    <a:pt x="701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5" name="Google Shape;3755;p80"/>
            <p:cNvSpPr/>
            <p:nvPr/>
          </p:nvSpPr>
          <p:spPr>
            <a:xfrm>
              <a:off x="280150" y="6780938"/>
              <a:ext cx="99575" cy="63575"/>
            </a:xfrm>
            <a:custGeom>
              <a:avLst/>
              <a:gdLst/>
              <a:ahLst/>
              <a:cxnLst/>
              <a:rect l="l" t="t" r="r" b="b"/>
              <a:pathLst>
                <a:path w="3983" h="2543" extrusionOk="0">
                  <a:moveTo>
                    <a:pt x="2192" y="0"/>
                  </a:moveTo>
                  <a:cubicBezTo>
                    <a:pt x="1417" y="0"/>
                    <a:pt x="643" y="231"/>
                    <a:pt x="1" y="687"/>
                  </a:cubicBezTo>
                  <a:cubicBezTo>
                    <a:pt x="138" y="1623"/>
                    <a:pt x="892" y="2542"/>
                    <a:pt x="2328" y="2542"/>
                  </a:cubicBezTo>
                  <a:cubicBezTo>
                    <a:pt x="2804" y="2542"/>
                    <a:pt x="3355" y="2441"/>
                    <a:pt x="3982" y="2207"/>
                  </a:cubicBezTo>
                  <a:lnTo>
                    <a:pt x="3982" y="444"/>
                  </a:lnTo>
                  <a:cubicBezTo>
                    <a:pt x="3429" y="147"/>
                    <a:pt x="2810" y="0"/>
                    <a:pt x="21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6" name="Google Shape;3756;p80"/>
            <p:cNvSpPr/>
            <p:nvPr/>
          </p:nvSpPr>
          <p:spPr>
            <a:xfrm>
              <a:off x="277125" y="6745213"/>
              <a:ext cx="102600" cy="52925"/>
            </a:xfrm>
            <a:custGeom>
              <a:avLst/>
              <a:gdLst/>
              <a:ahLst/>
              <a:cxnLst/>
              <a:rect l="l" t="t" r="r" b="b"/>
              <a:pathLst>
                <a:path w="4104" h="2117" extrusionOk="0">
                  <a:moveTo>
                    <a:pt x="2149" y="1"/>
                  </a:moveTo>
                  <a:cubicBezTo>
                    <a:pt x="1737" y="1"/>
                    <a:pt x="1293" y="95"/>
                    <a:pt x="851" y="353"/>
                  </a:cubicBezTo>
                  <a:cubicBezTo>
                    <a:pt x="243" y="688"/>
                    <a:pt x="0" y="1387"/>
                    <a:pt x="122" y="2116"/>
                  </a:cubicBezTo>
                  <a:cubicBezTo>
                    <a:pt x="764" y="1660"/>
                    <a:pt x="1538" y="1429"/>
                    <a:pt x="2313" y="1429"/>
                  </a:cubicBezTo>
                  <a:cubicBezTo>
                    <a:pt x="2931" y="1429"/>
                    <a:pt x="3550" y="1576"/>
                    <a:pt x="4103" y="1873"/>
                  </a:cubicBezTo>
                  <a:lnTo>
                    <a:pt x="4103" y="657"/>
                  </a:lnTo>
                  <a:cubicBezTo>
                    <a:pt x="4103" y="657"/>
                    <a:pt x="3239" y="1"/>
                    <a:pt x="2149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7" name="Google Shape;3757;p80"/>
            <p:cNvSpPr/>
            <p:nvPr/>
          </p:nvSpPr>
          <p:spPr>
            <a:xfrm>
              <a:off x="309800" y="6783488"/>
              <a:ext cx="62325" cy="52825"/>
            </a:xfrm>
            <a:custGeom>
              <a:avLst/>
              <a:gdLst/>
              <a:ahLst/>
              <a:cxnLst/>
              <a:rect l="l" t="t" r="r" b="b"/>
              <a:pathLst>
                <a:path w="2493" h="2113" extrusionOk="0">
                  <a:moveTo>
                    <a:pt x="1064" y="0"/>
                  </a:moveTo>
                  <a:cubicBezTo>
                    <a:pt x="699" y="0"/>
                    <a:pt x="319" y="84"/>
                    <a:pt x="0" y="160"/>
                  </a:cubicBezTo>
                  <a:cubicBezTo>
                    <a:pt x="0" y="160"/>
                    <a:pt x="0" y="220"/>
                    <a:pt x="30" y="220"/>
                  </a:cubicBezTo>
                  <a:cubicBezTo>
                    <a:pt x="365" y="220"/>
                    <a:pt x="752" y="137"/>
                    <a:pt x="1113" y="137"/>
                  </a:cubicBezTo>
                  <a:cubicBezTo>
                    <a:pt x="1474" y="137"/>
                    <a:pt x="1809" y="220"/>
                    <a:pt x="2037" y="555"/>
                  </a:cubicBezTo>
                  <a:cubicBezTo>
                    <a:pt x="2341" y="980"/>
                    <a:pt x="2310" y="1558"/>
                    <a:pt x="2310" y="2044"/>
                  </a:cubicBezTo>
                  <a:cubicBezTo>
                    <a:pt x="2310" y="2090"/>
                    <a:pt x="2348" y="2113"/>
                    <a:pt x="2386" y="2113"/>
                  </a:cubicBezTo>
                  <a:cubicBezTo>
                    <a:pt x="2424" y="2113"/>
                    <a:pt x="2462" y="2090"/>
                    <a:pt x="2462" y="2044"/>
                  </a:cubicBezTo>
                  <a:cubicBezTo>
                    <a:pt x="2493" y="1497"/>
                    <a:pt x="2462" y="768"/>
                    <a:pt x="2037" y="342"/>
                  </a:cubicBezTo>
                  <a:cubicBezTo>
                    <a:pt x="1778" y="84"/>
                    <a:pt x="1429" y="0"/>
                    <a:pt x="106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8" name="Google Shape;3758;p80"/>
            <p:cNvSpPr/>
            <p:nvPr/>
          </p:nvSpPr>
          <p:spPr>
            <a:xfrm>
              <a:off x="335900" y="6798488"/>
              <a:ext cx="36050" cy="21425"/>
            </a:xfrm>
            <a:custGeom>
              <a:avLst/>
              <a:gdLst/>
              <a:ahLst/>
              <a:cxnLst/>
              <a:rect l="l" t="t" r="r" b="b"/>
              <a:pathLst>
                <a:path w="1442" h="857" extrusionOk="0">
                  <a:moveTo>
                    <a:pt x="502" y="0"/>
                  </a:moveTo>
                  <a:cubicBezTo>
                    <a:pt x="354" y="0"/>
                    <a:pt x="201" y="50"/>
                    <a:pt x="50" y="168"/>
                  </a:cubicBezTo>
                  <a:cubicBezTo>
                    <a:pt x="1" y="217"/>
                    <a:pt x="32" y="267"/>
                    <a:pt x="78" y="267"/>
                  </a:cubicBezTo>
                  <a:cubicBezTo>
                    <a:pt x="89" y="267"/>
                    <a:pt x="100" y="264"/>
                    <a:pt x="111" y="259"/>
                  </a:cubicBezTo>
                  <a:cubicBezTo>
                    <a:pt x="242" y="201"/>
                    <a:pt x="372" y="163"/>
                    <a:pt x="499" y="163"/>
                  </a:cubicBezTo>
                  <a:cubicBezTo>
                    <a:pt x="639" y="163"/>
                    <a:pt x="774" y="208"/>
                    <a:pt x="901" y="320"/>
                  </a:cubicBezTo>
                  <a:cubicBezTo>
                    <a:pt x="1053" y="472"/>
                    <a:pt x="1145" y="684"/>
                    <a:pt x="1297" y="836"/>
                  </a:cubicBezTo>
                  <a:cubicBezTo>
                    <a:pt x="1311" y="850"/>
                    <a:pt x="1326" y="856"/>
                    <a:pt x="1342" y="856"/>
                  </a:cubicBezTo>
                  <a:cubicBezTo>
                    <a:pt x="1393" y="856"/>
                    <a:pt x="1441" y="792"/>
                    <a:pt x="1418" y="745"/>
                  </a:cubicBezTo>
                  <a:cubicBezTo>
                    <a:pt x="1242" y="349"/>
                    <a:pt x="890" y="0"/>
                    <a:pt x="50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9" name="Google Shape;3759;p80"/>
            <p:cNvSpPr/>
            <p:nvPr/>
          </p:nvSpPr>
          <p:spPr>
            <a:xfrm>
              <a:off x="833350" y="6780938"/>
              <a:ext cx="100325" cy="63575"/>
            </a:xfrm>
            <a:custGeom>
              <a:avLst/>
              <a:gdLst/>
              <a:ahLst/>
              <a:cxnLst/>
              <a:rect l="l" t="t" r="r" b="b"/>
              <a:pathLst>
                <a:path w="4013" h="2543" extrusionOk="0">
                  <a:moveTo>
                    <a:pt x="1794" y="0"/>
                  </a:moveTo>
                  <a:cubicBezTo>
                    <a:pt x="1173" y="0"/>
                    <a:pt x="554" y="147"/>
                    <a:pt x="1" y="444"/>
                  </a:cubicBezTo>
                  <a:lnTo>
                    <a:pt x="1" y="2207"/>
                  </a:lnTo>
                  <a:cubicBezTo>
                    <a:pt x="628" y="2441"/>
                    <a:pt x="1181" y="2542"/>
                    <a:pt x="1660" y="2542"/>
                  </a:cubicBezTo>
                  <a:cubicBezTo>
                    <a:pt x="3104" y="2542"/>
                    <a:pt x="3876" y="1623"/>
                    <a:pt x="4013" y="687"/>
                  </a:cubicBezTo>
                  <a:cubicBezTo>
                    <a:pt x="3354" y="231"/>
                    <a:pt x="2572" y="0"/>
                    <a:pt x="179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0" name="Google Shape;3760;p80"/>
            <p:cNvSpPr/>
            <p:nvPr/>
          </p:nvSpPr>
          <p:spPr>
            <a:xfrm>
              <a:off x="833350" y="6745213"/>
              <a:ext cx="102625" cy="52925"/>
            </a:xfrm>
            <a:custGeom>
              <a:avLst/>
              <a:gdLst/>
              <a:ahLst/>
              <a:cxnLst/>
              <a:rect l="l" t="t" r="r" b="b"/>
              <a:pathLst>
                <a:path w="4105" h="2117" extrusionOk="0">
                  <a:moveTo>
                    <a:pt x="1955" y="1"/>
                  </a:moveTo>
                  <a:cubicBezTo>
                    <a:pt x="865" y="1"/>
                    <a:pt x="1" y="657"/>
                    <a:pt x="1" y="657"/>
                  </a:cubicBezTo>
                  <a:lnTo>
                    <a:pt x="1" y="1873"/>
                  </a:lnTo>
                  <a:cubicBezTo>
                    <a:pt x="554" y="1576"/>
                    <a:pt x="1173" y="1429"/>
                    <a:pt x="1794" y="1429"/>
                  </a:cubicBezTo>
                  <a:cubicBezTo>
                    <a:pt x="2572" y="1429"/>
                    <a:pt x="3354" y="1660"/>
                    <a:pt x="4013" y="2116"/>
                  </a:cubicBezTo>
                  <a:cubicBezTo>
                    <a:pt x="4104" y="1387"/>
                    <a:pt x="3861" y="688"/>
                    <a:pt x="3253" y="353"/>
                  </a:cubicBezTo>
                  <a:cubicBezTo>
                    <a:pt x="2811" y="95"/>
                    <a:pt x="2367" y="1"/>
                    <a:pt x="195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1" name="Google Shape;3761;p80"/>
            <p:cNvSpPr/>
            <p:nvPr/>
          </p:nvSpPr>
          <p:spPr>
            <a:xfrm>
              <a:off x="840950" y="6783563"/>
              <a:ext cx="63100" cy="52750"/>
            </a:xfrm>
            <a:custGeom>
              <a:avLst/>
              <a:gdLst/>
              <a:ahLst/>
              <a:cxnLst/>
              <a:rect l="l" t="t" r="r" b="b"/>
              <a:pathLst>
                <a:path w="2524" h="2110" extrusionOk="0">
                  <a:moveTo>
                    <a:pt x="1453" y="1"/>
                  </a:moveTo>
                  <a:cubicBezTo>
                    <a:pt x="1080" y="1"/>
                    <a:pt x="721" y="90"/>
                    <a:pt x="457" y="369"/>
                  </a:cubicBezTo>
                  <a:cubicBezTo>
                    <a:pt x="31" y="795"/>
                    <a:pt x="1" y="1494"/>
                    <a:pt x="31" y="2041"/>
                  </a:cubicBezTo>
                  <a:cubicBezTo>
                    <a:pt x="31" y="2087"/>
                    <a:pt x="69" y="2110"/>
                    <a:pt x="107" y="2110"/>
                  </a:cubicBezTo>
                  <a:cubicBezTo>
                    <a:pt x="145" y="2110"/>
                    <a:pt x="183" y="2087"/>
                    <a:pt x="183" y="2041"/>
                  </a:cubicBezTo>
                  <a:cubicBezTo>
                    <a:pt x="183" y="1555"/>
                    <a:pt x="153" y="977"/>
                    <a:pt x="457" y="552"/>
                  </a:cubicBezTo>
                  <a:cubicBezTo>
                    <a:pt x="685" y="217"/>
                    <a:pt x="1019" y="134"/>
                    <a:pt x="1380" y="134"/>
                  </a:cubicBezTo>
                  <a:cubicBezTo>
                    <a:pt x="1741" y="134"/>
                    <a:pt x="2128" y="217"/>
                    <a:pt x="2463" y="217"/>
                  </a:cubicBezTo>
                  <a:cubicBezTo>
                    <a:pt x="2493" y="217"/>
                    <a:pt x="2524" y="157"/>
                    <a:pt x="2493" y="157"/>
                  </a:cubicBezTo>
                  <a:cubicBezTo>
                    <a:pt x="2181" y="82"/>
                    <a:pt x="1811" y="1"/>
                    <a:pt x="14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2" name="Google Shape;3762;p80"/>
            <p:cNvSpPr/>
            <p:nvPr/>
          </p:nvSpPr>
          <p:spPr>
            <a:xfrm>
              <a:off x="841125" y="6798488"/>
              <a:ext cx="36200" cy="21425"/>
            </a:xfrm>
            <a:custGeom>
              <a:avLst/>
              <a:gdLst/>
              <a:ahLst/>
              <a:cxnLst/>
              <a:rect l="l" t="t" r="r" b="b"/>
              <a:pathLst>
                <a:path w="1448" h="857" extrusionOk="0">
                  <a:moveTo>
                    <a:pt x="957" y="0"/>
                  </a:moveTo>
                  <a:cubicBezTo>
                    <a:pt x="564" y="0"/>
                    <a:pt x="222" y="349"/>
                    <a:pt x="24" y="745"/>
                  </a:cubicBezTo>
                  <a:cubicBezTo>
                    <a:pt x="1" y="792"/>
                    <a:pt x="49" y="856"/>
                    <a:pt x="100" y="856"/>
                  </a:cubicBezTo>
                  <a:cubicBezTo>
                    <a:pt x="116" y="856"/>
                    <a:pt x="132" y="850"/>
                    <a:pt x="146" y="836"/>
                  </a:cubicBezTo>
                  <a:cubicBezTo>
                    <a:pt x="298" y="684"/>
                    <a:pt x="389" y="472"/>
                    <a:pt x="541" y="320"/>
                  </a:cubicBezTo>
                  <a:cubicBezTo>
                    <a:pt x="668" y="208"/>
                    <a:pt x="803" y="163"/>
                    <a:pt x="943" y="163"/>
                  </a:cubicBezTo>
                  <a:cubicBezTo>
                    <a:pt x="1070" y="163"/>
                    <a:pt x="1201" y="201"/>
                    <a:pt x="1331" y="259"/>
                  </a:cubicBezTo>
                  <a:cubicBezTo>
                    <a:pt x="1342" y="264"/>
                    <a:pt x="1353" y="267"/>
                    <a:pt x="1364" y="267"/>
                  </a:cubicBezTo>
                  <a:cubicBezTo>
                    <a:pt x="1411" y="267"/>
                    <a:pt x="1447" y="217"/>
                    <a:pt x="1422" y="168"/>
                  </a:cubicBezTo>
                  <a:cubicBezTo>
                    <a:pt x="1263" y="50"/>
                    <a:pt x="1107" y="0"/>
                    <a:pt x="95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3" name="Google Shape;3763;p80"/>
            <p:cNvSpPr/>
            <p:nvPr/>
          </p:nvSpPr>
          <p:spPr>
            <a:xfrm>
              <a:off x="559025" y="7005563"/>
              <a:ext cx="117050" cy="59350"/>
            </a:xfrm>
            <a:custGeom>
              <a:avLst/>
              <a:gdLst/>
              <a:ahLst/>
              <a:cxnLst/>
              <a:rect l="l" t="t" r="r" b="b"/>
              <a:pathLst>
                <a:path w="4682" h="2374" extrusionOk="0">
                  <a:moveTo>
                    <a:pt x="4682" y="0"/>
                  </a:moveTo>
                  <a:lnTo>
                    <a:pt x="4682" y="0"/>
                  </a:lnTo>
                  <a:cubicBezTo>
                    <a:pt x="3132" y="91"/>
                    <a:pt x="1642" y="365"/>
                    <a:pt x="183" y="851"/>
                  </a:cubicBezTo>
                  <a:cubicBezTo>
                    <a:pt x="153" y="1034"/>
                    <a:pt x="92" y="1186"/>
                    <a:pt x="1" y="1307"/>
                  </a:cubicBezTo>
                  <a:cubicBezTo>
                    <a:pt x="1" y="1307"/>
                    <a:pt x="1022" y="2374"/>
                    <a:pt x="2527" y="2374"/>
                  </a:cubicBezTo>
                  <a:cubicBezTo>
                    <a:pt x="3162" y="2374"/>
                    <a:pt x="3884" y="2183"/>
                    <a:pt x="4651" y="1642"/>
                  </a:cubicBezTo>
                  <a:cubicBezTo>
                    <a:pt x="4651" y="1642"/>
                    <a:pt x="4591" y="912"/>
                    <a:pt x="468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4" name="Google Shape;3764;p80"/>
            <p:cNvSpPr/>
            <p:nvPr/>
          </p:nvSpPr>
          <p:spPr>
            <a:xfrm>
              <a:off x="559025" y="6961488"/>
              <a:ext cx="125425" cy="65375"/>
            </a:xfrm>
            <a:custGeom>
              <a:avLst/>
              <a:gdLst/>
              <a:ahLst/>
              <a:cxnLst/>
              <a:rect l="l" t="t" r="r" b="b"/>
              <a:pathLst>
                <a:path w="5017" h="2615" extrusionOk="0">
                  <a:moveTo>
                    <a:pt x="5016" y="0"/>
                  </a:moveTo>
                  <a:lnTo>
                    <a:pt x="1" y="426"/>
                  </a:lnTo>
                  <a:cubicBezTo>
                    <a:pt x="1" y="426"/>
                    <a:pt x="396" y="1642"/>
                    <a:pt x="183" y="2614"/>
                  </a:cubicBezTo>
                  <a:cubicBezTo>
                    <a:pt x="1642" y="2128"/>
                    <a:pt x="3132" y="1854"/>
                    <a:pt x="4682" y="1763"/>
                  </a:cubicBezTo>
                  <a:cubicBezTo>
                    <a:pt x="4712" y="1186"/>
                    <a:pt x="4834" y="547"/>
                    <a:pt x="501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5" name="Google Shape;3765;p80"/>
            <p:cNvSpPr/>
            <p:nvPr/>
          </p:nvSpPr>
          <p:spPr>
            <a:xfrm>
              <a:off x="368950" y="6516663"/>
              <a:ext cx="484175" cy="456825"/>
            </a:xfrm>
            <a:custGeom>
              <a:avLst/>
              <a:gdLst/>
              <a:ahLst/>
              <a:cxnLst/>
              <a:rect l="l" t="t" r="r" b="b"/>
              <a:pathLst>
                <a:path w="19367" h="18273" extrusionOk="0">
                  <a:moveTo>
                    <a:pt x="7303" y="1"/>
                  </a:moveTo>
                  <a:cubicBezTo>
                    <a:pt x="3504" y="1"/>
                    <a:pt x="1" y="1938"/>
                    <a:pt x="187" y="9191"/>
                  </a:cubicBezTo>
                  <a:cubicBezTo>
                    <a:pt x="187" y="9191"/>
                    <a:pt x="66" y="12596"/>
                    <a:pt x="886" y="14298"/>
                  </a:cubicBezTo>
                  <a:cubicBezTo>
                    <a:pt x="1707" y="15969"/>
                    <a:pt x="4473" y="17884"/>
                    <a:pt x="8151" y="18219"/>
                  </a:cubicBezTo>
                  <a:cubicBezTo>
                    <a:pt x="8549" y="18255"/>
                    <a:pt x="8962" y="18273"/>
                    <a:pt x="9382" y="18273"/>
                  </a:cubicBezTo>
                  <a:cubicBezTo>
                    <a:pt x="12844" y="18273"/>
                    <a:pt x="16841" y="17051"/>
                    <a:pt x="17817" y="14693"/>
                  </a:cubicBezTo>
                  <a:cubicBezTo>
                    <a:pt x="18941" y="12018"/>
                    <a:pt x="19367" y="10194"/>
                    <a:pt x="19033" y="7489"/>
                  </a:cubicBezTo>
                  <a:cubicBezTo>
                    <a:pt x="18698" y="4754"/>
                    <a:pt x="18546" y="3568"/>
                    <a:pt x="16023" y="2352"/>
                  </a:cubicBezTo>
                  <a:cubicBezTo>
                    <a:pt x="14807" y="1759"/>
                    <a:pt x="10921" y="1"/>
                    <a:pt x="73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6" name="Google Shape;3766;p80"/>
            <p:cNvSpPr/>
            <p:nvPr/>
          </p:nvSpPr>
          <p:spPr>
            <a:xfrm>
              <a:off x="480000" y="6760863"/>
              <a:ext cx="27375" cy="32700"/>
            </a:xfrm>
            <a:custGeom>
              <a:avLst/>
              <a:gdLst/>
              <a:ahLst/>
              <a:cxnLst/>
              <a:rect l="l" t="t" r="r" b="b"/>
              <a:pathLst>
                <a:path w="1095" h="1308" extrusionOk="0">
                  <a:moveTo>
                    <a:pt x="548" y="1"/>
                  </a:moveTo>
                  <a:cubicBezTo>
                    <a:pt x="244" y="1"/>
                    <a:pt x="1" y="305"/>
                    <a:pt x="1" y="670"/>
                  </a:cubicBezTo>
                  <a:cubicBezTo>
                    <a:pt x="1" y="1034"/>
                    <a:pt x="244" y="1308"/>
                    <a:pt x="548" y="1308"/>
                  </a:cubicBezTo>
                  <a:cubicBezTo>
                    <a:pt x="852" y="1308"/>
                    <a:pt x="1095" y="1034"/>
                    <a:pt x="1095" y="670"/>
                  </a:cubicBezTo>
                  <a:cubicBezTo>
                    <a:pt x="1095" y="305"/>
                    <a:pt x="852" y="31"/>
                    <a:pt x="54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7" name="Google Shape;3767;p80"/>
            <p:cNvSpPr/>
            <p:nvPr/>
          </p:nvSpPr>
          <p:spPr>
            <a:xfrm>
              <a:off x="703425" y="6760863"/>
              <a:ext cx="27375" cy="32700"/>
            </a:xfrm>
            <a:custGeom>
              <a:avLst/>
              <a:gdLst/>
              <a:ahLst/>
              <a:cxnLst/>
              <a:rect l="l" t="t" r="r" b="b"/>
              <a:pathLst>
                <a:path w="1095" h="1308" extrusionOk="0">
                  <a:moveTo>
                    <a:pt x="547" y="1"/>
                  </a:moveTo>
                  <a:cubicBezTo>
                    <a:pt x="243" y="1"/>
                    <a:pt x="0" y="305"/>
                    <a:pt x="0" y="670"/>
                  </a:cubicBezTo>
                  <a:cubicBezTo>
                    <a:pt x="0" y="1034"/>
                    <a:pt x="243" y="1308"/>
                    <a:pt x="547" y="1308"/>
                  </a:cubicBezTo>
                  <a:cubicBezTo>
                    <a:pt x="851" y="1308"/>
                    <a:pt x="1094" y="1034"/>
                    <a:pt x="1094" y="670"/>
                  </a:cubicBezTo>
                  <a:cubicBezTo>
                    <a:pt x="1094" y="305"/>
                    <a:pt x="851" y="31"/>
                    <a:pt x="547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8" name="Google Shape;3768;p80"/>
            <p:cNvSpPr/>
            <p:nvPr/>
          </p:nvSpPr>
          <p:spPr>
            <a:xfrm>
              <a:off x="590200" y="6745863"/>
              <a:ext cx="34200" cy="58450"/>
            </a:xfrm>
            <a:custGeom>
              <a:avLst/>
              <a:gdLst/>
              <a:ahLst/>
              <a:cxnLst/>
              <a:rect l="l" t="t" r="r" b="b"/>
              <a:pathLst>
                <a:path w="1368" h="2338" extrusionOk="0">
                  <a:moveTo>
                    <a:pt x="315" y="0"/>
                  </a:moveTo>
                  <a:cubicBezTo>
                    <a:pt x="304" y="0"/>
                    <a:pt x="289" y="8"/>
                    <a:pt x="274" y="23"/>
                  </a:cubicBezTo>
                  <a:cubicBezTo>
                    <a:pt x="182" y="327"/>
                    <a:pt x="152" y="662"/>
                    <a:pt x="91" y="935"/>
                  </a:cubicBezTo>
                  <a:cubicBezTo>
                    <a:pt x="61" y="1148"/>
                    <a:pt x="0" y="1391"/>
                    <a:pt x="122" y="1573"/>
                  </a:cubicBezTo>
                  <a:cubicBezTo>
                    <a:pt x="182" y="1695"/>
                    <a:pt x="304" y="1817"/>
                    <a:pt x="456" y="1817"/>
                  </a:cubicBezTo>
                  <a:cubicBezTo>
                    <a:pt x="547" y="1786"/>
                    <a:pt x="608" y="1756"/>
                    <a:pt x="699" y="1695"/>
                  </a:cubicBezTo>
                  <a:cubicBezTo>
                    <a:pt x="730" y="1695"/>
                    <a:pt x="760" y="1634"/>
                    <a:pt x="821" y="1604"/>
                  </a:cubicBezTo>
                  <a:cubicBezTo>
                    <a:pt x="857" y="1576"/>
                    <a:pt x="888" y="1563"/>
                    <a:pt x="914" y="1563"/>
                  </a:cubicBezTo>
                  <a:cubicBezTo>
                    <a:pt x="973" y="1563"/>
                    <a:pt x="1003" y="1637"/>
                    <a:pt x="1003" y="1786"/>
                  </a:cubicBezTo>
                  <a:cubicBezTo>
                    <a:pt x="1125" y="1999"/>
                    <a:pt x="1094" y="2121"/>
                    <a:pt x="882" y="2151"/>
                  </a:cubicBezTo>
                  <a:cubicBezTo>
                    <a:pt x="771" y="2206"/>
                    <a:pt x="811" y="2337"/>
                    <a:pt x="888" y="2337"/>
                  </a:cubicBezTo>
                  <a:cubicBezTo>
                    <a:pt x="896" y="2337"/>
                    <a:pt x="904" y="2336"/>
                    <a:pt x="912" y="2333"/>
                  </a:cubicBezTo>
                  <a:cubicBezTo>
                    <a:pt x="1155" y="2242"/>
                    <a:pt x="1368" y="2029"/>
                    <a:pt x="1368" y="1756"/>
                  </a:cubicBezTo>
                  <a:cubicBezTo>
                    <a:pt x="1337" y="1543"/>
                    <a:pt x="1155" y="1391"/>
                    <a:pt x="942" y="1391"/>
                  </a:cubicBezTo>
                  <a:cubicBezTo>
                    <a:pt x="790" y="1421"/>
                    <a:pt x="730" y="1513"/>
                    <a:pt x="608" y="1573"/>
                  </a:cubicBezTo>
                  <a:cubicBezTo>
                    <a:pt x="533" y="1604"/>
                    <a:pt x="472" y="1618"/>
                    <a:pt x="422" y="1618"/>
                  </a:cubicBezTo>
                  <a:cubicBezTo>
                    <a:pt x="125" y="1618"/>
                    <a:pt x="217" y="1143"/>
                    <a:pt x="243" y="935"/>
                  </a:cubicBezTo>
                  <a:cubicBezTo>
                    <a:pt x="304" y="662"/>
                    <a:pt x="486" y="266"/>
                    <a:pt x="334" y="23"/>
                  </a:cubicBezTo>
                  <a:cubicBezTo>
                    <a:pt x="334" y="8"/>
                    <a:pt x="327" y="0"/>
                    <a:pt x="31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9" name="Google Shape;3769;p80"/>
            <p:cNvSpPr/>
            <p:nvPr/>
          </p:nvSpPr>
          <p:spPr>
            <a:xfrm>
              <a:off x="585625" y="6838388"/>
              <a:ext cx="49425" cy="24375"/>
            </a:xfrm>
            <a:custGeom>
              <a:avLst/>
              <a:gdLst/>
              <a:ahLst/>
              <a:cxnLst/>
              <a:rect l="l" t="t" r="r" b="b"/>
              <a:pathLst>
                <a:path w="1977" h="975" extrusionOk="0">
                  <a:moveTo>
                    <a:pt x="1881" y="0"/>
                  </a:moveTo>
                  <a:cubicBezTo>
                    <a:pt x="1832" y="0"/>
                    <a:pt x="1779" y="31"/>
                    <a:pt x="1764" y="91"/>
                  </a:cubicBezTo>
                  <a:cubicBezTo>
                    <a:pt x="1733" y="517"/>
                    <a:pt x="1429" y="790"/>
                    <a:pt x="1004" y="790"/>
                  </a:cubicBezTo>
                  <a:cubicBezTo>
                    <a:pt x="821" y="760"/>
                    <a:pt x="609" y="699"/>
                    <a:pt x="487" y="578"/>
                  </a:cubicBezTo>
                  <a:cubicBezTo>
                    <a:pt x="335" y="456"/>
                    <a:pt x="305" y="304"/>
                    <a:pt x="183" y="152"/>
                  </a:cubicBezTo>
                  <a:cubicBezTo>
                    <a:pt x="183" y="152"/>
                    <a:pt x="153" y="152"/>
                    <a:pt x="153" y="183"/>
                  </a:cubicBezTo>
                  <a:cubicBezTo>
                    <a:pt x="1" y="638"/>
                    <a:pt x="669" y="973"/>
                    <a:pt x="1034" y="973"/>
                  </a:cubicBezTo>
                  <a:cubicBezTo>
                    <a:pt x="1054" y="974"/>
                    <a:pt x="1074" y="975"/>
                    <a:pt x="1094" y="975"/>
                  </a:cubicBezTo>
                  <a:cubicBezTo>
                    <a:pt x="1583" y="975"/>
                    <a:pt x="1976" y="617"/>
                    <a:pt x="1976" y="91"/>
                  </a:cubicBezTo>
                  <a:cubicBezTo>
                    <a:pt x="1976" y="31"/>
                    <a:pt x="1931" y="0"/>
                    <a:pt x="18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0" name="Google Shape;3770;p80"/>
            <p:cNvSpPr/>
            <p:nvPr/>
          </p:nvSpPr>
          <p:spPr>
            <a:xfrm>
              <a:off x="438200" y="6683338"/>
              <a:ext cx="45625" cy="32275"/>
            </a:xfrm>
            <a:custGeom>
              <a:avLst/>
              <a:gdLst/>
              <a:ahLst/>
              <a:cxnLst/>
              <a:rect l="l" t="t" r="r" b="b"/>
              <a:pathLst>
                <a:path w="1825" h="1291" extrusionOk="0">
                  <a:moveTo>
                    <a:pt x="1656" y="0"/>
                  </a:moveTo>
                  <a:cubicBezTo>
                    <a:pt x="1020" y="0"/>
                    <a:pt x="120" y="595"/>
                    <a:pt x="1" y="1248"/>
                  </a:cubicBezTo>
                  <a:cubicBezTo>
                    <a:pt x="1" y="1269"/>
                    <a:pt x="31" y="1291"/>
                    <a:pt x="49" y="1291"/>
                  </a:cubicBezTo>
                  <a:cubicBezTo>
                    <a:pt x="57" y="1291"/>
                    <a:pt x="62" y="1287"/>
                    <a:pt x="62" y="1278"/>
                  </a:cubicBezTo>
                  <a:cubicBezTo>
                    <a:pt x="518" y="670"/>
                    <a:pt x="1004" y="305"/>
                    <a:pt x="1734" y="153"/>
                  </a:cubicBezTo>
                  <a:cubicBezTo>
                    <a:pt x="1825" y="153"/>
                    <a:pt x="1794" y="1"/>
                    <a:pt x="1703" y="1"/>
                  </a:cubicBezTo>
                  <a:cubicBezTo>
                    <a:pt x="1688" y="1"/>
                    <a:pt x="1672" y="0"/>
                    <a:pt x="16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p80"/>
            <p:cNvSpPr/>
            <p:nvPr/>
          </p:nvSpPr>
          <p:spPr>
            <a:xfrm>
              <a:off x="707975" y="6678163"/>
              <a:ext cx="49675" cy="21875"/>
            </a:xfrm>
            <a:custGeom>
              <a:avLst/>
              <a:gdLst/>
              <a:ahLst/>
              <a:cxnLst/>
              <a:rect l="l" t="t" r="r" b="b"/>
              <a:pathLst>
                <a:path w="1987" h="875" extrusionOk="0">
                  <a:moveTo>
                    <a:pt x="330" y="1"/>
                  </a:moveTo>
                  <a:cubicBezTo>
                    <a:pt x="237" y="1"/>
                    <a:pt x="147" y="9"/>
                    <a:pt x="61" y="26"/>
                  </a:cubicBezTo>
                  <a:cubicBezTo>
                    <a:pt x="0" y="26"/>
                    <a:pt x="31" y="117"/>
                    <a:pt x="61" y="117"/>
                  </a:cubicBezTo>
                  <a:cubicBezTo>
                    <a:pt x="700" y="269"/>
                    <a:pt x="1307" y="360"/>
                    <a:pt x="1763" y="847"/>
                  </a:cubicBezTo>
                  <a:cubicBezTo>
                    <a:pt x="1783" y="867"/>
                    <a:pt x="1806" y="875"/>
                    <a:pt x="1828" y="875"/>
                  </a:cubicBezTo>
                  <a:cubicBezTo>
                    <a:pt x="1909" y="875"/>
                    <a:pt x="1987" y="766"/>
                    <a:pt x="1915" y="695"/>
                  </a:cubicBezTo>
                  <a:cubicBezTo>
                    <a:pt x="1576" y="303"/>
                    <a:pt x="899" y="1"/>
                    <a:pt x="3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p80"/>
            <p:cNvSpPr/>
            <p:nvPr/>
          </p:nvSpPr>
          <p:spPr>
            <a:xfrm>
              <a:off x="438975" y="6817863"/>
              <a:ext cx="90450" cy="85125"/>
            </a:xfrm>
            <a:custGeom>
              <a:avLst/>
              <a:gdLst/>
              <a:ahLst/>
              <a:cxnLst/>
              <a:rect l="l" t="t" r="r" b="b"/>
              <a:pathLst>
                <a:path w="3618" h="3405" extrusionOk="0">
                  <a:moveTo>
                    <a:pt x="1794" y="0"/>
                  </a:moveTo>
                  <a:cubicBezTo>
                    <a:pt x="821" y="0"/>
                    <a:pt x="0" y="760"/>
                    <a:pt x="0" y="1703"/>
                  </a:cubicBezTo>
                  <a:cubicBezTo>
                    <a:pt x="0" y="2645"/>
                    <a:pt x="821" y="3405"/>
                    <a:pt x="1794" y="3405"/>
                  </a:cubicBezTo>
                  <a:cubicBezTo>
                    <a:pt x="2797" y="3405"/>
                    <a:pt x="3617" y="2645"/>
                    <a:pt x="3617" y="1703"/>
                  </a:cubicBezTo>
                  <a:cubicBezTo>
                    <a:pt x="3617" y="760"/>
                    <a:pt x="2797" y="0"/>
                    <a:pt x="179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p80"/>
            <p:cNvSpPr/>
            <p:nvPr/>
          </p:nvSpPr>
          <p:spPr>
            <a:xfrm>
              <a:off x="685175" y="6817863"/>
              <a:ext cx="90450" cy="85125"/>
            </a:xfrm>
            <a:custGeom>
              <a:avLst/>
              <a:gdLst/>
              <a:ahLst/>
              <a:cxnLst/>
              <a:rect l="l" t="t" r="r" b="b"/>
              <a:pathLst>
                <a:path w="3618" h="3405" extrusionOk="0">
                  <a:moveTo>
                    <a:pt x="1794" y="0"/>
                  </a:moveTo>
                  <a:cubicBezTo>
                    <a:pt x="821" y="0"/>
                    <a:pt x="1" y="760"/>
                    <a:pt x="1" y="1703"/>
                  </a:cubicBezTo>
                  <a:cubicBezTo>
                    <a:pt x="1" y="2645"/>
                    <a:pt x="821" y="3405"/>
                    <a:pt x="1794" y="3405"/>
                  </a:cubicBezTo>
                  <a:cubicBezTo>
                    <a:pt x="2797" y="3405"/>
                    <a:pt x="3618" y="2645"/>
                    <a:pt x="3618" y="1703"/>
                  </a:cubicBezTo>
                  <a:cubicBezTo>
                    <a:pt x="3618" y="760"/>
                    <a:pt x="2797" y="0"/>
                    <a:pt x="179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p80"/>
            <p:cNvSpPr/>
            <p:nvPr/>
          </p:nvSpPr>
          <p:spPr>
            <a:xfrm>
              <a:off x="338675" y="6502513"/>
              <a:ext cx="576025" cy="253075"/>
            </a:xfrm>
            <a:custGeom>
              <a:avLst/>
              <a:gdLst/>
              <a:ahLst/>
              <a:cxnLst/>
              <a:rect l="l" t="t" r="r" b="b"/>
              <a:pathLst>
                <a:path w="23041" h="10123" extrusionOk="0">
                  <a:moveTo>
                    <a:pt x="6930" y="0"/>
                  </a:moveTo>
                  <a:cubicBezTo>
                    <a:pt x="6566" y="91"/>
                    <a:pt x="6201" y="183"/>
                    <a:pt x="5836" y="304"/>
                  </a:cubicBezTo>
                  <a:cubicBezTo>
                    <a:pt x="4529" y="3769"/>
                    <a:pt x="2675" y="7052"/>
                    <a:pt x="0" y="9696"/>
                  </a:cubicBezTo>
                  <a:cubicBezTo>
                    <a:pt x="395" y="9696"/>
                    <a:pt x="851" y="9818"/>
                    <a:pt x="1246" y="10122"/>
                  </a:cubicBezTo>
                  <a:cubicBezTo>
                    <a:pt x="1246" y="10122"/>
                    <a:pt x="5958" y="6657"/>
                    <a:pt x="7629" y="3496"/>
                  </a:cubicBezTo>
                  <a:cubicBezTo>
                    <a:pt x="7629" y="3496"/>
                    <a:pt x="16079" y="9636"/>
                    <a:pt x="20365" y="10031"/>
                  </a:cubicBezTo>
                  <a:cubicBezTo>
                    <a:pt x="20365" y="10031"/>
                    <a:pt x="20926" y="9783"/>
                    <a:pt x="21698" y="9783"/>
                  </a:cubicBezTo>
                  <a:cubicBezTo>
                    <a:pt x="22104" y="9783"/>
                    <a:pt x="22568" y="9852"/>
                    <a:pt x="23040" y="10061"/>
                  </a:cubicBezTo>
                  <a:cubicBezTo>
                    <a:pt x="23040" y="10061"/>
                    <a:pt x="22979" y="8359"/>
                    <a:pt x="22706" y="6353"/>
                  </a:cubicBezTo>
                  <a:cubicBezTo>
                    <a:pt x="16870" y="6292"/>
                    <a:pt x="11125" y="4195"/>
                    <a:pt x="6930" y="0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p80"/>
            <p:cNvSpPr/>
            <p:nvPr/>
          </p:nvSpPr>
          <p:spPr>
            <a:xfrm>
              <a:off x="293075" y="6509988"/>
              <a:ext cx="191525" cy="240275"/>
            </a:xfrm>
            <a:custGeom>
              <a:avLst/>
              <a:gdLst/>
              <a:ahLst/>
              <a:cxnLst/>
              <a:rect l="l" t="t" r="r" b="b"/>
              <a:pathLst>
                <a:path w="7661" h="9611" extrusionOk="0">
                  <a:moveTo>
                    <a:pt x="5033" y="1"/>
                  </a:moveTo>
                  <a:cubicBezTo>
                    <a:pt x="3945" y="1"/>
                    <a:pt x="2529" y="364"/>
                    <a:pt x="1459" y="1920"/>
                  </a:cubicBezTo>
                  <a:cubicBezTo>
                    <a:pt x="0" y="4048"/>
                    <a:pt x="639" y="4777"/>
                    <a:pt x="487" y="9610"/>
                  </a:cubicBezTo>
                  <a:cubicBezTo>
                    <a:pt x="487" y="9610"/>
                    <a:pt x="1025" y="9395"/>
                    <a:pt x="1671" y="9395"/>
                  </a:cubicBezTo>
                  <a:cubicBezTo>
                    <a:pt x="1712" y="9395"/>
                    <a:pt x="1753" y="9396"/>
                    <a:pt x="1794" y="9397"/>
                  </a:cubicBezTo>
                  <a:cubicBezTo>
                    <a:pt x="4499" y="6753"/>
                    <a:pt x="6353" y="3470"/>
                    <a:pt x="7660" y="5"/>
                  </a:cubicBezTo>
                  <a:lnTo>
                    <a:pt x="7660" y="5"/>
                  </a:lnTo>
                  <a:cubicBezTo>
                    <a:pt x="7326" y="66"/>
                    <a:pt x="7022" y="188"/>
                    <a:pt x="6687" y="279"/>
                  </a:cubicBezTo>
                  <a:cubicBezTo>
                    <a:pt x="6687" y="279"/>
                    <a:pt x="5986" y="1"/>
                    <a:pt x="5033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p80"/>
            <p:cNvSpPr/>
            <p:nvPr/>
          </p:nvSpPr>
          <p:spPr>
            <a:xfrm>
              <a:off x="511925" y="6471313"/>
              <a:ext cx="394400" cy="189275"/>
            </a:xfrm>
            <a:custGeom>
              <a:avLst/>
              <a:gdLst/>
              <a:ahLst/>
              <a:cxnLst/>
              <a:rect l="l" t="t" r="r" b="b"/>
              <a:pathLst>
                <a:path w="15776" h="7571" extrusionOk="0">
                  <a:moveTo>
                    <a:pt x="8007" y="1"/>
                  </a:moveTo>
                  <a:cubicBezTo>
                    <a:pt x="6046" y="1"/>
                    <a:pt x="3485" y="338"/>
                    <a:pt x="0" y="1248"/>
                  </a:cubicBezTo>
                  <a:cubicBezTo>
                    <a:pt x="4195" y="5443"/>
                    <a:pt x="9940" y="7540"/>
                    <a:pt x="15776" y="7571"/>
                  </a:cubicBezTo>
                  <a:cubicBezTo>
                    <a:pt x="15441" y="5017"/>
                    <a:pt x="14742" y="1947"/>
                    <a:pt x="13435" y="1248"/>
                  </a:cubicBezTo>
                  <a:cubicBezTo>
                    <a:pt x="12183" y="605"/>
                    <a:pt x="10632" y="1"/>
                    <a:pt x="8007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p80"/>
            <p:cNvSpPr/>
            <p:nvPr/>
          </p:nvSpPr>
          <p:spPr>
            <a:xfrm>
              <a:off x="366775" y="6471338"/>
              <a:ext cx="479525" cy="224975"/>
            </a:xfrm>
            <a:custGeom>
              <a:avLst/>
              <a:gdLst/>
              <a:ahLst/>
              <a:cxnLst/>
              <a:rect l="l" t="t" r="r" b="b"/>
              <a:pathLst>
                <a:path w="19181" h="8999" extrusionOk="0">
                  <a:moveTo>
                    <a:pt x="10006" y="1"/>
                  </a:moveTo>
                  <a:cubicBezTo>
                    <a:pt x="5091" y="1"/>
                    <a:pt x="1091" y="2573"/>
                    <a:pt x="426" y="5685"/>
                  </a:cubicBezTo>
                  <a:cubicBezTo>
                    <a:pt x="31" y="7357"/>
                    <a:pt x="1" y="8329"/>
                    <a:pt x="92" y="8694"/>
                  </a:cubicBezTo>
                  <a:cubicBezTo>
                    <a:pt x="639" y="7235"/>
                    <a:pt x="2341" y="3709"/>
                    <a:pt x="5624" y="2311"/>
                  </a:cubicBezTo>
                  <a:cubicBezTo>
                    <a:pt x="6908" y="1757"/>
                    <a:pt x="8209" y="1520"/>
                    <a:pt x="9456" y="1520"/>
                  </a:cubicBezTo>
                  <a:cubicBezTo>
                    <a:pt x="12314" y="1520"/>
                    <a:pt x="14894" y="2763"/>
                    <a:pt x="16354" y="4287"/>
                  </a:cubicBezTo>
                  <a:cubicBezTo>
                    <a:pt x="18147" y="6171"/>
                    <a:pt x="18481" y="7266"/>
                    <a:pt x="18937" y="8998"/>
                  </a:cubicBezTo>
                  <a:cubicBezTo>
                    <a:pt x="19180" y="8877"/>
                    <a:pt x="19089" y="7326"/>
                    <a:pt x="18451" y="5685"/>
                  </a:cubicBezTo>
                  <a:cubicBezTo>
                    <a:pt x="17509" y="3223"/>
                    <a:pt x="15047" y="31"/>
                    <a:pt x="10092" y="1"/>
                  </a:cubicBezTo>
                  <a:cubicBezTo>
                    <a:pt x="10063" y="1"/>
                    <a:pt x="10034" y="1"/>
                    <a:pt x="10006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p80"/>
            <p:cNvSpPr/>
            <p:nvPr/>
          </p:nvSpPr>
          <p:spPr>
            <a:xfrm>
              <a:off x="369050" y="6509313"/>
              <a:ext cx="471175" cy="187200"/>
            </a:xfrm>
            <a:custGeom>
              <a:avLst/>
              <a:gdLst/>
              <a:ahLst/>
              <a:cxnLst/>
              <a:rect l="l" t="t" r="r" b="b"/>
              <a:pathLst>
                <a:path w="18847" h="7488" extrusionOk="0">
                  <a:moveTo>
                    <a:pt x="9365" y="1"/>
                  </a:moveTo>
                  <a:cubicBezTo>
                    <a:pt x="8118" y="1"/>
                    <a:pt x="6817" y="238"/>
                    <a:pt x="5533" y="792"/>
                  </a:cubicBezTo>
                  <a:cubicBezTo>
                    <a:pt x="2220" y="2190"/>
                    <a:pt x="548" y="5716"/>
                    <a:pt x="1" y="7175"/>
                  </a:cubicBezTo>
                  <a:cubicBezTo>
                    <a:pt x="28" y="7322"/>
                    <a:pt x="83" y="7392"/>
                    <a:pt x="153" y="7392"/>
                  </a:cubicBezTo>
                  <a:cubicBezTo>
                    <a:pt x="242" y="7392"/>
                    <a:pt x="354" y="7276"/>
                    <a:pt x="457" y="7054"/>
                  </a:cubicBezTo>
                  <a:cubicBezTo>
                    <a:pt x="457" y="7054"/>
                    <a:pt x="3010" y="1127"/>
                    <a:pt x="8177" y="701"/>
                  </a:cubicBezTo>
                  <a:cubicBezTo>
                    <a:pt x="8427" y="682"/>
                    <a:pt x="8675" y="672"/>
                    <a:pt x="8921" y="672"/>
                  </a:cubicBezTo>
                  <a:cubicBezTo>
                    <a:pt x="13715" y="672"/>
                    <a:pt x="17547" y="4221"/>
                    <a:pt x="18299" y="6476"/>
                  </a:cubicBezTo>
                  <a:cubicBezTo>
                    <a:pt x="18521" y="7196"/>
                    <a:pt x="18692" y="7487"/>
                    <a:pt x="18812" y="7487"/>
                  </a:cubicBezTo>
                  <a:cubicBezTo>
                    <a:pt x="18824" y="7487"/>
                    <a:pt x="18835" y="7485"/>
                    <a:pt x="18846" y="7479"/>
                  </a:cubicBezTo>
                  <a:cubicBezTo>
                    <a:pt x="18390" y="5716"/>
                    <a:pt x="18056" y="4652"/>
                    <a:pt x="16263" y="2768"/>
                  </a:cubicBezTo>
                  <a:cubicBezTo>
                    <a:pt x="14803" y="1244"/>
                    <a:pt x="12223" y="1"/>
                    <a:pt x="9365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p80"/>
            <p:cNvSpPr/>
            <p:nvPr/>
          </p:nvSpPr>
          <p:spPr>
            <a:xfrm>
              <a:off x="445800" y="7778363"/>
              <a:ext cx="145175" cy="62200"/>
            </a:xfrm>
            <a:custGeom>
              <a:avLst/>
              <a:gdLst/>
              <a:ahLst/>
              <a:cxnLst/>
              <a:rect l="l" t="t" r="r" b="b"/>
              <a:pathLst>
                <a:path w="5807" h="2488" extrusionOk="0">
                  <a:moveTo>
                    <a:pt x="5806" y="0"/>
                  </a:moveTo>
                  <a:lnTo>
                    <a:pt x="5806" y="0"/>
                  </a:lnTo>
                  <a:cubicBezTo>
                    <a:pt x="3952" y="943"/>
                    <a:pt x="2037" y="1794"/>
                    <a:pt x="1" y="2037"/>
                  </a:cubicBezTo>
                  <a:cubicBezTo>
                    <a:pt x="1" y="2067"/>
                    <a:pt x="1" y="2128"/>
                    <a:pt x="1" y="2159"/>
                  </a:cubicBezTo>
                  <a:cubicBezTo>
                    <a:pt x="1302" y="2365"/>
                    <a:pt x="2617" y="2487"/>
                    <a:pt x="3918" y="2487"/>
                  </a:cubicBezTo>
                  <a:cubicBezTo>
                    <a:pt x="4531" y="2487"/>
                    <a:pt x="5142" y="2460"/>
                    <a:pt x="5746" y="2402"/>
                  </a:cubicBezTo>
                  <a:lnTo>
                    <a:pt x="5806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p80"/>
            <p:cNvSpPr/>
            <p:nvPr/>
          </p:nvSpPr>
          <p:spPr>
            <a:xfrm>
              <a:off x="445800" y="7830788"/>
              <a:ext cx="144425" cy="241850"/>
            </a:xfrm>
            <a:custGeom>
              <a:avLst/>
              <a:gdLst/>
              <a:ahLst/>
              <a:cxnLst/>
              <a:rect l="l" t="t" r="r" b="b"/>
              <a:pathLst>
                <a:path w="5777" h="9674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983"/>
                    <a:pt x="487" y="8967"/>
                    <a:pt x="639" y="9332"/>
                  </a:cubicBezTo>
                  <a:cubicBezTo>
                    <a:pt x="639" y="9332"/>
                    <a:pt x="1710" y="9674"/>
                    <a:pt x="3008" y="9674"/>
                  </a:cubicBezTo>
                  <a:cubicBezTo>
                    <a:pt x="3830" y="9674"/>
                    <a:pt x="4743" y="9537"/>
                    <a:pt x="5533" y="9089"/>
                  </a:cubicBezTo>
                  <a:lnTo>
                    <a:pt x="5776" y="305"/>
                  </a:lnTo>
                  <a:lnTo>
                    <a:pt x="5776" y="305"/>
                  </a:lnTo>
                  <a:cubicBezTo>
                    <a:pt x="5257" y="355"/>
                    <a:pt x="4729" y="377"/>
                    <a:pt x="4197" y="377"/>
                  </a:cubicBezTo>
                  <a:cubicBezTo>
                    <a:pt x="2796" y="377"/>
                    <a:pt x="1367" y="221"/>
                    <a:pt x="1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p80"/>
            <p:cNvSpPr/>
            <p:nvPr/>
          </p:nvSpPr>
          <p:spPr>
            <a:xfrm>
              <a:off x="448850" y="7861188"/>
              <a:ext cx="141125" cy="15150"/>
            </a:xfrm>
            <a:custGeom>
              <a:avLst/>
              <a:gdLst/>
              <a:ahLst/>
              <a:cxnLst/>
              <a:rect l="l" t="t" r="r" b="b"/>
              <a:pathLst>
                <a:path w="5645" h="606" extrusionOk="0">
                  <a:moveTo>
                    <a:pt x="61" y="1"/>
                  </a:moveTo>
                  <a:cubicBezTo>
                    <a:pt x="31" y="1"/>
                    <a:pt x="0" y="61"/>
                    <a:pt x="31" y="61"/>
                  </a:cubicBezTo>
                  <a:cubicBezTo>
                    <a:pt x="897" y="440"/>
                    <a:pt x="1887" y="605"/>
                    <a:pt x="2880" y="605"/>
                  </a:cubicBezTo>
                  <a:cubicBezTo>
                    <a:pt x="3802" y="605"/>
                    <a:pt x="4728" y="462"/>
                    <a:pt x="5563" y="213"/>
                  </a:cubicBezTo>
                  <a:cubicBezTo>
                    <a:pt x="5644" y="186"/>
                    <a:pt x="5629" y="87"/>
                    <a:pt x="5560" y="87"/>
                  </a:cubicBezTo>
                  <a:cubicBezTo>
                    <a:pt x="5552" y="87"/>
                    <a:pt x="5542" y="88"/>
                    <a:pt x="5533" y="92"/>
                  </a:cubicBezTo>
                  <a:cubicBezTo>
                    <a:pt x="4622" y="283"/>
                    <a:pt x="3746" y="389"/>
                    <a:pt x="2876" y="389"/>
                  </a:cubicBezTo>
                  <a:cubicBezTo>
                    <a:pt x="1945" y="389"/>
                    <a:pt x="1019" y="268"/>
                    <a:pt x="6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p80"/>
            <p:cNvSpPr/>
            <p:nvPr/>
          </p:nvSpPr>
          <p:spPr>
            <a:xfrm>
              <a:off x="452650" y="7833263"/>
              <a:ext cx="6100" cy="30150"/>
            </a:xfrm>
            <a:custGeom>
              <a:avLst/>
              <a:gdLst/>
              <a:ahLst/>
              <a:cxnLst/>
              <a:rect l="l" t="t" r="r" b="b"/>
              <a:pathLst>
                <a:path w="244" h="1206" extrusionOk="0">
                  <a:moveTo>
                    <a:pt x="133" y="1"/>
                  </a:moveTo>
                  <a:cubicBezTo>
                    <a:pt x="122" y="1"/>
                    <a:pt x="107" y="8"/>
                    <a:pt x="92" y="23"/>
                  </a:cubicBezTo>
                  <a:cubicBezTo>
                    <a:pt x="31" y="145"/>
                    <a:pt x="61" y="327"/>
                    <a:pt x="61" y="449"/>
                  </a:cubicBezTo>
                  <a:cubicBezTo>
                    <a:pt x="61" y="692"/>
                    <a:pt x="0" y="935"/>
                    <a:pt x="61" y="1148"/>
                  </a:cubicBezTo>
                  <a:cubicBezTo>
                    <a:pt x="78" y="1181"/>
                    <a:pt x="113" y="1206"/>
                    <a:pt x="146" y="1206"/>
                  </a:cubicBezTo>
                  <a:cubicBezTo>
                    <a:pt x="173" y="1206"/>
                    <a:pt x="200" y="1189"/>
                    <a:pt x="213" y="1148"/>
                  </a:cubicBezTo>
                  <a:cubicBezTo>
                    <a:pt x="244" y="935"/>
                    <a:pt x="213" y="692"/>
                    <a:pt x="213" y="449"/>
                  </a:cubicBezTo>
                  <a:cubicBezTo>
                    <a:pt x="213" y="327"/>
                    <a:pt x="213" y="145"/>
                    <a:pt x="152" y="23"/>
                  </a:cubicBezTo>
                  <a:cubicBezTo>
                    <a:pt x="152" y="8"/>
                    <a:pt x="145" y="1"/>
                    <a:pt x="13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p80"/>
            <p:cNvSpPr/>
            <p:nvPr/>
          </p:nvSpPr>
          <p:spPr>
            <a:xfrm>
              <a:off x="474675" y="7836863"/>
              <a:ext cx="4975" cy="32900"/>
            </a:xfrm>
            <a:custGeom>
              <a:avLst/>
              <a:gdLst/>
              <a:ahLst/>
              <a:cxnLst/>
              <a:rect l="l" t="t" r="r" b="b"/>
              <a:pathLst>
                <a:path w="199" h="1316" extrusionOk="0">
                  <a:moveTo>
                    <a:pt x="119" y="1"/>
                  </a:moveTo>
                  <a:cubicBezTo>
                    <a:pt x="77" y="1"/>
                    <a:pt x="31" y="31"/>
                    <a:pt x="31" y="92"/>
                  </a:cubicBezTo>
                  <a:cubicBezTo>
                    <a:pt x="1" y="457"/>
                    <a:pt x="31" y="852"/>
                    <a:pt x="31" y="1247"/>
                  </a:cubicBezTo>
                  <a:cubicBezTo>
                    <a:pt x="31" y="1293"/>
                    <a:pt x="62" y="1316"/>
                    <a:pt x="92" y="1316"/>
                  </a:cubicBezTo>
                  <a:cubicBezTo>
                    <a:pt x="123" y="1316"/>
                    <a:pt x="153" y="1293"/>
                    <a:pt x="153" y="1247"/>
                  </a:cubicBezTo>
                  <a:cubicBezTo>
                    <a:pt x="183" y="852"/>
                    <a:pt x="183" y="457"/>
                    <a:pt x="183" y="92"/>
                  </a:cubicBezTo>
                  <a:cubicBezTo>
                    <a:pt x="199" y="31"/>
                    <a:pt x="161" y="1"/>
                    <a:pt x="119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80"/>
            <p:cNvSpPr/>
            <p:nvPr/>
          </p:nvSpPr>
          <p:spPr>
            <a:xfrm>
              <a:off x="496725" y="7838388"/>
              <a:ext cx="6100" cy="33850"/>
            </a:xfrm>
            <a:custGeom>
              <a:avLst/>
              <a:gdLst/>
              <a:ahLst/>
              <a:cxnLst/>
              <a:rect l="l" t="t" r="r" b="b"/>
              <a:pathLst>
                <a:path w="244" h="1354" extrusionOk="0">
                  <a:moveTo>
                    <a:pt x="118" y="1"/>
                  </a:moveTo>
                  <a:cubicBezTo>
                    <a:pt x="84" y="1"/>
                    <a:pt x="46" y="31"/>
                    <a:pt x="31" y="92"/>
                  </a:cubicBezTo>
                  <a:cubicBezTo>
                    <a:pt x="0" y="457"/>
                    <a:pt x="31" y="913"/>
                    <a:pt x="61" y="1308"/>
                  </a:cubicBezTo>
                  <a:cubicBezTo>
                    <a:pt x="61" y="1338"/>
                    <a:pt x="92" y="1353"/>
                    <a:pt x="122" y="1353"/>
                  </a:cubicBezTo>
                  <a:cubicBezTo>
                    <a:pt x="152" y="1353"/>
                    <a:pt x="183" y="1338"/>
                    <a:pt x="183" y="1308"/>
                  </a:cubicBezTo>
                  <a:cubicBezTo>
                    <a:pt x="213" y="913"/>
                    <a:pt x="244" y="457"/>
                    <a:pt x="183" y="92"/>
                  </a:cubicBezTo>
                  <a:cubicBezTo>
                    <a:pt x="183" y="31"/>
                    <a:pt x="152" y="1"/>
                    <a:pt x="11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p80"/>
            <p:cNvSpPr/>
            <p:nvPr/>
          </p:nvSpPr>
          <p:spPr>
            <a:xfrm>
              <a:off x="520275" y="7839913"/>
              <a:ext cx="6875" cy="33800"/>
            </a:xfrm>
            <a:custGeom>
              <a:avLst/>
              <a:gdLst/>
              <a:ahLst/>
              <a:cxnLst/>
              <a:rect l="l" t="t" r="r" b="b"/>
              <a:pathLst>
                <a:path w="275" h="1352" extrusionOk="0">
                  <a:moveTo>
                    <a:pt x="153" y="1"/>
                  </a:moveTo>
                  <a:cubicBezTo>
                    <a:pt x="107" y="1"/>
                    <a:pt x="61" y="31"/>
                    <a:pt x="61" y="92"/>
                  </a:cubicBezTo>
                  <a:cubicBezTo>
                    <a:pt x="61" y="487"/>
                    <a:pt x="1" y="912"/>
                    <a:pt x="61" y="1338"/>
                  </a:cubicBezTo>
                  <a:cubicBezTo>
                    <a:pt x="61" y="1348"/>
                    <a:pt x="68" y="1351"/>
                    <a:pt x="77" y="1351"/>
                  </a:cubicBezTo>
                  <a:cubicBezTo>
                    <a:pt x="95" y="1351"/>
                    <a:pt x="122" y="1338"/>
                    <a:pt x="122" y="1338"/>
                  </a:cubicBezTo>
                  <a:cubicBezTo>
                    <a:pt x="274" y="973"/>
                    <a:pt x="244" y="487"/>
                    <a:pt x="244" y="92"/>
                  </a:cubicBezTo>
                  <a:cubicBezTo>
                    <a:pt x="244" y="31"/>
                    <a:pt x="198" y="1"/>
                    <a:pt x="15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p80"/>
            <p:cNvSpPr/>
            <p:nvPr/>
          </p:nvSpPr>
          <p:spPr>
            <a:xfrm>
              <a:off x="546125" y="7841238"/>
              <a:ext cx="6100" cy="30725"/>
            </a:xfrm>
            <a:custGeom>
              <a:avLst/>
              <a:gdLst/>
              <a:ahLst/>
              <a:cxnLst/>
              <a:rect l="l" t="t" r="r" b="b"/>
              <a:pathLst>
                <a:path w="244" h="1229" extrusionOk="0">
                  <a:moveTo>
                    <a:pt x="76" y="1"/>
                  </a:moveTo>
                  <a:cubicBezTo>
                    <a:pt x="38" y="1"/>
                    <a:pt x="0" y="24"/>
                    <a:pt x="0" y="69"/>
                  </a:cubicBezTo>
                  <a:cubicBezTo>
                    <a:pt x="0" y="434"/>
                    <a:pt x="31" y="829"/>
                    <a:pt x="61" y="1194"/>
                  </a:cubicBezTo>
                  <a:cubicBezTo>
                    <a:pt x="78" y="1211"/>
                    <a:pt x="116" y="1229"/>
                    <a:pt x="145" y="1229"/>
                  </a:cubicBezTo>
                  <a:cubicBezTo>
                    <a:pt x="166" y="1229"/>
                    <a:pt x="183" y="1219"/>
                    <a:pt x="183" y="1194"/>
                  </a:cubicBezTo>
                  <a:cubicBezTo>
                    <a:pt x="243" y="829"/>
                    <a:pt x="183" y="464"/>
                    <a:pt x="152" y="69"/>
                  </a:cubicBezTo>
                  <a:cubicBezTo>
                    <a:pt x="152" y="24"/>
                    <a:pt x="114" y="1"/>
                    <a:pt x="7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p80"/>
            <p:cNvSpPr/>
            <p:nvPr/>
          </p:nvSpPr>
          <p:spPr>
            <a:xfrm>
              <a:off x="565125" y="7840313"/>
              <a:ext cx="9125" cy="27850"/>
            </a:xfrm>
            <a:custGeom>
              <a:avLst/>
              <a:gdLst/>
              <a:ahLst/>
              <a:cxnLst/>
              <a:rect l="l" t="t" r="r" b="b"/>
              <a:pathLst>
                <a:path w="365" h="1114" extrusionOk="0">
                  <a:moveTo>
                    <a:pt x="230" y="0"/>
                  </a:moveTo>
                  <a:cubicBezTo>
                    <a:pt x="202" y="0"/>
                    <a:pt x="173" y="14"/>
                    <a:pt x="152" y="45"/>
                  </a:cubicBezTo>
                  <a:cubicBezTo>
                    <a:pt x="0" y="349"/>
                    <a:pt x="182" y="744"/>
                    <a:pt x="182" y="1079"/>
                  </a:cubicBezTo>
                  <a:cubicBezTo>
                    <a:pt x="182" y="1096"/>
                    <a:pt x="203" y="1114"/>
                    <a:pt x="226" y="1114"/>
                  </a:cubicBezTo>
                  <a:cubicBezTo>
                    <a:pt x="242" y="1114"/>
                    <a:pt x="261" y="1104"/>
                    <a:pt x="274" y="1079"/>
                  </a:cubicBezTo>
                  <a:cubicBezTo>
                    <a:pt x="365" y="775"/>
                    <a:pt x="243" y="410"/>
                    <a:pt x="334" y="106"/>
                  </a:cubicBezTo>
                  <a:cubicBezTo>
                    <a:pt x="334" y="47"/>
                    <a:pt x="283" y="0"/>
                    <a:pt x="230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p80"/>
            <p:cNvSpPr/>
            <p:nvPr/>
          </p:nvSpPr>
          <p:spPr>
            <a:xfrm>
              <a:off x="444500" y="7829113"/>
              <a:ext cx="147975" cy="14075"/>
            </a:xfrm>
            <a:custGeom>
              <a:avLst/>
              <a:gdLst/>
              <a:ahLst/>
              <a:cxnLst/>
              <a:rect l="l" t="t" r="r" b="b"/>
              <a:pathLst>
                <a:path w="5919" h="563" extrusionOk="0">
                  <a:moveTo>
                    <a:pt x="60" y="1"/>
                  </a:moveTo>
                  <a:cubicBezTo>
                    <a:pt x="16" y="1"/>
                    <a:pt x="1" y="72"/>
                    <a:pt x="53" y="98"/>
                  </a:cubicBezTo>
                  <a:cubicBezTo>
                    <a:pt x="1132" y="458"/>
                    <a:pt x="2286" y="562"/>
                    <a:pt x="3438" y="562"/>
                  </a:cubicBezTo>
                  <a:cubicBezTo>
                    <a:pt x="4234" y="562"/>
                    <a:pt x="5028" y="513"/>
                    <a:pt x="5798" y="463"/>
                  </a:cubicBezTo>
                  <a:cubicBezTo>
                    <a:pt x="5911" y="463"/>
                    <a:pt x="5919" y="278"/>
                    <a:pt x="5820" y="278"/>
                  </a:cubicBezTo>
                  <a:cubicBezTo>
                    <a:pt x="5813" y="278"/>
                    <a:pt x="5806" y="279"/>
                    <a:pt x="5798" y="281"/>
                  </a:cubicBezTo>
                  <a:cubicBezTo>
                    <a:pt x="5149" y="311"/>
                    <a:pt x="4511" y="331"/>
                    <a:pt x="3877" y="331"/>
                  </a:cubicBezTo>
                  <a:cubicBezTo>
                    <a:pt x="2610" y="331"/>
                    <a:pt x="1360" y="250"/>
                    <a:pt x="83" y="7"/>
                  </a:cubicBezTo>
                  <a:cubicBezTo>
                    <a:pt x="75" y="3"/>
                    <a:pt x="67" y="1"/>
                    <a:pt x="60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p80"/>
            <p:cNvSpPr/>
            <p:nvPr/>
          </p:nvSpPr>
          <p:spPr>
            <a:xfrm>
              <a:off x="440500" y="7703888"/>
              <a:ext cx="152750" cy="125400"/>
            </a:xfrm>
            <a:custGeom>
              <a:avLst/>
              <a:gdLst/>
              <a:ahLst/>
              <a:cxnLst/>
              <a:rect l="l" t="t" r="r" b="b"/>
              <a:pathLst>
                <a:path w="6110" h="5016" extrusionOk="0">
                  <a:moveTo>
                    <a:pt x="6110" y="1"/>
                  </a:moveTo>
                  <a:lnTo>
                    <a:pt x="0" y="122"/>
                  </a:lnTo>
                  <a:cubicBezTo>
                    <a:pt x="0" y="122"/>
                    <a:pt x="91" y="2311"/>
                    <a:pt x="213" y="5016"/>
                  </a:cubicBezTo>
                  <a:cubicBezTo>
                    <a:pt x="2249" y="4773"/>
                    <a:pt x="4164" y="3922"/>
                    <a:pt x="6018" y="2979"/>
                  </a:cubicBezTo>
                  <a:lnTo>
                    <a:pt x="611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p80"/>
            <p:cNvSpPr/>
            <p:nvPr/>
          </p:nvSpPr>
          <p:spPr>
            <a:xfrm>
              <a:off x="372850" y="8103313"/>
              <a:ext cx="212300" cy="37450"/>
            </a:xfrm>
            <a:custGeom>
              <a:avLst/>
              <a:gdLst/>
              <a:ahLst/>
              <a:cxnLst/>
              <a:rect l="l" t="t" r="r" b="b"/>
              <a:pathLst>
                <a:path w="8492" h="1498" extrusionOk="0">
                  <a:moveTo>
                    <a:pt x="6156" y="0"/>
                  </a:moveTo>
                  <a:cubicBezTo>
                    <a:pt x="3673" y="0"/>
                    <a:pt x="92" y="194"/>
                    <a:pt x="92" y="194"/>
                  </a:cubicBezTo>
                  <a:cubicBezTo>
                    <a:pt x="92" y="194"/>
                    <a:pt x="1" y="893"/>
                    <a:pt x="1095" y="1167"/>
                  </a:cubicBezTo>
                  <a:cubicBezTo>
                    <a:pt x="1852" y="1340"/>
                    <a:pt x="3101" y="1497"/>
                    <a:pt x="4371" y="1497"/>
                  </a:cubicBezTo>
                  <a:cubicBezTo>
                    <a:pt x="4887" y="1497"/>
                    <a:pt x="5406" y="1471"/>
                    <a:pt x="5898" y="1410"/>
                  </a:cubicBezTo>
                  <a:cubicBezTo>
                    <a:pt x="7600" y="1167"/>
                    <a:pt x="8360" y="984"/>
                    <a:pt x="8360" y="984"/>
                  </a:cubicBezTo>
                  <a:cubicBezTo>
                    <a:pt x="8360" y="984"/>
                    <a:pt x="8451" y="680"/>
                    <a:pt x="8481" y="225"/>
                  </a:cubicBezTo>
                  <a:cubicBezTo>
                    <a:pt x="8492" y="55"/>
                    <a:pt x="7480" y="0"/>
                    <a:pt x="615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p80"/>
            <p:cNvSpPr/>
            <p:nvPr/>
          </p:nvSpPr>
          <p:spPr>
            <a:xfrm>
              <a:off x="372100" y="8076238"/>
              <a:ext cx="79825" cy="55500"/>
            </a:xfrm>
            <a:custGeom>
              <a:avLst/>
              <a:gdLst/>
              <a:ahLst/>
              <a:cxnLst/>
              <a:rect l="l" t="t" r="r" b="b"/>
              <a:pathLst>
                <a:path w="3193" h="2220" extrusionOk="0">
                  <a:moveTo>
                    <a:pt x="2007" y="1"/>
                  </a:moveTo>
                  <a:cubicBezTo>
                    <a:pt x="1156" y="304"/>
                    <a:pt x="244" y="760"/>
                    <a:pt x="122" y="1277"/>
                  </a:cubicBezTo>
                  <a:cubicBezTo>
                    <a:pt x="1" y="1794"/>
                    <a:pt x="1429" y="2128"/>
                    <a:pt x="3192" y="2219"/>
                  </a:cubicBezTo>
                  <a:cubicBezTo>
                    <a:pt x="2979" y="1429"/>
                    <a:pt x="2584" y="669"/>
                    <a:pt x="2007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p80"/>
            <p:cNvSpPr/>
            <p:nvPr/>
          </p:nvSpPr>
          <p:spPr>
            <a:xfrm>
              <a:off x="422250" y="8058013"/>
              <a:ext cx="167975" cy="74375"/>
            </a:xfrm>
            <a:custGeom>
              <a:avLst/>
              <a:gdLst/>
              <a:ahLst/>
              <a:cxnLst/>
              <a:rect l="l" t="t" r="r" b="b"/>
              <a:pathLst>
                <a:path w="6719" h="2975" extrusionOk="0">
                  <a:moveTo>
                    <a:pt x="6445" y="0"/>
                  </a:moveTo>
                  <a:cubicBezTo>
                    <a:pt x="6445" y="0"/>
                    <a:pt x="5268" y="539"/>
                    <a:pt x="3573" y="539"/>
                  </a:cubicBezTo>
                  <a:cubicBezTo>
                    <a:pt x="2957" y="539"/>
                    <a:pt x="2272" y="468"/>
                    <a:pt x="1551" y="274"/>
                  </a:cubicBezTo>
                  <a:cubicBezTo>
                    <a:pt x="1551" y="274"/>
                    <a:pt x="791" y="426"/>
                    <a:pt x="1" y="730"/>
                  </a:cubicBezTo>
                  <a:cubicBezTo>
                    <a:pt x="578" y="1398"/>
                    <a:pt x="973" y="2158"/>
                    <a:pt x="1186" y="2948"/>
                  </a:cubicBezTo>
                  <a:cubicBezTo>
                    <a:pt x="1522" y="2966"/>
                    <a:pt x="1871" y="2974"/>
                    <a:pt x="2225" y="2974"/>
                  </a:cubicBezTo>
                  <a:cubicBezTo>
                    <a:pt x="3759" y="2974"/>
                    <a:pt x="5383" y="2814"/>
                    <a:pt x="6445" y="2492"/>
                  </a:cubicBezTo>
                  <a:cubicBezTo>
                    <a:pt x="6445" y="2492"/>
                    <a:pt x="6718" y="1033"/>
                    <a:pt x="644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p80"/>
            <p:cNvSpPr/>
            <p:nvPr/>
          </p:nvSpPr>
          <p:spPr>
            <a:xfrm>
              <a:off x="415950" y="8029113"/>
              <a:ext cx="42750" cy="46950"/>
            </a:xfrm>
            <a:custGeom>
              <a:avLst/>
              <a:gdLst/>
              <a:ahLst/>
              <a:cxnLst/>
              <a:rect l="l" t="t" r="r" b="b"/>
              <a:pathLst>
                <a:path w="1710" h="1878" extrusionOk="0">
                  <a:moveTo>
                    <a:pt x="1062" y="183"/>
                  </a:moveTo>
                  <a:cubicBezTo>
                    <a:pt x="1089" y="183"/>
                    <a:pt x="1123" y="193"/>
                    <a:pt x="1165" y="214"/>
                  </a:cubicBezTo>
                  <a:cubicBezTo>
                    <a:pt x="1377" y="335"/>
                    <a:pt x="1347" y="852"/>
                    <a:pt x="1377" y="1034"/>
                  </a:cubicBezTo>
                  <a:cubicBezTo>
                    <a:pt x="1377" y="1156"/>
                    <a:pt x="1377" y="1277"/>
                    <a:pt x="1373" y="1399"/>
                  </a:cubicBezTo>
                  <a:lnTo>
                    <a:pt x="1373" y="1399"/>
                  </a:lnTo>
                  <a:cubicBezTo>
                    <a:pt x="1301" y="1283"/>
                    <a:pt x="1229" y="1163"/>
                    <a:pt x="1165" y="1034"/>
                  </a:cubicBezTo>
                  <a:cubicBezTo>
                    <a:pt x="1137" y="980"/>
                    <a:pt x="813" y="183"/>
                    <a:pt x="1062" y="183"/>
                  </a:cubicBezTo>
                  <a:close/>
                  <a:moveTo>
                    <a:pt x="573" y="909"/>
                  </a:moveTo>
                  <a:cubicBezTo>
                    <a:pt x="587" y="909"/>
                    <a:pt x="601" y="910"/>
                    <a:pt x="617" y="913"/>
                  </a:cubicBezTo>
                  <a:cubicBezTo>
                    <a:pt x="739" y="943"/>
                    <a:pt x="861" y="1095"/>
                    <a:pt x="921" y="1156"/>
                  </a:cubicBezTo>
                  <a:cubicBezTo>
                    <a:pt x="1007" y="1241"/>
                    <a:pt x="1085" y="1340"/>
                    <a:pt x="1158" y="1446"/>
                  </a:cubicBezTo>
                  <a:lnTo>
                    <a:pt x="1158" y="1446"/>
                  </a:lnTo>
                  <a:cubicBezTo>
                    <a:pt x="1199" y="1520"/>
                    <a:pt x="1239" y="1588"/>
                    <a:pt x="1273" y="1647"/>
                  </a:cubicBezTo>
                  <a:lnTo>
                    <a:pt x="1273" y="1647"/>
                  </a:lnTo>
                  <a:cubicBezTo>
                    <a:pt x="962" y="1566"/>
                    <a:pt x="636" y="1454"/>
                    <a:pt x="465" y="1186"/>
                  </a:cubicBezTo>
                  <a:cubicBezTo>
                    <a:pt x="382" y="1048"/>
                    <a:pt x="426" y="909"/>
                    <a:pt x="573" y="909"/>
                  </a:cubicBezTo>
                  <a:close/>
                  <a:moveTo>
                    <a:pt x="1094" y="1"/>
                  </a:moveTo>
                  <a:cubicBezTo>
                    <a:pt x="1087" y="1"/>
                    <a:pt x="1080" y="1"/>
                    <a:pt x="1073" y="1"/>
                  </a:cubicBezTo>
                  <a:cubicBezTo>
                    <a:pt x="645" y="33"/>
                    <a:pt x="705" y="453"/>
                    <a:pt x="882" y="886"/>
                  </a:cubicBezTo>
                  <a:lnTo>
                    <a:pt x="882" y="886"/>
                  </a:lnTo>
                  <a:cubicBezTo>
                    <a:pt x="836" y="852"/>
                    <a:pt x="789" y="820"/>
                    <a:pt x="739" y="791"/>
                  </a:cubicBezTo>
                  <a:cubicBezTo>
                    <a:pt x="684" y="750"/>
                    <a:pt x="593" y="722"/>
                    <a:pt x="504" y="722"/>
                  </a:cubicBezTo>
                  <a:cubicBezTo>
                    <a:pt x="394" y="722"/>
                    <a:pt x="286" y="765"/>
                    <a:pt x="253" y="882"/>
                  </a:cubicBezTo>
                  <a:cubicBezTo>
                    <a:pt x="1" y="1470"/>
                    <a:pt x="884" y="1749"/>
                    <a:pt x="1357" y="1813"/>
                  </a:cubicBezTo>
                  <a:lnTo>
                    <a:pt x="1357" y="1813"/>
                  </a:lnTo>
                  <a:cubicBezTo>
                    <a:pt x="1377" y="1856"/>
                    <a:pt x="1423" y="1878"/>
                    <a:pt x="1468" y="1878"/>
                  </a:cubicBezTo>
                  <a:cubicBezTo>
                    <a:pt x="1529" y="1878"/>
                    <a:pt x="1590" y="1840"/>
                    <a:pt x="1590" y="1764"/>
                  </a:cubicBezTo>
                  <a:cubicBezTo>
                    <a:pt x="1590" y="1373"/>
                    <a:pt x="1709" y="1"/>
                    <a:pt x="109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p80"/>
            <p:cNvSpPr/>
            <p:nvPr/>
          </p:nvSpPr>
          <p:spPr>
            <a:xfrm>
              <a:off x="703425" y="7753288"/>
              <a:ext cx="147425" cy="88650"/>
            </a:xfrm>
            <a:custGeom>
              <a:avLst/>
              <a:gdLst/>
              <a:ahLst/>
              <a:cxnLst/>
              <a:rect l="l" t="t" r="r" b="b"/>
              <a:pathLst>
                <a:path w="5897" h="3546" extrusionOk="0">
                  <a:moveTo>
                    <a:pt x="5441" y="0"/>
                  </a:moveTo>
                  <a:cubicBezTo>
                    <a:pt x="3830" y="1247"/>
                    <a:pt x="1976" y="2280"/>
                    <a:pt x="0" y="2918"/>
                  </a:cubicBezTo>
                  <a:lnTo>
                    <a:pt x="122" y="3466"/>
                  </a:lnTo>
                  <a:cubicBezTo>
                    <a:pt x="709" y="3521"/>
                    <a:pt x="1298" y="3545"/>
                    <a:pt x="1886" y="3545"/>
                  </a:cubicBezTo>
                  <a:cubicBezTo>
                    <a:pt x="3248" y="3545"/>
                    <a:pt x="4602" y="3413"/>
                    <a:pt x="5897" y="3222"/>
                  </a:cubicBezTo>
                  <a:cubicBezTo>
                    <a:pt x="5897" y="3162"/>
                    <a:pt x="5866" y="3131"/>
                    <a:pt x="5866" y="3070"/>
                  </a:cubicBezTo>
                  <a:cubicBezTo>
                    <a:pt x="5714" y="1915"/>
                    <a:pt x="5562" y="851"/>
                    <a:pt x="544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p80"/>
            <p:cNvSpPr/>
            <p:nvPr/>
          </p:nvSpPr>
          <p:spPr>
            <a:xfrm>
              <a:off x="677575" y="7707688"/>
              <a:ext cx="161875" cy="118575"/>
            </a:xfrm>
            <a:custGeom>
              <a:avLst/>
              <a:gdLst/>
              <a:ahLst/>
              <a:cxnLst/>
              <a:rect l="l" t="t" r="r" b="b"/>
              <a:pathLst>
                <a:path w="6475" h="4743" extrusionOk="0">
                  <a:moveTo>
                    <a:pt x="1" y="1"/>
                  </a:moveTo>
                  <a:lnTo>
                    <a:pt x="639" y="2919"/>
                  </a:lnTo>
                  <a:lnTo>
                    <a:pt x="1034" y="4742"/>
                  </a:lnTo>
                  <a:cubicBezTo>
                    <a:pt x="3010" y="4074"/>
                    <a:pt x="4894" y="3071"/>
                    <a:pt x="6475" y="1824"/>
                  </a:cubicBezTo>
                  <a:cubicBezTo>
                    <a:pt x="6323" y="761"/>
                    <a:pt x="6232" y="92"/>
                    <a:pt x="6232" y="9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p80"/>
            <p:cNvSpPr/>
            <p:nvPr/>
          </p:nvSpPr>
          <p:spPr>
            <a:xfrm>
              <a:off x="705700" y="7832313"/>
              <a:ext cx="174025" cy="238475"/>
            </a:xfrm>
            <a:custGeom>
              <a:avLst/>
              <a:gdLst/>
              <a:ahLst/>
              <a:cxnLst/>
              <a:rect l="l" t="t" r="r" b="b"/>
              <a:pathLst>
                <a:path w="6961" h="9539" extrusionOk="0">
                  <a:moveTo>
                    <a:pt x="5806" y="1"/>
                  </a:moveTo>
                  <a:cubicBezTo>
                    <a:pt x="4440" y="221"/>
                    <a:pt x="3026" y="377"/>
                    <a:pt x="1611" y="377"/>
                  </a:cubicBezTo>
                  <a:cubicBezTo>
                    <a:pt x="1073" y="377"/>
                    <a:pt x="536" y="355"/>
                    <a:pt x="0" y="305"/>
                  </a:cubicBezTo>
                  <a:lnTo>
                    <a:pt x="0" y="305"/>
                  </a:lnTo>
                  <a:lnTo>
                    <a:pt x="1854" y="8967"/>
                  </a:lnTo>
                  <a:cubicBezTo>
                    <a:pt x="2742" y="9405"/>
                    <a:pt x="3699" y="9539"/>
                    <a:pt x="4537" y="9539"/>
                  </a:cubicBezTo>
                  <a:cubicBezTo>
                    <a:pt x="5850" y="9539"/>
                    <a:pt x="6870" y="9210"/>
                    <a:pt x="6870" y="9210"/>
                  </a:cubicBezTo>
                  <a:cubicBezTo>
                    <a:pt x="6961" y="8815"/>
                    <a:pt x="6323" y="3922"/>
                    <a:pt x="5806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7" name="Google Shape;3797;p80"/>
            <p:cNvSpPr/>
            <p:nvPr/>
          </p:nvSpPr>
          <p:spPr>
            <a:xfrm>
              <a:off x="711150" y="7861938"/>
              <a:ext cx="142750" cy="15225"/>
            </a:xfrm>
            <a:custGeom>
              <a:avLst/>
              <a:gdLst/>
              <a:ahLst/>
              <a:cxnLst/>
              <a:rect l="l" t="t" r="r" b="b"/>
              <a:pathLst>
                <a:path w="5710" h="609" extrusionOk="0">
                  <a:moveTo>
                    <a:pt x="5618" y="1"/>
                  </a:moveTo>
                  <a:cubicBezTo>
                    <a:pt x="4691" y="275"/>
                    <a:pt x="3787" y="389"/>
                    <a:pt x="2879" y="389"/>
                  </a:cubicBezTo>
                  <a:cubicBezTo>
                    <a:pt x="1971" y="389"/>
                    <a:pt x="1059" y="275"/>
                    <a:pt x="117" y="92"/>
                  </a:cubicBezTo>
                  <a:cubicBezTo>
                    <a:pt x="108" y="89"/>
                    <a:pt x="101" y="88"/>
                    <a:pt x="93" y="88"/>
                  </a:cubicBezTo>
                  <a:cubicBezTo>
                    <a:pt x="21" y="88"/>
                    <a:pt x="1" y="214"/>
                    <a:pt x="56" y="214"/>
                  </a:cubicBezTo>
                  <a:cubicBezTo>
                    <a:pt x="922" y="457"/>
                    <a:pt x="1902" y="609"/>
                    <a:pt x="2875" y="609"/>
                  </a:cubicBezTo>
                  <a:cubicBezTo>
                    <a:pt x="3848" y="609"/>
                    <a:pt x="4813" y="457"/>
                    <a:pt x="5649" y="92"/>
                  </a:cubicBezTo>
                  <a:cubicBezTo>
                    <a:pt x="5709" y="62"/>
                    <a:pt x="5679" y="1"/>
                    <a:pt x="561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8" name="Google Shape;3798;p80"/>
            <p:cNvSpPr/>
            <p:nvPr/>
          </p:nvSpPr>
          <p:spPr>
            <a:xfrm>
              <a:off x="839425" y="7834788"/>
              <a:ext cx="9150" cy="29775"/>
            </a:xfrm>
            <a:custGeom>
              <a:avLst/>
              <a:gdLst/>
              <a:ahLst/>
              <a:cxnLst/>
              <a:rect l="l" t="t" r="r" b="b"/>
              <a:pathLst>
                <a:path w="366" h="1191" extrusionOk="0">
                  <a:moveTo>
                    <a:pt x="62" y="0"/>
                  </a:moveTo>
                  <a:cubicBezTo>
                    <a:pt x="46" y="0"/>
                    <a:pt x="31" y="8"/>
                    <a:pt x="31" y="23"/>
                  </a:cubicBezTo>
                  <a:cubicBezTo>
                    <a:pt x="1" y="145"/>
                    <a:pt x="62" y="297"/>
                    <a:pt x="62" y="418"/>
                  </a:cubicBezTo>
                  <a:cubicBezTo>
                    <a:pt x="92" y="631"/>
                    <a:pt x="122" y="905"/>
                    <a:pt x="183" y="1148"/>
                  </a:cubicBezTo>
                  <a:cubicBezTo>
                    <a:pt x="197" y="1175"/>
                    <a:pt x="229" y="1190"/>
                    <a:pt x="260" y="1190"/>
                  </a:cubicBezTo>
                  <a:cubicBezTo>
                    <a:pt x="298" y="1190"/>
                    <a:pt x="335" y="1168"/>
                    <a:pt x="335" y="1117"/>
                  </a:cubicBezTo>
                  <a:cubicBezTo>
                    <a:pt x="366" y="905"/>
                    <a:pt x="274" y="631"/>
                    <a:pt x="214" y="418"/>
                  </a:cubicBezTo>
                  <a:cubicBezTo>
                    <a:pt x="183" y="297"/>
                    <a:pt x="183" y="114"/>
                    <a:pt x="92" y="23"/>
                  </a:cubicBezTo>
                  <a:cubicBezTo>
                    <a:pt x="92" y="8"/>
                    <a:pt x="77" y="0"/>
                    <a:pt x="6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9" name="Google Shape;3799;p80"/>
            <p:cNvSpPr/>
            <p:nvPr/>
          </p:nvSpPr>
          <p:spPr>
            <a:xfrm>
              <a:off x="817725" y="7837988"/>
              <a:ext cx="9575" cy="32425"/>
            </a:xfrm>
            <a:custGeom>
              <a:avLst/>
              <a:gdLst/>
              <a:ahLst/>
              <a:cxnLst/>
              <a:rect l="l" t="t" r="r" b="b"/>
              <a:pathLst>
                <a:path w="383" h="1297" extrusionOk="0">
                  <a:moveTo>
                    <a:pt x="103" y="0"/>
                  </a:moveTo>
                  <a:cubicBezTo>
                    <a:pt x="51" y="0"/>
                    <a:pt x="1" y="40"/>
                    <a:pt x="18" y="108"/>
                  </a:cubicBezTo>
                  <a:cubicBezTo>
                    <a:pt x="109" y="473"/>
                    <a:pt x="170" y="868"/>
                    <a:pt x="261" y="1263"/>
                  </a:cubicBezTo>
                  <a:cubicBezTo>
                    <a:pt x="273" y="1286"/>
                    <a:pt x="293" y="1296"/>
                    <a:pt x="314" y="1296"/>
                  </a:cubicBezTo>
                  <a:cubicBezTo>
                    <a:pt x="348" y="1296"/>
                    <a:pt x="383" y="1270"/>
                    <a:pt x="383" y="1233"/>
                  </a:cubicBezTo>
                  <a:cubicBezTo>
                    <a:pt x="322" y="837"/>
                    <a:pt x="261" y="442"/>
                    <a:pt x="200" y="78"/>
                  </a:cubicBezTo>
                  <a:cubicBezTo>
                    <a:pt x="187" y="24"/>
                    <a:pt x="144" y="0"/>
                    <a:pt x="10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p80"/>
            <p:cNvSpPr/>
            <p:nvPr/>
          </p:nvSpPr>
          <p:spPr>
            <a:xfrm>
              <a:off x="796125" y="7839988"/>
              <a:ext cx="9150" cy="33000"/>
            </a:xfrm>
            <a:custGeom>
              <a:avLst/>
              <a:gdLst/>
              <a:ahLst/>
              <a:cxnLst/>
              <a:rect l="l" t="t" r="r" b="b"/>
              <a:pathLst>
                <a:path w="366" h="1320" extrusionOk="0">
                  <a:moveTo>
                    <a:pt x="75" y="1"/>
                  </a:moveTo>
                  <a:cubicBezTo>
                    <a:pt x="37" y="1"/>
                    <a:pt x="0" y="25"/>
                    <a:pt x="0" y="58"/>
                  </a:cubicBezTo>
                  <a:cubicBezTo>
                    <a:pt x="31" y="484"/>
                    <a:pt x="122" y="909"/>
                    <a:pt x="243" y="1274"/>
                  </a:cubicBezTo>
                  <a:cubicBezTo>
                    <a:pt x="243" y="1305"/>
                    <a:pt x="274" y="1320"/>
                    <a:pt x="304" y="1320"/>
                  </a:cubicBezTo>
                  <a:cubicBezTo>
                    <a:pt x="335" y="1320"/>
                    <a:pt x="365" y="1305"/>
                    <a:pt x="365" y="1274"/>
                  </a:cubicBezTo>
                  <a:cubicBezTo>
                    <a:pt x="304" y="879"/>
                    <a:pt x="243" y="423"/>
                    <a:pt x="152" y="58"/>
                  </a:cubicBezTo>
                  <a:cubicBezTo>
                    <a:pt x="139" y="17"/>
                    <a:pt x="106" y="1"/>
                    <a:pt x="7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p80"/>
            <p:cNvSpPr/>
            <p:nvPr/>
          </p:nvSpPr>
          <p:spPr>
            <a:xfrm>
              <a:off x="770600" y="7841088"/>
              <a:ext cx="11100" cy="33550"/>
            </a:xfrm>
            <a:custGeom>
              <a:avLst/>
              <a:gdLst/>
              <a:ahLst/>
              <a:cxnLst/>
              <a:rect l="l" t="t" r="r" b="b"/>
              <a:pathLst>
                <a:path w="444" h="1342" extrusionOk="0">
                  <a:moveTo>
                    <a:pt x="123" y="0"/>
                  </a:moveTo>
                  <a:cubicBezTo>
                    <a:pt x="65" y="0"/>
                    <a:pt x="1" y="47"/>
                    <a:pt x="18" y="136"/>
                  </a:cubicBezTo>
                  <a:cubicBezTo>
                    <a:pt x="79" y="501"/>
                    <a:pt x="140" y="987"/>
                    <a:pt x="353" y="1321"/>
                  </a:cubicBezTo>
                  <a:cubicBezTo>
                    <a:pt x="365" y="1334"/>
                    <a:pt x="383" y="1341"/>
                    <a:pt x="400" y="1341"/>
                  </a:cubicBezTo>
                  <a:cubicBezTo>
                    <a:pt x="423" y="1341"/>
                    <a:pt x="444" y="1327"/>
                    <a:pt x="444" y="1291"/>
                  </a:cubicBezTo>
                  <a:cubicBezTo>
                    <a:pt x="413" y="896"/>
                    <a:pt x="261" y="470"/>
                    <a:pt x="201" y="75"/>
                  </a:cubicBezTo>
                  <a:cubicBezTo>
                    <a:pt x="201" y="24"/>
                    <a:pt x="164" y="0"/>
                    <a:pt x="12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2" name="Google Shape;3802;p80"/>
            <p:cNvSpPr/>
            <p:nvPr/>
          </p:nvSpPr>
          <p:spPr>
            <a:xfrm>
              <a:off x="747025" y="7842763"/>
              <a:ext cx="7325" cy="30225"/>
            </a:xfrm>
            <a:custGeom>
              <a:avLst/>
              <a:gdLst/>
              <a:ahLst/>
              <a:cxnLst/>
              <a:rect l="l" t="t" r="r" b="b"/>
              <a:pathLst>
                <a:path w="293" h="1209" extrusionOk="0">
                  <a:moveTo>
                    <a:pt x="96" y="1"/>
                  </a:moveTo>
                  <a:cubicBezTo>
                    <a:pt x="48" y="1"/>
                    <a:pt x="1" y="45"/>
                    <a:pt x="19" y="99"/>
                  </a:cubicBezTo>
                  <a:cubicBezTo>
                    <a:pt x="49" y="464"/>
                    <a:pt x="80" y="829"/>
                    <a:pt x="201" y="1163"/>
                  </a:cubicBezTo>
                  <a:cubicBezTo>
                    <a:pt x="201" y="1194"/>
                    <a:pt x="224" y="1209"/>
                    <a:pt x="247" y="1209"/>
                  </a:cubicBezTo>
                  <a:cubicBezTo>
                    <a:pt x="270" y="1209"/>
                    <a:pt x="293" y="1194"/>
                    <a:pt x="293" y="1163"/>
                  </a:cubicBezTo>
                  <a:cubicBezTo>
                    <a:pt x="262" y="798"/>
                    <a:pt x="232" y="403"/>
                    <a:pt x="171" y="69"/>
                  </a:cubicBezTo>
                  <a:cubicBezTo>
                    <a:pt x="159" y="20"/>
                    <a:pt x="127" y="1"/>
                    <a:pt x="9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3" name="Google Shape;3803;p80"/>
            <p:cNvSpPr/>
            <p:nvPr/>
          </p:nvSpPr>
          <p:spPr>
            <a:xfrm>
              <a:off x="722850" y="7841238"/>
              <a:ext cx="9475" cy="27900"/>
            </a:xfrm>
            <a:custGeom>
              <a:avLst/>
              <a:gdLst/>
              <a:ahLst/>
              <a:cxnLst/>
              <a:rect l="l" t="t" r="r" b="b"/>
              <a:pathLst>
                <a:path w="379" h="1116" extrusionOk="0">
                  <a:moveTo>
                    <a:pt x="126" y="1"/>
                  </a:moveTo>
                  <a:cubicBezTo>
                    <a:pt x="64" y="1"/>
                    <a:pt x="1" y="65"/>
                    <a:pt x="44" y="130"/>
                  </a:cubicBezTo>
                  <a:cubicBezTo>
                    <a:pt x="196" y="434"/>
                    <a:pt x="135" y="799"/>
                    <a:pt x="287" y="1103"/>
                  </a:cubicBezTo>
                  <a:cubicBezTo>
                    <a:pt x="296" y="1111"/>
                    <a:pt x="307" y="1115"/>
                    <a:pt x="318" y="1115"/>
                  </a:cubicBezTo>
                  <a:cubicBezTo>
                    <a:pt x="345" y="1115"/>
                    <a:pt x="369" y="1094"/>
                    <a:pt x="348" y="1072"/>
                  </a:cubicBezTo>
                  <a:cubicBezTo>
                    <a:pt x="287" y="738"/>
                    <a:pt x="378" y="343"/>
                    <a:pt x="196" y="39"/>
                  </a:cubicBezTo>
                  <a:cubicBezTo>
                    <a:pt x="178" y="12"/>
                    <a:pt x="152" y="1"/>
                    <a:pt x="12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p80"/>
            <p:cNvSpPr/>
            <p:nvPr/>
          </p:nvSpPr>
          <p:spPr>
            <a:xfrm>
              <a:off x="703425" y="7830638"/>
              <a:ext cx="148750" cy="14050"/>
            </a:xfrm>
            <a:custGeom>
              <a:avLst/>
              <a:gdLst/>
              <a:ahLst/>
              <a:cxnLst/>
              <a:rect l="l" t="t" r="r" b="b"/>
              <a:pathLst>
                <a:path w="5950" h="562" extrusionOk="0">
                  <a:moveTo>
                    <a:pt x="5890" y="1"/>
                  </a:moveTo>
                  <a:cubicBezTo>
                    <a:pt x="5883" y="1"/>
                    <a:pt x="5875" y="3"/>
                    <a:pt x="5866" y="7"/>
                  </a:cubicBezTo>
                  <a:cubicBezTo>
                    <a:pt x="4652" y="238"/>
                    <a:pt x="3451" y="323"/>
                    <a:pt x="2238" y="323"/>
                  </a:cubicBezTo>
                  <a:cubicBezTo>
                    <a:pt x="1538" y="323"/>
                    <a:pt x="834" y="294"/>
                    <a:pt x="122" y="250"/>
                  </a:cubicBezTo>
                  <a:cubicBezTo>
                    <a:pt x="0" y="250"/>
                    <a:pt x="0" y="432"/>
                    <a:pt x="122" y="463"/>
                  </a:cubicBezTo>
                  <a:cubicBezTo>
                    <a:pt x="891" y="512"/>
                    <a:pt x="1691" y="562"/>
                    <a:pt x="2492" y="562"/>
                  </a:cubicBezTo>
                  <a:cubicBezTo>
                    <a:pt x="3653" y="562"/>
                    <a:pt x="4818" y="458"/>
                    <a:pt x="5897" y="98"/>
                  </a:cubicBezTo>
                  <a:cubicBezTo>
                    <a:pt x="5949" y="72"/>
                    <a:pt x="5934" y="1"/>
                    <a:pt x="5890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p80"/>
            <p:cNvSpPr/>
            <p:nvPr/>
          </p:nvSpPr>
          <p:spPr>
            <a:xfrm>
              <a:off x="759400" y="8100813"/>
              <a:ext cx="219125" cy="36475"/>
            </a:xfrm>
            <a:custGeom>
              <a:avLst/>
              <a:gdLst/>
              <a:ahLst/>
              <a:cxnLst/>
              <a:rect l="l" t="t" r="r" b="b"/>
              <a:pathLst>
                <a:path w="8765" h="1459" extrusionOk="0">
                  <a:moveTo>
                    <a:pt x="2193" y="0"/>
                  </a:moveTo>
                  <a:cubicBezTo>
                    <a:pt x="932" y="0"/>
                    <a:pt x="0" y="51"/>
                    <a:pt x="41" y="203"/>
                  </a:cubicBezTo>
                  <a:cubicBezTo>
                    <a:pt x="162" y="659"/>
                    <a:pt x="314" y="963"/>
                    <a:pt x="314" y="963"/>
                  </a:cubicBezTo>
                  <a:cubicBezTo>
                    <a:pt x="314" y="963"/>
                    <a:pt x="1135" y="1145"/>
                    <a:pt x="2898" y="1358"/>
                  </a:cubicBezTo>
                  <a:cubicBezTo>
                    <a:pt x="3414" y="1429"/>
                    <a:pt x="3951" y="1459"/>
                    <a:pt x="4480" y="1459"/>
                  </a:cubicBezTo>
                  <a:cubicBezTo>
                    <a:pt x="5755" y="1459"/>
                    <a:pt x="6979" y="1287"/>
                    <a:pt x="7731" y="1115"/>
                  </a:cubicBezTo>
                  <a:cubicBezTo>
                    <a:pt x="8764" y="872"/>
                    <a:pt x="8552" y="203"/>
                    <a:pt x="8552" y="203"/>
                  </a:cubicBezTo>
                  <a:cubicBezTo>
                    <a:pt x="8552" y="203"/>
                    <a:pt x="4715" y="0"/>
                    <a:pt x="219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6" name="Google Shape;3806;p80"/>
            <p:cNvSpPr/>
            <p:nvPr/>
          </p:nvSpPr>
          <p:spPr>
            <a:xfrm>
              <a:off x="899475" y="8073188"/>
              <a:ext cx="79050" cy="55500"/>
            </a:xfrm>
            <a:custGeom>
              <a:avLst/>
              <a:gdLst/>
              <a:ahLst/>
              <a:cxnLst/>
              <a:rect l="l" t="t" r="r" b="b"/>
              <a:pathLst>
                <a:path w="3162" h="2220" extrusionOk="0">
                  <a:moveTo>
                    <a:pt x="790" y="1"/>
                  </a:moveTo>
                  <a:cubicBezTo>
                    <a:pt x="334" y="670"/>
                    <a:pt x="91" y="1430"/>
                    <a:pt x="0" y="2220"/>
                  </a:cubicBezTo>
                  <a:cubicBezTo>
                    <a:pt x="1793" y="2129"/>
                    <a:pt x="3161" y="1794"/>
                    <a:pt x="2949" y="1308"/>
                  </a:cubicBezTo>
                  <a:cubicBezTo>
                    <a:pt x="2736" y="761"/>
                    <a:pt x="1733" y="305"/>
                    <a:pt x="790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7" name="Google Shape;3807;p80"/>
            <p:cNvSpPr/>
            <p:nvPr/>
          </p:nvSpPr>
          <p:spPr>
            <a:xfrm>
              <a:off x="750525" y="8056488"/>
              <a:ext cx="168725" cy="72850"/>
            </a:xfrm>
            <a:custGeom>
              <a:avLst/>
              <a:gdLst/>
              <a:ahLst/>
              <a:cxnLst/>
              <a:rect l="l" t="t" r="r" b="b"/>
              <a:pathLst>
                <a:path w="6749" h="2914" extrusionOk="0">
                  <a:moveTo>
                    <a:pt x="92" y="0"/>
                  </a:moveTo>
                  <a:cubicBezTo>
                    <a:pt x="1" y="1003"/>
                    <a:pt x="548" y="2432"/>
                    <a:pt x="548" y="2432"/>
                  </a:cubicBezTo>
                  <a:cubicBezTo>
                    <a:pt x="1684" y="2753"/>
                    <a:pt x="3362" y="2913"/>
                    <a:pt x="4913" y="2913"/>
                  </a:cubicBezTo>
                  <a:cubicBezTo>
                    <a:pt x="5271" y="2913"/>
                    <a:pt x="5622" y="2905"/>
                    <a:pt x="5958" y="2888"/>
                  </a:cubicBezTo>
                  <a:cubicBezTo>
                    <a:pt x="6049" y="2098"/>
                    <a:pt x="6292" y="1338"/>
                    <a:pt x="6748" y="669"/>
                  </a:cubicBezTo>
                  <a:cubicBezTo>
                    <a:pt x="5897" y="395"/>
                    <a:pt x="5107" y="243"/>
                    <a:pt x="5107" y="243"/>
                  </a:cubicBezTo>
                  <a:cubicBezTo>
                    <a:pt x="4394" y="442"/>
                    <a:pt x="3697" y="515"/>
                    <a:pt x="3060" y="515"/>
                  </a:cubicBezTo>
                  <a:cubicBezTo>
                    <a:pt x="1362" y="515"/>
                    <a:pt x="92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p80"/>
            <p:cNvSpPr/>
            <p:nvPr/>
          </p:nvSpPr>
          <p:spPr>
            <a:xfrm>
              <a:off x="873825" y="8027588"/>
              <a:ext cx="50700" cy="46200"/>
            </a:xfrm>
            <a:custGeom>
              <a:avLst/>
              <a:gdLst/>
              <a:ahLst/>
              <a:cxnLst/>
              <a:rect l="l" t="t" r="r" b="b"/>
              <a:pathLst>
                <a:path w="2028" h="1848" extrusionOk="0">
                  <a:moveTo>
                    <a:pt x="725" y="183"/>
                  </a:moveTo>
                  <a:cubicBezTo>
                    <a:pt x="955" y="183"/>
                    <a:pt x="780" y="950"/>
                    <a:pt x="753" y="1004"/>
                  </a:cubicBezTo>
                  <a:cubicBezTo>
                    <a:pt x="704" y="1135"/>
                    <a:pt x="655" y="1257"/>
                    <a:pt x="606" y="1375"/>
                  </a:cubicBezTo>
                  <a:lnTo>
                    <a:pt x="606" y="1375"/>
                  </a:lnTo>
                  <a:cubicBezTo>
                    <a:pt x="578" y="1251"/>
                    <a:pt x="555" y="1128"/>
                    <a:pt x="540" y="1004"/>
                  </a:cubicBezTo>
                  <a:cubicBezTo>
                    <a:pt x="540" y="822"/>
                    <a:pt x="418" y="336"/>
                    <a:pt x="631" y="214"/>
                  </a:cubicBezTo>
                  <a:cubicBezTo>
                    <a:pt x="668" y="192"/>
                    <a:pt x="699" y="183"/>
                    <a:pt x="725" y="183"/>
                  </a:cubicBezTo>
                  <a:close/>
                  <a:moveTo>
                    <a:pt x="1360" y="901"/>
                  </a:moveTo>
                  <a:cubicBezTo>
                    <a:pt x="1481" y="901"/>
                    <a:pt x="1561" y="1051"/>
                    <a:pt x="1482" y="1156"/>
                  </a:cubicBezTo>
                  <a:cubicBezTo>
                    <a:pt x="1356" y="1434"/>
                    <a:pt x="1041" y="1544"/>
                    <a:pt x="729" y="1626"/>
                  </a:cubicBezTo>
                  <a:lnTo>
                    <a:pt x="729" y="1626"/>
                  </a:lnTo>
                  <a:cubicBezTo>
                    <a:pt x="739" y="1603"/>
                    <a:pt x="750" y="1578"/>
                    <a:pt x="762" y="1552"/>
                  </a:cubicBezTo>
                  <a:lnTo>
                    <a:pt x="762" y="1552"/>
                  </a:lnTo>
                  <a:cubicBezTo>
                    <a:pt x="837" y="1410"/>
                    <a:pt x="925" y="1268"/>
                    <a:pt x="1026" y="1126"/>
                  </a:cubicBezTo>
                  <a:cubicBezTo>
                    <a:pt x="1087" y="1065"/>
                    <a:pt x="1178" y="943"/>
                    <a:pt x="1300" y="913"/>
                  </a:cubicBezTo>
                  <a:cubicBezTo>
                    <a:pt x="1320" y="905"/>
                    <a:pt x="1341" y="901"/>
                    <a:pt x="1360" y="901"/>
                  </a:cubicBezTo>
                  <a:close/>
                  <a:moveTo>
                    <a:pt x="640" y="1"/>
                  </a:moveTo>
                  <a:cubicBezTo>
                    <a:pt x="1" y="1"/>
                    <a:pt x="358" y="1343"/>
                    <a:pt x="449" y="1734"/>
                  </a:cubicBezTo>
                  <a:cubicBezTo>
                    <a:pt x="464" y="1810"/>
                    <a:pt x="532" y="1848"/>
                    <a:pt x="593" y="1848"/>
                  </a:cubicBezTo>
                  <a:cubicBezTo>
                    <a:pt x="639" y="1848"/>
                    <a:pt x="681" y="1826"/>
                    <a:pt x="692" y="1782"/>
                  </a:cubicBezTo>
                  <a:lnTo>
                    <a:pt x="692" y="1782"/>
                  </a:lnTo>
                  <a:cubicBezTo>
                    <a:pt x="1185" y="1717"/>
                    <a:pt x="2027" y="1439"/>
                    <a:pt x="1664" y="852"/>
                  </a:cubicBezTo>
                  <a:cubicBezTo>
                    <a:pt x="1597" y="735"/>
                    <a:pt x="1484" y="692"/>
                    <a:pt x="1370" y="692"/>
                  </a:cubicBezTo>
                  <a:cubicBezTo>
                    <a:pt x="1278" y="692"/>
                    <a:pt x="1185" y="720"/>
                    <a:pt x="1117" y="761"/>
                  </a:cubicBezTo>
                  <a:cubicBezTo>
                    <a:pt x="1083" y="785"/>
                    <a:pt x="1049" y="812"/>
                    <a:pt x="1018" y="840"/>
                  </a:cubicBezTo>
                  <a:lnTo>
                    <a:pt x="1018" y="840"/>
                  </a:lnTo>
                  <a:cubicBezTo>
                    <a:pt x="1119" y="420"/>
                    <a:pt x="1100" y="17"/>
                    <a:pt x="661" y="1"/>
                  </a:cubicBezTo>
                  <a:cubicBezTo>
                    <a:pt x="654" y="1"/>
                    <a:pt x="647" y="1"/>
                    <a:pt x="640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p80"/>
            <p:cNvSpPr/>
            <p:nvPr/>
          </p:nvSpPr>
          <p:spPr>
            <a:xfrm>
              <a:off x="347620" y="7445277"/>
              <a:ext cx="534225" cy="306175"/>
            </a:xfrm>
            <a:custGeom>
              <a:avLst/>
              <a:gdLst/>
              <a:ahLst/>
              <a:cxnLst/>
              <a:rect l="l" t="t" r="r" b="b"/>
              <a:pathLst>
                <a:path w="21369" h="12247" extrusionOk="0">
                  <a:moveTo>
                    <a:pt x="3952" y="0"/>
                  </a:moveTo>
                  <a:lnTo>
                    <a:pt x="1004" y="7812"/>
                  </a:lnTo>
                  <a:cubicBezTo>
                    <a:pt x="1004" y="7812"/>
                    <a:pt x="0" y="9301"/>
                    <a:pt x="1490" y="9696"/>
                  </a:cubicBezTo>
                  <a:cubicBezTo>
                    <a:pt x="3010" y="10091"/>
                    <a:pt x="2159" y="10000"/>
                    <a:pt x="4469" y="11459"/>
                  </a:cubicBezTo>
                  <a:cubicBezTo>
                    <a:pt x="5429" y="12066"/>
                    <a:pt x="6369" y="12247"/>
                    <a:pt x="7283" y="12247"/>
                  </a:cubicBezTo>
                  <a:cubicBezTo>
                    <a:pt x="8567" y="12247"/>
                    <a:pt x="9801" y="11890"/>
                    <a:pt x="10973" y="11854"/>
                  </a:cubicBezTo>
                  <a:cubicBezTo>
                    <a:pt x="11130" y="11847"/>
                    <a:pt x="11286" y="11844"/>
                    <a:pt x="11441" y="11844"/>
                  </a:cubicBezTo>
                  <a:cubicBezTo>
                    <a:pt x="12524" y="11844"/>
                    <a:pt x="13591" y="11992"/>
                    <a:pt x="14657" y="11992"/>
                  </a:cubicBezTo>
                  <a:cubicBezTo>
                    <a:pt x="15435" y="11992"/>
                    <a:pt x="16211" y="11914"/>
                    <a:pt x="16992" y="11642"/>
                  </a:cubicBezTo>
                  <a:cubicBezTo>
                    <a:pt x="19028" y="10912"/>
                    <a:pt x="19363" y="10699"/>
                    <a:pt x="20487" y="10243"/>
                  </a:cubicBezTo>
                  <a:cubicBezTo>
                    <a:pt x="21095" y="9970"/>
                    <a:pt x="21369" y="9848"/>
                    <a:pt x="21308" y="9088"/>
                  </a:cubicBezTo>
                  <a:cubicBezTo>
                    <a:pt x="14560" y="8298"/>
                    <a:pt x="8086" y="5350"/>
                    <a:pt x="395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0" name="Google Shape;3810;p80"/>
            <p:cNvSpPr/>
            <p:nvPr/>
          </p:nvSpPr>
          <p:spPr>
            <a:xfrm>
              <a:off x="411625" y="7037863"/>
              <a:ext cx="468100" cy="636425"/>
            </a:xfrm>
            <a:custGeom>
              <a:avLst/>
              <a:gdLst/>
              <a:ahLst/>
              <a:cxnLst/>
              <a:rect l="l" t="t" r="r" b="b"/>
              <a:pathLst>
                <a:path w="18724" h="25457" extrusionOk="0">
                  <a:moveTo>
                    <a:pt x="5476" y="1"/>
                  </a:moveTo>
                  <a:cubicBezTo>
                    <a:pt x="5099" y="1"/>
                    <a:pt x="4541" y="33"/>
                    <a:pt x="4104" y="198"/>
                  </a:cubicBezTo>
                  <a:cubicBezTo>
                    <a:pt x="4096" y="197"/>
                    <a:pt x="4089" y="197"/>
                    <a:pt x="4081" y="197"/>
                  </a:cubicBezTo>
                  <a:cubicBezTo>
                    <a:pt x="3560" y="197"/>
                    <a:pt x="1677" y="1201"/>
                    <a:pt x="0" y="5274"/>
                  </a:cubicBezTo>
                  <a:cubicBezTo>
                    <a:pt x="1186" y="6398"/>
                    <a:pt x="2249" y="7675"/>
                    <a:pt x="3131" y="9073"/>
                  </a:cubicBezTo>
                  <a:cubicBezTo>
                    <a:pt x="3135" y="9065"/>
                    <a:pt x="3140" y="9061"/>
                    <a:pt x="3144" y="9061"/>
                  </a:cubicBezTo>
                  <a:cubicBezTo>
                    <a:pt x="3241" y="9061"/>
                    <a:pt x="3435" y="10775"/>
                    <a:pt x="3435" y="10775"/>
                  </a:cubicBezTo>
                  <a:lnTo>
                    <a:pt x="1368" y="16398"/>
                  </a:lnTo>
                  <a:cubicBezTo>
                    <a:pt x="5502" y="21718"/>
                    <a:pt x="11976" y="24666"/>
                    <a:pt x="18724" y="25456"/>
                  </a:cubicBezTo>
                  <a:cubicBezTo>
                    <a:pt x="18663" y="24848"/>
                    <a:pt x="18389" y="23876"/>
                    <a:pt x="17903" y="22143"/>
                  </a:cubicBezTo>
                  <a:cubicBezTo>
                    <a:pt x="17022" y="19012"/>
                    <a:pt x="14803" y="13207"/>
                    <a:pt x="13861" y="10806"/>
                  </a:cubicBezTo>
                  <a:cubicBezTo>
                    <a:pt x="13891" y="10775"/>
                    <a:pt x="13952" y="8648"/>
                    <a:pt x="13952" y="8648"/>
                  </a:cubicBezTo>
                  <a:cubicBezTo>
                    <a:pt x="14438" y="6945"/>
                    <a:pt x="15228" y="5304"/>
                    <a:pt x="16292" y="3845"/>
                  </a:cubicBezTo>
                  <a:cubicBezTo>
                    <a:pt x="15441" y="2204"/>
                    <a:pt x="14590" y="1261"/>
                    <a:pt x="13952" y="745"/>
                  </a:cubicBezTo>
                  <a:cubicBezTo>
                    <a:pt x="13952" y="714"/>
                    <a:pt x="13952" y="714"/>
                    <a:pt x="13952" y="684"/>
                  </a:cubicBezTo>
                  <a:lnTo>
                    <a:pt x="13891" y="684"/>
                  </a:lnTo>
                  <a:cubicBezTo>
                    <a:pt x="13445" y="349"/>
                    <a:pt x="13075" y="194"/>
                    <a:pt x="12877" y="194"/>
                  </a:cubicBezTo>
                  <a:cubicBezTo>
                    <a:pt x="12859" y="194"/>
                    <a:pt x="12842" y="195"/>
                    <a:pt x="12827" y="198"/>
                  </a:cubicBezTo>
                  <a:cubicBezTo>
                    <a:pt x="12554" y="113"/>
                    <a:pt x="12230" y="83"/>
                    <a:pt x="11914" y="83"/>
                  </a:cubicBezTo>
                  <a:cubicBezTo>
                    <a:pt x="11212" y="83"/>
                    <a:pt x="10547" y="228"/>
                    <a:pt x="10547" y="228"/>
                  </a:cubicBezTo>
                  <a:cubicBezTo>
                    <a:pt x="10547" y="228"/>
                    <a:pt x="9976" y="898"/>
                    <a:pt x="8715" y="898"/>
                  </a:cubicBezTo>
                  <a:cubicBezTo>
                    <a:pt x="8003" y="898"/>
                    <a:pt x="7071" y="684"/>
                    <a:pt x="5897" y="15"/>
                  </a:cubicBezTo>
                  <a:cubicBezTo>
                    <a:pt x="5897" y="15"/>
                    <a:pt x="5727" y="1"/>
                    <a:pt x="5476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1" name="Google Shape;3811;p80"/>
            <p:cNvSpPr/>
            <p:nvPr/>
          </p:nvSpPr>
          <p:spPr>
            <a:xfrm>
              <a:off x="762675" y="7598338"/>
              <a:ext cx="57775" cy="49350"/>
            </a:xfrm>
            <a:custGeom>
              <a:avLst/>
              <a:gdLst/>
              <a:ahLst/>
              <a:cxnLst/>
              <a:rect l="l" t="t" r="r" b="b"/>
              <a:pathLst>
                <a:path w="2311" h="1974" extrusionOk="0">
                  <a:moveTo>
                    <a:pt x="1544" y="1"/>
                  </a:moveTo>
                  <a:cubicBezTo>
                    <a:pt x="1078" y="1"/>
                    <a:pt x="1156" y="1244"/>
                    <a:pt x="1156" y="1244"/>
                  </a:cubicBezTo>
                  <a:cubicBezTo>
                    <a:pt x="1156" y="1244"/>
                    <a:pt x="1012" y="339"/>
                    <a:pt x="707" y="339"/>
                  </a:cubicBezTo>
                  <a:cubicBezTo>
                    <a:pt x="641" y="339"/>
                    <a:pt x="568" y="382"/>
                    <a:pt x="487" y="484"/>
                  </a:cubicBezTo>
                  <a:cubicBezTo>
                    <a:pt x="1" y="1062"/>
                    <a:pt x="1490" y="1973"/>
                    <a:pt x="1490" y="1973"/>
                  </a:cubicBezTo>
                  <a:cubicBezTo>
                    <a:pt x="1490" y="1973"/>
                    <a:pt x="2311" y="241"/>
                    <a:pt x="1673" y="28"/>
                  </a:cubicBezTo>
                  <a:cubicBezTo>
                    <a:pt x="1626" y="9"/>
                    <a:pt x="1583" y="1"/>
                    <a:pt x="154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2" name="Google Shape;3812;p80"/>
            <p:cNvSpPr/>
            <p:nvPr/>
          </p:nvSpPr>
          <p:spPr>
            <a:xfrm>
              <a:off x="597800" y="7653288"/>
              <a:ext cx="60800" cy="46825"/>
            </a:xfrm>
            <a:custGeom>
              <a:avLst/>
              <a:gdLst/>
              <a:ahLst/>
              <a:cxnLst/>
              <a:rect l="l" t="t" r="r" b="b"/>
              <a:pathLst>
                <a:path w="2432" h="1873" extrusionOk="0">
                  <a:moveTo>
                    <a:pt x="1724" y="0"/>
                  </a:moveTo>
                  <a:cubicBezTo>
                    <a:pt x="1317" y="0"/>
                    <a:pt x="1064" y="1082"/>
                    <a:pt x="1064" y="1082"/>
                  </a:cubicBezTo>
                  <a:cubicBezTo>
                    <a:pt x="1064" y="1082"/>
                    <a:pt x="1202" y="67"/>
                    <a:pt x="836" y="67"/>
                  </a:cubicBezTo>
                  <a:cubicBezTo>
                    <a:pt x="782" y="67"/>
                    <a:pt x="717" y="89"/>
                    <a:pt x="638" y="140"/>
                  </a:cubicBezTo>
                  <a:cubicBezTo>
                    <a:pt x="0" y="566"/>
                    <a:pt x="1125" y="1873"/>
                    <a:pt x="1125" y="1873"/>
                  </a:cubicBezTo>
                  <a:cubicBezTo>
                    <a:pt x="1125" y="1873"/>
                    <a:pt x="2432" y="475"/>
                    <a:pt x="1915" y="79"/>
                  </a:cubicBezTo>
                  <a:cubicBezTo>
                    <a:pt x="1848" y="24"/>
                    <a:pt x="1784" y="0"/>
                    <a:pt x="172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3" name="Google Shape;3813;p80"/>
            <p:cNvSpPr/>
            <p:nvPr/>
          </p:nvSpPr>
          <p:spPr>
            <a:xfrm>
              <a:off x="448850" y="7586638"/>
              <a:ext cx="59300" cy="45850"/>
            </a:xfrm>
            <a:custGeom>
              <a:avLst/>
              <a:gdLst/>
              <a:ahLst/>
              <a:cxnLst/>
              <a:rect l="l" t="t" r="r" b="b"/>
              <a:pathLst>
                <a:path w="2372" h="1834" extrusionOk="0">
                  <a:moveTo>
                    <a:pt x="844" y="1"/>
                  </a:moveTo>
                  <a:cubicBezTo>
                    <a:pt x="796" y="1"/>
                    <a:pt x="738" y="13"/>
                    <a:pt x="669" y="40"/>
                  </a:cubicBezTo>
                  <a:cubicBezTo>
                    <a:pt x="0" y="314"/>
                    <a:pt x="821" y="1834"/>
                    <a:pt x="821" y="1834"/>
                  </a:cubicBezTo>
                  <a:cubicBezTo>
                    <a:pt x="821" y="1834"/>
                    <a:pt x="2371" y="739"/>
                    <a:pt x="1946" y="223"/>
                  </a:cubicBezTo>
                  <a:cubicBezTo>
                    <a:pt x="1876" y="137"/>
                    <a:pt x="1800" y="102"/>
                    <a:pt x="1724" y="102"/>
                  </a:cubicBezTo>
                  <a:cubicBezTo>
                    <a:pt x="1336" y="102"/>
                    <a:pt x="912" y="1013"/>
                    <a:pt x="912" y="1013"/>
                  </a:cubicBezTo>
                  <a:cubicBezTo>
                    <a:pt x="912" y="1013"/>
                    <a:pt x="1283" y="1"/>
                    <a:pt x="84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4" name="Google Shape;3814;p80"/>
            <p:cNvSpPr/>
            <p:nvPr/>
          </p:nvSpPr>
          <p:spPr>
            <a:xfrm>
              <a:off x="539275" y="7506038"/>
              <a:ext cx="54750" cy="49700"/>
            </a:xfrm>
            <a:custGeom>
              <a:avLst/>
              <a:gdLst/>
              <a:ahLst/>
              <a:cxnLst/>
              <a:rect l="l" t="t" r="r" b="b"/>
              <a:pathLst>
                <a:path w="2190" h="1988" extrusionOk="0">
                  <a:moveTo>
                    <a:pt x="1491" y="1"/>
                  </a:moveTo>
                  <a:cubicBezTo>
                    <a:pt x="964" y="1"/>
                    <a:pt x="1156" y="1288"/>
                    <a:pt x="1156" y="1288"/>
                  </a:cubicBezTo>
                  <a:cubicBezTo>
                    <a:pt x="1156" y="1288"/>
                    <a:pt x="936" y="428"/>
                    <a:pt x="625" y="428"/>
                  </a:cubicBezTo>
                  <a:cubicBezTo>
                    <a:pt x="553" y="428"/>
                    <a:pt x="476" y="475"/>
                    <a:pt x="396" y="589"/>
                  </a:cubicBezTo>
                  <a:cubicBezTo>
                    <a:pt x="1" y="1228"/>
                    <a:pt x="1551" y="1988"/>
                    <a:pt x="1551" y="1988"/>
                  </a:cubicBezTo>
                  <a:cubicBezTo>
                    <a:pt x="1551" y="1988"/>
                    <a:pt x="2189" y="194"/>
                    <a:pt x="1581" y="12"/>
                  </a:cubicBezTo>
                  <a:cubicBezTo>
                    <a:pt x="1549" y="4"/>
                    <a:pt x="1519" y="1"/>
                    <a:pt x="149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5" name="Google Shape;3815;p80"/>
            <p:cNvSpPr/>
            <p:nvPr/>
          </p:nvSpPr>
          <p:spPr>
            <a:xfrm>
              <a:off x="721650" y="7101013"/>
              <a:ext cx="55500" cy="49700"/>
            </a:xfrm>
            <a:custGeom>
              <a:avLst/>
              <a:gdLst/>
              <a:ahLst/>
              <a:cxnLst/>
              <a:rect l="l" t="t" r="r" b="b"/>
              <a:pathLst>
                <a:path w="2220" h="1988" extrusionOk="0">
                  <a:moveTo>
                    <a:pt x="1491" y="1"/>
                  </a:moveTo>
                  <a:cubicBezTo>
                    <a:pt x="967" y="1"/>
                    <a:pt x="1186" y="1289"/>
                    <a:pt x="1186" y="1289"/>
                  </a:cubicBezTo>
                  <a:cubicBezTo>
                    <a:pt x="1186" y="1289"/>
                    <a:pt x="946" y="428"/>
                    <a:pt x="644" y="428"/>
                  </a:cubicBezTo>
                  <a:cubicBezTo>
                    <a:pt x="574" y="428"/>
                    <a:pt x="501" y="475"/>
                    <a:pt x="426" y="590"/>
                  </a:cubicBezTo>
                  <a:cubicBezTo>
                    <a:pt x="1" y="1228"/>
                    <a:pt x="1551" y="1988"/>
                    <a:pt x="1551" y="1988"/>
                  </a:cubicBezTo>
                  <a:cubicBezTo>
                    <a:pt x="1551" y="1988"/>
                    <a:pt x="2219" y="194"/>
                    <a:pt x="1581" y="12"/>
                  </a:cubicBezTo>
                  <a:cubicBezTo>
                    <a:pt x="1549" y="4"/>
                    <a:pt x="1519" y="1"/>
                    <a:pt x="149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6" name="Google Shape;3816;p80"/>
            <p:cNvSpPr/>
            <p:nvPr/>
          </p:nvSpPr>
          <p:spPr>
            <a:xfrm>
              <a:off x="686700" y="7467063"/>
              <a:ext cx="60800" cy="46875"/>
            </a:xfrm>
            <a:custGeom>
              <a:avLst/>
              <a:gdLst/>
              <a:ahLst/>
              <a:cxnLst/>
              <a:rect l="l" t="t" r="r" b="b"/>
              <a:pathLst>
                <a:path w="2432" h="1875" extrusionOk="0">
                  <a:moveTo>
                    <a:pt x="1728" y="1"/>
                  </a:moveTo>
                  <a:cubicBezTo>
                    <a:pt x="1331" y="1"/>
                    <a:pt x="1034" y="1054"/>
                    <a:pt x="1034" y="1054"/>
                  </a:cubicBezTo>
                  <a:cubicBezTo>
                    <a:pt x="1034" y="1054"/>
                    <a:pt x="1194" y="68"/>
                    <a:pt x="838" y="68"/>
                  </a:cubicBezTo>
                  <a:cubicBezTo>
                    <a:pt x="784" y="68"/>
                    <a:pt x="718" y="90"/>
                    <a:pt x="639" y="142"/>
                  </a:cubicBezTo>
                  <a:cubicBezTo>
                    <a:pt x="0" y="507"/>
                    <a:pt x="1064" y="1875"/>
                    <a:pt x="1064" y="1875"/>
                  </a:cubicBezTo>
                  <a:cubicBezTo>
                    <a:pt x="1064" y="1875"/>
                    <a:pt x="2432" y="507"/>
                    <a:pt x="1915" y="81"/>
                  </a:cubicBezTo>
                  <a:cubicBezTo>
                    <a:pt x="1851" y="25"/>
                    <a:pt x="1788" y="1"/>
                    <a:pt x="172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7" name="Google Shape;3817;p80"/>
            <p:cNvSpPr/>
            <p:nvPr/>
          </p:nvSpPr>
          <p:spPr>
            <a:xfrm>
              <a:off x="590200" y="7254263"/>
              <a:ext cx="56250" cy="49950"/>
            </a:xfrm>
            <a:custGeom>
              <a:avLst/>
              <a:gdLst/>
              <a:ahLst/>
              <a:cxnLst/>
              <a:rect l="l" t="t" r="r" b="b"/>
              <a:pathLst>
                <a:path w="2250" h="1998" extrusionOk="0">
                  <a:moveTo>
                    <a:pt x="1522" y="1"/>
                  </a:moveTo>
                  <a:cubicBezTo>
                    <a:pt x="1023" y="1"/>
                    <a:pt x="1155" y="1268"/>
                    <a:pt x="1155" y="1268"/>
                  </a:cubicBezTo>
                  <a:cubicBezTo>
                    <a:pt x="1155" y="1268"/>
                    <a:pt x="973" y="380"/>
                    <a:pt x="660" y="380"/>
                  </a:cubicBezTo>
                  <a:cubicBezTo>
                    <a:pt x="588" y="380"/>
                    <a:pt x="510" y="426"/>
                    <a:pt x="426" y="539"/>
                  </a:cubicBezTo>
                  <a:cubicBezTo>
                    <a:pt x="0" y="1116"/>
                    <a:pt x="1489" y="1998"/>
                    <a:pt x="1489" y="1998"/>
                  </a:cubicBezTo>
                  <a:cubicBezTo>
                    <a:pt x="1489" y="1998"/>
                    <a:pt x="2249" y="235"/>
                    <a:pt x="1641" y="22"/>
                  </a:cubicBezTo>
                  <a:cubicBezTo>
                    <a:pt x="1598" y="7"/>
                    <a:pt x="1558" y="1"/>
                    <a:pt x="15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8" name="Google Shape;3818;p80"/>
            <p:cNvSpPr/>
            <p:nvPr/>
          </p:nvSpPr>
          <p:spPr>
            <a:xfrm>
              <a:off x="635775" y="7163563"/>
              <a:ext cx="60825" cy="46425"/>
            </a:xfrm>
            <a:custGeom>
              <a:avLst/>
              <a:gdLst/>
              <a:ahLst/>
              <a:cxnLst/>
              <a:rect l="l" t="t" r="r" b="b"/>
              <a:pathLst>
                <a:path w="2433" h="1857" extrusionOk="0">
                  <a:moveTo>
                    <a:pt x="840" y="0"/>
                  </a:moveTo>
                  <a:cubicBezTo>
                    <a:pt x="786" y="0"/>
                    <a:pt x="719" y="19"/>
                    <a:pt x="639" y="63"/>
                  </a:cubicBezTo>
                  <a:cubicBezTo>
                    <a:pt x="1" y="428"/>
                    <a:pt x="1004" y="1857"/>
                    <a:pt x="1004" y="1857"/>
                  </a:cubicBezTo>
                  <a:cubicBezTo>
                    <a:pt x="1004" y="1857"/>
                    <a:pt x="2432" y="550"/>
                    <a:pt x="1946" y="94"/>
                  </a:cubicBezTo>
                  <a:cubicBezTo>
                    <a:pt x="1878" y="30"/>
                    <a:pt x="1810" y="2"/>
                    <a:pt x="1745" y="2"/>
                  </a:cubicBezTo>
                  <a:cubicBezTo>
                    <a:pt x="1341" y="2"/>
                    <a:pt x="1004" y="1036"/>
                    <a:pt x="1004" y="1036"/>
                  </a:cubicBezTo>
                  <a:cubicBezTo>
                    <a:pt x="1004" y="1036"/>
                    <a:pt x="1239" y="0"/>
                    <a:pt x="840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9" name="Google Shape;3819;p80"/>
            <p:cNvSpPr/>
            <p:nvPr/>
          </p:nvSpPr>
          <p:spPr>
            <a:xfrm>
              <a:off x="540800" y="7098288"/>
              <a:ext cx="60050" cy="47875"/>
            </a:xfrm>
            <a:custGeom>
              <a:avLst/>
              <a:gdLst/>
              <a:ahLst/>
              <a:cxnLst/>
              <a:rect l="l" t="t" r="r" b="b"/>
              <a:pathLst>
                <a:path w="2402" h="1915" extrusionOk="0">
                  <a:moveTo>
                    <a:pt x="1688" y="1"/>
                  </a:moveTo>
                  <a:cubicBezTo>
                    <a:pt x="1279" y="1"/>
                    <a:pt x="1064" y="1124"/>
                    <a:pt x="1064" y="1124"/>
                  </a:cubicBezTo>
                  <a:cubicBezTo>
                    <a:pt x="1064" y="1124"/>
                    <a:pt x="1154" y="119"/>
                    <a:pt x="796" y="119"/>
                  </a:cubicBezTo>
                  <a:cubicBezTo>
                    <a:pt x="737" y="119"/>
                    <a:pt x="665" y="147"/>
                    <a:pt x="578" y="212"/>
                  </a:cubicBezTo>
                  <a:cubicBezTo>
                    <a:pt x="0" y="668"/>
                    <a:pt x="1186" y="1914"/>
                    <a:pt x="1186" y="1914"/>
                  </a:cubicBezTo>
                  <a:cubicBezTo>
                    <a:pt x="1186" y="1914"/>
                    <a:pt x="2402" y="425"/>
                    <a:pt x="1855" y="60"/>
                  </a:cubicBezTo>
                  <a:cubicBezTo>
                    <a:pt x="1796" y="19"/>
                    <a:pt x="1741" y="1"/>
                    <a:pt x="168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0" name="Google Shape;3820;p80"/>
            <p:cNvSpPr/>
            <p:nvPr/>
          </p:nvSpPr>
          <p:spPr>
            <a:xfrm>
              <a:off x="511150" y="7374738"/>
              <a:ext cx="55500" cy="44975"/>
            </a:xfrm>
            <a:custGeom>
              <a:avLst/>
              <a:gdLst/>
              <a:ahLst/>
              <a:cxnLst/>
              <a:rect l="l" t="t" r="r" b="b"/>
              <a:pathLst>
                <a:path w="2220" h="1799" extrusionOk="0">
                  <a:moveTo>
                    <a:pt x="839" y="0"/>
                  </a:moveTo>
                  <a:cubicBezTo>
                    <a:pt x="815" y="0"/>
                    <a:pt x="789" y="2"/>
                    <a:pt x="761" y="5"/>
                  </a:cubicBezTo>
                  <a:cubicBezTo>
                    <a:pt x="1" y="127"/>
                    <a:pt x="457" y="1799"/>
                    <a:pt x="457" y="1799"/>
                  </a:cubicBezTo>
                  <a:cubicBezTo>
                    <a:pt x="457" y="1799"/>
                    <a:pt x="2220" y="1100"/>
                    <a:pt x="1946" y="522"/>
                  </a:cubicBezTo>
                  <a:cubicBezTo>
                    <a:pt x="1888" y="393"/>
                    <a:pt x="1800" y="342"/>
                    <a:pt x="1696" y="342"/>
                  </a:cubicBezTo>
                  <a:cubicBezTo>
                    <a:pt x="1314" y="342"/>
                    <a:pt x="730" y="1039"/>
                    <a:pt x="730" y="1039"/>
                  </a:cubicBezTo>
                  <a:cubicBezTo>
                    <a:pt x="730" y="1039"/>
                    <a:pt x="1432" y="0"/>
                    <a:pt x="839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1" name="Google Shape;3821;p80"/>
            <p:cNvSpPr/>
            <p:nvPr/>
          </p:nvSpPr>
          <p:spPr>
            <a:xfrm>
              <a:off x="649450" y="7349663"/>
              <a:ext cx="58550" cy="49550"/>
            </a:xfrm>
            <a:custGeom>
              <a:avLst/>
              <a:gdLst/>
              <a:ahLst/>
              <a:cxnLst/>
              <a:rect l="l" t="t" r="r" b="b"/>
              <a:pathLst>
                <a:path w="2342" h="1982" extrusionOk="0">
                  <a:moveTo>
                    <a:pt x="1588" y="1"/>
                  </a:moveTo>
                  <a:cubicBezTo>
                    <a:pt x="1126" y="1"/>
                    <a:pt x="1126" y="1191"/>
                    <a:pt x="1126" y="1191"/>
                  </a:cubicBezTo>
                  <a:cubicBezTo>
                    <a:pt x="1126" y="1191"/>
                    <a:pt x="1042" y="269"/>
                    <a:pt x="718" y="269"/>
                  </a:cubicBezTo>
                  <a:cubicBezTo>
                    <a:pt x="651" y="269"/>
                    <a:pt x="575" y="308"/>
                    <a:pt x="487" y="401"/>
                  </a:cubicBezTo>
                  <a:cubicBezTo>
                    <a:pt x="1" y="948"/>
                    <a:pt x="1399" y="1981"/>
                    <a:pt x="1399" y="1981"/>
                  </a:cubicBezTo>
                  <a:cubicBezTo>
                    <a:pt x="1399" y="1981"/>
                    <a:pt x="2341" y="309"/>
                    <a:pt x="1734" y="36"/>
                  </a:cubicBezTo>
                  <a:cubicBezTo>
                    <a:pt x="1680" y="12"/>
                    <a:pt x="1632" y="1"/>
                    <a:pt x="158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2" name="Google Shape;3822;p80"/>
            <p:cNvSpPr/>
            <p:nvPr/>
          </p:nvSpPr>
          <p:spPr>
            <a:xfrm>
              <a:off x="451125" y="7125888"/>
              <a:ext cx="60825" cy="46875"/>
            </a:xfrm>
            <a:custGeom>
              <a:avLst/>
              <a:gdLst/>
              <a:ahLst/>
              <a:cxnLst/>
              <a:rect l="l" t="t" r="r" b="b"/>
              <a:pathLst>
                <a:path w="2433" h="1875" extrusionOk="0">
                  <a:moveTo>
                    <a:pt x="1757" y="0"/>
                  </a:moveTo>
                  <a:cubicBezTo>
                    <a:pt x="1355" y="0"/>
                    <a:pt x="1034" y="1054"/>
                    <a:pt x="1034" y="1054"/>
                  </a:cubicBezTo>
                  <a:cubicBezTo>
                    <a:pt x="1034" y="1054"/>
                    <a:pt x="1219" y="38"/>
                    <a:pt x="844" y="38"/>
                  </a:cubicBezTo>
                  <a:cubicBezTo>
                    <a:pt x="789" y="38"/>
                    <a:pt x="721" y="60"/>
                    <a:pt x="639" y="111"/>
                  </a:cubicBezTo>
                  <a:cubicBezTo>
                    <a:pt x="1" y="506"/>
                    <a:pt x="1065" y="1874"/>
                    <a:pt x="1065" y="1874"/>
                  </a:cubicBezTo>
                  <a:cubicBezTo>
                    <a:pt x="1065" y="1874"/>
                    <a:pt x="2432" y="506"/>
                    <a:pt x="1946" y="81"/>
                  </a:cubicBezTo>
                  <a:cubicBezTo>
                    <a:pt x="1882" y="25"/>
                    <a:pt x="1819" y="0"/>
                    <a:pt x="175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3" name="Google Shape;3823;p80"/>
            <p:cNvSpPr/>
            <p:nvPr/>
          </p:nvSpPr>
          <p:spPr>
            <a:xfrm>
              <a:off x="308275" y="7169688"/>
              <a:ext cx="181625" cy="368750"/>
            </a:xfrm>
            <a:custGeom>
              <a:avLst/>
              <a:gdLst/>
              <a:ahLst/>
              <a:cxnLst/>
              <a:rect l="l" t="t" r="r" b="b"/>
              <a:pathLst>
                <a:path w="7265" h="14750" extrusionOk="0">
                  <a:moveTo>
                    <a:pt x="4134" y="1"/>
                  </a:moveTo>
                  <a:cubicBezTo>
                    <a:pt x="3800" y="821"/>
                    <a:pt x="3465" y="1794"/>
                    <a:pt x="3131" y="2888"/>
                  </a:cubicBezTo>
                  <a:cubicBezTo>
                    <a:pt x="3131" y="2919"/>
                    <a:pt x="608" y="12220"/>
                    <a:pt x="608" y="12220"/>
                  </a:cubicBezTo>
                  <a:cubicBezTo>
                    <a:pt x="608" y="12220"/>
                    <a:pt x="0" y="13983"/>
                    <a:pt x="395" y="14256"/>
                  </a:cubicBezTo>
                  <a:cubicBezTo>
                    <a:pt x="430" y="14285"/>
                    <a:pt x="467" y="14299"/>
                    <a:pt x="505" y="14299"/>
                  </a:cubicBezTo>
                  <a:cubicBezTo>
                    <a:pt x="860" y="14299"/>
                    <a:pt x="1307" y="13132"/>
                    <a:pt x="1307" y="13132"/>
                  </a:cubicBezTo>
                  <a:lnTo>
                    <a:pt x="1307" y="13132"/>
                  </a:lnTo>
                  <a:cubicBezTo>
                    <a:pt x="1307" y="13132"/>
                    <a:pt x="1064" y="14651"/>
                    <a:pt x="1520" y="14712"/>
                  </a:cubicBezTo>
                  <a:cubicBezTo>
                    <a:pt x="1529" y="14713"/>
                    <a:pt x="1537" y="14714"/>
                    <a:pt x="1545" y="14714"/>
                  </a:cubicBezTo>
                  <a:cubicBezTo>
                    <a:pt x="1956" y="14714"/>
                    <a:pt x="2219" y="13284"/>
                    <a:pt x="2219" y="13283"/>
                  </a:cubicBezTo>
                  <a:lnTo>
                    <a:pt x="2219" y="13283"/>
                  </a:lnTo>
                  <a:cubicBezTo>
                    <a:pt x="2219" y="13284"/>
                    <a:pt x="2022" y="14749"/>
                    <a:pt x="2523" y="14749"/>
                  </a:cubicBezTo>
                  <a:cubicBezTo>
                    <a:pt x="2542" y="14749"/>
                    <a:pt x="2563" y="14747"/>
                    <a:pt x="2584" y="14742"/>
                  </a:cubicBezTo>
                  <a:cubicBezTo>
                    <a:pt x="3131" y="14621"/>
                    <a:pt x="3222" y="12706"/>
                    <a:pt x="3222" y="12706"/>
                  </a:cubicBezTo>
                  <a:cubicBezTo>
                    <a:pt x="3222" y="12706"/>
                    <a:pt x="3641" y="13032"/>
                    <a:pt x="4072" y="13032"/>
                  </a:cubicBezTo>
                  <a:cubicBezTo>
                    <a:pt x="4133" y="13032"/>
                    <a:pt x="4195" y="13025"/>
                    <a:pt x="4256" y="13010"/>
                  </a:cubicBezTo>
                  <a:cubicBezTo>
                    <a:pt x="4742" y="12888"/>
                    <a:pt x="3830" y="11399"/>
                    <a:pt x="3830" y="11399"/>
                  </a:cubicBezTo>
                  <a:lnTo>
                    <a:pt x="5411" y="7296"/>
                  </a:lnTo>
                  <a:cubicBezTo>
                    <a:pt x="5380" y="7265"/>
                    <a:pt x="6323" y="5533"/>
                    <a:pt x="7265" y="3800"/>
                  </a:cubicBezTo>
                  <a:cubicBezTo>
                    <a:pt x="6383" y="2402"/>
                    <a:pt x="5320" y="1125"/>
                    <a:pt x="4134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4" name="Google Shape;3824;p80"/>
            <p:cNvSpPr/>
            <p:nvPr/>
          </p:nvSpPr>
          <p:spPr>
            <a:xfrm>
              <a:off x="757375" y="7133988"/>
              <a:ext cx="180875" cy="404450"/>
            </a:xfrm>
            <a:custGeom>
              <a:avLst/>
              <a:gdLst/>
              <a:ahLst/>
              <a:cxnLst/>
              <a:rect l="l" t="t" r="r" b="b"/>
              <a:pathLst>
                <a:path w="7235" h="16178" extrusionOk="0">
                  <a:moveTo>
                    <a:pt x="2432" y="0"/>
                  </a:moveTo>
                  <a:cubicBezTo>
                    <a:pt x="1307" y="1581"/>
                    <a:pt x="486" y="3374"/>
                    <a:pt x="0" y="5258"/>
                  </a:cubicBezTo>
                  <a:cubicBezTo>
                    <a:pt x="942" y="6991"/>
                    <a:pt x="1854" y="8693"/>
                    <a:pt x="1824" y="8724"/>
                  </a:cubicBezTo>
                  <a:lnTo>
                    <a:pt x="3435" y="12827"/>
                  </a:lnTo>
                  <a:cubicBezTo>
                    <a:pt x="3435" y="12827"/>
                    <a:pt x="2493" y="14316"/>
                    <a:pt x="2979" y="14438"/>
                  </a:cubicBezTo>
                  <a:cubicBezTo>
                    <a:pt x="3040" y="14453"/>
                    <a:pt x="3101" y="14460"/>
                    <a:pt x="3163" y="14460"/>
                  </a:cubicBezTo>
                  <a:cubicBezTo>
                    <a:pt x="3593" y="14460"/>
                    <a:pt x="4012" y="14134"/>
                    <a:pt x="4012" y="14134"/>
                  </a:cubicBezTo>
                  <a:cubicBezTo>
                    <a:pt x="4012" y="14134"/>
                    <a:pt x="4104" y="16049"/>
                    <a:pt x="4651" y="16170"/>
                  </a:cubicBezTo>
                  <a:cubicBezTo>
                    <a:pt x="4672" y="16175"/>
                    <a:pt x="4692" y="16177"/>
                    <a:pt x="4712" y="16177"/>
                  </a:cubicBezTo>
                  <a:cubicBezTo>
                    <a:pt x="5213" y="16177"/>
                    <a:pt x="5015" y="14712"/>
                    <a:pt x="5015" y="14711"/>
                  </a:cubicBezTo>
                  <a:lnTo>
                    <a:pt x="5015" y="14711"/>
                  </a:lnTo>
                  <a:cubicBezTo>
                    <a:pt x="5015" y="14712"/>
                    <a:pt x="5278" y="16142"/>
                    <a:pt x="5689" y="16142"/>
                  </a:cubicBezTo>
                  <a:cubicBezTo>
                    <a:pt x="5698" y="16142"/>
                    <a:pt x="5706" y="16141"/>
                    <a:pt x="5715" y="16140"/>
                  </a:cubicBezTo>
                  <a:cubicBezTo>
                    <a:pt x="6170" y="16079"/>
                    <a:pt x="5927" y="14560"/>
                    <a:pt x="5927" y="14560"/>
                  </a:cubicBezTo>
                  <a:lnTo>
                    <a:pt x="5927" y="14560"/>
                  </a:lnTo>
                  <a:cubicBezTo>
                    <a:pt x="5927" y="14560"/>
                    <a:pt x="6374" y="15727"/>
                    <a:pt x="6730" y="15727"/>
                  </a:cubicBezTo>
                  <a:cubicBezTo>
                    <a:pt x="6767" y="15727"/>
                    <a:pt x="6804" y="15713"/>
                    <a:pt x="6839" y="15684"/>
                  </a:cubicBezTo>
                  <a:cubicBezTo>
                    <a:pt x="7234" y="15411"/>
                    <a:pt x="6626" y="13648"/>
                    <a:pt x="6626" y="13648"/>
                  </a:cubicBezTo>
                  <a:cubicBezTo>
                    <a:pt x="6626" y="13648"/>
                    <a:pt x="4104" y="4347"/>
                    <a:pt x="4104" y="4316"/>
                  </a:cubicBezTo>
                  <a:cubicBezTo>
                    <a:pt x="3587" y="2523"/>
                    <a:pt x="3009" y="1094"/>
                    <a:pt x="243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5" name="Google Shape;3825;p80"/>
            <p:cNvSpPr/>
            <p:nvPr/>
          </p:nvSpPr>
          <p:spPr>
            <a:xfrm>
              <a:off x="469375" y="7035488"/>
              <a:ext cx="91975" cy="325725"/>
            </a:xfrm>
            <a:custGeom>
              <a:avLst/>
              <a:gdLst/>
              <a:ahLst/>
              <a:cxnLst/>
              <a:rect l="l" t="t" r="r" b="b"/>
              <a:pathLst>
                <a:path w="3679" h="13029" extrusionOk="0">
                  <a:moveTo>
                    <a:pt x="2696" y="0"/>
                  </a:moveTo>
                  <a:cubicBezTo>
                    <a:pt x="2137" y="0"/>
                    <a:pt x="1399" y="246"/>
                    <a:pt x="638" y="718"/>
                  </a:cubicBezTo>
                  <a:cubicBezTo>
                    <a:pt x="638" y="718"/>
                    <a:pt x="1246" y="3241"/>
                    <a:pt x="1155" y="4791"/>
                  </a:cubicBezTo>
                  <a:cubicBezTo>
                    <a:pt x="1034" y="6341"/>
                    <a:pt x="274" y="9898"/>
                    <a:pt x="274" y="9898"/>
                  </a:cubicBezTo>
                  <a:cubicBezTo>
                    <a:pt x="274" y="9898"/>
                    <a:pt x="0" y="11934"/>
                    <a:pt x="122" y="13028"/>
                  </a:cubicBezTo>
                  <a:cubicBezTo>
                    <a:pt x="1915" y="10840"/>
                    <a:pt x="3253" y="9290"/>
                    <a:pt x="3526" y="5308"/>
                  </a:cubicBezTo>
                  <a:cubicBezTo>
                    <a:pt x="3678" y="3393"/>
                    <a:pt x="3192" y="1052"/>
                    <a:pt x="2949" y="19"/>
                  </a:cubicBezTo>
                  <a:cubicBezTo>
                    <a:pt x="2869" y="6"/>
                    <a:pt x="2785" y="0"/>
                    <a:pt x="2696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6" name="Google Shape;3826;p80"/>
            <p:cNvSpPr/>
            <p:nvPr/>
          </p:nvSpPr>
          <p:spPr>
            <a:xfrm>
              <a:off x="472400" y="7035963"/>
              <a:ext cx="110975" cy="339675"/>
            </a:xfrm>
            <a:custGeom>
              <a:avLst/>
              <a:gdLst/>
              <a:ahLst/>
              <a:cxnLst/>
              <a:rect l="l" t="t" r="r" b="b"/>
              <a:pathLst>
                <a:path w="4439" h="13587" extrusionOk="0">
                  <a:moveTo>
                    <a:pt x="2828" y="0"/>
                  </a:moveTo>
                  <a:lnTo>
                    <a:pt x="2828" y="0"/>
                  </a:lnTo>
                  <a:cubicBezTo>
                    <a:pt x="3071" y="1033"/>
                    <a:pt x="3557" y="3374"/>
                    <a:pt x="3405" y="5289"/>
                  </a:cubicBezTo>
                  <a:cubicBezTo>
                    <a:pt x="3101" y="9271"/>
                    <a:pt x="1794" y="10821"/>
                    <a:pt x="1" y="13009"/>
                  </a:cubicBezTo>
                  <a:cubicBezTo>
                    <a:pt x="31" y="13283"/>
                    <a:pt x="62" y="13496"/>
                    <a:pt x="153" y="13587"/>
                  </a:cubicBezTo>
                  <a:cubicBezTo>
                    <a:pt x="153" y="13587"/>
                    <a:pt x="2980" y="11155"/>
                    <a:pt x="3709" y="7417"/>
                  </a:cubicBezTo>
                  <a:cubicBezTo>
                    <a:pt x="4439" y="3708"/>
                    <a:pt x="3618" y="1064"/>
                    <a:pt x="3405" y="395"/>
                  </a:cubicBezTo>
                  <a:cubicBezTo>
                    <a:pt x="3344" y="182"/>
                    <a:pt x="3132" y="30"/>
                    <a:pt x="282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7" name="Google Shape;3827;p80"/>
            <p:cNvSpPr/>
            <p:nvPr/>
          </p:nvSpPr>
          <p:spPr>
            <a:xfrm>
              <a:off x="681375" y="7035488"/>
              <a:ext cx="91225" cy="325725"/>
            </a:xfrm>
            <a:custGeom>
              <a:avLst/>
              <a:gdLst/>
              <a:ahLst/>
              <a:cxnLst/>
              <a:rect l="l" t="t" r="r" b="b"/>
              <a:pathLst>
                <a:path w="3649" h="13029" extrusionOk="0">
                  <a:moveTo>
                    <a:pt x="973" y="0"/>
                  </a:moveTo>
                  <a:cubicBezTo>
                    <a:pt x="887" y="0"/>
                    <a:pt x="805" y="6"/>
                    <a:pt x="730" y="19"/>
                  </a:cubicBezTo>
                  <a:cubicBezTo>
                    <a:pt x="487" y="1052"/>
                    <a:pt x="1" y="3393"/>
                    <a:pt x="122" y="5308"/>
                  </a:cubicBezTo>
                  <a:cubicBezTo>
                    <a:pt x="426" y="9290"/>
                    <a:pt x="1733" y="10840"/>
                    <a:pt x="3557" y="13028"/>
                  </a:cubicBezTo>
                  <a:cubicBezTo>
                    <a:pt x="3648" y="11934"/>
                    <a:pt x="3405" y="9898"/>
                    <a:pt x="3405" y="9898"/>
                  </a:cubicBezTo>
                  <a:cubicBezTo>
                    <a:pt x="3405" y="9898"/>
                    <a:pt x="2645" y="6341"/>
                    <a:pt x="2523" y="4791"/>
                  </a:cubicBezTo>
                  <a:cubicBezTo>
                    <a:pt x="2402" y="3241"/>
                    <a:pt x="3040" y="718"/>
                    <a:pt x="3040" y="718"/>
                  </a:cubicBezTo>
                  <a:cubicBezTo>
                    <a:pt x="2280" y="246"/>
                    <a:pt x="1519" y="0"/>
                    <a:pt x="973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8" name="Google Shape;3828;p80"/>
            <p:cNvSpPr/>
            <p:nvPr/>
          </p:nvSpPr>
          <p:spPr>
            <a:xfrm>
              <a:off x="659350" y="7035963"/>
              <a:ext cx="110950" cy="339675"/>
            </a:xfrm>
            <a:custGeom>
              <a:avLst/>
              <a:gdLst/>
              <a:ahLst/>
              <a:cxnLst/>
              <a:rect l="l" t="t" r="r" b="b"/>
              <a:pathLst>
                <a:path w="4438" h="13587" extrusionOk="0">
                  <a:moveTo>
                    <a:pt x="1611" y="0"/>
                  </a:moveTo>
                  <a:lnTo>
                    <a:pt x="1611" y="0"/>
                  </a:lnTo>
                  <a:cubicBezTo>
                    <a:pt x="1307" y="30"/>
                    <a:pt x="1094" y="182"/>
                    <a:pt x="1034" y="395"/>
                  </a:cubicBezTo>
                  <a:cubicBezTo>
                    <a:pt x="821" y="1064"/>
                    <a:pt x="0" y="3708"/>
                    <a:pt x="730" y="7417"/>
                  </a:cubicBezTo>
                  <a:cubicBezTo>
                    <a:pt x="1459" y="11155"/>
                    <a:pt x="4286" y="13587"/>
                    <a:pt x="4286" y="13587"/>
                  </a:cubicBezTo>
                  <a:cubicBezTo>
                    <a:pt x="4377" y="13496"/>
                    <a:pt x="4407" y="13283"/>
                    <a:pt x="4438" y="13009"/>
                  </a:cubicBezTo>
                  <a:cubicBezTo>
                    <a:pt x="2614" y="10821"/>
                    <a:pt x="1307" y="9271"/>
                    <a:pt x="1034" y="5289"/>
                  </a:cubicBezTo>
                  <a:cubicBezTo>
                    <a:pt x="882" y="3374"/>
                    <a:pt x="1368" y="1033"/>
                    <a:pt x="161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29" name="Google Shape;3829;p80"/>
          <p:cNvGrpSpPr/>
          <p:nvPr/>
        </p:nvGrpSpPr>
        <p:grpSpPr>
          <a:xfrm>
            <a:off x="3710935" y="2422804"/>
            <a:ext cx="1044967" cy="2424045"/>
            <a:chOff x="-2564875" y="6298728"/>
            <a:chExt cx="783725" cy="1818034"/>
          </a:xfrm>
        </p:grpSpPr>
        <p:sp>
          <p:nvSpPr>
            <p:cNvPr id="3830" name="Google Shape;3830;p80"/>
            <p:cNvSpPr/>
            <p:nvPr/>
          </p:nvSpPr>
          <p:spPr>
            <a:xfrm>
              <a:off x="-2077275" y="8076163"/>
              <a:ext cx="229000" cy="40600"/>
            </a:xfrm>
            <a:custGeom>
              <a:avLst/>
              <a:gdLst/>
              <a:ahLst/>
              <a:cxnLst/>
              <a:rect l="l" t="t" r="r" b="b"/>
              <a:pathLst>
                <a:path w="9160" h="1624" extrusionOk="0">
                  <a:moveTo>
                    <a:pt x="2345" y="1"/>
                  </a:moveTo>
                  <a:cubicBezTo>
                    <a:pt x="1003" y="1"/>
                    <a:pt x="0" y="55"/>
                    <a:pt x="10" y="217"/>
                  </a:cubicBezTo>
                  <a:cubicBezTo>
                    <a:pt x="41" y="733"/>
                    <a:pt x="132" y="1068"/>
                    <a:pt x="132" y="1068"/>
                  </a:cubicBezTo>
                  <a:cubicBezTo>
                    <a:pt x="132" y="1068"/>
                    <a:pt x="983" y="1281"/>
                    <a:pt x="2807" y="1524"/>
                  </a:cubicBezTo>
                  <a:cubicBezTo>
                    <a:pt x="3334" y="1594"/>
                    <a:pt x="3892" y="1624"/>
                    <a:pt x="4447" y="1624"/>
                  </a:cubicBezTo>
                  <a:cubicBezTo>
                    <a:pt x="5810" y="1624"/>
                    <a:pt x="7153" y="1445"/>
                    <a:pt x="7974" y="1250"/>
                  </a:cubicBezTo>
                  <a:cubicBezTo>
                    <a:pt x="9159" y="977"/>
                    <a:pt x="9068" y="217"/>
                    <a:pt x="9068" y="217"/>
                  </a:cubicBezTo>
                  <a:cubicBezTo>
                    <a:pt x="9068" y="217"/>
                    <a:pt x="5029" y="1"/>
                    <a:pt x="2345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1" name="Google Shape;3831;p80"/>
            <p:cNvSpPr/>
            <p:nvPr/>
          </p:nvSpPr>
          <p:spPr>
            <a:xfrm>
              <a:off x="-1933400" y="8046613"/>
              <a:ext cx="85875" cy="60050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1277" y="0"/>
                  </a:moveTo>
                  <a:cubicBezTo>
                    <a:pt x="669" y="730"/>
                    <a:pt x="243" y="1551"/>
                    <a:pt x="0" y="2402"/>
                  </a:cubicBezTo>
                  <a:cubicBezTo>
                    <a:pt x="1915" y="2311"/>
                    <a:pt x="3435" y="1976"/>
                    <a:pt x="3313" y="1399"/>
                  </a:cubicBezTo>
                  <a:cubicBezTo>
                    <a:pt x="3192" y="821"/>
                    <a:pt x="2189" y="335"/>
                    <a:pt x="1277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2" name="Google Shape;3832;p80"/>
            <p:cNvSpPr/>
            <p:nvPr/>
          </p:nvSpPr>
          <p:spPr>
            <a:xfrm>
              <a:off x="-2082350" y="8027613"/>
              <a:ext cx="180875" cy="79700"/>
            </a:xfrm>
            <a:custGeom>
              <a:avLst/>
              <a:gdLst/>
              <a:ahLst/>
              <a:cxnLst/>
              <a:rect l="l" t="t" r="r" b="b"/>
              <a:pathLst>
                <a:path w="7235" h="3188" extrusionOk="0">
                  <a:moveTo>
                    <a:pt x="274" y="1"/>
                  </a:moveTo>
                  <a:cubicBezTo>
                    <a:pt x="1" y="1095"/>
                    <a:pt x="274" y="2675"/>
                    <a:pt x="274" y="2675"/>
                  </a:cubicBezTo>
                  <a:cubicBezTo>
                    <a:pt x="1413" y="3022"/>
                    <a:pt x="3178" y="3187"/>
                    <a:pt x="4844" y="3187"/>
                  </a:cubicBezTo>
                  <a:cubicBezTo>
                    <a:pt x="5223" y="3187"/>
                    <a:pt x="5598" y="3179"/>
                    <a:pt x="5958" y="3162"/>
                  </a:cubicBezTo>
                  <a:cubicBezTo>
                    <a:pt x="6201" y="2311"/>
                    <a:pt x="6627" y="1490"/>
                    <a:pt x="7235" y="760"/>
                  </a:cubicBezTo>
                  <a:cubicBezTo>
                    <a:pt x="6353" y="457"/>
                    <a:pt x="5563" y="274"/>
                    <a:pt x="5563" y="274"/>
                  </a:cubicBezTo>
                  <a:cubicBezTo>
                    <a:pt x="4765" y="488"/>
                    <a:pt x="4011" y="566"/>
                    <a:pt x="3336" y="566"/>
                  </a:cubicBezTo>
                  <a:cubicBezTo>
                    <a:pt x="1519" y="566"/>
                    <a:pt x="274" y="1"/>
                    <a:pt x="27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3" name="Google Shape;3833;p80"/>
            <p:cNvSpPr/>
            <p:nvPr/>
          </p:nvSpPr>
          <p:spPr>
            <a:xfrm>
              <a:off x="-1940950" y="7996438"/>
              <a:ext cx="46375" cy="50575"/>
            </a:xfrm>
            <a:custGeom>
              <a:avLst/>
              <a:gdLst/>
              <a:ahLst/>
              <a:cxnLst/>
              <a:rect l="l" t="t" r="r" b="b"/>
              <a:pathLst>
                <a:path w="1855" h="2023" extrusionOk="0">
                  <a:moveTo>
                    <a:pt x="714" y="208"/>
                  </a:moveTo>
                  <a:cubicBezTo>
                    <a:pt x="953" y="208"/>
                    <a:pt x="630" y="1044"/>
                    <a:pt x="576" y="1126"/>
                  </a:cubicBezTo>
                  <a:cubicBezTo>
                    <a:pt x="513" y="1252"/>
                    <a:pt x="442" y="1378"/>
                    <a:pt x="367" y="1504"/>
                  </a:cubicBezTo>
                  <a:lnTo>
                    <a:pt x="367" y="1504"/>
                  </a:lnTo>
                  <a:cubicBezTo>
                    <a:pt x="363" y="1375"/>
                    <a:pt x="363" y="1247"/>
                    <a:pt x="363" y="1126"/>
                  </a:cubicBezTo>
                  <a:cubicBezTo>
                    <a:pt x="393" y="913"/>
                    <a:pt x="363" y="366"/>
                    <a:pt x="606" y="245"/>
                  </a:cubicBezTo>
                  <a:cubicBezTo>
                    <a:pt x="651" y="219"/>
                    <a:pt x="686" y="208"/>
                    <a:pt x="714" y="208"/>
                  </a:cubicBezTo>
                  <a:close/>
                  <a:moveTo>
                    <a:pt x="1223" y="971"/>
                  </a:moveTo>
                  <a:cubicBezTo>
                    <a:pt x="1378" y="971"/>
                    <a:pt x="1448" y="1137"/>
                    <a:pt x="1336" y="1278"/>
                  </a:cubicBezTo>
                  <a:cubicBezTo>
                    <a:pt x="1158" y="1557"/>
                    <a:pt x="789" y="1688"/>
                    <a:pt x="442" y="1777"/>
                  </a:cubicBezTo>
                  <a:lnTo>
                    <a:pt x="442" y="1777"/>
                  </a:lnTo>
                  <a:cubicBezTo>
                    <a:pt x="458" y="1752"/>
                    <a:pt x="475" y="1725"/>
                    <a:pt x="493" y="1696"/>
                  </a:cubicBezTo>
                  <a:lnTo>
                    <a:pt x="493" y="1696"/>
                  </a:lnTo>
                  <a:cubicBezTo>
                    <a:pt x="597" y="1539"/>
                    <a:pt x="710" y="1387"/>
                    <a:pt x="849" y="1248"/>
                  </a:cubicBezTo>
                  <a:cubicBezTo>
                    <a:pt x="940" y="1156"/>
                    <a:pt x="1062" y="1004"/>
                    <a:pt x="1184" y="974"/>
                  </a:cubicBezTo>
                  <a:cubicBezTo>
                    <a:pt x="1197" y="972"/>
                    <a:pt x="1210" y="971"/>
                    <a:pt x="1223" y="971"/>
                  </a:cubicBezTo>
                  <a:close/>
                  <a:moveTo>
                    <a:pt x="676" y="1"/>
                  </a:moveTo>
                  <a:cubicBezTo>
                    <a:pt x="1" y="1"/>
                    <a:pt x="120" y="1465"/>
                    <a:pt x="120" y="1886"/>
                  </a:cubicBezTo>
                  <a:cubicBezTo>
                    <a:pt x="120" y="1977"/>
                    <a:pt x="188" y="2023"/>
                    <a:pt x="257" y="2023"/>
                  </a:cubicBezTo>
                  <a:cubicBezTo>
                    <a:pt x="312" y="2023"/>
                    <a:pt x="368" y="1992"/>
                    <a:pt x="387" y="1932"/>
                  </a:cubicBezTo>
                  <a:lnTo>
                    <a:pt x="387" y="1932"/>
                  </a:lnTo>
                  <a:cubicBezTo>
                    <a:pt x="906" y="1861"/>
                    <a:pt x="1854" y="1574"/>
                    <a:pt x="1579" y="913"/>
                  </a:cubicBezTo>
                  <a:cubicBezTo>
                    <a:pt x="1543" y="806"/>
                    <a:pt x="1414" y="762"/>
                    <a:pt x="1282" y="762"/>
                  </a:cubicBezTo>
                  <a:cubicBezTo>
                    <a:pt x="1189" y="762"/>
                    <a:pt x="1095" y="784"/>
                    <a:pt x="1032" y="822"/>
                  </a:cubicBezTo>
                  <a:cubicBezTo>
                    <a:pt x="986" y="853"/>
                    <a:pt x="942" y="885"/>
                    <a:pt x="899" y="920"/>
                  </a:cubicBezTo>
                  <a:lnTo>
                    <a:pt x="899" y="920"/>
                  </a:lnTo>
                  <a:cubicBezTo>
                    <a:pt x="1090" y="458"/>
                    <a:pt x="1150" y="17"/>
                    <a:pt x="697" y="1"/>
                  </a:cubicBezTo>
                  <a:cubicBezTo>
                    <a:pt x="690" y="1"/>
                    <a:pt x="683" y="1"/>
                    <a:pt x="676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4" name="Google Shape;3834;p80"/>
            <p:cNvSpPr/>
            <p:nvPr/>
          </p:nvSpPr>
          <p:spPr>
            <a:xfrm>
              <a:off x="-2410625" y="8076163"/>
              <a:ext cx="229000" cy="40600"/>
            </a:xfrm>
            <a:custGeom>
              <a:avLst/>
              <a:gdLst/>
              <a:ahLst/>
              <a:cxnLst/>
              <a:rect l="l" t="t" r="r" b="b"/>
              <a:pathLst>
                <a:path w="9160" h="1624" extrusionOk="0">
                  <a:moveTo>
                    <a:pt x="6815" y="1"/>
                  </a:moveTo>
                  <a:cubicBezTo>
                    <a:pt x="4131" y="1"/>
                    <a:pt x="92" y="217"/>
                    <a:pt x="92" y="217"/>
                  </a:cubicBezTo>
                  <a:cubicBezTo>
                    <a:pt x="92" y="217"/>
                    <a:pt x="1" y="977"/>
                    <a:pt x="1186" y="1250"/>
                  </a:cubicBezTo>
                  <a:cubicBezTo>
                    <a:pt x="2007" y="1445"/>
                    <a:pt x="3350" y="1624"/>
                    <a:pt x="4713" y="1624"/>
                  </a:cubicBezTo>
                  <a:cubicBezTo>
                    <a:pt x="5268" y="1624"/>
                    <a:pt x="5826" y="1594"/>
                    <a:pt x="6353" y="1524"/>
                  </a:cubicBezTo>
                  <a:cubicBezTo>
                    <a:pt x="8208" y="1281"/>
                    <a:pt x="9028" y="1068"/>
                    <a:pt x="9028" y="1068"/>
                  </a:cubicBezTo>
                  <a:cubicBezTo>
                    <a:pt x="9028" y="1068"/>
                    <a:pt x="9119" y="733"/>
                    <a:pt x="9150" y="217"/>
                  </a:cubicBezTo>
                  <a:cubicBezTo>
                    <a:pt x="9160" y="55"/>
                    <a:pt x="8157" y="1"/>
                    <a:pt x="6815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80"/>
            <p:cNvSpPr/>
            <p:nvPr/>
          </p:nvSpPr>
          <p:spPr>
            <a:xfrm>
              <a:off x="-2411375" y="8046613"/>
              <a:ext cx="85875" cy="60050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2158" y="0"/>
                  </a:moveTo>
                  <a:cubicBezTo>
                    <a:pt x="1247" y="335"/>
                    <a:pt x="243" y="821"/>
                    <a:pt x="122" y="1399"/>
                  </a:cubicBezTo>
                  <a:cubicBezTo>
                    <a:pt x="0" y="1976"/>
                    <a:pt x="1520" y="2311"/>
                    <a:pt x="3435" y="2402"/>
                  </a:cubicBezTo>
                  <a:cubicBezTo>
                    <a:pt x="3192" y="1551"/>
                    <a:pt x="2797" y="730"/>
                    <a:pt x="2158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6" name="Google Shape;3836;p80"/>
            <p:cNvSpPr/>
            <p:nvPr/>
          </p:nvSpPr>
          <p:spPr>
            <a:xfrm>
              <a:off x="-2357425" y="8027613"/>
              <a:ext cx="180875" cy="79700"/>
            </a:xfrm>
            <a:custGeom>
              <a:avLst/>
              <a:gdLst/>
              <a:ahLst/>
              <a:cxnLst/>
              <a:rect l="l" t="t" r="r" b="b"/>
              <a:pathLst>
                <a:path w="7235" h="3188" extrusionOk="0">
                  <a:moveTo>
                    <a:pt x="6961" y="1"/>
                  </a:moveTo>
                  <a:cubicBezTo>
                    <a:pt x="6961" y="1"/>
                    <a:pt x="5717" y="566"/>
                    <a:pt x="3900" y="566"/>
                  </a:cubicBezTo>
                  <a:cubicBezTo>
                    <a:pt x="3225" y="566"/>
                    <a:pt x="2471" y="488"/>
                    <a:pt x="1672" y="274"/>
                  </a:cubicBezTo>
                  <a:cubicBezTo>
                    <a:pt x="1672" y="274"/>
                    <a:pt x="882" y="457"/>
                    <a:pt x="0" y="760"/>
                  </a:cubicBezTo>
                  <a:cubicBezTo>
                    <a:pt x="639" y="1490"/>
                    <a:pt x="1034" y="2311"/>
                    <a:pt x="1277" y="3162"/>
                  </a:cubicBezTo>
                  <a:cubicBezTo>
                    <a:pt x="1638" y="3179"/>
                    <a:pt x="2012" y="3187"/>
                    <a:pt x="2391" y="3187"/>
                  </a:cubicBezTo>
                  <a:cubicBezTo>
                    <a:pt x="4058" y="3187"/>
                    <a:pt x="5822" y="3022"/>
                    <a:pt x="6961" y="2675"/>
                  </a:cubicBezTo>
                  <a:cubicBezTo>
                    <a:pt x="6961" y="2675"/>
                    <a:pt x="7235" y="1095"/>
                    <a:pt x="6961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7" name="Google Shape;3837;p80"/>
            <p:cNvSpPr/>
            <p:nvPr/>
          </p:nvSpPr>
          <p:spPr>
            <a:xfrm>
              <a:off x="-2364350" y="7996438"/>
              <a:ext cx="46400" cy="50575"/>
            </a:xfrm>
            <a:custGeom>
              <a:avLst/>
              <a:gdLst/>
              <a:ahLst/>
              <a:cxnLst/>
              <a:rect l="l" t="t" r="r" b="b"/>
              <a:pathLst>
                <a:path w="1856" h="2023" extrusionOk="0">
                  <a:moveTo>
                    <a:pt x="1142" y="208"/>
                  </a:moveTo>
                  <a:cubicBezTo>
                    <a:pt x="1170" y="208"/>
                    <a:pt x="1205" y="219"/>
                    <a:pt x="1250" y="245"/>
                  </a:cubicBezTo>
                  <a:cubicBezTo>
                    <a:pt x="1493" y="366"/>
                    <a:pt x="1463" y="913"/>
                    <a:pt x="1493" y="1126"/>
                  </a:cubicBezTo>
                  <a:cubicBezTo>
                    <a:pt x="1493" y="1247"/>
                    <a:pt x="1493" y="1375"/>
                    <a:pt x="1489" y="1504"/>
                  </a:cubicBezTo>
                  <a:lnTo>
                    <a:pt x="1489" y="1504"/>
                  </a:lnTo>
                  <a:cubicBezTo>
                    <a:pt x="1414" y="1378"/>
                    <a:pt x="1343" y="1252"/>
                    <a:pt x="1280" y="1126"/>
                  </a:cubicBezTo>
                  <a:cubicBezTo>
                    <a:pt x="1226" y="1044"/>
                    <a:pt x="904" y="208"/>
                    <a:pt x="1142" y="208"/>
                  </a:cubicBezTo>
                  <a:close/>
                  <a:moveTo>
                    <a:pt x="633" y="971"/>
                  </a:moveTo>
                  <a:cubicBezTo>
                    <a:pt x="646" y="971"/>
                    <a:pt x="659" y="972"/>
                    <a:pt x="673" y="974"/>
                  </a:cubicBezTo>
                  <a:cubicBezTo>
                    <a:pt x="794" y="1004"/>
                    <a:pt x="916" y="1156"/>
                    <a:pt x="1007" y="1248"/>
                  </a:cubicBezTo>
                  <a:cubicBezTo>
                    <a:pt x="1111" y="1351"/>
                    <a:pt x="1200" y="1463"/>
                    <a:pt x="1279" y="1577"/>
                  </a:cubicBezTo>
                  <a:lnTo>
                    <a:pt x="1279" y="1577"/>
                  </a:lnTo>
                  <a:cubicBezTo>
                    <a:pt x="1319" y="1649"/>
                    <a:pt x="1357" y="1714"/>
                    <a:pt x="1390" y="1771"/>
                  </a:cubicBezTo>
                  <a:lnTo>
                    <a:pt x="1390" y="1771"/>
                  </a:lnTo>
                  <a:cubicBezTo>
                    <a:pt x="1050" y="1682"/>
                    <a:pt x="694" y="1551"/>
                    <a:pt x="521" y="1278"/>
                  </a:cubicBezTo>
                  <a:cubicBezTo>
                    <a:pt x="408" y="1137"/>
                    <a:pt x="478" y="971"/>
                    <a:pt x="633" y="971"/>
                  </a:cubicBezTo>
                  <a:close/>
                  <a:moveTo>
                    <a:pt x="1180" y="1"/>
                  </a:moveTo>
                  <a:cubicBezTo>
                    <a:pt x="1173" y="1"/>
                    <a:pt x="1166" y="1"/>
                    <a:pt x="1159" y="1"/>
                  </a:cubicBezTo>
                  <a:cubicBezTo>
                    <a:pt x="707" y="17"/>
                    <a:pt x="766" y="455"/>
                    <a:pt x="951" y="915"/>
                  </a:cubicBezTo>
                  <a:lnTo>
                    <a:pt x="951" y="915"/>
                  </a:lnTo>
                  <a:cubicBezTo>
                    <a:pt x="910" y="882"/>
                    <a:pt x="868" y="851"/>
                    <a:pt x="824" y="822"/>
                  </a:cubicBezTo>
                  <a:cubicBezTo>
                    <a:pt x="762" y="784"/>
                    <a:pt x="667" y="762"/>
                    <a:pt x="574" y="762"/>
                  </a:cubicBezTo>
                  <a:cubicBezTo>
                    <a:pt x="442" y="762"/>
                    <a:pt x="313" y="806"/>
                    <a:pt x="277" y="913"/>
                  </a:cubicBezTo>
                  <a:cubicBezTo>
                    <a:pt x="1" y="1577"/>
                    <a:pt x="933" y="1864"/>
                    <a:pt x="1470" y="1933"/>
                  </a:cubicBezTo>
                  <a:lnTo>
                    <a:pt x="1470" y="1933"/>
                  </a:lnTo>
                  <a:cubicBezTo>
                    <a:pt x="1489" y="1993"/>
                    <a:pt x="1544" y="2023"/>
                    <a:pt x="1600" y="2023"/>
                  </a:cubicBezTo>
                  <a:cubicBezTo>
                    <a:pt x="1668" y="2023"/>
                    <a:pt x="1736" y="1977"/>
                    <a:pt x="1736" y="1886"/>
                  </a:cubicBezTo>
                  <a:cubicBezTo>
                    <a:pt x="1736" y="1465"/>
                    <a:pt x="1856" y="1"/>
                    <a:pt x="1180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80"/>
            <p:cNvSpPr/>
            <p:nvPr/>
          </p:nvSpPr>
          <p:spPr>
            <a:xfrm>
              <a:off x="-2358200" y="7501013"/>
              <a:ext cx="445325" cy="551425"/>
            </a:xfrm>
            <a:custGeom>
              <a:avLst/>
              <a:gdLst/>
              <a:ahLst/>
              <a:cxnLst/>
              <a:rect l="l" t="t" r="r" b="b"/>
              <a:pathLst>
                <a:path w="17813" h="22057" extrusionOk="0">
                  <a:moveTo>
                    <a:pt x="17296" y="0"/>
                  </a:moveTo>
                  <a:cubicBezTo>
                    <a:pt x="11795" y="2128"/>
                    <a:pt x="5989" y="3435"/>
                    <a:pt x="31" y="3678"/>
                  </a:cubicBezTo>
                  <a:cubicBezTo>
                    <a:pt x="1" y="7143"/>
                    <a:pt x="943" y="19818"/>
                    <a:pt x="1247" y="21308"/>
                  </a:cubicBezTo>
                  <a:cubicBezTo>
                    <a:pt x="1247" y="21308"/>
                    <a:pt x="2664" y="21729"/>
                    <a:pt x="4233" y="21729"/>
                  </a:cubicBezTo>
                  <a:cubicBezTo>
                    <a:pt x="5192" y="21729"/>
                    <a:pt x="6208" y="21572"/>
                    <a:pt x="6992" y="21065"/>
                  </a:cubicBezTo>
                  <a:cubicBezTo>
                    <a:pt x="6992" y="21065"/>
                    <a:pt x="7813" y="6323"/>
                    <a:pt x="7630" y="5563"/>
                  </a:cubicBezTo>
                  <a:lnTo>
                    <a:pt x="7630" y="5563"/>
                  </a:lnTo>
                  <a:cubicBezTo>
                    <a:pt x="7630" y="5563"/>
                    <a:pt x="8045" y="5602"/>
                    <a:pt x="8613" y="5602"/>
                  </a:cubicBezTo>
                  <a:cubicBezTo>
                    <a:pt x="9277" y="5602"/>
                    <a:pt x="10151" y="5549"/>
                    <a:pt x="10822" y="5320"/>
                  </a:cubicBezTo>
                  <a:cubicBezTo>
                    <a:pt x="10822" y="5320"/>
                    <a:pt x="10943" y="20457"/>
                    <a:pt x="11247" y="21399"/>
                  </a:cubicBezTo>
                  <a:cubicBezTo>
                    <a:pt x="11247" y="21399"/>
                    <a:pt x="12826" y="22057"/>
                    <a:pt x="14391" y="22057"/>
                  </a:cubicBezTo>
                  <a:cubicBezTo>
                    <a:pt x="15205" y="22057"/>
                    <a:pt x="16015" y="21879"/>
                    <a:pt x="16597" y="21338"/>
                  </a:cubicBezTo>
                  <a:cubicBezTo>
                    <a:pt x="16597" y="21338"/>
                    <a:pt x="17813" y="3891"/>
                    <a:pt x="1729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80"/>
            <p:cNvSpPr/>
            <p:nvPr/>
          </p:nvSpPr>
          <p:spPr>
            <a:xfrm>
              <a:off x="-2357425" y="7427578"/>
              <a:ext cx="431650" cy="167400"/>
            </a:xfrm>
            <a:custGeom>
              <a:avLst/>
              <a:gdLst/>
              <a:ahLst/>
              <a:cxnLst/>
              <a:rect l="l" t="t" r="r" b="b"/>
              <a:pathLst>
                <a:path w="17266" h="6696" extrusionOk="0">
                  <a:moveTo>
                    <a:pt x="11113" y="1"/>
                  </a:moveTo>
                  <a:cubicBezTo>
                    <a:pt x="6259" y="1"/>
                    <a:pt x="244" y="343"/>
                    <a:pt x="244" y="343"/>
                  </a:cubicBezTo>
                  <a:cubicBezTo>
                    <a:pt x="244" y="343"/>
                    <a:pt x="61" y="3869"/>
                    <a:pt x="0" y="6695"/>
                  </a:cubicBezTo>
                  <a:cubicBezTo>
                    <a:pt x="5958" y="6452"/>
                    <a:pt x="11764" y="5145"/>
                    <a:pt x="17265" y="3017"/>
                  </a:cubicBezTo>
                  <a:cubicBezTo>
                    <a:pt x="17144" y="1984"/>
                    <a:pt x="17265" y="829"/>
                    <a:pt x="17113" y="586"/>
                  </a:cubicBezTo>
                  <a:cubicBezTo>
                    <a:pt x="16795" y="138"/>
                    <a:pt x="14187" y="1"/>
                    <a:pt x="1111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80"/>
            <p:cNvSpPr/>
            <p:nvPr/>
          </p:nvSpPr>
          <p:spPr>
            <a:xfrm>
              <a:off x="-1973675" y="7481263"/>
              <a:ext cx="50925" cy="80575"/>
            </a:xfrm>
            <a:custGeom>
              <a:avLst/>
              <a:gdLst/>
              <a:ahLst/>
              <a:cxnLst/>
              <a:rect l="l" t="t" r="r" b="b"/>
              <a:pathLst>
                <a:path w="2037" h="3223" extrusionOk="0">
                  <a:moveTo>
                    <a:pt x="0" y="0"/>
                  </a:moveTo>
                  <a:cubicBezTo>
                    <a:pt x="456" y="1064"/>
                    <a:pt x="1186" y="2371"/>
                    <a:pt x="2037" y="32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80"/>
            <p:cNvSpPr/>
            <p:nvPr/>
          </p:nvSpPr>
          <p:spPr>
            <a:xfrm>
              <a:off x="-1975700" y="7479713"/>
              <a:ext cx="58325" cy="85400"/>
            </a:xfrm>
            <a:custGeom>
              <a:avLst/>
              <a:gdLst/>
              <a:ahLst/>
              <a:cxnLst/>
              <a:rect l="l" t="t" r="r" b="b"/>
              <a:pathLst>
                <a:path w="2333" h="3416" extrusionOk="0">
                  <a:moveTo>
                    <a:pt x="86" y="0"/>
                  </a:moveTo>
                  <a:cubicBezTo>
                    <a:pt x="45" y="0"/>
                    <a:pt x="1" y="34"/>
                    <a:pt x="20" y="93"/>
                  </a:cubicBezTo>
                  <a:cubicBezTo>
                    <a:pt x="142" y="670"/>
                    <a:pt x="476" y="1248"/>
                    <a:pt x="780" y="1734"/>
                  </a:cubicBezTo>
                  <a:cubicBezTo>
                    <a:pt x="1115" y="2342"/>
                    <a:pt x="1510" y="2919"/>
                    <a:pt x="2027" y="3375"/>
                  </a:cubicBezTo>
                  <a:cubicBezTo>
                    <a:pt x="2062" y="3404"/>
                    <a:pt x="2099" y="3415"/>
                    <a:pt x="2133" y="3415"/>
                  </a:cubicBezTo>
                  <a:cubicBezTo>
                    <a:pt x="2247" y="3415"/>
                    <a:pt x="2333" y="3286"/>
                    <a:pt x="2239" y="3193"/>
                  </a:cubicBezTo>
                  <a:cubicBezTo>
                    <a:pt x="1783" y="2676"/>
                    <a:pt x="1388" y="2159"/>
                    <a:pt x="1023" y="1582"/>
                  </a:cubicBezTo>
                  <a:cubicBezTo>
                    <a:pt x="720" y="1096"/>
                    <a:pt x="507" y="518"/>
                    <a:pt x="142" y="32"/>
                  </a:cubicBezTo>
                  <a:cubicBezTo>
                    <a:pt x="131" y="10"/>
                    <a:pt x="109" y="0"/>
                    <a:pt x="86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80"/>
            <p:cNvSpPr/>
            <p:nvPr/>
          </p:nvSpPr>
          <p:spPr>
            <a:xfrm>
              <a:off x="-2351350" y="7494163"/>
              <a:ext cx="36500" cy="61575"/>
            </a:xfrm>
            <a:custGeom>
              <a:avLst/>
              <a:gdLst/>
              <a:ahLst/>
              <a:cxnLst/>
              <a:rect l="l" t="t" r="r" b="b"/>
              <a:pathLst>
                <a:path w="1460" h="2463" extrusionOk="0">
                  <a:moveTo>
                    <a:pt x="1460" y="1"/>
                  </a:moveTo>
                  <a:lnTo>
                    <a:pt x="1" y="2463"/>
                  </a:lnTo>
                  <a:cubicBezTo>
                    <a:pt x="882" y="1916"/>
                    <a:pt x="1095" y="913"/>
                    <a:pt x="1460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80"/>
            <p:cNvSpPr/>
            <p:nvPr/>
          </p:nvSpPr>
          <p:spPr>
            <a:xfrm>
              <a:off x="-2355425" y="7491663"/>
              <a:ext cx="43625" cy="66725"/>
            </a:xfrm>
            <a:custGeom>
              <a:avLst/>
              <a:gdLst/>
              <a:ahLst/>
              <a:cxnLst/>
              <a:rect l="l" t="t" r="r" b="b"/>
              <a:pathLst>
                <a:path w="1745" h="2669" extrusionOk="0">
                  <a:moveTo>
                    <a:pt x="1637" y="0"/>
                  </a:moveTo>
                  <a:cubicBezTo>
                    <a:pt x="1597" y="0"/>
                    <a:pt x="1557" y="15"/>
                    <a:pt x="1531" y="40"/>
                  </a:cubicBezTo>
                  <a:cubicBezTo>
                    <a:pt x="1258" y="405"/>
                    <a:pt x="1136" y="891"/>
                    <a:pt x="954" y="1317"/>
                  </a:cubicBezTo>
                  <a:cubicBezTo>
                    <a:pt x="771" y="1773"/>
                    <a:pt x="467" y="2137"/>
                    <a:pt x="103" y="2472"/>
                  </a:cubicBezTo>
                  <a:cubicBezTo>
                    <a:pt x="1" y="2548"/>
                    <a:pt x="70" y="2668"/>
                    <a:pt x="167" y="2668"/>
                  </a:cubicBezTo>
                  <a:cubicBezTo>
                    <a:pt x="186" y="2668"/>
                    <a:pt x="205" y="2664"/>
                    <a:pt x="224" y="2654"/>
                  </a:cubicBezTo>
                  <a:cubicBezTo>
                    <a:pt x="1106" y="2259"/>
                    <a:pt x="1623" y="982"/>
                    <a:pt x="1744" y="101"/>
                  </a:cubicBezTo>
                  <a:cubicBezTo>
                    <a:pt x="1744" y="30"/>
                    <a:pt x="1692" y="0"/>
                    <a:pt x="1637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80"/>
            <p:cNvSpPr/>
            <p:nvPr/>
          </p:nvSpPr>
          <p:spPr>
            <a:xfrm>
              <a:off x="-2231275" y="7632463"/>
              <a:ext cx="189225" cy="8025"/>
            </a:xfrm>
            <a:custGeom>
              <a:avLst/>
              <a:gdLst/>
              <a:ahLst/>
              <a:cxnLst/>
              <a:rect l="l" t="t" r="r" b="b"/>
              <a:pathLst>
                <a:path w="7569" h="321" extrusionOk="0">
                  <a:moveTo>
                    <a:pt x="0" y="1"/>
                  </a:moveTo>
                  <a:lnTo>
                    <a:pt x="1134" y="46"/>
                  </a:lnTo>
                  <a:lnTo>
                    <a:pt x="1134" y="46"/>
                  </a:lnTo>
                  <a:cubicBezTo>
                    <a:pt x="752" y="26"/>
                    <a:pt x="373" y="10"/>
                    <a:pt x="0" y="1"/>
                  </a:cubicBezTo>
                  <a:close/>
                  <a:moveTo>
                    <a:pt x="1134" y="46"/>
                  </a:moveTo>
                  <a:cubicBezTo>
                    <a:pt x="2920" y="140"/>
                    <a:pt x="4796" y="320"/>
                    <a:pt x="6657" y="320"/>
                  </a:cubicBezTo>
                  <a:cubicBezTo>
                    <a:pt x="6961" y="320"/>
                    <a:pt x="7265" y="316"/>
                    <a:pt x="7569" y="305"/>
                  </a:cubicBezTo>
                  <a:lnTo>
                    <a:pt x="1134" y="46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80"/>
            <p:cNvSpPr/>
            <p:nvPr/>
          </p:nvSpPr>
          <p:spPr>
            <a:xfrm>
              <a:off x="-2236600" y="7628663"/>
              <a:ext cx="200625" cy="18450"/>
            </a:xfrm>
            <a:custGeom>
              <a:avLst/>
              <a:gdLst/>
              <a:ahLst/>
              <a:cxnLst/>
              <a:rect l="l" t="t" r="r" b="b"/>
              <a:pathLst>
                <a:path w="8025" h="738" extrusionOk="0">
                  <a:moveTo>
                    <a:pt x="213" y="1"/>
                  </a:moveTo>
                  <a:cubicBezTo>
                    <a:pt x="0" y="1"/>
                    <a:pt x="0" y="335"/>
                    <a:pt x="213" y="335"/>
                  </a:cubicBezTo>
                  <a:cubicBezTo>
                    <a:pt x="2074" y="426"/>
                    <a:pt x="4003" y="737"/>
                    <a:pt x="5898" y="737"/>
                  </a:cubicBezTo>
                  <a:cubicBezTo>
                    <a:pt x="6541" y="737"/>
                    <a:pt x="7180" y="701"/>
                    <a:pt x="7812" y="609"/>
                  </a:cubicBezTo>
                  <a:cubicBezTo>
                    <a:pt x="8025" y="578"/>
                    <a:pt x="7964" y="305"/>
                    <a:pt x="7782" y="274"/>
                  </a:cubicBezTo>
                  <a:cubicBezTo>
                    <a:pt x="5289" y="31"/>
                    <a:pt x="2706" y="1"/>
                    <a:pt x="213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80"/>
            <p:cNvSpPr/>
            <p:nvPr/>
          </p:nvSpPr>
          <p:spPr>
            <a:xfrm>
              <a:off x="-2155300" y="7465288"/>
              <a:ext cx="3825" cy="172525"/>
            </a:xfrm>
            <a:custGeom>
              <a:avLst/>
              <a:gdLst/>
              <a:ahLst/>
              <a:cxnLst/>
              <a:rect l="l" t="t" r="r" b="b"/>
              <a:pathLst>
                <a:path w="153" h="6901" extrusionOk="0">
                  <a:moveTo>
                    <a:pt x="31" y="1"/>
                  </a:moveTo>
                  <a:lnTo>
                    <a:pt x="31" y="1"/>
                  </a:lnTo>
                  <a:cubicBezTo>
                    <a:pt x="1" y="2311"/>
                    <a:pt x="31" y="4621"/>
                    <a:pt x="153" y="690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7" name="Google Shape;3847;p80"/>
            <p:cNvSpPr/>
            <p:nvPr/>
          </p:nvSpPr>
          <p:spPr>
            <a:xfrm>
              <a:off x="-2162125" y="7461313"/>
              <a:ext cx="14450" cy="179350"/>
            </a:xfrm>
            <a:custGeom>
              <a:avLst/>
              <a:gdLst/>
              <a:ahLst/>
              <a:cxnLst/>
              <a:rect l="l" t="t" r="r" b="b"/>
              <a:pathLst>
                <a:path w="578" h="7174" extrusionOk="0">
                  <a:moveTo>
                    <a:pt x="304" y="0"/>
                  </a:moveTo>
                  <a:cubicBezTo>
                    <a:pt x="228" y="0"/>
                    <a:pt x="152" y="53"/>
                    <a:pt x="152" y="160"/>
                  </a:cubicBezTo>
                  <a:cubicBezTo>
                    <a:pt x="0" y="2409"/>
                    <a:pt x="61" y="4810"/>
                    <a:pt x="304" y="7060"/>
                  </a:cubicBezTo>
                  <a:cubicBezTo>
                    <a:pt x="319" y="7136"/>
                    <a:pt x="380" y="7174"/>
                    <a:pt x="437" y="7174"/>
                  </a:cubicBezTo>
                  <a:cubicBezTo>
                    <a:pt x="494" y="7174"/>
                    <a:pt x="547" y="7136"/>
                    <a:pt x="547" y="7060"/>
                  </a:cubicBezTo>
                  <a:cubicBezTo>
                    <a:pt x="578" y="4750"/>
                    <a:pt x="547" y="2440"/>
                    <a:pt x="456" y="160"/>
                  </a:cubicBezTo>
                  <a:cubicBezTo>
                    <a:pt x="456" y="53"/>
                    <a:pt x="380" y="0"/>
                    <a:pt x="304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8" name="Google Shape;3848;p80"/>
            <p:cNvSpPr/>
            <p:nvPr/>
          </p:nvSpPr>
          <p:spPr>
            <a:xfrm>
              <a:off x="-2144425" y="7471838"/>
              <a:ext cx="65900" cy="169075"/>
            </a:xfrm>
            <a:custGeom>
              <a:avLst/>
              <a:gdLst/>
              <a:ahLst/>
              <a:cxnLst/>
              <a:rect l="l" t="t" r="r" b="b"/>
              <a:pathLst>
                <a:path w="2636" h="6763" extrusionOk="0">
                  <a:moveTo>
                    <a:pt x="1324" y="1"/>
                  </a:moveTo>
                  <a:cubicBezTo>
                    <a:pt x="1232" y="1"/>
                    <a:pt x="1146" y="62"/>
                    <a:pt x="1146" y="195"/>
                  </a:cubicBezTo>
                  <a:cubicBezTo>
                    <a:pt x="1146" y="1806"/>
                    <a:pt x="2271" y="5818"/>
                    <a:pt x="143" y="6487"/>
                  </a:cubicBezTo>
                  <a:cubicBezTo>
                    <a:pt x="0" y="6544"/>
                    <a:pt x="46" y="6763"/>
                    <a:pt x="178" y="6763"/>
                  </a:cubicBezTo>
                  <a:cubicBezTo>
                    <a:pt x="186" y="6763"/>
                    <a:pt x="195" y="6762"/>
                    <a:pt x="204" y="6760"/>
                  </a:cubicBezTo>
                  <a:cubicBezTo>
                    <a:pt x="2636" y="6213"/>
                    <a:pt x="1693" y="1867"/>
                    <a:pt x="1541" y="195"/>
                  </a:cubicBezTo>
                  <a:cubicBezTo>
                    <a:pt x="1526" y="70"/>
                    <a:pt x="1421" y="1"/>
                    <a:pt x="1324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80"/>
            <p:cNvSpPr/>
            <p:nvPr/>
          </p:nvSpPr>
          <p:spPr>
            <a:xfrm>
              <a:off x="-2468375" y="7518088"/>
              <a:ext cx="164925" cy="55900"/>
            </a:xfrm>
            <a:custGeom>
              <a:avLst/>
              <a:gdLst/>
              <a:ahLst/>
              <a:cxnLst/>
              <a:rect l="l" t="t" r="r" b="b"/>
              <a:pathLst>
                <a:path w="6597" h="2236" extrusionOk="0">
                  <a:moveTo>
                    <a:pt x="3774" y="1"/>
                  </a:moveTo>
                  <a:cubicBezTo>
                    <a:pt x="3590" y="1"/>
                    <a:pt x="3396" y="15"/>
                    <a:pt x="3192" y="47"/>
                  </a:cubicBezTo>
                  <a:cubicBezTo>
                    <a:pt x="821" y="412"/>
                    <a:pt x="1" y="2235"/>
                    <a:pt x="1" y="2235"/>
                  </a:cubicBezTo>
                  <a:lnTo>
                    <a:pt x="1156" y="1992"/>
                  </a:lnTo>
                  <a:cubicBezTo>
                    <a:pt x="1156" y="1992"/>
                    <a:pt x="1612" y="1080"/>
                    <a:pt x="3496" y="898"/>
                  </a:cubicBezTo>
                  <a:cubicBezTo>
                    <a:pt x="3633" y="886"/>
                    <a:pt x="3764" y="880"/>
                    <a:pt x="3888" y="880"/>
                  </a:cubicBezTo>
                  <a:cubicBezTo>
                    <a:pt x="5283" y="880"/>
                    <a:pt x="5897" y="1597"/>
                    <a:pt x="5897" y="1597"/>
                  </a:cubicBezTo>
                  <a:lnTo>
                    <a:pt x="6596" y="1597"/>
                  </a:lnTo>
                  <a:cubicBezTo>
                    <a:pt x="6596" y="1597"/>
                    <a:pt x="5710" y="1"/>
                    <a:pt x="3774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0" name="Google Shape;3850;p80"/>
            <p:cNvSpPr/>
            <p:nvPr/>
          </p:nvSpPr>
          <p:spPr>
            <a:xfrm>
              <a:off x="-2420500" y="7163613"/>
              <a:ext cx="114775" cy="443100"/>
            </a:xfrm>
            <a:custGeom>
              <a:avLst/>
              <a:gdLst/>
              <a:ahLst/>
              <a:cxnLst/>
              <a:rect l="l" t="t" r="r" b="b"/>
              <a:pathLst>
                <a:path w="4591" h="17724" extrusionOk="0">
                  <a:moveTo>
                    <a:pt x="183" y="1"/>
                  </a:moveTo>
                  <a:cubicBezTo>
                    <a:pt x="92" y="943"/>
                    <a:pt x="1" y="2037"/>
                    <a:pt x="1" y="3284"/>
                  </a:cubicBezTo>
                  <a:cubicBezTo>
                    <a:pt x="1" y="3314"/>
                    <a:pt x="92" y="15351"/>
                    <a:pt x="92" y="15351"/>
                  </a:cubicBezTo>
                  <a:cubicBezTo>
                    <a:pt x="92" y="15351"/>
                    <a:pt x="1" y="17387"/>
                    <a:pt x="487" y="17569"/>
                  </a:cubicBezTo>
                  <a:cubicBezTo>
                    <a:pt x="511" y="17579"/>
                    <a:pt x="534" y="17584"/>
                    <a:pt x="556" y="17584"/>
                  </a:cubicBezTo>
                  <a:cubicBezTo>
                    <a:pt x="958" y="17584"/>
                    <a:pt x="1095" y="16110"/>
                    <a:pt x="1095" y="16110"/>
                  </a:cubicBezTo>
                  <a:cubicBezTo>
                    <a:pt x="1095" y="16110"/>
                    <a:pt x="1271" y="17723"/>
                    <a:pt x="1738" y="17723"/>
                  </a:cubicBezTo>
                  <a:cubicBezTo>
                    <a:pt x="1746" y="17723"/>
                    <a:pt x="1755" y="17723"/>
                    <a:pt x="1763" y="17721"/>
                  </a:cubicBezTo>
                  <a:cubicBezTo>
                    <a:pt x="2250" y="17630"/>
                    <a:pt x="2067" y="16020"/>
                    <a:pt x="2067" y="16019"/>
                  </a:cubicBezTo>
                  <a:lnTo>
                    <a:pt x="2067" y="16019"/>
                  </a:lnTo>
                  <a:cubicBezTo>
                    <a:pt x="2068" y="16020"/>
                    <a:pt x="2298" y="17454"/>
                    <a:pt x="2759" y="17454"/>
                  </a:cubicBezTo>
                  <a:cubicBezTo>
                    <a:pt x="2800" y="17454"/>
                    <a:pt x="2843" y="17442"/>
                    <a:pt x="2888" y="17417"/>
                  </a:cubicBezTo>
                  <a:cubicBezTo>
                    <a:pt x="3435" y="17144"/>
                    <a:pt x="2979" y="15108"/>
                    <a:pt x="2979" y="15107"/>
                  </a:cubicBezTo>
                  <a:lnTo>
                    <a:pt x="2979" y="15107"/>
                  </a:lnTo>
                  <a:cubicBezTo>
                    <a:pt x="2979" y="15107"/>
                    <a:pt x="3297" y="15252"/>
                    <a:pt x="3644" y="15252"/>
                  </a:cubicBezTo>
                  <a:cubicBezTo>
                    <a:pt x="3800" y="15252"/>
                    <a:pt x="3962" y="15223"/>
                    <a:pt x="4104" y="15138"/>
                  </a:cubicBezTo>
                  <a:cubicBezTo>
                    <a:pt x="4590" y="14864"/>
                    <a:pt x="3192" y="13588"/>
                    <a:pt x="3192" y="13588"/>
                  </a:cubicBezTo>
                  <a:lnTo>
                    <a:pt x="3648" y="7174"/>
                  </a:lnTo>
                  <a:cubicBezTo>
                    <a:pt x="3618" y="7174"/>
                    <a:pt x="3496" y="3040"/>
                    <a:pt x="3952" y="943"/>
                  </a:cubicBezTo>
                  <a:cubicBezTo>
                    <a:pt x="3367" y="412"/>
                    <a:pt x="2867" y="332"/>
                    <a:pt x="2352" y="332"/>
                  </a:cubicBezTo>
                  <a:cubicBezTo>
                    <a:pt x="2129" y="332"/>
                    <a:pt x="1904" y="347"/>
                    <a:pt x="1669" y="347"/>
                  </a:cubicBezTo>
                  <a:cubicBezTo>
                    <a:pt x="1229" y="347"/>
                    <a:pt x="751" y="296"/>
                    <a:pt x="18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1" name="Google Shape;3851;p80"/>
            <p:cNvSpPr/>
            <p:nvPr/>
          </p:nvSpPr>
          <p:spPr>
            <a:xfrm>
              <a:off x="-2339200" y="7239897"/>
              <a:ext cx="409625" cy="231300"/>
            </a:xfrm>
            <a:custGeom>
              <a:avLst/>
              <a:gdLst/>
              <a:ahLst/>
              <a:cxnLst/>
              <a:rect l="l" t="t" r="r" b="b"/>
              <a:pathLst>
                <a:path w="16385" h="9252" extrusionOk="0">
                  <a:moveTo>
                    <a:pt x="183" y="1"/>
                  </a:moveTo>
                  <a:lnTo>
                    <a:pt x="1" y="8420"/>
                  </a:lnTo>
                  <a:cubicBezTo>
                    <a:pt x="1" y="8420"/>
                    <a:pt x="3756" y="9252"/>
                    <a:pt x="8387" y="9252"/>
                  </a:cubicBezTo>
                  <a:cubicBezTo>
                    <a:pt x="10947" y="9252"/>
                    <a:pt x="13776" y="8997"/>
                    <a:pt x="16384" y="8207"/>
                  </a:cubicBezTo>
                  <a:lnTo>
                    <a:pt x="16354" y="7660"/>
                  </a:lnTo>
                  <a:cubicBezTo>
                    <a:pt x="10518" y="6627"/>
                    <a:pt x="4895" y="3770"/>
                    <a:pt x="183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2" name="Google Shape;3852;p80"/>
            <p:cNvSpPr/>
            <p:nvPr/>
          </p:nvSpPr>
          <p:spPr>
            <a:xfrm>
              <a:off x="-2422025" y="6957213"/>
              <a:ext cx="574500" cy="476200"/>
            </a:xfrm>
            <a:custGeom>
              <a:avLst/>
              <a:gdLst/>
              <a:ahLst/>
              <a:cxnLst/>
              <a:rect l="l" t="t" r="r" b="b"/>
              <a:pathLst>
                <a:path w="22980" h="19048" extrusionOk="0">
                  <a:moveTo>
                    <a:pt x="11889" y="0"/>
                  </a:moveTo>
                  <a:cubicBezTo>
                    <a:pt x="8530" y="0"/>
                    <a:pt x="7022" y="901"/>
                    <a:pt x="7022" y="901"/>
                  </a:cubicBezTo>
                  <a:cubicBezTo>
                    <a:pt x="7022" y="901"/>
                    <a:pt x="3344" y="1327"/>
                    <a:pt x="1673" y="4062"/>
                  </a:cubicBezTo>
                  <a:cubicBezTo>
                    <a:pt x="1" y="6767"/>
                    <a:pt x="62" y="8956"/>
                    <a:pt x="62" y="8956"/>
                  </a:cubicBezTo>
                  <a:cubicBezTo>
                    <a:pt x="62" y="8956"/>
                    <a:pt x="1095" y="9777"/>
                    <a:pt x="3283" y="9929"/>
                  </a:cubicBezTo>
                  <a:lnTo>
                    <a:pt x="3527" y="9929"/>
                  </a:lnTo>
                  <a:lnTo>
                    <a:pt x="3496" y="11388"/>
                  </a:lnTo>
                  <a:cubicBezTo>
                    <a:pt x="8208" y="15157"/>
                    <a:pt x="13831" y="18014"/>
                    <a:pt x="19667" y="19047"/>
                  </a:cubicBezTo>
                  <a:lnTo>
                    <a:pt x="19150" y="9837"/>
                  </a:lnTo>
                  <a:cubicBezTo>
                    <a:pt x="19150" y="9837"/>
                    <a:pt x="21247" y="9381"/>
                    <a:pt x="22980" y="7284"/>
                  </a:cubicBezTo>
                  <a:cubicBezTo>
                    <a:pt x="22980" y="7284"/>
                    <a:pt x="20913" y="1083"/>
                    <a:pt x="15229" y="263"/>
                  </a:cubicBezTo>
                  <a:cubicBezTo>
                    <a:pt x="13959" y="74"/>
                    <a:pt x="12848" y="0"/>
                    <a:pt x="11889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3" name="Google Shape;3853;p80"/>
            <p:cNvSpPr/>
            <p:nvPr/>
          </p:nvSpPr>
          <p:spPr>
            <a:xfrm>
              <a:off x="-2257850" y="6860425"/>
              <a:ext cx="209714" cy="108501"/>
            </a:xfrm>
            <a:custGeom>
              <a:avLst/>
              <a:gdLst/>
              <a:ahLst/>
              <a:cxnLst/>
              <a:rect l="l" t="t" r="r" b="b"/>
              <a:pathLst>
                <a:path w="8512" h="4074" extrusionOk="0">
                  <a:moveTo>
                    <a:pt x="8511" y="1"/>
                  </a:moveTo>
                  <a:lnTo>
                    <a:pt x="1" y="305"/>
                  </a:lnTo>
                  <a:cubicBezTo>
                    <a:pt x="1" y="305"/>
                    <a:pt x="761" y="2889"/>
                    <a:pt x="1034" y="4074"/>
                  </a:cubicBezTo>
                  <a:cubicBezTo>
                    <a:pt x="3253" y="3101"/>
                    <a:pt x="5654" y="2402"/>
                    <a:pt x="8055" y="2129"/>
                  </a:cubicBezTo>
                  <a:cubicBezTo>
                    <a:pt x="8177" y="1308"/>
                    <a:pt x="8299" y="609"/>
                    <a:pt x="8511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80"/>
            <p:cNvSpPr/>
            <p:nvPr/>
          </p:nvSpPr>
          <p:spPr>
            <a:xfrm>
              <a:off x="-2248000" y="6913613"/>
              <a:ext cx="216000" cy="132275"/>
            </a:xfrm>
            <a:custGeom>
              <a:avLst/>
              <a:gdLst/>
              <a:ahLst/>
              <a:cxnLst/>
              <a:rect l="l" t="t" r="r" b="b"/>
              <a:pathLst>
                <a:path w="8640" h="5291" extrusionOk="0">
                  <a:moveTo>
                    <a:pt x="7569" y="1"/>
                  </a:moveTo>
                  <a:cubicBezTo>
                    <a:pt x="5137" y="274"/>
                    <a:pt x="2736" y="973"/>
                    <a:pt x="517" y="1946"/>
                  </a:cubicBezTo>
                  <a:cubicBezTo>
                    <a:pt x="608" y="2250"/>
                    <a:pt x="639" y="2463"/>
                    <a:pt x="639" y="2493"/>
                  </a:cubicBezTo>
                  <a:lnTo>
                    <a:pt x="608" y="2493"/>
                  </a:lnTo>
                  <a:cubicBezTo>
                    <a:pt x="608" y="2493"/>
                    <a:pt x="548" y="2484"/>
                    <a:pt x="465" y="2484"/>
                  </a:cubicBezTo>
                  <a:cubicBezTo>
                    <a:pt x="285" y="2484"/>
                    <a:pt x="0" y="2527"/>
                    <a:pt x="0" y="2797"/>
                  </a:cubicBezTo>
                  <a:cubicBezTo>
                    <a:pt x="0" y="3223"/>
                    <a:pt x="2250" y="4621"/>
                    <a:pt x="3769" y="5198"/>
                  </a:cubicBezTo>
                  <a:cubicBezTo>
                    <a:pt x="3929" y="5262"/>
                    <a:pt x="4099" y="5291"/>
                    <a:pt x="4278" y="5291"/>
                  </a:cubicBezTo>
                  <a:cubicBezTo>
                    <a:pt x="5807" y="5291"/>
                    <a:pt x="7924" y="3173"/>
                    <a:pt x="8359" y="2493"/>
                  </a:cubicBezTo>
                  <a:cubicBezTo>
                    <a:pt x="8639" y="2033"/>
                    <a:pt x="8208" y="1941"/>
                    <a:pt x="7828" y="1941"/>
                  </a:cubicBezTo>
                  <a:cubicBezTo>
                    <a:pt x="7632" y="1941"/>
                    <a:pt x="7449" y="1966"/>
                    <a:pt x="7387" y="1976"/>
                  </a:cubicBezTo>
                  <a:cubicBezTo>
                    <a:pt x="7447" y="1247"/>
                    <a:pt x="7478" y="578"/>
                    <a:pt x="7569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5" name="Google Shape;3855;p80"/>
            <p:cNvSpPr/>
            <p:nvPr/>
          </p:nvSpPr>
          <p:spPr>
            <a:xfrm>
              <a:off x="-2536000" y="6666788"/>
              <a:ext cx="111725" cy="70600"/>
            </a:xfrm>
            <a:custGeom>
              <a:avLst/>
              <a:gdLst/>
              <a:ahLst/>
              <a:cxnLst/>
              <a:rect l="l" t="t" r="r" b="b"/>
              <a:pathLst>
                <a:path w="4469" h="2824" extrusionOk="0">
                  <a:moveTo>
                    <a:pt x="2434" y="0"/>
                  </a:moveTo>
                  <a:cubicBezTo>
                    <a:pt x="1576" y="0"/>
                    <a:pt x="719" y="254"/>
                    <a:pt x="0" y="755"/>
                  </a:cubicBezTo>
                  <a:cubicBezTo>
                    <a:pt x="160" y="1807"/>
                    <a:pt x="1008" y="2824"/>
                    <a:pt x="2621" y="2824"/>
                  </a:cubicBezTo>
                  <a:cubicBezTo>
                    <a:pt x="3153" y="2824"/>
                    <a:pt x="3768" y="2713"/>
                    <a:pt x="4469" y="2457"/>
                  </a:cubicBezTo>
                  <a:lnTo>
                    <a:pt x="4469" y="512"/>
                  </a:lnTo>
                  <a:cubicBezTo>
                    <a:pt x="3839" y="170"/>
                    <a:pt x="3136" y="0"/>
                    <a:pt x="2434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6" name="Google Shape;3856;p80"/>
            <p:cNvSpPr/>
            <p:nvPr/>
          </p:nvSpPr>
          <p:spPr>
            <a:xfrm>
              <a:off x="-2539050" y="6627733"/>
              <a:ext cx="114775" cy="58925"/>
            </a:xfrm>
            <a:custGeom>
              <a:avLst/>
              <a:gdLst/>
              <a:ahLst/>
              <a:cxnLst/>
              <a:rect l="l" t="t" r="r" b="b"/>
              <a:pathLst>
                <a:path w="4591" h="2357" extrusionOk="0">
                  <a:moveTo>
                    <a:pt x="2384" y="1"/>
                  </a:moveTo>
                  <a:cubicBezTo>
                    <a:pt x="1927" y="1"/>
                    <a:pt x="1435" y="102"/>
                    <a:pt x="943" y="381"/>
                  </a:cubicBezTo>
                  <a:cubicBezTo>
                    <a:pt x="274" y="776"/>
                    <a:pt x="1" y="1567"/>
                    <a:pt x="122" y="2357"/>
                  </a:cubicBezTo>
                  <a:cubicBezTo>
                    <a:pt x="841" y="1856"/>
                    <a:pt x="1698" y="1602"/>
                    <a:pt x="2556" y="1602"/>
                  </a:cubicBezTo>
                  <a:cubicBezTo>
                    <a:pt x="3258" y="1602"/>
                    <a:pt x="3961" y="1772"/>
                    <a:pt x="4591" y="2114"/>
                  </a:cubicBezTo>
                  <a:lnTo>
                    <a:pt x="4591" y="746"/>
                  </a:lnTo>
                  <a:cubicBezTo>
                    <a:pt x="4591" y="746"/>
                    <a:pt x="3618" y="1"/>
                    <a:pt x="2384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7" name="Google Shape;3857;p80"/>
            <p:cNvSpPr/>
            <p:nvPr/>
          </p:nvSpPr>
          <p:spPr>
            <a:xfrm>
              <a:off x="-2502575" y="6669788"/>
              <a:ext cx="69175" cy="58625"/>
            </a:xfrm>
            <a:custGeom>
              <a:avLst/>
              <a:gdLst/>
              <a:ahLst/>
              <a:cxnLst/>
              <a:rect l="l" t="t" r="r" b="b"/>
              <a:pathLst>
                <a:path w="2767" h="2345" extrusionOk="0">
                  <a:moveTo>
                    <a:pt x="1177" y="0"/>
                  </a:moveTo>
                  <a:cubicBezTo>
                    <a:pt x="782" y="0"/>
                    <a:pt x="374" y="90"/>
                    <a:pt x="31" y="179"/>
                  </a:cubicBezTo>
                  <a:cubicBezTo>
                    <a:pt x="1" y="179"/>
                    <a:pt x="1" y="209"/>
                    <a:pt x="31" y="209"/>
                  </a:cubicBezTo>
                  <a:cubicBezTo>
                    <a:pt x="62" y="211"/>
                    <a:pt x="93" y="211"/>
                    <a:pt x="124" y="211"/>
                  </a:cubicBezTo>
                  <a:cubicBezTo>
                    <a:pt x="460" y="211"/>
                    <a:pt x="844" y="145"/>
                    <a:pt x="1208" y="145"/>
                  </a:cubicBezTo>
                  <a:cubicBezTo>
                    <a:pt x="1625" y="145"/>
                    <a:pt x="2016" y="232"/>
                    <a:pt x="2280" y="605"/>
                  </a:cubicBezTo>
                  <a:cubicBezTo>
                    <a:pt x="2615" y="1091"/>
                    <a:pt x="2554" y="1729"/>
                    <a:pt x="2584" y="2276"/>
                  </a:cubicBezTo>
                  <a:cubicBezTo>
                    <a:pt x="2584" y="2322"/>
                    <a:pt x="2622" y="2345"/>
                    <a:pt x="2660" y="2345"/>
                  </a:cubicBezTo>
                  <a:cubicBezTo>
                    <a:pt x="2698" y="2345"/>
                    <a:pt x="2736" y="2322"/>
                    <a:pt x="2736" y="2276"/>
                  </a:cubicBezTo>
                  <a:cubicBezTo>
                    <a:pt x="2767" y="1638"/>
                    <a:pt x="2767" y="848"/>
                    <a:pt x="2280" y="392"/>
                  </a:cubicBezTo>
                  <a:cubicBezTo>
                    <a:pt x="1986" y="97"/>
                    <a:pt x="1588" y="0"/>
                    <a:pt x="11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8" name="Google Shape;3858;p80"/>
            <p:cNvSpPr/>
            <p:nvPr/>
          </p:nvSpPr>
          <p:spPr>
            <a:xfrm>
              <a:off x="-2473700" y="6686163"/>
              <a:ext cx="40725" cy="24325"/>
            </a:xfrm>
            <a:custGeom>
              <a:avLst/>
              <a:gdLst/>
              <a:ahLst/>
              <a:cxnLst/>
              <a:rect l="l" t="t" r="r" b="b"/>
              <a:pathLst>
                <a:path w="1629" h="973" extrusionOk="0">
                  <a:moveTo>
                    <a:pt x="566" y="0"/>
                  </a:moveTo>
                  <a:cubicBezTo>
                    <a:pt x="401" y="0"/>
                    <a:pt x="230" y="58"/>
                    <a:pt x="62" y="193"/>
                  </a:cubicBezTo>
                  <a:cubicBezTo>
                    <a:pt x="1" y="254"/>
                    <a:pt x="62" y="314"/>
                    <a:pt x="122" y="314"/>
                  </a:cubicBezTo>
                  <a:cubicBezTo>
                    <a:pt x="283" y="241"/>
                    <a:pt x="430" y="196"/>
                    <a:pt x="569" y="196"/>
                  </a:cubicBezTo>
                  <a:cubicBezTo>
                    <a:pt x="720" y="196"/>
                    <a:pt x="862" y="249"/>
                    <a:pt x="1004" y="375"/>
                  </a:cubicBezTo>
                  <a:cubicBezTo>
                    <a:pt x="1186" y="527"/>
                    <a:pt x="1308" y="770"/>
                    <a:pt x="1460" y="953"/>
                  </a:cubicBezTo>
                  <a:cubicBezTo>
                    <a:pt x="1474" y="966"/>
                    <a:pt x="1490" y="972"/>
                    <a:pt x="1507" y="972"/>
                  </a:cubicBezTo>
                  <a:cubicBezTo>
                    <a:pt x="1566" y="972"/>
                    <a:pt x="1628" y="902"/>
                    <a:pt x="1581" y="831"/>
                  </a:cubicBezTo>
                  <a:cubicBezTo>
                    <a:pt x="1384" y="392"/>
                    <a:pt x="996" y="0"/>
                    <a:pt x="5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9" name="Google Shape;3859;p80"/>
            <p:cNvSpPr/>
            <p:nvPr/>
          </p:nvSpPr>
          <p:spPr>
            <a:xfrm>
              <a:off x="-1918200" y="6666788"/>
              <a:ext cx="111725" cy="70600"/>
            </a:xfrm>
            <a:custGeom>
              <a:avLst/>
              <a:gdLst/>
              <a:ahLst/>
              <a:cxnLst/>
              <a:rect l="l" t="t" r="r" b="b"/>
              <a:pathLst>
                <a:path w="4469" h="2824" extrusionOk="0">
                  <a:moveTo>
                    <a:pt x="2035" y="0"/>
                  </a:moveTo>
                  <a:cubicBezTo>
                    <a:pt x="1332" y="0"/>
                    <a:pt x="629" y="170"/>
                    <a:pt x="0" y="512"/>
                  </a:cubicBezTo>
                  <a:lnTo>
                    <a:pt x="0" y="2457"/>
                  </a:lnTo>
                  <a:cubicBezTo>
                    <a:pt x="701" y="2713"/>
                    <a:pt x="1316" y="2824"/>
                    <a:pt x="1847" y="2824"/>
                  </a:cubicBezTo>
                  <a:cubicBezTo>
                    <a:pt x="3460" y="2824"/>
                    <a:pt x="4308" y="1807"/>
                    <a:pt x="4468" y="755"/>
                  </a:cubicBezTo>
                  <a:cubicBezTo>
                    <a:pt x="3749" y="254"/>
                    <a:pt x="2893" y="0"/>
                    <a:pt x="2035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0" name="Google Shape;3860;p80"/>
            <p:cNvSpPr/>
            <p:nvPr/>
          </p:nvSpPr>
          <p:spPr>
            <a:xfrm>
              <a:off x="-1918200" y="6627733"/>
              <a:ext cx="114750" cy="58925"/>
            </a:xfrm>
            <a:custGeom>
              <a:avLst/>
              <a:gdLst/>
              <a:ahLst/>
              <a:cxnLst/>
              <a:rect l="l" t="t" r="r" b="b"/>
              <a:pathLst>
                <a:path w="4590" h="2357" extrusionOk="0">
                  <a:moveTo>
                    <a:pt x="2207" y="1"/>
                  </a:moveTo>
                  <a:cubicBezTo>
                    <a:pt x="972" y="1"/>
                    <a:pt x="0" y="746"/>
                    <a:pt x="0" y="746"/>
                  </a:cubicBezTo>
                  <a:lnTo>
                    <a:pt x="0" y="2114"/>
                  </a:lnTo>
                  <a:cubicBezTo>
                    <a:pt x="629" y="1772"/>
                    <a:pt x="1332" y="1602"/>
                    <a:pt x="2035" y="1602"/>
                  </a:cubicBezTo>
                  <a:cubicBezTo>
                    <a:pt x="2893" y="1602"/>
                    <a:pt x="3749" y="1856"/>
                    <a:pt x="4468" y="2357"/>
                  </a:cubicBezTo>
                  <a:cubicBezTo>
                    <a:pt x="4590" y="1567"/>
                    <a:pt x="4316" y="776"/>
                    <a:pt x="3648" y="381"/>
                  </a:cubicBezTo>
                  <a:cubicBezTo>
                    <a:pt x="3155" y="102"/>
                    <a:pt x="2663" y="1"/>
                    <a:pt x="2207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1" name="Google Shape;3861;p80"/>
            <p:cNvSpPr/>
            <p:nvPr/>
          </p:nvSpPr>
          <p:spPr>
            <a:xfrm>
              <a:off x="-1909100" y="6669788"/>
              <a:ext cx="69175" cy="58625"/>
            </a:xfrm>
            <a:custGeom>
              <a:avLst/>
              <a:gdLst/>
              <a:ahLst/>
              <a:cxnLst/>
              <a:rect l="l" t="t" r="r" b="b"/>
              <a:pathLst>
                <a:path w="2767" h="2345" extrusionOk="0">
                  <a:moveTo>
                    <a:pt x="1591" y="0"/>
                  </a:moveTo>
                  <a:cubicBezTo>
                    <a:pt x="1179" y="0"/>
                    <a:pt x="782" y="97"/>
                    <a:pt x="487" y="392"/>
                  </a:cubicBezTo>
                  <a:cubicBezTo>
                    <a:pt x="1" y="878"/>
                    <a:pt x="1" y="1638"/>
                    <a:pt x="31" y="2276"/>
                  </a:cubicBezTo>
                  <a:cubicBezTo>
                    <a:pt x="31" y="2322"/>
                    <a:pt x="69" y="2345"/>
                    <a:pt x="107" y="2345"/>
                  </a:cubicBezTo>
                  <a:cubicBezTo>
                    <a:pt x="145" y="2345"/>
                    <a:pt x="183" y="2322"/>
                    <a:pt x="183" y="2276"/>
                  </a:cubicBezTo>
                  <a:cubicBezTo>
                    <a:pt x="214" y="1729"/>
                    <a:pt x="153" y="1091"/>
                    <a:pt x="487" y="605"/>
                  </a:cubicBezTo>
                  <a:cubicBezTo>
                    <a:pt x="746" y="225"/>
                    <a:pt x="1125" y="133"/>
                    <a:pt x="1532" y="133"/>
                  </a:cubicBezTo>
                  <a:cubicBezTo>
                    <a:pt x="1907" y="133"/>
                    <a:pt x="2305" y="211"/>
                    <a:pt x="2651" y="211"/>
                  </a:cubicBezTo>
                  <a:cubicBezTo>
                    <a:pt x="2680" y="211"/>
                    <a:pt x="2708" y="211"/>
                    <a:pt x="2736" y="209"/>
                  </a:cubicBezTo>
                  <a:cubicBezTo>
                    <a:pt x="2767" y="209"/>
                    <a:pt x="2767" y="179"/>
                    <a:pt x="2736" y="179"/>
                  </a:cubicBezTo>
                  <a:cubicBezTo>
                    <a:pt x="2394" y="90"/>
                    <a:pt x="1986" y="0"/>
                    <a:pt x="15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2" name="Google Shape;3862;p80"/>
            <p:cNvSpPr/>
            <p:nvPr/>
          </p:nvSpPr>
          <p:spPr>
            <a:xfrm>
              <a:off x="-1909500" y="6686163"/>
              <a:ext cx="40700" cy="24325"/>
            </a:xfrm>
            <a:custGeom>
              <a:avLst/>
              <a:gdLst/>
              <a:ahLst/>
              <a:cxnLst/>
              <a:rect l="l" t="t" r="r" b="b"/>
              <a:pathLst>
                <a:path w="1628" h="973" extrusionOk="0">
                  <a:moveTo>
                    <a:pt x="1063" y="0"/>
                  </a:moveTo>
                  <a:cubicBezTo>
                    <a:pt x="633" y="0"/>
                    <a:pt x="245" y="392"/>
                    <a:pt x="47" y="831"/>
                  </a:cubicBezTo>
                  <a:cubicBezTo>
                    <a:pt x="0" y="902"/>
                    <a:pt x="62" y="972"/>
                    <a:pt x="121" y="972"/>
                  </a:cubicBezTo>
                  <a:cubicBezTo>
                    <a:pt x="138" y="972"/>
                    <a:pt x="155" y="966"/>
                    <a:pt x="169" y="953"/>
                  </a:cubicBezTo>
                  <a:cubicBezTo>
                    <a:pt x="321" y="770"/>
                    <a:pt x="442" y="558"/>
                    <a:pt x="625" y="375"/>
                  </a:cubicBezTo>
                  <a:cubicBezTo>
                    <a:pt x="767" y="249"/>
                    <a:pt x="909" y="196"/>
                    <a:pt x="1060" y="196"/>
                  </a:cubicBezTo>
                  <a:cubicBezTo>
                    <a:pt x="1199" y="196"/>
                    <a:pt x="1346" y="241"/>
                    <a:pt x="1506" y="314"/>
                  </a:cubicBezTo>
                  <a:cubicBezTo>
                    <a:pt x="1567" y="314"/>
                    <a:pt x="1628" y="254"/>
                    <a:pt x="1567" y="193"/>
                  </a:cubicBezTo>
                  <a:cubicBezTo>
                    <a:pt x="1398" y="58"/>
                    <a:pt x="1227" y="0"/>
                    <a:pt x="10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3" name="Google Shape;3863;p80"/>
            <p:cNvSpPr/>
            <p:nvPr/>
          </p:nvSpPr>
          <p:spPr>
            <a:xfrm>
              <a:off x="-2436575" y="6371738"/>
              <a:ext cx="540425" cy="509925"/>
            </a:xfrm>
            <a:custGeom>
              <a:avLst/>
              <a:gdLst/>
              <a:ahLst/>
              <a:cxnLst/>
              <a:rect l="l" t="t" r="r" b="b"/>
              <a:pathLst>
                <a:path w="21617" h="20397" extrusionOk="0">
                  <a:moveTo>
                    <a:pt x="8142" y="0"/>
                  </a:moveTo>
                  <a:cubicBezTo>
                    <a:pt x="3906" y="0"/>
                    <a:pt x="1" y="2158"/>
                    <a:pt x="188" y="10247"/>
                  </a:cubicBezTo>
                  <a:cubicBezTo>
                    <a:pt x="188" y="10247"/>
                    <a:pt x="96" y="14046"/>
                    <a:pt x="1008" y="15961"/>
                  </a:cubicBezTo>
                  <a:cubicBezTo>
                    <a:pt x="1920" y="17846"/>
                    <a:pt x="4990" y="19943"/>
                    <a:pt x="9094" y="20338"/>
                  </a:cubicBezTo>
                  <a:cubicBezTo>
                    <a:pt x="9534" y="20377"/>
                    <a:pt x="9990" y="20397"/>
                    <a:pt x="10454" y="20397"/>
                  </a:cubicBezTo>
                  <a:cubicBezTo>
                    <a:pt x="14317" y="20397"/>
                    <a:pt x="18772" y="19046"/>
                    <a:pt x="19884" y="16387"/>
                  </a:cubicBezTo>
                  <a:cubicBezTo>
                    <a:pt x="21130" y="13408"/>
                    <a:pt x="21617" y="11372"/>
                    <a:pt x="21252" y="8362"/>
                  </a:cubicBezTo>
                  <a:cubicBezTo>
                    <a:pt x="20857" y="5323"/>
                    <a:pt x="20705" y="3985"/>
                    <a:pt x="17908" y="2618"/>
                  </a:cubicBezTo>
                  <a:cubicBezTo>
                    <a:pt x="16528" y="1965"/>
                    <a:pt x="12184" y="0"/>
                    <a:pt x="8142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4" name="Google Shape;3864;p80"/>
            <p:cNvSpPr/>
            <p:nvPr/>
          </p:nvSpPr>
          <p:spPr>
            <a:xfrm>
              <a:off x="-2189500" y="6627588"/>
              <a:ext cx="38025" cy="65200"/>
            </a:xfrm>
            <a:custGeom>
              <a:avLst/>
              <a:gdLst/>
              <a:ahLst/>
              <a:cxnLst/>
              <a:rect l="l" t="t" r="r" b="b"/>
              <a:pathLst>
                <a:path w="1521" h="2608" extrusionOk="0">
                  <a:moveTo>
                    <a:pt x="369" y="0"/>
                  </a:moveTo>
                  <a:cubicBezTo>
                    <a:pt x="348" y="0"/>
                    <a:pt x="326" y="22"/>
                    <a:pt x="305" y="43"/>
                  </a:cubicBezTo>
                  <a:cubicBezTo>
                    <a:pt x="214" y="347"/>
                    <a:pt x="183" y="712"/>
                    <a:pt x="122" y="1046"/>
                  </a:cubicBezTo>
                  <a:cubicBezTo>
                    <a:pt x="62" y="1290"/>
                    <a:pt x="1" y="1533"/>
                    <a:pt x="122" y="1745"/>
                  </a:cubicBezTo>
                  <a:cubicBezTo>
                    <a:pt x="183" y="1928"/>
                    <a:pt x="335" y="2019"/>
                    <a:pt x="518" y="2019"/>
                  </a:cubicBezTo>
                  <a:cubicBezTo>
                    <a:pt x="609" y="2019"/>
                    <a:pt x="670" y="1958"/>
                    <a:pt x="761" y="1897"/>
                  </a:cubicBezTo>
                  <a:cubicBezTo>
                    <a:pt x="791" y="1867"/>
                    <a:pt x="852" y="1806"/>
                    <a:pt x="913" y="1806"/>
                  </a:cubicBezTo>
                  <a:cubicBezTo>
                    <a:pt x="962" y="1767"/>
                    <a:pt x="1002" y="1747"/>
                    <a:pt x="1032" y="1747"/>
                  </a:cubicBezTo>
                  <a:cubicBezTo>
                    <a:pt x="1095" y="1747"/>
                    <a:pt x="1116" y="1834"/>
                    <a:pt x="1095" y="2019"/>
                  </a:cubicBezTo>
                  <a:cubicBezTo>
                    <a:pt x="1277" y="2232"/>
                    <a:pt x="1217" y="2353"/>
                    <a:pt x="973" y="2414"/>
                  </a:cubicBezTo>
                  <a:cubicBezTo>
                    <a:pt x="867" y="2441"/>
                    <a:pt x="900" y="2607"/>
                    <a:pt x="992" y="2607"/>
                  </a:cubicBezTo>
                  <a:cubicBezTo>
                    <a:pt x="1005" y="2607"/>
                    <a:pt x="1019" y="2604"/>
                    <a:pt x="1034" y="2597"/>
                  </a:cubicBezTo>
                  <a:cubicBezTo>
                    <a:pt x="1277" y="2505"/>
                    <a:pt x="1521" y="2262"/>
                    <a:pt x="1521" y="1958"/>
                  </a:cubicBezTo>
                  <a:cubicBezTo>
                    <a:pt x="1492" y="1759"/>
                    <a:pt x="1304" y="1560"/>
                    <a:pt x="1106" y="1560"/>
                  </a:cubicBezTo>
                  <a:cubicBezTo>
                    <a:pt x="1092" y="1560"/>
                    <a:pt x="1078" y="1561"/>
                    <a:pt x="1065" y="1563"/>
                  </a:cubicBezTo>
                  <a:cubicBezTo>
                    <a:pt x="882" y="1563"/>
                    <a:pt x="822" y="1685"/>
                    <a:pt x="670" y="1745"/>
                  </a:cubicBezTo>
                  <a:cubicBezTo>
                    <a:pt x="591" y="1781"/>
                    <a:pt x="525" y="1796"/>
                    <a:pt x="471" y="1796"/>
                  </a:cubicBezTo>
                  <a:cubicBezTo>
                    <a:pt x="148" y="1796"/>
                    <a:pt x="222" y="1250"/>
                    <a:pt x="274" y="1016"/>
                  </a:cubicBezTo>
                  <a:cubicBezTo>
                    <a:pt x="335" y="742"/>
                    <a:pt x="548" y="286"/>
                    <a:pt x="396" y="13"/>
                  </a:cubicBezTo>
                  <a:cubicBezTo>
                    <a:pt x="387" y="4"/>
                    <a:pt x="378" y="0"/>
                    <a:pt x="3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5" name="Google Shape;3865;p80"/>
            <p:cNvSpPr/>
            <p:nvPr/>
          </p:nvSpPr>
          <p:spPr>
            <a:xfrm>
              <a:off x="-2212300" y="6699663"/>
              <a:ext cx="85900" cy="32400"/>
            </a:xfrm>
            <a:custGeom>
              <a:avLst/>
              <a:gdLst/>
              <a:ahLst/>
              <a:cxnLst/>
              <a:rect l="l" t="t" r="r" b="b"/>
              <a:pathLst>
                <a:path w="3436" h="1296" extrusionOk="0">
                  <a:moveTo>
                    <a:pt x="3304" y="1"/>
                  </a:moveTo>
                  <a:cubicBezTo>
                    <a:pt x="3254" y="1"/>
                    <a:pt x="3206" y="25"/>
                    <a:pt x="3193" y="78"/>
                  </a:cubicBezTo>
                  <a:cubicBezTo>
                    <a:pt x="3071" y="808"/>
                    <a:pt x="2372" y="1081"/>
                    <a:pt x="1673" y="1081"/>
                  </a:cubicBezTo>
                  <a:cubicBezTo>
                    <a:pt x="1034" y="1051"/>
                    <a:pt x="578" y="838"/>
                    <a:pt x="214" y="321"/>
                  </a:cubicBezTo>
                  <a:cubicBezTo>
                    <a:pt x="214" y="306"/>
                    <a:pt x="206" y="299"/>
                    <a:pt x="195" y="299"/>
                  </a:cubicBezTo>
                  <a:cubicBezTo>
                    <a:pt x="183" y="299"/>
                    <a:pt x="168" y="306"/>
                    <a:pt x="153" y="321"/>
                  </a:cubicBezTo>
                  <a:cubicBezTo>
                    <a:pt x="1" y="1021"/>
                    <a:pt x="1247" y="1264"/>
                    <a:pt x="1673" y="1294"/>
                  </a:cubicBezTo>
                  <a:cubicBezTo>
                    <a:pt x="1705" y="1295"/>
                    <a:pt x="1738" y="1296"/>
                    <a:pt x="1771" y="1296"/>
                  </a:cubicBezTo>
                  <a:cubicBezTo>
                    <a:pt x="2534" y="1296"/>
                    <a:pt x="3348" y="954"/>
                    <a:pt x="3436" y="109"/>
                  </a:cubicBezTo>
                  <a:cubicBezTo>
                    <a:pt x="3436" y="40"/>
                    <a:pt x="3369" y="1"/>
                    <a:pt x="33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6" name="Google Shape;3866;p80"/>
            <p:cNvSpPr/>
            <p:nvPr/>
          </p:nvSpPr>
          <p:spPr>
            <a:xfrm>
              <a:off x="-2350600" y="6548788"/>
              <a:ext cx="50950" cy="35900"/>
            </a:xfrm>
            <a:custGeom>
              <a:avLst/>
              <a:gdLst/>
              <a:ahLst/>
              <a:cxnLst/>
              <a:rect l="l" t="t" r="r" b="b"/>
              <a:pathLst>
                <a:path w="2038" h="1436" extrusionOk="0">
                  <a:moveTo>
                    <a:pt x="1832" y="0"/>
                  </a:moveTo>
                  <a:cubicBezTo>
                    <a:pt x="1135" y="0"/>
                    <a:pt x="147" y="700"/>
                    <a:pt x="1" y="1372"/>
                  </a:cubicBezTo>
                  <a:cubicBezTo>
                    <a:pt x="1" y="1409"/>
                    <a:pt x="24" y="1435"/>
                    <a:pt x="49" y="1435"/>
                  </a:cubicBezTo>
                  <a:cubicBezTo>
                    <a:pt x="64" y="1435"/>
                    <a:pt x="81" y="1425"/>
                    <a:pt x="92" y="1402"/>
                  </a:cubicBezTo>
                  <a:cubicBezTo>
                    <a:pt x="578" y="733"/>
                    <a:pt x="1126" y="338"/>
                    <a:pt x="1946" y="186"/>
                  </a:cubicBezTo>
                  <a:cubicBezTo>
                    <a:pt x="2037" y="156"/>
                    <a:pt x="2007" y="4"/>
                    <a:pt x="1916" y="4"/>
                  </a:cubicBezTo>
                  <a:cubicBezTo>
                    <a:pt x="1888" y="1"/>
                    <a:pt x="1860" y="0"/>
                    <a:pt x="183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7" name="Google Shape;3867;p80"/>
            <p:cNvSpPr/>
            <p:nvPr/>
          </p:nvSpPr>
          <p:spPr>
            <a:xfrm>
              <a:off x="-2048900" y="6542963"/>
              <a:ext cx="55000" cy="24875"/>
            </a:xfrm>
            <a:custGeom>
              <a:avLst/>
              <a:gdLst/>
              <a:ahLst/>
              <a:cxnLst/>
              <a:rect l="l" t="t" r="r" b="b"/>
              <a:pathLst>
                <a:path w="2200" h="995" extrusionOk="0">
                  <a:moveTo>
                    <a:pt x="337" y="1"/>
                  </a:moveTo>
                  <a:cubicBezTo>
                    <a:pt x="241" y="1"/>
                    <a:pt x="148" y="8"/>
                    <a:pt x="61" y="24"/>
                  </a:cubicBezTo>
                  <a:cubicBezTo>
                    <a:pt x="0" y="54"/>
                    <a:pt x="0" y="115"/>
                    <a:pt x="61" y="146"/>
                  </a:cubicBezTo>
                  <a:cubicBezTo>
                    <a:pt x="760" y="298"/>
                    <a:pt x="1429" y="419"/>
                    <a:pt x="1976" y="966"/>
                  </a:cubicBezTo>
                  <a:cubicBezTo>
                    <a:pt x="1995" y="986"/>
                    <a:pt x="2017" y="994"/>
                    <a:pt x="2039" y="994"/>
                  </a:cubicBezTo>
                  <a:cubicBezTo>
                    <a:pt x="2121" y="994"/>
                    <a:pt x="2199" y="880"/>
                    <a:pt x="2128" y="784"/>
                  </a:cubicBezTo>
                  <a:cubicBezTo>
                    <a:pt x="1758" y="335"/>
                    <a:pt x="975" y="1"/>
                    <a:pt x="33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8" name="Google Shape;3868;p80"/>
            <p:cNvSpPr/>
            <p:nvPr/>
          </p:nvSpPr>
          <p:spPr>
            <a:xfrm>
              <a:off x="-2358200" y="6708438"/>
              <a:ext cx="100350" cy="94250"/>
            </a:xfrm>
            <a:custGeom>
              <a:avLst/>
              <a:gdLst/>
              <a:ahLst/>
              <a:cxnLst/>
              <a:rect l="l" t="t" r="r" b="b"/>
              <a:pathLst>
                <a:path w="4014" h="3770" extrusionOk="0">
                  <a:moveTo>
                    <a:pt x="2007" y="1"/>
                  </a:moveTo>
                  <a:cubicBezTo>
                    <a:pt x="913" y="1"/>
                    <a:pt x="1" y="822"/>
                    <a:pt x="1" y="1885"/>
                  </a:cubicBezTo>
                  <a:cubicBezTo>
                    <a:pt x="1" y="2919"/>
                    <a:pt x="913" y="3770"/>
                    <a:pt x="2007" y="3770"/>
                  </a:cubicBezTo>
                  <a:cubicBezTo>
                    <a:pt x="3132" y="3770"/>
                    <a:pt x="4013" y="2919"/>
                    <a:pt x="4013" y="1885"/>
                  </a:cubicBezTo>
                  <a:cubicBezTo>
                    <a:pt x="4013" y="852"/>
                    <a:pt x="3132" y="1"/>
                    <a:pt x="2007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9" name="Google Shape;3869;p80"/>
            <p:cNvSpPr/>
            <p:nvPr/>
          </p:nvSpPr>
          <p:spPr>
            <a:xfrm>
              <a:off x="-2083100" y="6708438"/>
              <a:ext cx="100325" cy="94250"/>
            </a:xfrm>
            <a:custGeom>
              <a:avLst/>
              <a:gdLst/>
              <a:ahLst/>
              <a:cxnLst/>
              <a:rect l="l" t="t" r="r" b="b"/>
              <a:pathLst>
                <a:path w="4013" h="3770" extrusionOk="0">
                  <a:moveTo>
                    <a:pt x="2006" y="1"/>
                  </a:moveTo>
                  <a:cubicBezTo>
                    <a:pt x="882" y="1"/>
                    <a:pt x="0" y="822"/>
                    <a:pt x="0" y="1885"/>
                  </a:cubicBezTo>
                  <a:cubicBezTo>
                    <a:pt x="0" y="2919"/>
                    <a:pt x="882" y="3770"/>
                    <a:pt x="2006" y="3770"/>
                  </a:cubicBezTo>
                  <a:cubicBezTo>
                    <a:pt x="3101" y="3770"/>
                    <a:pt x="4012" y="2919"/>
                    <a:pt x="4012" y="1885"/>
                  </a:cubicBezTo>
                  <a:cubicBezTo>
                    <a:pt x="4012" y="852"/>
                    <a:pt x="3101" y="1"/>
                    <a:pt x="2006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0" name="Google Shape;3870;p80"/>
            <p:cNvSpPr/>
            <p:nvPr/>
          </p:nvSpPr>
          <p:spPr>
            <a:xfrm>
              <a:off x="-2179400" y="6739938"/>
              <a:ext cx="29150" cy="6925"/>
            </a:xfrm>
            <a:custGeom>
              <a:avLst/>
              <a:gdLst/>
              <a:ahLst/>
              <a:cxnLst/>
              <a:rect l="l" t="t" r="r" b="b"/>
              <a:pathLst>
                <a:path w="1166" h="277" extrusionOk="0">
                  <a:moveTo>
                    <a:pt x="1075" y="1"/>
                  </a:moveTo>
                  <a:cubicBezTo>
                    <a:pt x="1060" y="1"/>
                    <a:pt x="1043" y="6"/>
                    <a:pt x="1025" y="17"/>
                  </a:cubicBezTo>
                  <a:cubicBezTo>
                    <a:pt x="830" y="89"/>
                    <a:pt x="665" y="118"/>
                    <a:pt x="489" y="118"/>
                  </a:cubicBezTo>
                  <a:cubicBezTo>
                    <a:pt x="364" y="118"/>
                    <a:pt x="234" y="103"/>
                    <a:pt x="83" y="78"/>
                  </a:cubicBezTo>
                  <a:cubicBezTo>
                    <a:pt x="75" y="74"/>
                    <a:pt x="67" y="72"/>
                    <a:pt x="60" y="72"/>
                  </a:cubicBezTo>
                  <a:cubicBezTo>
                    <a:pt x="16" y="72"/>
                    <a:pt x="0" y="143"/>
                    <a:pt x="53" y="169"/>
                  </a:cubicBezTo>
                  <a:cubicBezTo>
                    <a:pt x="192" y="239"/>
                    <a:pt x="363" y="277"/>
                    <a:pt x="537" y="277"/>
                  </a:cubicBezTo>
                  <a:cubicBezTo>
                    <a:pt x="743" y="277"/>
                    <a:pt x="952" y="224"/>
                    <a:pt x="1117" y="109"/>
                  </a:cubicBezTo>
                  <a:cubicBezTo>
                    <a:pt x="1166" y="84"/>
                    <a:pt x="1136" y="1"/>
                    <a:pt x="10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1" name="Google Shape;3871;p80"/>
            <p:cNvSpPr/>
            <p:nvPr/>
          </p:nvSpPr>
          <p:spPr>
            <a:xfrm>
              <a:off x="-2096775" y="6612513"/>
              <a:ext cx="74900" cy="59100"/>
            </a:xfrm>
            <a:custGeom>
              <a:avLst/>
              <a:gdLst/>
              <a:ahLst/>
              <a:cxnLst/>
              <a:rect l="l" t="t" r="r" b="b"/>
              <a:pathLst>
                <a:path w="2996" h="2364" extrusionOk="0">
                  <a:moveTo>
                    <a:pt x="1604" y="1"/>
                  </a:moveTo>
                  <a:cubicBezTo>
                    <a:pt x="1557" y="1"/>
                    <a:pt x="1509" y="3"/>
                    <a:pt x="1459" y="8"/>
                  </a:cubicBezTo>
                  <a:cubicBezTo>
                    <a:pt x="426" y="130"/>
                    <a:pt x="0" y="1437"/>
                    <a:pt x="0" y="2318"/>
                  </a:cubicBezTo>
                  <a:cubicBezTo>
                    <a:pt x="0" y="2348"/>
                    <a:pt x="30" y="2364"/>
                    <a:pt x="65" y="2364"/>
                  </a:cubicBezTo>
                  <a:cubicBezTo>
                    <a:pt x="99" y="2364"/>
                    <a:pt x="137" y="2348"/>
                    <a:pt x="152" y="2318"/>
                  </a:cubicBezTo>
                  <a:cubicBezTo>
                    <a:pt x="213" y="1558"/>
                    <a:pt x="547" y="282"/>
                    <a:pt x="1459" y="221"/>
                  </a:cubicBezTo>
                  <a:cubicBezTo>
                    <a:pt x="1499" y="218"/>
                    <a:pt x="1537" y="216"/>
                    <a:pt x="1574" y="216"/>
                  </a:cubicBezTo>
                  <a:cubicBezTo>
                    <a:pt x="2641" y="216"/>
                    <a:pt x="2591" y="1463"/>
                    <a:pt x="2797" y="2227"/>
                  </a:cubicBezTo>
                  <a:cubicBezTo>
                    <a:pt x="2811" y="2269"/>
                    <a:pt x="2857" y="2292"/>
                    <a:pt x="2901" y="2292"/>
                  </a:cubicBezTo>
                  <a:cubicBezTo>
                    <a:pt x="2950" y="2292"/>
                    <a:pt x="2995" y="2262"/>
                    <a:pt x="2979" y="2197"/>
                  </a:cubicBezTo>
                  <a:cubicBezTo>
                    <a:pt x="2921" y="1322"/>
                    <a:pt x="2695" y="1"/>
                    <a:pt x="16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2" name="Google Shape;3872;p80"/>
            <p:cNvSpPr/>
            <p:nvPr/>
          </p:nvSpPr>
          <p:spPr>
            <a:xfrm>
              <a:off x="-2311825" y="6612513"/>
              <a:ext cx="75250" cy="59100"/>
            </a:xfrm>
            <a:custGeom>
              <a:avLst/>
              <a:gdLst/>
              <a:ahLst/>
              <a:cxnLst/>
              <a:rect l="l" t="t" r="r" b="b"/>
              <a:pathLst>
                <a:path w="3010" h="2364" extrusionOk="0">
                  <a:moveTo>
                    <a:pt x="1405" y="1"/>
                  </a:moveTo>
                  <a:cubicBezTo>
                    <a:pt x="315" y="1"/>
                    <a:pt x="88" y="1322"/>
                    <a:pt x="0" y="2197"/>
                  </a:cubicBezTo>
                  <a:cubicBezTo>
                    <a:pt x="0" y="2249"/>
                    <a:pt x="62" y="2282"/>
                    <a:pt x="113" y="2282"/>
                  </a:cubicBezTo>
                  <a:cubicBezTo>
                    <a:pt x="150" y="2282"/>
                    <a:pt x="182" y="2265"/>
                    <a:pt x="182" y="2227"/>
                  </a:cubicBezTo>
                  <a:cubicBezTo>
                    <a:pt x="415" y="1471"/>
                    <a:pt x="370" y="213"/>
                    <a:pt x="1378" y="213"/>
                  </a:cubicBezTo>
                  <a:cubicBezTo>
                    <a:pt x="1423" y="213"/>
                    <a:pt x="1470" y="216"/>
                    <a:pt x="1520" y="221"/>
                  </a:cubicBezTo>
                  <a:cubicBezTo>
                    <a:pt x="2462" y="282"/>
                    <a:pt x="2766" y="1558"/>
                    <a:pt x="2857" y="2318"/>
                  </a:cubicBezTo>
                  <a:cubicBezTo>
                    <a:pt x="2857" y="2348"/>
                    <a:pt x="2888" y="2364"/>
                    <a:pt x="2918" y="2364"/>
                  </a:cubicBezTo>
                  <a:cubicBezTo>
                    <a:pt x="2948" y="2364"/>
                    <a:pt x="2979" y="2348"/>
                    <a:pt x="2979" y="2318"/>
                  </a:cubicBezTo>
                  <a:cubicBezTo>
                    <a:pt x="3009" y="1437"/>
                    <a:pt x="2553" y="130"/>
                    <a:pt x="1550" y="8"/>
                  </a:cubicBezTo>
                  <a:cubicBezTo>
                    <a:pt x="1500" y="3"/>
                    <a:pt x="1452" y="1"/>
                    <a:pt x="14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3" name="Google Shape;3873;p80"/>
            <p:cNvSpPr/>
            <p:nvPr/>
          </p:nvSpPr>
          <p:spPr>
            <a:xfrm>
              <a:off x="-2382500" y="6557238"/>
              <a:ext cx="423275" cy="177825"/>
            </a:xfrm>
            <a:custGeom>
              <a:avLst/>
              <a:gdLst/>
              <a:ahLst/>
              <a:cxnLst/>
              <a:rect l="l" t="t" r="r" b="b"/>
              <a:pathLst>
                <a:path w="16931" h="7113" extrusionOk="0">
                  <a:moveTo>
                    <a:pt x="3557" y="365"/>
                  </a:moveTo>
                  <a:cubicBezTo>
                    <a:pt x="5320" y="365"/>
                    <a:pt x="6748" y="1793"/>
                    <a:pt x="6748" y="3556"/>
                  </a:cubicBezTo>
                  <a:cubicBezTo>
                    <a:pt x="6779" y="5319"/>
                    <a:pt x="5320" y="6748"/>
                    <a:pt x="3557" y="6748"/>
                  </a:cubicBezTo>
                  <a:cubicBezTo>
                    <a:pt x="1794" y="6748"/>
                    <a:pt x="365" y="5319"/>
                    <a:pt x="365" y="3556"/>
                  </a:cubicBezTo>
                  <a:cubicBezTo>
                    <a:pt x="365" y="1793"/>
                    <a:pt x="1794" y="365"/>
                    <a:pt x="3557" y="365"/>
                  </a:cubicBezTo>
                  <a:close/>
                  <a:moveTo>
                    <a:pt x="13374" y="365"/>
                  </a:moveTo>
                  <a:cubicBezTo>
                    <a:pt x="15137" y="365"/>
                    <a:pt x="16566" y="1793"/>
                    <a:pt x="16566" y="3556"/>
                  </a:cubicBezTo>
                  <a:cubicBezTo>
                    <a:pt x="16566" y="5319"/>
                    <a:pt x="15137" y="6748"/>
                    <a:pt x="13374" y="6748"/>
                  </a:cubicBezTo>
                  <a:cubicBezTo>
                    <a:pt x="11611" y="6748"/>
                    <a:pt x="10183" y="5319"/>
                    <a:pt x="10183" y="3556"/>
                  </a:cubicBezTo>
                  <a:cubicBezTo>
                    <a:pt x="10183" y="1793"/>
                    <a:pt x="11611" y="365"/>
                    <a:pt x="13374" y="365"/>
                  </a:cubicBezTo>
                  <a:close/>
                  <a:moveTo>
                    <a:pt x="3557" y="0"/>
                  </a:moveTo>
                  <a:cubicBezTo>
                    <a:pt x="1611" y="0"/>
                    <a:pt x="0" y="1581"/>
                    <a:pt x="0" y="3556"/>
                  </a:cubicBezTo>
                  <a:cubicBezTo>
                    <a:pt x="0" y="5532"/>
                    <a:pt x="1611" y="7113"/>
                    <a:pt x="3557" y="7113"/>
                  </a:cubicBezTo>
                  <a:cubicBezTo>
                    <a:pt x="5411" y="7113"/>
                    <a:pt x="6931" y="5715"/>
                    <a:pt x="7113" y="3891"/>
                  </a:cubicBezTo>
                  <a:cubicBezTo>
                    <a:pt x="7222" y="3781"/>
                    <a:pt x="7572" y="3497"/>
                    <a:pt x="8203" y="3497"/>
                  </a:cubicBezTo>
                  <a:cubicBezTo>
                    <a:pt x="8623" y="3497"/>
                    <a:pt x="9168" y="3623"/>
                    <a:pt x="9849" y="4012"/>
                  </a:cubicBezTo>
                  <a:cubicBezTo>
                    <a:pt x="10061" y="5775"/>
                    <a:pt x="11551" y="7113"/>
                    <a:pt x="13374" y="7113"/>
                  </a:cubicBezTo>
                  <a:cubicBezTo>
                    <a:pt x="15320" y="7113"/>
                    <a:pt x="16931" y="5532"/>
                    <a:pt x="16931" y="3556"/>
                  </a:cubicBezTo>
                  <a:cubicBezTo>
                    <a:pt x="16931" y="1581"/>
                    <a:pt x="15350" y="0"/>
                    <a:pt x="13374" y="0"/>
                  </a:cubicBezTo>
                  <a:cubicBezTo>
                    <a:pt x="11399" y="0"/>
                    <a:pt x="9818" y="1581"/>
                    <a:pt x="9818" y="3556"/>
                  </a:cubicBezTo>
                  <a:cubicBezTo>
                    <a:pt x="9818" y="3556"/>
                    <a:pt x="9818" y="3587"/>
                    <a:pt x="9818" y="3587"/>
                  </a:cubicBezTo>
                  <a:cubicBezTo>
                    <a:pt x="9176" y="3258"/>
                    <a:pt x="8641" y="3145"/>
                    <a:pt x="8206" y="3145"/>
                  </a:cubicBezTo>
                  <a:cubicBezTo>
                    <a:pt x="7716" y="3145"/>
                    <a:pt x="7355" y="3290"/>
                    <a:pt x="7113" y="3435"/>
                  </a:cubicBezTo>
                  <a:cubicBezTo>
                    <a:pt x="7052" y="1520"/>
                    <a:pt x="5502" y="0"/>
                    <a:pt x="3557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4" name="Google Shape;3874;p80"/>
            <p:cNvSpPr/>
            <p:nvPr/>
          </p:nvSpPr>
          <p:spPr>
            <a:xfrm>
              <a:off x="-2033725" y="6344463"/>
              <a:ext cx="2325" cy="5350"/>
            </a:xfrm>
            <a:custGeom>
              <a:avLst/>
              <a:gdLst/>
              <a:ahLst/>
              <a:cxnLst/>
              <a:rect l="l" t="t" r="r" b="b"/>
              <a:pathLst>
                <a:path w="93" h="214" extrusionOk="0">
                  <a:moveTo>
                    <a:pt x="31" y="0"/>
                  </a:moveTo>
                  <a:cubicBezTo>
                    <a:pt x="31" y="61"/>
                    <a:pt x="1" y="152"/>
                    <a:pt x="1" y="213"/>
                  </a:cubicBezTo>
                  <a:cubicBezTo>
                    <a:pt x="31" y="152"/>
                    <a:pt x="62" y="92"/>
                    <a:pt x="62" y="31"/>
                  </a:cubicBezTo>
                  <a:cubicBezTo>
                    <a:pt x="92" y="31"/>
                    <a:pt x="62" y="0"/>
                    <a:pt x="31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5" name="Google Shape;3875;p80"/>
            <p:cNvSpPr/>
            <p:nvPr/>
          </p:nvSpPr>
          <p:spPr>
            <a:xfrm>
              <a:off x="-1912900" y="6450088"/>
              <a:ext cx="6125" cy="5350"/>
            </a:xfrm>
            <a:custGeom>
              <a:avLst/>
              <a:gdLst/>
              <a:ahLst/>
              <a:cxnLst/>
              <a:rect l="l" t="t" r="r" b="b"/>
              <a:pathLst>
                <a:path w="245" h="214" extrusionOk="0">
                  <a:moveTo>
                    <a:pt x="244" y="0"/>
                  </a:moveTo>
                  <a:cubicBezTo>
                    <a:pt x="153" y="61"/>
                    <a:pt x="92" y="122"/>
                    <a:pt x="1" y="213"/>
                  </a:cubicBezTo>
                  <a:cubicBezTo>
                    <a:pt x="92" y="152"/>
                    <a:pt x="153" y="92"/>
                    <a:pt x="24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6" name="Google Shape;3876;p80"/>
            <p:cNvSpPr/>
            <p:nvPr/>
          </p:nvSpPr>
          <p:spPr>
            <a:xfrm>
              <a:off x="-2033725" y="6344463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31" y="0"/>
                  </a:moveTo>
                  <a:lnTo>
                    <a:pt x="31" y="0"/>
                  </a:lnTo>
                  <a:cubicBezTo>
                    <a:pt x="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7" name="Google Shape;3877;p80"/>
            <p:cNvSpPr/>
            <p:nvPr/>
          </p:nvSpPr>
          <p:spPr>
            <a:xfrm>
              <a:off x="-2472925" y="6349788"/>
              <a:ext cx="619325" cy="292675"/>
            </a:xfrm>
            <a:custGeom>
              <a:avLst/>
              <a:gdLst/>
              <a:ahLst/>
              <a:cxnLst/>
              <a:rect l="l" t="t" r="r" b="b"/>
              <a:pathLst>
                <a:path w="24773" h="11707" extrusionOk="0">
                  <a:moveTo>
                    <a:pt x="20609" y="1003"/>
                  </a:moveTo>
                  <a:cubicBezTo>
                    <a:pt x="20602" y="1010"/>
                    <a:pt x="20596" y="1017"/>
                    <a:pt x="20589" y="1024"/>
                  </a:cubicBezTo>
                  <a:lnTo>
                    <a:pt x="20589" y="1024"/>
                  </a:lnTo>
                  <a:cubicBezTo>
                    <a:pt x="20596" y="1017"/>
                    <a:pt x="20602" y="1010"/>
                    <a:pt x="20609" y="1003"/>
                  </a:cubicBezTo>
                  <a:close/>
                  <a:moveTo>
                    <a:pt x="17569" y="0"/>
                  </a:moveTo>
                  <a:cubicBezTo>
                    <a:pt x="17044" y="1366"/>
                    <a:pt x="15634" y="2754"/>
                    <a:pt x="14123" y="2754"/>
                  </a:cubicBezTo>
                  <a:cubicBezTo>
                    <a:pt x="13885" y="2754"/>
                    <a:pt x="13645" y="2719"/>
                    <a:pt x="13405" y="2645"/>
                  </a:cubicBezTo>
                  <a:cubicBezTo>
                    <a:pt x="12462" y="2401"/>
                    <a:pt x="11733" y="1186"/>
                    <a:pt x="11976" y="122"/>
                  </a:cubicBezTo>
                  <a:lnTo>
                    <a:pt x="11976" y="122"/>
                  </a:lnTo>
                  <a:cubicBezTo>
                    <a:pt x="11663" y="1313"/>
                    <a:pt x="10070" y="2749"/>
                    <a:pt x="8789" y="2749"/>
                  </a:cubicBezTo>
                  <a:cubicBezTo>
                    <a:pt x="8208" y="2749"/>
                    <a:pt x="7690" y="2452"/>
                    <a:pt x="7386" y="1702"/>
                  </a:cubicBezTo>
                  <a:cubicBezTo>
                    <a:pt x="7202" y="2900"/>
                    <a:pt x="5169" y="4951"/>
                    <a:pt x="3666" y="4951"/>
                  </a:cubicBezTo>
                  <a:cubicBezTo>
                    <a:pt x="3184" y="4951"/>
                    <a:pt x="2757" y="4741"/>
                    <a:pt x="2462" y="4225"/>
                  </a:cubicBezTo>
                  <a:lnTo>
                    <a:pt x="2462" y="4225"/>
                  </a:lnTo>
                  <a:cubicBezTo>
                    <a:pt x="2280" y="5137"/>
                    <a:pt x="2523" y="7204"/>
                    <a:pt x="2158" y="8055"/>
                  </a:cubicBezTo>
                  <a:cubicBezTo>
                    <a:pt x="2006" y="8389"/>
                    <a:pt x="1459" y="9149"/>
                    <a:pt x="426" y="9392"/>
                  </a:cubicBezTo>
                  <a:cubicBezTo>
                    <a:pt x="0" y="10426"/>
                    <a:pt x="760" y="11155"/>
                    <a:pt x="760" y="11155"/>
                  </a:cubicBezTo>
                  <a:cubicBezTo>
                    <a:pt x="1067" y="11652"/>
                    <a:pt x="1522" y="11707"/>
                    <a:pt x="1709" y="11707"/>
                  </a:cubicBezTo>
                  <a:cubicBezTo>
                    <a:pt x="1762" y="11707"/>
                    <a:pt x="1794" y="11702"/>
                    <a:pt x="1794" y="11702"/>
                  </a:cubicBezTo>
                  <a:cubicBezTo>
                    <a:pt x="2493" y="10608"/>
                    <a:pt x="1946" y="9575"/>
                    <a:pt x="1946" y="9575"/>
                  </a:cubicBezTo>
                  <a:lnTo>
                    <a:pt x="1946" y="9575"/>
                  </a:lnTo>
                  <a:cubicBezTo>
                    <a:pt x="1946" y="9575"/>
                    <a:pt x="1960" y="9579"/>
                    <a:pt x="1989" y="9579"/>
                  </a:cubicBezTo>
                  <a:cubicBezTo>
                    <a:pt x="2101" y="9579"/>
                    <a:pt x="2431" y="9521"/>
                    <a:pt x="3009" y="8967"/>
                  </a:cubicBezTo>
                  <a:cubicBezTo>
                    <a:pt x="3739" y="8237"/>
                    <a:pt x="3617" y="6809"/>
                    <a:pt x="3617" y="6809"/>
                  </a:cubicBezTo>
                  <a:lnTo>
                    <a:pt x="3617" y="6809"/>
                  </a:lnTo>
                  <a:cubicBezTo>
                    <a:pt x="3617" y="6809"/>
                    <a:pt x="4714" y="6989"/>
                    <a:pt x="5830" y="6989"/>
                  </a:cubicBezTo>
                  <a:cubicBezTo>
                    <a:pt x="6164" y="6989"/>
                    <a:pt x="6500" y="6972"/>
                    <a:pt x="6809" y="6930"/>
                  </a:cubicBezTo>
                  <a:cubicBezTo>
                    <a:pt x="8146" y="6748"/>
                    <a:pt x="9362" y="4316"/>
                    <a:pt x="9362" y="4316"/>
                  </a:cubicBezTo>
                  <a:cubicBezTo>
                    <a:pt x="9792" y="5028"/>
                    <a:pt x="10484" y="5190"/>
                    <a:pt x="11024" y="5190"/>
                  </a:cubicBezTo>
                  <a:cubicBezTo>
                    <a:pt x="11477" y="5190"/>
                    <a:pt x="11824" y="5076"/>
                    <a:pt x="11824" y="5076"/>
                  </a:cubicBezTo>
                  <a:cubicBezTo>
                    <a:pt x="12395" y="5605"/>
                    <a:pt x="12746" y="5854"/>
                    <a:pt x="13419" y="5854"/>
                  </a:cubicBezTo>
                  <a:cubicBezTo>
                    <a:pt x="13712" y="5854"/>
                    <a:pt x="14068" y="5807"/>
                    <a:pt x="14529" y="5715"/>
                  </a:cubicBezTo>
                  <a:cubicBezTo>
                    <a:pt x="14552" y="5715"/>
                    <a:pt x="14575" y="5716"/>
                    <a:pt x="14597" y="5716"/>
                  </a:cubicBezTo>
                  <a:cubicBezTo>
                    <a:pt x="16217" y="5716"/>
                    <a:pt x="16779" y="3587"/>
                    <a:pt x="16779" y="3587"/>
                  </a:cubicBezTo>
                  <a:cubicBezTo>
                    <a:pt x="17017" y="3812"/>
                    <a:pt x="17331" y="3876"/>
                    <a:pt x="17609" y="3876"/>
                  </a:cubicBezTo>
                  <a:cubicBezTo>
                    <a:pt x="17968" y="3876"/>
                    <a:pt x="18268" y="3769"/>
                    <a:pt x="18268" y="3769"/>
                  </a:cubicBezTo>
                  <a:cubicBezTo>
                    <a:pt x="18352" y="4337"/>
                    <a:pt x="18815" y="4425"/>
                    <a:pt x="19092" y="4425"/>
                  </a:cubicBezTo>
                  <a:cubicBezTo>
                    <a:pt x="19215" y="4425"/>
                    <a:pt x="19301" y="4408"/>
                    <a:pt x="19301" y="4408"/>
                  </a:cubicBezTo>
                  <a:lnTo>
                    <a:pt x="19301" y="4408"/>
                  </a:lnTo>
                  <a:cubicBezTo>
                    <a:pt x="18754" y="5836"/>
                    <a:pt x="20244" y="6079"/>
                    <a:pt x="20244" y="6079"/>
                  </a:cubicBezTo>
                  <a:cubicBezTo>
                    <a:pt x="20213" y="6900"/>
                    <a:pt x="21247" y="7143"/>
                    <a:pt x="21247" y="7143"/>
                  </a:cubicBezTo>
                  <a:cubicBezTo>
                    <a:pt x="20760" y="8724"/>
                    <a:pt x="22189" y="9362"/>
                    <a:pt x="22189" y="9362"/>
                  </a:cubicBezTo>
                  <a:cubicBezTo>
                    <a:pt x="21764" y="9879"/>
                    <a:pt x="21976" y="11490"/>
                    <a:pt x="22402" y="11520"/>
                  </a:cubicBezTo>
                  <a:cubicBezTo>
                    <a:pt x="22427" y="11523"/>
                    <a:pt x="22455" y="11525"/>
                    <a:pt x="22485" y="11525"/>
                  </a:cubicBezTo>
                  <a:cubicBezTo>
                    <a:pt x="22989" y="11525"/>
                    <a:pt x="24074" y="11064"/>
                    <a:pt x="24074" y="11064"/>
                  </a:cubicBezTo>
                  <a:cubicBezTo>
                    <a:pt x="24773" y="10000"/>
                    <a:pt x="23982" y="8693"/>
                    <a:pt x="23982" y="8693"/>
                  </a:cubicBezTo>
                  <a:cubicBezTo>
                    <a:pt x="23982" y="8663"/>
                    <a:pt x="23982" y="8663"/>
                    <a:pt x="24013" y="8632"/>
                  </a:cubicBezTo>
                  <a:cubicBezTo>
                    <a:pt x="23557" y="8450"/>
                    <a:pt x="23131" y="8116"/>
                    <a:pt x="22736" y="7569"/>
                  </a:cubicBezTo>
                  <a:cubicBezTo>
                    <a:pt x="22250" y="6870"/>
                    <a:pt x="21764" y="5046"/>
                    <a:pt x="22402" y="4225"/>
                  </a:cubicBezTo>
                  <a:lnTo>
                    <a:pt x="22402" y="4225"/>
                  </a:lnTo>
                  <a:cubicBezTo>
                    <a:pt x="22254" y="4336"/>
                    <a:pt x="22102" y="4386"/>
                    <a:pt x="21952" y="4386"/>
                  </a:cubicBezTo>
                  <a:cubicBezTo>
                    <a:pt x="20881" y="4386"/>
                    <a:pt x="19879" y="1849"/>
                    <a:pt x="20589" y="1024"/>
                  </a:cubicBezTo>
                  <a:lnTo>
                    <a:pt x="20589" y="1024"/>
                  </a:lnTo>
                  <a:cubicBezTo>
                    <a:pt x="20190" y="1462"/>
                    <a:pt x="19549" y="1720"/>
                    <a:pt x="18935" y="1720"/>
                  </a:cubicBezTo>
                  <a:cubicBezTo>
                    <a:pt x="18843" y="1720"/>
                    <a:pt x="18752" y="1714"/>
                    <a:pt x="18663" y="1702"/>
                  </a:cubicBezTo>
                  <a:cubicBezTo>
                    <a:pt x="17691" y="1581"/>
                    <a:pt x="17478" y="851"/>
                    <a:pt x="17569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8" name="Google Shape;3878;p80"/>
            <p:cNvSpPr/>
            <p:nvPr/>
          </p:nvSpPr>
          <p:spPr>
            <a:xfrm>
              <a:off x="-2507125" y="6298728"/>
              <a:ext cx="647450" cy="287875"/>
            </a:xfrm>
            <a:custGeom>
              <a:avLst/>
              <a:gdLst/>
              <a:ahLst/>
              <a:cxnLst/>
              <a:rect l="l" t="t" r="r" b="b"/>
              <a:pathLst>
                <a:path w="25898" h="11515" extrusionOk="0">
                  <a:moveTo>
                    <a:pt x="18967" y="1909"/>
                  </a:moveTo>
                  <a:cubicBezTo>
                    <a:pt x="18967" y="1909"/>
                    <a:pt x="19028" y="1940"/>
                    <a:pt x="18998" y="1940"/>
                  </a:cubicBezTo>
                  <a:cubicBezTo>
                    <a:pt x="18998" y="2001"/>
                    <a:pt x="18967" y="2061"/>
                    <a:pt x="18937" y="2122"/>
                  </a:cubicBezTo>
                  <a:cubicBezTo>
                    <a:pt x="18937" y="2061"/>
                    <a:pt x="18937" y="1970"/>
                    <a:pt x="18967" y="1909"/>
                  </a:cubicBezTo>
                  <a:close/>
                  <a:moveTo>
                    <a:pt x="24013" y="6134"/>
                  </a:moveTo>
                  <a:lnTo>
                    <a:pt x="24013" y="6134"/>
                  </a:lnTo>
                  <a:cubicBezTo>
                    <a:pt x="23922" y="6226"/>
                    <a:pt x="23861" y="6286"/>
                    <a:pt x="23770" y="6347"/>
                  </a:cubicBezTo>
                  <a:cubicBezTo>
                    <a:pt x="23831" y="6256"/>
                    <a:pt x="23922" y="6195"/>
                    <a:pt x="24013" y="6134"/>
                  </a:cubicBezTo>
                  <a:close/>
                  <a:moveTo>
                    <a:pt x="17643" y="0"/>
                  </a:moveTo>
                  <a:cubicBezTo>
                    <a:pt x="17511" y="0"/>
                    <a:pt x="17365" y="7"/>
                    <a:pt x="17204" y="25"/>
                  </a:cubicBezTo>
                  <a:cubicBezTo>
                    <a:pt x="16080" y="116"/>
                    <a:pt x="15441" y="937"/>
                    <a:pt x="15441" y="937"/>
                  </a:cubicBezTo>
                  <a:cubicBezTo>
                    <a:pt x="15073" y="492"/>
                    <a:pt x="14558" y="349"/>
                    <a:pt x="14047" y="349"/>
                  </a:cubicBezTo>
                  <a:cubicBezTo>
                    <a:pt x="13126" y="349"/>
                    <a:pt x="12219" y="815"/>
                    <a:pt x="12219" y="815"/>
                  </a:cubicBezTo>
                  <a:cubicBezTo>
                    <a:pt x="12219" y="815"/>
                    <a:pt x="11422" y="17"/>
                    <a:pt x="10106" y="17"/>
                  </a:cubicBezTo>
                  <a:cubicBezTo>
                    <a:pt x="9947" y="17"/>
                    <a:pt x="9780" y="29"/>
                    <a:pt x="9605" y="55"/>
                  </a:cubicBezTo>
                  <a:cubicBezTo>
                    <a:pt x="7964" y="268"/>
                    <a:pt x="7265" y="1849"/>
                    <a:pt x="7265" y="1849"/>
                  </a:cubicBezTo>
                  <a:cubicBezTo>
                    <a:pt x="7265" y="1849"/>
                    <a:pt x="6738" y="1450"/>
                    <a:pt x="5801" y="1450"/>
                  </a:cubicBezTo>
                  <a:cubicBezTo>
                    <a:pt x="5444" y="1450"/>
                    <a:pt x="5028" y="1507"/>
                    <a:pt x="4560" y="1666"/>
                  </a:cubicBezTo>
                  <a:cubicBezTo>
                    <a:pt x="2858" y="2244"/>
                    <a:pt x="2675" y="4402"/>
                    <a:pt x="2675" y="4402"/>
                  </a:cubicBezTo>
                  <a:cubicBezTo>
                    <a:pt x="851" y="5192"/>
                    <a:pt x="1064" y="7563"/>
                    <a:pt x="1064" y="7563"/>
                  </a:cubicBezTo>
                  <a:cubicBezTo>
                    <a:pt x="0" y="9599"/>
                    <a:pt x="1824" y="11454"/>
                    <a:pt x="1824" y="11454"/>
                  </a:cubicBezTo>
                  <a:lnTo>
                    <a:pt x="1794" y="11514"/>
                  </a:lnTo>
                  <a:cubicBezTo>
                    <a:pt x="2827" y="11271"/>
                    <a:pt x="3374" y="10511"/>
                    <a:pt x="3526" y="10177"/>
                  </a:cubicBezTo>
                  <a:cubicBezTo>
                    <a:pt x="3891" y="9326"/>
                    <a:pt x="3648" y="7259"/>
                    <a:pt x="3830" y="6347"/>
                  </a:cubicBezTo>
                  <a:lnTo>
                    <a:pt x="3830" y="6347"/>
                  </a:lnTo>
                  <a:cubicBezTo>
                    <a:pt x="4125" y="6863"/>
                    <a:pt x="4552" y="7073"/>
                    <a:pt x="5034" y="7073"/>
                  </a:cubicBezTo>
                  <a:cubicBezTo>
                    <a:pt x="6537" y="7073"/>
                    <a:pt x="8570" y="5022"/>
                    <a:pt x="8754" y="3824"/>
                  </a:cubicBezTo>
                  <a:cubicBezTo>
                    <a:pt x="9058" y="4574"/>
                    <a:pt x="9576" y="4871"/>
                    <a:pt x="10157" y="4871"/>
                  </a:cubicBezTo>
                  <a:cubicBezTo>
                    <a:pt x="11438" y="4871"/>
                    <a:pt x="13031" y="3435"/>
                    <a:pt x="13344" y="2244"/>
                  </a:cubicBezTo>
                  <a:lnTo>
                    <a:pt x="13344" y="2244"/>
                  </a:lnTo>
                  <a:cubicBezTo>
                    <a:pt x="13101" y="3277"/>
                    <a:pt x="13830" y="4493"/>
                    <a:pt x="14773" y="4767"/>
                  </a:cubicBezTo>
                  <a:cubicBezTo>
                    <a:pt x="15005" y="4835"/>
                    <a:pt x="15238" y="4866"/>
                    <a:pt x="15469" y="4866"/>
                  </a:cubicBezTo>
                  <a:cubicBezTo>
                    <a:pt x="16988" y="4866"/>
                    <a:pt x="18409" y="3494"/>
                    <a:pt x="18937" y="2122"/>
                  </a:cubicBezTo>
                  <a:lnTo>
                    <a:pt x="18937" y="2122"/>
                  </a:lnTo>
                  <a:cubicBezTo>
                    <a:pt x="18846" y="2973"/>
                    <a:pt x="19059" y="3703"/>
                    <a:pt x="20031" y="3824"/>
                  </a:cubicBezTo>
                  <a:cubicBezTo>
                    <a:pt x="20120" y="3836"/>
                    <a:pt x="20210" y="3842"/>
                    <a:pt x="20301" y="3842"/>
                  </a:cubicBezTo>
                  <a:cubicBezTo>
                    <a:pt x="20911" y="3842"/>
                    <a:pt x="21549" y="3585"/>
                    <a:pt x="21949" y="3127"/>
                  </a:cubicBezTo>
                  <a:lnTo>
                    <a:pt x="21949" y="3127"/>
                  </a:lnTo>
                  <a:cubicBezTo>
                    <a:pt x="21255" y="3987"/>
                    <a:pt x="22253" y="6508"/>
                    <a:pt x="23321" y="6508"/>
                  </a:cubicBezTo>
                  <a:cubicBezTo>
                    <a:pt x="23471" y="6508"/>
                    <a:pt x="23622" y="6458"/>
                    <a:pt x="23770" y="6347"/>
                  </a:cubicBezTo>
                  <a:lnTo>
                    <a:pt x="23770" y="6347"/>
                  </a:lnTo>
                  <a:cubicBezTo>
                    <a:pt x="23101" y="7168"/>
                    <a:pt x="23587" y="8992"/>
                    <a:pt x="24104" y="9691"/>
                  </a:cubicBezTo>
                  <a:cubicBezTo>
                    <a:pt x="24499" y="10238"/>
                    <a:pt x="24894" y="10572"/>
                    <a:pt x="25350" y="10754"/>
                  </a:cubicBezTo>
                  <a:cubicBezTo>
                    <a:pt x="25898" y="9447"/>
                    <a:pt x="24712" y="8110"/>
                    <a:pt x="24712" y="8110"/>
                  </a:cubicBezTo>
                  <a:cubicBezTo>
                    <a:pt x="24591" y="7289"/>
                    <a:pt x="24013" y="6621"/>
                    <a:pt x="24013" y="6621"/>
                  </a:cubicBezTo>
                  <a:cubicBezTo>
                    <a:pt x="24378" y="4371"/>
                    <a:pt x="22341" y="3551"/>
                    <a:pt x="22341" y="3551"/>
                  </a:cubicBezTo>
                  <a:cubicBezTo>
                    <a:pt x="22341" y="3551"/>
                    <a:pt x="22797" y="2213"/>
                    <a:pt x="21612" y="1028"/>
                  </a:cubicBezTo>
                  <a:cubicBezTo>
                    <a:pt x="20926" y="342"/>
                    <a:pt x="20037" y="203"/>
                    <a:pt x="19427" y="203"/>
                  </a:cubicBezTo>
                  <a:cubicBezTo>
                    <a:pt x="19010" y="203"/>
                    <a:pt x="18724" y="268"/>
                    <a:pt x="18724" y="268"/>
                  </a:cubicBezTo>
                  <a:cubicBezTo>
                    <a:pt x="18724" y="268"/>
                    <a:pt x="18434" y="0"/>
                    <a:pt x="17643" y="0"/>
                  </a:cubicBezTo>
                  <a:close/>
                </a:path>
              </a:pathLst>
            </a:custGeom>
            <a:solidFill>
              <a:srgbClr val="582938"/>
            </a:solidFill>
            <a:ln w="9525" cap="flat" cmpd="sng">
              <a:solidFill>
                <a:srgbClr val="5829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9" name="Google Shape;3879;p80"/>
            <p:cNvSpPr/>
            <p:nvPr/>
          </p:nvSpPr>
          <p:spPr>
            <a:xfrm>
              <a:off x="-2466100" y="6389813"/>
              <a:ext cx="120100" cy="131325"/>
            </a:xfrm>
            <a:custGeom>
              <a:avLst/>
              <a:gdLst/>
              <a:ahLst/>
              <a:cxnLst/>
              <a:rect l="l" t="t" r="r" b="b"/>
              <a:pathLst>
                <a:path w="4804" h="5253" extrusionOk="0">
                  <a:moveTo>
                    <a:pt x="1995" y="3473"/>
                  </a:moveTo>
                  <a:cubicBezTo>
                    <a:pt x="2032" y="3473"/>
                    <a:pt x="2076" y="3483"/>
                    <a:pt x="2128" y="3506"/>
                  </a:cubicBezTo>
                  <a:cubicBezTo>
                    <a:pt x="2250" y="3566"/>
                    <a:pt x="2372" y="3840"/>
                    <a:pt x="2402" y="3962"/>
                  </a:cubicBezTo>
                  <a:cubicBezTo>
                    <a:pt x="2426" y="4088"/>
                    <a:pt x="2406" y="4211"/>
                    <a:pt x="2357" y="4324"/>
                  </a:cubicBezTo>
                  <a:lnTo>
                    <a:pt x="2357" y="4324"/>
                  </a:lnTo>
                  <a:cubicBezTo>
                    <a:pt x="2217" y="4288"/>
                    <a:pt x="2086" y="4223"/>
                    <a:pt x="1977" y="4114"/>
                  </a:cubicBezTo>
                  <a:cubicBezTo>
                    <a:pt x="1843" y="3980"/>
                    <a:pt x="1733" y="3473"/>
                    <a:pt x="1995" y="3473"/>
                  </a:cubicBezTo>
                  <a:close/>
                  <a:moveTo>
                    <a:pt x="3389" y="0"/>
                  </a:moveTo>
                  <a:cubicBezTo>
                    <a:pt x="3272" y="0"/>
                    <a:pt x="3236" y="199"/>
                    <a:pt x="3344" y="253"/>
                  </a:cubicBezTo>
                  <a:cubicBezTo>
                    <a:pt x="4256" y="922"/>
                    <a:pt x="4530" y="3293"/>
                    <a:pt x="3587" y="4022"/>
                  </a:cubicBezTo>
                  <a:cubicBezTo>
                    <a:pt x="3336" y="4218"/>
                    <a:pt x="3034" y="4336"/>
                    <a:pt x="2727" y="4354"/>
                  </a:cubicBezTo>
                  <a:lnTo>
                    <a:pt x="2727" y="4354"/>
                  </a:lnTo>
                  <a:cubicBezTo>
                    <a:pt x="2731" y="4335"/>
                    <a:pt x="2734" y="4316"/>
                    <a:pt x="2736" y="4296"/>
                  </a:cubicBezTo>
                  <a:cubicBezTo>
                    <a:pt x="2794" y="3686"/>
                    <a:pt x="2217" y="3159"/>
                    <a:pt x="1839" y="3159"/>
                  </a:cubicBezTo>
                  <a:cubicBezTo>
                    <a:pt x="1615" y="3159"/>
                    <a:pt x="1460" y="3345"/>
                    <a:pt x="1551" y="3810"/>
                  </a:cubicBezTo>
                  <a:cubicBezTo>
                    <a:pt x="1620" y="4221"/>
                    <a:pt x="1862" y="4468"/>
                    <a:pt x="2177" y="4586"/>
                  </a:cubicBezTo>
                  <a:lnTo>
                    <a:pt x="2177" y="4586"/>
                  </a:lnTo>
                  <a:cubicBezTo>
                    <a:pt x="1996" y="4772"/>
                    <a:pt x="1742" y="4903"/>
                    <a:pt x="1521" y="4934"/>
                  </a:cubicBezTo>
                  <a:cubicBezTo>
                    <a:pt x="1481" y="4941"/>
                    <a:pt x="1442" y="4944"/>
                    <a:pt x="1404" y="4944"/>
                  </a:cubicBezTo>
                  <a:cubicBezTo>
                    <a:pt x="711" y="4944"/>
                    <a:pt x="273" y="3932"/>
                    <a:pt x="244" y="3384"/>
                  </a:cubicBezTo>
                  <a:cubicBezTo>
                    <a:pt x="228" y="3320"/>
                    <a:pt x="161" y="3281"/>
                    <a:pt x="102" y="3281"/>
                  </a:cubicBezTo>
                  <a:cubicBezTo>
                    <a:pt x="48" y="3281"/>
                    <a:pt x="1" y="3312"/>
                    <a:pt x="1" y="3384"/>
                  </a:cubicBezTo>
                  <a:cubicBezTo>
                    <a:pt x="62" y="4114"/>
                    <a:pt x="426" y="4965"/>
                    <a:pt x="1156" y="5208"/>
                  </a:cubicBezTo>
                  <a:cubicBezTo>
                    <a:pt x="1266" y="5238"/>
                    <a:pt x="1380" y="5252"/>
                    <a:pt x="1494" y="5252"/>
                  </a:cubicBezTo>
                  <a:cubicBezTo>
                    <a:pt x="1939" y="5252"/>
                    <a:pt x="2387" y="5034"/>
                    <a:pt x="2606" y="4668"/>
                  </a:cubicBezTo>
                  <a:lnTo>
                    <a:pt x="2606" y="4668"/>
                  </a:lnTo>
                  <a:cubicBezTo>
                    <a:pt x="2629" y="4669"/>
                    <a:pt x="2653" y="4670"/>
                    <a:pt x="2676" y="4670"/>
                  </a:cubicBezTo>
                  <a:cubicBezTo>
                    <a:pt x="3262" y="4670"/>
                    <a:pt x="3910" y="4375"/>
                    <a:pt x="4195" y="3931"/>
                  </a:cubicBezTo>
                  <a:cubicBezTo>
                    <a:pt x="4803" y="3019"/>
                    <a:pt x="4591" y="466"/>
                    <a:pt x="3436" y="10"/>
                  </a:cubicBezTo>
                  <a:cubicBezTo>
                    <a:pt x="3419" y="3"/>
                    <a:pt x="3403" y="0"/>
                    <a:pt x="3389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0" name="Google Shape;3880;p80"/>
            <p:cNvSpPr/>
            <p:nvPr/>
          </p:nvSpPr>
          <p:spPr>
            <a:xfrm>
              <a:off x="-2306525" y="6346963"/>
              <a:ext cx="119050" cy="76550"/>
            </a:xfrm>
            <a:custGeom>
              <a:avLst/>
              <a:gdLst/>
              <a:ahLst/>
              <a:cxnLst/>
              <a:rect l="l" t="t" r="r" b="b"/>
              <a:pathLst>
                <a:path w="4762" h="3062" extrusionOk="0">
                  <a:moveTo>
                    <a:pt x="2199" y="1485"/>
                  </a:moveTo>
                  <a:lnTo>
                    <a:pt x="2199" y="1485"/>
                  </a:lnTo>
                  <a:cubicBezTo>
                    <a:pt x="2202" y="1625"/>
                    <a:pt x="2169" y="1760"/>
                    <a:pt x="2109" y="1878"/>
                  </a:cubicBezTo>
                  <a:lnTo>
                    <a:pt x="2109" y="1878"/>
                  </a:lnTo>
                  <a:cubicBezTo>
                    <a:pt x="2067" y="1725"/>
                    <a:pt x="2086" y="1582"/>
                    <a:pt x="2199" y="1485"/>
                  </a:cubicBezTo>
                  <a:close/>
                  <a:moveTo>
                    <a:pt x="666" y="0"/>
                  </a:moveTo>
                  <a:cubicBezTo>
                    <a:pt x="622" y="0"/>
                    <a:pt x="577" y="25"/>
                    <a:pt x="548" y="83"/>
                  </a:cubicBezTo>
                  <a:cubicBezTo>
                    <a:pt x="62" y="934"/>
                    <a:pt x="1" y="2484"/>
                    <a:pt x="1278" y="2666"/>
                  </a:cubicBezTo>
                  <a:cubicBezTo>
                    <a:pt x="1352" y="2679"/>
                    <a:pt x="1424" y="2685"/>
                    <a:pt x="1495" y="2685"/>
                  </a:cubicBezTo>
                  <a:cubicBezTo>
                    <a:pt x="1690" y="2685"/>
                    <a:pt x="1870" y="2639"/>
                    <a:pt x="2027" y="2559"/>
                  </a:cubicBezTo>
                  <a:lnTo>
                    <a:pt x="2027" y="2559"/>
                  </a:lnTo>
                  <a:cubicBezTo>
                    <a:pt x="2271" y="2849"/>
                    <a:pt x="2618" y="3062"/>
                    <a:pt x="2980" y="3062"/>
                  </a:cubicBezTo>
                  <a:cubicBezTo>
                    <a:pt x="4104" y="3031"/>
                    <a:pt x="4712" y="1207"/>
                    <a:pt x="4743" y="296"/>
                  </a:cubicBezTo>
                  <a:cubicBezTo>
                    <a:pt x="4762" y="199"/>
                    <a:pt x="4671" y="140"/>
                    <a:pt x="4587" y="140"/>
                  </a:cubicBezTo>
                  <a:cubicBezTo>
                    <a:pt x="4538" y="140"/>
                    <a:pt x="4491" y="160"/>
                    <a:pt x="4469" y="204"/>
                  </a:cubicBezTo>
                  <a:cubicBezTo>
                    <a:pt x="4195" y="751"/>
                    <a:pt x="4074" y="1329"/>
                    <a:pt x="3770" y="1846"/>
                  </a:cubicBezTo>
                  <a:cubicBezTo>
                    <a:pt x="3618" y="2150"/>
                    <a:pt x="3344" y="2575"/>
                    <a:pt x="2980" y="2606"/>
                  </a:cubicBezTo>
                  <a:cubicBezTo>
                    <a:pt x="2965" y="2607"/>
                    <a:pt x="2950" y="2608"/>
                    <a:pt x="2935" y="2608"/>
                  </a:cubicBezTo>
                  <a:cubicBezTo>
                    <a:pt x="2741" y="2608"/>
                    <a:pt x="2524" y="2476"/>
                    <a:pt x="2359" y="2298"/>
                  </a:cubicBezTo>
                  <a:lnTo>
                    <a:pt x="2359" y="2298"/>
                  </a:lnTo>
                  <a:cubicBezTo>
                    <a:pt x="2612" y="2005"/>
                    <a:pt x="2709" y="1580"/>
                    <a:pt x="2554" y="1147"/>
                  </a:cubicBezTo>
                  <a:cubicBezTo>
                    <a:pt x="2504" y="1046"/>
                    <a:pt x="2433" y="987"/>
                    <a:pt x="2340" y="987"/>
                  </a:cubicBezTo>
                  <a:cubicBezTo>
                    <a:pt x="2321" y="987"/>
                    <a:pt x="2301" y="989"/>
                    <a:pt x="2281" y="995"/>
                  </a:cubicBezTo>
                  <a:cubicBezTo>
                    <a:pt x="1638" y="1167"/>
                    <a:pt x="1569" y="1711"/>
                    <a:pt x="1795" y="2197"/>
                  </a:cubicBezTo>
                  <a:lnTo>
                    <a:pt x="1795" y="2197"/>
                  </a:lnTo>
                  <a:cubicBezTo>
                    <a:pt x="1700" y="2246"/>
                    <a:pt x="1592" y="2274"/>
                    <a:pt x="1474" y="2274"/>
                  </a:cubicBezTo>
                  <a:cubicBezTo>
                    <a:pt x="1402" y="2274"/>
                    <a:pt x="1326" y="2263"/>
                    <a:pt x="1247" y="2241"/>
                  </a:cubicBezTo>
                  <a:cubicBezTo>
                    <a:pt x="366" y="1998"/>
                    <a:pt x="518" y="873"/>
                    <a:pt x="791" y="235"/>
                  </a:cubicBezTo>
                  <a:cubicBezTo>
                    <a:pt x="853" y="111"/>
                    <a:pt x="760" y="0"/>
                    <a:pt x="666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1" name="Google Shape;3881;p80"/>
            <p:cNvSpPr/>
            <p:nvPr/>
          </p:nvSpPr>
          <p:spPr>
            <a:xfrm>
              <a:off x="-2142875" y="6324013"/>
              <a:ext cx="128950" cy="136550"/>
            </a:xfrm>
            <a:custGeom>
              <a:avLst/>
              <a:gdLst/>
              <a:ahLst/>
              <a:cxnLst/>
              <a:rect l="l" t="t" r="r" b="b"/>
              <a:pathLst>
                <a:path w="5158" h="5462" extrusionOk="0">
                  <a:moveTo>
                    <a:pt x="2101" y="3436"/>
                  </a:moveTo>
                  <a:cubicBezTo>
                    <a:pt x="2177" y="3436"/>
                    <a:pt x="2383" y="3757"/>
                    <a:pt x="2361" y="3980"/>
                  </a:cubicBezTo>
                  <a:cubicBezTo>
                    <a:pt x="2361" y="3992"/>
                    <a:pt x="2360" y="4005"/>
                    <a:pt x="2360" y="4017"/>
                  </a:cubicBezTo>
                  <a:lnTo>
                    <a:pt x="2360" y="4017"/>
                  </a:lnTo>
                  <a:cubicBezTo>
                    <a:pt x="2227" y="3929"/>
                    <a:pt x="2128" y="3789"/>
                    <a:pt x="2087" y="3584"/>
                  </a:cubicBezTo>
                  <a:cubicBezTo>
                    <a:pt x="2063" y="3479"/>
                    <a:pt x="2073" y="3436"/>
                    <a:pt x="2101" y="3436"/>
                  </a:cubicBezTo>
                  <a:close/>
                  <a:moveTo>
                    <a:pt x="3224" y="0"/>
                  </a:moveTo>
                  <a:cubicBezTo>
                    <a:pt x="3128" y="0"/>
                    <a:pt x="3049" y="115"/>
                    <a:pt x="3121" y="210"/>
                  </a:cubicBezTo>
                  <a:cubicBezTo>
                    <a:pt x="3729" y="1092"/>
                    <a:pt x="4641" y="2490"/>
                    <a:pt x="3972" y="3584"/>
                  </a:cubicBezTo>
                  <a:cubicBezTo>
                    <a:pt x="3768" y="3891"/>
                    <a:pt x="3259" y="4140"/>
                    <a:pt x="2818" y="4140"/>
                  </a:cubicBezTo>
                  <a:cubicBezTo>
                    <a:pt x="2816" y="4140"/>
                    <a:pt x="2815" y="4140"/>
                    <a:pt x="2813" y="4140"/>
                  </a:cubicBezTo>
                  <a:lnTo>
                    <a:pt x="2813" y="4140"/>
                  </a:lnTo>
                  <a:cubicBezTo>
                    <a:pt x="2898" y="3807"/>
                    <a:pt x="2885" y="3460"/>
                    <a:pt x="2665" y="3189"/>
                  </a:cubicBezTo>
                  <a:cubicBezTo>
                    <a:pt x="2522" y="3029"/>
                    <a:pt x="2244" y="2900"/>
                    <a:pt x="1990" y="2900"/>
                  </a:cubicBezTo>
                  <a:cubicBezTo>
                    <a:pt x="1810" y="2900"/>
                    <a:pt x="1641" y="2965"/>
                    <a:pt x="1540" y="3128"/>
                  </a:cubicBezTo>
                  <a:cubicBezTo>
                    <a:pt x="1297" y="3554"/>
                    <a:pt x="1935" y="4192"/>
                    <a:pt x="2239" y="4375"/>
                  </a:cubicBezTo>
                  <a:cubicBezTo>
                    <a:pt x="2244" y="4377"/>
                    <a:pt x="2248" y="4380"/>
                    <a:pt x="2252" y="4383"/>
                  </a:cubicBezTo>
                  <a:lnTo>
                    <a:pt x="2252" y="4383"/>
                  </a:lnTo>
                  <a:cubicBezTo>
                    <a:pt x="2183" y="4520"/>
                    <a:pt x="2090" y="4646"/>
                    <a:pt x="1996" y="4739"/>
                  </a:cubicBezTo>
                  <a:cubicBezTo>
                    <a:pt x="1821" y="4936"/>
                    <a:pt x="1585" y="5027"/>
                    <a:pt x="1355" y="5027"/>
                  </a:cubicBezTo>
                  <a:cubicBezTo>
                    <a:pt x="907" y="5027"/>
                    <a:pt x="477" y="4683"/>
                    <a:pt x="537" y="4101"/>
                  </a:cubicBezTo>
                  <a:cubicBezTo>
                    <a:pt x="537" y="4001"/>
                    <a:pt x="463" y="3956"/>
                    <a:pt x="392" y="3956"/>
                  </a:cubicBezTo>
                  <a:cubicBezTo>
                    <a:pt x="334" y="3956"/>
                    <a:pt x="277" y="3986"/>
                    <a:pt x="264" y="4040"/>
                  </a:cubicBezTo>
                  <a:cubicBezTo>
                    <a:pt x="1" y="4959"/>
                    <a:pt x="618" y="5462"/>
                    <a:pt x="1308" y="5462"/>
                  </a:cubicBezTo>
                  <a:cubicBezTo>
                    <a:pt x="1736" y="5462"/>
                    <a:pt x="2191" y="5268"/>
                    <a:pt x="2482" y="4861"/>
                  </a:cubicBezTo>
                  <a:cubicBezTo>
                    <a:pt x="2545" y="4767"/>
                    <a:pt x="2607" y="4661"/>
                    <a:pt x="2661" y="4548"/>
                  </a:cubicBezTo>
                  <a:lnTo>
                    <a:pt x="2661" y="4548"/>
                  </a:lnTo>
                  <a:cubicBezTo>
                    <a:pt x="2775" y="4574"/>
                    <a:pt x="2891" y="4587"/>
                    <a:pt x="3007" y="4587"/>
                  </a:cubicBezTo>
                  <a:cubicBezTo>
                    <a:pt x="3467" y="4587"/>
                    <a:pt x="3926" y="4387"/>
                    <a:pt x="4215" y="4040"/>
                  </a:cubicBezTo>
                  <a:cubicBezTo>
                    <a:pt x="5157" y="2916"/>
                    <a:pt x="4337" y="788"/>
                    <a:pt x="3303" y="28"/>
                  </a:cubicBezTo>
                  <a:cubicBezTo>
                    <a:pt x="3277" y="9"/>
                    <a:pt x="3250" y="0"/>
                    <a:pt x="3224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2" name="Google Shape;3882;p80"/>
            <p:cNvSpPr/>
            <p:nvPr/>
          </p:nvSpPr>
          <p:spPr>
            <a:xfrm>
              <a:off x="-1970650" y="6415138"/>
              <a:ext cx="56700" cy="96100"/>
            </a:xfrm>
            <a:custGeom>
              <a:avLst/>
              <a:gdLst/>
              <a:ahLst/>
              <a:cxnLst/>
              <a:rect l="l" t="t" r="r" b="b"/>
              <a:pathLst>
                <a:path w="2268" h="3844" extrusionOk="0">
                  <a:moveTo>
                    <a:pt x="697" y="1"/>
                  </a:moveTo>
                  <a:cubicBezTo>
                    <a:pt x="635" y="1"/>
                    <a:pt x="572" y="37"/>
                    <a:pt x="548" y="122"/>
                  </a:cubicBezTo>
                  <a:cubicBezTo>
                    <a:pt x="305" y="942"/>
                    <a:pt x="1" y="2280"/>
                    <a:pt x="761" y="2888"/>
                  </a:cubicBezTo>
                  <a:cubicBezTo>
                    <a:pt x="932" y="3016"/>
                    <a:pt x="1099" y="3075"/>
                    <a:pt x="1250" y="3080"/>
                  </a:cubicBezTo>
                  <a:lnTo>
                    <a:pt x="1250" y="3080"/>
                  </a:lnTo>
                  <a:cubicBezTo>
                    <a:pt x="1369" y="3355"/>
                    <a:pt x="1570" y="3606"/>
                    <a:pt x="1825" y="3800"/>
                  </a:cubicBezTo>
                  <a:cubicBezTo>
                    <a:pt x="1862" y="3831"/>
                    <a:pt x="1904" y="3844"/>
                    <a:pt x="1946" y="3844"/>
                  </a:cubicBezTo>
                  <a:cubicBezTo>
                    <a:pt x="2109" y="3844"/>
                    <a:pt x="2267" y="3641"/>
                    <a:pt x="2098" y="3496"/>
                  </a:cubicBezTo>
                  <a:cubicBezTo>
                    <a:pt x="1925" y="3335"/>
                    <a:pt x="1762" y="3150"/>
                    <a:pt x="1659" y="2947"/>
                  </a:cubicBezTo>
                  <a:lnTo>
                    <a:pt x="1659" y="2947"/>
                  </a:lnTo>
                  <a:cubicBezTo>
                    <a:pt x="1980" y="2697"/>
                    <a:pt x="2080" y="2146"/>
                    <a:pt x="1703" y="1733"/>
                  </a:cubicBezTo>
                  <a:cubicBezTo>
                    <a:pt x="1667" y="1697"/>
                    <a:pt x="1622" y="1680"/>
                    <a:pt x="1574" y="1680"/>
                  </a:cubicBezTo>
                  <a:cubicBezTo>
                    <a:pt x="1501" y="1680"/>
                    <a:pt x="1424" y="1720"/>
                    <a:pt x="1369" y="1794"/>
                  </a:cubicBezTo>
                  <a:cubicBezTo>
                    <a:pt x="1212" y="2008"/>
                    <a:pt x="1138" y="2242"/>
                    <a:pt x="1129" y="2476"/>
                  </a:cubicBezTo>
                  <a:lnTo>
                    <a:pt x="1129" y="2476"/>
                  </a:lnTo>
                  <a:cubicBezTo>
                    <a:pt x="1101" y="2497"/>
                    <a:pt x="1072" y="2507"/>
                    <a:pt x="1045" y="2507"/>
                  </a:cubicBezTo>
                  <a:cubicBezTo>
                    <a:pt x="976" y="2507"/>
                    <a:pt x="912" y="2442"/>
                    <a:pt x="852" y="2310"/>
                  </a:cubicBezTo>
                  <a:cubicBezTo>
                    <a:pt x="791" y="2219"/>
                    <a:pt x="761" y="2097"/>
                    <a:pt x="730" y="1976"/>
                  </a:cubicBezTo>
                  <a:cubicBezTo>
                    <a:pt x="669" y="1763"/>
                    <a:pt x="669" y="1550"/>
                    <a:pt x="700" y="1338"/>
                  </a:cubicBezTo>
                  <a:cubicBezTo>
                    <a:pt x="700" y="942"/>
                    <a:pt x="761" y="578"/>
                    <a:pt x="852" y="213"/>
                  </a:cubicBezTo>
                  <a:cubicBezTo>
                    <a:pt x="888" y="85"/>
                    <a:pt x="793" y="1"/>
                    <a:pt x="697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3" name="Google Shape;3883;p80"/>
            <p:cNvSpPr/>
            <p:nvPr/>
          </p:nvSpPr>
          <p:spPr>
            <a:xfrm>
              <a:off x="-1944270" y="7148935"/>
              <a:ext cx="124625" cy="151895"/>
            </a:xfrm>
            <a:custGeom>
              <a:avLst/>
              <a:gdLst/>
              <a:ahLst/>
              <a:cxnLst/>
              <a:rect l="l" t="t" r="r" b="b"/>
              <a:pathLst>
                <a:path w="4985" h="5533" extrusionOk="0">
                  <a:moveTo>
                    <a:pt x="3131" y="1"/>
                  </a:moveTo>
                  <a:cubicBezTo>
                    <a:pt x="2340" y="882"/>
                    <a:pt x="0" y="1824"/>
                    <a:pt x="0" y="1824"/>
                  </a:cubicBezTo>
                  <a:lnTo>
                    <a:pt x="61" y="3040"/>
                  </a:lnTo>
                  <a:cubicBezTo>
                    <a:pt x="61" y="3040"/>
                    <a:pt x="1905" y="4914"/>
                    <a:pt x="3180" y="5513"/>
                  </a:cubicBezTo>
                  <a:lnTo>
                    <a:pt x="3180" y="5513"/>
                  </a:lnTo>
                  <a:cubicBezTo>
                    <a:pt x="3119" y="5448"/>
                    <a:pt x="3168" y="5158"/>
                    <a:pt x="4985" y="3891"/>
                  </a:cubicBezTo>
                  <a:cubicBezTo>
                    <a:pt x="4134" y="1946"/>
                    <a:pt x="3131" y="1"/>
                    <a:pt x="3131" y="1"/>
                  </a:cubicBezTo>
                  <a:close/>
                  <a:moveTo>
                    <a:pt x="3180" y="5513"/>
                  </a:moveTo>
                  <a:cubicBezTo>
                    <a:pt x="3197" y="5531"/>
                    <a:pt x="3222" y="5533"/>
                    <a:pt x="3222" y="5533"/>
                  </a:cubicBezTo>
                  <a:cubicBezTo>
                    <a:pt x="3208" y="5526"/>
                    <a:pt x="3194" y="5520"/>
                    <a:pt x="3180" y="5513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4" name="Google Shape;3884;p80"/>
            <p:cNvSpPr/>
            <p:nvPr/>
          </p:nvSpPr>
          <p:spPr>
            <a:xfrm>
              <a:off x="-2146175" y="7054963"/>
              <a:ext cx="249275" cy="309450"/>
            </a:xfrm>
            <a:custGeom>
              <a:avLst/>
              <a:gdLst/>
              <a:ahLst/>
              <a:cxnLst/>
              <a:rect l="l" t="t" r="r" b="b"/>
              <a:pathLst>
                <a:path w="9971" h="12378" extrusionOk="0">
                  <a:moveTo>
                    <a:pt x="1490" y="0"/>
                  </a:moveTo>
                  <a:lnTo>
                    <a:pt x="0" y="10031"/>
                  </a:lnTo>
                  <a:cubicBezTo>
                    <a:pt x="0" y="10031"/>
                    <a:pt x="5928" y="12037"/>
                    <a:pt x="7417" y="12371"/>
                  </a:cubicBezTo>
                  <a:cubicBezTo>
                    <a:pt x="7437" y="12375"/>
                    <a:pt x="7457" y="12377"/>
                    <a:pt x="7477" y="12377"/>
                  </a:cubicBezTo>
                  <a:cubicBezTo>
                    <a:pt x="8935" y="12377"/>
                    <a:pt x="9970" y="1490"/>
                    <a:pt x="9970" y="1490"/>
                  </a:cubicBezTo>
                  <a:lnTo>
                    <a:pt x="1490" y="0"/>
                  </a:ln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5" name="Google Shape;3885;p80"/>
            <p:cNvSpPr/>
            <p:nvPr/>
          </p:nvSpPr>
          <p:spPr>
            <a:xfrm>
              <a:off x="-2160625" y="7060288"/>
              <a:ext cx="239400" cy="297300"/>
            </a:xfrm>
            <a:custGeom>
              <a:avLst/>
              <a:gdLst/>
              <a:ahLst/>
              <a:cxnLst/>
              <a:rect l="l" t="t" r="r" b="b"/>
              <a:pathLst>
                <a:path w="9576" h="11892" extrusionOk="0">
                  <a:moveTo>
                    <a:pt x="1521" y="0"/>
                  </a:moveTo>
                  <a:lnTo>
                    <a:pt x="1" y="10031"/>
                  </a:lnTo>
                  <a:cubicBezTo>
                    <a:pt x="1" y="10031"/>
                    <a:pt x="6232" y="11581"/>
                    <a:pt x="7721" y="11885"/>
                  </a:cubicBezTo>
                  <a:cubicBezTo>
                    <a:pt x="7743" y="11889"/>
                    <a:pt x="7763" y="11891"/>
                    <a:pt x="7784" y="11891"/>
                  </a:cubicBezTo>
                  <a:cubicBezTo>
                    <a:pt x="9221" y="11891"/>
                    <a:pt x="9576" y="1641"/>
                    <a:pt x="9576" y="1641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6" name="Google Shape;3886;p80"/>
            <p:cNvSpPr/>
            <p:nvPr/>
          </p:nvSpPr>
          <p:spPr>
            <a:xfrm>
              <a:off x="-2169725" y="7069388"/>
              <a:ext cx="250025" cy="294275"/>
            </a:xfrm>
            <a:custGeom>
              <a:avLst/>
              <a:gdLst/>
              <a:ahLst/>
              <a:cxnLst/>
              <a:rect l="l" t="t" r="r" b="b"/>
              <a:pathLst>
                <a:path w="10001" h="11771" extrusionOk="0">
                  <a:moveTo>
                    <a:pt x="1520" y="1"/>
                  </a:moveTo>
                  <a:lnTo>
                    <a:pt x="0" y="10062"/>
                  </a:lnTo>
                  <a:cubicBezTo>
                    <a:pt x="0" y="10062"/>
                    <a:pt x="6657" y="11429"/>
                    <a:pt x="8146" y="11764"/>
                  </a:cubicBezTo>
                  <a:cubicBezTo>
                    <a:pt x="8167" y="11768"/>
                    <a:pt x="8188" y="11770"/>
                    <a:pt x="8209" y="11770"/>
                  </a:cubicBezTo>
                  <a:cubicBezTo>
                    <a:pt x="9646" y="11770"/>
                    <a:pt x="10000" y="1490"/>
                    <a:pt x="10000" y="1490"/>
                  </a:cubicBezTo>
                  <a:lnTo>
                    <a:pt x="1520" y="1"/>
                  </a:ln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7" name="Google Shape;3887;p80"/>
            <p:cNvSpPr/>
            <p:nvPr/>
          </p:nvSpPr>
          <p:spPr>
            <a:xfrm>
              <a:off x="-2115025" y="7128338"/>
              <a:ext cx="333875" cy="298400"/>
            </a:xfrm>
            <a:custGeom>
              <a:avLst/>
              <a:gdLst/>
              <a:ahLst/>
              <a:cxnLst/>
              <a:rect l="l" t="t" r="r" b="b"/>
              <a:pathLst>
                <a:path w="13355" h="11936" extrusionOk="0">
                  <a:moveTo>
                    <a:pt x="2201" y="1"/>
                  </a:moveTo>
                  <a:cubicBezTo>
                    <a:pt x="2116" y="1"/>
                    <a:pt x="2040" y="23"/>
                    <a:pt x="1976" y="74"/>
                  </a:cubicBezTo>
                  <a:cubicBezTo>
                    <a:pt x="1551" y="378"/>
                    <a:pt x="2250" y="1351"/>
                    <a:pt x="2250" y="1351"/>
                  </a:cubicBezTo>
                  <a:cubicBezTo>
                    <a:pt x="2250" y="1351"/>
                    <a:pt x="1616" y="670"/>
                    <a:pt x="1236" y="670"/>
                  </a:cubicBezTo>
                  <a:cubicBezTo>
                    <a:pt x="1183" y="670"/>
                    <a:pt x="1135" y="683"/>
                    <a:pt x="1095" y="713"/>
                  </a:cubicBezTo>
                  <a:cubicBezTo>
                    <a:pt x="791" y="986"/>
                    <a:pt x="1399" y="1929"/>
                    <a:pt x="1399" y="1929"/>
                  </a:cubicBezTo>
                  <a:cubicBezTo>
                    <a:pt x="1399" y="1929"/>
                    <a:pt x="842" y="1297"/>
                    <a:pt x="482" y="1297"/>
                  </a:cubicBezTo>
                  <a:cubicBezTo>
                    <a:pt x="382" y="1297"/>
                    <a:pt x="297" y="1346"/>
                    <a:pt x="244" y="1473"/>
                  </a:cubicBezTo>
                  <a:cubicBezTo>
                    <a:pt x="1" y="2050"/>
                    <a:pt x="1672" y="4178"/>
                    <a:pt x="1672" y="4178"/>
                  </a:cubicBezTo>
                  <a:cubicBezTo>
                    <a:pt x="2159" y="5090"/>
                    <a:pt x="2949" y="5850"/>
                    <a:pt x="2949" y="5850"/>
                  </a:cubicBezTo>
                  <a:cubicBezTo>
                    <a:pt x="5776" y="9406"/>
                    <a:pt x="8663" y="11564"/>
                    <a:pt x="10396" y="11898"/>
                  </a:cubicBezTo>
                  <a:cubicBezTo>
                    <a:pt x="10525" y="11923"/>
                    <a:pt x="10651" y="11935"/>
                    <a:pt x="10774" y="11935"/>
                  </a:cubicBezTo>
                  <a:cubicBezTo>
                    <a:pt x="12306" y="11935"/>
                    <a:pt x="13354" y="10093"/>
                    <a:pt x="13101" y="8433"/>
                  </a:cubicBezTo>
                  <a:cubicBezTo>
                    <a:pt x="12980" y="7734"/>
                    <a:pt x="12463" y="6397"/>
                    <a:pt x="11855" y="5059"/>
                  </a:cubicBezTo>
                  <a:cubicBezTo>
                    <a:pt x="10031" y="6336"/>
                    <a:pt x="9970" y="6609"/>
                    <a:pt x="10031" y="6701"/>
                  </a:cubicBezTo>
                  <a:cubicBezTo>
                    <a:pt x="8724" y="6032"/>
                    <a:pt x="4682" y="2020"/>
                    <a:pt x="4682" y="2020"/>
                  </a:cubicBezTo>
                  <a:cubicBezTo>
                    <a:pt x="4682" y="2020"/>
                    <a:pt x="4773" y="1625"/>
                    <a:pt x="4682" y="956"/>
                  </a:cubicBezTo>
                  <a:cubicBezTo>
                    <a:pt x="4640" y="738"/>
                    <a:pt x="4567" y="659"/>
                    <a:pt x="4476" y="659"/>
                  </a:cubicBezTo>
                  <a:cubicBezTo>
                    <a:pt x="4301" y="659"/>
                    <a:pt x="4061" y="958"/>
                    <a:pt x="3861" y="1138"/>
                  </a:cubicBezTo>
                  <a:cubicBezTo>
                    <a:pt x="3573" y="851"/>
                    <a:pt x="2724" y="1"/>
                    <a:pt x="2201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8" name="Google Shape;3888;p80"/>
            <p:cNvSpPr/>
            <p:nvPr/>
          </p:nvSpPr>
          <p:spPr>
            <a:xfrm>
              <a:off x="-2564875" y="7555138"/>
              <a:ext cx="367800" cy="500525"/>
            </a:xfrm>
            <a:custGeom>
              <a:avLst/>
              <a:gdLst/>
              <a:ahLst/>
              <a:cxnLst/>
              <a:rect l="l" t="t" r="r" b="b"/>
              <a:pathLst>
                <a:path w="14712" h="20021" extrusionOk="0">
                  <a:moveTo>
                    <a:pt x="8070" y="1"/>
                  </a:moveTo>
                  <a:cubicBezTo>
                    <a:pt x="7589" y="1"/>
                    <a:pt x="7059" y="18"/>
                    <a:pt x="6475" y="54"/>
                  </a:cubicBezTo>
                  <a:cubicBezTo>
                    <a:pt x="6475" y="54"/>
                    <a:pt x="395" y="358"/>
                    <a:pt x="578" y="4036"/>
                  </a:cubicBezTo>
                  <a:cubicBezTo>
                    <a:pt x="730" y="7714"/>
                    <a:pt x="0" y="16012"/>
                    <a:pt x="1824" y="19143"/>
                  </a:cubicBezTo>
                  <a:cubicBezTo>
                    <a:pt x="2180" y="19781"/>
                    <a:pt x="3959" y="20021"/>
                    <a:pt x="5993" y="20021"/>
                  </a:cubicBezTo>
                  <a:cubicBezTo>
                    <a:pt x="8123" y="20021"/>
                    <a:pt x="10533" y="19758"/>
                    <a:pt x="11885" y="19416"/>
                  </a:cubicBezTo>
                  <a:cubicBezTo>
                    <a:pt x="14529" y="18778"/>
                    <a:pt x="14712" y="16346"/>
                    <a:pt x="14560" y="13854"/>
                  </a:cubicBezTo>
                  <a:cubicBezTo>
                    <a:pt x="14378" y="11361"/>
                    <a:pt x="13861" y="5434"/>
                    <a:pt x="13131" y="2729"/>
                  </a:cubicBezTo>
                  <a:cubicBezTo>
                    <a:pt x="12697" y="1184"/>
                    <a:pt x="12046" y="1"/>
                    <a:pt x="8070" y="1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9" name="Google Shape;3889;p80"/>
            <p:cNvSpPr/>
            <p:nvPr/>
          </p:nvSpPr>
          <p:spPr>
            <a:xfrm>
              <a:off x="-2548150" y="7555138"/>
              <a:ext cx="367800" cy="500525"/>
            </a:xfrm>
            <a:custGeom>
              <a:avLst/>
              <a:gdLst/>
              <a:ahLst/>
              <a:cxnLst/>
              <a:rect l="l" t="t" r="r" b="b"/>
              <a:pathLst>
                <a:path w="14712" h="20021" extrusionOk="0">
                  <a:moveTo>
                    <a:pt x="8069" y="1"/>
                  </a:moveTo>
                  <a:cubicBezTo>
                    <a:pt x="7588" y="1"/>
                    <a:pt x="7058" y="18"/>
                    <a:pt x="6474" y="54"/>
                  </a:cubicBezTo>
                  <a:cubicBezTo>
                    <a:pt x="6474" y="54"/>
                    <a:pt x="395" y="358"/>
                    <a:pt x="547" y="4036"/>
                  </a:cubicBezTo>
                  <a:cubicBezTo>
                    <a:pt x="730" y="7714"/>
                    <a:pt x="0" y="16012"/>
                    <a:pt x="1824" y="19143"/>
                  </a:cubicBezTo>
                  <a:cubicBezTo>
                    <a:pt x="2180" y="19781"/>
                    <a:pt x="3959" y="20021"/>
                    <a:pt x="5993" y="20021"/>
                  </a:cubicBezTo>
                  <a:cubicBezTo>
                    <a:pt x="8122" y="20021"/>
                    <a:pt x="10532" y="19758"/>
                    <a:pt x="11885" y="19416"/>
                  </a:cubicBezTo>
                  <a:cubicBezTo>
                    <a:pt x="14529" y="18778"/>
                    <a:pt x="14712" y="16346"/>
                    <a:pt x="14529" y="13854"/>
                  </a:cubicBezTo>
                  <a:cubicBezTo>
                    <a:pt x="14377" y="11361"/>
                    <a:pt x="13860" y="5434"/>
                    <a:pt x="13131" y="2729"/>
                  </a:cubicBezTo>
                  <a:cubicBezTo>
                    <a:pt x="12697" y="1184"/>
                    <a:pt x="12046" y="1"/>
                    <a:pt x="8069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0" name="Google Shape;3890;p80"/>
            <p:cNvSpPr/>
            <p:nvPr/>
          </p:nvSpPr>
          <p:spPr>
            <a:xfrm>
              <a:off x="-2514725" y="7802488"/>
              <a:ext cx="320700" cy="81475"/>
            </a:xfrm>
            <a:custGeom>
              <a:avLst/>
              <a:gdLst/>
              <a:ahLst/>
              <a:cxnLst/>
              <a:rect l="l" t="t" r="r" b="b"/>
              <a:pathLst>
                <a:path w="12828" h="3259" extrusionOk="0">
                  <a:moveTo>
                    <a:pt x="7380" y="1"/>
                  </a:moveTo>
                  <a:cubicBezTo>
                    <a:pt x="6780" y="1"/>
                    <a:pt x="6107" y="13"/>
                    <a:pt x="5350" y="39"/>
                  </a:cubicBezTo>
                  <a:cubicBezTo>
                    <a:pt x="5350" y="39"/>
                    <a:pt x="700" y="464"/>
                    <a:pt x="0" y="2197"/>
                  </a:cubicBezTo>
                  <a:cubicBezTo>
                    <a:pt x="2270" y="2937"/>
                    <a:pt x="4601" y="3259"/>
                    <a:pt x="6932" y="3259"/>
                  </a:cubicBezTo>
                  <a:cubicBezTo>
                    <a:pt x="8910" y="3259"/>
                    <a:pt x="10888" y="3027"/>
                    <a:pt x="12827" y="2623"/>
                  </a:cubicBezTo>
                  <a:cubicBezTo>
                    <a:pt x="12706" y="2075"/>
                    <a:pt x="12554" y="1589"/>
                    <a:pt x="12372" y="1255"/>
                  </a:cubicBezTo>
                  <a:cubicBezTo>
                    <a:pt x="11953" y="470"/>
                    <a:pt x="11063" y="1"/>
                    <a:pt x="7380" y="1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1" name="Google Shape;3891;p80"/>
            <p:cNvSpPr/>
            <p:nvPr/>
          </p:nvSpPr>
          <p:spPr>
            <a:xfrm>
              <a:off x="-2521575" y="7857388"/>
              <a:ext cx="331350" cy="53175"/>
            </a:xfrm>
            <a:custGeom>
              <a:avLst/>
              <a:gdLst/>
              <a:ahLst/>
              <a:cxnLst/>
              <a:rect l="l" t="t" r="r" b="b"/>
              <a:pathLst>
                <a:path w="13254" h="2127" extrusionOk="0">
                  <a:moveTo>
                    <a:pt x="274" y="1"/>
                  </a:moveTo>
                  <a:cubicBezTo>
                    <a:pt x="244" y="92"/>
                    <a:pt x="214" y="153"/>
                    <a:pt x="214" y="244"/>
                  </a:cubicBezTo>
                  <a:cubicBezTo>
                    <a:pt x="153" y="609"/>
                    <a:pt x="62" y="1034"/>
                    <a:pt x="1" y="1521"/>
                  </a:cubicBezTo>
                  <a:cubicBezTo>
                    <a:pt x="1888" y="1915"/>
                    <a:pt x="3867" y="2126"/>
                    <a:pt x="5866" y="2126"/>
                  </a:cubicBezTo>
                  <a:cubicBezTo>
                    <a:pt x="8342" y="2126"/>
                    <a:pt x="10849" y="1802"/>
                    <a:pt x="13253" y="1095"/>
                  </a:cubicBezTo>
                  <a:cubicBezTo>
                    <a:pt x="13193" y="882"/>
                    <a:pt x="13162" y="639"/>
                    <a:pt x="13101" y="427"/>
                  </a:cubicBezTo>
                  <a:cubicBezTo>
                    <a:pt x="11162" y="831"/>
                    <a:pt x="9184" y="1063"/>
                    <a:pt x="7206" y="1063"/>
                  </a:cubicBezTo>
                  <a:cubicBezTo>
                    <a:pt x="4875" y="1063"/>
                    <a:pt x="2544" y="741"/>
                    <a:pt x="274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2" name="Google Shape;3892;p80"/>
            <p:cNvSpPr/>
            <p:nvPr/>
          </p:nvSpPr>
          <p:spPr>
            <a:xfrm>
              <a:off x="-2523850" y="7884763"/>
              <a:ext cx="346550" cy="146675"/>
            </a:xfrm>
            <a:custGeom>
              <a:avLst/>
              <a:gdLst/>
              <a:ahLst/>
              <a:cxnLst/>
              <a:rect l="l" t="t" r="r" b="b"/>
              <a:pathLst>
                <a:path w="13862" h="5867" extrusionOk="0">
                  <a:moveTo>
                    <a:pt x="13344" y="0"/>
                  </a:moveTo>
                  <a:cubicBezTo>
                    <a:pt x="10940" y="707"/>
                    <a:pt x="8433" y="1031"/>
                    <a:pt x="5957" y="1031"/>
                  </a:cubicBezTo>
                  <a:cubicBezTo>
                    <a:pt x="3958" y="1031"/>
                    <a:pt x="1979" y="820"/>
                    <a:pt x="92" y="426"/>
                  </a:cubicBezTo>
                  <a:cubicBezTo>
                    <a:pt x="62" y="608"/>
                    <a:pt x="31" y="821"/>
                    <a:pt x="1" y="1003"/>
                  </a:cubicBezTo>
                  <a:cubicBezTo>
                    <a:pt x="3466" y="4529"/>
                    <a:pt x="8512" y="5806"/>
                    <a:pt x="13344" y="5867"/>
                  </a:cubicBezTo>
                  <a:cubicBezTo>
                    <a:pt x="13861" y="5350"/>
                    <a:pt x="13861" y="4620"/>
                    <a:pt x="13770" y="3891"/>
                  </a:cubicBezTo>
                  <a:cubicBezTo>
                    <a:pt x="13679" y="3070"/>
                    <a:pt x="13588" y="1429"/>
                    <a:pt x="13344" y="0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3" name="Google Shape;3893;p80"/>
            <p:cNvSpPr/>
            <p:nvPr/>
          </p:nvSpPr>
          <p:spPr>
            <a:xfrm>
              <a:off x="-2530675" y="7909838"/>
              <a:ext cx="340450" cy="151900"/>
            </a:xfrm>
            <a:custGeom>
              <a:avLst/>
              <a:gdLst/>
              <a:ahLst/>
              <a:cxnLst/>
              <a:rect l="l" t="t" r="r" b="b"/>
              <a:pathLst>
                <a:path w="13618" h="6076" extrusionOk="0">
                  <a:moveTo>
                    <a:pt x="274" y="0"/>
                  </a:moveTo>
                  <a:cubicBezTo>
                    <a:pt x="31" y="1976"/>
                    <a:pt x="0" y="4438"/>
                    <a:pt x="1307" y="5623"/>
                  </a:cubicBezTo>
                  <a:cubicBezTo>
                    <a:pt x="1681" y="5953"/>
                    <a:pt x="3493" y="6076"/>
                    <a:pt x="5551" y="6076"/>
                  </a:cubicBezTo>
                  <a:cubicBezTo>
                    <a:pt x="7673" y="6076"/>
                    <a:pt x="10056" y="5945"/>
                    <a:pt x="11399" y="5775"/>
                  </a:cubicBezTo>
                  <a:cubicBezTo>
                    <a:pt x="12554" y="5623"/>
                    <a:pt x="13222" y="5289"/>
                    <a:pt x="13617" y="4864"/>
                  </a:cubicBezTo>
                  <a:cubicBezTo>
                    <a:pt x="8785" y="4803"/>
                    <a:pt x="3739" y="3526"/>
                    <a:pt x="274" y="0"/>
                  </a:cubicBezTo>
                  <a:close/>
                </a:path>
              </a:pathLst>
            </a:custGeom>
            <a:solidFill>
              <a:srgbClr val="43A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4" name="Google Shape;3894;p80"/>
            <p:cNvSpPr/>
            <p:nvPr/>
          </p:nvSpPr>
          <p:spPr>
            <a:xfrm>
              <a:off x="-2417450" y="7640963"/>
              <a:ext cx="94250" cy="93225"/>
            </a:xfrm>
            <a:custGeom>
              <a:avLst/>
              <a:gdLst/>
              <a:ahLst/>
              <a:cxnLst/>
              <a:rect l="l" t="t" r="r" b="b"/>
              <a:pathLst>
                <a:path w="3770" h="3729" extrusionOk="0">
                  <a:moveTo>
                    <a:pt x="2310" y="1089"/>
                  </a:moveTo>
                  <a:cubicBezTo>
                    <a:pt x="2401" y="1089"/>
                    <a:pt x="2493" y="1424"/>
                    <a:pt x="2493" y="1849"/>
                  </a:cubicBezTo>
                  <a:cubicBezTo>
                    <a:pt x="2493" y="2305"/>
                    <a:pt x="2401" y="2640"/>
                    <a:pt x="2310" y="2640"/>
                  </a:cubicBezTo>
                  <a:cubicBezTo>
                    <a:pt x="2189" y="2640"/>
                    <a:pt x="2097" y="2305"/>
                    <a:pt x="2097" y="1849"/>
                  </a:cubicBezTo>
                  <a:cubicBezTo>
                    <a:pt x="2097" y="1424"/>
                    <a:pt x="2189" y="1089"/>
                    <a:pt x="2310" y="1089"/>
                  </a:cubicBezTo>
                  <a:close/>
                  <a:moveTo>
                    <a:pt x="1368" y="1241"/>
                  </a:moveTo>
                  <a:cubicBezTo>
                    <a:pt x="1459" y="1241"/>
                    <a:pt x="1550" y="1576"/>
                    <a:pt x="1550" y="2001"/>
                  </a:cubicBezTo>
                  <a:cubicBezTo>
                    <a:pt x="1550" y="2427"/>
                    <a:pt x="1459" y="2792"/>
                    <a:pt x="1368" y="2792"/>
                  </a:cubicBezTo>
                  <a:cubicBezTo>
                    <a:pt x="1246" y="2792"/>
                    <a:pt x="1155" y="2427"/>
                    <a:pt x="1155" y="2001"/>
                  </a:cubicBezTo>
                  <a:cubicBezTo>
                    <a:pt x="1155" y="1576"/>
                    <a:pt x="1246" y="1241"/>
                    <a:pt x="1368" y="1241"/>
                  </a:cubicBezTo>
                  <a:close/>
                  <a:moveTo>
                    <a:pt x="1808" y="1"/>
                  </a:moveTo>
                  <a:cubicBezTo>
                    <a:pt x="1738" y="1"/>
                    <a:pt x="1664" y="33"/>
                    <a:pt x="1611" y="86"/>
                  </a:cubicBezTo>
                  <a:lnTo>
                    <a:pt x="61" y="1819"/>
                  </a:lnTo>
                  <a:cubicBezTo>
                    <a:pt x="0" y="1910"/>
                    <a:pt x="0" y="2062"/>
                    <a:pt x="91" y="2153"/>
                  </a:cubicBezTo>
                  <a:lnTo>
                    <a:pt x="1793" y="3673"/>
                  </a:lnTo>
                  <a:cubicBezTo>
                    <a:pt x="1832" y="3711"/>
                    <a:pt x="1881" y="3728"/>
                    <a:pt x="1931" y="3728"/>
                  </a:cubicBezTo>
                  <a:cubicBezTo>
                    <a:pt x="2001" y="3728"/>
                    <a:pt x="2075" y="3696"/>
                    <a:pt x="2128" y="3643"/>
                  </a:cubicBezTo>
                  <a:lnTo>
                    <a:pt x="3678" y="1910"/>
                  </a:lnTo>
                  <a:cubicBezTo>
                    <a:pt x="3769" y="1819"/>
                    <a:pt x="3739" y="1667"/>
                    <a:pt x="3648" y="1576"/>
                  </a:cubicBezTo>
                  <a:lnTo>
                    <a:pt x="1945" y="56"/>
                  </a:lnTo>
                  <a:cubicBezTo>
                    <a:pt x="1907" y="18"/>
                    <a:pt x="1858" y="1"/>
                    <a:pt x="1808" y="1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5" name="Google Shape;3895;p80"/>
            <p:cNvSpPr/>
            <p:nvPr/>
          </p:nvSpPr>
          <p:spPr>
            <a:xfrm>
              <a:off x="-2415175" y="7637613"/>
              <a:ext cx="94250" cy="93100"/>
            </a:xfrm>
            <a:custGeom>
              <a:avLst/>
              <a:gdLst/>
              <a:ahLst/>
              <a:cxnLst/>
              <a:rect l="l" t="t" r="r" b="b"/>
              <a:pathLst>
                <a:path w="3770" h="3724" extrusionOk="0">
                  <a:moveTo>
                    <a:pt x="2310" y="1071"/>
                  </a:moveTo>
                  <a:cubicBezTo>
                    <a:pt x="2432" y="1071"/>
                    <a:pt x="2523" y="1436"/>
                    <a:pt x="2523" y="1862"/>
                  </a:cubicBezTo>
                  <a:cubicBezTo>
                    <a:pt x="2523" y="2287"/>
                    <a:pt x="2432" y="2652"/>
                    <a:pt x="2310" y="2652"/>
                  </a:cubicBezTo>
                  <a:cubicBezTo>
                    <a:pt x="2189" y="2652"/>
                    <a:pt x="2128" y="2287"/>
                    <a:pt x="2128" y="1862"/>
                  </a:cubicBezTo>
                  <a:cubicBezTo>
                    <a:pt x="2128" y="1436"/>
                    <a:pt x="2219" y="1071"/>
                    <a:pt x="2310" y="1071"/>
                  </a:cubicBezTo>
                  <a:close/>
                  <a:moveTo>
                    <a:pt x="1368" y="1223"/>
                  </a:moveTo>
                  <a:cubicBezTo>
                    <a:pt x="1490" y="1223"/>
                    <a:pt x="1581" y="1588"/>
                    <a:pt x="1581" y="2014"/>
                  </a:cubicBezTo>
                  <a:cubicBezTo>
                    <a:pt x="1581" y="2439"/>
                    <a:pt x="1490" y="2774"/>
                    <a:pt x="1368" y="2774"/>
                  </a:cubicBezTo>
                  <a:cubicBezTo>
                    <a:pt x="1277" y="2774"/>
                    <a:pt x="1186" y="2439"/>
                    <a:pt x="1186" y="2014"/>
                  </a:cubicBezTo>
                  <a:cubicBezTo>
                    <a:pt x="1186" y="1588"/>
                    <a:pt x="1277" y="1223"/>
                    <a:pt x="1368" y="1223"/>
                  </a:cubicBezTo>
                  <a:close/>
                  <a:moveTo>
                    <a:pt x="1809" y="0"/>
                  </a:moveTo>
                  <a:cubicBezTo>
                    <a:pt x="1748" y="0"/>
                    <a:pt x="1687" y="23"/>
                    <a:pt x="1642" y="68"/>
                  </a:cubicBezTo>
                  <a:lnTo>
                    <a:pt x="91" y="1801"/>
                  </a:lnTo>
                  <a:cubicBezTo>
                    <a:pt x="0" y="1892"/>
                    <a:pt x="31" y="2044"/>
                    <a:pt x="122" y="2135"/>
                  </a:cubicBezTo>
                  <a:lnTo>
                    <a:pt x="1824" y="3655"/>
                  </a:lnTo>
                  <a:cubicBezTo>
                    <a:pt x="1870" y="3701"/>
                    <a:pt x="1930" y="3724"/>
                    <a:pt x="1991" y="3724"/>
                  </a:cubicBezTo>
                  <a:cubicBezTo>
                    <a:pt x="2052" y="3724"/>
                    <a:pt x="2113" y="3701"/>
                    <a:pt x="2158" y="3655"/>
                  </a:cubicBezTo>
                  <a:lnTo>
                    <a:pt x="3709" y="1892"/>
                  </a:lnTo>
                  <a:cubicBezTo>
                    <a:pt x="3769" y="1801"/>
                    <a:pt x="3769" y="1649"/>
                    <a:pt x="3678" y="1588"/>
                  </a:cubicBezTo>
                  <a:lnTo>
                    <a:pt x="1976" y="68"/>
                  </a:lnTo>
                  <a:cubicBezTo>
                    <a:pt x="1930" y="23"/>
                    <a:pt x="1870" y="0"/>
                    <a:pt x="1809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96" name="Google Shape;3896;p80"/>
          <p:cNvGrpSpPr/>
          <p:nvPr/>
        </p:nvGrpSpPr>
        <p:grpSpPr>
          <a:xfrm>
            <a:off x="5458669" y="2507684"/>
            <a:ext cx="1310033" cy="2339200"/>
            <a:chOff x="-1254075" y="6362388"/>
            <a:chExt cx="982525" cy="1754400"/>
          </a:xfrm>
        </p:grpSpPr>
        <p:sp>
          <p:nvSpPr>
            <p:cNvPr id="3897" name="Google Shape;3897;p80"/>
            <p:cNvSpPr/>
            <p:nvPr/>
          </p:nvSpPr>
          <p:spPr>
            <a:xfrm>
              <a:off x="-1254075" y="6613863"/>
              <a:ext cx="982525" cy="813825"/>
            </a:xfrm>
            <a:custGeom>
              <a:avLst/>
              <a:gdLst/>
              <a:ahLst/>
              <a:cxnLst/>
              <a:rect l="l" t="t" r="r" b="b"/>
              <a:pathLst>
                <a:path w="39301" h="32553" extrusionOk="0">
                  <a:moveTo>
                    <a:pt x="17888" y="0"/>
                  </a:moveTo>
                  <a:cubicBezTo>
                    <a:pt x="12440" y="0"/>
                    <a:pt x="7022" y="908"/>
                    <a:pt x="5807" y="4301"/>
                  </a:cubicBezTo>
                  <a:cubicBezTo>
                    <a:pt x="5807" y="4301"/>
                    <a:pt x="7752" y="15760"/>
                    <a:pt x="4651" y="18678"/>
                  </a:cubicBezTo>
                  <a:cubicBezTo>
                    <a:pt x="1582" y="21596"/>
                    <a:pt x="1" y="24301"/>
                    <a:pt x="3253" y="26733"/>
                  </a:cubicBezTo>
                  <a:cubicBezTo>
                    <a:pt x="4189" y="27432"/>
                    <a:pt x="4941" y="27681"/>
                    <a:pt x="5538" y="27681"/>
                  </a:cubicBezTo>
                  <a:cubicBezTo>
                    <a:pt x="7002" y="27681"/>
                    <a:pt x="7530" y="26181"/>
                    <a:pt x="7539" y="26155"/>
                  </a:cubicBezTo>
                  <a:lnTo>
                    <a:pt x="7539" y="26155"/>
                  </a:lnTo>
                  <a:cubicBezTo>
                    <a:pt x="7522" y="26205"/>
                    <a:pt x="5653" y="31638"/>
                    <a:pt x="9754" y="31638"/>
                  </a:cubicBezTo>
                  <a:cubicBezTo>
                    <a:pt x="9863" y="31638"/>
                    <a:pt x="9975" y="31634"/>
                    <a:pt x="10092" y="31626"/>
                  </a:cubicBezTo>
                  <a:cubicBezTo>
                    <a:pt x="14652" y="31322"/>
                    <a:pt x="17266" y="27523"/>
                    <a:pt x="17266" y="27523"/>
                  </a:cubicBezTo>
                  <a:cubicBezTo>
                    <a:pt x="17266" y="27523"/>
                    <a:pt x="22172" y="32553"/>
                    <a:pt x="27034" y="32553"/>
                  </a:cubicBezTo>
                  <a:cubicBezTo>
                    <a:pt x="27570" y="32553"/>
                    <a:pt x="28105" y="32492"/>
                    <a:pt x="28634" y="32356"/>
                  </a:cubicBezTo>
                  <a:cubicBezTo>
                    <a:pt x="31126" y="31991"/>
                    <a:pt x="32068" y="29802"/>
                    <a:pt x="32798" y="27766"/>
                  </a:cubicBezTo>
                  <a:cubicBezTo>
                    <a:pt x="33057" y="27996"/>
                    <a:pt x="33448" y="28214"/>
                    <a:pt x="33885" y="28214"/>
                  </a:cubicBezTo>
                  <a:cubicBezTo>
                    <a:pt x="34832" y="28214"/>
                    <a:pt x="35988" y="27186"/>
                    <a:pt x="36445" y="23024"/>
                  </a:cubicBezTo>
                  <a:cubicBezTo>
                    <a:pt x="36445" y="23024"/>
                    <a:pt x="36597" y="23055"/>
                    <a:pt x="36818" y="23055"/>
                  </a:cubicBezTo>
                  <a:cubicBezTo>
                    <a:pt x="37610" y="23055"/>
                    <a:pt x="39301" y="22665"/>
                    <a:pt x="38208" y="19103"/>
                  </a:cubicBezTo>
                  <a:cubicBezTo>
                    <a:pt x="36780" y="14514"/>
                    <a:pt x="32828" y="16003"/>
                    <a:pt x="31704" y="11687"/>
                  </a:cubicBezTo>
                  <a:cubicBezTo>
                    <a:pt x="30579" y="7371"/>
                    <a:pt x="30457" y="1200"/>
                    <a:pt x="30457" y="1200"/>
                  </a:cubicBezTo>
                  <a:cubicBezTo>
                    <a:pt x="30457" y="1200"/>
                    <a:pt x="24153" y="0"/>
                    <a:pt x="1788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8" name="Google Shape;3898;p80"/>
            <p:cNvSpPr/>
            <p:nvPr/>
          </p:nvSpPr>
          <p:spPr>
            <a:xfrm>
              <a:off x="-977475" y="6981763"/>
              <a:ext cx="459775" cy="501850"/>
            </a:xfrm>
            <a:custGeom>
              <a:avLst/>
              <a:gdLst/>
              <a:ahLst/>
              <a:cxnLst/>
              <a:rect l="l" t="t" r="r" b="b"/>
              <a:pathLst>
                <a:path w="18391" h="20074" extrusionOk="0">
                  <a:moveTo>
                    <a:pt x="9316" y="0"/>
                  </a:moveTo>
                  <a:cubicBezTo>
                    <a:pt x="8299" y="0"/>
                    <a:pt x="7203" y="62"/>
                    <a:pt x="6050" y="193"/>
                  </a:cubicBezTo>
                  <a:cubicBezTo>
                    <a:pt x="6050" y="193"/>
                    <a:pt x="1" y="770"/>
                    <a:pt x="335" y="4448"/>
                  </a:cubicBezTo>
                  <a:cubicBezTo>
                    <a:pt x="700" y="8126"/>
                    <a:pt x="396" y="16454"/>
                    <a:pt x="2341" y="19494"/>
                  </a:cubicBezTo>
                  <a:cubicBezTo>
                    <a:pt x="2617" y="19912"/>
                    <a:pt x="3923" y="20074"/>
                    <a:pt x="5635" y="20074"/>
                  </a:cubicBezTo>
                  <a:cubicBezTo>
                    <a:pt x="9023" y="20074"/>
                    <a:pt x="13999" y="19441"/>
                    <a:pt x="15716" y="18916"/>
                  </a:cubicBezTo>
                  <a:cubicBezTo>
                    <a:pt x="18330" y="18126"/>
                    <a:pt x="18390" y="15694"/>
                    <a:pt x="18117" y="13232"/>
                  </a:cubicBezTo>
                  <a:cubicBezTo>
                    <a:pt x="17813" y="10740"/>
                    <a:pt x="17023" y="4843"/>
                    <a:pt x="16141" y="2168"/>
                  </a:cubicBezTo>
                  <a:cubicBezTo>
                    <a:pt x="15687" y="831"/>
                    <a:pt x="13039" y="0"/>
                    <a:pt x="9316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9" name="Google Shape;3899;p80"/>
            <p:cNvSpPr/>
            <p:nvPr/>
          </p:nvSpPr>
          <p:spPr>
            <a:xfrm>
              <a:off x="-961500" y="6980638"/>
              <a:ext cx="460525" cy="502050"/>
            </a:xfrm>
            <a:custGeom>
              <a:avLst/>
              <a:gdLst/>
              <a:ahLst/>
              <a:cxnLst/>
              <a:rect l="l" t="t" r="r" b="b"/>
              <a:pathLst>
                <a:path w="18421" h="20082" extrusionOk="0">
                  <a:moveTo>
                    <a:pt x="9244" y="0"/>
                  </a:moveTo>
                  <a:cubicBezTo>
                    <a:pt x="8257" y="0"/>
                    <a:pt x="7195" y="57"/>
                    <a:pt x="6079" y="177"/>
                  </a:cubicBezTo>
                  <a:cubicBezTo>
                    <a:pt x="6079" y="177"/>
                    <a:pt x="0" y="785"/>
                    <a:pt x="365" y="4463"/>
                  </a:cubicBezTo>
                  <a:cubicBezTo>
                    <a:pt x="730" y="8140"/>
                    <a:pt x="395" y="16438"/>
                    <a:pt x="2371" y="19508"/>
                  </a:cubicBezTo>
                  <a:cubicBezTo>
                    <a:pt x="2644" y="19922"/>
                    <a:pt x="3922" y="20081"/>
                    <a:pt x="5605" y="20081"/>
                  </a:cubicBezTo>
                  <a:cubicBezTo>
                    <a:pt x="8987" y="20081"/>
                    <a:pt x="14000" y="19438"/>
                    <a:pt x="15745" y="18931"/>
                  </a:cubicBezTo>
                  <a:cubicBezTo>
                    <a:pt x="18359" y="18141"/>
                    <a:pt x="18420" y="15709"/>
                    <a:pt x="18147" y="13217"/>
                  </a:cubicBezTo>
                  <a:cubicBezTo>
                    <a:pt x="17843" y="10755"/>
                    <a:pt x="17052" y="4858"/>
                    <a:pt x="16171" y="2183"/>
                  </a:cubicBezTo>
                  <a:cubicBezTo>
                    <a:pt x="15713" y="834"/>
                    <a:pt x="13021" y="0"/>
                    <a:pt x="9244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0" name="Google Shape;3900;p80"/>
            <p:cNvSpPr/>
            <p:nvPr/>
          </p:nvSpPr>
          <p:spPr>
            <a:xfrm>
              <a:off x="-701875" y="8078438"/>
              <a:ext cx="214575" cy="38350"/>
            </a:xfrm>
            <a:custGeom>
              <a:avLst/>
              <a:gdLst/>
              <a:ahLst/>
              <a:cxnLst/>
              <a:rect l="l" t="t" r="r" b="b"/>
              <a:pathLst>
                <a:path w="8583" h="1534" extrusionOk="0">
                  <a:moveTo>
                    <a:pt x="2204" y="1"/>
                  </a:moveTo>
                  <a:cubicBezTo>
                    <a:pt x="943" y="1"/>
                    <a:pt x="0" y="55"/>
                    <a:pt x="11" y="217"/>
                  </a:cubicBezTo>
                  <a:cubicBezTo>
                    <a:pt x="71" y="703"/>
                    <a:pt x="132" y="1007"/>
                    <a:pt x="132" y="1007"/>
                  </a:cubicBezTo>
                  <a:cubicBezTo>
                    <a:pt x="132" y="1007"/>
                    <a:pt x="922" y="1190"/>
                    <a:pt x="2625" y="1433"/>
                  </a:cubicBezTo>
                  <a:cubicBezTo>
                    <a:pt x="3123" y="1504"/>
                    <a:pt x="3653" y="1533"/>
                    <a:pt x="4181" y="1533"/>
                  </a:cubicBezTo>
                  <a:cubicBezTo>
                    <a:pt x="5454" y="1533"/>
                    <a:pt x="6714" y="1361"/>
                    <a:pt x="7488" y="1190"/>
                  </a:cubicBezTo>
                  <a:cubicBezTo>
                    <a:pt x="8582" y="916"/>
                    <a:pt x="8521" y="217"/>
                    <a:pt x="8521" y="217"/>
                  </a:cubicBezTo>
                  <a:cubicBezTo>
                    <a:pt x="8521" y="217"/>
                    <a:pt x="4725" y="1"/>
                    <a:pt x="2204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1" name="Google Shape;3901;p80"/>
            <p:cNvSpPr/>
            <p:nvPr/>
          </p:nvSpPr>
          <p:spPr>
            <a:xfrm>
              <a:off x="-567125" y="8051163"/>
              <a:ext cx="80575" cy="56275"/>
            </a:xfrm>
            <a:custGeom>
              <a:avLst/>
              <a:gdLst/>
              <a:ahLst/>
              <a:cxnLst/>
              <a:rect l="l" t="t" r="r" b="b"/>
              <a:pathLst>
                <a:path w="3223" h="2251" extrusionOk="0">
                  <a:moveTo>
                    <a:pt x="1186" y="1"/>
                  </a:moveTo>
                  <a:cubicBezTo>
                    <a:pt x="609" y="670"/>
                    <a:pt x="244" y="1429"/>
                    <a:pt x="1" y="2250"/>
                  </a:cubicBezTo>
                  <a:cubicBezTo>
                    <a:pt x="1794" y="2159"/>
                    <a:pt x="3223" y="1825"/>
                    <a:pt x="3131" y="1308"/>
                  </a:cubicBezTo>
                  <a:cubicBezTo>
                    <a:pt x="3010" y="761"/>
                    <a:pt x="2068" y="305"/>
                    <a:pt x="118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2" name="Google Shape;3902;p80"/>
            <p:cNvSpPr/>
            <p:nvPr/>
          </p:nvSpPr>
          <p:spPr>
            <a:xfrm>
              <a:off x="-706950" y="8032938"/>
              <a:ext cx="169500" cy="75125"/>
            </a:xfrm>
            <a:custGeom>
              <a:avLst/>
              <a:gdLst/>
              <a:ahLst/>
              <a:cxnLst/>
              <a:rect l="l" t="t" r="r" b="b"/>
              <a:pathLst>
                <a:path w="6780" h="3005" extrusionOk="0">
                  <a:moveTo>
                    <a:pt x="274" y="0"/>
                  </a:moveTo>
                  <a:cubicBezTo>
                    <a:pt x="1" y="1034"/>
                    <a:pt x="274" y="2523"/>
                    <a:pt x="274" y="2523"/>
                  </a:cubicBezTo>
                  <a:cubicBezTo>
                    <a:pt x="1361" y="2844"/>
                    <a:pt x="2989" y="3005"/>
                    <a:pt x="4540" y="3005"/>
                  </a:cubicBezTo>
                  <a:cubicBezTo>
                    <a:pt x="4898" y="3005"/>
                    <a:pt x="5252" y="2996"/>
                    <a:pt x="5594" y="2979"/>
                  </a:cubicBezTo>
                  <a:cubicBezTo>
                    <a:pt x="5837" y="2158"/>
                    <a:pt x="6232" y="1399"/>
                    <a:pt x="6779" y="730"/>
                  </a:cubicBezTo>
                  <a:cubicBezTo>
                    <a:pt x="5989" y="426"/>
                    <a:pt x="5229" y="274"/>
                    <a:pt x="5229" y="274"/>
                  </a:cubicBezTo>
                  <a:cubicBezTo>
                    <a:pt x="4499" y="468"/>
                    <a:pt x="3807" y="540"/>
                    <a:pt x="3183" y="540"/>
                  </a:cubicBezTo>
                  <a:cubicBezTo>
                    <a:pt x="1468" y="540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3" name="Google Shape;3903;p80"/>
            <p:cNvSpPr/>
            <p:nvPr/>
          </p:nvSpPr>
          <p:spPr>
            <a:xfrm>
              <a:off x="-573900" y="8004038"/>
              <a:ext cx="43500" cy="46975"/>
            </a:xfrm>
            <a:custGeom>
              <a:avLst/>
              <a:gdLst/>
              <a:ahLst/>
              <a:cxnLst/>
              <a:rect l="l" t="t" r="r" b="b"/>
              <a:pathLst>
                <a:path w="1740" h="1879" extrusionOk="0">
                  <a:moveTo>
                    <a:pt x="673" y="183"/>
                  </a:moveTo>
                  <a:cubicBezTo>
                    <a:pt x="900" y="183"/>
                    <a:pt x="600" y="953"/>
                    <a:pt x="545" y="1035"/>
                  </a:cubicBezTo>
                  <a:cubicBezTo>
                    <a:pt x="481" y="1162"/>
                    <a:pt x="418" y="1281"/>
                    <a:pt x="350" y="1397"/>
                  </a:cubicBezTo>
                  <a:lnTo>
                    <a:pt x="350" y="1397"/>
                  </a:lnTo>
                  <a:cubicBezTo>
                    <a:pt x="346" y="1401"/>
                    <a:pt x="343" y="1406"/>
                    <a:pt x="340" y="1411"/>
                  </a:cubicBezTo>
                  <a:lnTo>
                    <a:pt x="340" y="1411"/>
                  </a:lnTo>
                  <a:cubicBezTo>
                    <a:pt x="340" y="1285"/>
                    <a:pt x="347" y="1160"/>
                    <a:pt x="363" y="1035"/>
                  </a:cubicBezTo>
                  <a:cubicBezTo>
                    <a:pt x="363" y="822"/>
                    <a:pt x="363" y="336"/>
                    <a:pt x="576" y="214"/>
                  </a:cubicBezTo>
                  <a:cubicBezTo>
                    <a:pt x="616" y="193"/>
                    <a:pt x="648" y="183"/>
                    <a:pt x="673" y="183"/>
                  </a:cubicBezTo>
                  <a:close/>
                  <a:moveTo>
                    <a:pt x="1181" y="901"/>
                  </a:moveTo>
                  <a:cubicBezTo>
                    <a:pt x="1296" y="901"/>
                    <a:pt x="1354" y="1055"/>
                    <a:pt x="1275" y="1187"/>
                  </a:cubicBezTo>
                  <a:cubicBezTo>
                    <a:pt x="1080" y="1454"/>
                    <a:pt x="749" y="1566"/>
                    <a:pt x="437" y="1647"/>
                  </a:cubicBezTo>
                  <a:lnTo>
                    <a:pt x="437" y="1647"/>
                  </a:lnTo>
                  <a:cubicBezTo>
                    <a:pt x="474" y="1585"/>
                    <a:pt x="517" y="1512"/>
                    <a:pt x="562" y="1432"/>
                  </a:cubicBezTo>
                  <a:lnTo>
                    <a:pt x="562" y="1432"/>
                  </a:lnTo>
                  <a:cubicBezTo>
                    <a:pt x="632" y="1331"/>
                    <a:pt x="707" y="1238"/>
                    <a:pt x="788" y="1156"/>
                  </a:cubicBezTo>
                  <a:cubicBezTo>
                    <a:pt x="880" y="1065"/>
                    <a:pt x="1001" y="944"/>
                    <a:pt x="1123" y="913"/>
                  </a:cubicBezTo>
                  <a:cubicBezTo>
                    <a:pt x="1143" y="905"/>
                    <a:pt x="1163" y="901"/>
                    <a:pt x="1181" y="901"/>
                  </a:cubicBezTo>
                  <a:close/>
                  <a:moveTo>
                    <a:pt x="616" y="1"/>
                  </a:moveTo>
                  <a:cubicBezTo>
                    <a:pt x="1" y="1"/>
                    <a:pt x="120" y="1373"/>
                    <a:pt x="120" y="1764"/>
                  </a:cubicBezTo>
                  <a:cubicBezTo>
                    <a:pt x="120" y="1840"/>
                    <a:pt x="180" y="1878"/>
                    <a:pt x="241" y="1878"/>
                  </a:cubicBezTo>
                  <a:cubicBezTo>
                    <a:pt x="287" y="1878"/>
                    <a:pt x="333" y="1857"/>
                    <a:pt x="353" y="1813"/>
                  </a:cubicBezTo>
                  <a:lnTo>
                    <a:pt x="353" y="1813"/>
                  </a:lnTo>
                  <a:cubicBezTo>
                    <a:pt x="830" y="1749"/>
                    <a:pt x="1740" y="1469"/>
                    <a:pt x="1487" y="852"/>
                  </a:cubicBezTo>
                  <a:cubicBezTo>
                    <a:pt x="1452" y="746"/>
                    <a:pt x="1333" y="701"/>
                    <a:pt x="1210" y="701"/>
                  </a:cubicBezTo>
                  <a:cubicBezTo>
                    <a:pt x="1123" y="701"/>
                    <a:pt x="1034" y="723"/>
                    <a:pt x="971" y="761"/>
                  </a:cubicBezTo>
                  <a:cubicBezTo>
                    <a:pt x="930" y="785"/>
                    <a:pt x="892" y="810"/>
                    <a:pt x="854" y="838"/>
                  </a:cubicBezTo>
                  <a:lnTo>
                    <a:pt x="854" y="838"/>
                  </a:lnTo>
                  <a:cubicBezTo>
                    <a:pt x="1023" y="414"/>
                    <a:pt x="1067" y="17"/>
                    <a:pt x="636" y="1"/>
                  </a:cubicBezTo>
                  <a:cubicBezTo>
                    <a:pt x="630" y="1"/>
                    <a:pt x="623" y="1"/>
                    <a:pt x="61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4" name="Google Shape;3904;p80"/>
            <p:cNvSpPr/>
            <p:nvPr/>
          </p:nvSpPr>
          <p:spPr>
            <a:xfrm>
              <a:off x="-997975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6409" y="1"/>
                  </a:moveTo>
                  <a:cubicBezTo>
                    <a:pt x="3888" y="1"/>
                    <a:pt x="91" y="217"/>
                    <a:pt x="91" y="217"/>
                  </a:cubicBezTo>
                  <a:cubicBezTo>
                    <a:pt x="91" y="217"/>
                    <a:pt x="0" y="916"/>
                    <a:pt x="1095" y="1190"/>
                  </a:cubicBezTo>
                  <a:cubicBezTo>
                    <a:pt x="1868" y="1361"/>
                    <a:pt x="3128" y="1533"/>
                    <a:pt x="4402" y="1533"/>
                  </a:cubicBezTo>
                  <a:cubicBezTo>
                    <a:pt x="4929" y="1533"/>
                    <a:pt x="5459" y="1504"/>
                    <a:pt x="5958" y="1433"/>
                  </a:cubicBezTo>
                  <a:cubicBezTo>
                    <a:pt x="7690" y="1190"/>
                    <a:pt x="8481" y="1007"/>
                    <a:pt x="8481" y="1007"/>
                  </a:cubicBezTo>
                  <a:cubicBezTo>
                    <a:pt x="8481" y="1007"/>
                    <a:pt x="8541" y="703"/>
                    <a:pt x="8602" y="217"/>
                  </a:cubicBezTo>
                  <a:cubicBezTo>
                    <a:pt x="8612" y="55"/>
                    <a:pt x="7670" y="1"/>
                    <a:pt x="640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5" name="Google Shape;3905;p80"/>
            <p:cNvSpPr/>
            <p:nvPr/>
          </p:nvSpPr>
          <p:spPr>
            <a:xfrm>
              <a:off x="-998750" y="8051163"/>
              <a:ext cx="80575" cy="56275"/>
            </a:xfrm>
            <a:custGeom>
              <a:avLst/>
              <a:gdLst/>
              <a:ahLst/>
              <a:cxnLst/>
              <a:rect l="l" t="t" r="r" b="b"/>
              <a:pathLst>
                <a:path w="3223" h="2251" extrusionOk="0">
                  <a:moveTo>
                    <a:pt x="2037" y="1"/>
                  </a:moveTo>
                  <a:cubicBezTo>
                    <a:pt x="1186" y="305"/>
                    <a:pt x="244" y="761"/>
                    <a:pt x="122" y="1308"/>
                  </a:cubicBezTo>
                  <a:cubicBezTo>
                    <a:pt x="1" y="1825"/>
                    <a:pt x="1429" y="2159"/>
                    <a:pt x="3223" y="2250"/>
                  </a:cubicBezTo>
                  <a:cubicBezTo>
                    <a:pt x="3010" y="1429"/>
                    <a:pt x="2615" y="670"/>
                    <a:pt x="2037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6" name="Google Shape;3906;p80"/>
            <p:cNvSpPr/>
            <p:nvPr/>
          </p:nvSpPr>
          <p:spPr>
            <a:xfrm>
              <a:off x="-947825" y="8032938"/>
              <a:ext cx="169475" cy="75125"/>
            </a:xfrm>
            <a:custGeom>
              <a:avLst/>
              <a:gdLst/>
              <a:ahLst/>
              <a:cxnLst/>
              <a:rect l="l" t="t" r="r" b="b"/>
              <a:pathLst>
                <a:path w="6779" h="3005" extrusionOk="0">
                  <a:moveTo>
                    <a:pt x="6505" y="0"/>
                  </a:moveTo>
                  <a:cubicBezTo>
                    <a:pt x="6505" y="0"/>
                    <a:pt x="5328" y="540"/>
                    <a:pt x="3622" y="540"/>
                  </a:cubicBezTo>
                  <a:cubicBezTo>
                    <a:pt x="3001" y="540"/>
                    <a:pt x="2310" y="468"/>
                    <a:pt x="1581" y="274"/>
                  </a:cubicBezTo>
                  <a:cubicBezTo>
                    <a:pt x="1581" y="274"/>
                    <a:pt x="821" y="426"/>
                    <a:pt x="0" y="730"/>
                  </a:cubicBezTo>
                  <a:cubicBezTo>
                    <a:pt x="578" y="1399"/>
                    <a:pt x="973" y="2158"/>
                    <a:pt x="1186" y="2979"/>
                  </a:cubicBezTo>
                  <a:cubicBezTo>
                    <a:pt x="1528" y="2996"/>
                    <a:pt x="1883" y="3005"/>
                    <a:pt x="2242" y="3005"/>
                  </a:cubicBezTo>
                  <a:cubicBezTo>
                    <a:pt x="3799" y="3005"/>
                    <a:pt x="5443" y="2844"/>
                    <a:pt x="6505" y="2523"/>
                  </a:cubicBezTo>
                  <a:cubicBezTo>
                    <a:pt x="6505" y="2523"/>
                    <a:pt x="6779" y="1034"/>
                    <a:pt x="650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7" name="Google Shape;3907;p80"/>
            <p:cNvSpPr/>
            <p:nvPr/>
          </p:nvSpPr>
          <p:spPr>
            <a:xfrm>
              <a:off x="-954125" y="8004038"/>
              <a:ext cx="43500" cy="46975"/>
            </a:xfrm>
            <a:custGeom>
              <a:avLst/>
              <a:gdLst/>
              <a:ahLst/>
              <a:cxnLst/>
              <a:rect l="l" t="t" r="r" b="b"/>
              <a:pathLst>
                <a:path w="1740" h="1879" extrusionOk="0">
                  <a:moveTo>
                    <a:pt x="1059" y="183"/>
                  </a:moveTo>
                  <a:cubicBezTo>
                    <a:pt x="1087" y="183"/>
                    <a:pt x="1121" y="193"/>
                    <a:pt x="1164" y="214"/>
                  </a:cubicBezTo>
                  <a:cubicBezTo>
                    <a:pt x="1377" y="336"/>
                    <a:pt x="1377" y="822"/>
                    <a:pt x="1377" y="1035"/>
                  </a:cubicBezTo>
                  <a:cubicBezTo>
                    <a:pt x="1392" y="1157"/>
                    <a:pt x="1392" y="1279"/>
                    <a:pt x="1388" y="1402"/>
                  </a:cubicBezTo>
                  <a:lnTo>
                    <a:pt x="1388" y="1402"/>
                  </a:lnTo>
                  <a:cubicBezTo>
                    <a:pt x="1362" y="1364"/>
                    <a:pt x="1334" y="1327"/>
                    <a:pt x="1307" y="1290"/>
                  </a:cubicBezTo>
                  <a:lnTo>
                    <a:pt x="1307" y="1290"/>
                  </a:lnTo>
                  <a:cubicBezTo>
                    <a:pt x="1257" y="1208"/>
                    <a:pt x="1209" y="1123"/>
                    <a:pt x="1164" y="1035"/>
                  </a:cubicBezTo>
                  <a:cubicBezTo>
                    <a:pt x="1137" y="953"/>
                    <a:pt x="815" y="183"/>
                    <a:pt x="1059" y="183"/>
                  </a:cubicBezTo>
                  <a:close/>
                  <a:moveTo>
                    <a:pt x="550" y="901"/>
                  </a:moveTo>
                  <a:cubicBezTo>
                    <a:pt x="570" y="901"/>
                    <a:pt x="592" y="905"/>
                    <a:pt x="617" y="913"/>
                  </a:cubicBezTo>
                  <a:cubicBezTo>
                    <a:pt x="739" y="944"/>
                    <a:pt x="860" y="1065"/>
                    <a:pt x="921" y="1156"/>
                  </a:cubicBezTo>
                  <a:cubicBezTo>
                    <a:pt x="1084" y="1296"/>
                    <a:pt x="1194" y="1471"/>
                    <a:pt x="1304" y="1655"/>
                  </a:cubicBezTo>
                  <a:lnTo>
                    <a:pt x="1304" y="1655"/>
                  </a:lnTo>
                  <a:cubicBezTo>
                    <a:pt x="984" y="1574"/>
                    <a:pt x="641" y="1464"/>
                    <a:pt x="465" y="1187"/>
                  </a:cubicBezTo>
                  <a:cubicBezTo>
                    <a:pt x="386" y="1055"/>
                    <a:pt x="421" y="901"/>
                    <a:pt x="550" y="901"/>
                  </a:cubicBezTo>
                  <a:close/>
                  <a:moveTo>
                    <a:pt x="1094" y="1"/>
                  </a:moveTo>
                  <a:cubicBezTo>
                    <a:pt x="1087" y="1"/>
                    <a:pt x="1080" y="1"/>
                    <a:pt x="1073" y="1"/>
                  </a:cubicBezTo>
                  <a:cubicBezTo>
                    <a:pt x="656" y="17"/>
                    <a:pt x="710" y="417"/>
                    <a:pt x="884" y="843"/>
                  </a:cubicBezTo>
                  <a:lnTo>
                    <a:pt x="884" y="843"/>
                  </a:lnTo>
                  <a:cubicBezTo>
                    <a:pt x="847" y="814"/>
                    <a:pt x="808" y="786"/>
                    <a:pt x="769" y="761"/>
                  </a:cubicBezTo>
                  <a:cubicBezTo>
                    <a:pt x="706" y="723"/>
                    <a:pt x="617" y="701"/>
                    <a:pt x="530" y="701"/>
                  </a:cubicBezTo>
                  <a:cubicBezTo>
                    <a:pt x="407" y="701"/>
                    <a:pt x="288" y="746"/>
                    <a:pt x="252" y="852"/>
                  </a:cubicBezTo>
                  <a:cubicBezTo>
                    <a:pt x="1" y="1468"/>
                    <a:pt x="908" y="1749"/>
                    <a:pt x="1386" y="1813"/>
                  </a:cubicBezTo>
                  <a:lnTo>
                    <a:pt x="1386" y="1813"/>
                  </a:lnTo>
                  <a:cubicBezTo>
                    <a:pt x="1403" y="1857"/>
                    <a:pt x="1444" y="1878"/>
                    <a:pt x="1487" y="1878"/>
                  </a:cubicBezTo>
                  <a:cubicBezTo>
                    <a:pt x="1544" y="1878"/>
                    <a:pt x="1605" y="1840"/>
                    <a:pt x="1620" y="1764"/>
                  </a:cubicBezTo>
                  <a:cubicBezTo>
                    <a:pt x="1620" y="1373"/>
                    <a:pt x="1739" y="1"/>
                    <a:pt x="1094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8" name="Google Shape;3908;p80"/>
            <p:cNvSpPr/>
            <p:nvPr/>
          </p:nvSpPr>
          <p:spPr>
            <a:xfrm>
              <a:off x="-920475" y="7539013"/>
              <a:ext cx="347300" cy="517525"/>
            </a:xfrm>
            <a:custGeom>
              <a:avLst/>
              <a:gdLst/>
              <a:ahLst/>
              <a:cxnLst/>
              <a:rect l="l" t="t" r="r" b="b"/>
              <a:pathLst>
                <a:path w="13892" h="20701" extrusionOk="0">
                  <a:moveTo>
                    <a:pt x="13466" y="0"/>
                  </a:moveTo>
                  <a:lnTo>
                    <a:pt x="13466" y="0"/>
                  </a:lnTo>
                  <a:cubicBezTo>
                    <a:pt x="9180" y="2006"/>
                    <a:pt x="4651" y="3222"/>
                    <a:pt x="31" y="3435"/>
                  </a:cubicBezTo>
                  <a:cubicBezTo>
                    <a:pt x="1" y="6718"/>
                    <a:pt x="761" y="18572"/>
                    <a:pt x="973" y="20001"/>
                  </a:cubicBezTo>
                  <a:cubicBezTo>
                    <a:pt x="973" y="20001"/>
                    <a:pt x="2065" y="20395"/>
                    <a:pt x="3280" y="20395"/>
                  </a:cubicBezTo>
                  <a:cubicBezTo>
                    <a:pt x="4030" y="20395"/>
                    <a:pt x="4826" y="20245"/>
                    <a:pt x="5441" y="19757"/>
                  </a:cubicBezTo>
                  <a:cubicBezTo>
                    <a:pt x="5441" y="19757"/>
                    <a:pt x="6080" y="5958"/>
                    <a:pt x="5958" y="5228"/>
                  </a:cubicBezTo>
                  <a:lnTo>
                    <a:pt x="5958" y="5228"/>
                  </a:lnTo>
                  <a:cubicBezTo>
                    <a:pt x="5958" y="5228"/>
                    <a:pt x="6282" y="5267"/>
                    <a:pt x="6723" y="5267"/>
                  </a:cubicBezTo>
                  <a:cubicBezTo>
                    <a:pt x="7238" y="5267"/>
                    <a:pt x="7913" y="5214"/>
                    <a:pt x="8420" y="4985"/>
                  </a:cubicBezTo>
                  <a:cubicBezTo>
                    <a:pt x="8420" y="4985"/>
                    <a:pt x="8511" y="19180"/>
                    <a:pt x="8785" y="20092"/>
                  </a:cubicBezTo>
                  <a:cubicBezTo>
                    <a:pt x="8785" y="20092"/>
                    <a:pt x="9990" y="20700"/>
                    <a:pt x="11190" y="20700"/>
                  </a:cubicBezTo>
                  <a:cubicBezTo>
                    <a:pt x="11828" y="20700"/>
                    <a:pt x="12465" y="20528"/>
                    <a:pt x="12919" y="20001"/>
                  </a:cubicBezTo>
                  <a:cubicBezTo>
                    <a:pt x="12919" y="20001"/>
                    <a:pt x="13891" y="3648"/>
                    <a:pt x="13466" y="0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9" name="Google Shape;3909;p80"/>
            <p:cNvSpPr/>
            <p:nvPr/>
          </p:nvSpPr>
          <p:spPr>
            <a:xfrm>
              <a:off x="-919700" y="7468638"/>
              <a:ext cx="336650" cy="156250"/>
            </a:xfrm>
            <a:custGeom>
              <a:avLst/>
              <a:gdLst/>
              <a:ahLst/>
              <a:cxnLst/>
              <a:rect l="l" t="t" r="r" b="b"/>
              <a:pathLst>
                <a:path w="13466" h="6250" extrusionOk="0">
                  <a:moveTo>
                    <a:pt x="8711" y="0"/>
                  </a:moveTo>
                  <a:cubicBezTo>
                    <a:pt x="4932" y="0"/>
                    <a:pt x="213" y="323"/>
                    <a:pt x="213" y="323"/>
                  </a:cubicBezTo>
                  <a:cubicBezTo>
                    <a:pt x="213" y="323"/>
                    <a:pt x="61" y="3636"/>
                    <a:pt x="0" y="6250"/>
                  </a:cubicBezTo>
                  <a:cubicBezTo>
                    <a:pt x="4620" y="6037"/>
                    <a:pt x="9149" y="4821"/>
                    <a:pt x="13435" y="2815"/>
                  </a:cubicBezTo>
                  <a:cubicBezTo>
                    <a:pt x="13344" y="1843"/>
                    <a:pt x="13465" y="779"/>
                    <a:pt x="13313" y="536"/>
                  </a:cubicBezTo>
                  <a:cubicBezTo>
                    <a:pt x="13068" y="126"/>
                    <a:pt x="11073" y="0"/>
                    <a:pt x="8711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0" name="Google Shape;3910;p80"/>
            <p:cNvSpPr/>
            <p:nvPr/>
          </p:nvSpPr>
          <p:spPr>
            <a:xfrm>
              <a:off x="-620325" y="7520763"/>
              <a:ext cx="39550" cy="75250"/>
            </a:xfrm>
            <a:custGeom>
              <a:avLst/>
              <a:gdLst/>
              <a:ahLst/>
              <a:cxnLst/>
              <a:rect l="l" t="t" r="r" b="b"/>
              <a:pathLst>
                <a:path w="1582" h="3010" extrusionOk="0">
                  <a:moveTo>
                    <a:pt x="1" y="1"/>
                  </a:moveTo>
                  <a:cubicBezTo>
                    <a:pt x="335" y="973"/>
                    <a:pt x="882" y="2220"/>
                    <a:pt x="1582" y="30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1" name="Google Shape;3911;p80"/>
            <p:cNvSpPr/>
            <p:nvPr/>
          </p:nvSpPr>
          <p:spPr>
            <a:xfrm>
              <a:off x="-622325" y="7519213"/>
              <a:ext cx="44825" cy="80100"/>
            </a:xfrm>
            <a:custGeom>
              <a:avLst/>
              <a:gdLst/>
              <a:ahLst/>
              <a:cxnLst/>
              <a:rect l="l" t="t" r="r" b="b"/>
              <a:pathLst>
                <a:path w="1793" h="3204" extrusionOk="0">
                  <a:moveTo>
                    <a:pt x="64" y="1"/>
                  </a:moveTo>
                  <a:cubicBezTo>
                    <a:pt x="32" y="1"/>
                    <a:pt x="1" y="34"/>
                    <a:pt x="20" y="93"/>
                  </a:cubicBezTo>
                  <a:cubicBezTo>
                    <a:pt x="111" y="640"/>
                    <a:pt x="385" y="1157"/>
                    <a:pt x="598" y="1643"/>
                  </a:cubicBezTo>
                  <a:cubicBezTo>
                    <a:pt x="871" y="2190"/>
                    <a:pt x="1175" y="2738"/>
                    <a:pt x="1570" y="3163"/>
                  </a:cubicBezTo>
                  <a:cubicBezTo>
                    <a:pt x="1599" y="3191"/>
                    <a:pt x="1627" y="3203"/>
                    <a:pt x="1652" y="3203"/>
                  </a:cubicBezTo>
                  <a:cubicBezTo>
                    <a:pt x="1737" y="3203"/>
                    <a:pt x="1792" y="3074"/>
                    <a:pt x="1722" y="2981"/>
                  </a:cubicBezTo>
                  <a:cubicBezTo>
                    <a:pt x="1388" y="2525"/>
                    <a:pt x="1054" y="2038"/>
                    <a:pt x="780" y="1491"/>
                  </a:cubicBezTo>
                  <a:cubicBezTo>
                    <a:pt x="537" y="1035"/>
                    <a:pt x="385" y="488"/>
                    <a:pt x="111" y="32"/>
                  </a:cubicBezTo>
                  <a:cubicBezTo>
                    <a:pt x="101" y="11"/>
                    <a:pt x="82" y="1"/>
                    <a:pt x="6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2" name="Google Shape;3912;p80"/>
            <p:cNvSpPr/>
            <p:nvPr/>
          </p:nvSpPr>
          <p:spPr>
            <a:xfrm>
              <a:off x="-914400" y="7532938"/>
              <a:ext cx="28150" cy="57000"/>
            </a:xfrm>
            <a:custGeom>
              <a:avLst/>
              <a:gdLst/>
              <a:ahLst/>
              <a:cxnLst/>
              <a:rect l="l" t="t" r="r" b="b"/>
              <a:pathLst>
                <a:path w="1126" h="2280" extrusionOk="0">
                  <a:moveTo>
                    <a:pt x="1125" y="0"/>
                  </a:moveTo>
                  <a:lnTo>
                    <a:pt x="1" y="2280"/>
                  </a:lnTo>
                  <a:cubicBezTo>
                    <a:pt x="670" y="1793"/>
                    <a:pt x="821" y="851"/>
                    <a:pt x="112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3" name="Google Shape;3913;p80"/>
            <p:cNvSpPr/>
            <p:nvPr/>
          </p:nvSpPr>
          <p:spPr>
            <a:xfrm>
              <a:off x="-917950" y="7530413"/>
              <a:ext cx="33975" cy="62700"/>
            </a:xfrm>
            <a:custGeom>
              <a:avLst/>
              <a:gdLst/>
              <a:ahLst/>
              <a:cxnLst/>
              <a:rect l="l" t="t" r="r" b="b"/>
              <a:pathLst>
                <a:path w="1359" h="2508" extrusionOk="0">
                  <a:moveTo>
                    <a:pt x="1276" y="0"/>
                  </a:moveTo>
                  <a:cubicBezTo>
                    <a:pt x="1247" y="0"/>
                    <a:pt x="1219" y="15"/>
                    <a:pt x="1207" y="40"/>
                  </a:cubicBezTo>
                  <a:cubicBezTo>
                    <a:pt x="994" y="375"/>
                    <a:pt x="903" y="861"/>
                    <a:pt x="751" y="1226"/>
                  </a:cubicBezTo>
                  <a:cubicBezTo>
                    <a:pt x="599" y="1682"/>
                    <a:pt x="356" y="1986"/>
                    <a:pt x="82" y="2320"/>
                  </a:cubicBezTo>
                  <a:cubicBezTo>
                    <a:pt x="1" y="2401"/>
                    <a:pt x="65" y="2507"/>
                    <a:pt x="144" y="2507"/>
                  </a:cubicBezTo>
                  <a:cubicBezTo>
                    <a:pt x="154" y="2507"/>
                    <a:pt x="163" y="2506"/>
                    <a:pt x="173" y="2502"/>
                  </a:cubicBezTo>
                  <a:cubicBezTo>
                    <a:pt x="842" y="2138"/>
                    <a:pt x="1267" y="922"/>
                    <a:pt x="1359" y="101"/>
                  </a:cubicBezTo>
                  <a:cubicBezTo>
                    <a:pt x="1359" y="30"/>
                    <a:pt x="1317" y="0"/>
                    <a:pt x="127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4" name="Google Shape;3914;p80"/>
            <p:cNvSpPr/>
            <p:nvPr/>
          </p:nvSpPr>
          <p:spPr>
            <a:xfrm>
              <a:off x="-821675" y="7662863"/>
              <a:ext cx="147425" cy="7075"/>
            </a:xfrm>
            <a:custGeom>
              <a:avLst/>
              <a:gdLst/>
              <a:ahLst/>
              <a:cxnLst/>
              <a:rect l="l" t="t" r="r" b="b"/>
              <a:pathLst>
                <a:path w="5897" h="283" extrusionOk="0">
                  <a:moveTo>
                    <a:pt x="0" y="1"/>
                  </a:moveTo>
                  <a:lnTo>
                    <a:pt x="1569" y="73"/>
                  </a:lnTo>
                  <a:lnTo>
                    <a:pt x="1569" y="73"/>
                  </a:lnTo>
                  <a:cubicBezTo>
                    <a:pt x="1037" y="38"/>
                    <a:pt x="513" y="9"/>
                    <a:pt x="0" y="1"/>
                  </a:cubicBezTo>
                  <a:close/>
                  <a:moveTo>
                    <a:pt x="1569" y="73"/>
                  </a:moveTo>
                  <a:cubicBezTo>
                    <a:pt x="2812" y="158"/>
                    <a:pt x="4094" y="282"/>
                    <a:pt x="5359" y="282"/>
                  </a:cubicBezTo>
                  <a:cubicBezTo>
                    <a:pt x="5539" y="282"/>
                    <a:pt x="5718" y="280"/>
                    <a:pt x="5897" y="274"/>
                  </a:cubicBezTo>
                  <a:lnTo>
                    <a:pt x="1569" y="73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80"/>
            <p:cNvSpPr/>
            <p:nvPr/>
          </p:nvSpPr>
          <p:spPr>
            <a:xfrm>
              <a:off x="-825475" y="7659063"/>
              <a:ext cx="156550" cy="17350"/>
            </a:xfrm>
            <a:custGeom>
              <a:avLst/>
              <a:gdLst/>
              <a:ahLst/>
              <a:cxnLst/>
              <a:rect l="l" t="t" r="r" b="b"/>
              <a:pathLst>
                <a:path w="6262" h="694" extrusionOk="0">
                  <a:moveTo>
                    <a:pt x="152" y="1"/>
                  </a:moveTo>
                  <a:cubicBezTo>
                    <a:pt x="0" y="1"/>
                    <a:pt x="0" y="305"/>
                    <a:pt x="152" y="305"/>
                  </a:cubicBezTo>
                  <a:cubicBezTo>
                    <a:pt x="1615" y="396"/>
                    <a:pt x="3146" y="694"/>
                    <a:pt x="4630" y="694"/>
                  </a:cubicBezTo>
                  <a:cubicBezTo>
                    <a:pt x="5119" y="694"/>
                    <a:pt x="5604" y="661"/>
                    <a:pt x="6079" y="578"/>
                  </a:cubicBezTo>
                  <a:cubicBezTo>
                    <a:pt x="6262" y="548"/>
                    <a:pt x="6201" y="274"/>
                    <a:pt x="6049" y="244"/>
                  </a:cubicBezTo>
                  <a:cubicBezTo>
                    <a:pt x="4104" y="31"/>
                    <a:pt x="2097" y="1"/>
                    <a:pt x="15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80"/>
            <p:cNvSpPr/>
            <p:nvPr/>
          </p:nvSpPr>
          <p:spPr>
            <a:xfrm>
              <a:off x="-762425" y="7505563"/>
              <a:ext cx="3075" cy="161900"/>
            </a:xfrm>
            <a:custGeom>
              <a:avLst/>
              <a:gdLst/>
              <a:ahLst/>
              <a:cxnLst/>
              <a:rect l="l" t="t" r="r" b="b"/>
              <a:pathLst>
                <a:path w="123" h="6476" extrusionOk="0">
                  <a:moveTo>
                    <a:pt x="31" y="1"/>
                  </a:moveTo>
                  <a:cubicBezTo>
                    <a:pt x="1" y="2189"/>
                    <a:pt x="31" y="4317"/>
                    <a:pt x="123" y="6475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80"/>
            <p:cNvSpPr/>
            <p:nvPr/>
          </p:nvSpPr>
          <p:spPr>
            <a:xfrm>
              <a:off x="-767725" y="7501588"/>
              <a:ext cx="11425" cy="168725"/>
            </a:xfrm>
            <a:custGeom>
              <a:avLst/>
              <a:gdLst/>
              <a:ahLst/>
              <a:cxnLst/>
              <a:rect l="l" t="t" r="r" b="b"/>
              <a:pathLst>
                <a:path w="457" h="6749" extrusionOk="0">
                  <a:moveTo>
                    <a:pt x="243" y="0"/>
                  </a:moveTo>
                  <a:cubicBezTo>
                    <a:pt x="183" y="0"/>
                    <a:pt x="122" y="53"/>
                    <a:pt x="122" y="160"/>
                  </a:cubicBezTo>
                  <a:cubicBezTo>
                    <a:pt x="0" y="2288"/>
                    <a:pt x="31" y="4506"/>
                    <a:pt x="243" y="6634"/>
                  </a:cubicBezTo>
                  <a:cubicBezTo>
                    <a:pt x="259" y="6710"/>
                    <a:pt x="304" y="6748"/>
                    <a:pt x="346" y="6748"/>
                  </a:cubicBezTo>
                  <a:cubicBezTo>
                    <a:pt x="388" y="6748"/>
                    <a:pt x="426" y="6710"/>
                    <a:pt x="426" y="6634"/>
                  </a:cubicBezTo>
                  <a:cubicBezTo>
                    <a:pt x="456" y="4476"/>
                    <a:pt x="456" y="2288"/>
                    <a:pt x="365" y="160"/>
                  </a:cubicBezTo>
                  <a:cubicBezTo>
                    <a:pt x="365" y="53"/>
                    <a:pt x="304" y="0"/>
                    <a:pt x="24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80"/>
            <p:cNvSpPr/>
            <p:nvPr/>
          </p:nvSpPr>
          <p:spPr>
            <a:xfrm>
              <a:off x="-753875" y="7511638"/>
              <a:ext cx="51525" cy="158925"/>
            </a:xfrm>
            <a:custGeom>
              <a:avLst/>
              <a:gdLst/>
              <a:ahLst/>
              <a:cxnLst/>
              <a:rect l="l" t="t" r="r" b="b"/>
              <a:pathLst>
                <a:path w="2061" h="6357" extrusionOk="0">
                  <a:moveTo>
                    <a:pt x="1046" y="1"/>
                  </a:moveTo>
                  <a:cubicBezTo>
                    <a:pt x="974" y="1"/>
                    <a:pt x="905" y="62"/>
                    <a:pt x="905" y="183"/>
                  </a:cubicBezTo>
                  <a:cubicBezTo>
                    <a:pt x="905" y="1703"/>
                    <a:pt x="1787" y="5472"/>
                    <a:pt x="115" y="6110"/>
                  </a:cubicBezTo>
                  <a:cubicBezTo>
                    <a:pt x="0" y="6139"/>
                    <a:pt x="48" y="6356"/>
                    <a:pt x="155" y="6356"/>
                  </a:cubicBezTo>
                  <a:cubicBezTo>
                    <a:pt x="162" y="6356"/>
                    <a:pt x="169" y="6355"/>
                    <a:pt x="176" y="6354"/>
                  </a:cubicBezTo>
                  <a:cubicBezTo>
                    <a:pt x="2060" y="5837"/>
                    <a:pt x="1331" y="1764"/>
                    <a:pt x="1209" y="183"/>
                  </a:cubicBezTo>
                  <a:cubicBezTo>
                    <a:pt x="1194" y="62"/>
                    <a:pt x="1118" y="1"/>
                    <a:pt x="104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80"/>
            <p:cNvSpPr/>
            <p:nvPr/>
          </p:nvSpPr>
          <p:spPr>
            <a:xfrm>
              <a:off x="-939475" y="7295838"/>
              <a:ext cx="384525" cy="217250"/>
            </a:xfrm>
            <a:custGeom>
              <a:avLst/>
              <a:gdLst/>
              <a:ahLst/>
              <a:cxnLst/>
              <a:rect l="l" t="t" r="r" b="b"/>
              <a:pathLst>
                <a:path w="15381" h="8690" extrusionOk="0">
                  <a:moveTo>
                    <a:pt x="183" y="1"/>
                  </a:moveTo>
                  <a:lnTo>
                    <a:pt x="1" y="7903"/>
                  </a:lnTo>
                  <a:cubicBezTo>
                    <a:pt x="1" y="7903"/>
                    <a:pt x="3551" y="8690"/>
                    <a:pt x="7916" y="8690"/>
                  </a:cubicBezTo>
                  <a:cubicBezTo>
                    <a:pt x="10309" y="8690"/>
                    <a:pt x="12948" y="8453"/>
                    <a:pt x="15381" y="7721"/>
                  </a:cubicBezTo>
                  <a:lnTo>
                    <a:pt x="15351" y="7204"/>
                  </a:lnTo>
                  <a:cubicBezTo>
                    <a:pt x="9879" y="6232"/>
                    <a:pt x="4621" y="3557"/>
                    <a:pt x="183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80"/>
            <p:cNvSpPr/>
            <p:nvPr/>
          </p:nvSpPr>
          <p:spPr>
            <a:xfrm>
              <a:off x="-1016975" y="7029138"/>
              <a:ext cx="538775" cy="446825"/>
            </a:xfrm>
            <a:custGeom>
              <a:avLst/>
              <a:gdLst/>
              <a:ahLst/>
              <a:cxnLst/>
              <a:rect l="l" t="t" r="r" b="b"/>
              <a:pathLst>
                <a:path w="21551" h="17873" extrusionOk="0">
                  <a:moveTo>
                    <a:pt x="11165" y="1"/>
                  </a:moveTo>
                  <a:cubicBezTo>
                    <a:pt x="7989" y="1"/>
                    <a:pt x="6566" y="851"/>
                    <a:pt x="6566" y="851"/>
                  </a:cubicBezTo>
                  <a:cubicBezTo>
                    <a:pt x="6566" y="851"/>
                    <a:pt x="3131" y="1246"/>
                    <a:pt x="1581" y="3799"/>
                  </a:cubicBezTo>
                  <a:cubicBezTo>
                    <a:pt x="0" y="6352"/>
                    <a:pt x="61" y="8389"/>
                    <a:pt x="61" y="8389"/>
                  </a:cubicBezTo>
                  <a:cubicBezTo>
                    <a:pt x="61" y="8389"/>
                    <a:pt x="1034" y="9149"/>
                    <a:pt x="3070" y="9301"/>
                  </a:cubicBezTo>
                  <a:cubicBezTo>
                    <a:pt x="3162" y="9301"/>
                    <a:pt x="3253" y="9301"/>
                    <a:pt x="3314" y="9331"/>
                  </a:cubicBezTo>
                  <a:lnTo>
                    <a:pt x="3283" y="10669"/>
                  </a:lnTo>
                  <a:cubicBezTo>
                    <a:pt x="7721" y="14225"/>
                    <a:pt x="12979" y="16869"/>
                    <a:pt x="18451" y="17872"/>
                  </a:cubicBezTo>
                  <a:lnTo>
                    <a:pt x="17964" y="9210"/>
                  </a:lnTo>
                  <a:cubicBezTo>
                    <a:pt x="17964" y="9210"/>
                    <a:pt x="19940" y="8815"/>
                    <a:pt x="21551" y="6808"/>
                  </a:cubicBezTo>
                  <a:cubicBezTo>
                    <a:pt x="21551" y="6808"/>
                    <a:pt x="19636" y="1003"/>
                    <a:pt x="14286" y="243"/>
                  </a:cubicBezTo>
                  <a:cubicBezTo>
                    <a:pt x="13101" y="69"/>
                    <a:pt x="12063" y="1"/>
                    <a:pt x="11165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80"/>
            <p:cNvSpPr/>
            <p:nvPr/>
          </p:nvSpPr>
          <p:spPr>
            <a:xfrm>
              <a:off x="-927000" y="7136863"/>
              <a:ext cx="333125" cy="290575"/>
            </a:xfrm>
            <a:custGeom>
              <a:avLst/>
              <a:gdLst/>
              <a:ahLst/>
              <a:cxnLst/>
              <a:rect l="l" t="t" r="r" b="b"/>
              <a:pathLst>
                <a:path w="13325" h="11623" extrusionOk="0">
                  <a:moveTo>
                    <a:pt x="10432" y="1"/>
                  </a:moveTo>
                  <a:cubicBezTo>
                    <a:pt x="10386" y="1"/>
                    <a:pt x="10340" y="3"/>
                    <a:pt x="10292" y="7"/>
                  </a:cubicBezTo>
                  <a:cubicBezTo>
                    <a:pt x="7253" y="281"/>
                    <a:pt x="6918" y="4961"/>
                    <a:pt x="6918" y="4961"/>
                  </a:cubicBezTo>
                  <a:cubicBezTo>
                    <a:pt x="6918" y="4961"/>
                    <a:pt x="5887" y="2216"/>
                    <a:pt x="4208" y="2216"/>
                  </a:cubicBezTo>
                  <a:cubicBezTo>
                    <a:pt x="3673" y="2216"/>
                    <a:pt x="3073" y="2495"/>
                    <a:pt x="2420" y="3229"/>
                  </a:cubicBezTo>
                  <a:cubicBezTo>
                    <a:pt x="1" y="7469"/>
                    <a:pt x="6589" y="11622"/>
                    <a:pt x="7052" y="11622"/>
                  </a:cubicBezTo>
                  <a:cubicBezTo>
                    <a:pt x="7060" y="11622"/>
                    <a:pt x="7066" y="11621"/>
                    <a:pt x="7070" y="11618"/>
                  </a:cubicBezTo>
                  <a:cubicBezTo>
                    <a:pt x="12098" y="8446"/>
                    <a:pt x="13325" y="1"/>
                    <a:pt x="10432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80"/>
            <p:cNvSpPr/>
            <p:nvPr/>
          </p:nvSpPr>
          <p:spPr>
            <a:xfrm>
              <a:off x="-683375" y="7017013"/>
              <a:ext cx="124625" cy="405000"/>
            </a:xfrm>
            <a:custGeom>
              <a:avLst/>
              <a:gdLst/>
              <a:ahLst/>
              <a:cxnLst/>
              <a:rect l="l" t="t" r="r" b="b"/>
              <a:pathLst>
                <a:path w="4985" h="16200" extrusionOk="0">
                  <a:moveTo>
                    <a:pt x="1112" y="1"/>
                  </a:moveTo>
                  <a:cubicBezTo>
                    <a:pt x="986" y="1"/>
                    <a:pt x="868" y="10"/>
                    <a:pt x="760" y="29"/>
                  </a:cubicBezTo>
                  <a:cubicBezTo>
                    <a:pt x="486" y="1366"/>
                    <a:pt x="0" y="4315"/>
                    <a:pt x="274" y="6685"/>
                  </a:cubicBezTo>
                  <a:cubicBezTo>
                    <a:pt x="821" y="11701"/>
                    <a:pt x="2523" y="13555"/>
                    <a:pt x="4894" y="16199"/>
                  </a:cubicBezTo>
                  <a:cubicBezTo>
                    <a:pt x="4985" y="14832"/>
                    <a:pt x="4559" y="12278"/>
                    <a:pt x="4559" y="12278"/>
                  </a:cubicBezTo>
                  <a:cubicBezTo>
                    <a:pt x="4559" y="12278"/>
                    <a:pt x="3465" y="7871"/>
                    <a:pt x="3252" y="5956"/>
                  </a:cubicBezTo>
                  <a:cubicBezTo>
                    <a:pt x="3009" y="4011"/>
                    <a:pt x="3678" y="819"/>
                    <a:pt x="3678" y="819"/>
                  </a:cubicBezTo>
                  <a:cubicBezTo>
                    <a:pt x="2727" y="280"/>
                    <a:pt x="1799" y="1"/>
                    <a:pt x="11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80"/>
            <p:cNvSpPr/>
            <p:nvPr/>
          </p:nvSpPr>
          <p:spPr>
            <a:xfrm>
              <a:off x="-710750" y="7017713"/>
              <a:ext cx="149725" cy="423300"/>
            </a:xfrm>
            <a:custGeom>
              <a:avLst/>
              <a:gdLst/>
              <a:ahLst/>
              <a:cxnLst/>
              <a:rect l="l" t="t" r="r" b="b"/>
              <a:pathLst>
                <a:path w="5989" h="16932" extrusionOk="0">
                  <a:moveTo>
                    <a:pt x="1855" y="1"/>
                  </a:moveTo>
                  <a:cubicBezTo>
                    <a:pt x="1490" y="92"/>
                    <a:pt x="1217" y="244"/>
                    <a:pt x="1126" y="548"/>
                  </a:cubicBezTo>
                  <a:cubicBezTo>
                    <a:pt x="882" y="1399"/>
                    <a:pt x="1" y="4743"/>
                    <a:pt x="1095" y="9363"/>
                  </a:cubicBezTo>
                  <a:cubicBezTo>
                    <a:pt x="2159" y="13983"/>
                    <a:pt x="5837" y="16931"/>
                    <a:pt x="5837" y="16931"/>
                  </a:cubicBezTo>
                  <a:cubicBezTo>
                    <a:pt x="5928" y="16779"/>
                    <a:pt x="5989" y="16536"/>
                    <a:pt x="5989" y="16202"/>
                  </a:cubicBezTo>
                  <a:cubicBezTo>
                    <a:pt x="3618" y="13527"/>
                    <a:pt x="1916" y="11673"/>
                    <a:pt x="1369" y="6688"/>
                  </a:cubicBezTo>
                  <a:cubicBezTo>
                    <a:pt x="1095" y="4287"/>
                    <a:pt x="1581" y="1338"/>
                    <a:pt x="1855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80"/>
            <p:cNvSpPr/>
            <p:nvPr/>
          </p:nvSpPr>
          <p:spPr>
            <a:xfrm>
              <a:off x="-567875" y="7216813"/>
              <a:ext cx="117050" cy="129975"/>
            </a:xfrm>
            <a:custGeom>
              <a:avLst/>
              <a:gdLst/>
              <a:ahLst/>
              <a:cxnLst/>
              <a:rect l="l" t="t" r="r" b="b"/>
              <a:pathLst>
                <a:path w="4682" h="5199" extrusionOk="0">
                  <a:moveTo>
                    <a:pt x="2918" y="1"/>
                  </a:moveTo>
                  <a:cubicBezTo>
                    <a:pt x="2189" y="852"/>
                    <a:pt x="0" y="1703"/>
                    <a:pt x="0" y="1703"/>
                  </a:cubicBezTo>
                  <a:lnTo>
                    <a:pt x="61" y="2858"/>
                  </a:lnTo>
                  <a:cubicBezTo>
                    <a:pt x="61" y="2858"/>
                    <a:pt x="1785" y="4612"/>
                    <a:pt x="2970" y="5180"/>
                  </a:cubicBezTo>
                  <a:lnTo>
                    <a:pt x="2970" y="5180"/>
                  </a:lnTo>
                  <a:cubicBezTo>
                    <a:pt x="2912" y="5117"/>
                    <a:pt x="2962" y="4842"/>
                    <a:pt x="4681" y="3648"/>
                  </a:cubicBezTo>
                  <a:cubicBezTo>
                    <a:pt x="3861" y="1824"/>
                    <a:pt x="2918" y="1"/>
                    <a:pt x="2918" y="1"/>
                  </a:cubicBezTo>
                  <a:close/>
                  <a:moveTo>
                    <a:pt x="2970" y="5180"/>
                  </a:moveTo>
                  <a:cubicBezTo>
                    <a:pt x="2986" y="5197"/>
                    <a:pt x="3009" y="5198"/>
                    <a:pt x="3009" y="5198"/>
                  </a:cubicBezTo>
                  <a:cubicBezTo>
                    <a:pt x="2996" y="5192"/>
                    <a:pt x="2983" y="5186"/>
                    <a:pt x="2970" y="518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80"/>
            <p:cNvSpPr/>
            <p:nvPr/>
          </p:nvSpPr>
          <p:spPr>
            <a:xfrm>
              <a:off x="-728975" y="7189338"/>
              <a:ext cx="313400" cy="279850"/>
            </a:xfrm>
            <a:custGeom>
              <a:avLst/>
              <a:gdLst/>
              <a:ahLst/>
              <a:cxnLst/>
              <a:rect l="l" t="t" r="r" b="b"/>
              <a:pathLst>
                <a:path w="12536" h="11194" extrusionOk="0">
                  <a:moveTo>
                    <a:pt x="2069" y="0"/>
                  </a:moveTo>
                  <a:cubicBezTo>
                    <a:pt x="1989" y="0"/>
                    <a:pt x="1917" y="20"/>
                    <a:pt x="1855" y="66"/>
                  </a:cubicBezTo>
                  <a:cubicBezTo>
                    <a:pt x="1459" y="370"/>
                    <a:pt x="2128" y="1282"/>
                    <a:pt x="2128" y="1282"/>
                  </a:cubicBezTo>
                  <a:cubicBezTo>
                    <a:pt x="2128" y="1282"/>
                    <a:pt x="1523" y="630"/>
                    <a:pt x="1168" y="630"/>
                  </a:cubicBezTo>
                  <a:cubicBezTo>
                    <a:pt x="1117" y="630"/>
                    <a:pt x="1072" y="644"/>
                    <a:pt x="1034" y="674"/>
                  </a:cubicBezTo>
                  <a:cubicBezTo>
                    <a:pt x="760" y="917"/>
                    <a:pt x="1307" y="1829"/>
                    <a:pt x="1307" y="1829"/>
                  </a:cubicBezTo>
                  <a:cubicBezTo>
                    <a:pt x="1307" y="1829"/>
                    <a:pt x="801" y="1210"/>
                    <a:pt x="466" y="1210"/>
                  </a:cubicBezTo>
                  <a:cubicBezTo>
                    <a:pt x="374" y="1210"/>
                    <a:pt x="296" y="1256"/>
                    <a:pt x="244" y="1373"/>
                  </a:cubicBezTo>
                  <a:cubicBezTo>
                    <a:pt x="0" y="1920"/>
                    <a:pt x="1551" y="3926"/>
                    <a:pt x="1551" y="3926"/>
                  </a:cubicBezTo>
                  <a:cubicBezTo>
                    <a:pt x="2037" y="4747"/>
                    <a:pt x="2766" y="5476"/>
                    <a:pt x="2766" y="5476"/>
                  </a:cubicBezTo>
                  <a:cubicBezTo>
                    <a:pt x="5411" y="8820"/>
                    <a:pt x="8146" y="10856"/>
                    <a:pt x="9757" y="11160"/>
                  </a:cubicBezTo>
                  <a:cubicBezTo>
                    <a:pt x="9876" y="11183"/>
                    <a:pt x="9991" y="11193"/>
                    <a:pt x="10105" y="11193"/>
                  </a:cubicBezTo>
                  <a:cubicBezTo>
                    <a:pt x="11535" y="11193"/>
                    <a:pt x="12536" y="9488"/>
                    <a:pt x="12311" y="7939"/>
                  </a:cubicBezTo>
                  <a:cubicBezTo>
                    <a:pt x="12189" y="7270"/>
                    <a:pt x="11703" y="5993"/>
                    <a:pt x="11125" y="4747"/>
                  </a:cubicBezTo>
                  <a:cubicBezTo>
                    <a:pt x="9423" y="5932"/>
                    <a:pt x="9362" y="6206"/>
                    <a:pt x="9423" y="6297"/>
                  </a:cubicBezTo>
                  <a:cubicBezTo>
                    <a:pt x="8177" y="5659"/>
                    <a:pt x="4377" y="1890"/>
                    <a:pt x="4377" y="1890"/>
                  </a:cubicBezTo>
                  <a:cubicBezTo>
                    <a:pt x="4377" y="1890"/>
                    <a:pt x="4499" y="1525"/>
                    <a:pt x="4377" y="917"/>
                  </a:cubicBezTo>
                  <a:cubicBezTo>
                    <a:pt x="4346" y="708"/>
                    <a:pt x="4279" y="632"/>
                    <a:pt x="4194" y="632"/>
                  </a:cubicBezTo>
                  <a:cubicBezTo>
                    <a:pt x="4032" y="632"/>
                    <a:pt x="3807" y="910"/>
                    <a:pt x="3648" y="1069"/>
                  </a:cubicBezTo>
                  <a:cubicBezTo>
                    <a:pt x="3359" y="807"/>
                    <a:pt x="2572" y="0"/>
                    <a:pt x="2069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80"/>
            <p:cNvSpPr/>
            <p:nvPr/>
          </p:nvSpPr>
          <p:spPr>
            <a:xfrm>
              <a:off x="-1115000" y="6757763"/>
              <a:ext cx="107925" cy="68575"/>
            </a:xfrm>
            <a:custGeom>
              <a:avLst/>
              <a:gdLst/>
              <a:ahLst/>
              <a:cxnLst/>
              <a:rect l="l" t="t" r="r" b="b"/>
              <a:pathLst>
                <a:path w="4317" h="2743" extrusionOk="0">
                  <a:moveTo>
                    <a:pt x="2360" y="1"/>
                  </a:moveTo>
                  <a:cubicBezTo>
                    <a:pt x="1524" y="1"/>
                    <a:pt x="688" y="247"/>
                    <a:pt x="0" y="733"/>
                  </a:cubicBezTo>
                  <a:cubicBezTo>
                    <a:pt x="139" y="1746"/>
                    <a:pt x="975" y="2742"/>
                    <a:pt x="2562" y="2742"/>
                  </a:cubicBezTo>
                  <a:cubicBezTo>
                    <a:pt x="3069" y="2742"/>
                    <a:pt x="3654" y="2640"/>
                    <a:pt x="4317" y="2405"/>
                  </a:cubicBezTo>
                  <a:lnTo>
                    <a:pt x="4317" y="490"/>
                  </a:lnTo>
                  <a:cubicBezTo>
                    <a:pt x="3717" y="163"/>
                    <a:pt x="3038" y="1"/>
                    <a:pt x="236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80"/>
            <p:cNvSpPr/>
            <p:nvPr/>
          </p:nvSpPr>
          <p:spPr>
            <a:xfrm>
              <a:off x="-1118050" y="6719013"/>
              <a:ext cx="110975" cy="57100"/>
            </a:xfrm>
            <a:custGeom>
              <a:avLst/>
              <a:gdLst/>
              <a:ahLst/>
              <a:cxnLst/>
              <a:rect l="l" t="t" r="r" b="b"/>
              <a:pathLst>
                <a:path w="4439" h="2284" extrusionOk="0">
                  <a:moveTo>
                    <a:pt x="2298" y="1"/>
                  </a:moveTo>
                  <a:cubicBezTo>
                    <a:pt x="1859" y="1"/>
                    <a:pt x="1386" y="99"/>
                    <a:pt x="913" y="368"/>
                  </a:cubicBezTo>
                  <a:cubicBezTo>
                    <a:pt x="274" y="763"/>
                    <a:pt x="1" y="1523"/>
                    <a:pt x="122" y="2283"/>
                  </a:cubicBezTo>
                  <a:cubicBezTo>
                    <a:pt x="810" y="1797"/>
                    <a:pt x="1646" y="1551"/>
                    <a:pt x="2482" y="1551"/>
                  </a:cubicBezTo>
                  <a:cubicBezTo>
                    <a:pt x="3160" y="1551"/>
                    <a:pt x="3839" y="1713"/>
                    <a:pt x="4439" y="2040"/>
                  </a:cubicBezTo>
                  <a:lnTo>
                    <a:pt x="4439" y="733"/>
                  </a:lnTo>
                  <a:cubicBezTo>
                    <a:pt x="4439" y="733"/>
                    <a:pt x="3495" y="1"/>
                    <a:pt x="2298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80"/>
            <p:cNvSpPr/>
            <p:nvPr/>
          </p:nvSpPr>
          <p:spPr>
            <a:xfrm>
              <a:off x="-1083100" y="6760788"/>
              <a:ext cx="66900" cy="57100"/>
            </a:xfrm>
            <a:custGeom>
              <a:avLst/>
              <a:gdLst/>
              <a:ahLst/>
              <a:cxnLst/>
              <a:rect l="l" t="t" r="r" b="b"/>
              <a:pathLst>
                <a:path w="2676" h="2284" extrusionOk="0">
                  <a:moveTo>
                    <a:pt x="1146" y="0"/>
                  </a:moveTo>
                  <a:cubicBezTo>
                    <a:pt x="766" y="0"/>
                    <a:pt x="373" y="82"/>
                    <a:pt x="31" y="156"/>
                  </a:cubicBezTo>
                  <a:cubicBezTo>
                    <a:pt x="1" y="187"/>
                    <a:pt x="1" y="217"/>
                    <a:pt x="31" y="217"/>
                  </a:cubicBezTo>
                  <a:cubicBezTo>
                    <a:pt x="388" y="217"/>
                    <a:pt x="796" y="137"/>
                    <a:pt x="1179" y="137"/>
                  </a:cubicBezTo>
                  <a:cubicBezTo>
                    <a:pt x="1580" y="137"/>
                    <a:pt x="1956" y="224"/>
                    <a:pt x="2220" y="582"/>
                  </a:cubicBezTo>
                  <a:cubicBezTo>
                    <a:pt x="2554" y="1038"/>
                    <a:pt x="2493" y="1676"/>
                    <a:pt x="2524" y="2193"/>
                  </a:cubicBezTo>
                  <a:cubicBezTo>
                    <a:pt x="2524" y="2253"/>
                    <a:pt x="2562" y="2284"/>
                    <a:pt x="2600" y="2284"/>
                  </a:cubicBezTo>
                  <a:cubicBezTo>
                    <a:pt x="2638" y="2284"/>
                    <a:pt x="2676" y="2253"/>
                    <a:pt x="2676" y="2193"/>
                  </a:cubicBezTo>
                  <a:cubicBezTo>
                    <a:pt x="2676" y="1585"/>
                    <a:pt x="2676" y="855"/>
                    <a:pt x="2220" y="369"/>
                  </a:cubicBezTo>
                  <a:cubicBezTo>
                    <a:pt x="1925" y="89"/>
                    <a:pt x="1542" y="0"/>
                    <a:pt x="11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80"/>
            <p:cNvSpPr/>
            <p:nvPr/>
          </p:nvSpPr>
          <p:spPr>
            <a:xfrm>
              <a:off x="-1054700" y="6776563"/>
              <a:ext cx="39100" cy="23575"/>
            </a:xfrm>
            <a:custGeom>
              <a:avLst/>
              <a:gdLst/>
              <a:ahLst/>
              <a:cxnLst/>
              <a:rect l="l" t="t" r="r" b="b"/>
              <a:pathLst>
                <a:path w="1564" h="943" extrusionOk="0">
                  <a:moveTo>
                    <a:pt x="552" y="1"/>
                  </a:moveTo>
                  <a:cubicBezTo>
                    <a:pt x="390" y="1"/>
                    <a:pt x="220" y="58"/>
                    <a:pt x="50" y="194"/>
                  </a:cubicBezTo>
                  <a:cubicBezTo>
                    <a:pt x="1" y="243"/>
                    <a:pt x="32" y="293"/>
                    <a:pt x="78" y="293"/>
                  </a:cubicBezTo>
                  <a:cubicBezTo>
                    <a:pt x="89" y="293"/>
                    <a:pt x="100" y="291"/>
                    <a:pt x="111" y="285"/>
                  </a:cubicBezTo>
                  <a:cubicBezTo>
                    <a:pt x="264" y="229"/>
                    <a:pt x="404" y="193"/>
                    <a:pt x="535" y="193"/>
                  </a:cubicBezTo>
                  <a:cubicBezTo>
                    <a:pt x="689" y="193"/>
                    <a:pt x="830" y="244"/>
                    <a:pt x="962" y="376"/>
                  </a:cubicBezTo>
                  <a:cubicBezTo>
                    <a:pt x="1145" y="528"/>
                    <a:pt x="1266" y="741"/>
                    <a:pt x="1388" y="923"/>
                  </a:cubicBezTo>
                  <a:cubicBezTo>
                    <a:pt x="1402" y="937"/>
                    <a:pt x="1418" y="943"/>
                    <a:pt x="1436" y="943"/>
                  </a:cubicBezTo>
                  <a:cubicBezTo>
                    <a:pt x="1496" y="943"/>
                    <a:pt x="1563" y="872"/>
                    <a:pt x="1540" y="802"/>
                  </a:cubicBezTo>
                  <a:cubicBezTo>
                    <a:pt x="1343" y="385"/>
                    <a:pt x="971" y="1"/>
                    <a:pt x="5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80"/>
            <p:cNvSpPr/>
            <p:nvPr/>
          </p:nvSpPr>
          <p:spPr>
            <a:xfrm>
              <a:off x="-517725" y="6757763"/>
              <a:ext cx="107925" cy="68575"/>
            </a:xfrm>
            <a:custGeom>
              <a:avLst/>
              <a:gdLst/>
              <a:ahLst/>
              <a:cxnLst/>
              <a:rect l="l" t="t" r="r" b="b"/>
              <a:pathLst>
                <a:path w="4317" h="2743" extrusionOk="0">
                  <a:moveTo>
                    <a:pt x="1970" y="1"/>
                  </a:moveTo>
                  <a:cubicBezTo>
                    <a:pt x="1294" y="1"/>
                    <a:pt x="613" y="163"/>
                    <a:pt x="0" y="490"/>
                  </a:cubicBezTo>
                  <a:lnTo>
                    <a:pt x="0" y="2405"/>
                  </a:lnTo>
                  <a:cubicBezTo>
                    <a:pt x="663" y="2640"/>
                    <a:pt x="1248" y="2742"/>
                    <a:pt x="1755" y="2742"/>
                  </a:cubicBezTo>
                  <a:cubicBezTo>
                    <a:pt x="3342" y="2742"/>
                    <a:pt x="4178" y="1746"/>
                    <a:pt x="4317" y="733"/>
                  </a:cubicBezTo>
                  <a:cubicBezTo>
                    <a:pt x="3629" y="247"/>
                    <a:pt x="2802" y="1"/>
                    <a:pt x="197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80"/>
            <p:cNvSpPr/>
            <p:nvPr/>
          </p:nvSpPr>
          <p:spPr>
            <a:xfrm>
              <a:off x="-517725" y="6725613"/>
              <a:ext cx="110975" cy="50500"/>
            </a:xfrm>
            <a:custGeom>
              <a:avLst/>
              <a:gdLst/>
              <a:ahLst/>
              <a:cxnLst/>
              <a:rect l="l" t="t" r="r" b="b"/>
              <a:pathLst>
                <a:path w="4439" h="2020" extrusionOk="0">
                  <a:moveTo>
                    <a:pt x="1472" y="0"/>
                  </a:moveTo>
                  <a:cubicBezTo>
                    <a:pt x="565" y="0"/>
                    <a:pt x="0" y="469"/>
                    <a:pt x="0" y="469"/>
                  </a:cubicBezTo>
                  <a:lnTo>
                    <a:pt x="0" y="1776"/>
                  </a:lnTo>
                  <a:cubicBezTo>
                    <a:pt x="613" y="1449"/>
                    <a:pt x="1294" y="1287"/>
                    <a:pt x="1972" y="1287"/>
                  </a:cubicBezTo>
                  <a:cubicBezTo>
                    <a:pt x="2808" y="1287"/>
                    <a:pt x="3642" y="1533"/>
                    <a:pt x="4347" y="2019"/>
                  </a:cubicBezTo>
                  <a:cubicBezTo>
                    <a:pt x="4438" y="1259"/>
                    <a:pt x="3648" y="803"/>
                    <a:pt x="3010" y="439"/>
                  </a:cubicBezTo>
                  <a:cubicBezTo>
                    <a:pt x="2434" y="111"/>
                    <a:pt x="1913" y="0"/>
                    <a:pt x="147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80"/>
            <p:cNvSpPr/>
            <p:nvPr/>
          </p:nvSpPr>
          <p:spPr>
            <a:xfrm>
              <a:off x="-508600" y="6760788"/>
              <a:ext cx="66875" cy="57100"/>
            </a:xfrm>
            <a:custGeom>
              <a:avLst/>
              <a:gdLst/>
              <a:ahLst/>
              <a:cxnLst/>
              <a:rect l="l" t="t" r="r" b="b"/>
              <a:pathLst>
                <a:path w="2675" h="2284" extrusionOk="0">
                  <a:moveTo>
                    <a:pt x="1542" y="0"/>
                  </a:moveTo>
                  <a:cubicBezTo>
                    <a:pt x="1142" y="0"/>
                    <a:pt x="751" y="89"/>
                    <a:pt x="456" y="369"/>
                  </a:cubicBezTo>
                  <a:cubicBezTo>
                    <a:pt x="0" y="855"/>
                    <a:pt x="0" y="1585"/>
                    <a:pt x="0" y="2193"/>
                  </a:cubicBezTo>
                  <a:cubicBezTo>
                    <a:pt x="15" y="2253"/>
                    <a:pt x="61" y="2284"/>
                    <a:pt x="103" y="2284"/>
                  </a:cubicBezTo>
                  <a:cubicBezTo>
                    <a:pt x="145" y="2284"/>
                    <a:pt x="182" y="2253"/>
                    <a:pt x="182" y="2193"/>
                  </a:cubicBezTo>
                  <a:cubicBezTo>
                    <a:pt x="182" y="1676"/>
                    <a:pt x="152" y="1038"/>
                    <a:pt x="456" y="582"/>
                  </a:cubicBezTo>
                  <a:cubicBezTo>
                    <a:pt x="714" y="217"/>
                    <a:pt x="1087" y="126"/>
                    <a:pt x="1482" y="126"/>
                  </a:cubicBezTo>
                  <a:cubicBezTo>
                    <a:pt x="1877" y="126"/>
                    <a:pt x="2295" y="217"/>
                    <a:pt x="2645" y="217"/>
                  </a:cubicBezTo>
                  <a:cubicBezTo>
                    <a:pt x="2675" y="217"/>
                    <a:pt x="2675" y="187"/>
                    <a:pt x="2645" y="156"/>
                  </a:cubicBezTo>
                  <a:cubicBezTo>
                    <a:pt x="2318" y="82"/>
                    <a:pt x="1925" y="0"/>
                    <a:pt x="154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80"/>
            <p:cNvSpPr/>
            <p:nvPr/>
          </p:nvSpPr>
          <p:spPr>
            <a:xfrm>
              <a:off x="-508450" y="6776888"/>
              <a:ext cx="38350" cy="23250"/>
            </a:xfrm>
            <a:custGeom>
              <a:avLst/>
              <a:gdLst/>
              <a:ahLst/>
              <a:cxnLst/>
              <a:rect l="l" t="t" r="r" b="b"/>
              <a:pathLst>
                <a:path w="1534" h="930" extrusionOk="0">
                  <a:moveTo>
                    <a:pt x="1000" y="1"/>
                  </a:moveTo>
                  <a:cubicBezTo>
                    <a:pt x="583" y="1"/>
                    <a:pt x="200" y="371"/>
                    <a:pt x="25" y="789"/>
                  </a:cubicBezTo>
                  <a:cubicBezTo>
                    <a:pt x="1" y="859"/>
                    <a:pt x="50" y="930"/>
                    <a:pt x="102" y="930"/>
                  </a:cubicBezTo>
                  <a:cubicBezTo>
                    <a:pt x="117" y="930"/>
                    <a:pt x="132" y="924"/>
                    <a:pt x="146" y="910"/>
                  </a:cubicBezTo>
                  <a:cubicBezTo>
                    <a:pt x="298" y="728"/>
                    <a:pt x="389" y="515"/>
                    <a:pt x="572" y="363"/>
                  </a:cubicBezTo>
                  <a:cubicBezTo>
                    <a:pt x="720" y="231"/>
                    <a:pt x="868" y="180"/>
                    <a:pt x="1022" y="180"/>
                  </a:cubicBezTo>
                  <a:cubicBezTo>
                    <a:pt x="1151" y="180"/>
                    <a:pt x="1284" y="216"/>
                    <a:pt x="1423" y="272"/>
                  </a:cubicBezTo>
                  <a:cubicBezTo>
                    <a:pt x="1434" y="278"/>
                    <a:pt x="1445" y="280"/>
                    <a:pt x="1455" y="280"/>
                  </a:cubicBezTo>
                  <a:cubicBezTo>
                    <a:pt x="1502" y="280"/>
                    <a:pt x="1533" y="230"/>
                    <a:pt x="1484" y="181"/>
                  </a:cubicBezTo>
                  <a:cubicBezTo>
                    <a:pt x="1324" y="55"/>
                    <a:pt x="1160" y="1"/>
                    <a:pt x="100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80"/>
            <p:cNvSpPr/>
            <p:nvPr/>
          </p:nvSpPr>
          <p:spPr>
            <a:xfrm>
              <a:off x="-813325" y="7000238"/>
              <a:ext cx="126175" cy="64675"/>
            </a:xfrm>
            <a:custGeom>
              <a:avLst/>
              <a:gdLst/>
              <a:ahLst/>
              <a:cxnLst/>
              <a:rect l="l" t="t" r="r" b="b"/>
              <a:pathLst>
                <a:path w="5047" h="2587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374" y="122"/>
                    <a:pt x="1763" y="396"/>
                    <a:pt x="183" y="943"/>
                  </a:cubicBezTo>
                  <a:cubicBezTo>
                    <a:pt x="122" y="1095"/>
                    <a:pt x="92" y="1277"/>
                    <a:pt x="0" y="1429"/>
                  </a:cubicBezTo>
                  <a:cubicBezTo>
                    <a:pt x="0" y="1429"/>
                    <a:pt x="1083" y="2587"/>
                    <a:pt x="2708" y="2587"/>
                  </a:cubicBezTo>
                  <a:cubicBezTo>
                    <a:pt x="3394" y="2587"/>
                    <a:pt x="4177" y="2381"/>
                    <a:pt x="5016" y="1794"/>
                  </a:cubicBezTo>
                  <a:cubicBezTo>
                    <a:pt x="5016" y="1794"/>
                    <a:pt x="495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80"/>
            <p:cNvSpPr/>
            <p:nvPr/>
          </p:nvSpPr>
          <p:spPr>
            <a:xfrm>
              <a:off x="-813325" y="6953138"/>
              <a:ext cx="135275" cy="70675"/>
            </a:xfrm>
            <a:custGeom>
              <a:avLst/>
              <a:gdLst/>
              <a:ahLst/>
              <a:cxnLst/>
              <a:rect l="l" t="t" r="r" b="b"/>
              <a:pathLst>
                <a:path w="5411" h="2827" extrusionOk="0">
                  <a:moveTo>
                    <a:pt x="5411" y="0"/>
                  </a:moveTo>
                  <a:lnTo>
                    <a:pt x="0" y="426"/>
                  </a:lnTo>
                  <a:cubicBezTo>
                    <a:pt x="0" y="426"/>
                    <a:pt x="426" y="1763"/>
                    <a:pt x="183" y="2827"/>
                  </a:cubicBezTo>
                  <a:cubicBezTo>
                    <a:pt x="1763" y="2280"/>
                    <a:pt x="3374" y="2006"/>
                    <a:pt x="5046" y="1885"/>
                  </a:cubicBezTo>
                  <a:cubicBezTo>
                    <a:pt x="5077" y="1277"/>
                    <a:pt x="5198" y="578"/>
                    <a:pt x="541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80"/>
            <p:cNvSpPr/>
            <p:nvPr/>
          </p:nvSpPr>
          <p:spPr>
            <a:xfrm>
              <a:off x="-1019000" y="6472613"/>
              <a:ext cx="522575" cy="492675"/>
            </a:xfrm>
            <a:custGeom>
              <a:avLst/>
              <a:gdLst/>
              <a:ahLst/>
              <a:cxnLst/>
              <a:rect l="l" t="t" r="r" b="b"/>
              <a:pathLst>
                <a:path w="20903" h="19707" extrusionOk="0">
                  <a:moveTo>
                    <a:pt x="7888" y="0"/>
                  </a:moveTo>
                  <a:cubicBezTo>
                    <a:pt x="3785" y="0"/>
                    <a:pt x="1" y="2090"/>
                    <a:pt x="203" y="9920"/>
                  </a:cubicBezTo>
                  <a:cubicBezTo>
                    <a:pt x="203" y="9920"/>
                    <a:pt x="81" y="13598"/>
                    <a:pt x="963" y="15422"/>
                  </a:cubicBezTo>
                  <a:cubicBezTo>
                    <a:pt x="1844" y="17246"/>
                    <a:pt x="4823" y="19282"/>
                    <a:pt x="8805" y="19647"/>
                  </a:cubicBezTo>
                  <a:cubicBezTo>
                    <a:pt x="9238" y="19687"/>
                    <a:pt x="9687" y="19707"/>
                    <a:pt x="10144" y="19707"/>
                  </a:cubicBezTo>
                  <a:cubicBezTo>
                    <a:pt x="13866" y="19707"/>
                    <a:pt x="18175" y="18392"/>
                    <a:pt x="19231" y="15847"/>
                  </a:cubicBezTo>
                  <a:cubicBezTo>
                    <a:pt x="20447" y="12960"/>
                    <a:pt x="20902" y="10984"/>
                    <a:pt x="20538" y="8066"/>
                  </a:cubicBezTo>
                  <a:cubicBezTo>
                    <a:pt x="20173" y="5148"/>
                    <a:pt x="20021" y="3841"/>
                    <a:pt x="17316" y="2534"/>
                  </a:cubicBezTo>
                  <a:cubicBezTo>
                    <a:pt x="15996" y="1896"/>
                    <a:pt x="11797" y="0"/>
                    <a:pt x="788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80"/>
            <p:cNvSpPr/>
            <p:nvPr/>
          </p:nvSpPr>
          <p:spPr>
            <a:xfrm>
              <a:off x="-898425" y="6736563"/>
              <a:ext cx="28900" cy="34975"/>
            </a:xfrm>
            <a:custGeom>
              <a:avLst/>
              <a:gdLst/>
              <a:ahLst/>
              <a:cxnLst/>
              <a:rect l="l" t="t" r="r" b="b"/>
              <a:pathLst>
                <a:path w="1156" h="1399" extrusionOk="0">
                  <a:moveTo>
                    <a:pt x="578" y="1"/>
                  </a:moveTo>
                  <a:cubicBezTo>
                    <a:pt x="243" y="1"/>
                    <a:pt x="0" y="304"/>
                    <a:pt x="0" y="700"/>
                  </a:cubicBezTo>
                  <a:cubicBezTo>
                    <a:pt x="0" y="1095"/>
                    <a:pt x="243" y="1399"/>
                    <a:pt x="578" y="1399"/>
                  </a:cubicBezTo>
                  <a:cubicBezTo>
                    <a:pt x="912" y="1399"/>
                    <a:pt x="1155" y="1095"/>
                    <a:pt x="1155" y="700"/>
                  </a:cubicBezTo>
                  <a:cubicBezTo>
                    <a:pt x="1155" y="304"/>
                    <a:pt x="91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80"/>
            <p:cNvSpPr/>
            <p:nvPr/>
          </p:nvSpPr>
          <p:spPr>
            <a:xfrm>
              <a:off x="-658300" y="6736563"/>
              <a:ext cx="29650" cy="35750"/>
            </a:xfrm>
            <a:custGeom>
              <a:avLst/>
              <a:gdLst/>
              <a:ahLst/>
              <a:cxnLst/>
              <a:rect l="l" t="t" r="r" b="b"/>
              <a:pathLst>
                <a:path w="1186" h="1430" extrusionOk="0">
                  <a:moveTo>
                    <a:pt x="608" y="1"/>
                  </a:moveTo>
                  <a:cubicBezTo>
                    <a:pt x="274" y="1"/>
                    <a:pt x="0" y="335"/>
                    <a:pt x="0" y="700"/>
                  </a:cubicBezTo>
                  <a:cubicBezTo>
                    <a:pt x="0" y="1095"/>
                    <a:pt x="274" y="1429"/>
                    <a:pt x="608" y="1429"/>
                  </a:cubicBezTo>
                  <a:cubicBezTo>
                    <a:pt x="912" y="1429"/>
                    <a:pt x="1186" y="1095"/>
                    <a:pt x="1186" y="700"/>
                  </a:cubicBezTo>
                  <a:cubicBezTo>
                    <a:pt x="1186" y="335"/>
                    <a:pt x="912" y="1"/>
                    <a:pt x="60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80"/>
            <p:cNvSpPr/>
            <p:nvPr/>
          </p:nvSpPr>
          <p:spPr>
            <a:xfrm>
              <a:off x="-779900" y="6720038"/>
              <a:ext cx="36500" cy="63000"/>
            </a:xfrm>
            <a:custGeom>
              <a:avLst/>
              <a:gdLst/>
              <a:ahLst/>
              <a:cxnLst/>
              <a:rect l="l" t="t" r="r" b="b"/>
              <a:pathLst>
                <a:path w="1460" h="2520" extrusionOk="0">
                  <a:moveTo>
                    <a:pt x="324" y="0"/>
                  </a:moveTo>
                  <a:cubicBezTo>
                    <a:pt x="312" y="0"/>
                    <a:pt x="305" y="8"/>
                    <a:pt x="305" y="23"/>
                  </a:cubicBezTo>
                  <a:cubicBezTo>
                    <a:pt x="214" y="327"/>
                    <a:pt x="153" y="692"/>
                    <a:pt x="92" y="1026"/>
                  </a:cubicBezTo>
                  <a:cubicBezTo>
                    <a:pt x="62" y="1239"/>
                    <a:pt x="1" y="1482"/>
                    <a:pt x="122" y="1695"/>
                  </a:cubicBezTo>
                  <a:cubicBezTo>
                    <a:pt x="177" y="1831"/>
                    <a:pt x="304" y="1943"/>
                    <a:pt x="440" y="1943"/>
                  </a:cubicBezTo>
                  <a:cubicBezTo>
                    <a:pt x="455" y="1943"/>
                    <a:pt x="471" y="1941"/>
                    <a:pt x="487" y="1938"/>
                  </a:cubicBezTo>
                  <a:cubicBezTo>
                    <a:pt x="578" y="1938"/>
                    <a:pt x="670" y="1877"/>
                    <a:pt x="730" y="1847"/>
                  </a:cubicBezTo>
                  <a:cubicBezTo>
                    <a:pt x="761" y="1817"/>
                    <a:pt x="822" y="1756"/>
                    <a:pt x="852" y="1756"/>
                  </a:cubicBezTo>
                  <a:cubicBezTo>
                    <a:pt x="903" y="1715"/>
                    <a:pt x="943" y="1695"/>
                    <a:pt x="975" y="1695"/>
                  </a:cubicBezTo>
                  <a:cubicBezTo>
                    <a:pt x="1038" y="1695"/>
                    <a:pt x="1065" y="1776"/>
                    <a:pt x="1065" y="1938"/>
                  </a:cubicBezTo>
                  <a:cubicBezTo>
                    <a:pt x="1217" y="2151"/>
                    <a:pt x="1186" y="2272"/>
                    <a:pt x="943" y="2333"/>
                  </a:cubicBezTo>
                  <a:cubicBezTo>
                    <a:pt x="831" y="2361"/>
                    <a:pt x="848" y="2519"/>
                    <a:pt x="947" y="2519"/>
                  </a:cubicBezTo>
                  <a:cubicBezTo>
                    <a:pt x="955" y="2519"/>
                    <a:pt x="964" y="2518"/>
                    <a:pt x="974" y="2516"/>
                  </a:cubicBezTo>
                  <a:cubicBezTo>
                    <a:pt x="1217" y="2424"/>
                    <a:pt x="1460" y="2181"/>
                    <a:pt x="1460" y="1908"/>
                  </a:cubicBezTo>
                  <a:cubicBezTo>
                    <a:pt x="1429" y="1695"/>
                    <a:pt x="1217" y="1513"/>
                    <a:pt x="1004" y="1513"/>
                  </a:cubicBezTo>
                  <a:cubicBezTo>
                    <a:pt x="852" y="1513"/>
                    <a:pt x="791" y="1634"/>
                    <a:pt x="639" y="1695"/>
                  </a:cubicBezTo>
                  <a:cubicBezTo>
                    <a:pt x="563" y="1724"/>
                    <a:pt x="500" y="1738"/>
                    <a:pt x="448" y="1738"/>
                  </a:cubicBezTo>
                  <a:cubicBezTo>
                    <a:pt x="125" y="1738"/>
                    <a:pt x="222" y="1231"/>
                    <a:pt x="274" y="996"/>
                  </a:cubicBezTo>
                  <a:cubicBezTo>
                    <a:pt x="305" y="722"/>
                    <a:pt x="518" y="297"/>
                    <a:pt x="366" y="23"/>
                  </a:cubicBezTo>
                  <a:cubicBezTo>
                    <a:pt x="350" y="8"/>
                    <a:pt x="335" y="0"/>
                    <a:pt x="32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80"/>
            <p:cNvSpPr/>
            <p:nvPr/>
          </p:nvSpPr>
          <p:spPr>
            <a:xfrm>
              <a:off x="-785200" y="6820163"/>
              <a:ext cx="53975" cy="25900"/>
            </a:xfrm>
            <a:custGeom>
              <a:avLst/>
              <a:gdLst/>
              <a:ahLst/>
              <a:cxnLst/>
              <a:rect l="l" t="t" r="r" b="b"/>
              <a:pathLst>
                <a:path w="2159" h="1036" extrusionOk="0">
                  <a:moveTo>
                    <a:pt x="2048" y="0"/>
                  </a:moveTo>
                  <a:cubicBezTo>
                    <a:pt x="1991" y="0"/>
                    <a:pt x="1930" y="30"/>
                    <a:pt x="1915" y="91"/>
                  </a:cubicBezTo>
                  <a:cubicBezTo>
                    <a:pt x="1857" y="526"/>
                    <a:pt x="1578" y="823"/>
                    <a:pt x="1156" y="823"/>
                  </a:cubicBezTo>
                  <a:cubicBezTo>
                    <a:pt x="1136" y="823"/>
                    <a:pt x="1115" y="822"/>
                    <a:pt x="1094" y="821"/>
                  </a:cubicBezTo>
                  <a:cubicBezTo>
                    <a:pt x="882" y="821"/>
                    <a:pt x="669" y="760"/>
                    <a:pt x="517" y="608"/>
                  </a:cubicBezTo>
                  <a:cubicBezTo>
                    <a:pt x="365" y="486"/>
                    <a:pt x="334" y="304"/>
                    <a:pt x="213" y="152"/>
                  </a:cubicBezTo>
                  <a:cubicBezTo>
                    <a:pt x="213" y="152"/>
                    <a:pt x="182" y="152"/>
                    <a:pt x="152" y="182"/>
                  </a:cubicBezTo>
                  <a:cubicBezTo>
                    <a:pt x="0" y="669"/>
                    <a:pt x="730" y="1033"/>
                    <a:pt x="1125" y="1033"/>
                  </a:cubicBezTo>
                  <a:cubicBezTo>
                    <a:pt x="1144" y="1035"/>
                    <a:pt x="1164" y="1035"/>
                    <a:pt x="1184" y="1035"/>
                  </a:cubicBezTo>
                  <a:cubicBezTo>
                    <a:pt x="1706" y="1035"/>
                    <a:pt x="2158" y="648"/>
                    <a:pt x="2158" y="91"/>
                  </a:cubicBezTo>
                  <a:cubicBezTo>
                    <a:pt x="2158" y="30"/>
                    <a:pt x="2105" y="0"/>
                    <a:pt x="204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80"/>
            <p:cNvSpPr/>
            <p:nvPr/>
          </p:nvSpPr>
          <p:spPr>
            <a:xfrm>
              <a:off x="-944500" y="6652888"/>
              <a:ext cx="49125" cy="34375"/>
            </a:xfrm>
            <a:custGeom>
              <a:avLst/>
              <a:gdLst/>
              <a:ahLst/>
              <a:cxnLst/>
              <a:rect l="l" t="t" r="r" b="b"/>
              <a:pathLst>
                <a:path w="1965" h="1375" extrusionOk="0">
                  <a:moveTo>
                    <a:pt x="1756" y="0"/>
                  </a:moveTo>
                  <a:cubicBezTo>
                    <a:pt x="1088" y="0"/>
                    <a:pt x="136" y="642"/>
                    <a:pt x="19" y="1311"/>
                  </a:cubicBezTo>
                  <a:cubicBezTo>
                    <a:pt x="1" y="1349"/>
                    <a:pt x="28" y="1375"/>
                    <a:pt x="52" y="1375"/>
                  </a:cubicBezTo>
                  <a:cubicBezTo>
                    <a:pt x="67" y="1375"/>
                    <a:pt x="80" y="1365"/>
                    <a:pt x="80" y="1341"/>
                  </a:cubicBezTo>
                  <a:cubicBezTo>
                    <a:pt x="567" y="703"/>
                    <a:pt x="1083" y="308"/>
                    <a:pt x="1874" y="156"/>
                  </a:cubicBezTo>
                  <a:cubicBezTo>
                    <a:pt x="1965" y="126"/>
                    <a:pt x="1934" y="4"/>
                    <a:pt x="1843" y="4"/>
                  </a:cubicBezTo>
                  <a:cubicBezTo>
                    <a:pt x="1815" y="1"/>
                    <a:pt x="1786" y="0"/>
                    <a:pt x="17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80"/>
            <p:cNvSpPr/>
            <p:nvPr/>
          </p:nvSpPr>
          <p:spPr>
            <a:xfrm>
              <a:off x="-652225" y="6647038"/>
              <a:ext cx="52625" cy="23800"/>
            </a:xfrm>
            <a:custGeom>
              <a:avLst/>
              <a:gdLst/>
              <a:ahLst/>
              <a:cxnLst/>
              <a:rect l="l" t="t" r="r" b="b"/>
              <a:pathLst>
                <a:path w="2105" h="952" extrusionOk="0">
                  <a:moveTo>
                    <a:pt x="322" y="0"/>
                  </a:moveTo>
                  <a:cubicBezTo>
                    <a:pt x="222" y="0"/>
                    <a:pt x="124" y="8"/>
                    <a:pt x="31" y="25"/>
                  </a:cubicBezTo>
                  <a:cubicBezTo>
                    <a:pt x="0" y="25"/>
                    <a:pt x="0" y="116"/>
                    <a:pt x="31" y="116"/>
                  </a:cubicBezTo>
                  <a:cubicBezTo>
                    <a:pt x="699" y="299"/>
                    <a:pt x="1368" y="390"/>
                    <a:pt x="1885" y="907"/>
                  </a:cubicBezTo>
                  <a:cubicBezTo>
                    <a:pt x="1909" y="938"/>
                    <a:pt x="1936" y="951"/>
                    <a:pt x="1963" y="951"/>
                  </a:cubicBezTo>
                  <a:cubicBezTo>
                    <a:pt x="2039" y="951"/>
                    <a:pt x="2104" y="845"/>
                    <a:pt x="2037" y="755"/>
                  </a:cubicBezTo>
                  <a:cubicBezTo>
                    <a:pt x="1671" y="310"/>
                    <a:pt x="944" y="0"/>
                    <a:pt x="32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80"/>
            <p:cNvSpPr/>
            <p:nvPr/>
          </p:nvSpPr>
          <p:spPr>
            <a:xfrm>
              <a:off x="-943275" y="6798113"/>
              <a:ext cx="97300" cy="91200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1"/>
                  </a:moveTo>
                  <a:cubicBezTo>
                    <a:pt x="882" y="1"/>
                    <a:pt x="1" y="821"/>
                    <a:pt x="1" y="1824"/>
                  </a:cubicBezTo>
                  <a:cubicBezTo>
                    <a:pt x="1" y="2827"/>
                    <a:pt x="882" y="3648"/>
                    <a:pt x="1946" y="3648"/>
                  </a:cubicBezTo>
                  <a:cubicBezTo>
                    <a:pt x="3010" y="3648"/>
                    <a:pt x="3891" y="2827"/>
                    <a:pt x="3891" y="1824"/>
                  </a:cubicBezTo>
                  <a:cubicBezTo>
                    <a:pt x="3891" y="821"/>
                    <a:pt x="3040" y="1"/>
                    <a:pt x="194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80"/>
            <p:cNvSpPr/>
            <p:nvPr/>
          </p:nvSpPr>
          <p:spPr>
            <a:xfrm>
              <a:off x="-677300" y="6798113"/>
              <a:ext cx="97275" cy="91200"/>
            </a:xfrm>
            <a:custGeom>
              <a:avLst/>
              <a:gdLst/>
              <a:ahLst/>
              <a:cxnLst/>
              <a:rect l="l" t="t" r="r" b="b"/>
              <a:pathLst>
                <a:path w="3891" h="3648" extrusionOk="0">
                  <a:moveTo>
                    <a:pt x="1946" y="1"/>
                  </a:moveTo>
                  <a:cubicBezTo>
                    <a:pt x="882" y="1"/>
                    <a:pt x="0" y="821"/>
                    <a:pt x="0" y="1824"/>
                  </a:cubicBezTo>
                  <a:cubicBezTo>
                    <a:pt x="0" y="2827"/>
                    <a:pt x="882" y="3648"/>
                    <a:pt x="1946" y="3648"/>
                  </a:cubicBezTo>
                  <a:cubicBezTo>
                    <a:pt x="3009" y="3648"/>
                    <a:pt x="3891" y="2827"/>
                    <a:pt x="3891" y="1824"/>
                  </a:cubicBezTo>
                  <a:cubicBezTo>
                    <a:pt x="3891" y="821"/>
                    <a:pt x="3009" y="1"/>
                    <a:pt x="194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80"/>
            <p:cNvSpPr/>
            <p:nvPr/>
          </p:nvSpPr>
          <p:spPr>
            <a:xfrm>
              <a:off x="-915900" y="6823188"/>
              <a:ext cx="8375" cy="10675"/>
            </a:xfrm>
            <a:custGeom>
              <a:avLst/>
              <a:gdLst/>
              <a:ahLst/>
              <a:cxnLst/>
              <a:rect l="l" t="t" r="r" b="b"/>
              <a:pathLst>
                <a:path w="335" h="427" extrusionOk="0">
                  <a:moveTo>
                    <a:pt x="152" y="1"/>
                  </a:moveTo>
                  <a:cubicBezTo>
                    <a:pt x="61" y="1"/>
                    <a:pt x="0" y="92"/>
                    <a:pt x="0" y="213"/>
                  </a:cubicBezTo>
                  <a:cubicBezTo>
                    <a:pt x="0" y="335"/>
                    <a:pt x="61" y="426"/>
                    <a:pt x="152" y="426"/>
                  </a:cubicBezTo>
                  <a:cubicBezTo>
                    <a:pt x="274" y="426"/>
                    <a:pt x="334" y="335"/>
                    <a:pt x="334" y="213"/>
                  </a:cubicBezTo>
                  <a:cubicBezTo>
                    <a:pt x="334" y="92"/>
                    <a:pt x="274" y="1"/>
                    <a:pt x="1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80"/>
            <p:cNvSpPr/>
            <p:nvPr/>
          </p:nvSpPr>
          <p:spPr>
            <a:xfrm>
              <a:off x="-884750" y="685283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04"/>
                    <a:pt x="6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80"/>
            <p:cNvSpPr/>
            <p:nvPr/>
          </p:nvSpPr>
          <p:spPr>
            <a:xfrm>
              <a:off x="-922750" y="687258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04"/>
                    <a:pt x="6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80"/>
            <p:cNvSpPr/>
            <p:nvPr/>
          </p:nvSpPr>
          <p:spPr>
            <a:xfrm>
              <a:off x="-862725" y="68155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80"/>
            <p:cNvSpPr/>
            <p:nvPr/>
          </p:nvSpPr>
          <p:spPr>
            <a:xfrm>
              <a:off x="-836125" y="6862713"/>
              <a:ext cx="9150" cy="10650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80"/>
            <p:cNvSpPr/>
            <p:nvPr/>
          </p:nvSpPr>
          <p:spPr>
            <a:xfrm>
              <a:off x="-684150" y="68231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62" y="1"/>
                    <a:pt x="1" y="92"/>
                    <a:pt x="1" y="213"/>
                  </a:cubicBezTo>
                  <a:cubicBezTo>
                    <a:pt x="1" y="335"/>
                    <a:pt x="6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80"/>
            <p:cNvSpPr/>
            <p:nvPr/>
          </p:nvSpPr>
          <p:spPr>
            <a:xfrm>
              <a:off x="-665900" y="687258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91" y="0"/>
                    <a:pt x="0" y="91"/>
                    <a:pt x="0" y="213"/>
                  </a:cubicBezTo>
                  <a:cubicBezTo>
                    <a:pt x="0" y="304"/>
                    <a:pt x="9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80"/>
            <p:cNvSpPr/>
            <p:nvPr/>
          </p:nvSpPr>
          <p:spPr>
            <a:xfrm>
              <a:off x="-627925" y="68262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275" y="395"/>
                    <a:pt x="366" y="304"/>
                    <a:pt x="366" y="183"/>
                  </a:cubicBezTo>
                  <a:cubicBezTo>
                    <a:pt x="366" y="91"/>
                    <a:pt x="27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80"/>
            <p:cNvSpPr/>
            <p:nvPr/>
          </p:nvSpPr>
          <p:spPr>
            <a:xfrm>
              <a:off x="-600550" y="6862713"/>
              <a:ext cx="9125" cy="10650"/>
            </a:xfrm>
            <a:custGeom>
              <a:avLst/>
              <a:gdLst/>
              <a:ahLst/>
              <a:cxnLst/>
              <a:rect l="l" t="t" r="r" b="b"/>
              <a:pathLst>
                <a:path w="365" h="42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35"/>
                    <a:pt x="91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80"/>
            <p:cNvSpPr/>
            <p:nvPr/>
          </p:nvSpPr>
          <p:spPr>
            <a:xfrm>
              <a:off x="-637800" y="68581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62" y="1"/>
                    <a:pt x="1" y="92"/>
                    <a:pt x="1" y="183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274" y="396"/>
                    <a:pt x="366" y="305"/>
                    <a:pt x="366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80"/>
            <p:cNvSpPr/>
            <p:nvPr/>
          </p:nvSpPr>
          <p:spPr>
            <a:xfrm>
              <a:off x="-970625" y="6659063"/>
              <a:ext cx="423275" cy="177825"/>
            </a:xfrm>
            <a:custGeom>
              <a:avLst/>
              <a:gdLst/>
              <a:ahLst/>
              <a:cxnLst/>
              <a:rect l="l" t="t" r="r" b="b"/>
              <a:pathLst>
                <a:path w="16931" h="7113" extrusionOk="0">
                  <a:moveTo>
                    <a:pt x="3587" y="335"/>
                  </a:moveTo>
                  <a:cubicBezTo>
                    <a:pt x="5350" y="335"/>
                    <a:pt x="6779" y="1793"/>
                    <a:pt x="6779" y="3556"/>
                  </a:cubicBezTo>
                  <a:cubicBezTo>
                    <a:pt x="6779" y="5319"/>
                    <a:pt x="5350" y="6748"/>
                    <a:pt x="3587" y="6748"/>
                  </a:cubicBezTo>
                  <a:cubicBezTo>
                    <a:pt x="1794" y="6748"/>
                    <a:pt x="365" y="5319"/>
                    <a:pt x="365" y="3556"/>
                  </a:cubicBezTo>
                  <a:cubicBezTo>
                    <a:pt x="365" y="1793"/>
                    <a:pt x="1794" y="335"/>
                    <a:pt x="3587" y="335"/>
                  </a:cubicBezTo>
                  <a:close/>
                  <a:moveTo>
                    <a:pt x="13375" y="335"/>
                  </a:moveTo>
                  <a:cubicBezTo>
                    <a:pt x="15138" y="335"/>
                    <a:pt x="16566" y="1793"/>
                    <a:pt x="16566" y="3556"/>
                  </a:cubicBezTo>
                  <a:cubicBezTo>
                    <a:pt x="16566" y="5319"/>
                    <a:pt x="15138" y="6748"/>
                    <a:pt x="13375" y="6748"/>
                  </a:cubicBezTo>
                  <a:cubicBezTo>
                    <a:pt x="11612" y="6748"/>
                    <a:pt x="10183" y="5319"/>
                    <a:pt x="10183" y="3556"/>
                  </a:cubicBezTo>
                  <a:cubicBezTo>
                    <a:pt x="10183" y="1793"/>
                    <a:pt x="11612" y="335"/>
                    <a:pt x="13375" y="335"/>
                  </a:cubicBezTo>
                  <a:close/>
                  <a:moveTo>
                    <a:pt x="3557" y="0"/>
                  </a:moveTo>
                  <a:cubicBezTo>
                    <a:pt x="1612" y="0"/>
                    <a:pt x="1" y="1581"/>
                    <a:pt x="1" y="3556"/>
                  </a:cubicBezTo>
                  <a:cubicBezTo>
                    <a:pt x="1" y="5502"/>
                    <a:pt x="1612" y="7113"/>
                    <a:pt x="3557" y="7113"/>
                  </a:cubicBezTo>
                  <a:cubicBezTo>
                    <a:pt x="5411" y="7113"/>
                    <a:pt x="6931" y="5684"/>
                    <a:pt x="7113" y="3891"/>
                  </a:cubicBezTo>
                  <a:cubicBezTo>
                    <a:pt x="7223" y="3781"/>
                    <a:pt x="7573" y="3497"/>
                    <a:pt x="8203" y="3497"/>
                  </a:cubicBezTo>
                  <a:cubicBezTo>
                    <a:pt x="8623" y="3497"/>
                    <a:pt x="9168" y="3623"/>
                    <a:pt x="9849" y="4012"/>
                  </a:cubicBezTo>
                  <a:cubicBezTo>
                    <a:pt x="10062" y="5745"/>
                    <a:pt x="11581" y="7113"/>
                    <a:pt x="13375" y="7113"/>
                  </a:cubicBezTo>
                  <a:cubicBezTo>
                    <a:pt x="15350" y="7113"/>
                    <a:pt x="16931" y="5502"/>
                    <a:pt x="16931" y="3556"/>
                  </a:cubicBezTo>
                  <a:cubicBezTo>
                    <a:pt x="16931" y="1581"/>
                    <a:pt x="15350" y="0"/>
                    <a:pt x="13375" y="0"/>
                  </a:cubicBezTo>
                  <a:cubicBezTo>
                    <a:pt x="11399" y="0"/>
                    <a:pt x="9818" y="1581"/>
                    <a:pt x="9818" y="3556"/>
                  </a:cubicBezTo>
                  <a:lnTo>
                    <a:pt x="7113" y="3435"/>
                  </a:lnTo>
                  <a:cubicBezTo>
                    <a:pt x="7052" y="1520"/>
                    <a:pt x="5502" y="0"/>
                    <a:pt x="3557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80"/>
            <p:cNvSpPr/>
            <p:nvPr/>
          </p:nvSpPr>
          <p:spPr>
            <a:xfrm>
              <a:off x="-1109675" y="6510888"/>
              <a:ext cx="172500" cy="168700"/>
            </a:xfrm>
            <a:custGeom>
              <a:avLst/>
              <a:gdLst/>
              <a:ahLst/>
              <a:cxnLst/>
              <a:rect l="l" t="t" r="r" b="b"/>
              <a:pathLst>
                <a:path w="6900" h="6748" extrusionOk="0">
                  <a:moveTo>
                    <a:pt x="1763" y="0"/>
                  </a:moveTo>
                  <a:cubicBezTo>
                    <a:pt x="882" y="881"/>
                    <a:pt x="122" y="2128"/>
                    <a:pt x="0" y="3860"/>
                  </a:cubicBezTo>
                  <a:cubicBezTo>
                    <a:pt x="0" y="3921"/>
                    <a:pt x="0" y="3982"/>
                    <a:pt x="0" y="4073"/>
                  </a:cubicBezTo>
                  <a:cubicBezTo>
                    <a:pt x="1641" y="5471"/>
                    <a:pt x="3708" y="6383"/>
                    <a:pt x="5897" y="6748"/>
                  </a:cubicBezTo>
                  <a:cubicBezTo>
                    <a:pt x="6231" y="6353"/>
                    <a:pt x="6596" y="5927"/>
                    <a:pt x="6900" y="5471"/>
                  </a:cubicBezTo>
                  <a:cubicBezTo>
                    <a:pt x="4863" y="4012"/>
                    <a:pt x="3192" y="2097"/>
                    <a:pt x="1763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80"/>
            <p:cNvSpPr/>
            <p:nvPr/>
          </p:nvSpPr>
          <p:spPr>
            <a:xfrm>
              <a:off x="-1065600" y="6362388"/>
              <a:ext cx="416425" cy="323275"/>
            </a:xfrm>
            <a:custGeom>
              <a:avLst/>
              <a:gdLst/>
              <a:ahLst/>
              <a:cxnLst/>
              <a:rect l="l" t="t" r="r" b="b"/>
              <a:pathLst>
                <a:path w="16657" h="12931" extrusionOk="0">
                  <a:moveTo>
                    <a:pt x="5001" y="0"/>
                  </a:moveTo>
                  <a:cubicBezTo>
                    <a:pt x="4967" y="0"/>
                    <a:pt x="4932" y="4"/>
                    <a:pt x="4894" y="13"/>
                  </a:cubicBezTo>
                  <a:cubicBezTo>
                    <a:pt x="3830" y="286"/>
                    <a:pt x="4164" y="3356"/>
                    <a:pt x="4164" y="3356"/>
                  </a:cubicBezTo>
                  <a:cubicBezTo>
                    <a:pt x="4164" y="3356"/>
                    <a:pt x="3462" y="1251"/>
                    <a:pt x="2924" y="1251"/>
                  </a:cubicBezTo>
                  <a:cubicBezTo>
                    <a:pt x="2869" y="1251"/>
                    <a:pt x="2816" y="1272"/>
                    <a:pt x="2766" y="1320"/>
                  </a:cubicBezTo>
                  <a:cubicBezTo>
                    <a:pt x="2189" y="1806"/>
                    <a:pt x="3374" y="4055"/>
                    <a:pt x="3374" y="4055"/>
                  </a:cubicBezTo>
                  <a:cubicBezTo>
                    <a:pt x="3374" y="4055"/>
                    <a:pt x="1459" y="4481"/>
                    <a:pt x="0" y="5940"/>
                  </a:cubicBezTo>
                  <a:cubicBezTo>
                    <a:pt x="1429" y="8037"/>
                    <a:pt x="3100" y="9952"/>
                    <a:pt x="5137" y="11411"/>
                  </a:cubicBezTo>
                  <a:cubicBezTo>
                    <a:pt x="5745" y="10560"/>
                    <a:pt x="6201" y="9648"/>
                    <a:pt x="6322" y="8858"/>
                  </a:cubicBezTo>
                  <a:cubicBezTo>
                    <a:pt x="6322" y="8858"/>
                    <a:pt x="8389" y="10925"/>
                    <a:pt x="10395" y="11837"/>
                  </a:cubicBezTo>
                  <a:cubicBezTo>
                    <a:pt x="10952" y="12087"/>
                    <a:pt x="11534" y="12236"/>
                    <a:pt x="12048" y="12236"/>
                  </a:cubicBezTo>
                  <a:cubicBezTo>
                    <a:pt x="12096" y="12236"/>
                    <a:pt x="12143" y="12234"/>
                    <a:pt x="12189" y="12232"/>
                  </a:cubicBezTo>
                  <a:cubicBezTo>
                    <a:pt x="14195" y="12080"/>
                    <a:pt x="13526" y="10074"/>
                    <a:pt x="13313" y="9527"/>
                  </a:cubicBezTo>
                  <a:lnTo>
                    <a:pt x="13313" y="9527"/>
                  </a:lnTo>
                  <a:cubicBezTo>
                    <a:pt x="13587" y="10165"/>
                    <a:pt x="14864" y="12809"/>
                    <a:pt x="16657" y="12931"/>
                  </a:cubicBezTo>
                  <a:cubicBezTo>
                    <a:pt x="16049" y="8706"/>
                    <a:pt x="14468" y="4633"/>
                    <a:pt x="11581" y="1502"/>
                  </a:cubicBezTo>
                  <a:cubicBezTo>
                    <a:pt x="7933" y="1745"/>
                    <a:pt x="5167" y="3052"/>
                    <a:pt x="5167" y="3052"/>
                  </a:cubicBezTo>
                  <a:cubicBezTo>
                    <a:pt x="5167" y="3052"/>
                    <a:pt x="5902" y="0"/>
                    <a:pt x="5001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80"/>
            <p:cNvSpPr/>
            <p:nvPr/>
          </p:nvSpPr>
          <p:spPr>
            <a:xfrm>
              <a:off x="-775325" y="6398788"/>
              <a:ext cx="174800" cy="287225"/>
            </a:xfrm>
            <a:custGeom>
              <a:avLst/>
              <a:gdLst/>
              <a:ahLst/>
              <a:cxnLst/>
              <a:rect l="l" t="t" r="r" b="b"/>
              <a:pathLst>
                <a:path w="6992" h="11489" extrusionOk="0">
                  <a:moveTo>
                    <a:pt x="1197" y="1"/>
                  </a:moveTo>
                  <a:cubicBezTo>
                    <a:pt x="783" y="1"/>
                    <a:pt x="380" y="16"/>
                    <a:pt x="0" y="46"/>
                  </a:cubicBezTo>
                  <a:cubicBezTo>
                    <a:pt x="2857" y="3177"/>
                    <a:pt x="4438" y="7250"/>
                    <a:pt x="5046" y="11475"/>
                  </a:cubicBezTo>
                  <a:cubicBezTo>
                    <a:pt x="5107" y="11475"/>
                    <a:pt x="5154" y="11489"/>
                    <a:pt x="5206" y="11489"/>
                  </a:cubicBezTo>
                  <a:cubicBezTo>
                    <a:pt x="5232" y="11489"/>
                    <a:pt x="5259" y="11485"/>
                    <a:pt x="5289" y="11475"/>
                  </a:cubicBezTo>
                  <a:cubicBezTo>
                    <a:pt x="5958" y="11445"/>
                    <a:pt x="6383" y="11201"/>
                    <a:pt x="6657" y="10867"/>
                  </a:cubicBezTo>
                  <a:cubicBezTo>
                    <a:pt x="6991" y="7372"/>
                    <a:pt x="6626" y="3846"/>
                    <a:pt x="5289" y="685"/>
                  </a:cubicBezTo>
                  <a:cubicBezTo>
                    <a:pt x="4438" y="381"/>
                    <a:pt x="3496" y="137"/>
                    <a:pt x="2462" y="46"/>
                  </a:cubicBezTo>
                  <a:cubicBezTo>
                    <a:pt x="2037" y="16"/>
                    <a:pt x="1611" y="1"/>
                    <a:pt x="1197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80"/>
            <p:cNvSpPr/>
            <p:nvPr/>
          </p:nvSpPr>
          <p:spPr>
            <a:xfrm>
              <a:off x="-643875" y="6415888"/>
              <a:ext cx="205200" cy="312475"/>
            </a:xfrm>
            <a:custGeom>
              <a:avLst/>
              <a:gdLst/>
              <a:ahLst/>
              <a:cxnLst/>
              <a:rect l="l" t="t" r="r" b="b"/>
              <a:pathLst>
                <a:path w="8208" h="12499" extrusionOk="0">
                  <a:moveTo>
                    <a:pt x="1" y="1"/>
                  </a:moveTo>
                  <a:lnTo>
                    <a:pt x="1" y="1"/>
                  </a:lnTo>
                  <a:cubicBezTo>
                    <a:pt x="1338" y="3162"/>
                    <a:pt x="1733" y="6688"/>
                    <a:pt x="1399" y="10183"/>
                  </a:cubicBezTo>
                  <a:cubicBezTo>
                    <a:pt x="2007" y="9484"/>
                    <a:pt x="1855" y="8390"/>
                    <a:pt x="1855" y="8390"/>
                  </a:cubicBezTo>
                  <a:lnTo>
                    <a:pt x="1855" y="8390"/>
                  </a:lnTo>
                  <a:cubicBezTo>
                    <a:pt x="1855" y="8390"/>
                    <a:pt x="3079" y="12499"/>
                    <a:pt x="5498" y="12499"/>
                  </a:cubicBezTo>
                  <a:cubicBezTo>
                    <a:pt x="5550" y="12499"/>
                    <a:pt x="5602" y="12497"/>
                    <a:pt x="5654" y="12493"/>
                  </a:cubicBezTo>
                  <a:cubicBezTo>
                    <a:pt x="8208" y="12311"/>
                    <a:pt x="6293" y="6627"/>
                    <a:pt x="5502" y="4925"/>
                  </a:cubicBezTo>
                  <a:cubicBezTo>
                    <a:pt x="4894" y="3587"/>
                    <a:pt x="3101" y="1156"/>
                    <a:pt x="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80"/>
            <p:cNvSpPr/>
            <p:nvPr/>
          </p:nvSpPr>
          <p:spPr>
            <a:xfrm>
              <a:off x="-1116525" y="6612713"/>
              <a:ext cx="154275" cy="123875"/>
            </a:xfrm>
            <a:custGeom>
              <a:avLst/>
              <a:gdLst/>
              <a:ahLst/>
              <a:cxnLst/>
              <a:rect l="l" t="t" r="r" b="b"/>
              <a:pathLst>
                <a:path w="6171" h="4955" extrusionOk="0">
                  <a:moveTo>
                    <a:pt x="274" y="0"/>
                  </a:moveTo>
                  <a:cubicBezTo>
                    <a:pt x="1" y="4468"/>
                    <a:pt x="456" y="4955"/>
                    <a:pt x="456" y="4955"/>
                  </a:cubicBezTo>
                  <a:cubicBezTo>
                    <a:pt x="456" y="4955"/>
                    <a:pt x="1256" y="4285"/>
                    <a:pt x="2393" y="4285"/>
                  </a:cubicBezTo>
                  <a:cubicBezTo>
                    <a:pt x="2900" y="4285"/>
                    <a:pt x="3474" y="4418"/>
                    <a:pt x="4074" y="4803"/>
                  </a:cubicBezTo>
                  <a:cubicBezTo>
                    <a:pt x="4074" y="4803"/>
                    <a:pt x="5107" y="3891"/>
                    <a:pt x="6171" y="2675"/>
                  </a:cubicBezTo>
                  <a:cubicBezTo>
                    <a:pt x="3982" y="2310"/>
                    <a:pt x="1915" y="1398"/>
                    <a:pt x="27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80"/>
            <p:cNvSpPr/>
            <p:nvPr/>
          </p:nvSpPr>
          <p:spPr>
            <a:xfrm>
              <a:off x="-734300" y="6596738"/>
              <a:ext cx="1550" cy="3825"/>
            </a:xfrm>
            <a:custGeom>
              <a:avLst/>
              <a:gdLst/>
              <a:ahLst/>
              <a:cxnLst/>
              <a:rect l="l" t="t" r="r" b="b"/>
              <a:pathLst>
                <a:path w="62" h="153" extrusionOk="0">
                  <a:moveTo>
                    <a:pt x="61" y="153"/>
                  </a:moveTo>
                  <a:cubicBezTo>
                    <a:pt x="31" y="62"/>
                    <a:pt x="1" y="1"/>
                    <a:pt x="1" y="1"/>
                  </a:cubicBezTo>
                  <a:cubicBezTo>
                    <a:pt x="1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80"/>
            <p:cNvSpPr/>
            <p:nvPr/>
          </p:nvSpPr>
          <p:spPr>
            <a:xfrm>
              <a:off x="-949350" y="7032563"/>
              <a:ext cx="113250" cy="409200"/>
            </a:xfrm>
            <a:custGeom>
              <a:avLst/>
              <a:gdLst/>
              <a:ahLst/>
              <a:cxnLst/>
              <a:rect l="l" t="t" r="r" b="b"/>
              <a:pathLst>
                <a:path w="4530" h="16368" extrusionOk="0">
                  <a:moveTo>
                    <a:pt x="3347" y="0"/>
                  </a:moveTo>
                  <a:cubicBezTo>
                    <a:pt x="2651" y="0"/>
                    <a:pt x="1675" y="330"/>
                    <a:pt x="700" y="927"/>
                  </a:cubicBezTo>
                  <a:cubicBezTo>
                    <a:pt x="700" y="927"/>
                    <a:pt x="1520" y="4088"/>
                    <a:pt x="1368" y="6033"/>
                  </a:cubicBezTo>
                  <a:cubicBezTo>
                    <a:pt x="1216" y="7978"/>
                    <a:pt x="305" y="12416"/>
                    <a:pt x="305" y="12416"/>
                  </a:cubicBezTo>
                  <a:cubicBezTo>
                    <a:pt x="305" y="12416"/>
                    <a:pt x="1" y="15000"/>
                    <a:pt x="153" y="16368"/>
                  </a:cubicBezTo>
                  <a:cubicBezTo>
                    <a:pt x="2402" y="13602"/>
                    <a:pt x="4043" y="11656"/>
                    <a:pt x="4378" y="6641"/>
                  </a:cubicBezTo>
                  <a:cubicBezTo>
                    <a:pt x="4530" y="4270"/>
                    <a:pt x="3922" y="1322"/>
                    <a:pt x="3587" y="15"/>
                  </a:cubicBezTo>
                  <a:cubicBezTo>
                    <a:pt x="3512" y="5"/>
                    <a:pt x="3431" y="0"/>
                    <a:pt x="3347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80"/>
            <p:cNvSpPr/>
            <p:nvPr/>
          </p:nvSpPr>
          <p:spPr>
            <a:xfrm>
              <a:off x="-945550" y="7032913"/>
              <a:ext cx="137575" cy="426325"/>
            </a:xfrm>
            <a:custGeom>
              <a:avLst/>
              <a:gdLst/>
              <a:ahLst/>
              <a:cxnLst/>
              <a:rect l="l" t="t" r="r" b="b"/>
              <a:pathLst>
                <a:path w="5503" h="17053" extrusionOk="0">
                  <a:moveTo>
                    <a:pt x="3435" y="1"/>
                  </a:moveTo>
                  <a:lnTo>
                    <a:pt x="3435" y="1"/>
                  </a:lnTo>
                  <a:cubicBezTo>
                    <a:pt x="3770" y="1308"/>
                    <a:pt x="4378" y="4256"/>
                    <a:pt x="4226" y="6627"/>
                  </a:cubicBezTo>
                  <a:cubicBezTo>
                    <a:pt x="3891" y="11642"/>
                    <a:pt x="2250" y="13588"/>
                    <a:pt x="1" y="16354"/>
                  </a:cubicBezTo>
                  <a:cubicBezTo>
                    <a:pt x="31" y="16688"/>
                    <a:pt x="92" y="16931"/>
                    <a:pt x="183" y="17053"/>
                  </a:cubicBezTo>
                  <a:cubicBezTo>
                    <a:pt x="183" y="17053"/>
                    <a:pt x="3709" y="13983"/>
                    <a:pt x="4590" y="9332"/>
                  </a:cubicBezTo>
                  <a:cubicBezTo>
                    <a:pt x="5502" y="4651"/>
                    <a:pt x="4469" y="1338"/>
                    <a:pt x="4195" y="517"/>
                  </a:cubicBezTo>
                  <a:cubicBezTo>
                    <a:pt x="4104" y="214"/>
                    <a:pt x="3830" y="62"/>
                    <a:pt x="3435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80"/>
            <p:cNvSpPr/>
            <p:nvPr/>
          </p:nvSpPr>
          <p:spPr>
            <a:xfrm>
              <a:off x="-1040525" y="7241888"/>
              <a:ext cx="112475" cy="120100"/>
            </a:xfrm>
            <a:custGeom>
              <a:avLst/>
              <a:gdLst/>
              <a:ahLst/>
              <a:cxnLst/>
              <a:rect l="l" t="t" r="r" b="b"/>
              <a:pathLst>
                <a:path w="4499" h="4804" extrusionOk="0">
                  <a:moveTo>
                    <a:pt x="1216" y="1"/>
                  </a:moveTo>
                  <a:cubicBezTo>
                    <a:pt x="1216" y="1"/>
                    <a:pt x="608" y="1551"/>
                    <a:pt x="0" y="3435"/>
                  </a:cubicBezTo>
                  <a:cubicBezTo>
                    <a:pt x="1828" y="4433"/>
                    <a:pt x="1913" y="4706"/>
                    <a:pt x="1863" y="4778"/>
                  </a:cubicBezTo>
                  <a:lnTo>
                    <a:pt x="1863" y="4778"/>
                  </a:lnTo>
                  <a:cubicBezTo>
                    <a:pt x="2984" y="4059"/>
                    <a:pt x="4499" y="2128"/>
                    <a:pt x="4499" y="2128"/>
                  </a:cubicBezTo>
                  <a:lnTo>
                    <a:pt x="4256" y="821"/>
                  </a:lnTo>
                  <a:cubicBezTo>
                    <a:pt x="4256" y="821"/>
                    <a:pt x="2614" y="608"/>
                    <a:pt x="1216" y="1"/>
                  </a:cubicBezTo>
                  <a:close/>
                  <a:moveTo>
                    <a:pt x="1863" y="4778"/>
                  </a:moveTo>
                  <a:cubicBezTo>
                    <a:pt x="1850" y="4787"/>
                    <a:pt x="1837" y="4795"/>
                    <a:pt x="1824" y="4803"/>
                  </a:cubicBezTo>
                  <a:cubicBezTo>
                    <a:pt x="1824" y="4803"/>
                    <a:pt x="1849" y="4799"/>
                    <a:pt x="1863" y="4778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80"/>
            <p:cNvSpPr/>
            <p:nvPr/>
          </p:nvSpPr>
          <p:spPr>
            <a:xfrm>
              <a:off x="-1062400" y="7185363"/>
              <a:ext cx="290900" cy="300275"/>
            </a:xfrm>
            <a:custGeom>
              <a:avLst/>
              <a:gdLst/>
              <a:ahLst/>
              <a:cxnLst/>
              <a:rect l="l" t="t" r="r" b="b"/>
              <a:pathLst>
                <a:path w="11636" h="12011" extrusionOk="0">
                  <a:moveTo>
                    <a:pt x="9430" y="0"/>
                  </a:moveTo>
                  <a:cubicBezTo>
                    <a:pt x="8925" y="0"/>
                    <a:pt x="8171" y="929"/>
                    <a:pt x="7927" y="1228"/>
                  </a:cubicBezTo>
                  <a:cubicBezTo>
                    <a:pt x="7732" y="1091"/>
                    <a:pt x="7486" y="842"/>
                    <a:pt x="7328" y="842"/>
                  </a:cubicBezTo>
                  <a:cubicBezTo>
                    <a:pt x="7239" y="842"/>
                    <a:pt x="7178" y="919"/>
                    <a:pt x="7167" y="1137"/>
                  </a:cubicBezTo>
                  <a:cubicBezTo>
                    <a:pt x="7137" y="1775"/>
                    <a:pt x="7258" y="2140"/>
                    <a:pt x="7258" y="2140"/>
                  </a:cubicBezTo>
                  <a:cubicBezTo>
                    <a:pt x="7258" y="2140"/>
                    <a:pt x="3915" y="6274"/>
                    <a:pt x="2729" y="7034"/>
                  </a:cubicBezTo>
                  <a:cubicBezTo>
                    <a:pt x="2790" y="6973"/>
                    <a:pt x="2699" y="6699"/>
                    <a:pt x="875" y="5696"/>
                  </a:cubicBezTo>
                  <a:cubicBezTo>
                    <a:pt x="450" y="7003"/>
                    <a:pt x="85" y="8310"/>
                    <a:pt x="54" y="8979"/>
                  </a:cubicBezTo>
                  <a:cubicBezTo>
                    <a:pt x="1" y="10483"/>
                    <a:pt x="1062" y="12011"/>
                    <a:pt x="2400" y="12011"/>
                  </a:cubicBezTo>
                  <a:cubicBezTo>
                    <a:pt x="2577" y="12011"/>
                    <a:pt x="2758" y="11984"/>
                    <a:pt x="2942" y="11927"/>
                  </a:cubicBezTo>
                  <a:cubicBezTo>
                    <a:pt x="4523" y="11441"/>
                    <a:pt x="6985" y="9131"/>
                    <a:pt x="9264" y="5514"/>
                  </a:cubicBezTo>
                  <a:cubicBezTo>
                    <a:pt x="9264" y="5514"/>
                    <a:pt x="9933" y="4724"/>
                    <a:pt x="10298" y="3842"/>
                  </a:cubicBezTo>
                  <a:cubicBezTo>
                    <a:pt x="10298" y="3842"/>
                    <a:pt x="11635" y="1684"/>
                    <a:pt x="11331" y="1167"/>
                  </a:cubicBezTo>
                  <a:cubicBezTo>
                    <a:pt x="11278" y="1066"/>
                    <a:pt x="11207" y="1026"/>
                    <a:pt x="11128" y="1026"/>
                  </a:cubicBezTo>
                  <a:cubicBezTo>
                    <a:pt x="10800" y="1026"/>
                    <a:pt x="10328" y="1714"/>
                    <a:pt x="10328" y="1714"/>
                  </a:cubicBezTo>
                  <a:cubicBezTo>
                    <a:pt x="10328" y="1714"/>
                    <a:pt x="10784" y="772"/>
                    <a:pt x="10450" y="559"/>
                  </a:cubicBezTo>
                  <a:cubicBezTo>
                    <a:pt x="10418" y="537"/>
                    <a:pt x="10382" y="527"/>
                    <a:pt x="10344" y="527"/>
                  </a:cubicBezTo>
                  <a:cubicBezTo>
                    <a:pt x="10013" y="527"/>
                    <a:pt x="9477" y="1259"/>
                    <a:pt x="9477" y="1259"/>
                  </a:cubicBezTo>
                  <a:cubicBezTo>
                    <a:pt x="9477" y="1259"/>
                    <a:pt x="10024" y="286"/>
                    <a:pt x="9599" y="43"/>
                  </a:cubicBezTo>
                  <a:cubicBezTo>
                    <a:pt x="9547" y="13"/>
                    <a:pt x="9490" y="0"/>
                    <a:pt x="94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66" name="Google Shape;3966;p80"/>
          <p:cNvGrpSpPr/>
          <p:nvPr/>
        </p:nvGrpSpPr>
        <p:grpSpPr>
          <a:xfrm>
            <a:off x="9275368" y="2403151"/>
            <a:ext cx="1143933" cy="2476100"/>
            <a:chOff x="1608450" y="6283988"/>
            <a:chExt cx="857950" cy="1857075"/>
          </a:xfrm>
        </p:grpSpPr>
        <p:sp>
          <p:nvSpPr>
            <p:cNvPr id="3967" name="Google Shape;3967;p80"/>
            <p:cNvSpPr/>
            <p:nvPr/>
          </p:nvSpPr>
          <p:spPr>
            <a:xfrm>
              <a:off x="1796150" y="6841363"/>
              <a:ext cx="449875" cy="498975"/>
            </a:xfrm>
            <a:custGeom>
              <a:avLst/>
              <a:gdLst/>
              <a:ahLst/>
              <a:cxnLst/>
              <a:rect l="l" t="t" r="r" b="b"/>
              <a:pathLst>
                <a:path w="17995" h="19959" extrusionOk="0">
                  <a:moveTo>
                    <a:pt x="7679" y="1"/>
                  </a:moveTo>
                  <a:cubicBezTo>
                    <a:pt x="7562" y="1"/>
                    <a:pt x="7444" y="1"/>
                    <a:pt x="7325" y="3"/>
                  </a:cubicBezTo>
                  <a:cubicBezTo>
                    <a:pt x="7325" y="3"/>
                    <a:pt x="7324" y="3"/>
                    <a:pt x="7321" y="3"/>
                  </a:cubicBezTo>
                  <a:cubicBezTo>
                    <a:pt x="7128" y="3"/>
                    <a:pt x="1215" y="32"/>
                    <a:pt x="1186" y="3650"/>
                  </a:cubicBezTo>
                  <a:cubicBezTo>
                    <a:pt x="1155" y="7328"/>
                    <a:pt x="0" y="15596"/>
                    <a:pt x="1641" y="18818"/>
                  </a:cubicBezTo>
                  <a:cubicBezTo>
                    <a:pt x="2054" y="19642"/>
                    <a:pt x="6015" y="19958"/>
                    <a:pt x="9618" y="19958"/>
                  </a:cubicBezTo>
                  <a:cubicBezTo>
                    <a:pt x="11858" y="19958"/>
                    <a:pt x="13960" y="19836"/>
                    <a:pt x="14985" y="19638"/>
                  </a:cubicBezTo>
                  <a:cubicBezTo>
                    <a:pt x="17660" y="19122"/>
                    <a:pt x="17994" y="16720"/>
                    <a:pt x="17964" y="14228"/>
                  </a:cubicBezTo>
                  <a:cubicBezTo>
                    <a:pt x="17934" y="11705"/>
                    <a:pt x="17751" y="5778"/>
                    <a:pt x="17143" y="3042"/>
                  </a:cubicBezTo>
                  <a:cubicBezTo>
                    <a:pt x="16757" y="1318"/>
                    <a:pt x="12910" y="1"/>
                    <a:pt x="7679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8" name="Google Shape;3968;p80"/>
            <p:cNvSpPr/>
            <p:nvPr/>
          </p:nvSpPr>
          <p:spPr>
            <a:xfrm>
              <a:off x="1812850" y="6842163"/>
              <a:ext cx="449900" cy="498925"/>
            </a:xfrm>
            <a:custGeom>
              <a:avLst/>
              <a:gdLst/>
              <a:ahLst/>
              <a:cxnLst/>
              <a:rect l="l" t="t" r="r" b="b"/>
              <a:pathLst>
                <a:path w="17996" h="19957" extrusionOk="0">
                  <a:moveTo>
                    <a:pt x="7481" y="1"/>
                  </a:moveTo>
                  <a:cubicBezTo>
                    <a:pt x="7420" y="1"/>
                    <a:pt x="7358" y="1"/>
                    <a:pt x="7296" y="1"/>
                  </a:cubicBezTo>
                  <a:cubicBezTo>
                    <a:pt x="7296" y="1"/>
                    <a:pt x="7294" y="1"/>
                    <a:pt x="7291" y="1"/>
                  </a:cubicBezTo>
                  <a:cubicBezTo>
                    <a:pt x="7100" y="1"/>
                    <a:pt x="1216" y="31"/>
                    <a:pt x="1186" y="3649"/>
                  </a:cubicBezTo>
                  <a:cubicBezTo>
                    <a:pt x="1156" y="7326"/>
                    <a:pt x="1" y="15594"/>
                    <a:pt x="1612" y="18816"/>
                  </a:cubicBezTo>
                  <a:cubicBezTo>
                    <a:pt x="2043" y="19641"/>
                    <a:pt x="6011" y="19957"/>
                    <a:pt x="9617" y="19957"/>
                  </a:cubicBezTo>
                  <a:cubicBezTo>
                    <a:pt x="11859" y="19957"/>
                    <a:pt x="13961" y="19835"/>
                    <a:pt x="14986" y="19637"/>
                  </a:cubicBezTo>
                  <a:cubicBezTo>
                    <a:pt x="17661" y="19120"/>
                    <a:pt x="17995" y="16719"/>
                    <a:pt x="17965" y="14226"/>
                  </a:cubicBezTo>
                  <a:cubicBezTo>
                    <a:pt x="17934" y="11703"/>
                    <a:pt x="17721" y="5776"/>
                    <a:pt x="17144" y="3041"/>
                  </a:cubicBezTo>
                  <a:cubicBezTo>
                    <a:pt x="16753" y="1298"/>
                    <a:pt x="12828" y="1"/>
                    <a:pt x="7481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9" name="Google Shape;3969;p80"/>
            <p:cNvSpPr/>
            <p:nvPr/>
          </p:nvSpPr>
          <p:spPr>
            <a:xfrm>
              <a:off x="1866800" y="7749488"/>
              <a:ext cx="156575" cy="67100"/>
            </a:xfrm>
            <a:custGeom>
              <a:avLst/>
              <a:gdLst/>
              <a:ahLst/>
              <a:cxnLst/>
              <a:rect l="l" t="t" r="r" b="b"/>
              <a:pathLst>
                <a:path w="6263" h="2684" extrusionOk="0">
                  <a:moveTo>
                    <a:pt x="6262" y="0"/>
                  </a:moveTo>
                  <a:lnTo>
                    <a:pt x="6262" y="0"/>
                  </a:lnTo>
                  <a:cubicBezTo>
                    <a:pt x="4226" y="1034"/>
                    <a:pt x="2189" y="1946"/>
                    <a:pt x="1" y="2189"/>
                  </a:cubicBezTo>
                  <a:cubicBezTo>
                    <a:pt x="1" y="2250"/>
                    <a:pt x="1" y="2280"/>
                    <a:pt x="1" y="2341"/>
                  </a:cubicBezTo>
                  <a:cubicBezTo>
                    <a:pt x="1382" y="2547"/>
                    <a:pt x="2791" y="2683"/>
                    <a:pt x="4199" y="2683"/>
                  </a:cubicBezTo>
                  <a:cubicBezTo>
                    <a:pt x="4868" y="2683"/>
                    <a:pt x="5536" y="2653"/>
                    <a:pt x="6202" y="2584"/>
                  </a:cubicBezTo>
                  <a:lnTo>
                    <a:pt x="6262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0" name="Google Shape;3970;p80"/>
            <p:cNvSpPr/>
            <p:nvPr/>
          </p:nvSpPr>
          <p:spPr>
            <a:xfrm>
              <a:off x="1866800" y="7806488"/>
              <a:ext cx="155800" cy="260825"/>
            </a:xfrm>
            <a:custGeom>
              <a:avLst/>
              <a:gdLst/>
              <a:ahLst/>
              <a:cxnLst/>
              <a:rect l="l" t="t" r="r" b="b"/>
              <a:pathLst>
                <a:path w="6232" h="10433" extrusionOk="0">
                  <a:moveTo>
                    <a:pt x="1" y="0"/>
                  </a:moveTo>
                  <a:lnTo>
                    <a:pt x="1" y="0"/>
                  </a:lnTo>
                  <a:cubicBezTo>
                    <a:pt x="183" y="4286"/>
                    <a:pt x="518" y="9666"/>
                    <a:pt x="670" y="10091"/>
                  </a:cubicBezTo>
                  <a:cubicBezTo>
                    <a:pt x="670" y="10091"/>
                    <a:pt x="1793" y="10433"/>
                    <a:pt x="3165" y="10433"/>
                  </a:cubicBezTo>
                  <a:cubicBezTo>
                    <a:pt x="4072" y="10433"/>
                    <a:pt x="5087" y="10284"/>
                    <a:pt x="5958" y="9787"/>
                  </a:cubicBezTo>
                  <a:lnTo>
                    <a:pt x="6232" y="304"/>
                  </a:lnTo>
                  <a:lnTo>
                    <a:pt x="6232" y="304"/>
                  </a:lnTo>
                  <a:cubicBezTo>
                    <a:pt x="5660" y="364"/>
                    <a:pt x="5078" y="390"/>
                    <a:pt x="4492" y="390"/>
                  </a:cubicBezTo>
                  <a:cubicBezTo>
                    <a:pt x="2992" y="390"/>
                    <a:pt x="1465" y="219"/>
                    <a:pt x="1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1" name="Google Shape;3971;p80"/>
            <p:cNvSpPr/>
            <p:nvPr/>
          </p:nvSpPr>
          <p:spPr>
            <a:xfrm>
              <a:off x="1869850" y="7839163"/>
              <a:ext cx="152000" cy="16000"/>
            </a:xfrm>
            <a:custGeom>
              <a:avLst/>
              <a:gdLst/>
              <a:ahLst/>
              <a:cxnLst/>
              <a:rect l="l" t="t" r="r" b="b"/>
              <a:pathLst>
                <a:path w="6080" h="640" extrusionOk="0">
                  <a:moveTo>
                    <a:pt x="61" y="0"/>
                  </a:moveTo>
                  <a:cubicBezTo>
                    <a:pt x="31" y="0"/>
                    <a:pt x="0" y="61"/>
                    <a:pt x="31" y="61"/>
                  </a:cubicBezTo>
                  <a:cubicBezTo>
                    <a:pt x="968" y="458"/>
                    <a:pt x="2047" y="639"/>
                    <a:pt x="3128" y="639"/>
                  </a:cubicBezTo>
                  <a:cubicBezTo>
                    <a:pt x="4115" y="639"/>
                    <a:pt x="5104" y="488"/>
                    <a:pt x="5988" y="213"/>
                  </a:cubicBezTo>
                  <a:cubicBezTo>
                    <a:pt x="6080" y="182"/>
                    <a:pt x="6049" y="61"/>
                    <a:pt x="5958" y="61"/>
                  </a:cubicBezTo>
                  <a:cubicBezTo>
                    <a:pt x="4955" y="285"/>
                    <a:pt x="3997" y="407"/>
                    <a:pt x="3042" y="407"/>
                  </a:cubicBezTo>
                  <a:cubicBezTo>
                    <a:pt x="2059" y="407"/>
                    <a:pt x="1080" y="278"/>
                    <a:pt x="6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2" name="Google Shape;3972;p80"/>
            <p:cNvSpPr/>
            <p:nvPr/>
          </p:nvSpPr>
          <p:spPr>
            <a:xfrm>
              <a:off x="1874400" y="7808938"/>
              <a:ext cx="6100" cy="32700"/>
            </a:xfrm>
            <a:custGeom>
              <a:avLst/>
              <a:gdLst/>
              <a:ahLst/>
              <a:cxnLst/>
              <a:rect l="l" t="t" r="r" b="b"/>
              <a:pathLst>
                <a:path w="244" h="1308" extrusionOk="0">
                  <a:moveTo>
                    <a:pt x="122" y="1"/>
                  </a:moveTo>
                  <a:cubicBezTo>
                    <a:pt x="107" y="1"/>
                    <a:pt x="92" y="8"/>
                    <a:pt x="92" y="24"/>
                  </a:cubicBezTo>
                  <a:cubicBezTo>
                    <a:pt x="31" y="145"/>
                    <a:pt x="31" y="328"/>
                    <a:pt x="31" y="480"/>
                  </a:cubicBezTo>
                  <a:cubicBezTo>
                    <a:pt x="31" y="723"/>
                    <a:pt x="1" y="1027"/>
                    <a:pt x="62" y="1240"/>
                  </a:cubicBezTo>
                  <a:cubicBezTo>
                    <a:pt x="62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4" y="1240"/>
                  </a:cubicBezTo>
                  <a:cubicBezTo>
                    <a:pt x="244" y="996"/>
                    <a:pt x="214" y="723"/>
                    <a:pt x="183" y="480"/>
                  </a:cubicBezTo>
                  <a:cubicBezTo>
                    <a:pt x="183" y="328"/>
                    <a:pt x="214" y="145"/>
                    <a:pt x="153" y="24"/>
                  </a:cubicBezTo>
                  <a:cubicBezTo>
                    <a:pt x="153" y="8"/>
                    <a:pt x="138" y="1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3" name="Google Shape;3973;p80"/>
            <p:cNvSpPr/>
            <p:nvPr/>
          </p:nvSpPr>
          <p:spPr>
            <a:xfrm>
              <a:off x="1897975" y="7812563"/>
              <a:ext cx="4575" cy="35350"/>
            </a:xfrm>
            <a:custGeom>
              <a:avLst/>
              <a:gdLst/>
              <a:ahLst/>
              <a:cxnLst/>
              <a:rect l="l" t="t" r="r" b="b"/>
              <a:pathLst>
                <a:path w="183" h="1414" extrusionOk="0">
                  <a:moveTo>
                    <a:pt x="91" y="0"/>
                  </a:moveTo>
                  <a:cubicBezTo>
                    <a:pt x="46" y="0"/>
                    <a:pt x="0" y="31"/>
                    <a:pt x="0" y="91"/>
                  </a:cubicBezTo>
                  <a:cubicBezTo>
                    <a:pt x="0" y="517"/>
                    <a:pt x="30" y="943"/>
                    <a:pt x="30" y="1368"/>
                  </a:cubicBezTo>
                  <a:cubicBezTo>
                    <a:pt x="30" y="1398"/>
                    <a:pt x="61" y="1414"/>
                    <a:pt x="91" y="1414"/>
                  </a:cubicBezTo>
                  <a:cubicBezTo>
                    <a:pt x="122" y="1414"/>
                    <a:pt x="152" y="1398"/>
                    <a:pt x="152" y="1368"/>
                  </a:cubicBezTo>
                  <a:cubicBezTo>
                    <a:pt x="182" y="943"/>
                    <a:pt x="152" y="517"/>
                    <a:pt x="182" y="91"/>
                  </a:cubicBezTo>
                  <a:cubicBezTo>
                    <a:pt x="182" y="31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4" name="Google Shape;3974;p80"/>
            <p:cNvSpPr/>
            <p:nvPr/>
          </p:nvSpPr>
          <p:spPr>
            <a:xfrm>
              <a:off x="1921525" y="7814638"/>
              <a:ext cx="6100" cy="36125"/>
            </a:xfrm>
            <a:custGeom>
              <a:avLst/>
              <a:gdLst/>
              <a:ahLst/>
              <a:cxnLst/>
              <a:rect l="l" t="t" r="r" b="b"/>
              <a:pathLst>
                <a:path w="244" h="1445" extrusionOk="0">
                  <a:moveTo>
                    <a:pt x="126" y="1"/>
                  </a:moveTo>
                  <a:cubicBezTo>
                    <a:pt x="92" y="1"/>
                    <a:pt x="61" y="24"/>
                    <a:pt x="61" y="69"/>
                  </a:cubicBezTo>
                  <a:cubicBezTo>
                    <a:pt x="0" y="495"/>
                    <a:pt x="31" y="951"/>
                    <a:pt x="61" y="1376"/>
                  </a:cubicBezTo>
                  <a:cubicBezTo>
                    <a:pt x="61" y="1422"/>
                    <a:pt x="92" y="1445"/>
                    <a:pt x="122" y="1445"/>
                  </a:cubicBezTo>
                  <a:cubicBezTo>
                    <a:pt x="152" y="1445"/>
                    <a:pt x="183" y="1422"/>
                    <a:pt x="183" y="1376"/>
                  </a:cubicBezTo>
                  <a:cubicBezTo>
                    <a:pt x="213" y="981"/>
                    <a:pt x="244" y="495"/>
                    <a:pt x="213" y="69"/>
                  </a:cubicBezTo>
                  <a:cubicBezTo>
                    <a:pt x="198" y="24"/>
                    <a:pt x="160" y="1"/>
                    <a:pt x="12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5" name="Google Shape;3975;p80"/>
            <p:cNvSpPr/>
            <p:nvPr/>
          </p:nvSpPr>
          <p:spPr>
            <a:xfrm>
              <a:off x="1946600" y="7815788"/>
              <a:ext cx="7625" cy="36650"/>
            </a:xfrm>
            <a:custGeom>
              <a:avLst/>
              <a:gdLst/>
              <a:ahLst/>
              <a:cxnLst/>
              <a:rect l="l" t="t" r="r" b="b"/>
              <a:pathLst>
                <a:path w="305" h="1466" extrusionOk="0">
                  <a:moveTo>
                    <a:pt x="168" y="0"/>
                  </a:moveTo>
                  <a:cubicBezTo>
                    <a:pt x="114" y="0"/>
                    <a:pt x="61" y="38"/>
                    <a:pt x="61" y="114"/>
                  </a:cubicBezTo>
                  <a:cubicBezTo>
                    <a:pt x="92" y="540"/>
                    <a:pt x="0" y="996"/>
                    <a:pt x="61" y="1452"/>
                  </a:cubicBezTo>
                  <a:cubicBezTo>
                    <a:pt x="71" y="1462"/>
                    <a:pt x="85" y="1465"/>
                    <a:pt x="98" y="1465"/>
                  </a:cubicBezTo>
                  <a:cubicBezTo>
                    <a:pt x="125" y="1465"/>
                    <a:pt x="152" y="1452"/>
                    <a:pt x="152" y="1452"/>
                  </a:cubicBezTo>
                  <a:cubicBezTo>
                    <a:pt x="304" y="1057"/>
                    <a:pt x="304" y="510"/>
                    <a:pt x="274" y="114"/>
                  </a:cubicBezTo>
                  <a:cubicBezTo>
                    <a:pt x="274" y="38"/>
                    <a:pt x="221" y="0"/>
                    <a:pt x="16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6" name="Google Shape;3976;p80"/>
            <p:cNvSpPr/>
            <p:nvPr/>
          </p:nvSpPr>
          <p:spPr>
            <a:xfrm>
              <a:off x="1974725" y="7817113"/>
              <a:ext cx="6100" cy="33525"/>
            </a:xfrm>
            <a:custGeom>
              <a:avLst/>
              <a:gdLst/>
              <a:ahLst/>
              <a:cxnLst/>
              <a:rect l="l" t="t" r="r" b="b"/>
              <a:pathLst>
                <a:path w="244" h="1341" extrusionOk="0">
                  <a:moveTo>
                    <a:pt x="91" y="1"/>
                  </a:moveTo>
                  <a:cubicBezTo>
                    <a:pt x="46" y="1"/>
                    <a:pt x="0" y="31"/>
                    <a:pt x="0" y="92"/>
                  </a:cubicBezTo>
                  <a:cubicBezTo>
                    <a:pt x="0" y="487"/>
                    <a:pt x="30" y="882"/>
                    <a:pt x="91" y="1277"/>
                  </a:cubicBezTo>
                  <a:cubicBezTo>
                    <a:pt x="91" y="1315"/>
                    <a:pt x="126" y="1341"/>
                    <a:pt x="160" y="1341"/>
                  </a:cubicBezTo>
                  <a:cubicBezTo>
                    <a:pt x="181" y="1341"/>
                    <a:pt x="201" y="1331"/>
                    <a:pt x="213" y="1308"/>
                  </a:cubicBezTo>
                  <a:cubicBezTo>
                    <a:pt x="243" y="913"/>
                    <a:pt x="182" y="487"/>
                    <a:pt x="182" y="92"/>
                  </a:cubicBezTo>
                  <a:cubicBezTo>
                    <a:pt x="182" y="31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7" name="Google Shape;3977;p80"/>
            <p:cNvSpPr/>
            <p:nvPr/>
          </p:nvSpPr>
          <p:spPr>
            <a:xfrm>
              <a:off x="1995225" y="7816013"/>
              <a:ext cx="9150" cy="30375"/>
            </a:xfrm>
            <a:custGeom>
              <a:avLst/>
              <a:gdLst/>
              <a:ahLst/>
              <a:cxnLst/>
              <a:rect l="l" t="t" r="r" b="b"/>
              <a:pathLst>
                <a:path w="366" h="1215" extrusionOk="0">
                  <a:moveTo>
                    <a:pt x="243" y="1"/>
                  </a:moveTo>
                  <a:cubicBezTo>
                    <a:pt x="217" y="1"/>
                    <a:pt x="193" y="14"/>
                    <a:pt x="183" y="45"/>
                  </a:cubicBezTo>
                  <a:cubicBezTo>
                    <a:pt x="1" y="409"/>
                    <a:pt x="214" y="805"/>
                    <a:pt x="183" y="1169"/>
                  </a:cubicBezTo>
                  <a:cubicBezTo>
                    <a:pt x="183" y="1200"/>
                    <a:pt x="206" y="1215"/>
                    <a:pt x="229" y="1215"/>
                  </a:cubicBezTo>
                  <a:cubicBezTo>
                    <a:pt x="252" y="1215"/>
                    <a:pt x="274" y="1200"/>
                    <a:pt x="274" y="1169"/>
                  </a:cubicBezTo>
                  <a:cubicBezTo>
                    <a:pt x="365" y="835"/>
                    <a:pt x="244" y="470"/>
                    <a:pt x="335" y="136"/>
                  </a:cubicBezTo>
                  <a:cubicBezTo>
                    <a:pt x="355" y="55"/>
                    <a:pt x="295" y="1"/>
                    <a:pt x="24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8" name="Google Shape;3978;p80"/>
            <p:cNvSpPr/>
            <p:nvPr/>
          </p:nvSpPr>
          <p:spPr>
            <a:xfrm>
              <a:off x="1864525" y="7804188"/>
              <a:ext cx="160350" cy="15225"/>
            </a:xfrm>
            <a:custGeom>
              <a:avLst/>
              <a:gdLst/>
              <a:ahLst/>
              <a:cxnLst/>
              <a:rect l="l" t="t" r="r" b="b"/>
              <a:pathLst>
                <a:path w="6414" h="609" extrusionOk="0">
                  <a:moveTo>
                    <a:pt x="122" y="1"/>
                  </a:moveTo>
                  <a:cubicBezTo>
                    <a:pt x="31" y="1"/>
                    <a:pt x="1" y="92"/>
                    <a:pt x="92" y="123"/>
                  </a:cubicBezTo>
                  <a:cubicBezTo>
                    <a:pt x="1244" y="495"/>
                    <a:pt x="2469" y="609"/>
                    <a:pt x="3694" y="609"/>
                  </a:cubicBezTo>
                  <a:cubicBezTo>
                    <a:pt x="4569" y="609"/>
                    <a:pt x="5444" y="551"/>
                    <a:pt x="6293" y="487"/>
                  </a:cubicBezTo>
                  <a:cubicBezTo>
                    <a:pt x="6406" y="487"/>
                    <a:pt x="6414" y="302"/>
                    <a:pt x="6315" y="302"/>
                  </a:cubicBezTo>
                  <a:cubicBezTo>
                    <a:pt x="6308" y="302"/>
                    <a:pt x="6301" y="303"/>
                    <a:pt x="6293" y="305"/>
                  </a:cubicBezTo>
                  <a:cubicBezTo>
                    <a:pt x="5609" y="344"/>
                    <a:pt x="4933" y="368"/>
                    <a:pt x="4260" y="368"/>
                  </a:cubicBezTo>
                  <a:cubicBezTo>
                    <a:pt x="2869" y="368"/>
                    <a:pt x="1495" y="267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9" name="Google Shape;3979;p80"/>
            <p:cNvSpPr/>
            <p:nvPr/>
          </p:nvSpPr>
          <p:spPr>
            <a:xfrm>
              <a:off x="1860725" y="7668938"/>
              <a:ext cx="164925" cy="135275"/>
            </a:xfrm>
            <a:custGeom>
              <a:avLst/>
              <a:gdLst/>
              <a:ahLst/>
              <a:cxnLst/>
              <a:rect l="l" t="t" r="r" b="b"/>
              <a:pathLst>
                <a:path w="6597" h="5411" extrusionOk="0">
                  <a:moveTo>
                    <a:pt x="6597" y="1"/>
                  </a:moveTo>
                  <a:lnTo>
                    <a:pt x="1" y="122"/>
                  </a:lnTo>
                  <a:cubicBezTo>
                    <a:pt x="1" y="122"/>
                    <a:pt x="92" y="2493"/>
                    <a:pt x="244" y="5411"/>
                  </a:cubicBezTo>
                  <a:cubicBezTo>
                    <a:pt x="2432" y="5168"/>
                    <a:pt x="4469" y="4256"/>
                    <a:pt x="6505" y="3222"/>
                  </a:cubicBezTo>
                  <a:lnTo>
                    <a:pt x="6597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0" name="Google Shape;3980;p80"/>
            <p:cNvSpPr/>
            <p:nvPr/>
          </p:nvSpPr>
          <p:spPr>
            <a:xfrm>
              <a:off x="1787775" y="8100138"/>
              <a:ext cx="229275" cy="40925"/>
            </a:xfrm>
            <a:custGeom>
              <a:avLst/>
              <a:gdLst/>
              <a:ahLst/>
              <a:cxnLst/>
              <a:rect l="l" t="t" r="r" b="b"/>
              <a:pathLst>
                <a:path w="9171" h="1637" extrusionOk="0">
                  <a:moveTo>
                    <a:pt x="6828" y="0"/>
                  </a:moveTo>
                  <a:cubicBezTo>
                    <a:pt x="4145" y="0"/>
                    <a:pt x="92" y="230"/>
                    <a:pt x="92" y="230"/>
                  </a:cubicBezTo>
                  <a:cubicBezTo>
                    <a:pt x="92" y="230"/>
                    <a:pt x="1" y="990"/>
                    <a:pt x="1186" y="1263"/>
                  </a:cubicBezTo>
                  <a:cubicBezTo>
                    <a:pt x="2007" y="1458"/>
                    <a:pt x="3350" y="1637"/>
                    <a:pt x="4713" y="1637"/>
                  </a:cubicBezTo>
                  <a:cubicBezTo>
                    <a:pt x="5268" y="1637"/>
                    <a:pt x="5826" y="1607"/>
                    <a:pt x="6353" y="1537"/>
                  </a:cubicBezTo>
                  <a:cubicBezTo>
                    <a:pt x="8208" y="1263"/>
                    <a:pt x="9028" y="1081"/>
                    <a:pt x="9028" y="1081"/>
                  </a:cubicBezTo>
                  <a:cubicBezTo>
                    <a:pt x="9028" y="1081"/>
                    <a:pt x="9119" y="747"/>
                    <a:pt x="9150" y="230"/>
                  </a:cubicBezTo>
                  <a:cubicBezTo>
                    <a:pt x="9170" y="58"/>
                    <a:pt x="8170" y="0"/>
                    <a:pt x="6828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1" name="Google Shape;3981;p80"/>
            <p:cNvSpPr/>
            <p:nvPr/>
          </p:nvSpPr>
          <p:spPr>
            <a:xfrm>
              <a:off x="1787025" y="8070913"/>
              <a:ext cx="85900" cy="60050"/>
            </a:xfrm>
            <a:custGeom>
              <a:avLst/>
              <a:gdLst/>
              <a:ahLst/>
              <a:cxnLst/>
              <a:rect l="l" t="t" r="r" b="b"/>
              <a:pathLst>
                <a:path w="3436" h="2402" extrusionOk="0">
                  <a:moveTo>
                    <a:pt x="2158" y="1"/>
                  </a:moveTo>
                  <a:cubicBezTo>
                    <a:pt x="1247" y="335"/>
                    <a:pt x="243" y="821"/>
                    <a:pt x="122" y="1399"/>
                  </a:cubicBezTo>
                  <a:cubicBezTo>
                    <a:pt x="0" y="1946"/>
                    <a:pt x="1520" y="2311"/>
                    <a:pt x="3435" y="2402"/>
                  </a:cubicBezTo>
                  <a:cubicBezTo>
                    <a:pt x="3192" y="1521"/>
                    <a:pt x="2797" y="730"/>
                    <a:pt x="2158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2" name="Google Shape;3982;p80"/>
            <p:cNvSpPr/>
            <p:nvPr/>
          </p:nvSpPr>
          <p:spPr>
            <a:xfrm>
              <a:off x="1841725" y="8051163"/>
              <a:ext cx="180125" cy="80450"/>
            </a:xfrm>
            <a:custGeom>
              <a:avLst/>
              <a:gdLst/>
              <a:ahLst/>
              <a:cxnLst/>
              <a:rect l="l" t="t" r="r" b="b"/>
              <a:pathLst>
                <a:path w="7205" h="3218" extrusionOk="0">
                  <a:moveTo>
                    <a:pt x="6931" y="0"/>
                  </a:moveTo>
                  <a:cubicBezTo>
                    <a:pt x="6931" y="0"/>
                    <a:pt x="5668" y="591"/>
                    <a:pt x="3828" y="591"/>
                  </a:cubicBezTo>
                  <a:cubicBezTo>
                    <a:pt x="3164" y="591"/>
                    <a:pt x="2424" y="514"/>
                    <a:pt x="1642" y="304"/>
                  </a:cubicBezTo>
                  <a:cubicBezTo>
                    <a:pt x="1642" y="304"/>
                    <a:pt x="852" y="487"/>
                    <a:pt x="1" y="791"/>
                  </a:cubicBezTo>
                  <a:cubicBezTo>
                    <a:pt x="609" y="1520"/>
                    <a:pt x="1004" y="2311"/>
                    <a:pt x="1247" y="3192"/>
                  </a:cubicBezTo>
                  <a:cubicBezTo>
                    <a:pt x="1604" y="3209"/>
                    <a:pt x="1973" y="3217"/>
                    <a:pt x="2348" y="3217"/>
                  </a:cubicBezTo>
                  <a:cubicBezTo>
                    <a:pt x="4019" y="3217"/>
                    <a:pt x="5789" y="3048"/>
                    <a:pt x="6931" y="2675"/>
                  </a:cubicBezTo>
                  <a:cubicBezTo>
                    <a:pt x="6931" y="2675"/>
                    <a:pt x="7205" y="1125"/>
                    <a:pt x="6931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3" name="Google Shape;3983;p80"/>
            <p:cNvSpPr/>
            <p:nvPr/>
          </p:nvSpPr>
          <p:spPr>
            <a:xfrm>
              <a:off x="1833925" y="8020763"/>
              <a:ext cx="46525" cy="50000"/>
            </a:xfrm>
            <a:custGeom>
              <a:avLst/>
              <a:gdLst/>
              <a:ahLst/>
              <a:cxnLst/>
              <a:rect l="l" t="t" r="r" b="b"/>
              <a:pathLst>
                <a:path w="1861" h="2000" extrusionOk="0">
                  <a:moveTo>
                    <a:pt x="1155" y="184"/>
                  </a:moveTo>
                  <a:cubicBezTo>
                    <a:pt x="1181" y="184"/>
                    <a:pt x="1214" y="193"/>
                    <a:pt x="1255" y="213"/>
                  </a:cubicBezTo>
                  <a:cubicBezTo>
                    <a:pt x="1498" y="335"/>
                    <a:pt x="1468" y="882"/>
                    <a:pt x="1498" y="1095"/>
                  </a:cubicBezTo>
                  <a:cubicBezTo>
                    <a:pt x="1498" y="1229"/>
                    <a:pt x="1498" y="1357"/>
                    <a:pt x="1495" y="1484"/>
                  </a:cubicBezTo>
                  <a:lnTo>
                    <a:pt x="1495" y="1484"/>
                  </a:lnTo>
                  <a:cubicBezTo>
                    <a:pt x="1420" y="1362"/>
                    <a:pt x="1348" y="1237"/>
                    <a:pt x="1285" y="1095"/>
                  </a:cubicBezTo>
                  <a:cubicBezTo>
                    <a:pt x="1230" y="1012"/>
                    <a:pt x="902" y="184"/>
                    <a:pt x="1155" y="184"/>
                  </a:cubicBezTo>
                  <a:close/>
                  <a:moveTo>
                    <a:pt x="609" y="961"/>
                  </a:moveTo>
                  <a:cubicBezTo>
                    <a:pt x="630" y="961"/>
                    <a:pt x="653" y="965"/>
                    <a:pt x="678" y="973"/>
                  </a:cubicBezTo>
                  <a:cubicBezTo>
                    <a:pt x="799" y="1004"/>
                    <a:pt x="921" y="1156"/>
                    <a:pt x="1012" y="1247"/>
                  </a:cubicBezTo>
                  <a:cubicBezTo>
                    <a:pt x="1097" y="1320"/>
                    <a:pt x="1172" y="1407"/>
                    <a:pt x="1241" y="1501"/>
                  </a:cubicBezTo>
                  <a:lnTo>
                    <a:pt x="1241" y="1501"/>
                  </a:lnTo>
                  <a:cubicBezTo>
                    <a:pt x="1297" y="1602"/>
                    <a:pt x="1351" y="1694"/>
                    <a:pt x="1395" y="1770"/>
                  </a:cubicBezTo>
                  <a:lnTo>
                    <a:pt x="1395" y="1770"/>
                  </a:lnTo>
                  <a:cubicBezTo>
                    <a:pt x="1055" y="1680"/>
                    <a:pt x="699" y="1545"/>
                    <a:pt x="526" y="1247"/>
                  </a:cubicBezTo>
                  <a:cubicBezTo>
                    <a:pt x="420" y="1115"/>
                    <a:pt x="474" y="961"/>
                    <a:pt x="609" y="961"/>
                  </a:cubicBezTo>
                  <a:close/>
                  <a:moveTo>
                    <a:pt x="1185" y="0"/>
                  </a:moveTo>
                  <a:cubicBezTo>
                    <a:pt x="1178" y="0"/>
                    <a:pt x="1171" y="0"/>
                    <a:pt x="1164" y="1"/>
                  </a:cubicBezTo>
                  <a:cubicBezTo>
                    <a:pt x="716" y="16"/>
                    <a:pt x="770" y="447"/>
                    <a:pt x="952" y="903"/>
                  </a:cubicBezTo>
                  <a:lnTo>
                    <a:pt x="952" y="903"/>
                  </a:lnTo>
                  <a:cubicBezTo>
                    <a:pt x="912" y="873"/>
                    <a:pt x="871" y="846"/>
                    <a:pt x="830" y="821"/>
                  </a:cubicBezTo>
                  <a:cubicBezTo>
                    <a:pt x="748" y="780"/>
                    <a:pt x="642" y="752"/>
                    <a:pt x="544" y="752"/>
                  </a:cubicBezTo>
                  <a:cubicBezTo>
                    <a:pt x="423" y="752"/>
                    <a:pt x="316" y="795"/>
                    <a:pt x="282" y="913"/>
                  </a:cubicBezTo>
                  <a:cubicBezTo>
                    <a:pt x="1" y="1561"/>
                    <a:pt x="973" y="1869"/>
                    <a:pt x="1480" y="1935"/>
                  </a:cubicBezTo>
                  <a:lnTo>
                    <a:pt x="1480" y="1935"/>
                  </a:lnTo>
                  <a:cubicBezTo>
                    <a:pt x="1502" y="1978"/>
                    <a:pt x="1553" y="1999"/>
                    <a:pt x="1605" y="1999"/>
                  </a:cubicBezTo>
                  <a:cubicBezTo>
                    <a:pt x="1673" y="1999"/>
                    <a:pt x="1741" y="1961"/>
                    <a:pt x="1741" y="1885"/>
                  </a:cubicBezTo>
                  <a:cubicBezTo>
                    <a:pt x="1741" y="1464"/>
                    <a:pt x="1861" y="0"/>
                    <a:pt x="1185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4" name="Google Shape;3984;p80"/>
            <p:cNvSpPr/>
            <p:nvPr/>
          </p:nvSpPr>
          <p:spPr>
            <a:xfrm>
              <a:off x="2103125" y="7749488"/>
              <a:ext cx="157325" cy="67100"/>
            </a:xfrm>
            <a:custGeom>
              <a:avLst/>
              <a:gdLst/>
              <a:ahLst/>
              <a:cxnLst/>
              <a:rect l="l" t="t" r="r" b="b"/>
              <a:pathLst>
                <a:path w="6293" h="2684" extrusionOk="0">
                  <a:moveTo>
                    <a:pt x="1" y="0"/>
                  </a:moveTo>
                  <a:lnTo>
                    <a:pt x="92" y="2584"/>
                  </a:lnTo>
                  <a:cubicBezTo>
                    <a:pt x="748" y="2653"/>
                    <a:pt x="1409" y="2683"/>
                    <a:pt x="2075" y="2683"/>
                  </a:cubicBezTo>
                  <a:cubicBezTo>
                    <a:pt x="3476" y="2683"/>
                    <a:pt x="4891" y="2547"/>
                    <a:pt x="6293" y="2341"/>
                  </a:cubicBezTo>
                  <a:cubicBezTo>
                    <a:pt x="6293" y="2280"/>
                    <a:pt x="6293" y="2250"/>
                    <a:pt x="6293" y="2189"/>
                  </a:cubicBezTo>
                  <a:cubicBezTo>
                    <a:pt x="4104" y="1946"/>
                    <a:pt x="2037" y="1034"/>
                    <a:pt x="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5" name="Google Shape;3985;p80"/>
            <p:cNvSpPr/>
            <p:nvPr/>
          </p:nvSpPr>
          <p:spPr>
            <a:xfrm>
              <a:off x="2104650" y="7806488"/>
              <a:ext cx="155800" cy="260825"/>
            </a:xfrm>
            <a:custGeom>
              <a:avLst/>
              <a:gdLst/>
              <a:ahLst/>
              <a:cxnLst/>
              <a:rect l="l" t="t" r="r" b="b"/>
              <a:pathLst>
                <a:path w="6232" h="10433" extrusionOk="0">
                  <a:moveTo>
                    <a:pt x="6232" y="0"/>
                  </a:moveTo>
                  <a:cubicBezTo>
                    <a:pt x="4768" y="219"/>
                    <a:pt x="3241" y="390"/>
                    <a:pt x="1741" y="390"/>
                  </a:cubicBezTo>
                  <a:cubicBezTo>
                    <a:pt x="1155" y="390"/>
                    <a:pt x="573" y="364"/>
                    <a:pt x="1" y="304"/>
                  </a:cubicBezTo>
                  <a:lnTo>
                    <a:pt x="1" y="304"/>
                  </a:lnTo>
                  <a:lnTo>
                    <a:pt x="274" y="9787"/>
                  </a:lnTo>
                  <a:cubicBezTo>
                    <a:pt x="1145" y="10284"/>
                    <a:pt x="2156" y="10433"/>
                    <a:pt x="3058" y="10433"/>
                  </a:cubicBezTo>
                  <a:cubicBezTo>
                    <a:pt x="4420" y="10433"/>
                    <a:pt x="5533" y="10091"/>
                    <a:pt x="5533" y="10091"/>
                  </a:cubicBezTo>
                  <a:cubicBezTo>
                    <a:pt x="5715" y="9666"/>
                    <a:pt x="6019" y="4286"/>
                    <a:pt x="6232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6" name="Google Shape;3986;p80"/>
            <p:cNvSpPr/>
            <p:nvPr/>
          </p:nvSpPr>
          <p:spPr>
            <a:xfrm>
              <a:off x="2104650" y="7839163"/>
              <a:ext cx="152775" cy="16000"/>
            </a:xfrm>
            <a:custGeom>
              <a:avLst/>
              <a:gdLst/>
              <a:ahLst/>
              <a:cxnLst/>
              <a:rect l="l" t="t" r="r" b="b"/>
              <a:pathLst>
                <a:path w="6111" h="640" extrusionOk="0">
                  <a:moveTo>
                    <a:pt x="6019" y="0"/>
                  </a:moveTo>
                  <a:cubicBezTo>
                    <a:pt x="5001" y="278"/>
                    <a:pt x="4022" y="407"/>
                    <a:pt x="3038" y="407"/>
                  </a:cubicBezTo>
                  <a:cubicBezTo>
                    <a:pt x="2084" y="407"/>
                    <a:pt x="1125" y="285"/>
                    <a:pt x="122" y="61"/>
                  </a:cubicBezTo>
                  <a:cubicBezTo>
                    <a:pt x="31" y="61"/>
                    <a:pt x="1" y="182"/>
                    <a:pt x="92" y="213"/>
                  </a:cubicBezTo>
                  <a:cubicBezTo>
                    <a:pt x="977" y="488"/>
                    <a:pt x="1965" y="639"/>
                    <a:pt x="2952" y="639"/>
                  </a:cubicBezTo>
                  <a:cubicBezTo>
                    <a:pt x="4033" y="639"/>
                    <a:pt x="5112" y="458"/>
                    <a:pt x="6049" y="61"/>
                  </a:cubicBezTo>
                  <a:cubicBezTo>
                    <a:pt x="6110" y="61"/>
                    <a:pt x="6080" y="0"/>
                    <a:pt x="601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80"/>
            <p:cNvSpPr/>
            <p:nvPr/>
          </p:nvSpPr>
          <p:spPr>
            <a:xfrm>
              <a:off x="2246000" y="7808938"/>
              <a:ext cx="6850" cy="32700"/>
            </a:xfrm>
            <a:custGeom>
              <a:avLst/>
              <a:gdLst/>
              <a:ahLst/>
              <a:cxnLst/>
              <a:rect l="l" t="t" r="r" b="b"/>
              <a:pathLst>
                <a:path w="274" h="1308" extrusionOk="0">
                  <a:moveTo>
                    <a:pt x="137" y="1"/>
                  </a:moveTo>
                  <a:cubicBezTo>
                    <a:pt x="122" y="1"/>
                    <a:pt x="107" y="8"/>
                    <a:pt x="92" y="24"/>
                  </a:cubicBezTo>
                  <a:cubicBezTo>
                    <a:pt x="31" y="145"/>
                    <a:pt x="61" y="328"/>
                    <a:pt x="61" y="480"/>
                  </a:cubicBezTo>
                  <a:cubicBezTo>
                    <a:pt x="61" y="723"/>
                    <a:pt x="0" y="996"/>
                    <a:pt x="61" y="1240"/>
                  </a:cubicBezTo>
                  <a:cubicBezTo>
                    <a:pt x="61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3" y="1240"/>
                  </a:cubicBezTo>
                  <a:cubicBezTo>
                    <a:pt x="274" y="1027"/>
                    <a:pt x="213" y="723"/>
                    <a:pt x="213" y="480"/>
                  </a:cubicBezTo>
                  <a:cubicBezTo>
                    <a:pt x="213" y="328"/>
                    <a:pt x="243" y="145"/>
                    <a:pt x="183" y="24"/>
                  </a:cubicBezTo>
                  <a:cubicBezTo>
                    <a:pt x="168" y="8"/>
                    <a:pt x="152" y="1"/>
                    <a:pt x="13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80"/>
            <p:cNvSpPr/>
            <p:nvPr/>
          </p:nvSpPr>
          <p:spPr>
            <a:xfrm>
              <a:off x="2223950" y="7812563"/>
              <a:ext cx="5350" cy="35350"/>
            </a:xfrm>
            <a:custGeom>
              <a:avLst/>
              <a:gdLst/>
              <a:ahLst/>
              <a:cxnLst/>
              <a:rect l="l" t="t" r="r" b="b"/>
              <a:pathLst>
                <a:path w="214" h="1414" extrusionOk="0">
                  <a:moveTo>
                    <a:pt x="92" y="0"/>
                  </a:moveTo>
                  <a:cubicBezTo>
                    <a:pt x="46" y="0"/>
                    <a:pt x="1" y="31"/>
                    <a:pt x="1" y="91"/>
                  </a:cubicBezTo>
                  <a:cubicBezTo>
                    <a:pt x="31" y="517"/>
                    <a:pt x="1" y="943"/>
                    <a:pt x="31" y="1368"/>
                  </a:cubicBezTo>
                  <a:cubicBezTo>
                    <a:pt x="46" y="1398"/>
                    <a:pt x="77" y="1414"/>
                    <a:pt x="107" y="1414"/>
                  </a:cubicBezTo>
                  <a:cubicBezTo>
                    <a:pt x="138" y="1414"/>
                    <a:pt x="168" y="1398"/>
                    <a:pt x="183" y="1368"/>
                  </a:cubicBezTo>
                  <a:cubicBezTo>
                    <a:pt x="183" y="943"/>
                    <a:pt x="214" y="517"/>
                    <a:pt x="183" y="91"/>
                  </a:cubicBezTo>
                  <a:cubicBezTo>
                    <a:pt x="183" y="31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80"/>
            <p:cNvSpPr/>
            <p:nvPr/>
          </p:nvSpPr>
          <p:spPr>
            <a:xfrm>
              <a:off x="2198875" y="7814638"/>
              <a:ext cx="6100" cy="36125"/>
            </a:xfrm>
            <a:custGeom>
              <a:avLst/>
              <a:gdLst/>
              <a:ahLst/>
              <a:cxnLst/>
              <a:rect l="l" t="t" r="r" b="b"/>
              <a:pathLst>
                <a:path w="244" h="1445" extrusionOk="0">
                  <a:moveTo>
                    <a:pt x="138" y="1"/>
                  </a:moveTo>
                  <a:cubicBezTo>
                    <a:pt x="100" y="1"/>
                    <a:pt x="62" y="24"/>
                    <a:pt x="62" y="69"/>
                  </a:cubicBezTo>
                  <a:cubicBezTo>
                    <a:pt x="1" y="495"/>
                    <a:pt x="31" y="951"/>
                    <a:pt x="62" y="1376"/>
                  </a:cubicBezTo>
                  <a:cubicBezTo>
                    <a:pt x="62" y="1422"/>
                    <a:pt x="92" y="1445"/>
                    <a:pt x="122" y="1445"/>
                  </a:cubicBezTo>
                  <a:cubicBezTo>
                    <a:pt x="153" y="1445"/>
                    <a:pt x="183" y="1422"/>
                    <a:pt x="183" y="1376"/>
                  </a:cubicBezTo>
                  <a:cubicBezTo>
                    <a:pt x="244" y="981"/>
                    <a:pt x="244" y="495"/>
                    <a:pt x="214" y="69"/>
                  </a:cubicBezTo>
                  <a:cubicBezTo>
                    <a:pt x="214" y="24"/>
                    <a:pt x="176" y="1"/>
                    <a:pt x="13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80"/>
            <p:cNvSpPr/>
            <p:nvPr/>
          </p:nvSpPr>
          <p:spPr>
            <a:xfrm>
              <a:off x="2172275" y="7815788"/>
              <a:ext cx="7625" cy="36650"/>
            </a:xfrm>
            <a:custGeom>
              <a:avLst/>
              <a:gdLst/>
              <a:ahLst/>
              <a:cxnLst/>
              <a:rect l="l" t="t" r="r" b="b"/>
              <a:pathLst>
                <a:path w="305" h="1466" extrusionOk="0">
                  <a:moveTo>
                    <a:pt x="138" y="0"/>
                  </a:moveTo>
                  <a:cubicBezTo>
                    <a:pt x="85" y="0"/>
                    <a:pt x="31" y="38"/>
                    <a:pt x="31" y="114"/>
                  </a:cubicBezTo>
                  <a:cubicBezTo>
                    <a:pt x="31" y="510"/>
                    <a:pt x="1" y="1057"/>
                    <a:pt x="153" y="1452"/>
                  </a:cubicBezTo>
                  <a:cubicBezTo>
                    <a:pt x="173" y="1452"/>
                    <a:pt x="207" y="1465"/>
                    <a:pt x="227" y="1465"/>
                  </a:cubicBezTo>
                  <a:cubicBezTo>
                    <a:pt x="237" y="1465"/>
                    <a:pt x="244" y="1462"/>
                    <a:pt x="244" y="1452"/>
                  </a:cubicBezTo>
                  <a:cubicBezTo>
                    <a:pt x="305" y="996"/>
                    <a:pt x="244" y="540"/>
                    <a:pt x="244" y="114"/>
                  </a:cubicBezTo>
                  <a:cubicBezTo>
                    <a:pt x="244" y="38"/>
                    <a:pt x="191" y="0"/>
                    <a:pt x="13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80"/>
            <p:cNvSpPr/>
            <p:nvPr/>
          </p:nvSpPr>
          <p:spPr>
            <a:xfrm>
              <a:off x="2145700" y="7817688"/>
              <a:ext cx="6850" cy="32950"/>
            </a:xfrm>
            <a:custGeom>
              <a:avLst/>
              <a:gdLst/>
              <a:ahLst/>
              <a:cxnLst/>
              <a:rect l="l" t="t" r="r" b="b"/>
              <a:pathLst>
                <a:path w="274" h="1318" extrusionOk="0">
                  <a:moveTo>
                    <a:pt x="182" y="0"/>
                  </a:moveTo>
                  <a:cubicBezTo>
                    <a:pt x="137" y="0"/>
                    <a:pt x="91" y="23"/>
                    <a:pt x="91" y="69"/>
                  </a:cubicBezTo>
                  <a:cubicBezTo>
                    <a:pt x="61" y="464"/>
                    <a:pt x="0" y="890"/>
                    <a:pt x="61" y="1285"/>
                  </a:cubicBezTo>
                  <a:cubicBezTo>
                    <a:pt x="61" y="1308"/>
                    <a:pt x="74" y="1318"/>
                    <a:pt x="92" y="1318"/>
                  </a:cubicBezTo>
                  <a:cubicBezTo>
                    <a:pt x="122" y="1318"/>
                    <a:pt x="164" y="1292"/>
                    <a:pt x="182" y="1254"/>
                  </a:cubicBezTo>
                  <a:cubicBezTo>
                    <a:pt x="213" y="890"/>
                    <a:pt x="274" y="464"/>
                    <a:pt x="274" y="69"/>
                  </a:cubicBezTo>
                  <a:cubicBezTo>
                    <a:pt x="274" y="23"/>
                    <a:pt x="228" y="0"/>
                    <a:pt x="18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80"/>
            <p:cNvSpPr/>
            <p:nvPr/>
          </p:nvSpPr>
          <p:spPr>
            <a:xfrm>
              <a:off x="2122125" y="7815988"/>
              <a:ext cx="9150" cy="30400"/>
            </a:xfrm>
            <a:custGeom>
              <a:avLst/>
              <a:gdLst/>
              <a:ahLst/>
              <a:cxnLst/>
              <a:rect l="l" t="t" r="r" b="b"/>
              <a:pathLst>
                <a:path w="366" h="1216" extrusionOk="0">
                  <a:moveTo>
                    <a:pt x="128" y="1"/>
                  </a:moveTo>
                  <a:cubicBezTo>
                    <a:pt x="69" y="1"/>
                    <a:pt x="11" y="47"/>
                    <a:pt x="31" y="106"/>
                  </a:cubicBezTo>
                  <a:cubicBezTo>
                    <a:pt x="122" y="471"/>
                    <a:pt x="1" y="836"/>
                    <a:pt x="92" y="1170"/>
                  </a:cubicBezTo>
                  <a:cubicBezTo>
                    <a:pt x="107" y="1201"/>
                    <a:pt x="130" y="1216"/>
                    <a:pt x="149" y="1216"/>
                  </a:cubicBezTo>
                  <a:cubicBezTo>
                    <a:pt x="168" y="1216"/>
                    <a:pt x="183" y="1201"/>
                    <a:pt x="183" y="1170"/>
                  </a:cubicBezTo>
                  <a:cubicBezTo>
                    <a:pt x="183" y="806"/>
                    <a:pt x="366" y="380"/>
                    <a:pt x="214" y="46"/>
                  </a:cubicBezTo>
                  <a:cubicBezTo>
                    <a:pt x="192" y="14"/>
                    <a:pt x="160" y="1"/>
                    <a:pt x="12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80"/>
            <p:cNvSpPr/>
            <p:nvPr/>
          </p:nvSpPr>
          <p:spPr>
            <a:xfrm>
              <a:off x="2101625" y="7804188"/>
              <a:ext cx="160350" cy="15225"/>
            </a:xfrm>
            <a:custGeom>
              <a:avLst/>
              <a:gdLst/>
              <a:ahLst/>
              <a:cxnLst/>
              <a:rect l="l" t="t" r="r" b="b"/>
              <a:pathLst>
                <a:path w="6414" h="609" extrusionOk="0">
                  <a:moveTo>
                    <a:pt x="6322" y="1"/>
                  </a:moveTo>
                  <a:cubicBezTo>
                    <a:pt x="4929" y="267"/>
                    <a:pt x="3563" y="368"/>
                    <a:pt x="2178" y="368"/>
                  </a:cubicBezTo>
                  <a:cubicBezTo>
                    <a:pt x="1509" y="368"/>
                    <a:pt x="835" y="344"/>
                    <a:pt x="152" y="305"/>
                  </a:cubicBezTo>
                  <a:cubicBezTo>
                    <a:pt x="142" y="303"/>
                    <a:pt x="133" y="302"/>
                    <a:pt x="124" y="302"/>
                  </a:cubicBezTo>
                  <a:cubicBezTo>
                    <a:pt x="1" y="302"/>
                    <a:pt x="10" y="487"/>
                    <a:pt x="152" y="487"/>
                  </a:cubicBezTo>
                  <a:cubicBezTo>
                    <a:pt x="1001" y="551"/>
                    <a:pt x="1876" y="609"/>
                    <a:pt x="2751" y="609"/>
                  </a:cubicBezTo>
                  <a:cubicBezTo>
                    <a:pt x="3975" y="609"/>
                    <a:pt x="5200" y="495"/>
                    <a:pt x="6353" y="123"/>
                  </a:cubicBezTo>
                  <a:cubicBezTo>
                    <a:pt x="6414" y="92"/>
                    <a:pt x="6383" y="1"/>
                    <a:pt x="63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80"/>
            <p:cNvSpPr/>
            <p:nvPr/>
          </p:nvSpPr>
          <p:spPr>
            <a:xfrm>
              <a:off x="2100850" y="7668938"/>
              <a:ext cx="165700" cy="135275"/>
            </a:xfrm>
            <a:custGeom>
              <a:avLst/>
              <a:gdLst/>
              <a:ahLst/>
              <a:cxnLst/>
              <a:rect l="l" t="t" r="r" b="b"/>
              <a:pathLst>
                <a:path w="6628" h="5411" extrusionOk="0">
                  <a:moveTo>
                    <a:pt x="1" y="1"/>
                  </a:moveTo>
                  <a:lnTo>
                    <a:pt x="92" y="3222"/>
                  </a:lnTo>
                  <a:cubicBezTo>
                    <a:pt x="2128" y="4256"/>
                    <a:pt x="4195" y="5168"/>
                    <a:pt x="6384" y="5411"/>
                  </a:cubicBezTo>
                  <a:cubicBezTo>
                    <a:pt x="6505" y="2493"/>
                    <a:pt x="6627" y="122"/>
                    <a:pt x="6627" y="12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80"/>
            <p:cNvSpPr/>
            <p:nvPr/>
          </p:nvSpPr>
          <p:spPr>
            <a:xfrm>
              <a:off x="2109725" y="8100138"/>
              <a:ext cx="229000" cy="40925"/>
            </a:xfrm>
            <a:custGeom>
              <a:avLst/>
              <a:gdLst/>
              <a:ahLst/>
              <a:cxnLst/>
              <a:rect l="l" t="t" r="r" b="b"/>
              <a:pathLst>
                <a:path w="9160" h="1637" extrusionOk="0">
                  <a:moveTo>
                    <a:pt x="2345" y="0"/>
                  </a:moveTo>
                  <a:cubicBezTo>
                    <a:pt x="1003" y="0"/>
                    <a:pt x="0" y="58"/>
                    <a:pt x="10" y="230"/>
                  </a:cubicBezTo>
                  <a:cubicBezTo>
                    <a:pt x="71" y="747"/>
                    <a:pt x="132" y="1081"/>
                    <a:pt x="132" y="1081"/>
                  </a:cubicBezTo>
                  <a:cubicBezTo>
                    <a:pt x="132" y="1081"/>
                    <a:pt x="983" y="1263"/>
                    <a:pt x="2807" y="1537"/>
                  </a:cubicBezTo>
                  <a:cubicBezTo>
                    <a:pt x="3334" y="1607"/>
                    <a:pt x="3892" y="1637"/>
                    <a:pt x="4448" y="1637"/>
                  </a:cubicBezTo>
                  <a:cubicBezTo>
                    <a:pt x="5813" y="1637"/>
                    <a:pt x="7162" y="1458"/>
                    <a:pt x="8005" y="1263"/>
                  </a:cubicBezTo>
                  <a:cubicBezTo>
                    <a:pt x="9160" y="990"/>
                    <a:pt x="9068" y="230"/>
                    <a:pt x="9068" y="230"/>
                  </a:cubicBezTo>
                  <a:cubicBezTo>
                    <a:pt x="9068" y="230"/>
                    <a:pt x="5029" y="0"/>
                    <a:pt x="2345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80"/>
            <p:cNvSpPr/>
            <p:nvPr/>
          </p:nvSpPr>
          <p:spPr>
            <a:xfrm>
              <a:off x="2253600" y="8070913"/>
              <a:ext cx="85875" cy="60050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1277" y="1"/>
                  </a:moveTo>
                  <a:cubicBezTo>
                    <a:pt x="669" y="730"/>
                    <a:pt x="243" y="1521"/>
                    <a:pt x="0" y="2402"/>
                  </a:cubicBezTo>
                  <a:cubicBezTo>
                    <a:pt x="1915" y="2311"/>
                    <a:pt x="3435" y="1946"/>
                    <a:pt x="3313" y="1399"/>
                  </a:cubicBezTo>
                  <a:cubicBezTo>
                    <a:pt x="3192" y="821"/>
                    <a:pt x="2189" y="335"/>
                    <a:pt x="1277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7" name="Google Shape;3997;p80"/>
            <p:cNvSpPr/>
            <p:nvPr/>
          </p:nvSpPr>
          <p:spPr>
            <a:xfrm>
              <a:off x="2104650" y="8051163"/>
              <a:ext cx="180875" cy="80450"/>
            </a:xfrm>
            <a:custGeom>
              <a:avLst/>
              <a:gdLst/>
              <a:ahLst/>
              <a:cxnLst/>
              <a:rect l="l" t="t" r="r" b="b"/>
              <a:pathLst>
                <a:path w="7235" h="3218" extrusionOk="0">
                  <a:moveTo>
                    <a:pt x="305" y="0"/>
                  </a:moveTo>
                  <a:cubicBezTo>
                    <a:pt x="1" y="1125"/>
                    <a:pt x="305" y="2675"/>
                    <a:pt x="305" y="2675"/>
                  </a:cubicBezTo>
                  <a:cubicBezTo>
                    <a:pt x="1447" y="3048"/>
                    <a:pt x="3197" y="3217"/>
                    <a:pt x="4860" y="3217"/>
                  </a:cubicBezTo>
                  <a:cubicBezTo>
                    <a:pt x="5233" y="3217"/>
                    <a:pt x="5602" y="3209"/>
                    <a:pt x="5958" y="3192"/>
                  </a:cubicBezTo>
                  <a:cubicBezTo>
                    <a:pt x="6201" y="2311"/>
                    <a:pt x="6627" y="1520"/>
                    <a:pt x="7235" y="791"/>
                  </a:cubicBezTo>
                  <a:cubicBezTo>
                    <a:pt x="6384" y="487"/>
                    <a:pt x="5563" y="304"/>
                    <a:pt x="5563" y="304"/>
                  </a:cubicBezTo>
                  <a:cubicBezTo>
                    <a:pt x="4789" y="514"/>
                    <a:pt x="4055" y="591"/>
                    <a:pt x="3396" y="591"/>
                  </a:cubicBezTo>
                  <a:cubicBezTo>
                    <a:pt x="1568" y="591"/>
                    <a:pt x="305" y="0"/>
                    <a:pt x="305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8" name="Google Shape;3998;p80"/>
            <p:cNvSpPr/>
            <p:nvPr/>
          </p:nvSpPr>
          <p:spPr>
            <a:xfrm>
              <a:off x="2246050" y="8020763"/>
              <a:ext cx="46575" cy="50000"/>
            </a:xfrm>
            <a:custGeom>
              <a:avLst/>
              <a:gdLst/>
              <a:ahLst/>
              <a:cxnLst/>
              <a:rect l="l" t="t" r="r" b="b"/>
              <a:pathLst>
                <a:path w="1863" h="2000" extrusionOk="0">
                  <a:moveTo>
                    <a:pt x="714" y="184"/>
                  </a:moveTo>
                  <a:cubicBezTo>
                    <a:pt x="985" y="184"/>
                    <a:pt x="634" y="1012"/>
                    <a:pt x="606" y="1095"/>
                  </a:cubicBezTo>
                  <a:cubicBezTo>
                    <a:pt x="553" y="1215"/>
                    <a:pt x="493" y="1324"/>
                    <a:pt x="431" y="1429"/>
                  </a:cubicBezTo>
                  <a:lnTo>
                    <a:pt x="431" y="1429"/>
                  </a:lnTo>
                  <a:cubicBezTo>
                    <a:pt x="414" y="1452"/>
                    <a:pt x="398" y="1475"/>
                    <a:pt x="382" y="1499"/>
                  </a:cubicBezTo>
                  <a:lnTo>
                    <a:pt x="382" y="1499"/>
                  </a:lnTo>
                  <a:cubicBezTo>
                    <a:pt x="378" y="1367"/>
                    <a:pt x="378" y="1235"/>
                    <a:pt x="393" y="1095"/>
                  </a:cubicBezTo>
                  <a:cubicBezTo>
                    <a:pt x="393" y="882"/>
                    <a:pt x="393" y="335"/>
                    <a:pt x="606" y="213"/>
                  </a:cubicBezTo>
                  <a:cubicBezTo>
                    <a:pt x="650" y="193"/>
                    <a:pt x="685" y="184"/>
                    <a:pt x="714" y="184"/>
                  </a:cubicBezTo>
                  <a:close/>
                  <a:moveTo>
                    <a:pt x="1262" y="961"/>
                  </a:moveTo>
                  <a:cubicBezTo>
                    <a:pt x="1410" y="961"/>
                    <a:pt x="1445" y="1115"/>
                    <a:pt x="1366" y="1247"/>
                  </a:cubicBezTo>
                  <a:cubicBezTo>
                    <a:pt x="1169" y="1543"/>
                    <a:pt x="811" y="1679"/>
                    <a:pt x="472" y="1768"/>
                  </a:cubicBezTo>
                  <a:lnTo>
                    <a:pt x="472" y="1768"/>
                  </a:lnTo>
                  <a:cubicBezTo>
                    <a:pt x="589" y="1577"/>
                    <a:pt x="711" y="1386"/>
                    <a:pt x="849" y="1247"/>
                  </a:cubicBezTo>
                  <a:cubicBezTo>
                    <a:pt x="941" y="1156"/>
                    <a:pt x="1062" y="1004"/>
                    <a:pt x="1184" y="973"/>
                  </a:cubicBezTo>
                  <a:cubicBezTo>
                    <a:pt x="1213" y="965"/>
                    <a:pt x="1239" y="961"/>
                    <a:pt x="1262" y="961"/>
                  </a:cubicBezTo>
                  <a:close/>
                  <a:moveTo>
                    <a:pt x="706" y="0"/>
                  </a:moveTo>
                  <a:cubicBezTo>
                    <a:pt x="1" y="0"/>
                    <a:pt x="120" y="1464"/>
                    <a:pt x="150" y="1885"/>
                  </a:cubicBezTo>
                  <a:cubicBezTo>
                    <a:pt x="150" y="1961"/>
                    <a:pt x="211" y="1999"/>
                    <a:pt x="272" y="1999"/>
                  </a:cubicBezTo>
                  <a:cubicBezTo>
                    <a:pt x="318" y="1999"/>
                    <a:pt x="363" y="1978"/>
                    <a:pt x="383" y="1935"/>
                  </a:cubicBezTo>
                  <a:lnTo>
                    <a:pt x="383" y="1935"/>
                  </a:lnTo>
                  <a:cubicBezTo>
                    <a:pt x="890" y="1869"/>
                    <a:pt x="1863" y="1560"/>
                    <a:pt x="1609" y="913"/>
                  </a:cubicBezTo>
                  <a:cubicBezTo>
                    <a:pt x="1559" y="795"/>
                    <a:pt x="1444" y="752"/>
                    <a:pt x="1325" y="752"/>
                  </a:cubicBezTo>
                  <a:cubicBezTo>
                    <a:pt x="1229" y="752"/>
                    <a:pt x="1130" y="780"/>
                    <a:pt x="1062" y="821"/>
                  </a:cubicBezTo>
                  <a:cubicBezTo>
                    <a:pt x="1014" y="847"/>
                    <a:pt x="967" y="877"/>
                    <a:pt x="922" y="909"/>
                  </a:cubicBezTo>
                  <a:lnTo>
                    <a:pt x="922" y="909"/>
                  </a:lnTo>
                  <a:cubicBezTo>
                    <a:pt x="1113" y="451"/>
                    <a:pt x="1177" y="16"/>
                    <a:pt x="728" y="1"/>
                  </a:cubicBezTo>
                  <a:cubicBezTo>
                    <a:pt x="720" y="0"/>
                    <a:pt x="713" y="0"/>
                    <a:pt x="706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80"/>
            <p:cNvSpPr/>
            <p:nvPr/>
          </p:nvSpPr>
          <p:spPr>
            <a:xfrm>
              <a:off x="1840225" y="7405275"/>
              <a:ext cx="395150" cy="138210"/>
            </a:xfrm>
            <a:custGeom>
              <a:avLst/>
              <a:gdLst/>
              <a:ahLst/>
              <a:cxnLst/>
              <a:rect l="l" t="t" r="r" b="b"/>
              <a:pathLst>
                <a:path w="15806" h="5411" extrusionOk="0">
                  <a:moveTo>
                    <a:pt x="15441" y="0"/>
                  </a:moveTo>
                  <a:lnTo>
                    <a:pt x="730" y="456"/>
                  </a:lnTo>
                  <a:cubicBezTo>
                    <a:pt x="730" y="456"/>
                    <a:pt x="365" y="2705"/>
                    <a:pt x="0" y="5411"/>
                  </a:cubicBezTo>
                  <a:cubicBezTo>
                    <a:pt x="5380" y="4985"/>
                    <a:pt x="10730" y="3739"/>
                    <a:pt x="15806" y="1824"/>
                  </a:cubicBezTo>
                  <a:cubicBezTo>
                    <a:pt x="15593" y="699"/>
                    <a:pt x="15441" y="0"/>
                    <a:pt x="15441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80"/>
            <p:cNvSpPr/>
            <p:nvPr/>
          </p:nvSpPr>
          <p:spPr>
            <a:xfrm>
              <a:off x="1820450" y="7450088"/>
              <a:ext cx="471925" cy="341975"/>
            </a:xfrm>
            <a:custGeom>
              <a:avLst/>
              <a:gdLst/>
              <a:ahLst/>
              <a:cxnLst/>
              <a:rect l="l" t="t" r="r" b="b"/>
              <a:pathLst>
                <a:path w="18877" h="13679" extrusionOk="0">
                  <a:moveTo>
                    <a:pt x="16627" y="1"/>
                  </a:moveTo>
                  <a:cubicBezTo>
                    <a:pt x="11521" y="1946"/>
                    <a:pt x="6201" y="3192"/>
                    <a:pt x="791" y="3618"/>
                  </a:cubicBezTo>
                  <a:cubicBezTo>
                    <a:pt x="365" y="6992"/>
                    <a:pt x="1" y="11095"/>
                    <a:pt x="457" y="12584"/>
                  </a:cubicBezTo>
                  <a:cubicBezTo>
                    <a:pt x="673" y="13377"/>
                    <a:pt x="2022" y="13679"/>
                    <a:pt x="3971" y="13679"/>
                  </a:cubicBezTo>
                  <a:cubicBezTo>
                    <a:pt x="5309" y="13679"/>
                    <a:pt x="6931" y="13537"/>
                    <a:pt x="8664" y="13314"/>
                  </a:cubicBezTo>
                  <a:lnTo>
                    <a:pt x="8208" y="6627"/>
                  </a:lnTo>
                  <a:lnTo>
                    <a:pt x="8208" y="6627"/>
                  </a:lnTo>
                  <a:cubicBezTo>
                    <a:pt x="8208" y="6627"/>
                    <a:pt x="9161" y="7094"/>
                    <a:pt x="10071" y="7094"/>
                  </a:cubicBezTo>
                  <a:cubicBezTo>
                    <a:pt x="10299" y="7094"/>
                    <a:pt x="10524" y="7065"/>
                    <a:pt x="10730" y="6992"/>
                  </a:cubicBezTo>
                  <a:lnTo>
                    <a:pt x="10730" y="6992"/>
                  </a:lnTo>
                  <a:lnTo>
                    <a:pt x="10609" y="13314"/>
                  </a:lnTo>
                  <a:cubicBezTo>
                    <a:pt x="10609" y="13314"/>
                    <a:pt x="11988" y="13477"/>
                    <a:pt x="13605" y="13477"/>
                  </a:cubicBezTo>
                  <a:cubicBezTo>
                    <a:pt x="15685" y="13477"/>
                    <a:pt x="18158" y="13207"/>
                    <a:pt x="18603" y="11976"/>
                  </a:cubicBezTo>
                  <a:cubicBezTo>
                    <a:pt x="18876" y="11247"/>
                    <a:pt x="17357" y="3587"/>
                    <a:pt x="1662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p80"/>
            <p:cNvSpPr/>
            <p:nvPr/>
          </p:nvSpPr>
          <p:spPr>
            <a:xfrm>
              <a:off x="1961800" y="7610438"/>
              <a:ext cx="189225" cy="8000"/>
            </a:xfrm>
            <a:custGeom>
              <a:avLst/>
              <a:gdLst/>
              <a:ahLst/>
              <a:cxnLst/>
              <a:rect l="l" t="t" r="r" b="b"/>
              <a:pathLst>
                <a:path w="7569" h="320" extrusionOk="0">
                  <a:moveTo>
                    <a:pt x="0" y="0"/>
                  </a:moveTo>
                  <a:lnTo>
                    <a:pt x="1134" y="46"/>
                  </a:lnTo>
                  <a:lnTo>
                    <a:pt x="1134" y="46"/>
                  </a:lnTo>
                  <a:cubicBezTo>
                    <a:pt x="752" y="26"/>
                    <a:pt x="373" y="10"/>
                    <a:pt x="0" y="0"/>
                  </a:cubicBezTo>
                  <a:close/>
                  <a:moveTo>
                    <a:pt x="1134" y="46"/>
                  </a:moveTo>
                  <a:cubicBezTo>
                    <a:pt x="2920" y="139"/>
                    <a:pt x="4796" y="320"/>
                    <a:pt x="6657" y="320"/>
                  </a:cubicBezTo>
                  <a:cubicBezTo>
                    <a:pt x="6962" y="320"/>
                    <a:pt x="7266" y="315"/>
                    <a:pt x="7569" y="304"/>
                  </a:cubicBezTo>
                  <a:lnTo>
                    <a:pt x="1134" y="46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80"/>
            <p:cNvSpPr/>
            <p:nvPr/>
          </p:nvSpPr>
          <p:spPr>
            <a:xfrm>
              <a:off x="1956475" y="7606638"/>
              <a:ext cx="200650" cy="18300"/>
            </a:xfrm>
            <a:custGeom>
              <a:avLst/>
              <a:gdLst/>
              <a:ahLst/>
              <a:cxnLst/>
              <a:rect l="l" t="t" r="r" b="b"/>
              <a:pathLst>
                <a:path w="8026" h="732" extrusionOk="0">
                  <a:moveTo>
                    <a:pt x="213" y="0"/>
                  </a:moveTo>
                  <a:cubicBezTo>
                    <a:pt x="1" y="0"/>
                    <a:pt x="1" y="304"/>
                    <a:pt x="213" y="334"/>
                  </a:cubicBezTo>
                  <a:cubicBezTo>
                    <a:pt x="2095" y="403"/>
                    <a:pt x="4063" y="732"/>
                    <a:pt x="5975" y="732"/>
                  </a:cubicBezTo>
                  <a:cubicBezTo>
                    <a:pt x="6595" y="732"/>
                    <a:pt x="7209" y="697"/>
                    <a:pt x="7812" y="608"/>
                  </a:cubicBezTo>
                  <a:cubicBezTo>
                    <a:pt x="8025" y="578"/>
                    <a:pt x="7964" y="274"/>
                    <a:pt x="7782" y="274"/>
                  </a:cubicBezTo>
                  <a:cubicBezTo>
                    <a:pt x="5289" y="30"/>
                    <a:pt x="2706" y="0"/>
                    <a:pt x="21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80"/>
            <p:cNvSpPr/>
            <p:nvPr/>
          </p:nvSpPr>
          <p:spPr>
            <a:xfrm>
              <a:off x="1840486" y="7161672"/>
              <a:ext cx="327525" cy="276025"/>
            </a:xfrm>
            <a:custGeom>
              <a:avLst/>
              <a:gdLst/>
              <a:ahLst/>
              <a:cxnLst/>
              <a:rect l="l" t="t" r="r" b="b"/>
              <a:pathLst>
                <a:path w="13101" h="11041" extrusionOk="0">
                  <a:moveTo>
                    <a:pt x="791" y="0"/>
                  </a:moveTo>
                  <a:lnTo>
                    <a:pt x="0" y="9970"/>
                  </a:lnTo>
                  <a:cubicBezTo>
                    <a:pt x="0" y="9970"/>
                    <a:pt x="4585" y="11041"/>
                    <a:pt x="9307" y="11041"/>
                  </a:cubicBezTo>
                  <a:cubicBezTo>
                    <a:pt x="10591" y="11041"/>
                    <a:pt x="11886" y="10962"/>
                    <a:pt x="13101" y="10760"/>
                  </a:cubicBezTo>
                  <a:cubicBezTo>
                    <a:pt x="8481" y="7721"/>
                    <a:pt x="4256" y="4255"/>
                    <a:pt x="791" y="0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80"/>
            <p:cNvSpPr/>
            <p:nvPr/>
          </p:nvSpPr>
          <p:spPr>
            <a:xfrm>
              <a:off x="1873650" y="7038988"/>
              <a:ext cx="306250" cy="49625"/>
            </a:xfrm>
            <a:custGeom>
              <a:avLst/>
              <a:gdLst/>
              <a:ahLst/>
              <a:cxnLst/>
              <a:rect l="l" t="t" r="r" b="b"/>
              <a:pathLst>
                <a:path w="12250" h="1985" extrusionOk="0">
                  <a:moveTo>
                    <a:pt x="11733" y="1"/>
                  </a:moveTo>
                  <a:cubicBezTo>
                    <a:pt x="7873" y="365"/>
                    <a:pt x="4013" y="639"/>
                    <a:pt x="122" y="700"/>
                  </a:cubicBezTo>
                  <a:cubicBezTo>
                    <a:pt x="92" y="1095"/>
                    <a:pt x="61" y="1460"/>
                    <a:pt x="0" y="1794"/>
                  </a:cubicBezTo>
                  <a:cubicBezTo>
                    <a:pt x="2183" y="1924"/>
                    <a:pt x="4366" y="1985"/>
                    <a:pt x="6553" y="1985"/>
                  </a:cubicBezTo>
                  <a:cubicBezTo>
                    <a:pt x="8448" y="1985"/>
                    <a:pt x="10345" y="1939"/>
                    <a:pt x="12250" y="1855"/>
                  </a:cubicBezTo>
                  <a:cubicBezTo>
                    <a:pt x="12068" y="1368"/>
                    <a:pt x="11885" y="760"/>
                    <a:pt x="11733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p80"/>
            <p:cNvSpPr/>
            <p:nvPr/>
          </p:nvSpPr>
          <p:spPr>
            <a:xfrm>
              <a:off x="1858450" y="7131688"/>
              <a:ext cx="350325" cy="80825"/>
            </a:xfrm>
            <a:custGeom>
              <a:avLst/>
              <a:gdLst/>
              <a:ahLst/>
              <a:cxnLst/>
              <a:rect l="l" t="t" r="r" b="b"/>
              <a:pathLst>
                <a:path w="14013" h="3233" extrusionOk="0">
                  <a:moveTo>
                    <a:pt x="122" y="1"/>
                  </a:moveTo>
                  <a:cubicBezTo>
                    <a:pt x="122" y="62"/>
                    <a:pt x="92" y="92"/>
                    <a:pt x="92" y="122"/>
                  </a:cubicBezTo>
                  <a:lnTo>
                    <a:pt x="1" y="1247"/>
                  </a:lnTo>
                  <a:cubicBezTo>
                    <a:pt x="183" y="1490"/>
                    <a:pt x="396" y="1733"/>
                    <a:pt x="608" y="1977"/>
                  </a:cubicBezTo>
                  <a:cubicBezTo>
                    <a:pt x="4736" y="2683"/>
                    <a:pt x="8942" y="3232"/>
                    <a:pt x="13080" y="3232"/>
                  </a:cubicBezTo>
                  <a:cubicBezTo>
                    <a:pt x="13392" y="3232"/>
                    <a:pt x="13702" y="3229"/>
                    <a:pt x="14013" y="3223"/>
                  </a:cubicBezTo>
                  <a:lnTo>
                    <a:pt x="13648" y="518"/>
                  </a:lnTo>
                  <a:cubicBezTo>
                    <a:pt x="12132" y="610"/>
                    <a:pt x="10612" y="661"/>
                    <a:pt x="9091" y="661"/>
                  </a:cubicBezTo>
                  <a:cubicBezTo>
                    <a:pt x="6099" y="661"/>
                    <a:pt x="3104" y="464"/>
                    <a:pt x="122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80"/>
            <p:cNvSpPr/>
            <p:nvPr/>
          </p:nvSpPr>
          <p:spPr>
            <a:xfrm>
              <a:off x="1873650" y="7181088"/>
              <a:ext cx="362500" cy="250800"/>
            </a:xfrm>
            <a:custGeom>
              <a:avLst/>
              <a:gdLst/>
              <a:ahLst/>
              <a:cxnLst/>
              <a:rect l="l" t="t" r="r" b="b"/>
              <a:pathLst>
                <a:path w="14500" h="10032" extrusionOk="0">
                  <a:moveTo>
                    <a:pt x="0" y="1"/>
                  </a:moveTo>
                  <a:cubicBezTo>
                    <a:pt x="3344" y="3891"/>
                    <a:pt x="7356" y="7174"/>
                    <a:pt x="11703" y="10031"/>
                  </a:cubicBezTo>
                  <a:cubicBezTo>
                    <a:pt x="12706" y="9849"/>
                    <a:pt x="13648" y="9606"/>
                    <a:pt x="14499" y="9241"/>
                  </a:cubicBezTo>
                  <a:lnTo>
                    <a:pt x="13405" y="1247"/>
                  </a:lnTo>
                  <a:cubicBezTo>
                    <a:pt x="13094" y="1253"/>
                    <a:pt x="12784" y="1256"/>
                    <a:pt x="12472" y="1256"/>
                  </a:cubicBezTo>
                  <a:cubicBezTo>
                    <a:pt x="8334" y="1256"/>
                    <a:pt x="4128" y="707"/>
                    <a:pt x="0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7" name="Google Shape;4007;p80"/>
            <p:cNvSpPr/>
            <p:nvPr/>
          </p:nvSpPr>
          <p:spPr>
            <a:xfrm>
              <a:off x="1861500" y="7083813"/>
              <a:ext cx="338175" cy="64075"/>
            </a:xfrm>
            <a:custGeom>
              <a:avLst/>
              <a:gdLst/>
              <a:ahLst/>
              <a:cxnLst/>
              <a:rect l="l" t="t" r="r" b="b"/>
              <a:pathLst>
                <a:path w="13527" h="2563" extrusionOk="0">
                  <a:moveTo>
                    <a:pt x="486" y="1"/>
                  </a:moveTo>
                  <a:cubicBezTo>
                    <a:pt x="365" y="730"/>
                    <a:pt x="213" y="1399"/>
                    <a:pt x="0" y="1916"/>
                  </a:cubicBezTo>
                  <a:cubicBezTo>
                    <a:pt x="3001" y="2379"/>
                    <a:pt x="5989" y="2562"/>
                    <a:pt x="8972" y="2562"/>
                  </a:cubicBezTo>
                  <a:cubicBezTo>
                    <a:pt x="10491" y="2562"/>
                    <a:pt x="12008" y="2515"/>
                    <a:pt x="13526" y="2433"/>
                  </a:cubicBezTo>
                  <a:lnTo>
                    <a:pt x="13405" y="1460"/>
                  </a:lnTo>
                  <a:cubicBezTo>
                    <a:pt x="13405" y="1460"/>
                    <a:pt x="13070" y="1034"/>
                    <a:pt x="12736" y="62"/>
                  </a:cubicBezTo>
                  <a:cubicBezTo>
                    <a:pt x="10831" y="146"/>
                    <a:pt x="8934" y="192"/>
                    <a:pt x="7039" y="192"/>
                  </a:cubicBezTo>
                  <a:cubicBezTo>
                    <a:pt x="4852" y="192"/>
                    <a:pt x="2669" y="131"/>
                    <a:pt x="486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8" name="Google Shape;4008;p80"/>
            <p:cNvSpPr/>
            <p:nvPr/>
          </p:nvSpPr>
          <p:spPr>
            <a:xfrm>
              <a:off x="1876700" y="6904663"/>
              <a:ext cx="291050" cy="151825"/>
            </a:xfrm>
            <a:custGeom>
              <a:avLst/>
              <a:gdLst/>
              <a:ahLst/>
              <a:cxnLst/>
              <a:rect l="l" t="t" r="r" b="b"/>
              <a:pathLst>
                <a:path w="11642" h="6073" extrusionOk="0">
                  <a:moveTo>
                    <a:pt x="4269" y="0"/>
                  </a:moveTo>
                  <a:cubicBezTo>
                    <a:pt x="3121" y="0"/>
                    <a:pt x="2249" y="14"/>
                    <a:pt x="2219" y="54"/>
                  </a:cubicBezTo>
                  <a:cubicBezTo>
                    <a:pt x="2158" y="176"/>
                    <a:pt x="0" y="480"/>
                    <a:pt x="0" y="480"/>
                  </a:cubicBezTo>
                  <a:cubicBezTo>
                    <a:pt x="0" y="480"/>
                    <a:pt x="213" y="3428"/>
                    <a:pt x="0" y="6073"/>
                  </a:cubicBezTo>
                  <a:cubicBezTo>
                    <a:pt x="3891" y="6012"/>
                    <a:pt x="7781" y="5738"/>
                    <a:pt x="11642" y="5374"/>
                  </a:cubicBezTo>
                  <a:cubicBezTo>
                    <a:pt x="11398" y="4127"/>
                    <a:pt x="11277" y="2486"/>
                    <a:pt x="11459" y="389"/>
                  </a:cubicBezTo>
                  <a:lnTo>
                    <a:pt x="9970" y="54"/>
                  </a:lnTo>
                  <a:cubicBezTo>
                    <a:pt x="9970" y="54"/>
                    <a:pt x="6565" y="0"/>
                    <a:pt x="4269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80"/>
            <p:cNvSpPr/>
            <p:nvPr/>
          </p:nvSpPr>
          <p:spPr>
            <a:xfrm>
              <a:off x="1932150" y="6812538"/>
              <a:ext cx="196850" cy="93500"/>
            </a:xfrm>
            <a:custGeom>
              <a:avLst/>
              <a:gdLst/>
              <a:ahLst/>
              <a:cxnLst/>
              <a:rect l="l" t="t" r="r" b="b"/>
              <a:pathLst>
                <a:path w="7874" h="3740" extrusionOk="0">
                  <a:moveTo>
                    <a:pt x="7873" y="1"/>
                  </a:moveTo>
                  <a:lnTo>
                    <a:pt x="1" y="244"/>
                  </a:lnTo>
                  <a:cubicBezTo>
                    <a:pt x="1" y="244"/>
                    <a:pt x="730" y="2645"/>
                    <a:pt x="974" y="3739"/>
                  </a:cubicBezTo>
                  <a:cubicBezTo>
                    <a:pt x="3010" y="2858"/>
                    <a:pt x="5259" y="2220"/>
                    <a:pt x="7478" y="1946"/>
                  </a:cubicBezTo>
                  <a:cubicBezTo>
                    <a:pt x="7569" y="1186"/>
                    <a:pt x="7691" y="548"/>
                    <a:pt x="7873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80"/>
            <p:cNvSpPr/>
            <p:nvPr/>
          </p:nvSpPr>
          <p:spPr>
            <a:xfrm>
              <a:off x="1944325" y="6861188"/>
              <a:ext cx="199950" cy="132225"/>
            </a:xfrm>
            <a:custGeom>
              <a:avLst/>
              <a:gdLst/>
              <a:ahLst/>
              <a:cxnLst/>
              <a:rect l="l" t="t" r="r" b="b"/>
              <a:pathLst>
                <a:path w="7998" h="5289" extrusionOk="0">
                  <a:moveTo>
                    <a:pt x="6991" y="0"/>
                  </a:moveTo>
                  <a:lnTo>
                    <a:pt x="6991" y="0"/>
                  </a:lnTo>
                  <a:cubicBezTo>
                    <a:pt x="4772" y="274"/>
                    <a:pt x="2523" y="912"/>
                    <a:pt x="487" y="1793"/>
                  </a:cubicBezTo>
                  <a:cubicBezTo>
                    <a:pt x="547" y="2067"/>
                    <a:pt x="608" y="2280"/>
                    <a:pt x="578" y="2310"/>
                  </a:cubicBezTo>
                  <a:lnTo>
                    <a:pt x="547" y="2310"/>
                  </a:lnTo>
                  <a:cubicBezTo>
                    <a:pt x="547" y="2310"/>
                    <a:pt x="493" y="2301"/>
                    <a:pt x="418" y="2301"/>
                  </a:cubicBezTo>
                  <a:cubicBezTo>
                    <a:pt x="256" y="2301"/>
                    <a:pt x="0" y="2344"/>
                    <a:pt x="0" y="2614"/>
                  </a:cubicBezTo>
                  <a:cubicBezTo>
                    <a:pt x="0" y="2979"/>
                    <a:pt x="1672" y="5289"/>
                    <a:pt x="3192" y="5289"/>
                  </a:cubicBezTo>
                  <a:cubicBezTo>
                    <a:pt x="6292" y="5289"/>
                    <a:pt x="7295" y="3009"/>
                    <a:pt x="7721" y="2310"/>
                  </a:cubicBezTo>
                  <a:cubicBezTo>
                    <a:pt x="7997" y="1876"/>
                    <a:pt x="7606" y="1788"/>
                    <a:pt x="7257" y="1788"/>
                  </a:cubicBezTo>
                  <a:cubicBezTo>
                    <a:pt x="7069" y="1788"/>
                    <a:pt x="6892" y="1813"/>
                    <a:pt x="6839" y="1824"/>
                  </a:cubicBezTo>
                  <a:cubicBezTo>
                    <a:pt x="6870" y="1155"/>
                    <a:pt x="6930" y="547"/>
                    <a:pt x="699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p80"/>
            <p:cNvSpPr/>
            <p:nvPr/>
          </p:nvSpPr>
          <p:spPr>
            <a:xfrm>
              <a:off x="1677600" y="6632488"/>
              <a:ext cx="103375" cy="65650"/>
            </a:xfrm>
            <a:custGeom>
              <a:avLst/>
              <a:gdLst/>
              <a:ahLst/>
              <a:cxnLst/>
              <a:rect l="l" t="t" r="r" b="b"/>
              <a:pathLst>
                <a:path w="4135" h="2626" extrusionOk="0">
                  <a:moveTo>
                    <a:pt x="2262" y="1"/>
                  </a:moveTo>
                  <a:cubicBezTo>
                    <a:pt x="1467" y="1"/>
                    <a:pt x="669" y="230"/>
                    <a:pt x="0" y="698"/>
                  </a:cubicBezTo>
                  <a:cubicBezTo>
                    <a:pt x="137" y="1679"/>
                    <a:pt x="925" y="2626"/>
                    <a:pt x="2414" y="2626"/>
                  </a:cubicBezTo>
                  <a:cubicBezTo>
                    <a:pt x="2910" y="2626"/>
                    <a:pt x="3482" y="2521"/>
                    <a:pt x="4134" y="2279"/>
                  </a:cubicBezTo>
                  <a:lnTo>
                    <a:pt x="4134" y="455"/>
                  </a:lnTo>
                  <a:cubicBezTo>
                    <a:pt x="3560" y="154"/>
                    <a:pt x="2912" y="1"/>
                    <a:pt x="226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p80"/>
            <p:cNvSpPr/>
            <p:nvPr/>
          </p:nvSpPr>
          <p:spPr>
            <a:xfrm>
              <a:off x="1674550" y="6595338"/>
              <a:ext cx="106425" cy="54625"/>
            </a:xfrm>
            <a:custGeom>
              <a:avLst/>
              <a:gdLst/>
              <a:ahLst/>
              <a:cxnLst/>
              <a:rect l="l" t="t" r="r" b="b"/>
              <a:pathLst>
                <a:path w="4257" h="2185" extrusionOk="0">
                  <a:moveTo>
                    <a:pt x="2228" y="0"/>
                  </a:moveTo>
                  <a:cubicBezTo>
                    <a:pt x="1803" y="0"/>
                    <a:pt x="1344" y="97"/>
                    <a:pt x="882" y="360"/>
                  </a:cubicBezTo>
                  <a:cubicBezTo>
                    <a:pt x="274" y="725"/>
                    <a:pt x="1" y="1455"/>
                    <a:pt x="122" y="2184"/>
                  </a:cubicBezTo>
                  <a:cubicBezTo>
                    <a:pt x="791" y="1716"/>
                    <a:pt x="1589" y="1487"/>
                    <a:pt x="2384" y="1487"/>
                  </a:cubicBezTo>
                  <a:cubicBezTo>
                    <a:pt x="3034" y="1487"/>
                    <a:pt x="3682" y="1640"/>
                    <a:pt x="4256" y="1941"/>
                  </a:cubicBezTo>
                  <a:lnTo>
                    <a:pt x="4256" y="695"/>
                  </a:lnTo>
                  <a:cubicBezTo>
                    <a:pt x="4256" y="695"/>
                    <a:pt x="3368" y="0"/>
                    <a:pt x="222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p80"/>
            <p:cNvSpPr/>
            <p:nvPr/>
          </p:nvSpPr>
          <p:spPr>
            <a:xfrm>
              <a:off x="1708000" y="6635388"/>
              <a:ext cx="64600" cy="54275"/>
            </a:xfrm>
            <a:custGeom>
              <a:avLst/>
              <a:gdLst/>
              <a:ahLst/>
              <a:cxnLst/>
              <a:rect l="l" t="t" r="r" b="b"/>
              <a:pathLst>
                <a:path w="2584" h="2171" extrusionOk="0">
                  <a:moveTo>
                    <a:pt x="1111" y="1"/>
                  </a:moveTo>
                  <a:cubicBezTo>
                    <a:pt x="743" y="1"/>
                    <a:pt x="358" y="82"/>
                    <a:pt x="31" y="157"/>
                  </a:cubicBezTo>
                  <a:cubicBezTo>
                    <a:pt x="0" y="157"/>
                    <a:pt x="0" y="217"/>
                    <a:pt x="61" y="217"/>
                  </a:cubicBezTo>
                  <a:cubicBezTo>
                    <a:pt x="395" y="217"/>
                    <a:pt x="790" y="134"/>
                    <a:pt x="1163" y="134"/>
                  </a:cubicBezTo>
                  <a:cubicBezTo>
                    <a:pt x="1535" y="134"/>
                    <a:pt x="1885" y="217"/>
                    <a:pt x="2128" y="552"/>
                  </a:cubicBezTo>
                  <a:cubicBezTo>
                    <a:pt x="2462" y="1008"/>
                    <a:pt x="2401" y="1585"/>
                    <a:pt x="2432" y="2102"/>
                  </a:cubicBezTo>
                  <a:cubicBezTo>
                    <a:pt x="2432" y="2147"/>
                    <a:pt x="2462" y="2170"/>
                    <a:pt x="2496" y="2170"/>
                  </a:cubicBezTo>
                  <a:cubicBezTo>
                    <a:pt x="2531" y="2170"/>
                    <a:pt x="2569" y="2147"/>
                    <a:pt x="2584" y="2102"/>
                  </a:cubicBezTo>
                  <a:cubicBezTo>
                    <a:pt x="2584" y="1524"/>
                    <a:pt x="2584" y="795"/>
                    <a:pt x="2128" y="369"/>
                  </a:cubicBezTo>
                  <a:cubicBezTo>
                    <a:pt x="1864" y="90"/>
                    <a:pt x="1497" y="1"/>
                    <a:pt x="111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p80"/>
            <p:cNvSpPr/>
            <p:nvPr/>
          </p:nvSpPr>
          <p:spPr>
            <a:xfrm>
              <a:off x="1735550" y="6650738"/>
              <a:ext cx="37375" cy="22200"/>
            </a:xfrm>
            <a:custGeom>
              <a:avLst/>
              <a:gdLst/>
              <a:ahLst/>
              <a:cxnLst/>
              <a:rect l="l" t="t" r="r" b="b"/>
              <a:pathLst>
                <a:path w="1495" h="888" extrusionOk="0">
                  <a:moveTo>
                    <a:pt x="528" y="0"/>
                  </a:moveTo>
                  <a:cubicBezTo>
                    <a:pt x="374" y="0"/>
                    <a:pt x="214" y="54"/>
                    <a:pt x="53" y="181"/>
                  </a:cubicBezTo>
                  <a:cubicBezTo>
                    <a:pt x="1" y="207"/>
                    <a:pt x="39" y="278"/>
                    <a:pt x="89" y="278"/>
                  </a:cubicBezTo>
                  <a:cubicBezTo>
                    <a:pt x="97" y="278"/>
                    <a:pt x="106" y="276"/>
                    <a:pt x="114" y="272"/>
                  </a:cubicBezTo>
                  <a:cubicBezTo>
                    <a:pt x="260" y="199"/>
                    <a:pt x="392" y="154"/>
                    <a:pt x="520" y="154"/>
                  </a:cubicBezTo>
                  <a:cubicBezTo>
                    <a:pt x="659" y="154"/>
                    <a:pt x="793" y="207"/>
                    <a:pt x="935" y="333"/>
                  </a:cubicBezTo>
                  <a:cubicBezTo>
                    <a:pt x="1087" y="485"/>
                    <a:pt x="1178" y="698"/>
                    <a:pt x="1330" y="850"/>
                  </a:cubicBezTo>
                  <a:cubicBezTo>
                    <a:pt x="1348" y="876"/>
                    <a:pt x="1371" y="887"/>
                    <a:pt x="1393" y="887"/>
                  </a:cubicBezTo>
                  <a:cubicBezTo>
                    <a:pt x="1446" y="887"/>
                    <a:pt x="1494" y="823"/>
                    <a:pt x="1451" y="758"/>
                  </a:cubicBezTo>
                  <a:cubicBezTo>
                    <a:pt x="1276" y="363"/>
                    <a:pt x="926" y="0"/>
                    <a:pt x="52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5" name="Google Shape;4015;p80"/>
            <p:cNvSpPr/>
            <p:nvPr/>
          </p:nvSpPr>
          <p:spPr>
            <a:xfrm>
              <a:off x="2249800" y="6632488"/>
              <a:ext cx="103375" cy="65650"/>
            </a:xfrm>
            <a:custGeom>
              <a:avLst/>
              <a:gdLst/>
              <a:ahLst/>
              <a:cxnLst/>
              <a:rect l="l" t="t" r="r" b="b"/>
              <a:pathLst>
                <a:path w="4135" h="2626" extrusionOk="0">
                  <a:moveTo>
                    <a:pt x="1873" y="1"/>
                  </a:moveTo>
                  <a:cubicBezTo>
                    <a:pt x="1223" y="1"/>
                    <a:pt x="575" y="154"/>
                    <a:pt x="0" y="455"/>
                  </a:cubicBezTo>
                  <a:lnTo>
                    <a:pt x="0" y="2279"/>
                  </a:lnTo>
                  <a:cubicBezTo>
                    <a:pt x="652" y="2521"/>
                    <a:pt x="1225" y="2626"/>
                    <a:pt x="1720" y="2626"/>
                  </a:cubicBezTo>
                  <a:cubicBezTo>
                    <a:pt x="3210" y="2626"/>
                    <a:pt x="3997" y="1679"/>
                    <a:pt x="4134" y="698"/>
                  </a:cubicBezTo>
                  <a:cubicBezTo>
                    <a:pt x="3465" y="230"/>
                    <a:pt x="2668" y="1"/>
                    <a:pt x="187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6" name="Google Shape;4016;p80"/>
            <p:cNvSpPr/>
            <p:nvPr/>
          </p:nvSpPr>
          <p:spPr>
            <a:xfrm>
              <a:off x="2249800" y="6595338"/>
              <a:ext cx="106400" cy="54625"/>
            </a:xfrm>
            <a:custGeom>
              <a:avLst/>
              <a:gdLst/>
              <a:ahLst/>
              <a:cxnLst/>
              <a:rect l="l" t="t" r="r" b="b"/>
              <a:pathLst>
                <a:path w="4256" h="2185" extrusionOk="0">
                  <a:moveTo>
                    <a:pt x="2029" y="0"/>
                  </a:moveTo>
                  <a:cubicBezTo>
                    <a:pt x="888" y="0"/>
                    <a:pt x="0" y="695"/>
                    <a:pt x="0" y="695"/>
                  </a:cubicBezTo>
                  <a:lnTo>
                    <a:pt x="0" y="1941"/>
                  </a:lnTo>
                  <a:cubicBezTo>
                    <a:pt x="575" y="1640"/>
                    <a:pt x="1223" y="1487"/>
                    <a:pt x="1873" y="1487"/>
                  </a:cubicBezTo>
                  <a:cubicBezTo>
                    <a:pt x="2668" y="1487"/>
                    <a:pt x="3465" y="1716"/>
                    <a:pt x="4134" y="2184"/>
                  </a:cubicBezTo>
                  <a:cubicBezTo>
                    <a:pt x="4256" y="1455"/>
                    <a:pt x="3982" y="725"/>
                    <a:pt x="3374" y="360"/>
                  </a:cubicBezTo>
                  <a:cubicBezTo>
                    <a:pt x="2913" y="97"/>
                    <a:pt x="2453" y="0"/>
                    <a:pt x="202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7" name="Google Shape;4017;p80"/>
            <p:cNvSpPr/>
            <p:nvPr/>
          </p:nvSpPr>
          <p:spPr>
            <a:xfrm>
              <a:off x="2258150" y="6635388"/>
              <a:ext cx="64625" cy="54275"/>
            </a:xfrm>
            <a:custGeom>
              <a:avLst/>
              <a:gdLst/>
              <a:ahLst/>
              <a:cxnLst/>
              <a:rect l="l" t="t" r="r" b="b"/>
              <a:pathLst>
                <a:path w="2585" h="2171" extrusionOk="0">
                  <a:moveTo>
                    <a:pt x="1473" y="1"/>
                  </a:moveTo>
                  <a:cubicBezTo>
                    <a:pt x="1088" y="1"/>
                    <a:pt x="721" y="90"/>
                    <a:pt x="457" y="369"/>
                  </a:cubicBezTo>
                  <a:cubicBezTo>
                    <a:pt x="1" y="795"/>
                    <a:pt x="1" y="1524"/>
                    <a:pt x="1" y="2102"/>
                  </a:cubicBezTo>
                  <a:cubicBezTo>
                    <a:pt x="16" y="2147"/>
                    <a:pt x="54" y="2170"/>
                    <a:pt x="88" y="2170"/>
                  </a:cubicBezTo>
                  <a:cubicBezTo>
                    <a:pt x="122" y="2170"/>
                    <a:pt x="153" y="2147"/>
                    <a:pt x="153" y="2102"/>
                  </a:cubicBezTo>
                  <a:cubicBezTo>
                    <a:pt x="183" y="1585"/>
                    <a:pt x="153" y="1008"/>
                    <a:pt x="457" y="552"/>
                  </a:cubicBezTo>
                  <a:cubicBezTo>
                    <a:pt x="680" y="210"/>
                    <a:pt x="1019" y="122"/>
                    <a:pt x="1390" y="122"/>
                  </a:cubicBezTo>
                  <a:cubicBezTo>
                    <a:pt x="1777" y="122"/>
                    <a:pt x="2197" y="217"/>
                    <a:pt x="2554" y="217"/>
                  </a:cubicBezTo>
                  <a:cubicBezTo>
                    <a:pt x="2554" y="217"/>
                    <a:pt x="2584" y="157"/>
                    <a:pt x="2554" y="157"/>
                  </a:cubicBezTo>
                  <a:cubicBezTo>
                    <a:pt x="2227" y="82"/>
                    <a:pt x="1842" y="1"/>
                    <a:pt x="147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80"/>
            <p:cNvSpPr/>
            <p:nvPr/>
          </p:nvSpPr>
          <p:spPr>
            <a:xfrm>
              <a:off x="2257850" y="6650738"/>
              <a:ext cx="37350" cy="22200"/>
            </a:xfrm>
            <a:custGeom>
              <a:avLst/>
              <a:gdLst/>
              <a:ahLst/>
              <a:cxnLst/>
              <a:rect l="l" t="t" r="r" b="b"/>
              <a:pathLst>
                <a:path w="1494" h="888" extrusionOk="0">
                  <a:moveTo>
                    <a:pt x="967" y="0"/>
                  </a:moveTo>
                  <a:cubicBezTo>
                    <a:pt x="568" y="0"/>
                    <a:pt x="219" y="363"/>
                    <a:pt x="43" y="758"/>
                  </a:cubicBezTo>
                  <a:cubicBezTo>
                    <a:pt x="0" y="823"/>
                    <a:pt x="48" y="887"/>
                    <a:pt x="102" y="887"/>
                  </a:cubicBezTo>
                  <a:cubicBezTo>
                    <a:pt x="124" y="887"/>
                    <a:pt x="147" y="876"/>
                    <a:pt x="165" y="850"/>
                  </a:cubicBezTo>
                  <a:cubicBezTo>
                    <a:pt x="286" y="698"/>
                    <a:pt x="408" y="485"/>
                    <a:pt x="560" y="333"/>
                  </a:cubicBezTo>
                  <a:cubicBezTo>
                    <a:pt x="702" y="207"/>
                    <a:pt x="836" y="154"/>
                    <a:pt x="974" y="154"/>
                  </a:cubicBezTo>
                  <a:cubicBezTo>
                    <a:pt x="1102" y="154"/>
                    <a:pt x="1234" y="199"/>
                    <a:pt x="1380" y="272"/>
                  </a:cubicBezTo>
                  <a:cubicBezTo>
                    <a:pt x="1389" y="276"/>
                    <a:pt x="1397" y="278"/>
                    <a:pt x="1406" y="278"/>
                  </a:cubicBezTo>
                  <a:cubicBezTo>
                    <a:pt x="1456" y="278"/>
                    <a:pt x="1494" y="207"/>
                    <a:pt x="1441" y="181"/>
                  </a:cubicBezTo>
                  <a:cubicBezTo>
                    <a:pt x="1281" y="54"/>
                    <a:pt x="1120" y="0"/>
                    <a:pt x="96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80"/>
            <p:cNvSpPr/>
            <p:nvPr/>
          </p:nvSpPr>
          <p:spPr>
            <a:xfrm>
              <a:off x="1769425" y="6359363"/>
              <a:ext cx="500900" cy="472000"/>
            </a:xfrm>
            <a:custGeom>
              <a:avLst/>
              <a:gdLst/>
              <a:ahLst/>
              <a:cxnLst/>
              <a:rect l="l" t="t" r="r" b="b"/>
              <a:pathLst>
                <a:path w="20036" h="18880" extrusionOk="0">
                  <a:moveTo>
                    <a:pt x="7566" y="1"/>
                  </a:moveTo>
                  <a:cubicBezTo>
                    <a:pt x="3633" y="1"/>
                    <a:pt x="1" y="1999"/>
                    <a:pt x="188" y="9495"/>
                  </a:cubicBezTo>
                  <a:cubicBezTo>
                    <a:pt x="188" y="9495"/>
                    <a:pt x="96" y="13021"/>
                    <a:pt x="947" y="14784"/>
                  </a:cubicBezTo>
                  <a:cubicBezTo>
                    <a:pt x="1799" y="16517"/>
                    <a:pt x="4625" y="18462"/>
                    <a:pt x="8425" y="18827"/>
                  </a:cubicBezTo>
                  <a:cubicBezTo>
                    <a:pt x="8828" y="18862"/>
                    <a:pt x="9245" y="18880"/>
                    <a:pt x="9670" y="18880"/>
                  </a:cubicBezTo>
                  <a:cubicBezTo>
                    <a:pt x="13251" y="18880"/>
                    <a:pt x="17393" y="17625"/>
                    <a:pt x="18425" y="15179"/>
                  </a:cubicBezTo>
                  <a:cubicBezTo>
                    <a:pt x="19580" y="12413"/>
                    <a:pt x="20036" y="10529"/>
                    <a:pt x="19671" y="7732"/>
                  </a:cubicBezTo>
                  <a:cubicBezTo>
                    <a:pt x="19337" y="4906"/>
                    <a:pt x="19185" y="3659"/>
                    <a:pt x="16571" y="2413"/>
                  </a:cubicBezTo>
                  <a:cubicBezTo>
                    <a:pt x="15312" y="1806"/>
                    <a:pt x="11303" y="1"/>
                    <a:pt x="756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80"/>
            <p:cNvSpPr/>
            <p:nvPr/>
          </p:nvSpPr>
          <p:spPr>
            <a:xfrm>
              <a:off x="1998275" y="6596163"/>
              <a:ext cx="35725" cy="60700"/>
            </a:xfrm>
            <a:custGeom>
              <a:avLst/>
              <a:gdLst/>
              <a:ahLst/>
              <a:cxnLst/>
              <a:rect l="l" t="t" r="r" b="b"/>
              <a:pathLst>
                <a:path w="1429" h="2428" extrusionOk="0">
                  <a:moveTo>
                    <a:pt x="323" y="1"/>
                  </a:moveTo>
                  <a:cubicBezTo>
                    <a:pt x="312" y="1"/>
                    <a:pt x="304" y="8"/>
                    <a:pt x="304" y="23"/>
                  </a:cubicBezTo>
                  <a:cubicBezTo>
                    <a:pt x="213" y="327"/>
                    <a:pt x="183" y="662"/>
                    <a:pt x="122" y="966"/>
                  </a:cubicBezTo>
                  <a:cubicBezTo>
                    <a:pt x="61" y="1178"/>
                    <a:pt x="0" y="1422"/>
                    <a:pt x="122" y="1634"/>
                  </a:cubicBezTo>
                  <a:cubicBezTo>
                    <a:pt x="183" y="1786"/>
                    <a:pt x="335" y="1877"/>
                    <a:pt x="487" y="1877"/>
                  </a:cubicBezTo>
                  <a:cubicBezTo>
                    <a:pt x="578" y="1877"/>
                    <a:pt x="639" y="1817"/>
                    <a:pt x="699" y="1756"/>
                  </a:cubicBezTo>
                  <a:cubicBezTo>
                    <a:pt x="760" y="1756"/>
                    <a:pt x="791" y="1695"/>
                    <a:pt x="851" y="1695"/>
                  </a:cubicBezTo>
                  <a:cubicBezTo>
                    <a:pt x="892" y="1655"/>
                    <a:pt x="926" y="1634"/>
                    <a:pt x="953" y="1634"/>
                  </a:cubicBezTo>
                  <a:cubicBezTo>
                    <a:pt x="1007" y="1634"/>
                    <a:pt x="1034" y="1715"/>
                    <a:pt x="1034" y="1877"/>
                  </a:cubicBezTo>
                  <a:cubicBezTo>
                    <a:pt x="1186" y="2060"/>
                    <a:pt x="1125" y="2181"/>
                    <a:pt x="912" y="2242"/>
                  </a:cubicBezTo>
                  <a:cubicBezTo>
                    <a:pt x="800" y="2270"/>
                    <a:pt x="843" y="2428"/>
                    <a:pt x="922" y="2428"/>
                  </a:cubicBezTo>
                  <a:cubicBezTo>
                    <a:pt x="929" y="2428"/>
                    <a:pt x="936" y="2427"/>
                    <a:pt x="943" y="2425"/>
                  </a:cubicBezTo>
                  <a:cubicBezTo>
                    <a:pt x="1186" y="2333"/>
                    <a:pt x="1429" y="2121"/>
                    <a:pt x="1399" y="1817"/>
                  </a:cubicBezTo>
                  <a:cubicBezTo>
                    <a:pt x="1368" y="1604"/>
                    <a:pt x="1186" y="1452"/>
                    <a:pt x="973" y="1452"/>
                  </a:cubicBezTo>
                  <a:cubicBezTo>
                    <a:pt x="821" y="1452"/>
                    <a:pt x="760" y="1574"/>
                    <a:pt x="639" y="1634"/>
                  </a:cubicBezTo>
                  <a:cubicBezTo>
                    <a:pt x="562" y="1664"/>
                    <a:pt x="499" y="1677"/>
                    <a:pt x="447" y="1677"/>
                  </a:cubicBezTo>
                  <a:cubicBezTo>
                    <a:pt x="124" y="1677"/>
                    <a:pt x="217" y="1175"/>
                    <a:pt x="243" y="966"/>
                  </a:cubicBezTo>
                  <a:cubicBezTo>
                    <a:pt x="304" y="692"/>
                    <a:pt x="487" y="297"/>
                    <a:pt x="365" y="23"/>
                  </a:cubicBezTo>
                  <a:cubicBezTo>
                    <a:pt x="350" y="8"/>
                    <a:pt x="335" y="1"/>
                    <a:pt x="32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80"/>
            <p:cNvSpPr/>
            <p:nvPr/>
          </p:nvSpPr>
          <p:spPr>
            <a:xfrm>
              <a:off x="1977750" y="6662438"/>
              <a:ext cx="79050" cy="30125"/>
            </a:xfrm>
            <a:custGeom>
              <a:avLst/>
              <a:gdLst/>
              <a:ahLst/>
              <a:cxnLst/>
              <a:rect l="l" t="t" r="r" b="b"/>
              <a:pathLst>
                <a:path w="3162" h="1205" extrusionOk="0">
                  <a:moveTo>
                    <a:pt x="3048" y="0"/>
                  </a:moveTo>
                  <a:cubicBezTo>
                    <a:pt x="3005" y="0"/>
                    <a:pt x="2962" y="24"/>
                    <a:pt x="2949" y="78"/>
                  </a:cubicBezTo>
                  <a:cubicBezTo>
                    <a:pt x="2827" y="777"/>
                    <a:pt x="2189" y="1020"/>
                    <a:pt x="1551" y="1020"/>
                  </a:cubicBezTo>
                  <a:cubicBezTo>
                    <a:pt x="943" y="989"/>
                    <a:pt x="517" y="807"/>
                    <a:pt x="183" y="321"/>
                  </a:cubicBezTo>
                  <a:cubicBezTo>
                    <a:pt x="183" y="306"/>
                    <a:pt x="175" y="298"/>
                    <a:pt x="164" y="298"/>
                  </a:cubicBezTo>
                  <a:cubicBezTo>
                    <a:pt x="153" y="298"/>
                    <a:pt x="137" y="306"/>
                    <a:pt x="122" y="321"/>
                  </a:cubicBezTo>
                  <a:cubicBezTo>
                    <a:pt x="1" y="959"/>
                    <a:pt x="1125" y="1202"/>
                    <a:pt x="1551" y="1202"/>
                  </a:cubicBezTo>
                  <a:cubicBezTo>
                    <a:pt x="1584" y="1204"/>
                    <a:pt x="1616" y="1204"/>
                    <a:pt x="1649" y="1204"/>
                  </a:cubicBezTo>
                  <a:cubicBezTo>
                    <a:pt x="2350" y="1204"/>
                    <a:pt x="3075" y="892"/>
                    <a:pt x="3162" y="108"/>
                  </a:cubicBezTo>
                  <a:cubicBezTo>
                    <a:pt x="3162" y="40"/>
                    <a:pt x="3104" y="0"/>
                    <a:pt x="304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80"/>
            <p:cNvSpPr/>
            <p:nvPr/>
          </p:nvSpPr>
          <p:spPr>
            <a:xfrm>
              <a:off x="1849325" y="6556438"/>
              <a:ext cx="47150" cy="33225"/>
            </a:xfrm>
            <a:custGeom>
              <a:avLst/>
              <a:gdLst/>
              <a:ahLst/>
              <a:cxnLst/>
              <a:rect l="l" t="t" r="r" b="b"/>
              <a:pathLst>
                <a:path w="1886" h="1329" extrusionOk="0">
                  <a:moveTo>
                    <a:pt x="1719" y="0"/>
                  </a:moveTo>
                  <a:cubicBezTo>
                    <a:pt x="1081" y="0"/>
                    <a:pt x="149" y="625"/>
                    <a:pt x="1" y="1278"/>
                  </a:cubicBezTo>
                  <a:cubicBezTo>
                    <a:pt x="1" y="1314"/>
                    <a:pt x="22" y="1328"/>
                    <a:pt x="45" y="1328"/>
                  </a:cubicBezTo>
                  <a:cubicBezTo>
                    <a:pt x="62" y="1328"/>
                    <a:pt x="79" y="1321"/>
                    <a:pt x="92" y="1308"/>
                  </a:cubicBezTo>
                  <a:cubicBezTo>
                    <a:pt x="548" y="670"/>
                    <a:pt x="1034" y="336"/>
                    <a:pt x="1794" y="184"/>
                  </a:cubicBezTo>
                  <a:cubicBezTo>
                    <a:pt x="1885" y="153"/>
                    <a:pt x="1855" y="32"/>
                    <a:pt x="1764" y="1"/>
                  </a:cubicBezTo>
                  <a:cubicBezTo>
                    <a:pt x="1749" y="1"/>
                    <a:pt x="1734" y="0"/>
                    <a:pt x="171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80"/>
            <p:cNvSpPr/>
            <p:nvPr/>
          </p:nvSpPr>
          <p:spPr>
            <a:xfrm>
              <a:off x="2128975" y="6551263"/>
              <a:ext cx="51200" cy="22650"/>
            </a:xfrm>
            <a:custGeom>
              <a:avLst/>
              <a:gdLst/>
              <a:ahLst/>
              <a:cxnLst/>
              <a:rect l="l" t="t" r="r" b="b"/>
              <a:pathLst>
                <a:path w="2048" h="906" extrusionOk="0">
                  <a:moveTo>
                    <a:pt x="330" y="1"/>
                  </a:moveTo>
                  <a:cubicBezTo>
                    <a:pt x="237" y="1"/>
                    <a:pt x="146" y="9"/>
                    <a:pt x="61" y="26"/>
                  </a:cubicBezTo>
                  <a:cubicBezTo>
                    <a:pt x="0" y="26"/>
                    <a:pt x="0" y="117"/>
                    <a:pt x="61" y="117"/>
                  </a:cubicBezTo>
                  <a:cubicBezTo>
                    <a:pt x="699" y="300"/>
                    <a:pt x="1338" y="391"/>
                    <a:pt x="1794" y="877"/>
                  </a:cubicBezTo>
                  <a:cubicBezTo>
                    <a:pt x="1820" y="897"/>
                    <a:pt x="1848" y="905"/>
                    <a:pt x="1874" y="905"/>
                  </a:cubicBezTo>
                  <a:cubicBezTo>
                    <a:pt x="1970" y="905"/>
                    <a:pt x="2048" y="797"/>
                    <a:pt x="1976" y="725"/>
                  </a:cubicBezTo>
                  <a:cubicBezTo>
                    <a:pt x="1610" y="307"/>
                    <a:pt x="907" y="1"/>
                    <a:pt x="3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80"/>
            <p:cNvSpPr/>
            <p:nvPr/>
          </p:nvSpPr>
          <p:spPr>
            <a:xfrm>
              <a:off x="1842500" y="6671213"/>
              <a:ext cx="92725" cy="87400"/>
            </a:xfrm>
            <a:custGeom>
              <a:avLst/>
              <a:gdLst/>
              <a:ahLst/>
              <a:cxnLst/>
              <a:rect l="l" t="t" r="r" b="b"/>
              <a:pathLst>
                <a:path w="3709" h="3496" extrusionOk="0">
                  <a:moveTo>
                    <a:pt x="1854" y="0"/>
                  </a:moveTo>
                  <a:cubicBezTo>
                    <a:pt x="821" y="0"/>
                    <a:pt x="0" y="760"/>
                    <a:pt x="0" y="1733"/>
                  </a:cubicBezTo>
                  <a:cubicBezTo>
                    <a:pt x="0" y="2705"/>
                    <a:pt x="821" y="3496"/>
                    <a:pt x="1854" y="3496"/>
                  </a:cubicBezTo>
                  <a:cubicBezTo>
                    <a:pt x="2888" y="3496"/>
                    <a:pt x="3708" y="2705"/>
                    <a:pt x="3708" y="1733"/>
                  </a:cubicBezTo>
                  <a:cubicBezTo>
                    <a:pt x="3708" y="760"/>
                    <a:pt x="2888" y="0"/>
                    <a:pt x="185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80"/>
            <p:cNvSpPr/>
            <p:nvPr/>
          </p:nvSpPr>
          <p:spPr>
            <a:xfrm>
              <a:off x="2097050" y="6671213"/>
              <a:ext cx="92750" cy="87400"/>
            </a:xfrm>
            <a:custGeom>
              <a:avLst/>
              <a:gdLst/>
              <a:ahLst/>
              <a:cxnLst/>
              <a:rect l="l" t="t" r="r" b="b"/>
              <a:pathLst>
                <a:path w="3710" h="3496" extrusionOk="0">
                  <a:moveTo>
                    <a:pt x="1855" y="0"/>
                  </a:moveTo>
                  <a:cubicBezTo>
                    <a:pt x="821" y="0"/>
                    <a:pt x="1" y="760"/>
                    <a:pt x="1" y="1733"/>
                  </a:cubicBezTo>
                  <a:cubicBezTo>
                    <a:pt x="1" y="2705"/>
                    <a:pt x="821" y="3496"/>
                    <a:pt x="1855" y="3496"/>
                  </a:cubicBezTo>
                  <a:cubicBezTo>
                    <a:pt x="2888" y="3496"/>
                    <a:pt x="3709" y="2705"/>
                    <a:pt x="3709" y="1733"/>
                  </a:cubicBezTo>
                  <a:cubicBezTo>
                    <a:pt x="3709" y="760"/>
                    <a:pt x="2888" y="0"/>
                    <a:pt x="185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80"/>
            <p:cNvSpPr/>
            <p:nvPr/>
          </p:nvSpPr>
          <p:spPr>
            <a:xfrm>
              <a:off x="2007400" y="6699938"/>
              <a:ext cx="27175" cy="6725"/>
            </a:xfrm>
            <a:custGeom>
              <a:avLst/>
              <a:gdLst/>
              <a:ahLst/>
              <a:cxnLst/>
              <a:rect l="l" t="t" r="r" b="b"/>
              <a:pathLst>
                <a:path w="1087" h="269" extrusionOk="0">
                  <a:moveTo>
                    <a:pt x="1007" y="0"/>
                  </a:moveTo>
                  <a:cubicBezTo>
                    <a:pt x="997" y="0"/>
                    <a:pt x="985" y="2"/>
                    <a:pt x="973" y="6"/>
                  </a:cubicBezTo>
                  <a:cubicBezTo>
                    <a:pt x="810" y="88"/>
                    <a:pt x="664" y="117"/>
                    <a:pt x="512" y="117"/>
                  </a:cubicBezTo>
                  <a:cubicBezTo>
                    <a:pt x="382" y="117"/>
                    <a:pt x="246" y="95"/>
                    <a:pt x="91" y="67"/>
                  </a:cubicBezTo>
                  <a:cubicBezTo>
                    <a:pt x="61" y="67"/>
                    <a:pt x="0" y="158"/>
                    <a:pt x="61" y="158"/>
                  </a:cubicBezTo>
                  <a:cubicBezTo>
                    <a:pt x="206" y="231"/>
                    <a:pt x="372" y="269"/>
                    <a:pt x="535" y="269"/>
                  </a:cubicBezTo>
                  <a:cubicBezTo>
                    <a:pt x="714" y="269"/>
                    <a:pt x="891" y="223"/>
                    <a:pt x="1034" y="128"/>
                  </a:cubicBezTo>
                  <a:cubicBezTo>
                    <a:pt x="1086" y="75"/>
                    <a:pt x="1071" y="0"/>
                    <a:pt x="100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80"/>
            <p:cNvSpPr/>
            <p:nvPr/>
          </p:nvSpPr>
          <p:spPr>
            <a:xfrm>
              <a:off x="1907850" y="6601288"/>
              <a:ext cx="29650" cy="35750"/>
            </a:xfrm>
            <a:custGeom>
              <a:avLst/>
              <a:gdLst/>
              <a:ahLst/>
              <a:cxnLst/>
              <a:rect l="l" t="t" r="r" b="b"/>
              <a:pathLst>
                <a:path w="1186" h="1430" extrusionOk="0">
                  <a:moveTo>
                    <a:pt x="578" y="1"/>
                  </a:moveTo>
                  <a:cubicBezTo>
                    <a:pt x="243" y="31"/>
                    <a:pt x="0" y="335"/>
                    <a:pt x="0" y="730"/>
                  </a:cubicBezTo>
                  <a:cubicBezTo>
                    <a:pt x="0" y="1125"/>
                    <a:pt x="274" y="1429"/>
                    <a:pt x="608" y="1429"/>
                  </a:cubicBezTo>
                  <a:cubicBezTo>
                    <a:pt x="943" y="1399"/>
                    <a:pt x="1186" y="1095"/>
                    <a:pt x="1186" y="700"/>
                  </a:cubicBezTo>
                  <a:cubicBezTo>
                    <a:pt x="1155" y="305"/>
                    <a:pt x="88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80"/>
            <p:cNvSpPr/>
            <p:nvPr/>
          </p:nvSpPr>
          <p:spPr>
            <a:xfrm>
              <a:off x="2090225" y="6595963"/>
              <a:ext cx="29650" cy="35750"/>
            </a:xfrm>
            <a:custGeom>
              <a:avLst/>
              <a:gdLst/>
              <a:ahLst/>
              <a:cxnLst/>
              <a:rect l="l" t="t" r="r" b="b"/>
              <a:pathLst>
                <a:path w="1186" h="1430" extrusionOk="0">
                  <a:moveTo>
                    <a:pt x="578" y="1"/>
                  </a:moveTo>
                  <a:cubicBezTo>
                    <a:pt x="243" y="1"/>
                    <a:pt x="0" y="335"/>
                    <a:pt x="0" y="730"/>
                  </a:cubicBezTo>
                  <a:cubicBezTo>
                    <a:pt x="31" y="1126"/>
                    <a:pt x="274" y="1430"/>
                    <a:pt x="608" y="1430"/>
                  </a:cubicBezTo>
                  <a:cubicBezTo>
                    <a:pt x="942" y="1399"/>
                    <a:pt x="1186" y="1095"/>
                    <a:pt x="1186" y="700"/>
                  </a:cubicBezTo>
                  <a:cubicBezTo>
                    <a:pt x="1155" y="305"/>
                    <a:pt x="91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80"/>
            <p:cNvSpPr/>
            <p:nvPr/>
          </p:nvSpPr>
          <p:spPr>
            <a:xfrm>
              <a:off x="1860725" y="6680313"/>
              <a:ext cx="8400" cy="9900"/>
            </a:xfrm>
            <a:custGeom>
              <a:avLst/>
              <a:gdLst/>
              <a:ahLst/>
              <a:cxnLst/>
              <a:rect l="l" t="t" r="r" b="b"/>
              <a:pathLst>
                <a:path w="336" h="396" extrusionOk="0">
                  <a:moveTo>
                    <a:pt x="183" y="1"/>
                  </a:moveTo>
                  <a:cubicBezTo>
                    <a:pt x="61" y="1"/>
                    <a:pt x="1" y="92"/>
                    <a:pt x="1" y="183"/>
                  </a:cubicBezTo>
                  <a:cubicBezTo>
                    <a:pt x="1" y="305"/>
                    <a:pt x="61" y="396"/>
                    <a:pt x="183" y="396"/>
                  </a:cubicBezTo>
                  <a:cubicBezTo>
                    <a:pt x="274" y="396"/>
                    <a:pt x="335" y="305"/>
                    <a:pt x="335" y="183"/>
                  </a:cubicBezTo>
                  <a:cubicBezTo>
                    <a:pt x="33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80"/>
            <p:cNvSpPr/>
            <p:nvPr/>
          </p:nvSpPr>
          <p:spPr>
            <a:xfrm>
              <a:off x="1891875" y="67091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62" y="1"/>
                    <a:pt x="1" y="92"/>
                    <a:pt x="1" y="214"/>
                  </a:cubicBezTo>
                  <a:cubicBezTo>
                    <a:pt x="1" y="335"/>
                    <a:pt x="62" y="426"/>
                    <a:pt x="183" y="426"/>
                  </a:cubicBezTo>
                  <a:cubicBezTo>
                    <a:pt x="274" y="426"/>
                    <a:pt x="366" y="335"/>
                    <a:pt x="366" y="214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80"/>
            <p:cNvSpPr/>
            <p:nvPr/>
          </p:nvSpPr>
          <p:spPr>
            <a:xfrm>
              <a:off x="1853900" y="6729713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1"/>
                  </a:moveTo>
                  <a:cubicBezTo>
                    <a:pt x="61" y="1"/>
                    <a:pt x="0" y="92"/>
                    <a:pt x="0" y="183"/>
                  </a:cubicBezTo>
                  <a:cubicBezTo>
                    <a:pt x="0" y="305"/>
                    <a:pt x="61" y="396"/>
                    <a:pt x="183" y="396"/>
                  </a:cubicBezTo>
                  <a:cubicBezTo>
                    <a:pt x="274" y="396"/>
                    <a:pt x="365" y="305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80"/>
            <p:cNvSpPr/>
            <p:nvPr/>
          </p:nvSpPr>
          <p:spPr>
            <a:xfrm>
              <a:off x="1913925" y="6672713"/>
              <a:ext cx="9150" cy="9925"/>
            </a:xfrm>
            <a:custGeom>
              <a:avLst/>
              <a:gdLst/>
              <a:ahLst/>
              <a:cxnLst/>
              <a:rect l="l" t="t" r="r" b="b"/>
              <a:pathLst>
                <a:path w="366" h="397" extrusionOk="0">
                  <a:moveTo>
                    <a:pt x="183" y="1"/>
                  </a:moveTo>
                  <a:cubicBezTo>
                    <a:pt x="92" y="1"/>
                    <a:pt x="0" y="92"/>
                    <a:pt x="0" y="214"/>
                  </a:cubicBezTo>
                  <a:cubicBezTo>
                    <a:pt x="0" y="305"/>
                    <a:pt x="92" y="396"/>
                    <a:pt x="183" y="396"/>
                  </a:cubicBezTo>
                  <a:cubicBezTo>
                    <a:pt x="274" y="396"/>
                    <a:pt x="365" y="305"/>
                    <a:pt x="365" y="214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3" name="Google Shape;4033;p80"/>
            <p:cNvSpPr/>
            <p:nvPr/>
          </p:nvSpPr>
          <p:spPr>
            <a:xfrm>
              <a:off x="1940525" y="671983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91" y="0"/>
                    <a:pt x="0" y="92"/>
                    <a:pt x="0" y="213"/>
                  </a:cubicBezTo>
                  <a:cubicBezTo>
                    <a:pt x="0" y="304"/>
                    <a:pt x="91" y="396"/>
                    <a:pt x="183" y="396"/>
                  </a:cubicBezTo>
                  <a:cubicBezTo>
                    <a:pt x="274" y="396"/>
                    <a:pt x="365" y="304"/>
                    <a:pt x="365" y="213"/>
                  </a:cubicBezTo>
                  <a:cubicBezTo>
                    <a:pt x="365" y="92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4" name="Google Shape;4034;p80"/>
            <p:cNvSpPr/>
            <p:nvPr/>
          </p:nvSpPr>
          <p:spPr>
            <a:xfrm>
              <a:off x="2092500" y="66803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61" y="1"/>
                    <a:pt x="0" y="92"/>
                    <a:pt x="0" y="183"/>
                  </a:cubicBezTo>
                  <a:cubicBezTo>
                    <a:pt x="0" y="305"/>
                    <a:pt x="61" y="396"/>
                    <a:pt x="183" y="396"/>
                  </a:cubicBezTo>
                  <a:cubicBezTo>
                    <a:pt x="274" y="396"/>
                    <a:pt x="365" y="305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5" name="Google Shape;4035;p80"/>
            <p:cNvSpPr/>
            <p:nvPr/>
          </p:nvSpPr>
          <p:spPr>
            <a:xfrm>
              <a:off x="2110725" y="67297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92" y="1"/>
                    <a:pt x="1" y="92"/>
                    <a:pt x="1" y="183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274" y="396"/>
                    <a:pt x="366" y="305"/>
                    <a:pt x="366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6" name="Google Shape;4036;p80"/>
            <p:cNvSpPr/>
            <p:nvPr/>
          </p:nvSpPr>
          <p:spPr>
            <a:xfrm>
              <a:off x="2148725" y="6682613"/>
              <a:ext cx="9150" cy="10650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4"/>
                    <a:pt x="92" y="426"/>
                    <a:pt x="183" y="426"/>
                  </a:cubicBezTo>
                  <a:cubicBezTo>
                    <a:pt x="274" y="426"/>
                    <a:pt x="365" y="33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7" name="Google Shape;4037;p80"/>
            <p:cNvSpPr/>
            <p:nvPr/>
          </p:nvSpPr>
          <p:spPr>
            <a:xfrm>
              <a:off x="2176075" y="67198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92" y="0"/>
                    <a:pt x="1" y="92"/>
                    <a:pt x="1" y="213"/>
                  </a:cubicBezTo>
                  <a:cubicBezTo>
                    <a:pt x="1" y="304"/>
                    <a:pt x="92" y="396"/>
                    <a:pt x="183" y="396"/>
                  </a:cubicBezTo>
                  <a:cubicBezTo>
                    <a:pt x="274" y="396"/>
                    <a:pt x="366" y="304"/>
                    <a:pt x="366" y="213"/>
                  </a:cubicBezTo>
                  <a:cubicBezTo>
                    <a:pt x="366" y="92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8" name="Google Shape;4038;p80"/>
            <p:cNvSpPr/>
            <p:nvPr/>
          </p:nvSpPr>
          <p:spPr>
            <a:xfrm>
              <a:off x="2138850" y="6714513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9" name="Google Shape;4039;p80"/>
            <p:cNvSpPr/>
            <p:nvPr/>
          </p:nvSpPr>
          <p:spPr>
            <a:xfrm>
              <a:off x="1815125" y="6333063"/>
              <a:ext cx="207475" cy="230250"/>
            </a:xfrm>
            <a:custGeom>
              <a:avLst/>
              <a:gdLst/>
              <a:ahLst/>
              <a:cxnLst/>
              <a:rect l="l" t="t" r="r" b="b"/>
              <a:pathLst>
                <a:path w="8299" h="9210" extrusionOk="0">
                  <a:moveTo>
                    <a:pt x="8299" y="0"/>
                  </a:moveTo>
                  <a:lnTo>
                    <a:pt x="8299" y="0"/>
                  </a:lnTo>
                  <a:cubicBezTo>
                    <a:pt x="7326" y="91"/>
                    <a:pt x="6262" y="122"/>
                    <a:pt x="5138" y="122"/>
                  </a:cubicBezTo>
                  <a:cubicBezTo>
                    <a:pt x="2767" y="2614"/>
                    <a:pt x="943" y="5593"/>
                    <a:pt x="1" y="8906"/>
                  </a:cubicBezTo>
                  <a:lnTo>
                    <a:pt x="62" y="9210"/>
                  </a:lnTo>
                  <a:cubicBezTo>
                    <a:pt x="62" y="9210"/>
                    <a:pt x="1399" y="8967"/>
                    <a:pt x="3132" y="8298"/>
                  </a:cubicBezTo>
                  <a:cubicBezTo>
                    <a:pt x="3375" y="8207"/>
                    <a:pt x="3588" y="8116"/>
                    <a:pt x="3800" y="7994"/>
                  </a:cubicBezTo>
                  <a:cubicBezTo>
                    <a:pt x="4530" y="5076"/>
                    <a:pt x="6293" y="2432"/>
                    <a:pt x="8299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0" name="Google Shape;4040;p80"/>
            <p:cNvSpPr/>
            <p:nvPr/>
          </p:nvSpPr>
          <p:spPr>
            <a:xfrm>
              <a:off x="1910125" y="6283988"/>
              <a:ext cx="417975" cy="321900"/>
            </a:xfrm>
            <a:custGeom>
              <a:avLst/>
              <a:gdLst/>
              <a:ahLst/>
              <a:cxnLst/>
              <a:rect l="l" t="t" r="r" b="b"/>
              <a:pathLst>
                <a:path w="16719" h="12876" extrusionOk="0">
                  <a:moveTo>
                    <a:pt x="7596" y="1"/>
                  </a:moveTo>
                  <a:cubicBezTo>
                    <a:pt x="7501" y="1"/>
                    <a:pt x="7410" y="25"/>
                    <a:pt x="7326" y="79"/>
                  </a:cubicBezTo>
                  <a:cubicBezTo>
                    <a:pt x="6536" y="565"/>
                    <a:pt x="7691" y="1264"/>
                    <a:pt x="7691" y="1264"/>
                  </a:cubicBezTo>
                  <a:cubicBezTo>
                    <a:pt x="6809" y="1629"/>
                    <a:pt x="5715" y="1842"/>
                    <a:pt x="4499" y="1963"/>
                  </a:cubicBezTo>
                  <a:cubicBezTo>
                    <a:pt x="2493" y="4425"/>
                    <a:pt x="730" y="7039"/>
                    <a:pt x="0" y="9957"/>
                  </a:cubicBezTo>
                  <a:cubicBezTo>
                    <a:pt x="1490" y="9197"/>
                    <a:pt x="2857" y="7951"/>
                    <a:pt x="2858" y="7951"/>
                  </a:cubicBezTo>
                  <a:lnTo>
                    <a:pt x="2858" y="7951"/>
                  </a:lnTo>
                  <a:cubicBezTo>
                    <a:pt x="2128" y="8893"/>
                    <a:pt x="1855" y="9440"/>
                    <a:pt x="1855" y="9440"/>
                  </a:cubicBezTo>
                  <a:cubicBezTo>
                    <a:pt x="4560" y="9440"/>
                    <a:pt x="7873" y="6431"/>
                    <a:pt x="7873" y="6431"/>
                  </a:cubicBezTo>
                  <a:cubicBezTo>
                    <a:pt x="7873" y="6431"/>
                    <a:pt x="9324" y="9807"/>
                    <a:pt x="9712" y="9807"/>
                  </a:cubicBezTo>
                  <a:cubicBezTo>
                    <a:pt x="9717" y="9807"/>
                    <a:pt x="9722" y="9806"/>
                    <a:pt x="9727" y="9805"/>
                  </a:cubicBezTo>
                  <a:cubicBezTo>
                    <a:pt x="10061" y="9714"/>
                    <a:pt x="9940" y="8498"/>
                    <a:pt x="9940" y="8498"/>
                  </a:cubicBezTo>
                  <a:cubicBezTo>
                    <a:pt x="9940" y="8498"/>
                    <a:pt x="9970" y="8407"/>
                    <a:pt x="10001" y="8346"/>
                  </a:cubicBezTo>
                  <a:lnTo>
                    <a:pt x="10001" y="8346"/>
                  </a:lnTo>
                  <a:cubicBezTo>
                    <a:pt x="9941" y="8494"/>
                    <a:pt x="11178" y="11118"/>
                    <a:pt x="11384" y="11118"/>
                  </a:cubicBezTo>
                  <a:cubicBezTo>
                    <a:pt x="11390" y="11118"/>
                    <a:pt x="11395" y="11116"/>
                    <a:pt x="11399" y="11112"/>
                  </a:cubicBezTo>
                  <a:cubicBezTo>
                    <a:pt x="11581" y="10930"/>
                    <a:pt x="11672" y="10261"/>
                    <a:pt x="11672" y="10261"/>
                  </a:cubicBezTo>
                  <a:cubicBezTo>
                    <a:pt x="12645" y="12419"/>
                    <a:pt x="14165" y="12875"/>
                    <a:pt x="14165" y="12875"/>
                  </a:cubicBezTo>
                  <a:lnTo>
                    <a:pt x="14773" y="11872"/>
                  </a:lnTo>
                  <a:cubicBezTo>
                    <a:pt x="16718" y="8407"/>
                    <a:pt x="15685" y="5489"/>
                    <a:pt x="13223" y="3270"/>
                  </a:cubicBezTo>
                  <a:cubicBezTo>
                    <a:pt x="12402" y="2510"/>
                    <a:pt x="10335" y="2358"/>
                    <a:pt x="10335" y="2358"/>
                  </a:cubicBezTo>
                  <a:cubicBezTo>
                    <a:pt x="10335" y="2358"/>
                    <a:pt x="12493" y="565"/>
                    <a:pt x="11429" y="231"/>
                  </a:cubicBezTo>
                  <a:cubicBezTo>
                    <a:pt x="11334" y="200"/>
                    <a:pt x="11238" y="186"/>
                    <a:pt x="11143" y="186"/>
                  </a:cubicBezTo>
                  <a:cubicBezTo>
                    <a:pt x="10214" y="186"/>
                    <a:pt x="9362" y="1538"/>
                    <a:pt x="9362" y="1538"/>
                  </a:cubicBezTo>
                  <a:cubicBezTo>
                    <a:pt x="9362" y="1538"/>
                    <a:pt x="8354" y="1"/>
                    <a:pt x="7596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1" name="Google Shape;4041;p80"/>
            <p:cNvSpPr/>
            <p:nvPr/>
          </p:nvSpPr>
          <p:spPr>
            <a:xfrm>
              <a:off x="1696600" y="6336038"/>
              <a:ext cx="246975" cy="272125"/>
            </a:xfrm>
            <a:custGeom>
              <a:avLst/>
              <a:gdLst/>
              <a:ahLst/>
              <a:cxnLst/>
              <a:rect l="l" t="t" r="r" b="b"/>
              <a:pathLst>
                <a:path w="9879" h="10885" extrusionOk="0">
                  <a:moveTo>
                    <a:pt x="8151" y="1"/>
                  </a:moveTo>
                  <a:cubicBezTo>
                    <a:pt x="5142" y="1"/>
                    <a:pt x="2615" y="1305"/>
                    <a:pt x="1338" y="5048"/>
                  </a:cubicBezTo>
                  <a:cubicBezTo>
                    <a:pt x="0" y="8878"/>
                    <a:pt x="3101" y="10884"/>
                    <a:pt x="3101" y="10884"/>
                  </a:cubicBezTo>
                  <a:cubicBezTo>
                    <a:pt x="3921" y="10884"/>
                    <a:pt x="4438" y="7571"/>
                    <a:pt x="4438" y="7571"/>
                  </a:cubicBezTo>
                  <a:lnTo>
                    <a:pt x="4742" y="8787"/>
                  </a:lnTo>
                  <a:cubicBezTo>
                    <a:pt x="5684" y="5474"/>
                    <a:pt x="7508" y="2495"/>
                    <a:pt x="9879" y="3"/>
                  </a:cubicBezTo>
                  <a:lnTo>
                    <a:pt x="8359" y="3"/>
                  </a:lnTo>
                  <a:cubicBezTo>
                    <a:pt x="8289" y="1"/>
                    <a:pt x="8220" y="1"/>
                    <a:pt x="815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2" name="Google Shape;4042;p80"/>
            <p:cNvSpPr/>
            <p:nvPr/>
          </p:nvSpPr>
          <p:spPr>
            <a:xfrm>
              <a:off x="2112250" y="6892738"/>
              <a:ext cx="112500" cy="400850"/>
            </a:xfrm>
            <a:custGeom>
              <a:avLst/>
              <a:gdLst/>
              <a:ahLst/>
              <a:cxnLst/>
              <a:rect l="l" t="t" r="r" b="b"/>
              <a:pathLst>
                <a:path w="4500" h="16034" extrusionOk="0">
                  <a:moveTo>
                    <a:pt x="1061" y="1"/>
                  </a:moveTo>
                  <a:cubicBezTo>
                    <a:pt x="897" y="1"/>
                    <a:pt x="745" y="15"/>
                    <a:pt x="609" y="45"/>
                  </a:cubicBezTo>
                  <a:cubicBezTo>
                    <a:pt x="396" y="1382"/>
                    <a:pt x="1" y="4361"/>
                    <a:pt x="365" y="6732"/>
                  </a:cubicBezTo>
                  <a:cubicBezTo>
                    <a:pt x="1125" y="11687"/>
                    <a:pt x="1976" y="13480"/>
                    <a:pt x="4469" y="16033"/>
                  </a:cubicBezTo>
                  <a:cubicBezTo>
                    <a:pt x="4499" y="14665"/>
                    <a:pt x="4104" y="10805"/>
                    <a:pt x="4104" y="10805"/>
                  </a:cubicBezTo>
                  <a:cubicBezTo>
                    <a:pt x="4104" y="10805"/>
                    <a:pt x="3618" y="7796"/>
                    <a:pt x="3314" y="5851"/>
                  </a:cubicBezTo>
                  <a:cubicBezTo>
                    <a:pt x="3010" y="3936"/>
                    <a:pt x="3557" y="714"/>
                    <a:pt x="3557" y="714"/>
                  </a:cubicBezTo>
                  <a:cubicBezTo>
                    <a:pt x="2627" y="249"/>
                    <a:pt x="1737" y="1"/>
                    <a:pt x="106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80"/>
            <p:cNvSpPr/>
            <p:nvPr/>
          </p:nvSpPr>
          <p:spPr>
            <a:xfrm>
              <a:off x="2085650" y="6893863"/>
              <a:ext cx="138325" cy="418700"/>
            </a:xfrm>
            <a:custGeom>
              <a:avLst/>
              <a:gdLst/>
              <a:ahLst/>
              <a:cxnLst/>
              <a:rect l="l" t="t" r="r" b="b"/>
              <a:pathLst>
                <a:path w="5533" h="16748" extrusionOk="0">
                  <a:moveTo>
                    <a:pt x="1673" y="0"/>
                  </a:moveTo>
                  <a:cubicBezTo>
                    <a:pt x="1308" y="91"/>
                    <a:pt x="1034" y="274"/>
                    <a:pt x="973" y="578"/>
                  </a:cubicBezTo>
                  <a:cubicBezTo>
                    <a:pt x="761" y="1429"/>
                    <a:pt x="1" y="4803"/>
                    <a:pt x="1277" y="9392"/>
                  </a:cubicBezTo>
                  <a:cubicBezTo>
                    <a:pt x="2554" y="13952"/>
                    <a:pt x="5381" y="16748"/>
                    <a:pt x="5381" y="16748"/>
                  </a:cubicBezTo>
                  <a:cubicBezTo>
                    <a:pt x="5472" y="16596"/>
                    <a:pt x="5533" y="16322"/>
                    <a:pt x="5533" y="15988"/>
                  </a:cubicBezTo>
                  <a:cubicBezTo>
                    <a:pt x="3040" y="13435"/>
                    <a:pt x="2189" y="11642"/>
                    <a:pt x="1429" y="6687"/>
                  </a:cubicBezTo>
                  <a:cubicBezTo>
                    <a:pt x="1065" y="4316"/>
                    <a:pt x="1460" y="1337"/>
                    <a:pt x="167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80"/>
            <p:cNvSpPr/>
            <p:nvPr/>
          </p:nvSpPr>
          <p:spPr>
            <a:xfrm>
              <a:off x="1844000" y="6896713"/>
              <a:ext cx="117050" cy="405225"/>
            </a:xfrm>
            <a:custGeom>
              <a:avLst/>
              <a:gdLst/>
              <a:ahLst/>
              <a:cxnLst/>
              <a:rect l="l" t="t" r="r" b="b"/>
              <a:pathLst>
                <a:path w="4682" h="16209" extrusionOk="0">
                  <a:moveTo>
                    <a:pt x="3665" y="0"/>
                  </a:moveTo>
                  <a:cubicBezTo>
                    <a:pt x="2999" y="0"/>
                    <a:pt x="2147" y="211"/>
                    <a:pt x="1278" y="646"/>
                  </a:cubicBezTo>
                  <a:cubicBezTo>
                    <a:pt x="1278" y="646"/>
                    <a:pt x="1703" y="3868"/>
                    <a:pt x="1338" y="5783"/>
                  </a:cubicBezTo>
                  <a:cubicBezTo>
                    <a:pt x="974" y="7667"/>
                    <a:pt x="366" y="10281"/>
                    <a:pt x="366" y="10281"/>
                  </a:cubicBezTo>
                  <a:cubicBezTo>
                    <a:pt x="366" y="10281"/>
                    <a:pt x="31" y="14871"/>
                    <a:pt x="1" y="16208"/>
                  </a:cubicBezTo>
                  <a:cubicBezTo>
                    <a:pt x="2554" y="13746"/>
                    <a:pt x="3314" y="11680"/>
                    <a:pt x="4256" y="6725"/>
                  </a:cubicBezTo>
                  <a:cubicBezTo>
                    <a:pt x="4682" y="4385"/>
                    <a:pt x="4408" y="1406"/>
                    <a:pt x="4256" y="68"/>
                  </a:cubicBezTo>
                  <a:cubicBezTo>
                    <a:pt x="4083" y="23"/>
                    <a:pt x="3884" y="0"/>
                    <a:pt x="366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80"/>
            <p:cNvSpPr/>
            <p:nvPr/>
          </p:nvSpPr>
          <p:spPr>
            <a:xfrm>
              <a:off x="1844000" y="6898413"/>
              <a:ext cx="143650" cy="422525"/>
            </a:xfrm>
            <a:custGeom>
              <a:avLst/>
              <a:gdLst/>
              <a:ahLst/>
              <a:cxnLst/>
              <a:rect l="l" t="t" r="r" b="b"/>
              <a:pathLst>
                <a:path w="5746" h="16901" extrusionOk="0">
                  <a:moveTo>
                    <a:pt x="4256" y="0"/>
                  </a:moveTo>
                  <a:cubicBezTo>
                    <a:pt x="4408" y="1338"/>
                    <a:pt x="4682" y="4317"/>
                    <a:pt x="4256" y="6687"/>
                  </a:cubicBezTo>
                  <a:cubicBezTo>
                    <a:pt x="3314" y="11612"/>
                    <a:pt x="2585" y="13678"/>
                    <a:pt x="1" y="16171"/>
                  </a:cubicBezTo>
                  <a:cubicBezTo>
                    <a:pt x="1" y="16505"/>
                    <a:pt x="31" y="16748"/>
                    <a:pt x="123" y="16900"/>
                  </a:cubicBezTo>
                  <a:cubicBezTo>
                    <a:pt x="123" y="16900"/>
                    <a:pt x="2889" y="13922"/>
                    <a:pt x="4317" y="9393"/>
                  </a:cubicBezTo>
                  <a:cubicBezTo>
                    <a:pt x="5746" y="4864"/>
                    <a:pt x="5107" y="1429"/>
                    <a:pt x="4925" y="578"/>
                  </a:cubicBezTo>
                  <a:cubicBezTo>
                    <a:pt x="4864" y="274"/>
                    <a:pt x="4621" y="92"/>
                    <a:pt x="425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80"/>
            <p:cNvSpPr/>
            <p:nvPr/>
          </p:nvSpPr>
          <p:spPr>
            <a:xfrm>
              <a:off x="1608450" y="6912088"/>
              <a:ext cx="325250" cy="420950"/>
            </a:xfrm>
            <a:custGeom>
              <a:avLst/>
              <a:gdLst/>
              <a:ahLst/>
              <a:cxnLst/>
              <a:rect l="l" t="t" r="r" b="b"/>
              <a:pathLst>
                <a:path w="13010" h="16838" extrusionOk="0">
                  <a:moveTo>
                    <a:pt x="10700" y="1"/>
                  </a:moveTo>
                  <a:cubicBezTo>
                    <a:pt x="10700" y="1"/>
                    <a:pt x="5168" y="3891"/>
                    <a:pt x="3040" y="6140"/>
                  </a:cubicBezTo>
                  <a:cubicBezTo>
                    <a:pt x="943" y="8420"/>
                    <a:pt x="0" y="11976"/>
                    <a:pt x="3040" y="13466"/>
                  </a:cubicBezTo>
                  <a:cubicBezTo>
                    <a:pt x="5259" y="14530"/>
                    <a:pt x="7356" y="15502"/>
                    <a:pt x="8329" y="15958"/>
                  </a:cubicBezTo>
                  <a:cubicBezTo>
                    <a:pt x="8481" y="16049"/>
                    <a:pt x="8633" y="16110"/>
                    <a:pt x="8724" y="16141"/>
                  </a:cubicBezTo>
                  <a:lnTo>
                    <a:pt x="8754" y="16141"/>
                  </a:lnTo>
                  <a:cubicBezTo>
                    <a:pt x="9413" y="16394"/>
                    <a:pt x="10705" y="16837"/>
                    <a:pt x="11469" y="16837"/>
                  </a:cubicBezTo>
                  <a:cubicBezTo>
                    <a:pt x="11622" y="16837"/>
                    <a:pt x="11753" y="16819"/>
                    <a:pt x="11855" y="16779"/>
                  </a:cubicBezTo>
                  <a:cubicBezTo>
                    <a:pt x="12675" y="16475"/>
                    <a:pt x="11125" y="15715"/>
                    <a:pt x="11125" y="15715"/>
                  </a:cubicBezTo>
                  <a:lnTo>
                    <a:pt x="11125" y="15715"/>
                  </a:lnTo>
                  <a:cubicBezTo>
                    <a:pt x="11125" y="15715"/>
                    <a:pt x="11384" y="15791"/>
                    <a:pt x="11691" y="15791"/>
                  </a:cubicBezTo>
                  <a:cubicBezTo>
                    <a:pt x="11999" y="15791"/>
                    <a:pt x="12356" y="15715"/>
                    <a:pt x="12554" y="15411"/>
                  </a:cubicBezTo>
                  <a:cubicBezTo>
                    <a:pt x="12949" y="14803"/>
                    <a:pt x="11490" y="14590"/>
                    <a:pt x="11490" y="14590"/>
                  </a:cubicBezTo>
                  <a:cubicBezTo>
                    <a:pt x="11490" y="14590"/>
                    <a:pt x="12432" y="14408"/>
                    <a:pt x="12706" y="13952"/>
                  </a:cubicBezTo>
                  <a:cubicBezTo>
                    <a:pt x="13010" y="13496"/>
                    <a:pt x="11125" y="12797"/>
                    <a:pt x="11125" y="12797"/>
                  </a:cubicBezTo>
                  <a:cubicBezTo>
                    <a:pt x="11125" y="12797"/>
                    <a:pt x="11855" y="11642"/>
                    <a:pt x="11490" y="11429"/>
                  </a:cubicBezTo>
                  <a:cubicBezTo>
                    <a:pt x="11460" y="11412"/>
                    <a:pt x="11424" y="11404"/>
                    <a:pt x="11384" y="11404"/>
                  </a:cubicBezTo>
                  <a:cubicBezTo>
                    <a:pt x="10938" y="11404"/>
                    <a:pt x="9940" y="12402"/>
                    <a:pt x="9940" y="12402"/>
                  </a:cubicBezTo>
                  <a:cubicBezTo>
                    <a:pt x="9362" y="12068"/>
                    <a:pt x="5836" y="11125"/>
                    <a:pt x="6596" y="10274"/>
                  </a:cubicBezTo>
                  <a:cubicBezTo>
                    <a:pt x="7386" y="9423"/>
                    <a:pt x="10760" y="6779"/>
                    <a:pt x="10760" y="6779"/>
                  </a:cubicBezTo>
                  <a:cubicBezTo>
                    <a:pt x="10760" y="6779"/>
                    <a:pt x="11368" y="2098"/>
                    <a:pt x="107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80"/>
            <p:cNvSpPr/>
            <p:nvPr/>
          </p:nvSpPr>
          <p:spPr>
            <a:xfrm>
              <a:off x="2141125" y="6912088"/>
              <a:ext cx="325275" cy="420950"/>
            </a:xfrm>
            <a:custGeom>
              <a:avLst/>
              <a:gdLst/>
              <a:ahLst/>
              <a:cxnLst/>
              <a:rect l="l" t="t" r="r" b="b"/>
              <a:pathLst>
                <a:path w="13011" h="16838" extrusionOk="0">
                  <a:moveTo>
                    <a:pt x="2311" y="1"/>
                  </a:moveTo>
                  <a:cubicBezTo>
                    <a:pt x="1642" y="2098"/>
                    <a:pt x="2250" y="6779"/>
                    <a:pt x="2250" y="6779"/>
                  </a:cubicBezTo>
                  <a:cubicBezTo>
                    <a:pt x="2250" y="6779"/>
                    <a:pt x="5624" y="9423"/>
                    <a:pt x="6384" y="10274"/>
                  </a:cubicBezTo>
                  <a:cubicBezTo>
                    <a:pt x="7174" y="11125"/>
                    <a:pt x="3618" y="12068"/>
                    <a:pt x="3071" y="12402"/>
                  </a:cubicBezTo>
                  <a:cubicBezTo>
                    <a:pt x="3071" y="12402"/>
                    <a:pt x="2047" y="11404"/>
                    <a:pt x="1620" y="11404"/>
                  </a:cubicBezTo>
                  <a:cubicBezTo>
                    <a:pt x="1582" y="11404"/>
                    <a:pt x="1548" y="11412"/>
                    <a:pt x="1521" y="11429"/>
                  </a:cubicBezTo>
                  <a:cubicBezTo>
                    <a:pt x="1156" y="11642"/>
                    <a:pt x="1885" y="12797"/>
                    <a:pt x="1885" y="12797"/>
                  </a:cubicBezTo>
                  <a:cubicBezTo>
                    <a:pt x="1885" y="12797"/>
                    <a:pt x="1" y="13496"/>
                    <a:pt x="305" y="13952"/>
                  </a:cubicBezTo>
                  <a:cubicBezTo>
                    <a:pt x="578" y="14408"/>
                    <a:pt x="1521" y="14590"/>
                    <a:pt x="1521" y="14590"/>
                  </a:cubicBezTo>
                  <a:cubicBezTo>
                    <a:pt x="1521" y="14590"/>
                    <a:pt x="62" y="14803"/>
                    <a:pt x="457" y="15411"/>
                  </a:cubicBezTo>
                  <a:cubicBezTo>
                    <a:pt x="639" y="15715"/>
                    <a:pt x="996" y="15791"/>
                    <a:pt x="1308" y="15791"/>
                  </a:cubicBezTo>
                  <a:cubicBezTo>
                    <a:pt x="1619" y="15791"/>
                    <a:pt x="1885" y="15715"/>
                    <a:pt x="1885" y="15715"/>
                  </a:cubicBezTo>
                  <a:lnTo>
                    <a:pt x="1885" y="15715"/>
                  </a:lnTo>
                  <a:cubicBezTo>
                    <a:pt x="1885" y="15715"/>
                    <a:pt x="335" y="16475"/>
                    <a:pt x="1156" y="16779"/>
                  </a:cubicBezTo>
                  <a:cubicBezTo>
                    <a:pt x="1257" y="16819"/>
                    <a:pt x="1389" y="16837"/>
                    <a:pt x="1542" y="16837"/>
                  </a:cubicBezTo>
                  <a:cubicBezTo>
                    <a:pt x="2306" y="16837"/>
                    <a:pt x="3598" y="16394"/>
                    <a:pt x="4256" y="16141"/>
                  </a:cubicBezTo>
                  <a:lnTo>
                    <a:pt x="4287" y="16141"/>
                  </a:lnTo>
                  <a:cubicBezTo>
                    <a:pt x="4378" y="16110"/>
                    <a:pt x="4530" y="16049"/>
                    <a:pt x="4682" y="15958"/>
                  </a:cubicBezTo>
                  <a:cubicBezTo>
                    <a:pt x="5654" y="15502"/>
                    <a:pt x="7721" y="14530"/>
                    <a:pt x="9940" y="13466"/>
                  </a:cubicBezTo>
                  <a:cubicBezTo>
                    <a:pt x="13010" y="11976"/>
                    <a:pt x="12068" y="8420"/>
                    <a:pt x="9940" y="6140"/>
                  </a:cubicBezTo>
                  <a:cubicBezTo>
                    <a:pt x="7843" y="3891"/>
                    <a:pt x="2311" y="1"/>
                    <a:pt x="2311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49" name="Google Shape;4049;p80"/>
          <p:cNvGrpSpPr/>
          <p:nvPr/>
        </p:nvGrpSpPr>
        <p:grpSpPr>
          <a:xfrm>
            <a:off x="4796495" y="5301023"/>
            <a:ext cx="1194541" cy="870772"/>
            <a:chOff x="-437750" y="1965325"/>
            <a:chExt cx="1231825" cy="897950"/>
          </a:xfrm>
        </p:grpSpPr>
        <p:sp>
          <p:nvSpPr>
            <p:cNvPr id="4050" name="Google Shape;4050;p80"/>
            <p:cNvSpPr/>
            <p:nvPr/>
          </p:nvSpPr>
          <p:spPr>
            <a:xfrm>
              <a:off x="-267372" y="2214675"/>
              <a:ext cx="461275" cy="525125"/>
            </a:xfrm>
            <a:custGeom>
              <a:avLst/>
              <a:gdLst/>
              <a:ahLst/>
              <a:cxnLst/>
              <a:rect l="l" t="t" r="r" b="b"/>
              <a:pathLst>
                <a:path w="18451" h="21005" extrusionOk="0">
                  <a:moveTo>
                    <a:pt x="15381" y="1"/>
                  </a:moveTo>
                  <a:lnTo>
                    <a:pt x="1" y="3527"/>
                  </a:lnTo>
                  <a:lnTo>
                    <a:pt x="1672" y="17752"/>
                  </a:lnTo>
                  <a:cubicBezTo>
                    <a:pt x="1672" y="17752"/>
                    <a:pt x="15320" y="19545"/>
                    <a:pt x="18238" y="21004"/>
                  </a:cubicBezTo>
                  <a:cubicBezTo>
                    <a:pt x="18238" y="21004"/>
                    <a:pt x="18329" y="20943"/>
                    <a:pt x="18451" y="20852"/>
                  </a:cubicBezTo>
                  <a:cubicBezTo>
                    <a:pt x="17660" y="13800"/>
                    <a:pt x="16597" y="6901"/>
                    <a:pt x="15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80"/>
            <p:cNvSpPr/>
            <p:nvPr/>
          </p:nvSpPr>
          <p:spPr>
            <a:xfrm>
              <a:off x="111650" y="2134125"/>
              <a:ext cx="421000" cy="601100"/>
            </a:xfrm>
            <a:custGeom>
              <a:avLst/>
              <a:gdLst/>
              <a:ahLst/>
              <a:cxnLst/>
              <a:rect l="l" t="t" r="r" b="b"/>
              <a:pathLst>
                <a:path w="16840" h="24044" extrusionOk="0">
                  <a:moveTo>
                    <a:pt x="13983" y="1"/>
                  </a:moveTo>
                  <a:lnTo>
                    <a:pt x="1" y="3223"/>
                  </a:lnTo>
                  <a:cubicBezTo>
                    <a:pt x="1217" y="10123"/>
                    <a:pt x="2280" y="17022"/>
                    <a:pt x="3071" y="24044"/>
                  </a:cubicBezTo>
                  <a:cubicBezTo>
                    <a:pt x="4651" y="22828"/>
                    <a:pt x="14378" y="15320"/>
                    <a:pt x="16840" y="15290"/>
                  </a:cubicBezTo>
                  <a:lnTo>
                    <a:pt x="13983" y="1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80"/>
            <p:cNvSpPr/>
            <p:nvPr/>
          </p:nvSpPr>
          <p:spPr>
            <a:xfrm>
              <a:off x="-437750" y="1965325"/>
              <a:ext cx="1090475" cy="440900"/>
            </a:xfrm>
            <a:custGeom>
              <a:avLst/>
              <a:gdLst/>
              <a:ahLst/>
              <a:cxnLst/>
              <a:rect l="l" t="t" r="r" b="b"/>
              <a:pathLst>
                <a:path w="43619" h="17636" extrusionOk="0">
                  <a:moveTo>
                    <a:pt x="22928" y="1"/>
                  </a:moveTo>
                  <a:cubicBezTo>
                    <a:pt x="22100" y="1"/>
                    <a:pt x="21013" y="134"/>
                    <a:pt x="20092" y="689"/>
                  </a:cubicBezTo>
                  <a:cubicBezTo>
                    <a:pt x="18329" y="1783"/>
                    <a:pt x="3314" y="10355"/>
                    <a:pt x="3314" y="10355"/>
                  </a:cubicBezTo>
                  <a:cubicBezTo>
                    <a:pt x="3314" y="10355"/>
                    <a:pt x="1" y="11784"/>
                    <a:pt x="1551" y="12939"/>
                  </a:cubicBezTo>
                  <a:lnTo>
                    <a:pt x="21399" y="17255"/>
                  </a:lnTo>
                  <a:cubicBezTo>
                    <a:pt x="21399" y="17255"/>
                    <a:pt x="22130" y="17636"/>
                    <a:pt x="23141" y="17636"/>
                  </a:cubicBezTo>
                  <a:cubicBezTo>
                    <a:pt x="23843" y="17636"/>
                    <a:pt x="24680" y="17452"/>
                    <a:pt x="25503" y="16829"/>
                  </a:cubicBezTo>
                  <a:cubicBezTo>
                    <a:pt x="27478" y="15279"/>
                    <a:pt x="41552" y="6495"/>
                    <a:pt x="41552" y="6495"/>
                  </a:cubicBezTo>
                  <a:cubicBezTo>
                    <a:pt x="41552" y="6495"/>
                    <a:pt x="43618" y="4914"/>
                    <a:pt x="42129" y="4094"/>
                  </a:cubicBezTo>
                  <a:cubicBezTo>
                    <a:pt x="40609" y="3242"/>
                    <a:pt x="24226" y="112"/>
                    <a:pt x="24226" y="112"/>
                  </a:cubicBezTo>
                  <a:cubicBezTo>
                    <a:pt x="24226" y="112"/>
                    <a:pt x="23685" y="1"/>
                    <a:pt x="22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80"/>
            <p:cNvSpPr/>
            <p:nvPr/>
          </p:nvSpPr>
          <p:spPr>
            <a:xfrm>
              <a:off x="96700" y="2134125"/>
              <a:ext cx="549175" cy="624400"/>
            </a:xfrm>
            <a:custGeom>
              <a:avLst/>
              <a:gdLst/>
              <a:ahLst/>
              <a:cxnLst/>
              <a:rect l="l" t="t" r="r" b="b"/>
              <a:pathLst>
                <a:path w="21967" h="24976" extrusionOk="0">
                  <a:moveTo>
                    <a:pt x="2086" y="0"/>
                  </a:moveTo>
                  <a:cubicBezTo>
                    <a:pt x="1458" y="0"/>
                    <a:pt x="815" y="224"/>
                    <a:pt x="173" y="746"/>
                  </a:cubicBezTo>
                  <a:cubicBezTo>
                    <a:pt x="0" y="890"/>
                    <a:pt x="155" y="1143"/>
                    <a:pt x="353" y="1143"/>
                  </a:cubicBezTo>
                  <a:cubicBezTo>
                    <a:pt x="364" y="1143"/>
                    <a:pt x="375" y="1143"/>
                    <a:pt x="386" y="1141"/>
                  </a:cubicBezTo>
                  <a:cubicBezTo>
                    <a:pt x="854" y="1025"/>
                    <a:pt x="1294" y="971"/>
                    <a:pt x="1708" y="971"/>
                  </a:cubicBezTo>
                  <a:cubicBezTo>
                    <a:pt x="6621" y="971"/>
                    <a:pt x="7873" y="8638"/>
                    <a:pt x="8350" y="12479"/>
                  </a:cubicBezTo>
                  <a:cubicBezTo>
                    <a:pt x="9098" y="18948"/>
                    <a:pt x="14186" y="24975"/>
                    <a:pt x="21053" y="24975"/>
                  </a:cubicBezTo>
                  <a:cubicBezTo>
                    <a:pt x="21154" y="24975"/>
                    <a:pt x="21257" y="24974"/>
                    <a:pt x="21359" y="24971"/>
                  </a:cubicBezTo>
                  <a:cubicBezTo>
                    <a:pt x="21937" y="24971"/>
                    <a:pt x="21967" y="24120"/>
                    <a:pt x="21389" y="24090"/>
                  </a:cubicBezTo>
                  <a:cubicBezTo>
                    <a:pt x="16800" y="23847"/>
                    <a:pt x="12848" y="21324"/>
                    <a:pt x="10629" y="17311"/>
                  </a:cubicBezTo>
                  <a:cubicBezTo>
                    <a:pt x="8836" y="14059"/>
                    <a:pt x="9444" y="10229"/>
                    <a:pt x="8258" y="6825"/>
                  </a:cubicBezTo>
                  <a:cubicBezTo>
                    <a:pt x="7535" y="4704"/>
                    <a:pt x="4967" y="0"/>
                    <a:pt x="2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80"/>
            <p:cNvSpPr/>
            <p:nvPr/>
          </p:nvSpPr>
          <p:spPr>
            <a:xfrm>
              <a:off x="620175" y="2702925"/>
              <a:ext cx="173900" cy="160350"/>
            </a:xfrm>
            <a:custGeom>
              <a:avLst/>
              <a:gdLst/>
              <a:ahLst/>
              <a:cxnLst/>
              <a:rect l="l" t="t" r="r" b="b"/>
              <a:pathLst>
                <a:path w="6956" h="6414" extrusionOk="0">
                  <a:moveTo>
                    <a:pt x="6621" y="0"/>
                  </a:moveTo>
                  <a:cubicBezTo>
                    <a:pt x="6621" y="0"/>
                    <a:pt x="5739" y="395"/>
                    <a:pt x="4523" y="395"/>
                  </a:cubicBezTo>
                  <a:cubicBezTo>
                    <a:pt x="4413" y="395"/>
                    <a:pt x="4284" y="394"/>
                    <a:pt x="4141" y="394"/>
                  </a:cubicBezTo>
                  <a:cubicBezTo>
                    <a:pt x="2743" y="394"/>
                    <a:pt x="1" y="494"/>
                    <a:pt x="359" y="2645"/>
                  </a:cubicBezTo>
                  <a:cubicBezTo>
                    <a:pt x="359" y="2645"/>
                    <a:pt x="754" y="4104"/>
                    <a:pt x="3216" y="5046"/>
                  </a:cubicBezTo>
                  <a:cubicBezTo>
                    <a:pt x="4311" y="5532"/>
                    <a:pt x="4827" y="6414"/>
                    <a:pt x="4827" y="6414"/>
                  </a:cubicBezTo>
                  <a:cubicBezTo>
                    <a:pt x="4827" y="6414"/>
                    <a:pt x="5770" y="5654"/>
                    <a:pt x="6104" y="4286"/>
                  </a:cubicBezTo>
                  <a:lnTo>
                    <a:pt x="4463" y="3526"/>
                  </a:lnTo>
                  <a:lnTo>
                    <a:pt x="4463" y="3526"/>
                  </a:lnTo>
                  <a:lnTo>
                    <a:pt x="6347" y="3769"/>
                  </a:lnTo>
                  <a:cubicBezTo>
                    <a:pt x="6347" y="3769"/>
                    <a:pt x="6773" y="2705"/>
                    <a:pt x="6682" y="1824"/>
                  </a:cubicBezTo>
                  <a:lnTo>
                    <a:pt x="6682" y="1824"/>
                  </a:lnTo>
                  <a:cubicBezTo>
                    <a:pt x="6627" y="1836"/>
                    <a:pt x="6547" y="1841"/>
                    <a:pt x="6453" y="1841"/>
                  </a:cubicBezTo>
                  <a:cubicBezTo>
                    <a:pt x="6080" y="1841"/>
                    <a:pt x="5496" y="1763"/>
                    <a:pt x="5496" y="1763"/>
                  </a:cubicBezTo>
                  <a:lnTo>
                    <a:pt x="6955" y="1307"/>
                  </a:lnTo>
                  <a:cubicBezTo>
                    <a:pt x="6955" y="1307"/>
                    <a:pt x="6894" y="730"/>
                    <a:pt x="6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SEE YOU NEXT TIME !!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30"/>
          <p:cNvSpPr txBox="1">
            <a:spLocks noGrp="1"/>
          </p:cNvSpPr>
          <p:nvPr>
            <p:ph type="subTitle" idx="1"/>
          </p:nvPr>
        </p:nvSpPr>
        <p:spPr>
          <a:xfrm>
            <a:off x="3231595" y="1586432"/>
            <a:ext cx="7640400" cy="697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-US" dirty="0"/>
              <a:t>Warm-up</a:t>
            </a:r>
          </a:p>
        </p:txBody>
      </p:sp>
      <p:sp>
        <p:nvSpPr>
          <p:cNvPr id="572" name="Google Shape;572;p30"/>
          <p:cNvSpPr txBox="1">
            <a:spLocks noGrp="1"/>
          </p:cNvSpPr>
          <p:nvPr>
            <p:ph type="title"/>
          </p:nvPr>
        </p:nvSpPr>
        <p:spPr>
          <a:xfrm>
            <a:off x="1499447" y="1571041"/>
            <a:ext cx="1700400" cy="82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s" dirty="0"/>
              <a:t>01</a:t>
            </a:r>
            <a:endParaRPr dirty="0"/>
          </a:p>
        </p:txBody>
      </p:sp>
      <p:sp>
        <p:nvSpPr>
          <p:cNvPr id="573" name="Google Shape;573;p30"/>
          <p:cNvSpPr txBox="1">
            <a:spLocks noGrp="1"/>
          </p:cNvSpPr>
          <p:nvPr>
            <p:ph type="title" idx="2"/>
          </p:nvPr>
        </p:nvSpPr>
        <p:spPr>
          <a:xfrm>
            <a:off x="1557067" y="2387924"/>
            <a:ext cx="1700400" cy="82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s" dirty="0"/>
              <a:t>02</a:t>
            </a:r>
            <a:endParaRPr dirty="0"/>
          </a:p>
        </p:txBody>
      </p:sp>
      <p:sp>
        <p:nvSpPr>
          <p:cNvPr id="574" name="Google Shape;574;p30"/>
          <p:cNvSpPr txBox="1">
            <a:spLocks noGrp="1"/>
          </p:cNvSpPr>
          <p:nvPr>
            <p:ph type="title" idx="3"/>
          </p:nvPr>
        </p:nvSpPr>
        <p:spPr>
          <a:xfrm>
            <a:off x="1531195" y="3101746"/>
            <a:ext cx="1700400" cy="82063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spAutoFit/>
          </a:bodyPr>
          <a:lstStyle/>
          <a:p>
            <a:r>
              <a:rPr lang="es" dirty="0"/>
              <a:t>03</a:t>
            </a:r>
            <a:endParaRPr dirty="0"/>
          </a:p>
        </p:txBody>
      </p:sp>
      <p:sp>
        <p:nvSpPr>
          <p:cNvPr id="575" name="Google Shape;575;p30"/>
          <p:cNvSpPr txBox="1">
            <a:spLocks noGrp="1"/>
          </p:cNvSpPr>
          <p:nvPr>
            <p:ph type="title" idx="4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" dirty="0"/>
              <a:t>Table of contents</a:t>
            </a:r>
            <a:endParaRPr dirty="0"/>
          </a:p>
        </p:txBody>
      </p:sp>
      <p:sp>
        <p:nvSpPr>
          <p:cNvPr id="576" name="Google Shape;576;p30"/>
          <p:cNvSpPr txBox="1">
            <a:spLocks noGrp="1"/>
          </p:cNvSpPr>
          <p:nvPr>
            <p:ph type="subTitle" idx="5"/>
          </p:nvPr>
        </p:nvSpPr>
        <p:spPr>
          <a:xfrm>
            <a:off x="3311569" y="2387924"/>
            <a:ext cx="7640400" cy="697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-US" dirty="0"/>
              <a:t>Looking back</a:t>
            </a:r>
          </a:p>
        </p:txBody>
      </p:sp>
      <p:sp>
        <p:nvSpPr>
          <p:cNvPr id="577" name="Google Shape;577;p30"/>
          <p:cNvSpPr txBox="1">
            <a:spLocks noGrp="1"/>
          </p:cNvSpPr>
          <p:nvPr>
            <p:ph type="subTitle" idx="6"/>
          </p:nvPr>
        </p:nvSpPr>
        <p:spPr>
          <a:xfrm>
            <a:off x="3311569" y="3197000"/>
            <a:ext cx="7640400" cy="697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-US" dirty="0"/>
              <a:t>Project</a:t>
            </a:r>
          </a:p>
        </p:txBody>
      </p:sp>
      <p:grpSp>
        <p:nvGrpSpPr>
          <p:cNvPr id="578" name="Google Shape;578;p30"/>
          <p:cNvGrpSpPr/>
          <p:nvPr/>
        </p:nvGrpSpPr>
        <p:grpSpPr>
          <a:xfrm flipH="1">
            <a:off x="10087176" y="1716496"/>
            <a:ext cx="1017200" cy="834547"/>
            <a:chOff x="6048575" y="2675375"/>
            <a:chExt cx="434775" cy="356725"/>
          </a:xfrm>
        </p:grpSpPr>
        <p:sp>
          <p:nvSpPr>
            <p:cNvPr id="579" name="Google Shape;579;p30"/>
            <p:cNvSpPr/>
            <p:nvPr/>
          </p:nvSpPr>
          <p:spPr>
            <a:xfrm>
              <a:off x="6222250" y="2677450"/>
              <a:ext cx="175825" cy="203200"/>
            </a:xfrm>
            <a:custGeom>
              <a:avLst/>
              <a:gdLst/>
              <a:ahLst/>
              <a:cxnLst/>
              <a:rect l="l" t="t" r="r" b="b"/>
              <a:pathLst>
                <a:path w="7033" h="8128" extrusionOk="0">
                  <a:moveTo>
                    <a:pt x="7033" y="0"/>
                  </a:moveTo>
                  <a:cubicBezTo>
                    <a:pt x="1708" y="777"/>
                    <a:pt x="797" y="4300"/>
                    <a:pt x="935" y="5166"/>
                  </a:cubicBezTo>
                  <a:cubicBezTo>
                    <a:pt x="1072" y="6033"/>
                    <a:pt x="1" y="7176"/>
                    <a:pt x="1" y="7176"/>
                  </a:cubicBezTo>
                  <a:lnTo>
                    <a:pt x="1065" y="8128"/>
                  </a:lnTo>
                  <a:lnTo>
                    <a:pt x="7033" y="0"/>
                  </a:lnTo>
                  <a:close/>
                </a:path>
              </a:pathLst>
            </a:custGeom>
            <a:solidFill>
              <a:schemeClr val="lt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0" name="Google Shape;580;p30"/>
            <p:cNvSpPr/>
            <p:nvPr/>
          </p:nvSpPr>
          <p:spPr>
            <a:xfrm>
              <a:off x="6220150" y="2675375"/>
              <a:ext cx="180150" cy="207350"/>
            </a:xfrm>
            <a:custGeom>
              <a:avLst/>
              <a:gdLst/>
              <a:ahLst/>
              <a:cxnLst/>
              <a:rect l="l" t="t" r="r" b="b"/>
              <a:pathLst>
                <a:path w="7206" h="8294" extrusionOk="0">
                  <a:moveTo>
                    <a:pt x="6929" y="197"/>
                  </a:moveTo>
                  <a:lnTo>
                    <a:pt x="1135" y="8087"/>
                  </a:lnTo>
                  <a:lnTo>
                    <a:pt x="202" y="7253"/>
                  </a:lnTo>
                  <a:cubicBezTo>
                    <a:pt x="428" y="6996"/>
                    <a:pt x="1227" y="6024"/>
                    <a:pt x="1101" y="5237"/>
                  </a:cubicBezTo>
                  <a:cubicBezTo>
                    <a:pt x="1040" y="4846"/>
                    <a:pt x="1214" y="3860"/>
                    <a:pt x="1942" y="2870"/>
                  </a:cubicBezTo>
                  <a:cubicBezTo>
                    <a:pt x="2658" y="1897"/>
                    <a:pt x="4102" y="656"/>
                    <a:pt x="6929" y="197"/>
                  </a:cubicBezTo>
                  <a:close/>
                  <a:moveTo>
                    <a:pt x="7118" y="0"/>
                  </a:moveTo>
                  <a:cubicBezTo>
                    <a:pt x="7114" y="0"/>
                    <a:pt x="7109" y="0"/>
                    <a:pt x="7104" y="1"/>
                  </a:cubicBezTo>
                  <a:cubicBezTo>
                    <a:pt x="4087" y="440"/>
                    <a:pt x="2559" y="1750"/>
                    <a:pt x="1808" y="2771"/>
                  </a:cubicBezTo>
                  <a:cubicBezTo>
                    <a:pt x="1044" y="3809"/>
                    <a:pt x="869" y="4829"/>
                    <a:pt x="937" y="5262"/>
                  </a:cubicBezTo>
                  <a:cubicBezTo>
                    <a:pt x="1067" y="6079"/>
                    <a:pt x="35" y="7192"/>
                    <a:pt x="24" y="7203"/>
                  </a:cubicBezTo>
                  <a:cubicBezTo>
                    <a:pt x="9" y="7219"/>
                    <a:pt x="0" y="7241"/>
                    <a:pt x="2" y="7264"/>
                  </a:cubicBezTo>
                  <a:cubicBezTo>
                    <a:pt x="3" y="7286"/>
                    <a:pt x="13" y="7307"/>
                    <a:pt x="30" y="7322"/>
                  </a:cubicBezTo>
                  <a:lnTo>
                    <a:pt x="1092" y="8273"/>
                  </a:lnTo>
                  <a:cubicBezTo>
                    <a:pt x="1108" y="8287"/>
                    <a:pt x="1128" y="8294"/>
                    <a:pt x="1149" y="8294"/>
                  </a:cubicBezTo>
                  <a:lnTo>
                    <a:pt x="1157" y="8294"/>
                  </a:lnTo>
                  <a:cubicBezTo>
                    <a:pt x="1181" y="8291"/>
                    <a:pt x="1201" y="8279"/>
                    <a:pt x="1216" y="8261"/>
                  </a:cubicBezTo>
                  <a:lnTo>
                    <a:pt x="7184" y="133"/>
                  </a:lnTo>
                  <a:cubicBezTo>
                    <a:pt x="7203" y="106"/>
                    <a:pt x="7206" y="70"/>
                    <a:pt x="7188" y="40"/>
                  </a:cubicBezTo>
                  <a:cubicBezTo>
                    <a:pt x="7173" y="16"/>
                    <a:pt x="7147" y="0"/>
                    <a:pt x="7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1" name="Google Shape;581;p30"/>
            <p:cNvSpPr/>
            <p:nvPr/>
          </p:nvSpPr>
          <p:spPr>
            <a:xfrm>
              <a:off x="6119325" y="2853925"/>
              <a:ext cx="133125" cy="178175"/>
            </a:xfrm>
            <a:custGeom>
              <a:avLst/>
              <a:gdLst/>
              <a:ahLst/>
              <a:cxnLst/>
              <a:rect l="l" t="t" r="r" b="b"/>
              <a:pathLst>
                <a:path w="5325" h="7127" extrusionOk="0">
                  <a:moveTo>
                    <a:pt x="4073" y="0"/>
                  </a:moveTo>
                  <a:cubicBezTo>
                    <a:pt x="4053" y="0"/>
                    <a:pt x="4034" y="4"/>
                    <a:pt x="4019" y="13"/>
                  </a:cubicBezTo>
                  <a:cubicBezTo>
                    <a:pt x="3751" y="165"/>
                    <a:pt x="367" y="3928"/>
                    <a:pt x="175" y="4627"/>
                  </a:cubicBezTo>
                  <a:cubicBezTo>
                    <a:pt x="1" y="5260"/>
                    <a:pt x="2677" y="7127"/>
                    <a:pt x="3522" y="7127"/>
                  </a:cubicBezTo>
                  <a:cubicBezTo>
                    <a:pt x="3613" y="7127"/>
                    <a:pt x="3683" y="7105"/>
                    <a:pt x="3725" y="7057"/>
                  </a:cubicBezTo>
                  <a:cubicBezTo>
                    <a:pt x="5135" y="5486"/>
                    <a:pt x="4238" y="4065"/>
                    <a:pt x="4627" y="2206"/>
                  </a:cubicBezTo>
                  <a:cubicBezTo>
                    <a:pt x="4680" y="1949"/>
                    <a:pt x="5325" y="1097"/>
                    <a:pt x="5325" y="1097"/>
                  </a:cubicBezTo>
                  <a:cubicBezTo>
                    <a:pt x="5325" y="1097"/>
                    <a:pt x="4404" y="0"/>
                    <a:pt x="40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2" name="Google Shape;582;p30"/>
            <p:cNvSpPr/>
            <p:nvPr/>
          </p:nvSpPr>
          <p:spPr>
            <a:xfrm>
              <a:off x="6153375" y="2922425"/>
              <a:ext cx="50725" cy="61025"/>
            </a:xfrm>
            <a:custGeom>
              <a:avLst/>
              <a:gdLst/>
              <a:ahLst/>
              <a:cxnLst/>
              <a:rect l="l" t="t" r="r" b="b"/>
              <a:pathLst>
                <a:path w="2029" h="2441" extrusionOk="0">
                  <a:moveTo>
                    <a:pt x="1974" y="0"/>
                  </a:moveTo>
                  <a:cubicBezTo>
                    <a:pt x="1683" y="0"/>
                    <a:pt x="275" y="1193"/>
                    <a:pt x="145" y="1425"/>
                  </a:cubicBezTo>
                  <a:cubicBezTo>
                    <a:pt x="0" y="1682"/>
                    <a:pt x="886" y="2441"/>
                    <a:pt x="1351" y="2441"/>
                  </a:cubicBezTo>
                  <a:cubicBezTo>
                    <a:pt x="1358" y="2441"/>
                    <a:pt x="1366" y="2441"/>
                    <a:pt x="1373" y="2440"/>
                  </a:cubicBezTo>
                  <a:cubicBezTo>
                    <a:pt x="1831" y="2415"/>
                    <a:pt x="2026" y="59"/>
                    <a:pt x="2026" y="59"/>
                  </a:cubicBezTo>
                  <a:cubicBezTo>
                    <a:pt x="2029" y="18"/>
                    <a:pt x="2010" y="0"/>
                    <a:pt x="1974" y="0"/>
                  </a:cubicBezTo>
                  <a:close/>
                </a:path>
              </a:pathLst>
            </a:custGeom>
            <a:solidFill>
              <a:schemeClr val="lt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3" name="Google Shape;583;p30"/>
            <p:cNvSpPr/>
            <p:nvPr/>
          </p:nvSpPr>
          <p:spPr>
            <a:xfrm>
              <a:off x="6154000" y="2920325"/>
              <a:ext cx="52200" cy="65200"/>
            </a:xfrm>
            <a:custGeom>
              <a:avLst/>
              <a:gdLst/>
              <a:ahLst/>
              <a:cxnLst/>
              <a:rect l="l" t="t" r="r" b="b"/>
              <a:pathLst>
                <a:path w="2088" h="2608" extrusionOk="0">
                  <a:moveTo>
                    <a:pt x="1915" y="174"/>
                  </a:moveTo>
                  <a:cubicBezTo>
                    <a:pt x="1821" y="1261"/>
                    <a:pt x="1579" y="2428"/>
                    <a:pt x="1343" y="2441"/>
                  </a:cubicBezTo>
                  <a:lnTo>
                    <a:pt x="1326" y="2441"/>
                  </a:lnTo>
                  <a:cubicBezTo>
                    <a:pt x="1006" y="2441"/>
                    <a:pt x="412" y="2007"/>
                    <a:pt x="234" y="1701"/>
                  </a:cubicBezTo>
                  <a:cubicBezTo>
                    <a:pt x="186" y="1620"/>
                    <a:pt x="181" y="1570"/>
                    <a:pt x="192" y="1550"/>
                  </a:cubicBezTo>
                  <a:cubicBezTo>
                    <a:pt x="324" y="1317"/>
                    <a:pt x="1604" y="262"/>
                    <a:pt x="1914" y="174"/>
                  </a:cubicBezTo>
                  <a:close/>
                  <a:moveTo>
                    <a:pt x="1949" y="0"/>
                  </a:moveTo>
                  <a:cubicBezTo>
                    <a:pt x="1612" y="0"/>
                    <a:pt x="180" y="1233"/>
                    <a:pt x="46" y="1469"/>
                  </a:cubicBezTo>
                  <a:cubicBezTo>
                    <a:pt x="0" y="1551"/>
                    <a:pt x="15" y="1657"/>
                    <a:pt x="89" y="1786"/>
                  </a:cubicBezTo>
                  <a:cubicBezTo>
                    <a:pt x="300" y="2145"/>
                    <a:pt x="937" y="2607"/>
                    <a:pt x="1326" y="2607"/>
                  </a:cubicBezTo>
                  <a:lnTo>
                    <a:pt x="1351" y="2607"/>
                  </a:lnTo>
                  <a:cubicBezTo>
                    <a:pt x="1844" y="2580"/>
                    <a:pt x="2036" y="719"/>
                    <a:pt x="2084" y="149"/>
                  </a:cubicBezTo>
                  <a:cubicBezTo>
                    <a:pt x="2088" y="94"/>
                    <a:pt x="2068" y="60"/>
                    <a:pt x="2050" y="40"/>
                  </a:cubicBezTo>
                  <a:cubicBezTo>
                    <a:pt x="2033" y="22"/>
                    <a:pt x="2002" y="0"/>
                    <a:pt x="19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4" name="Google Shape;584;p30"/>
            <p:cNvSpPr/>
            <p:nvPr/>
          </p:nvSpPr>
          <p:spPr>
            <a:xfrm>
              <a:off x="6214725" y="2808100"/>
              <a:ext cx="266425" cy="73075"/>
            </a:xfrm>
            <a:custGeom>
              <a:avLst/>
              <a:gdLst/>
              <a:ahLst/>
              <a:cxnLst/>
              <a:rect l="l" t="t" r="r" b="b"/>
              <a:pathLst>
                <a:path w="10657" h="2923" extrusionOk="0">
                  <a:moveTo>
                    <a:pt x="10656" y="1"/>
                  </a:moveTo>
                  <a:lnTo>
                    <a:pt x="1" y="281"/>
                  </a:lnTo>
                  <a:lnTo>
                    <a:pt x="199" y="1694"/>
                  </a:lnTo>
                  <a:cubicBezTo>
                    <a:pt x="199" y="1694"/>
                    <a:pt x="527" y="1640"/>
                    <a:pt x="944" y="1640"/>
                  </a:cubicBezTo>
                  <a:cubicBezTo>
                    <a:pt x="1433" y="1640"/>
                    <a:pt x="2042" y="1714"/>
                    <a:pt x="2389" y="2035"/>
                  </a:cubicBezTo>
                  <a:cubicBezTo>
                    <a:pt x="2706" y="2328"/>
                    <a:pt x="3836" y="2922"/>
                    <a:pt x="5331" y="2922"/>
                  </a:cubicBezTo>
                  <a:cubicBezTo>
                    <a:pt x="6882" y="2922"/>
                    <a:pt x="8825" y="2282"/>
                    <a:pt x="10656" y="1"/>
                  </a:cubicBezTo>
                  <a:close/>
                </a:path>
              </a:pathLst>
            </a:custGeom>
            <a:solidFill>
              <a:schemeClr val="lt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5" name="Google Shape;585;p30"/>
            <p:cNvSpPr/>
            <p:nvPr/>
          </p:nvSpPr>
          <p:spPr>
            <a:xfrm>
              <a:off x="6212575" y="2806000"/>
              <a:ext cx="270775" cy="77250"/>
            </a:xfrm>
            <a:custGeom>
              <a:avLst/>
              <a:gdLst/>
              <a:ahLst/>
              <a:cxnLst/>
              <a:rect l="l" t="t" r="r" b="b"/>
              <a:pathLst>
                <a:path w="10831" h="3090" extrusionOk="0">
                  <a:moveTo>
                    <a:pt x="10562" y="173"/>
                  </a:moveTo>
                  <a:lnTo>
                    <a:pt x="10562" y="173"/>
                  </a:lnTo>
                  <a:cubicBezTo>
                    <a:pt x="8679" y="2440"/>
                    <a:pt x="6731" y="2922"/>
                    <a:pt x="5416" y="2922"/>
                  </a:cubicBezTo>
                  <a:cubicBezTo>
                    <a:pt x="3943" y="2922"/>
                    <a:pt x="2837" y="2340"/>
                    <a:pt x="2533" y="2058"/>
                  </a:cubicBezTo>
                  <a:cubicBezTo>
                    <a:pt x="2160" y="1713"/>
                    <a:pt x="1510" y="1639"/>
                    <a:pt x="1031" y="1639"/>
                  </a:cubicBezTo>
                  <a:cubicBezTo>
                    <a:pt x="733" y="1639"/>
                    <a:pt x="481" y="1666"/>
                    <a:pt x="356" y="1683"/>
                  </a:cubicBezTo>
                  <a:lnTo>
                    <a:pt x="182" y="446"/>
                  </a:lnTo>
                  <a:lnTo>
                    <a:pt x="10562" y="173"/>
                  </a:lnTo>
                  <a:close/>
                  <a:moveTo>
                    <a:pt x="10740" y="1"/>
                  </a:moveTo>
                  <a:lnTo>
                    <a:pt x="85" y="281"/>
                  </a:lnTo>
                  <a:cubicBezTo>
                    <a:pt x="60" y="282"/>
                    <a:pt x="38" y="292"/>
                    <a:pt x="22" y="310"/>
                  </a:cubicBezTo>
                  <a:cubicBezTo>
                    <a:pt x="7" y="328"/>
                    <a:pt x="0" y="353"/>
                    <a:pt x="4" y="376"/>
                  </a:cubicBezTo>
                  <a:lnTo>
                    <a:pt x="202" y="1789"/>
                  </a:lnTo>
                  <a:cubicBezTo>
                    <a:pt x="206" y="1811"/>
                    <a:pt x="218" y="1831"/>
                    <a:pt x="235" y="1845"/>
                  </a:cubicBezTo>
                  <a:cubicBezTo>
                    <a:pt x="250" y="1855"/>
                    <a:pt x="268" y="1861"/>
                    <a:pt x="286" y="1861"/>
                  </a:cubicBezTo>
                  <a:cubicBezTo>
                    <a:pt x="290" y="1861"/>
                    <a:pt x="294" y="1860"/>
                    <a:pt x="299" y="1859"/>
                  </a:cubicBezTo>
                  <a:cubicBezTo>
                    <a:pt x="302" y="1859"/>
                    <a:pt x="626" y="1807"/>
                    <a:pt x="1030" y="1807"/>
                  </a:cubicBezTo>
                  <a:cubicBezTo>
                    <a:pt x="1480" y="1807"/>
                    <a:pt x="2085" y="1872"/>
                    <a:pt x="2419" y="2180"/>
                  </a:cubicBezTo>
                  <a:cubicBezTo>
                    <a:pt x="2739" y="2477"/>
                    <a:pt x="3893" y="3090"/>
                    <a:pt x="5416" y="3090"/>
                  </a:cubicBezTo>
                  <a:lnTo>
                    <a:pt x="5416" y="3088"/>
                  </a:lnTo>
                  <a:cubicBezTo>
                    <a:pt x="6795" y="3088"/>
                    <a:pt x="8848" y="2576"/>
                    <a:pt x="10807" y="136"/>
                  </a:cubicBezTo>
                  <a:cubicBezTo>
                    <a:pt x="10827" y="111"/>
                    <a:pt x="10830" y="76"/>
                    <a:pt x="10816" y="47"/>
                  </a:cubicBezTo>
                  <a:cubicBezTo>
                    <a:pt x="10802" y="18"/>
                    <a:pt x="10773" y="2"/>
                    <a:pt x="10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6" name="Google Shape;586;p30"/>
            <p:cNvSpPr/>
            <p:nvPr/>
          </p:nvSpPr>
          <p:spPr>
            <a:xfrm>
              <a:off x="6048575" y="2781625"/>
              <a:ext cx="182875" cy="109800"/>
            </a:xfrm>
            <a:custGeom>
              <a:avLst/>
              <a:gdLst/>
              <a:ahLst/>
              <a:cxnLst/>
              <a:rect l="l" t="t" r="r" b="b"/>
              <a:pathLst>
                <a:path w="7315" h="4392" extrusionOk="0">
                  <a:moveTo>
                    <a:pt x="1578" y="1"/>
                  </a:moveTo>
                  <a:cubicBezTo>
                    <a:pt x="1270" y="1"/>
                    <a:pt x="951" y="44"/>
                    <a:pt x="623" y="148"/>
                  </a:cubicBezTo>
                  <a:cubicBezTo>
                    <a:pt x="0" y="345"/>
                    <a:pt x="652" y="4270"/>
                    <a:pt x="1370" y="4385"/>
                  </a:cubicBezTo>
                  <a:cubicBezTo>
                    <a:pt x="1397" y="4389"/>
                    <a:pt x="1430" y="4392"/>
                    <a:pt x="1468" y="4392"/>
                  </a:cubicBezTo>
                  <a:cubicBezTo>
                    <a:pt x="2439" y="4392"/>
                    <a:pt x="6825" y="3053"/>
                    <a:pt x="7065" y="2880"/>
                  </a:cubicBezTo>
                  <a:cubicBezTo>
                    <a:pt x="7315" y="2699"/>
                    <a:pt x="6878" y="1048"/>
                    <a:pt x="6878" y="1048"/>
                  </a:cubicBezTo>
                  <a:cubicBezTo>
                    <a:pt x="6878" y="1048"/>
                    <a:pt x="5935" y="1202"/>
                    <a:pt x="5387" y="1202"/>
                  </a:cubicBezTo>
                  <a:cubicBezTo>
                    <a:pt x="5337" y="1202"/>
                    <a:pt x="5291" y="1201"/>
                    <a:pt x="5249" y="1198"/>
                  </a:cubicBezTo>
                  <a:cubicBezTo>
                    <a:pt x="4452" y="1147"/>
                    <a:pt x="3159" y="1"/>
                    <a:pt x="1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7" name="Google Shape;587;p30"/>
            <p:cNvSpPr/>
            <p:nvPr/>
          </p:nvSpPr>
          <p:spPr>
            <a:xfrm>
              <a:off x="6091425" y="2824350"/>
              <a:ext cx="74900" cy="41375"/>
            </a:xfrm>
            <a:custGeom>
              <a:avLst/>
              <a:gdLst/>
              <a:ahLst/>
              <a:cxnLst/>
              <a:rect l="l" t="t" r="r" b="b"/>
              <a:pathLst>
                <a:path w="2996" h="1655" extrusionOk="0">
                  <a:moveTo>
                    <a:pt x="555" y="1"/>
                  </a:moveTo>
                  <a:cubicBezTo>
                    <a:pt x="380" y="1"/>
                    <a:pt x="253" y="34"/>
                    <a:pt x="210" y="117"/>
                  </a:cubicBezTo>
                  <a:cubicBezTo>
                    <a:pt x="1" y="519"/>
                    <a:pt x="321" y="1654"/>
                    <a:pt x="617" y="1654"/>
                  </a:cubicBezTo>
                  <a:cubicBezTo>
                    <a:pt x="621" y="1654"/>
                    <a:pt x="624" y="1654"/>
                    <a:pt x="627" y="1654"/>
                  </a:cubicBezTo>
                  <a:cubicBezTo>
                    <a:pt x="925" y="1628"/>
                    <a:pt x="2996" y="634"/>
                    <a:pt x="2649" y="505"/>
                  </a:cubicBezTo>
                  <a:cubicBezTo>
                    <a:pt x="2649" y="505"/>
                    <a:pt x="1237" y="1"/>
                    <a:pt x="555" y="1"/>
                  </a:cubicBezTo>
                  <a:close/>
                </a:path>
              </a:pathLst>
            </a:custGeom>
            <a:solidFill>
              <a:schemeClr val="lt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8" name="Google Shape;588;p30"/>
            <p:cNvSpPr/>
            <p:nvPr/>
          </p:nvSpPr>
          <p:spPr>
            <a:xfrm>
              <a:off x="6090275" y="2822275"/>
              <a:ext cx="70575" cy="45550"/>
            </a:xfrm>
            <a:custGeom>
              <a:avLst/>
              <a:gdLst/>
              <a:ahLst/>
              <a:cxnLst/>
              <a:rect l="l" t="t" r="r" b="b"/>
              <a:pathLst>
                <a:path w="2823" h="1822" extrusionOk="0">
                  <a:moveTo>
                    <a:pt x="601" y="167"/>
                  </a:moveTo>
                  <a:cubicBezTo>
                    <a:pt x="1203" y="167"/>
                    <a:pt x="2411" y="577"/>
                    <a:pt x="2633" y="654"/>
                  </a:cubicBezTo>
                  <a:cubicBezTo>
                    <a:pt x="2437" y="892"/>
                    <a:pt x="936" y="1630"/>
                    <a:pt x="667" y="1654"/>
                  </a:cubicBezTo>
                  <a:lnTo>
                    <a:pt x="663" y="1737"/>
                  </a:lnTo>
                  <a:lnTo>
                    <a:pt x="663" y="1654"/>
                  </a:lnTo>
                  <a:cubicBezTo>
                    <a:pt x="636" y="1654"/>
                    <a:pt x="581" y="1616"/>
                    <a:pt x="517" y="1511"/>
                  </a:cubicBezTo>
                  <a:cubicBezTo>
                    <a:pt x="317" y="1182"/>
                    <a:pt x="191" y="505"/>
                    <a:pt x="331" y="239"/>
                  </a:cubicBezTo>
                  <a:cubicBezTo>
                    <a:pt x="339" y="222"/>
                    <a:pt x="384" y="167"/>
                    <a:pt x="601" y="167"/>
                  </a:cubicBezTo>
                  <a:close/>
                  <a:moveTo>
                    <a:pt x="601" y="0"/>
                  </a:moveTo>
                  <a:cubicBezTo>
                    <a:pt x="376" y="0"/>
                    <a:pt x="239" y="53"/>
                    <a:pt x="183" y="162"/>
                  </a:cubicBezTo>
                  <a:cubicBezTo>
                    <a:pt x="0" y="511"/>
                    <a:pt x="170" y="1261"/>
                    <a:pt x="375" y="1597"/>
                  </a:cubicBezTo>
                  <a:cubicBezTo>
                    <a:pt x="464" y="1745"/>
                    <a:pt x="562" y="1821"/>
                    <a:pt x="663" y="1821"/>
                  </a:cubicBezTo>
                  <a:cubicBezTo>
                    <a:pt x="666" y="1821"/>
                    <a:pt x="678" y="1820"/>
                    <a:pt x="680" y="1820"/>
                  </a:cubicBezTo>
                  <a:cubicBezTo>
                    <a:pt x="934" y="1798"/>
                    <a:pt x="2773" y="970"/>
                    <a:pt x="2816" y="650"/>
                  </a:cubicBezTo>
                  <a:cubicBezTo>
                    <a:pt x="2823" y="601"/>
                    <a:pt x="2802" y="538"/>
                    <a:pt x="2723" y="509"/>
                  </a:cubicBezTo>
                  <a:cubicBezTo>
                    <a:pt x="2665" y="488"/>
                    <a:pt x="1291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9" name="Google Shape;589;p30"/>
            <p:cNvSpPr/>
            <p:nvPr/>
          </p:nvSpPr>
          <p:spPr>
            <a:xfrm>
              <a:off x="6251725" y="2819600"/>
              <a:ext cx="23350" cy="23350"/>
            </a:xfrm>
            <a:custGeom>
              <a:avLst/>
              <a:gdLst/>
              <a:ahLst/>
              <a:cxnLst/>
              <a:rect l="l" t="t" r="r" b="b"/>
              <a:pathLst>
                <a:path w="934" h="934" extrusionOk="0">
                  <a:moveTo>
                    <a:pt x="467" y="1"/>
                  </a:moveTo>
                  <a:cubicBezTo>
                    <a:pt x="210" y="1"/>
                    <a:pt x="1" y="209"/>
                    <a:pt x="1" y="467"/>
                  </a:cubicBezTo>
                  <a:cubicBezTo>
                    <a:pt x="1" y="725"/>
                    <a:pt x="210" y="934"/>
                    <a:pt x="467" y="934"/>
                  </a:cubicBezTo>
                  <a:cubicBezTo>
                    <a:pt x="725" y="934"/>
                    <a:pt x="934" y="725"/>
                    <a:pt x="934" y="467"/>
                  </a:cubicBezTo>
                  <a:cubicBezTo>
                    <a:pt x="934" y="209"/>
                    <a:pt x="725" y="1"/>
                    <a:pt x="467" y="1"/>
                  </a:cubicBezTo>
                  <a:close/>
                </a:path>
              </a:pathLst>
            </a:custGeom>
            <a:solidFill>
              <a:schemeClr val="lt1"/>
            </a:solidFill>
            <a:ln w="1525" cap="flat" cmpd="sng">
              <a:solidFill>
                <a:schemeClr val="lt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0" name="Google Shape;590;p30"/>
            <p:cNvSpPr/>
            <p:nvPr/>
          </p:nvSpPr>
          <p:spPr>
            <a:xfrm>
              <a:off x="6248050" y="2817650"/>
              <a:ext cx="29300" cy="27400"/>
            </a:xfrm>
            <a:custGeom>
              <a:avLst/>
              <a:gdLst/>
              <a:ahLst/>
              <a:cxnLst/>
              <a:rect l="l" t="t" r="r" b="b"/>
              <a:pathLst>
                <a:path w="1172" h="1096" extrusionOk="0">
                  <a:moveTo>
                    <a:pt x="614" y="162"/>
                  </a:moveTo>
                  <a:cubicBezTo>
                    <a:pt x="708" y="162"/>
                    <a:pt x="798" y="196"/>
                    <a:pt x="869" y="259"/>
                  </a:cubicBezTo>
                  <a:cubicBezTo>
                    <a:pt x="945" y="327"/>
                    <a:pt x="990" y="420"/>
                    <a:pt x="996" y="523"/>
                  </a:cubicBezTo>
                  <a:cubicBezTo>
                    <a:pt x="1003" y="624"/>
                    <a:pt x="968" y="723"/>
                    <a:pt x="900" y="800"/>
                  </a:cubicBezTo>
                  <a:cubicBezTo>
                    <a:pt x="827" y="882"/>
                    <a:pt x="720" y="924"/>
                    <a:pt x="612" y="924"/>
                  </a:cubicBezTo>
                  <a:cubicBezTo>
                    <a:pt x="521" y="924"/>
                    <a:pt x="429" y="893"/>
                    <a:pt x="359" y="831"/>
                  </a:cubicBezTo>
                  <a:cubicBezTo>
                    <a:pt x="201" y="691"/>
                    <a:pt x="187" y="448"/>
                    <a:pt x="327" y="290"/>
                  </a:cubicBezTo>
                  <a:cubicBezTo>
                    <a:pt x="401" y="208"/>
                    <a:pt x="505" y="162"/>
                    <a:pt x="614" y="162"/>
                  </a:cubicBezTo>
                  <a:close/>
                  <a:moveTo>
                    <a:pt x="617" y="1"/>
                  </a:moveTo>
                  <a:cubicBezTo>
                    <a:pt x="463" y="1"/>
                    <a:pt x="308" y="61"/>
                    <a:pt x="203" y="179"/>
                  </a:cubicBezTo>
                  <a:cubicBezTo>
                    <a:pt x="1" y="407"/>
                    <a:pt x="22" y="755"/>
                    <a:pt x="248" y="956"/>
                  </a:cubicBezTo>
                  <a:cubicBezTo>
                    <a:pt x="349" y="1046"/>
                    <a:pt x="479" y="1095"/>
                    <a:pt x="614" y="1095"/>
                  </a:cubicBezTo>
                  <a:cubicBezTo>
                    <a:pt x="771" y="1095"/>
                    <a:pt x="921" y="1028"/>
                    <a:pt x="1025" y="910"/>
                  </a:cubicBezTo>
                  <a:cubicBezTo>
                    <a:pt x="1122" y="802"/>
                    <a:pt x="1171" y="660"/>
                    <a:pt x="1163" y="513"/>
                  </a:cubicBezTo>
                  <a:cubicBezTo>
                    <a:pt x="1154" y="366"/>
                    <a:pt x="1089" y="232"/>
                    <a:pt x="979" y="134"/>
                  </a:cubicBezTo>
                  <a:cubicBezTo>
                    <a:pt x="879" y="45"/>
                    <a:pt x="748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" name="Google Shape;574;p30"/>
          <p:cNvSpPr txBox="1">
            <a:spLocks/>
          </p:cNvSpPr>
          <p:nvPr/>
        </p:nvSpPr>
        <p:spPr>
          <a:xfrm>
            <a:off x="1575705" y="3894684"/>
            <a:ext cx="1700400" cy="820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334"/>
              </a:buClr>
              <a:buSzPts val="3000"/>
              <a:buFont typeface="Montserrat"/>
              <a:buNone/>
              <a:tabLst/>
              <a:defRPr/>
            </a:pPr>
            <a:r>
              <a:rPr kumimoji="0" lang="es" sz="3733" b="1" i="0" u="none" strike="noStrike" kern="0" cap="none" spc="0" normalizeH="0" baseline="0" noProof="0" dirty="0">
                <a:ln>
                  <a:noFill/>
                </a:ln>
                <a:solidFill>
                  <a:srgbClr val="373334"/>
                </a:solidFill>
                <a:effectLst/>
                <a:uLnTx/>
                <a:uFillTx/>
                <a:latin typeface="Montserrat"/>
                <a:sym typeface="Montserrat"/>
              </a:rPr>
              <a:t>04</a:t>
            </a:r>
          </a:p>
        </p:txBody>
      </p:sp>
      <p:sp>
        <p:nvSpPr>
          <p:cNvPr id="24" name="Google Shape;577;p30"/>
          <p:cNvSpPr txBox="1">
            <a:spLocks/>
          </p:cNvSpPr>
          <p:nvPr/>
        </p:nvSpPr>
        <p:spPr>
          <a:xfrm>
            <a:off x="3276105" y="3946407"/>
            <a:ext cx="76404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defTabSz="1219170">
              <a:buClr>
                <a:srgbClr val="373334"/>
              </a:buClr>
              <a:defRPr/>
            </a:pPr>
            <a:r>
              <a:rPr lang="en-US" sz="2933" kern="0" dirty="0">
                <a:solidFill>
                  <a:srgbClr val="373334"/>
                </a:solidFill>
              </a:rPr>
              <a:t>Consolidation</a:t>
            </a:r>
            <a:endParaRPr kumimoji="0" lang="en-US" sz="2933" b="1" i="0" u="none" strike="noStrike" kern="0" cap="none" spc="0" normalizeH="0" baseline="0" noProof="0" dirty="0">
              <a:ln>
                <a:noFill/>
              </a:ln>
              <a:solidFill>
                <a:srgbClr val="373334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958356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31"/>
          <p:cNvSpPr txBox="1">
            <a:spLocks noGrp="1"/>
          </p:cNvSpPr>
          <p:nvPr>
            <p:ph type="title" idx="2"/>
          </p:nvPr>
        </p:nvSpPr>
        <p:spPr>
          <a:xfrm>
            <a:off x="3198133" y="1636933"/>
            <a:ext cx="1456400" cy="126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s"/>
              <a:t>01</a:t>
            </a:r>
            <a:endParaRPr/>
          </a:p>
        </p:txBody>
      </p:sp>
      <p:sp>
        <p:nvSpPr>
          <p:cNvPr id="596" name="Google Shape;596;p31"/>
          <p:cNvSpPr txBox="1">
            <a:spLocks noGrp="1"/>
          </p:cNvSpPr>
          <p:nvPr>
            <p:ph type="title"/>
          </p:nvPr>
        </p:nvSpPr>
        <p:spPr>
          <a:xfrm>
            <a:off x="1580467" y="2903367"/>
            <a:ext cx="4691600" cy="23336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US" dirty="0"/>
              <a:t>Warm-up</a:t>
            </a:r>
          </a:p>
        </p:txBody>
      </p:sp>
      <p:grpSp>
        <p:nvGrpSpPr>
          <p:cNvPr id="597" name="Google Shape;597;p31"/>
          <p:cNvGrpSpPr/>
          <p:nvPr/>
        </p:nvGrpSpPr>
        <p:grpSpPr>
          <a:xfrm>
            <a:off x="6530587" y="1279442"/>
            <a:ext cx="4301551" cy="3852335"/>
            <a:chOff x="4868090" y="936625"/>
            <a:chExt cx="3226163" cy="2889251"/>
          </a:xfrm>
        </p:grpSpPr>
        <p:sp>
          <p:nvSpPr>
            <p:cNvPr id="598" name="Google Shape;598;p31"/>
            <p:cNvSpPr/>
            <p:nvPr/>
          </p:nvSpPr>
          <p:spPr>
            <a:xfrm>
              <a:off x="4868090" y="2398105"/>
              <a:ext cx="471285" cy="268795"/>
            </a:xfrm>
            <a:custGeom>
              <a:avLst/>
              <a:gdLst/>
              <a:ahLst/>
              <a:cxnLst/>
              <a:rect l="l" t="t" r="r" b="b"/>
              <a:pathLst>
                <a:path w="39364" h="22451" extrusionOk="0">
                  <a:moveTo>
                    <a:pt x="23868" y="1"/>
                  </a:moveTo>
                  <a:cubicBezTo>
                    <a:pt x="22033" y="1"/>
                    <a:pt x="20411" y="1028"/>
                    <a:pt x="19305" y="2376"/>
                  </a:cubicBezTo>
                  <a:lnTo>
                    <a:pt x="19305" y="2376"/>
                  </a:lnTo>
                  <a:cubicBezTo>
                    <a:pt x="18555" y="1774"/>
                    <a:pt x="17577" y="1238"/>
                    <a:pt x="16325" y="830"/>
                  </a:cubicBezTo>
                  <a:cubicBezTo>
                    <a:pt x="15298" y="496"/>
                    <a:pt x="14430" y="352"/>
                    <a:pt x="13698" y="352"/>
                  </a:cubicBezTo>
                  <a:cubicBezTo>
                    <a:pt x="9093" y="352"/>
                    <a:pt x="9853" y="6068"/>
                    <a:pt x="9870" y="6190"/>
                  </a:cubicBezTo>
                  <a:lnTo>
                    <a:pt x="9870" y="6190"/>
                  </a:lnTo>
                  <a:cubicBezTo>
                    <a:pt x="9398" y="5907"/>
                    <a:pt x="8893" y="5779"/>
                    <a:pt x="8378" y="5779"/>
                  </a:cubicBezTo>
                  <a:cubicBezTo>
                    <a:pt x="4465" y="5779"/>
                    <a:pt x="0" y="13217"/>
                    <a:pt x="5125" y="16972"/>
                  </a:cubicBezTo>
                  <a:cubicBezTo>
                    <a:pt x="6736" y="18153"/>
                    <a:pt x="8262" y="18684"/>
                    <a:pt x="9564" y="18757"/>
                  </a:cubicBezTo>
                  <a:lnTo>
                    <a:pt x="9564" y="18757"/>
                  </a:lnTo>
                  <a:cubicBezTo>
                    <a:pt x="10013" y="20727"/>
                    <a:pt x="11426" y="22428"/>
                    <a:pt x="14415" y="22450"/>
                  </a:cubicBezTo>
                  <a:cubicBezTo>
                    <a:pt x="14484" y="22450"/>
                    <a:pt x="14553" y="22451"/>
                    <a:pt x="14621" y="22451"/>
                  </a:cubicBezTo>
                  <a:cubicBezTo>
                    <a:pt x="18776" y="22451"/>
                    <a:pt x="21551" y="21493"/>
                    <a:pt x="23102" y="20071"/>
                  </a:cubicBezTo>
                  <a:lnTo>
                    <a:pt x="23102" y="20071"/>
                  </a:lnTo>
                  <a:cubicBezTo>
                    <a:pt x="23426" y="20506"/>
                    <a:pt x="23832" y="20928"/>
                    <a:pt x="24335" y="21322"/>
                  </a:cubicBezTo>
                  <a:cubicBezTo>
                    <a:pt x="25015" y="21856"/>
                    <a:pt x="25834" y="22093"/>
                    <a:pt x="26721" y="22093"/>
                  </a:cubicBezTo>
                  <a:cubicBezTo>
                    <a:pt x="31890" y="22093"/>
                    <a:pt x="39364" y="14031"/>
                    <a:pt x="34919" y="9382"/>
                  </a:cubicBezTo>
                  <a:cubicBezTo>
                    <a:pt x="33697" y="8104"/>
                    <a:pt x="32405" y="7619"/>
                    <a:pt x="31195" y="7619"/>
                  </a:cubicBezTo>
                  <a:cubicBezTo>
                    <a:pt x="31056" y="7619"/>
                    <a:pt x="30918" y="7626"/>
                    <a:pt x="30781" y="7638"/>
                  </a:cubicBezTo>
                  <a:lnTo>
                    <a:pt x="30781" y="7638"/>
                  </a:lnTo>
                  <a:cubicBezTo>
                    <a:pt x="30823" y="5341"/>
                    <a:pt x="29666" y="2697"/>
                    <a:pt x="26820" y="908"/>
                  </a:cubicBezTo>
                  <a:cubicBezTo>
                    <a:pt x="25808" y="271"/>
                    <a:pt x="24810" y="1"/>
                    <a:pt x="238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9" name="Google Shape;599;p31"/>
            <p:cNvSpPr/>
            <p:nvPr/>
          </p:nvSpPr>
          <p:spPr>
            <a:xfrm>
              <a:off x="4889353" y="2392190"/>
              <a:ext cx="424246" cy="280647"/>
            </a:xfrm>
            <a:custGeom>
              <a:avLst/>
              <a:gdLst/>
              <a:ahLst/>
              <a:cxnLst/>
              <a:rect l="l" t="t" r="r" b="b"/>
              <a:pathLst>
                <a:path w="35435" h="23441" extrusionOk="0">
                  <a:moveTo>
                    <a:pt x="17602" y="3588"/>
                  </a:moveTo>
                  <a:cubicBezTo>
                    <a:pt x="19048" y="4955"/>
                    <a:pt x="19347" y="6581"/>
                    <a:pt x="18970" y="7654"/>
                  </a:cubicBezTo>
                  <a:cubicBezTo>
                    <a:pt x="18770" y="8223"/>
                    <a:pt x="18409" y="8531"/>
                    <a:pt x="17981" y="8531"/>
                  </a:cubicBezTo>
                  <a:cubicBezTo>
                    <a:pt x="17720" y="8531"/>
                    <a:pt x="17434" y="8416"/>
                    <a:pt x="17145" y="8174"/>
                  </a:cubicBezTo>
                  <a:cubicBezTo>
                    <a:pt x="16135" y="7330"/>
                    <a:pt x="16358" y="5341"/>
                    <a:pt x="17602" y="3588"/>
                  </a:cubicBezTo>
                  <a:close/>
                  <a:moveTo>
                    <a:pt x="28470" y="8716"/>
                  </a:moveTo>
                  <a:lnTo>
                    <a:pt x="28470" y="8716"/>
                  </a:lnTo>
                  <a:cubicBezTo>
                    <a:pt x="28240" y="10659"/>
                    <a:pt x="27064" y="12113"/>
                    <a:pt x="25474" y="12334"/>
                  </a:cubicBezTo>
                  <a:cubicBezTo>
                    <a:pt x="25371" y="12349"/>
                    <a:pt x="25276" y="12356"/>
                    <a:pt x="25191" y="12356"/>
                  </a:cubicBezTo>
                  <a:cubicBezTo>
                    <a:pt x="24760" y="12356"/>
                    <a:pt x="24753" y="12206"/>
                    <a:pt x="24749" y="12095"/>
                  </a:cubicBezTo>
                  <a:cubicBezTo>
                    <a:pt x="24711" y="11274"/>
                    <a:pt x="26257" y="9211"/>
                    <a:pt x="28470" y="8716"/>
                  </a:cubicBezTo>
                  <a:close/>
                  <a:moveTo>
                    <a:pt x="9856" y="13755"/>
                  </a:moveTo>
                  <a:cubicBezTo>
                    <a:pt x="10137" y="13755"/>
                    <a:pt x="10398" y="14011"/>
                    <a:pt x="10569" y="14225"/>
                  </a:cubicBezTo>
                  <a:cubicBezTo>
                    <a:pt x="11346" y="15204"/>
                    <a:pt x="11546" y="16279"/>
                    <a:pt x="11112" y="17176"/>
                  </a:cubicBezTo>
                  <a:cubicBezTo>
                    <a:pt x="10650" y="18133"/>
                    <a:pt x="9539" y="18737"/>
                    <a:pt x="8198" y="18764"/>
                  </a:cubicBezTo>
                  <a:cubicBezTo>
                    <a:pt x="7915" y="16998"/>
                    <a:pt x="8417" y="15119"/>
                    <a:pt x="9117" y="14239"/>
                  </a:cubicBezTo>
                  <a:cubicBezTo>
                    <a:pt x="9367" y="13928"/>
                    <a:pt x="9630" y="13755"/>
                    <a:pt x="9856" y="13755"/>
                  </a:cubicBezTo>
                  <a:close/>
                  <a:moveTo>
                    <a:pt x="21626" y="15184"/>
                  </a:moveTo>
                  <a:cubicBezTo>
                    <a:pt x="21716" y="15184"/>
                    <a:pt x="21939" y="15345"/>
                    <a:pt x="22131" y="15956"/>
                  </a:cubicBezTo>
                  <a:cubicBezTo>
                    <a:pt x="22576" y="17366"/>
                    <a:pt x="22315" y="18704"/>
                    <a:pt x="21397" y="19781"/>
                  </a:cubicBezTo>
                  <a:cubicBezTo>
                    <a:pt x="20536" y="18302"/>
                    <a:pt x="20600" y="16706"/>
                    <a:pt x="21071" y="15766"/>
                  </a:cubicBezTo>
                  <a:cubicBezTo>
                    <a:pt x="21287" y="15338"/>
                    <a:pt x="21521" y="15184"/>
                    <a:pt x="21626" y="15184"/>
                  </a:cubicBezTo>
                  <a:close/>
                  <a:moveTo>
                    <a:pt x="22096" y="1014"/>
                  </a:moveTo>
                  <a:cubicBezTo>
                    <a:pt x="22998" y="1014"/>
                    <a:pt x="23913" y="1276"/>
                    <a:pt x="24780" y="1821"/>
                  </a:cubicBezTo>
                  <a:cubicBezTo>
                    <a:pt x="27022" y="3231"/>
                    <a:pt x="28391" y="5405"/>
                    <a:pt x="28505" y="7701"/>
                  </a:cubicBezTo>
                  <a:cubicBezTo>
                    <a:pt x="25800" y="8183"/>
                    <a:pt x="23694" y="10672"/>
                    <a:pt x="23759" y="12139"/>
                  </a:cubicBezTo>
                  <a:cubicBezTo>
                    <a:pt x="23787" y="12722"/>
                    <a:pt x="24155" y="13347"/>
                    <a:pt x="25183" y="13347"/>
                  </a:cubicBezTo>
                  <a:cubicBezTo>
                    <a:pt x="25314" y="13347"/>
                    <a:pt x="25456" y="13337"/>
                    <a:pt x="25610" y="13315"/>
                  </a:cubicBezTo>
                  <a:cubicBezTo>
                    <a:pt x="27722" y="13019"/>
                    <a:pt x="29264" y="11114"/>
                    <a:pt x="29476" y="8607"/>
                  </a:cubicBezTo>
                  <a:cubicBezTo>
                    <a:pt x="30667" y="8624"/>
                    <a:pt x="31780" y="9166"/>
                    <a:pt x="32786" y="10219"/>
                  </a:cubicBezTo>
                  <a:cubicBezTo>
                    <a:pt x="34494" y="12004"/>
                    <a:pt x="34099" y="14143"/>
                    <a:pt x="33464" y="15622"/>
                  </a:cubicBezTo>
                  <a:cubicBezTo>
                    <a:pt x="32018" y="19008"/>
                    <a:pt x="27957" y="22092"/>
                    <a:pt x="24945" y="22092"/>
                  </a:cubicBezTo>
                  <a:cubicBezTo>
                    <a:pt x="24127" y="22092"/>
                    <a:pt x="23428" y="21869"/>
                    <a:pt x="22864" y="21427"/>
                  </a:cubicBezTo>
                  <a:cubicBezTo>
                    <a:pt x="22539" y="21173"/>
                    <a:pt x="22246" y="20895"/>
                    <a:pt x="21990" y="20602"/>
                  </a:cubicBezTo>
                  <a:cubicBezTo>
                    <a:pt x="23250" y="19244"/>
                    <a:pt x="23645" y="17468"/>
                    <a:pt x="23076" y="15659"/>
                  </a:cubicBezTo>
                  <a:cubicBezTo>
                    <a:pt x="22673" y="14384"/>
                    <a:pt x="21996" y="14194"/>
                    <a:pt x="21628" y="14194"/>
                  </a:cubicBezTo>
                  <a:cubicBezTo>
                    <a:pt x="21071" y="14194"/>
                    <a:pt x="20547" y="14606"/>
                    <a:pt x="20188" y="15322"/>
                  </a:cubicBezTo>
                  <a:cubicBezTo>
                    <a:pt x="19554" y="16587"/>
                    <a:pt x="19483" y="18624"/>
                    <a:pt x="20665" y="20477"/>
                  </a:cubicBezTo>
                  <a:cubicBezTo>
                    <a:pt x="19441" y="21436"/>
                    <a:pt x="17134" y="22451"/>
                    <a:pt x="12842" y="22451"/>
                  </a:cubicBezTo>
                  <a:lnTo>
                    <a:pt x="12642" y="22451"/>
                  </a:lnTo>
                  <a:cubicBezTo>
                    <a:pt x="10041" y="22431"/>
                    <a:pt x="8919" y="21080"/>
                    <a:pt x="8444" y="19744"/>
                  </a:cubicBezTo>
                  <a:cubicBezTo>
                    <a:pt x="10061" y="19643"/>
                    <a:pt x="11406" y="18844"/>
                    <a:pt x="12002" y="17605"/>
                  </a:cubicBezTo>
                  <a:cubicBezTo>
                    <a:pt x="12608" y="16351"/>
                    <a:pt x="12367" y="14894"/>
                    <a:pt x="11343" y="13609"/>
                  </a:cubicBezTo>
                  <a:cubicBezTo>
                    <a:pt x="10788" y="12913"/>
                    <a:pt x="10228" y="12766"/>
                    <a:pt x="9856" y="12766"/>
                  </a:cubicBezTo>
                  <a:cubicBezTo>
                    <a:pt x="9314" y="12766"/>
                    <a:pt x="8790" y="13063"/>
                    <a:pt x="8344" y="13621"/>
                  </a:cubicBezTo>
                  <a:cubicBezTo>
                    <a:pt x="7420" y="14780"/>
                    <a:pt x="6965" y="16857"/>
                    <a:pt x="7188" y="18684"/>
                  </a:cubicBezTo>
                  <a:cubicBezTo>
                    <a:pt x="6042" y="18490"/>
                    <a:pt x="4830" y="17937"/>
                    <a:pt x="3641" y="17067"/>
                  </a:cubicBezTo>
                  <a:cubicBezTo>
                    <a:pt x="934" y="15082"/>
                    <a:pt x="1489" y="12276"/>
                    <a:pt x="1853" y="11162"/>
                  </a:cubicBezTo>
                  <a:cubicBezTo>
                    <a:pt x="2647" y="8738"/>
                    <a:pt x="4775" y="6768"/>
                    <a:pt x="6601" y="6768"/>
                  </a:cubicBezTo>
                  <a:cubicBezTo>
                    <a:pt x="7045" y="6768"/>
                    <a:pt x="7462" y="6882"/>
                    <a:pt x="7841" y="7108"/>
                  </a:cubicBezTo>
                  <a:cubicBezTo>
                    <a:pt x="7919" y="7155"/>
                    <a:pt x="8007" y="7179"/>
                    <a:pt x="8094" y="7179"/>
                  </a:cubicBezTo>
                  <a:cubicBezTo>
                    <a:pt x="8189" y="7179"/>
                    <a:pt x="8284" y="7151"/>
                    <a:pt x="8366" y="7098"/>
                  </a:cubicBezTo>
                  <a:cubicBezTo>
                    <a:pt x="8526" y="6991"/>
                    <a:pt x="8609" y="6804"/>
                    <a:pt x="8584" y="6615"/>
                  </a:cubicBezTo>
                  <a:cubicBezTo>
                    <a:pt x="8580" y="6588"/>
                    <a:pt x="8210" y="3809"/>
                    <a:pt x="9519" y="2305"/>
                  </a:cubicBezTo>
                  <a:cubicBezTo>
                    <a:pt x="10082" y="1659"/>
                    <a:pt x="10886" y="1338"/>
                    <a:pt x="11922" y="1338"/>
                  </a:cubicBezTo>
                  <a:cubicBezTo>
                    <a:pt x="12637" y="1338"/>
                    <a:pt x="13462" y="1490"/>
                    <a:pt x="14395" y="1794"/>
                  </a:cubicBezTo>
                  <a:cubicBezTo>
                    <a:pt x="15330" y="2098"/>
                    <a:pt x="16148" y="2492"/>
                    <a:pt x="16831" y="2966"/>
                  </a:cubicBezTo>
                  <a:cubicBezTo>
                    <a:pt x="15414" y="4951"/>
                    <a:pt x="14917" y="7600"/>
                    <a:pt x="16510" y="8932"/>
                  </a:cubicBezTo>
                  <a:cubicBezTo>
                    <a:pt x="16991" y="9336"/>
                    <a:pt x="17491" y="9541"/>
                    <a:pt x="17995" y="9541"/>
                  </a:cubicBezTo>
                  <a:cubicBezTo>
                    <a:pt x="18834" y="9541"/>
                    <a:pt x="19565" y="8943"/>
                    <a:pt x="19902" y="7980"/>
                  </a:cubicBezTo>
                  <a:cubicBezTo>
                    <a:pt x="20393" y="6586"/>
                    <a:pt x="20043" y="4500"/>
                    <a:pt x="18229" y="2821"/>
                  </a:cubicBezTo>
                  <a:cubicBezTo>
                    <a:pt x="19337" y="1642"/>
                    <a:pt x="20701" y="1014"/>
                    <a:pt x="22096" y="1014"/>
                  </a:cubicBezTo>
                  <a:close/>
                  <a:moveTo>
                    <a:pt x="22092" y="1"/>
                  </a:moveTo>
                  <a:cubicBezTo>
                    <a:pt x="20419" y="1"/>
                    <a:pt x="18753" y="797"/>
                    <a:pt x="17458" y="2200"/>
                  </a:cubicBezTo>
                  <a:cubicBezTo>
                    <a:pt x="16683" y="1649"/>
                    <a:pt x="15756" y="1197"/>
                    <a:pt x="14701" y="855"/>
                  </a:cubicBezTo>
                  <a:cubicBezTo>
                    <a:pt x="13673" y="520"/>
                    <a:pt x="12743" y="354"/>
                    <a:pt x="11920" y="354"/>
                  </a:cubicBezTo>
                  <a:cubicBezTo>
                    <a:pt x="10582" y="354"/>
                    <a:pt x="9523" y="792"/>
                    <a:pt x="8770" y="1660"/>
                  </a:cubicBezTo>
                  <a:cubicBezTo>
                    <a:pt x="7659" y="2939"/>
                    <a:pt x="7520" y="4826"/>
                    <a:pt x="7543" y="5910"/>
                  </a:cubicBezTo>
                  <a:cubicBezTo>
                    <a:pt x="7242" y="5823"/>
                    <a:pt x="6927" y="5780"/>
                    <a:pt x="6601" y="5780"/>
                  </a:cubicBezTo>
                  <a:cubicBezTo>
                    <a:pt x="4344" y="5780"/>
                    <a:pt x="1844" y="8007"/>
                    <a:pt x="914" y="10855"/>
                  </a:cubicBezTo>
                  <a:cubicBezTo>
                    <a:pt x="1" y="13645"/>
                    <a:pt x="782" y="16199"/>
                    <a:pt x="3057" y="17867"/>
                  </a:cubicBezTo>
                  <a:cubicBezTo>
                    <a:pt x="4494" y="18920"/>
                    <a:pt x="5986" y="19554"/>
                    <a:pt x="7396" y="19715"/>
                  </a:cubicBezTo>
                  <a:cubicBezTo>
                    <a:pt x="8074" y="22068"/>
                    <a:pt x="9965" y="23419"/>
                    <a:pt x="12633" y="23440"/>
                  </a:cubicBezTo>
                  <a:lnTo>
                    <a:pt x="12843" y="23440"/>
                  </a:lnTo>
                  <a:cubicBezTo>
                    <a:pt x="16539" y="23440"/>
                    <a:pt x="19432" y="22692"/>
                    <a:pt x="21260" y="21269"/>
                  </a:cubicBezTo>
                  <a:cubicBezTo>
                    <a:pt x="21553" y="21602"/>
                    <a:pt x="21885" y="21916"/>
                    <a:pt x="22255" y="22206"/>
                  </a:cubicBezTo>
                  <a:cubicBezTo>
                    <a:pt x="22994" y="22788"/>
                    <a:pt x="23901" y="23082"/>
                    <a:pt x="24947" y="23082"/>
                  </a:cubicBezTo>
                  <a:cubicBezTo>
                    <a:pt x="28360" y="23082"/>
                    <a:pt x="32766" y="19779"/>
                    <a:pt x="34376" y="16012"/>
                  </a:cubicBezTo>
                  <a:cubicBezTo>
                    <a:pt x="35434" y="13532"/>
                    <a:pt x="35125" y="11232"/>
                    <a:pt x="33502" y="9536"/>
                  </a:cubicBezTo>
                  <a:cubicBezTo>
                    <a:pt x="32306" y="8283"/>
                    <a:pt x="30957" y="7640"/>
                    <a:pt x="29491" y="7620"/>
                  </a:cubicBezTo>
                  <a:cubicBezTo>
                    <a:pt x="29351" y="5013"/>
                    <a:pt x="27816" y="2562"/>
                    <a:pt x="25307" y="985"/>
                  </a:cubicBezTo>
                  <a:cubicBezTo>
                    <a:pt x="24269" y="331"/>
                    <a:pt x="23188" y="1"/>
                    <a:pt x="220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0" name="Google Shape;600;p31"/>
            <p:cNvSpPr/>
            <p:nvPr/>
          </p:nvSpPr>
          <p:spPr>
            <a:xfrm>
              <a:off x="7482745" y="3403222"/>
              <a:ext cx="471297" cy="268795"/>
            </a:xfrm>
            <a:custGeom>
              <a:avLst/>
              <a:gdLst/>
              <a:ahLst/>
              <a:cxnLst/>
              <a:rect l="l" t="t" r="r" b="b"/>
              <a:pathLst>
                <a:path w="39365" h="22451" extrusionOk="0">
                  <a:moveTo>
                    <a:pt x="23867" y="0"/>
                  </a:moveTo>
                  <a:cubicBezTo>
                    <a:pt x="22033" y="0"/>
                    <a:pt x="20411" y="1027"/>
                    <a:pt x="19305" y="2375"/>
                  </a:cubicBezTo>
                  <a:lnTo>
                    <a:pt x="19305" y="2375"/>
                  </a:lnTo>
                  <a:cubicBezTo>
                    <a:pt x="18555" y="1774"/>
                    <a:pt x="17576" y="1237"/>
                    <a:pt x="16325" y="830"/>
                  </a:cubicBezTo>
                  <a:cubicBezTo>
                    <a:pt x="15297" y="496"/>
                    <a:pt x="14430" y="351"/>
                    <a:pt x="13698" y="351"/>
                  </a:cubicBezTo>
                  <a:cubicBezTo>
                    <a:pt x="9043" y="351"/>
                    <a:pt x="9870" y="6190"/>
                    <a:pt x="9870" y="6190"/>
                  </a:cubicBezTo>
                  <a:cubicBezTo>
                    <a:pt x="9397" y="5907"/>
                    <a:pt x="8892" y="5778"/>
                    <a:pt x="8377" y="5778"/>
                  </a:cubicBezTo>
                  <a:cubicBezTo>
                    <a:pt x="4465" y="5778"/>
                    <a:pt x="1" y="13216"/>
                    <a:pt x="5125" y="16972"/>
                  </a:cubicBezTo>
                  <a:cubicBezTo>
                    <a:pt x="6736" y="18152"/>
                    <a:pt x="8263" y="18683"/>
                    <a:pt x="9565" y="18756"/>
                  </a:cubicBezTo>
                  <a:lnTo>
                    <a:pt x="9565" y="18756"/>
                  </a:lnTo>
                  <a:cubicBezTo>
                    <a:pt x="10014" y="20726"/>
                    <a:pt x="11427" y="22427"/>
                    <a:pt x="14415" y="22450"/>
                  </a:cubicBezTo>
                  <a:cubicBezTo>
                    <a:pt x="14482" y="22450"/>
                    <a:pt x="14549" y="22450"/>
                    <a:pt x="14615" y="22450"/>
                  </a:cubicBezTo>
                  <a:cubicBezTo>
                    <a:pt x="18774" y="22450"/>
                    <a:pt x="21550" y="21492"/>
                    <a:pt x="23102" y="20070"/>
                  </a:cubicBezTo>
                  <a:lnTo>
                    <a:pt x="23102" y="20070"/>
                  </a:lnTo>
                  <a:cubicBezTo>
                    <a:pt x="23426" y="20505"/>
                    <a:pt x="23832" y="20927"/>
                    <a:pt x="24335" y="21322"/>
                  </a:cubicBezTo>
                  <a:cubicBezTo>
                    <a:pt x="25015" y="21855"/>
                    <a:pt x="25834" y="22093"/>
                    <a:pt x="26722" y="22093"/>
                  </a:cubicBezTo>
                  <a:cubicBezTo>
                    <a:pt x="31891" y="22093"/>
                    <a:pt x="39364" y="14031"/>
                    <a:pt x="34921" y="9382"/>
                  </a:cubicBezTo>
                  <a:cubicBezTo>
                    <a:pt x="33698" y="8103"/>
                    <a:pt x="32405" y="7618"/>
                    <a:pt x="31196" y="7618"/>
                  </a:cubicBezTo>
                  <a:cubicBezTo>
                    <a:pt x="31057" y="7618"/>
                    <a:pt x="30919" y="7625"/>
                    <a:pt x="30782" y="7637"/>
                  </a:cubicBezTo>
                  <a:lnTo>
                    <a:pt x="30782" y="7637"/>
                  </a:lnTo>
                  <a:cubicBezTo>
                    <a:pt x="30823" y="5340"/>
                    <a:pt x="29666" y="2697"/>
                    <a:pt x="26820" y="908"/>
                  </a:cubicBezTo>
                  <a:cubicBezTo>
                    <a:pt x="25807" y="271"/>
                    <a:pt x="24809" y="0"/>
                    <a:pt x="23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1" name="Google Shape;601;p31"/>
            <p:cNvSpPr/>
            <p:nvPr/>
          </p:nvSpPr>
          <p:spPr>
            <a:xfrm>
              <a:off x="7504008" y="3397308"/>
              <a:ext cx="424246" cy="280623"/>
            </a:xfrm>
            <a:custGeom>
              <a:avLst/>
              <a:gdLst/>
              <a:ahLst/>
              <a:cxnLst/>
              <a:rect l="l" t="t" r="r" b="b"/>
              <a:pathLst>
                <a:path w="35435" h="23439" extrusionOk="0">
                  <a:moveTo>
                    <a:pt x="17602" y="3588"/>
                  </a:moveTo>
                  <a:cubicBezTo>
                    <a:pt x="19050" y="4953"/>
                    <a:pt x="19347" y="6579"/>
                    <a:pt x="18970" y="7652"/>
                  </a:cubicBezTo>
                  <a:cubicBezTo>
                    <a:pt x="18770" y="8221"/>
                    <a:pt x="18409" y="8530"/>
                    <a:pt x="17981" y="8530"/>
                  </a:cubicBezTo>
                  <a:cubicBezTo>
                    <a:pt x="17720" y="8530"/>
                    <a:pt x="17434" y="8414"/>
                    <a:pt x="17145" y="8172"/>
                  </a:cubicBezTo>
                  <a:cubicBezTo>
                    <a:pt x="16135" y="7328"/>
                    <a:pt x="16358" y="5341"/>
                    <a:pt x="17602" y="3588"/>
                  </a:cubicBezTo>
                  <a:close/>
                  <a:moveTo>
                    <a:pt x="28472" y="8714"/>
                  </a:moveTo>
                  <a:lnTo>
                    <a:pt x="28472" y="8714"/>
                  </a:lnTo>
                  <a:cubicBezTo>
                    <a:pt x="28242" y="10657"/>
                    <a:pt x="27064" y="12111"/>
                    <a:pt x="25474" y="12334"/>
                  </a:cubicBezTo>
                  <a:cubicBezTo>
                    <a:pt x="25372" y="12349"/>
                    <a:pt x="25278" y="12356"/>
                    <a:pt x="25191" y="12356"/>
                  </a:cubicBezTo>
                  <a:cubicBezTo>
                    <a:pt x="24760" y="12356"/>
                    <a:pt x="24754" y="12204"/>
                    <a:pt x="24749" y="12093"/>
                  </a:cubicBezTo>
                  <a:cubicBezTo>
                    <a:pt x="24711" y="11274"/>
                    <a:pt x="26257" y="9211"/>
                    <a:pt x="28472" y="8714"/>
                  </a:cubicBezTo>
                  <a:close/>
                  <a:moveTo>
                    <a:pt x="9858" y="13755"/>
                  </a:moveTo>
                  <a:cubicBezTo>
                    <a:pt x="10137" y="13755"/>
                    <a:pt x="10398" y="14009"/>
                    <a:pt x="10569" y="14225"/>
                  </a:cubicBezTo>
                  <a:cubicBezTo>
                    <a:pt x="11348" y="15202"/>
                    <a:pt x="11546" y="16277"/>
                    <a:pt x="11112" y="17176"/>
                  </a:cubicBezTo>
                  <a:cubicBezTo>
                    <a:pt x="10650" y="18131"/>
                    <a:pt x="9539" y="18736"/>
                    <a:pt x="8198" y="18762"/>
                  </a:cubicBezTo>
                  <a:cubicBezTo>
                    <a:pt x="7915" y="16996"/>
                    <a:pt x="8417" y="15117"/>
                    <a:pt x="9118" y="14239"/>
                  </a:cubicBezTo>
                  <a:cubicBezTo>
                    <a:pt x="9367" y="13927"/>
                    <a:pt x="9630" y="13755"/>
                    <a:pt x="9858" y="13755"/>
                  </a:cubicBezTo>
                  <a:close/>
                  <a:moveTo>
                    <a:pt x="21627" y="15182"/>
                  </a:moveTo>
                  <a:cubicBezTo>
                    <a:pt x="21718" y="15182"/>
                    <a:pt x="21939" y="15343"/>
                    <a:pt x="22133" y="15956"/>
                  </a:cubicBezTo>
                  <a:cubicBezTo>
                    <a:pt x="22577" y="17364"/>
                    <a:pt x="22314" y="18702"/>
                    <a:pt x="21399" y="19779"/>
                  </a:cubicBezTo>
                  <a:cubicBezTo>
                    <a:pt x="20536" y="18301"/>
                    <a:pt x="20600" y="16704"/>
                    <a:pt x="21073" y="15764"/>
                  </a:cubicBezTo>
                  <a:cubicBezTo>
                    <a:pt x="21287" y="15338"/>
                    <a:pt x="21521" y="15182"/>
                    <a:pt x="21627" y="15182"/>
                  </a:cubicBezTo>
                  <a:close/>
                  <a:moveTo>
                    <a:pt x="22099" y="1012"/>
                  </a:moveTo>
                  <a:cubicBezTo>
                    <a:pt x="22999" y="1012"/>
                    <a:pt x="23913" y="1274"/>
                    <a:pt x="24780" y="1819"/>
                  </a:cubicBezTo>
                  <a:cubicBezTo>
                    <a:pt x="27024" y="3229"/>
                    <a:pt x="28390" y="5404"/>
                    <a:pt x="28505" y="7699"/>
                  </a:cubicBezTo>
                  <a:cubicBezTo>
                    <a:pt x="25800" y="8181"/>
                    <a:pt x="23694" y="10672"/>
                    <a:pt x="23761" y="12138"/>
                  </a:cubicBezTo>
                  <a:cubicBezTo>
                    <a:pt x="23787" y="12720"/>
                    <a:pt x="24152" y="13345"/>
                    <a:pt x="25182" y="13345"/>
                  </a:cubicBezTo>
                  <a:cubicBezTo>
                    <a:pt x="25314" y="13345"/>
                    <a:pt x="25456" y="13335"/>
                    <a:pt x="25610" y="13313"/>
                  </a:cubicBezTo>
                  <a:cubicBezTo>
                    <a:pt x="27722" y="13019"/>
                    <a:pt x="29264" y="11112"/>
                    <a:pt x="29476" y="8607"/>
                  </a:cubicBezTo>
                  <a:cubicBezTo>
                    <a:pt x="30667" y="8624"/>
                    <a:pt x="31782" y="9166"/>
                    <a:pt x="32786" y="10217"/>
                  </a:cubicBezTo>
                  <a:cubicBezTo>
                    <a:pt x="34494" y="12002"/>
                    <a:pt x="34099" y="14141"/>
                    <a:pt x="33466" y="15622"/>
                  </a:cubicBezTo>
                  <a:cubicBezTo>
                    <a:pt x="32018" y="19008"/>
                    <a:pt x="27957" y="22092"/>
                    <a:pt x="24946" y="22092"/>
                  </a:cubicBezTo>
                  <a:cubicBezTo>
                    <a:pt x="24127" y="22092"/>
                    <a:pt x="23427" y="21867"/>
                    <a:pt x="22864" y="21426"/>
                  </a:cubicBezTo>
                  <a:cubicBezTo>
                    <a:pt x="22539" y="21171"/>
                    <a:pt x="22246" y="20893"/>
                    <a:pt x="21990" y="20600"/>
                  </a:cubicBezTo>
                  <a:cubicBezTo>
                    <a:pt x="23250" y="19242"/>
                    <a:pt x="23645" y="17466"/>
                    <a:pt x="23076" y="15658"/>
                  </a:cubicBezTo>
                  <a:cubicBezTo>
                    <a:pt x="22675" y="14382"/>
                    <a:pt x="21995" y="14192"/>
                    <a:pt x="21627" y="14192"/>
                  </a:cubicBezTo>
                  <a:cubicBezTo>
                    <a:pt x="21073" y="14192"/>
                    <a:pt x="20549" y="14604"/>
                    <a:pt x="20188" y="15321"/>
                  </a:cubicBezTo>
                  <a:cubicBezTo>
                    <a:pt x="19554" y="16585"/>
                    <a:pt x="19483" y="18624"/>
                    <a:pt x="20665" y="20477"/>
                  </a:cubicBezTo>
                  <a:cubicBezTo>
                    <a:pt x="19443" y="21434"/>
                    <a:pt x="17134" y="22450"/>
                    <a:pt x="12843" y="22450"/>
                  </a:cubicBezTo>
                  <a:lnTo>
                    <a:pt x="12642" y="22449"/>
                  </a:lnTo>
                  <a:cubicBezTo>
                    <a:pt x="10043" y="22429"/>
                    <a:pt x="8919" y="21078"/>
                    <a:pt x="8446" y="19742"/>
                  </a:cubicBezTo>
                  <a:lnTo>
                    <a:pt x="8444" y="19742"/>
                  </a:lnTo>
                  <a:cubicBezTo>
                    <a:pt x="10061" y="19643"/>
                    <a:pt x="11406" y="18843"/>
                    <a:pt x="12002" y="17603"/>
                  </a:cubicBezTo>
                  <a:cubicBezTo>
                    <a:pt x="12608" y="16351"/>
                    <a:pt x="12367" y="14894"/>
                    <a:pt x="11343" y="13608"/>
                  </a:cubicBezTo>
                  <a:cubicBezTo>
                    <a:pt x="10788" y="12911"/>
                    <a:pt x="10230" y="12765"/>
                    <a:pt x="9856" y="12765"/>
                  </a:cubicBezTo>
                  <a:cubicBezTo>
                    <a:pt x="9314" y="12765"/>
                    <a:pt x="8790" y="13061"/>
                    <a:pt x="8344" y="13621"/>
                  </a:cubicBezTo>
                  <a:cubicBezTo>
                    <a:pt x="7420" y="14779"/>
                    <a:pt x="6965" y="16855"/>
                    <a:pt x="7190" y="18684"/>
                  </a:cubicBezTo>
                  <a:cubicBezTo>
                    <a:pt x="6044" y="18488"/>
                    <a:pt x="4830" y="17935"/>
                    <a:pt x="3641" y="17065"/>
                  </a:cubicBezTo>
                  <a:cubicBezTo>
                    <a:pt x="934" y="15082"/>
                    <a:pt x="1489" y="12274"/>
                    <a:pt x="1855" y="11161"/>
                  </a:cubicBezTo>
                  <a:cubicBezTo>
                    <a:pt x="2647" y="8736"/>
                    <a:pt x="4777" y="6766"/>
                    <a:pt x="6602" y="6766"/>
                  </a:cubicBezTo>
                  <a:cubicBezTo>
                    <a:pt x="7045" y="6766"/>
                    <a:pt x="7462" y="6882"/>
                    <a:pt x="7840" y="7106"/>
                  </a:cubicBezTo>
                  <a:cubicBezTo>
                    <a:pt x="7919" y="7154"/>
                    <a:pt x="8007" y="7178"/>
                    <a:pt x="8095" y="7178"/>
                  </a:cubicBezTo>
                  <a:cubicBezTo>
                    <a:pt x="8190" y="7178"/>
                    <a:pt x="8285" y="7150"/>
                    <a:pt x="8368" y="7096"/>
                  </a:cubicBezTo>
                  <a:cubicBezTo>
                    <a:pt x="8526" y="6990"/>
                    <a:pt x="8611" y="6804"/>
                    <a:pt x="8584" y="6615"/>
                  </a:cubicBezTo>
                  <a:cubicBezTo>
                    <a:pt x="8580" y="6586"/>
                    <a:pt x="8210" y="3809"/>
                    <a:pt x="9521" y="2305"/>
                  </a:cubicBezTo>
                  <a:cubicBezTo>
                    <a:pt x="10083" y="1658"/>
                    <a:pt x="10886" y="1337"/>
                    <a:pt x="11922" y="1337"/>
                  </a:cubicBezTo>
                  <a:cubicBezTo>
                    <a:pt x="12636" y="1337"/>
                    <a:pt x="13461" y="1489"/>
                    <a:pt x="14395" y="1793"/>
                  </a:cubicBezTo>
                  <a:cubicBezTo>
                    <a:pt x="15330" y="2098"/>
                    <a:pt x="16150" y="2491"/>
                    <a:pt x="16833" y="2964"/>
                  </a:cubicBezTo>
                  <a:cubicBezTo>
                    <a:pt x="15414" y="4949"/>
                    <a:pt x="14917" y="7598"/>
                    <a:pt x="16510" y="8932"/>
                  </a:cubicBezTo>
                  <a:cubicBezTo>
                    <a:pt x="16991" y="9334"/>
                    <a:pt x="17491" y="9539"/>
                    <a:pt x="17995" y="9539"/>
                  </a:cubicBezTo>
                  <a:cubicBezTo>
                    <a:pt x="18834" y="9539"/>
                    <a:pt x="19565" y="8941"/>
                    <a:pt x="19904" y="7980"/>
                  </a:cubicBezTo>
                  <a:cubicBezTo>
                    <a:pt x="20393" y="6584"/>
                    <a:pt x="20043" y="4500"/>
                    <a:pt x="18229" y="2821"/>
                  </a:cubicBezTo>
                  <a:cubicBezTo>
                    <a:pt x="19338" y="1641"/>
                    <a:pt x="20703" y="1012"/>
                    <a:pt x="22099" y="1012"/>
                  </a:cubicBezTo>
                  <a:close/>
                  <a:moveTo>
                    <a:pt x="22092" y="1"/>
                  </a:moveTo>
                  <a:cubicBezTo>
                    <a:pt x="20418" y="1"/>
                    <a:pt x="18753" y="795"/>
                    <a:pt x="17458" y="2198"/>
                  </a:cubicBezTo>
                  <a:cubicBezTo>
                    <a:pt x="16683" y="1648"/>
                    <a:pt x="15758" y="1197"/>
                    <a:pt x="14701" y="853"/>
                  </a:cubicBezTo>
                  <a:cubicBezTo>
                    <a:pt x="13674" y="519"/>
                    <a:pt x="12745" y="353"/>
                    <a:pt x="11922" y="353"/>
                  </a:cubicBezTo>
                  <a:cubicBezTo>
                    <a:pt x="10584" y="353"/>
                    <a:pt x="9524" y="792"/>
                    <a:pt x="8772" y="1659"/>
                  </a:cubicBezTo>
                  <a:cubicBezTo>
                    <a:pt x="7661" y="2937"/>
                    <a:pt x="7520" y="4826"/>
                    <a:pt x="7545" y="5908"/>
                  </a:cubicBezTo>
                  <a:cubicBezTo>
                    <a:pt x="7242" y="5821"/>
                    <a:pt x="6927" y="5778"/>
                    <a:pt x="6602" y="5778"/>
                  </a:cubicBezTo>
                  <a:cubicBezTo>
                    <a:pt x="4344" y="5778"/>
                    <a:pt x="1846" y="8007"/>
                    <a:pt x="914" y="10853"/>
                  </a:cubicBezTo>
                  <a:cubicBezTo>
                    <a:pt x="1" y="13643"/>
                    <a:pt x="782" y="16199"/>
                    <a:pt x="3057" y="17864"/>
                  </a:cubicBezTo>
                  <a:cubicBezTo>
                    <a:pt x="4494" y="18918"/>
                    <a:pt x="5986" y="19552"/>
                    <a:pt x="7398" y="19713"/>
                  </a:cubicBezTo>
                  <a:cubicBezTo>
                    <a:pt x="8076" y="22066"/>
                    <a:pt x="9965" y="23418"/>
                    <a:pt x="12635" y="23438"/>
                  </a:cubicBezTo>
                  <a:lnTo>
                    <a:pt x="12843" y="23438"/>
                  </a:lnTo>
                  <a:cubicBezTo>
                    <a:pt x="16539" y="23438"/>
                    <a:pt x="19432" y="22690"/>
                    <a:pt x="21260" y="21267"/>
                  </a:cubicBezTo>
                  <a:cubicBezTo>
                    <a:pt x="21553" y="21600"/>
                    <a:pt x="21887" y="21914"/>
                    <a:pt x="22255" y="22204"/>
                  </a:cubicBezTo>
                  <a:cubicBezTo>
                    <a:pt x="22996" y="22786"/>
                    <a:pt x="23901" y="23081"/>
                    <a:pt x="24946" y="23081"/>
                  </a:cubicBezTo>
                  <a:cubicBezTo>
                    <a:pt x="28360" y="23081"/>
                    <a:pt x="32766" y="19777"/>
                    <a:pt x="34376" y="16012"/>
                  </a:cubicBezTo>
                  <a:cubicBezTo>
                    <a:pt x="35434" y="13532"/>
                    <a:pt x="35124" y="11232"/>
                    <a:pt x="33502" y="9534"/>
                  </a:cubicBezTo>
                  <a:cubicBezTo>
                    <a:pt x="32306" y="8283"/>
                    <a:pt x="30957" y="7637"/>
                    <a:pt x="29491" y="7618"/>
                  </a:cubicBezTo>
                  <a:cubicBezTo>
                    <a:pt x="29351" y="5011"/>
                    <a:pt x="27816" y="2560"/>
                    <a:pt x="25307" y="983"/>
                  </a:cubicBezTo>
                  <a:cubicBezTo>
                    <a:pt x="24269" y="331"/>
                    <a:pt x="23188" y="1"/>
                    <a:pt x="220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2" name="Google Shape;602;p31"/>
            <p:cNvSpPr/>
            <p:nvPr/>
          </p:nvSpPr>
          <p:spPr>
            <a:xfrm>
              <a:off x="6948425" y="1600907"/>
              <a:ext cx="377074" cy="400803"/>
            </a:xfrm>
            <a:custGeom>
              <a:avLst/>
              <a:gdLst/>
              <a:ahLst/>
              <a:cxnLst/>
              <a:rect l="l" t="t" r="r" b="b"/>
              <a:pathLst>
                <a:path w="31495" h="33477" extrusionOk="0">
                  <a:moveTo>
                    <a:pt x="856" y="1"/>
                  </a:moveTo>
                  <a:lnTo>
                    <a:pt x="0" y="4693"/>
                  </a:lnTo>
                  <a:cubicBezTo>
                    <a:pt x="23325" y="10827"/>
                    <a:pt x="24752" y="27174"/>
                    <a:pt x="24387" y="33477"/>
                  </a:cubicBezTo>
                  <a:cubicBezTo>
                    <a:pt x="26662" y="33194"/>
                    <a:pt x="29147" y="32877"/>
                    <a:pt x="31495" y="32565"/>
                  </a:cubicBezTo>
                  <a:cubicBezTo>
                    <a:pt x="31259" y="26259"/>
                    <a:pt x="28495" y="3176"/>
                    <a:pt x="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3" name="Google Shape;603;p31"/>
            <p:cNvSpPr/>
            <p:nvPr/>
          </p:nvSpPr>
          <p:spPr>
            <a:xfrm>
              <a:off x="6940368" y="1657094"/>
              <a:ext cx="304401" cy="356529"/>
            </a:xfrm>
            <a:custGeom>
              <a:avLst/>
              <a:gdLst/>
              <a:ahLst/>
              <a:cxnLst/>
              <a:rect l="l" t="t" r="r" b="b"/>
              <a:pathLst>
                <a:path w="25425" h="29779" extrusionOk="0">
                  <a:moveTo>
                    <a:pt x="673" y="0"/>
                  </a:moveTo>
                  <a:lnTo>
                    <a:pt x="1" y="3689"/>
                  </a:lnTo>
                  <a:cubicBezTo>
                    <a:pt x="1" y="3689"/>
                    <a:pt x="16795" y="4188"/>
                    <a:pt x="16833" y="29779"/>
                  </a:cubicBezTo>
                  <a:cubicBezTo>
                    <a:pt x="16833" y="29779"/>
                    <a:pt x="20520" y="29347"/>
                    <a:pt x="25060" y="28784"/>
                  </a:cubicBezTo>
                  <a:cubicBezTo>
                    <a:pt x="25425" y="22481"/>
                    <a:pt x="23998" y="6134"/>
                    <a:pt x="6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4" name="Google Shape;604;p31"/>
            <p:cNvSpPr/>
            <p:nvPr/>
          </p:nvSpPr>
          <p:spPr>
            <a:xfrm>
              <a:off x="6958662" y="1527384"/>
              <a:ext cx="443162" cy="463408"/>
            </a:xfrm>
            <a:custGeom>
              <a:avLst/>
              <a:gdLst/>
              <a:ahLst/>
              <a:cxnLst/>
              <a:rect l="l" t="t" r="r" b="b"/>
              <a:pathLst>
                <a:path w="37015" h="38706" extrusionOk="0">
                  <a:moveTo>
                    <a:pt x="1119" y="0"/>
                  </a:moveTo>
                  <a:lnTo>
                    <a:pt x="1" y="6142"/>
                  </a:lnTo>
                  <a:cubicBezTo>
                    <a:pt x="27640" y="9317"/>
                    <a:pt x="30404" y="32400"/>
                    <a:pt x="30640" y="38706"/>
                  </a:cubicBezTo>
                  <a:cubicBezTo>
                    <a:pt x="33042" y="38385"/>
                    <a:pt x="35287" y="38070"/>
                    <a:pt x="37015" y="37798"/>
                  </a:cubicBezTo>
                  <a:cubicBezTo>
                    <a:pt x="36714" y="34448"/>
                    <a:pt x="32933" y="1298"/>
                    <a:pt x="1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6972059" y="1483481"/>
              <a:ext cx="499014" cy="496440"/>
            </a:xfrm>
            <a:custGeom>
              <a:avLst/>
              <a:gdLst/>
              <a:ahLst/>
              <a:cxnLst/>
              <a:rect l="l" t="t" r="r" b="b"/>
              <a:pathLst>
                <a:path w="41680" h="41465" extrusionOk="0">
                  <a:moveTo>
                    <a:pt x="3314" y="0"/>
                  </a:moveTo>
                  <a:cubicBezTo>
                    <a:pt x="2446" y="0"/>
                    <a:pt x="1559" y="28"/>
                    <a:pt x="653" y="84"/>
                  </a:cubicBezTo>
                  <a:lnTo>
                    <a:pt x="0" y="3667"/>
                  </a:lnTo>
                  <a:cubicBezTo>
                    <a:pt x="31814" y="4965"/>
                    <a:pt x="35595" y="38115"/>
                    <a:pt x="35896" y="41465"/>
                  </a:cubicBezTo>
                  <a:cubicBezTo>
                    <a:pt x="37322" y="41240"/>
                    <a:pt x="38399" y="41042"/>
                    <a:pt x="38896" y="40899"/>
                  </a:cubicBezTo>
                  <a:cubicBezTo>
                    <a:pt x="41680" y="40095"/>
                    <a:pt x="36599" y="0"/>
                    <a:pt x="33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6965929" y="1521445"/>
              <a:ext cx="442085" cy="464401"/>
            </a:xfrm>
            <a:custGeom>
              <a:avLst/>
              <a:gdLst/>
              <a:ahLst/>
              <a:cxnLst/>
              <a:rect l="l" t="t" r="r" b="b"/>
              <a:pathLst>
                <a:path w="36925" h="38789" extrusionOk="0">
                  <a:moveTo>
                    <a:pt x="497" y="1"/>
                  </a:moveTo>
                  <a:cubicBezTo>
                    <a:pt x="237" y="1"/>
                    <a:pt x="36" y="207"/>
                    <a:pt x="19" y="464"/>
                  </a:cubicBezTo>
                  <a:cubicBezTo>
                    <a:pt x="1" y="737"/>
                    <a:pt x="207" y="973"/>
                    <a:pt x="479" y="989"/>
                  </a:cubicBezTo>
                  <a:cubicBezTo>
                    <a:pt x="32442" y="3076"/>
                    <a:pt x="35884" y="37984"/>
                    <a:pt x="35915" y="38337"/>
                  </a:cubicBezTo>
                  <a:cubicBezTo>
                    <a:pt x="35938" y="38593"/>
                    <a:pt x="36154" y="38789"/>
                    <a:pt x="36408" y="38789"/>
                  </a:cubicBezTo>
                  <a:cubicBezTo>
                    <a:pt x="36422" y="38789"/>
                    <a:pt x="36437" y="38787"/>
                    <a:pt x="36451" y="38785"/>
                  </a:cubicBezTo>
                  <a:cubicBezTo>
                    <a:pt x="36723" y="38761"/>
                    <a:pt x="36924" y="38522"/>
                    <a:pt x="36901" y="38250"/>
                  </a:cubicBezTo>
                  <a:cubicBezTo>
                    <a:pt x="36868" y="37889"/>
                    <a:pt x="33359" y="2144"/>
                    <a:pt x="545" y="3"/>
                  </a:cubicBezTo>
                  <a:cubicBezTo>
                    <a:pt x="528" y="2"/>
                    <a:pt x="512" y="1"/>
                    <a:pt x="4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6952460" y="1594992"/>
              <a:ext cx="379145" cy="401701"/>
            </a:xfrm>
            <a:custGeom>
              <a:avLst/>
              <a:gdLst/>
              <a:ahLst/>
              <a:cxnLst/>
              <a:rect l="l" t="t" r="r" b="b"/>
              <a:pathLst>
                <a:path w="31668" h="33552" extrusionOk="0">
                  <a:moveTo>
                    <a:pt x="538" y="1"/>
                  </a:moveTo>
                  <a:cubicBezTo>
                    <a:pt x="275" y="1"/>
                    <a:pt x="50" y="186"/>
                    <a:pt x="26" y="449"/>
                  </a:cubicBezTo>
                  <a:cubicBezTo>
                    <a:pt x="0" y="721"/>
                    <a:pt x="201" y="962"/>
                    <a:pt x="473" y="986"/>
                  </a:cubicBezTo>
                  <a:cubicBezTo>
                    <a:pt x="28731" y="3594"/>
                    <a:pt x="30648" y="32791"/>
                    <a:pt x="30665" y="33086"/>
                  </a:cubicBezTo>
                  <a:cubicBezTo>
                    <a:pt x="30679" y="33349"/>
                    <a:pt x="30897" y="33552"/>
                    <a:pt x="31158" y="33552"/>
                  </a:cubicBezTo>
                  <a:lnTo>
                    <a:pt x="31185" y="33552"/>
                  </a:lnTo>
                  <a:cubicBezTo>
                    <a:pt x="31459" y="33537"/>
                    <a:pt x="31667" y="33305"/>
                    <a:pt x="31653" y="33032"/>
                  </a:cubicBezTo>
                  <a:cubicBezTo>
                    <a:pt x="31636" y="32729"/>
                    <a:pt x="29682" y="2690"/>
                    <a:pt x="564" y="1"/>
                  </a:cubicBezTo>
                  <a:cubicBezTo>
                    <a:pt x="555" y="1"/>
                    <a:pt x="547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6941996" y="1651179"/>
              <a:ext cx="307358" cy="356457"/>
            </a:xfrm>
            <a:custGeom>
              <a:avLst/>
              <a:gdLst/>
              <a:ahLst/>
              <a:cxnLst/>
              <a:rect l="l" t="t" r="r" b="b"/>
              <a:pathLst>
                <a:path w="25672" h="29773" extrusionOk="0">
                  <a:moveTo>
                    <a:pt x="541" y="1"/>
                  </a:moveTo>
                  <a:cubicBezTo>
                    <a:pt x="305" y="1"/>
                    <a:pt x="98" y="162"/>
                    <a:pt x="51" y="400"/>
                  </a:cubicBezTo>
                  <a:cubicBezTo>
                    <a:pt x="0" y="670"/>
                    <a:pt x="175" y="928"/>
                    <a:pt x="443" y="980"/>
                  </a:cubicBezTo>
                  <a:cubicBezTo>
                    <a:pt x="24653" y="5644"/>
                    <a:pt x="24435" y="29031"/>
                    <a:pt x="24430" y="29267"/>
                  </a:cubicBezTo>
                  <a:cubicBezTo>
                    <a:pt x="24424" y="29539"/>
                    <a:pt x="24642" y="29765"/>
                    <a:pt x="24914" y="29772"/>
                  </a:cubicBezTo>
                  <a:lnTo>
                    <a:pt x="24924" y="29772"/>
                  </a:lnTo>
                  <a:lnTo>
                    <a:pt x="24924" y="29771"/>
                  </a:lnTo>
                  <a:cubicBezTo>
                    <a:pt x="25193" y="29771"/>
                    <a:pt x="25412" y="29557"/>
                    <a:pt x="25419" y="29287"/>
                  </a:cubicBezTo>
                  <a:cubicBezTo>
                    <a:pt x="25425" y="29044"/>
                    <a:pt x="25671" y="4832"/>
                    <a:pt x="631" y="9"/>
                  </a:cubicBezTo>
                  <a:cubicBezTo>
                    <a:pt x="601" y="3"/>
                    <a:pt x="571" y="1"/>
                    <a:pt x="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5575599" y="1478871"/>
              <a:ext cx="525629" cy="551789"/>
            </a:xfrm>
            <a:custGeom>
              <a:avLst/>
              <a:gdLst/>
              <a:ahLst/>
              <a:cxnLst/>
              <a:rect l="l" t="t" r="r" b="b"/>
              <a:pathLst>
                <a:path w="43903" h="46088" extrusionOk="0">
                  <a:moveTo>
                    <a:pt x="41637" y="0"/>
                  </a:moveTo>
                  <a:cubicBezTo>
                    <a:pt x="4250" y="0"/>
                    <a:pt x="1" y="44743"/>
                    <a:pt x="3084" y="45528"/>
                  </a:cubicBezTo>
                  <a:cubicBezTo>
                    <a:pt x="3675" y="45678"/>
                    <a:pt x="5011" y="45872"/>
                    <a:pt x="6782" y="46088"/>
                  </a:cubicBezTo>
                  <a:cubicBezTo>
                    <a:pt x="6903" y="36943"/>
                    <a:pt x="9771" y="4863"/>
                    <a:pt x="43903" y="4016"/>
                  </a:cubicBezTo>
                  <a:lnTo>
                    <a:pt x="43040" y="21"/>
                  </a:lnTo>
                  <a:cubicBezTo>
                    <a:pt x="42567" y="7"/>
                    <a:pt x="42100" y="0"/>
                    <a:pt x="416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5656784" y="1526941"/>
              <a:ext cx="456799" cy="513249"/>
            </a:xfrm>
            <a:custGeom>
              <a:avLst/>
              <a:gdLst/>
              <a:ahLst/>
              <a:cxnLst/>
              <a:rect l="l" t="t" r="r" b="b"/>
              <a:pathLst>
                <a:path w="38154" h="42869" extrusionOk="0">
                  <a:moveTo>
                    <a:pt x="37122" y="1"/>
                  </a:moveTo>
                  <a:cubicBezTo>
                    <a:pt x="2990" y="848"/>
                    <a:pt x="122" y="32928"/>
                    <a:pt x="1" y="42073"/>
                  </a:cubicBezTo>
                  <a:cubicBezTo>
                    <a:pt x="2042" y="42321"/>
                    <a:pt x="4663" y="42597"/>
                    <a:pt x="7405" y="42868"/>
                  </a:cubicBezTo>
                  <a:cubicBezTo>
                    <a:pt x="7587" y="34980"/>
                    <a:pt x="10296" y="8676"/>
                    <a:pt x="38153" y="4788"/>
                  </a:cubicBezTo>
                  <a:lnTo>
                    <a:pt x="371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5867644" y="1657046"/>
              <a:ext cx="273560" cy="400348"/>
            </a:xfrm>
            <a:custGeom>
              <a:avLst/>
              <a:gdLst/>
              <a:ahLst/>
              <a:cxnLst/>
              <a:rect l="l" t="t" r="r" b="b"/>
              <a:pathLst>
                <a:path w="22849" h="33439" extrusionOk="0">
                  <a:moveTo>
                    <a:pt x="21854" y="1"/>
                  </a:moveTo>
                  <a:cubicBezTo>
                    <a:pt x="820" y="5154"/>
                    <a:pt x="0" y="26487"/>
                    <a:pt x="252" y="32978"/>
                  </a:cubicBezTo>
                  <a:cubicBezTo>
                    <a:pt x="3368" y="33256"/>
                    <a:pt x="5547" y="33439"/>
                    <a:pt x="5547" y="33439"/>
                  </a:cubicBezTo>
                  <a:cubicBezTo>
                    <a:pt x="4693" y="5743"/>
                    <a:pt x="22849" y="4616"/>
                    <a:pt x="22849" y="4616"/>
                  </a:cubicBezTo>
                  <a:lnTo>
                    <a:pt x="218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5745441" y="1584265"/>
              <a:ext cx="383850" cy="467622"/>
            </a:xfrm>
            <a:custGeom>
              <a:avLst/>
              <a:gdLst/>
              <a:ahLst/>
              <a:cxnLst/>
              <a:rect l="l" t="t" r="r" b="b"/>
              <a:pathLst>
                <a:path w="32061" h="39058" extrusionOk="0">
                  <a:moveTo>
                    <a:pt x="30748" y="0"/>
                  </a:moveTo>
                  <a:cubicBezTo>
                    <a:pt x="2891" y="3888"/>
                    <a:pt x="182" y="30192"/>
                    <a:pt x="0" y="38080"/>
                  </a:cubicBezTo>
                  <a:cubicBezTo>
                    <a:pt x="3636" y="38441"/>
                    <a:pt x="7477" y="38793"/>
                    <a:pt x="10459" y="39057"/>
                  </a:cubicBezTo>
                  <a:cubicBezTo>
                    <a:pt x="10207" y="32566"/>
                    <a:pt x="11027" y="11233"/>
                    <a:pt x="32061" y="6080"/>
                  </a:cubicBezTo>
                  <a:lnTo>
                    <a:pt x="307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5841292" y="1651131"/>
              <a:ext cx="294512" cy="406682"/>
            </a:xfrm>
            <a:custGeom>
              <a:avLst/>
              <a:gdLst/>
              <a:ahLst/>
              <a:cxnLst/>
              <a:rect l="l" t="t" r="r" b="b"/>
              <a:pathLst>
                <a:path w="24599" h="33968" extrusionOk="0">
                  <a:moveTo>
                    <a:pt x="24054" y="0"/>
                  </a:moveTo>
                  <a:cubicBezTo>
                    <a:pt x="24018" y="0"/>
                    <a:pt x="23981" y="4"/>
                    <a:pt x="23944" y="13"/>
                  </a:cubicBezTo>
                  <a:cubicBezTo>
                    <a:pt x="23703" y="69"/>
                    <a:pt x="1" y="5868"/>
                    <a:pt x="1960" y="33507"/>
                  </a:cubicBezTo>
                  <a:cubicBezTo>
                    <a:pt x="1978" y="33768"/>
                    <a:pt x="2196" y="33967"/>
                    <a:pt x="2453" y="33967"/>
                  </a:cubicBezTo>
                  <a:cubicBezTo>
                    <a:pt x="2464" y="33967"/>
                    <a:pt x="2477" y="33967"/>
                    <a:pt x="2488" y="33965"/>
                  </a:cubicBezTo>
                  <a:cubicBezTo>
                    <a:pt x="2761" y="33947"/>
                    <a:pt x="2966" y="33710"/>
                    <a:pt x="2946" y="33438"/>
                  </a:cubicBezTo>
                  <a:cubicBezTo>
                    <a:pt x="1048" y="6658"/>
                    <a:pt x="23935" y="1030"/>
                    <a:pt x="24167" y="977"/>
                  </a:cubicBezTo>
                  <a:cubicBezTo>
                    <a:pt x="24433" y="915"/>
                    <a:pt x="24598" y="649"/>
                    <a:pt x="24537" y="384"/>
                  </a:cubicBezTo>
                  <a:cubicBezTo>
                    <a:pt x="24484" y="155"/>
                    <a:pt x="24280" y="0"/>
                    <a:pt x="240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5739430" y="1578351"/>
              <a:ext cx="380402" cy="467766"/>
            </a:xfrm>
            <a:custGeom>
              <a:avLst/>
              <a:gdLst/>
              <a:ahLst/>
              <a:cxnLst/>
              <a:rect l="l" t="t" r="r" b="b"/>
              <a:pathLst>
                <a:path w="31773" h="39070" extrusionOk="0">
                  <a:moveTo>
                    <a:pt x="31246" y="1"/>
                  </a:moveTo>
                  <a:cubicBezTo>
                    <a:pt x="31230" y="1"/>
                    <a:pt x="31214" y="1"/>
                    <a:pt x="31198" y="3"/>
                  </a:cubicBezTo>
                  <a:cubicBezTo>
                    <a:pt x="30890" y="37"/>
                    <a:pt x="23583" y="893"/>
                    <a:pt x="16022" y="6072"/>
                  </a:cubicBezTo>
                  <a:cubicBezTo>
                    <a:pt x="9045" y="10854"/>
                    <a:pt x="602" y="20370"/>
                    <a:pt x="9" y="38558"/>
                  </a:cubicBezTo>
                  <a:cubicBezTo>
                    <a:pt x="0" y="38832"/>
                    <a:pt x="214" y="39060"/>
                    <a:pt x="488" y="39069"/>
                  </a:cubicBezTo>
                  <a:lnTo>
                    <a:pt x="504" y="39069"/>
                  </a:lnTo>
                  <a:cubicBezTo>
                    <a:pt x="769" y="39069"/>
                    <a:pt x="988" y="38859"/>
                    <a:pt x="997" y="38591"/>
                  </a:cubicBezTo>
                  <a:cubicBezTo>
                    <a:pt x="2105" y="4629"/>
                    <a:pt x="31015" y="1020"/>
                    <a:pt x="31306" y="987"/>
                  </a:cubicBezTo>
                  <a:cubicBezTo>
                    <a:pt x="31577" y="956"/>
                    <a:pt x="31772" y="712"/>
                    <a:pt x="31743" y="440"/>
                  </a:cubicBezTo>
                  <a:cubicBezTo>
                    <a:pt x="31714" y="186"/>
                    <a:pt x="31501" y="1"/>
                    <a:pt x="3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5650714" y="1520883"/>
              <a:ext cx="456619" cy="515703"/>
            </a:xfrm>
            <a:custGeom>
              <a:avLst/>
              <a:gdLst/>
              <a:ahLst/>
              <a:cxnLst/>
              <a:rect l="l" t="t" r="r" b="b"/>
              <a:pathLst>
                <a:path w="38139" h="43074" extrusionOk="0">
                  <a:moveTo>
                    <a:pt x="36974" y="1"/>
                  </a:moveTo>
                  <a:cubicBezTo>
                    <a:pt x="34108" y="1"/>
                    <a:pt x="22805" y="560"/>
                    <a:pt x="13499" y="8900"/>
                  </a:cubicBezTo>
                  <a:cubicBezTo>
                    <a:pt x="5280" y="16264"/>
                    <a:pt x="743" y="27588"/>
                    <a:pt x="15" y="42555"/>
                  </a:cubicBezTo>
                  <a:cubicBezTo>
                    <a:pt x="0" y="42827"/>
                    <a:pt x="210" y="43061"/>
                    <a:pt x="484" y="43074"/>
                  </a:cubicBezTo>
                  <a:lnTo>
                    <a:pt x="508" y="43074"/>
                  </a:lnTo>
                  <a:cubicBezTo>
                    <a:pt x="770" y="43074"/>
                    <a:pt x="990" y="42869"/>
                    <a:pt x="1002" y="42604"/>
                  </a:cubicBezTo>
                  <a:cubicBezTo>
                    <a:pt x="1718" y="27918"/>
                    <a:pt x="6141" y="16830"/>
                    <a:pt x="14146" y="9648"/>
                  </a:cubicBezTo>
                  <a:cubicBezTo>
                    <a:pt x="23184" y="1540"/>
                    <a:pt x="34166" y="988"/>
                    <a:pt x="36939" y="988"/>
                  </a:cubicBezTo>
                  <a:cubicBezTo>
                    <a:pt x="37351" y="988"/>
                    <a:pt x="37581" y="1000"/>
                    <a:pt x="37598" y="1002"/>
                  </a:cubicBezTo>
                  <a:cubicBezTo>
                    <a:pt x="37611" y="1003"/>
                    <a:pt x="37624" y="1003"/>
                    <a:pt x="37637" y="1003"/>
                  </a:cubicBezTo>
                  <a:cubicBezTo>
                    <a:pt x="37897" y="1003"/>
                    <a:pt x="38106" y="797"/>
                    <a:pt x="38122" y="538"/>
                  </a:cubicBezTo>
                  <a:cubicBezTo>
                    <a:pt x="38138" y="266"/>
                    <a:pt x="37930" y="30"/>
                    <a:pt x="37658" y="14"/>
                  </a:cubicBezTo>
                  <a:cubicBezTo>
                    <a:pt x="37641" y="13"/>
                    <a:pt x="37401" y="1"/>
                    <a:pt x="36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616" name="Google Shape;616;p31"/>
            <p:cNvGrpSpPr/>
            <p:nvPr/>
          </p:nvGrpSpPr>
          <p:grpSpPr>
            <a:xfrm>
              <a:off x="7811678" y="2331933"/>
              <a:ext cx="282575" cy="210668"/>
              <a:chOff x="7430678" y="2484333"/>
              <a:chExt cx="282575" cy="210668"/>
            </a:xfrm>
          </p:grpSpPr>
          <p:sp>
            <p:nvSpPr>
              <p:cNvPr id="617" name="Google Shape;617;p31"/>
              <p:cNvSpPr/>
              <p:nvPr/>
            </p:nvSpPr>
            <p:spPr>
              <a:xfrm>
                <a:off x="7430678" y="2484333"/>
                <a:ext cx="282575" cy="210668"/>
              </a:xfrm>
              <a:custGeom>
                <a:avLst/>
                <a:gdLst/>
                <a:ahLst/>
                <a:cxnLst/>
                <a:rect l="l" t="t" r="r" b="b"/>
                <a:pathLst>
                  <a:path w="23602" h="17596" extrusionOk="0">
                    <a:moveTo>
                      <a:pt x="6657" y="1032"/>
                    </a:moveTo>
                    <a:lnTo>
                      <a:pt x="6657" y="1032"/>
                    </a:lnTo>
                    <a:cubicBezTo>
                      <a:pt x="8424" y="1661"/>
                      <a:pt x="16710" y="9078"/>
                      <a:pt x="20607" y="13001"/>
                    </a:cubicBezTo>
                    <a:cubicBezTo>
                      <a:pt x="17368" y="11139"/>
                      <a:pt x="11993" y="8331"/>
                      <a:pt x="7206" y="5877"/>
                    </a:cubicBezTo>
                    <a:cubicBezTo>
                      <a:pt x="6708" y="4017"/>
                      <a:pt x="6392" y="1817"/>
                      <a:pt x="6657" y="1032"/>
                    </a:cubicBezTo>
                    <a:close/>
                    <a:moveTo>
                      <a:pt x="6602" y="10985"/>
                    </a:moveTo>
                    <a:cubicBezTo>
                      <a:pt x="8556" y="11610"/>
                      <a:pt x="16764" y="14224"/>
                      <a:pt x="20830" y="15281"/>
                    </a:cubicBezTo>
                    <a:cubicBezTo>
                      <a:pt x="16829" y="15877"/>
                      <a:pt x="7859" y="16608"/>
                      <a:pt x="3499" y="16608"/>
                    </a:cubicBezTo>
                    <a:cubicBezTo>
                      <a:pt x="2488" y="16608"/>
                      <a:pt x="1976" y="16566"/>
                      <a:pt x="1725" y="16530"/>
                    </a:cubicBezTo>
                    <a:cubicBezTo>
                      <a:pt x="2127" y="15633"/>
                      <a:pt x="4420" y="13106"/>
                      <a:pt x="6602" y="10985"/>
                    </a:cubicBezTo>
                    <a:close/>
                    <a:moveTo>
                      <a:pt x="6497" y="0"/>
                    </a:moveTo>
                    <a:cubicBezTo>
                      <a:pt x="6189" y="0"/>
                      <a:pt x="6022" y="165"/>
                      <a:pt x="5950" y="261"/>
                    </a:cubicBezTo>
                    <a:cubicBezTo>
                      <a:pt x="5022" y="1514"/>
                      <a:pt x="6086" y="5554"/>
                      <a:pt x="6309" y="6352"/>
                    </a:cubicBezTo>
                    <a:cubicBezTo>
                      <a:pt x="6347" y="6484"/>
                      <a:pt x="6437" y="6597"/>
                      <a:pt x="6561" y="6660"/>
                    </a:cubicBezTo>
                    <a:cubicBezTo>
                      <a:pt x="11045" y="8955"/>
                      <a:pt x="17669" y="12430"/>
                      <a:pt x="20870" y="14275"/>
                    </a:cubicBezTo>
                    <a:cubicBezTo>
                      <a:pt x="17534" y="13387"/>
                      <a:pt x="11138" y="11404"/>
                      <a:pt x="6622" y="9954"/>
                    </a:cubicBezTo>
                    <a:cubicBezTo>
                      <a:pt x="6572" y="9937"/>
                      <a:pt x="6521" y="9929"/>
                      <a:pt x="6471" y="9929"/>
                    </a:cubicBezTo>
                    <a:cubicBezTo>
                      <a:pt x="6344" y="9929"/>
                      <a:pt x="6221" y="9978"/>
                      <a:pt x="6127" y="10068"/>
                    </a:cubicBezTo>
                    <a:cubicBezTo>
                      <a:pt x="1" y="15972"/>
                      <a:pt x="579" y="16827"/>
                      <a:pt x="796" y="17152"/>
                    </a:cubicBezTo>
                    <a:cubicBezTo>
                      <a:pt x="978" y="17420"/>
                      <a:pt x="1264" y="17596"/>
                      <a:pt x="3499" y="17596"/>
                    </a:cubicBezTo>
                    <a:cubicBezTo>
                      <a:pt x="3677" y="17596"/>
                      <a:pt x="19963" y="16983"/>
                      <a:pt x="23074" y="15725"/>
                    </a:cubicBezTo>
                    <a:cubicBezTo>
                      <a:pt x="23175" y="15718"/>
                      <a:pt x="23328" y="15683"/>
                      <a:pt x="23451" y="15562"/>
                    </a:cubicBezTo>
                    <a:cubicBezTo>
                      <a:pt x="23453" y="15560"/>
                      <a:pt x="23455" y="15558"/>
                      <a:pt x="23455" y="15558"/>
                    </a:cubicBezTo>
                    <a:cubicBezTo>
                      <a:pt x="23496" y="15517"/>
                      <a:pt x="23529" y="15466"/>
                      <a:pt x="23552" y="15408"/>
                    </a:cubicBezTo>
                    <a:cubicBezTo>
                      <a:pt x="23562" y="15393"/>
                      <a:pt x="23569" y="15379"/>
                      <a:pt x="23574" y="15364"/>
                    </a:cubicBezTo>
                    <a:lnTo>
                      <a:pt x="23574" y="15362"/>
                    </a:lnTo>
                    <a:cubicBezTo>
                      <a:pt x="23589" y="15317"/>
                      <a:pt x="23598" y="15270"/>
                      <a:pt x="23598" y="15225"/>
                    </a:cubicBezTo>
                    <a:cubicBezTo>
                      <a:pt x="23598" y="15221"/>
                      <a:pt x="23600" y="15217"/>
                      <a:pt x="23600" y="15214"/>
                    </a:cubicBezTo>
                    <a:cubicBezTo>
                      <a:pt x="23600" y="15210"/>
                      <a:pt x="23600" y="15208"/>
                      <a:pt x="23600" y="15205"/>
                    </a:cubicBezTo>
                    <a:cubicBezTo>
                      <a:pt x="23601" y="15172"/>
                      <a:pt x="23601" y="15140"/>
                      <a:pt x="23596" y="15105"/>
                    </a:cubicBezTo>
                    <a:cubicBezTo>
                      <a:pt x="23596" y="15098"/>
                      <a:pt x="23594" y="15091"/>
                      <a:pt x="23592" y="15085"/>
                    </a:cubicBezTo>
                    <a:cubicBezTo>
                      <a:pt x="23585" y="15043"/>
                      <a:pt x="23574" y="15005"/>
                      <a:pt x="23558" y="14971"/>
                    </a:cubicBezTo>
                    <a:cubicBezTo>
                      <a:pt x="23531" y="14904"/>
                      <a:pt x="23489" y="14850"/>
                      <a:pt x="23438" y="14802"/>
                    </a:cubicBezTo>
                    <a:cubicBezTo>
                      <a:pt x="21834" y="12482"/>
                      <a:pt x="8582" y="0"/>
                      <a:pt x="64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31"/>
              <p:cNvSpPr/>
              <p:nvPr/>
            </p:nvSpPr>
            <p:spPr>
              <a:xfrm>
                <a:off x="7437346" y="2554336"/>
                <a:ext cx="79845" cy="84179"/>
              </a:xfrm>
              <a:custGeom>
                <a:avLst/>
                <a:gdLst/>
                <a:ahLst/>
                <a:cxnLst/>
                <a:rect l="l" t="t" r="r" b="b"/>
                <a:pathLst>
                  <a:path w="6669" h="7031" extrusionOk="0">
                    <a:moveTo>
                      <a:pt x="6108" y="0"/>
                    </a:moveTo>
                    <a:cubicBezTo>
                      <a:pt x="6007" y="0"/>
                      <a:pt x="5905" y="31"/>
                      <a:pt x="5817" y="93"/>
                    </a:cubicBezTo>
                    <a:cubicBezTo>
                      <a:pt x="3241" y="1973"/>
                      <a:pt x="145" y="4382"/>
                      <a:pt x="22" y="5187"/>
                    </a:cubicBezTo>
                    <a:cubicBezTo>
                      <a:pt x="0" y="5328"/>
                      <a:pt x="9" y="5546"/>
                      <a:pt x="178" y="5771"/>
                    </a:cubicBezTo>
                    <a:cubicBezTo>
                      <a:pt x="723" y="6506"/>
                      <a:pt x="2984" y="6893"/>
                      <a:pt x="3930" y="7025"/>
                    </a:cubicBezTo>
                    <a:cubicBezTo>
                      <a:pt x="3954" y="7029"/>
                      <a:pt x="3977" y="7030"/>
                      <a:pt x="3999" y="7030"/>
                    </a:cubicBezTo>
                    <a:cubicBezTo>
                      <a:pt x="4242" y="7030"/>
                      <a:pt x="4454" y="6851"/>
                      <a:pt x="4488" y="6604"/>
                    </a:cubicBezTo>
                    <a:cubicBezTo>
                      <a:pt x="4526" y="6334"/>
                      <a:pt x="4338" y="6084"/>
                      <a:pt x="4068" y="6046"/>
                    </a:cubicBezTo>
                    <a:cubicBezTo>
                      <a:pt x="2766" y="5863"/>
                      <a:pt x="1461" y="5517"/>
                      <a:pt x="1068" y="5261"/>
                    </a:cubicBezTo>
                    <a:cubicBezTo>
                      <a:pt x="1584" y="4587"/>
                      <a:pt x="4137" y="2544"/>
                      <a:pt x="6399" y="895"/>
                    </a:cubicBezTo>
                    <a:cubicBezTo>
                      <a:pt x="6620" y="733"/>
                      <a:pt x="6669" y="423"/>
                      <a:pt x="6508" y="202"/>
                    </a:cubicBezTo>
                    <a:cubicBezTo>
                      <a:pt x="6411" y="70"/>
                      <a:pt x="6261" y="0"/>
                      <a:pt x="6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619" name="Google Shape;619;p31"/>
            <p:cNvSpPr/>
            <p:nvPr/>
          </p:nvSpPr>
          <p:spPr>
            <a:xfrm>
              <a:off x="6425969" y="1544025"/>
              <a:ext cx="175601" cy="297984"/>
            </a:xfrm>
            <a:custGeom>
              <a:avLst/>
              <a:gdLst/>
              <a:ahLst/>
              <a:cxnLst/>
              <a:rect l="l" t="t" r="r" b="b"/>
              <a:pathLst>
                <a:path w="14667" h="24889" extrusionOk="0">
                  <a:moveTo>
                    <a:pt x="7544" y="0"/>
                  </a:moveTo>
                  <a:cubicBezTo>
                    <a:pt x="7407" y="0"/>
                    <a:pt x="7223" y="129"/>
                    <a:pt x="6983" y="417"/>
                  </a:cubicBezTo>
                  <a:cubicBezTo>
                    <a:pt x="6983" y="417"/>
                    <a:pt x="0" y="13679"/>
                    <a:pt x="1228" y="14087"/>
                  </a:cubicBezTo>
                  <a:cubicBezTo>
                    <a:pt x="2453" y="14496"/>
                    <a:pt x="8565" y="15410"/>
                    <a:pt x="8565" y="15410"/>
                  </a:cubicBezTo>
                  <a:cubicBezTo>
                    <a:pt x="8565" y="15410"/>
                    <a:pt x="6477" y="24471"/>
                    <a:pt x="7702" y="24879"/>
                  </a:cubicBezTo>
                  <a:cubicBezTo>
                    <a:pt x="7720" y="24885"/>
                    <a:pt x="7739" y="24888"/>
                    <a:pt x="7758" y="24888"/>
                  </a:cubicBezTo>
                  <a:cubicBezTo>
                    <a:pt x="9094" y="24888"/>
                    <a:pt x="14667" y="11253"/>
                    <a:pt x="13457" y="10849"/>
                  </a:cubicBezTo>
                  <a:cubicBezTo>
                    <a:pt x="12232" y="10441"/>
                    <a:pt x="6983" y="9950"/>
                    <a:pt x="6983" y="9231"/>
                  </a:cubicBezTo>
                  <a:cubicBezTo>
                    <a:pt x="6983" y="7289"/>
                    <a:pt x="8575" y="0"/>
                    <a:pt x="75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0" name="Google Shape;620;p31"/>
            <p:cNvSpPr/>
            <p:nvPr/>
          </p:nvSpPr>
          <p:spPr>
            <a:xfrm>
              <a:off x="6680493" y="1524187"/>
              <a:ext cx="175445" cy="253314"/>
            </a:xfrm>
            <a:custGeom>
              <a:avLst/>
              <a:gdLst/>
              <a:ahLst/>
              <a:cxnLst/>
              <a:rect l="l" t="t" r="r" b="b"/>
              <a:pathLst>
                <a:path w="14654" h="21158" extrusionOk="0">
                  <a:moveTo>
                    <a:pt x="363" y="0"/>
                  </a:moveTo>
                  <a:cubicBezTo>
                    <a:pt x="195" y="0"/>
                    <a:pt x="69" y="205"/>
                    <a:pt x="0" y="679"/>
                  </a:cubicBezTo>
                  <a:cubicBezTo>
                    <a:pt x="0" y="679"/>
                    <a:pt x="965" y="15344"/>
                    <a:pt x="2207" y="15344"/>
                  </a:cubicBezTo>
                  <a:cubicBezTo>
                    <a:pt x="2220" y="15344"/>
                    <a:pt x="2232" y="15342"/>
                    <a:pt x="2244" y="15339"/>
                  </a:cubicBezTo>
                  <a:cubicBezTo>
                    <a:pt x="3502" y="15048"/>
                    <a:pt x="9190" y="12628"/>
                    <a:pt x="9190" y="12628"/>
                  </a:cubicBezTo>
                  <a:cubicBezTo>
                    <a:pt x="9190" y="12628"/>
                    <a:pt x="12052" y="21158"/>
                    <a:pt x="13343" y="21158"/>
                  </a:cubicBezTo>
                  <a:cubicBezTo>
                    <a:pt x="13365" y="21158"/>
                    <a:pt x="13386" y="21156"/>
                    <a:pt x="13406" y="21151"/>
                  </a:cubicBezTo>
                  <a:cubicBezTo>
                    <a:pt x="14654" y="20862"/>
                    <a:pt x="12282" y="6179"/>
                    <a:pt x="11013" y="6179"/>
                  </a:cubicBezTo>
                  <a:cubicBezTo>
                    <a:pt x="11000" y="6179"/>
                    <a:pt x="10988" y="6181"/>
                    <a:pt x="10976" y="6184"/>
                  </a:cubicBezTo>
                  <a:cubicBezTo>
                    <a:pt x="9861" y="6443"/>
                    <a:pt x="6033" y="8293"/>
                    <a:pt x="4903" y="8293"/>
                  </a:cubicBezTo>
                  <a:cubicBezTo>
                    <a:pt x="4755" y="8293"/>
                    <a:pt x="4653" y="8261"/>
                    <a:pt x="4610" y="8190"/>
                  </a:cubicBezTo>
                  <a:cubicBezTo>
                    <a:pt x="3631" y="6595"/>
                    <a:pt x="1318" y="0"/>
                    <a:pt x="3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1" name="Google Shape;621;p31"/>
            <p:cNvSpPr/>
            <p:nvPr/>
          </p:nvSpPr>
          <p:spPr>
            <a:xfrm>
              <a:off x="6173014" y="1510347"/>
              <a:ext cx="192350" cy="249830"/>
            </a:xfrm>
            <a:custGeom>
              <a:avLst/>
              <a:gdLst/>
              <a:ahLst/>
              <a:cxnLst/>
              <a:rect l="l" t="t" r="r" b="b"/>
              <a:pathLst>
                <a:path w="16066" h="20867" extrusionOk="0">
                  <a:moveTo>
                    <a:pt x="14328" y="0"/>
                  </a:moveTo>
                  <a:cubicBezTo>
                    <a:pt x="14208" y="0"/>
                    <a:pt x="14051" y="28"/>
                    <a:pt x="13852" y="86"/>
                  </a:cubicBezTo>
                  <a:lnTo>
                    <a:pt x="13852" y="87"/>
                  </a:lnTo>
                  <a:cubicBezTo>
                    <a:pt x="13852" y="87"/>
                    <a:pt x="656" y="7187"/>
                    <a:pt x="1445" y="8212"/>
                  </a:cubicBezTo>
                  <a:cubicBezTo>
                    <a:pt x="2233" y="9236"/>
                    <a:pt x="6794" y="13407"/>
                    <a:pt x="6794" y="13407"/>
                  </a:cubicBezTo>
                  <a:cubicBezTo>
                    <a:pt x="6794" y="13407"/>
                    <a:pt x="0" y="19756"/>
                    <a:pt x="789" y="20781"/>
                  </a:cubicBezTo>
                  <a:cubicBezTo>
                    <a:pt x="834" y="20839"/>
                    <a:pt x="917" y="20867"/>
                    <a:pt x="1035" y="20867"/>
                  </a:cubicBezTo>
                  <a:cubicBezTo>
                    <a:pt x="2975" y="20867"/>
                    <a:pt x="14143" y="13323"/>
                    <a:pt x="13399" y="12357"/>
                  </a:cubicBezTo>
                  <a:cubicBezTo>
                    <a:pt x="12609" y="11333"/>
                    <a:pt x="8530" y="7994"/>
                    <a:pt x="8931" y="7398"/>
                  </a:cubicBezTo>
                  <a:cubicBezTo>
                    <a:pt x="10080" y="5689"/>
                    <a:pt x="16066" y="0"/>
                    <a:pt x="143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6063382" y="942551"/>
              <a:ext cx="874651" cy="532070"/>
            </a:xfrm>
            <a:custGeom>
              <a:avLst/>
              <a:gdLst/>
              <a:ahLst/>
              <a:cxnLst/>
              <a:rect l="l" t="t" r="r" b="b"/>
              <a:pathLst>
                <a:path w="73055" h="44441" extrusionOk="0">
                  <a:moveTo>
                    <a:pt x="35296" y="0"/>
                  </a:moveTo>
                  <a:cubicBezTo>
                    <a:pt x="26855" y="0"/>
                    <a:pt x="23757" y="4334"/>
                    <a:pt x="23052" y="8308"/>
                  </a:cubicBezTo>
                  <a:lnTo>
                    <a:pt x="23052" y="8308"/>
                  </a:lnTo>
                  <a:cubicBezTo>
                    <a:pt x="22185" y="8043"/>
                    <a:pt x="21112" y="7874"/>
                    <a:pt x="19796" y="7844"/>
                  </a:cubicBezTo>
                  <a:cubicBezTo>
                    <a:pt x="19666" y="7841"/>
                    <a:pt x="19538" y="7840"/>
                    <a:pt x="19413" y="7840"/>
                  </a:cubicBezTo>
                  <a:cubicBezTo>
                    <a:pt x="9999" y="7840"/>
                    <a:pt x="11158" y="16034"/>
                    <a:pt x="11158" y="16034"/>
                  </a:cubicBezTo>
                  <a:cubicBezTo>
                    <a:pt x="10718" y="15892"/>
                    <a:pt x="10241" y="15824"/>
                    <a:pt x="9746" y="15824"/>
                  </a:cubicBezTo>
                  <a:cubicBezTo>
                    <a:pt x="5543" y="15824"/>
                    <a:pt x="0" y="20736"/>
                    <a:pt x="3610" y="26962"/>
                  </a:cubicBezTo>
                  <a:cubicBezTo>
                    <a:pt x="4046" y="27714"/>
                    <a:pt x="4526" y="28277"/>
                    <a:pt x="5026" y="28681"/>
                  </a:cubicBezTo>
                  <a:lnTo>
                    <a:pt x="5026" y="28681"/>
                  </a:lnTo>
                  <a:cubicBezTo>
                    <a:pt x="3880" y="33871"/>
                    <a:pt x="5968" y="41355"/>
                    <a:pt x="14608" y="41460"/>
                  </a:cubicBezTo>
                  <a:cubicBezTo>
                    <a:pt x="14750" y="41462"/>
                    <a:pt x="14891" y="41462"/>
                    <a:pt x="15030" y="41462"/>
                  </a:cubicBezTo>
                  <a:cubicBezTo>
                    <a:pt x="19872" y="41462"/>
                    <a:pt x="23059" y="40416"/>
                    <a:pt x="25014" y="39001"/>
                  </a:cubicBezTo>
                  <a:lnTo>
                    <a:pt x="25014" y="39001"/>
                  </a:lnTo>
                  <a:cubicBezTo>
                    <a:pt x="26530" y="41329"/>
                    <a:pt x="29687" y="43495"/>
                    <a:pt x="35533" y="44240"/>
                  </a:cubicBezTo>
                  <a:cubicBezTo>
                    <a:pt x="36602" y="44377"/>
                    <a:pt x="37609" y="44440"/>
                    <a:pt x="38556" y="44440"/>
                  </a:cubicBezTo>
                  <a:cubicBezTo>
                    <a:pt x="44868" y="44440"/>
                    <a:pt x="48504" y="41614"/>
                    <a:pt x="50252" y="38725"/>
                  </a:cubicBezTo>
                  <a:lnTo>
                    <a:pt x="50252" y="38725"/>
                  </a:lnTo>
                  <a:cubicBezTo>
                    <a:pt x="51033" y="39325"/>
                    <a:pt x="52072" y="39829"/>
                    <a:pt x="53407" y="40148"/>
                  </a:cubicBezTo>
                  <a:cubicBezTo>
                    <a:pt x="53801" y="40241"/>
                    <a:pt x="54220" y="40286"/>
                    <a:pt x="54660" y="40286"/>
                  </a:cubicBezTo>
                  <a:cubicBezTo>
                    <a:pt x="61462" y="40286"/>
                    <a:pt x="73055" y="29521"/>
                    <a:pt x="66798" y="22773"/>
                  </a:cubicBezTo>
                  <a:cubicBezTo>
                    <a:pt x="65489" y="21363"/>
                    <a:pt x="64243" y="20570"/>
                    <a:pt x="63116" y="20216"/>
                  </a:cubicBezTo>
                  <a:lnTo>
                    <a:pt x="63116" y="20216"/>
                  </a:lnTo>
                  <a:cubicBezTo>
                    <a:pt x="63303" y="16338"/>
                    <a:pt x="61702" y="11368"/>
                    <a:pt x="56786" y="8361"/>
                  </a:cubicBezTo>
                  <a:cubicBezTo>
                    <a:pt x="54912" y="7215"/>
                    <a:pt x="53151" y="6745"/>
                    <a:pt x="51558" y="6745"/>
                  </a:cubicBezTo>
                  <a:cubicBezTo>
                    <a:pt x="49922" y="6745"/>
                    <a:pt x="48464" y="7240"/>
                    <a:pt x="47245" y="8009"/>
                  </a:cubicBezTo>
                  <a:lnTo>
                    <a:pt x="47245" y="8009"/>
                  </a:lnTo>
                  <a:cubicBezTo>
                    <a:pt x="46449" y="4211"/>
                    <a:pt x="43619" y="473"/>
                    <a:pt x="36994" y="55"/>
                  </a:cubicBezTo>
                  <a:cubicBezTo>
                    <a:pt x="36405" y="18"/>
                    <a:pt x="35840" y="0"/>
                    <a:pt x="352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6081904" y="936625"/>
              <a:ext cx="815555" cy="543935"/>
            </a:xfrm>
            <a:custGeom>
              <a:avLst/>
              <a:gdLst/>
              <a:ahLst/>
              <a:cxnLst/>
              <a:rect l="l" t="t" r="r" b="b"/>
              <a:pathLst>
                <a:path w="68119" h="45432" extrusionOk="0">
                  <a:moveTo>
                    <a:pt x="21906" y="9467"/>
                  </a:moveTo>
                  <a:cubicBezTo>
                    <a:pt x="24296" y="10420"/>
                    <a:pt x="24330" y="12119"/>
                    <a:pt x="24221" y="12840"/>
                  </a:cubicBezTo>
                  <a:cubicBezTo>
                    <a:pt x="24076" y="13812"/>
                    <a:pt x="23456" y="14566"/>
                    <a:pt x="23019" y="14566"/>
                  </a:cubicBezTo>
                  <a:cubicBezTo>
                    <a:pt x="22777" y="14566"/>
                    <a:pt x="22593" y="14296"/>
                    <a:pt x="22483" y="14067"/>
                  </a:cubicBezTo>
                  <a:cubicBezTo>
                    <a:pt x="22046" y="13177"/>
                    <a:pt x="21664" y="11479"/>
                    <a:pt x="21906" y="9467"/>
                  </a:cubicBezTo>
                  <a:close/>
                  <a:moveTo>
                    <a:pt x="45344" y="9351"/>
                  </a:moveTo>
                  <a:cubicBezTo>
                    <a:pt x="45736" y="12140"/>
                    <a:pt x="45047" y="14741"/>
                    <a:pt x="44120" y="15882"/>
                  </a:cubicBezTo>
                  <a:cubicBezTo>
                    <a:pt x="43838" y="16230"/>
                    <a:pt x="43570" y="16416"/>
                    <a:pt x="43305" y="16416"/>
                  </a:cubicBezTo>
                  <a:cubicBezTo>
                    <a:pt x="43182" y="16416"/>
                    <a:pt x="43060" y="16376"/>
                    <a:pt x="42937" y="16295"/>
                  </a:cubicBezTo>
                  <a:cubicBezTo>
                    <a:pt x="42344" y="15903"/>
                    <a:pt x="42226" y="15191"/>
                    <a:pt x="42234" y="14662"/>
                  </a:cubicBezTo>
                  <a:cubicBezTo>
                    <a:pt x="42248" y="13117"/>
                    <a:pt x="43319" y="10891"/>
                    <a:pt x="45344" y="9351"/>
                  </a:cubicBezTo>
                  <a:close/>
                  <a:moveTo>
                    <a:pt x="60153" y="20979"/>
                  </a:moveTo>
                  <a:cubicBezTo>
                    <a:pt x="60445" y="20979"/>
                    <a:pt x="60746" y="21013"/>
                    <a:pt x="61049" y="21082"/>
                  </a:cubicBezTo>
                  <a:cubicBezTo>
                    <a:pt x="60826" y="23794"/>
                    <a:pt x="59662" y="25866"/>
                    <a:pt x="58321" y="25866"/>
                  </a:cubicBezTo>
                  <a:cubicBezTo>
                    <a:pt x="58174" y="25866"/>
                    <a:pt x="58023" y="25840"/>
                    <a:pt x="57871" y="25791"/>
                  </a:cubicBezTo>
                  <a:cubicBezTo>
                    <a:pt x="56613" y="25385"/>
                    <a:pt x="56648" y="24271"/>
                    <a:pt x="56720" y="23810"/>
                  </a:cubicBezTo>
                  <a:cubicBezTo>
                    <a:pt x="56938" y="22418"/>
                    <a:pt x="58283" y="20979"/>
                    <a:pt x="60153" y="20979"/>
                  </a:cubicBezTo>
                  <a:close/>
                  <a:moveTo>
                    <a:pt x="7566" y="24790"/>
                  </a:moveTo>
                  <a:cubicBezTo>
                    <a:pt x="7671" y="24790"/>
                    <a:pt x="7777" y="24797"/>
                    <a:pt x="7884" y="24813"/>
                  </a:cubicBezTo>
                  <a:cubicBezTo>
                    <a:pt x="8701" y="24929"/>
                    <a:pt x="9660" y="25289"/>
                    <a:pt x="9584" y="26348"/>
                  </a:cubicBezTo>
                  <a:cubicBezTo>
                    <a:pt x="9486" y="27755"/>
                    <a:pt x="7683" y="29538"/>
                    <a:pt x="5799" y="29538"/>
                  </a:cubicBezTo>
                  <a:cubicBezTo>
                    <a:pt x="5174" y="29538"/>
                    <a:pt x="4581" y="29348"/>
                    <a:pt x="4036" y="28974"/>
                  </a:cubicBezTo>
                  <a:lnTo>
                    <a:pt x="4036" y="28973"/>
                  </a:lnTo>
                  <a:cubicBezTo>
                    <a:pt x="4674" y="26420"/>
                    <a:pt x="6027" y="24790"/>
                    <a:pt x="7566" y="24790"/>
                  </a:cubicBezTo>
                  <a:close/>
                  <a:moveTo>
                    <a:pt x="48893" y="33606"/>
                  </a:moveTo>
                  <a:cubicBezTo>
                    <a:pt x="48958" y="33606"/>
                    <a:pt x="49125" y="33608"/>
                    <a:pt x="49283" y="33887"/>
                  </a:cubicBezTo>
                  <a:cubicBezTo>
                    <a:pt x="49667" y="34568"/>
                    <a:pt x="49665" y="36383"/>
                    <a:pt x="48571" y="38456"/>
                  </a:cubicBezTo>
                  <a:cubicBezTo>
                    <a:pt x="47320" y="37267"/>
                    <a:pt x="47052" y="35815"/>
                    <a:pt x="47374" y="34828"/>
                  </a:cubicBezTo>
                  <a:cubicBezTo>
                    <a:pt x="47619" y="34068"/>
                    <a:pt x="48170" y="33624"/>
                    <a:pt x="48893" y="33606"/>
                  </a:cubicBezTo>
                  <a:close/>
                  <a:moveTo>
                    <a:pt x="24183" y="32672"/>
                  </a:moveTo>
                  <a:cubicBezTo>
                    <a:pt x="24292" y="32672"/>
                    <a:pt x="24401" y="32709"/>
                    <a:pt x="24515" y="32786"/>
                  </a:cubicBezTo>
                  <a:cubicBezTo>
                    <a:pt x="25160" y="33220"/>
                    <a:pt x="25554" y="34044"/>
                    <a:pt x="25570" y="34992"/>
                  </a:cubicBezTo>
                  <a:cubicBezTo>
                    <a:pt x="25593" y="36337"/>
                    <a:pt x="24883" y="37688"/>
                    <a:pt x="23603" y="38763"/>
                  </a:cubicBezTo>
                  <a:cubicBezTo>
                    <a:pt x="22497" y="36743"/>
                    <a:pt x="22628" y="34641"/>
                    <a:pt x="23266" y="33466"/>
                  </a:cubicBezTo>
                  <a:cubicBezTo>
                    <a:pt x="23534" y="32970"/>
                    <a:pt x="23879" y="32672"/>
                    <a:pt x="24183" y="32672"/>
                  </a:cubicBezTo>
                  <a:close/>
                  <a:moveTo>
                    <a:pt x="33750" y="989"/>
                  </a:moveTo>
                  <a:cubicBezTo>
                    <a:pt x="34285" y="989"/>
                    <a:pt x="34840" y="1007"/>
                    <a:pt x="35416" y="1043"/>
                  </a:cubicBezTo>
                  <a:cubicBezTo>
                    <a:pt x="42366" y="1482"/>
                    <a:pt x="44494" y="5624"/>
                    <a:pt x="45141" y="8279"/>
                  </a:cubicBezTo>
                  <a:cubicBezTo>
                    <a:pt x="42888" y="9829"/>
                    <a:pt x="41267" y="12458"/>
                    <a:pt x="41244" y="14651"/>
                  </a:cubicBezTo>
                  <a:cubicBezTo>
                    <a:pt x="41231" y="15746"/>
                    <a:pt x="41639" y="16623"/>
                    <a:pt x="42391" y="17120"/>
                  </a:cubicBezTo>
                  <a:cubicBezTo>
                    <a:pt x="42678" y="17310"/>
                    <a:pt x="42982" y="17408"/>
                    <a:pt x="43298" y="17408"/>
                  </a:cubicBezTo>
                  <a:cubicBezTo>
                    <a:pt x="43689" y="17408"/>
                    <a:pt x="44284" y="17250"/>
                    <a:pt x="44887" y="16505"/>
                  </a:cubicBezTo>
                  <a:cubicBezTo>
                    <a:pt x="46029" y="15100"/>
                    <a:pt x="46838" y="12017"/>
                    <a:pt x="46249" y="8749"/>
                  </a:cubicBezTo>
                  <a:cubicBezTo>
                    <a:pt x="47416" y="8077"/>
                    <a:pt x="48681" y="7740"/>
                    <a:pt x="49995" y="7740"/>
                  </a:cubicBezTo>
                  <a:cubicBezTo>
                    <a:pt x="51611" y="7740"/>
                    <a:pt x="53303" y="8250"/>
                    <a:pt x="54982" y="9276"/>
                  </a:cubicBezTo>
                  <a:cubicBezTo>
                    <a:pt x="60402" y="12592"/>
                    <a:pt x="61071" y="17819"/>
                    <a:pt x="61087" y="20080"/>
                  </a:cubicBezTo>
                  <a:cubicBezTo>
                    <a:pt x="60773" y="20020"/>
                    <a:pt x="60460" y="19989"/>
                    <a:pt x="60153" y="19989"/>
                  </a:cubicBezTo>
                  <a:cubicBezTo>
                    <a:pt x="57753" y="19989"/>
                    <a:pt x="56026" y="21854"/>
                    <a:pt x="55741" y="23656"/>
                  </a:cubicBezTo>
                  <a:cubicBezTo>
                    <a:pt x="55513" y="25117"/>
                    <a:pt x="56213" y="26295"/>
                    <a:pt x="57569" y="26732"/>
                  </a:cubicBezTo>
                  <a:cubicBezTo>
                    <a:pt x="57817" y="26814"/>
                    <a:pt x="58071" y="26854"/>
                    <a:pt x="58321" y="26854"/>
                  </a:cubicBezTo>
                  <a:cubicBezTo>
                    <a:pt x="60191" y="26854"/>
                    <a:pt x="61689" y="24602"/>
                    <a:pt x="62013" y="21408"/>
                  </a:cubicBezTo>
                  <a:cubicBezTo>
                    <a:pt x="62965" y="21834"/>
                    <a:pt x="63929" y="22570"/>
                    <a:pt x="64888" y="23605"/>
                  </a:cubicBezTo>
                  <a:cubicBezTo>
                    <a:pt x="67203" y="26100"/>
                    <a:pt x="66672" y="28953"/>
                    <a:pt x="65818" y="30905"/>
                  </a:cubicBezTo>
                  <a:cubicBezTo>
                    <a:pt x="63753" y="35640"/>
                    <a:pt x="57460" y="40285"/>
                    <a:pt x="53113" y="40287"/>
                  </a:cubicBezTo>
                  <a:cubicBezTo>
                    <a:pt x="52707" y="40287"/>
                    <a:pt x="52325" y="40244"/>
                    <a:pt x="51976" y="40160"/>
                  </a:cubicBezTo>
                  <a:cubicBezTo>
                    <a:pt x="50961" y="39919"/>
                    <a:pt x="50082" y="39555"/>
                    <a:pt x="49359" y="39078"/>
                  </a:cubicBezTo>
                  <a:cubicBezTo>
                    <a:pt x="50651" y="36724"/>
                    <a:pt x="50748" y="34472"/>
                    <a:pt x="50144" y="33401"/>
                  </a:cubicBezTo>
                  <a:cubicBezTo>
                    <a:pt x="49859" y="32895"/>
                    <a:pt x="49415" y="32616"/>
                    <a:pt x="48857" y="32616"/>
                  </a:cubicBezTo>
                  <a:lnTo>
                    <a:pt x="48855" y="32616"/>
                  </a:lnTo>
                  <a:cubicBezTo>
                    <a:pt x="47733" y="32645"/>
                    <a:pt x="46805" y="33376"/>
                    <a:pt x="46433" y="34521"/>
                  </a:cubicBezTo>
                  <a:cubicBezTo>
                    <a:pt x="45997" y="35859"/>
                    <a:pt x="46350" y="37817"/>
                    <a:pt x="48054" y="39325"/>
                  </a:cubicBezTo>
                  <a:cubicBezTo>
                    <a:pt x="46682" y="41388"/>
                    <a:pt x="43544" y="44442"/>
                    <a:pt x="37008" y="44442"/>
                  </a:cubicBezTo>
                  <a:cubicBezTo>
                    <a:pt x="36063" y="44442"/>
                    <a:pt x="35068" y="44377"/>
                    <a:pt x="34049" y="44246"/>
                  </a:cubicBezTo>
                  <a:cubicBezTo>
                    <a:pt x="28243" y="43505"/>
                    <a:pt x="25467" y="41386"/>
                    <a:pt x="24141" y="39600"/>
                  </a:cubicBezTo>
                  <a:cubicBezTo>
                    <a:pt x="25713" y="38320"/>
                    <a:pt x="26589" y="36658"/>
                    <a:pt x="26560" y="34976"/>
                  </a:cubicBezTo>
                  <a:cubicBezTo>
                    <a:pt x="26538" y="33705"/>
                    <a:pt x="25979" y="32580"/>
                    <a:pt x="25068" y="31965"/>
                  </a:cubicBezTo>
                  <a:cubicBezTo>
                    <a:pt x="24795" y="31782"/>
                    <a:pt x="24501" y="31694"/>
                    <a:pt x="24207" y="31694"/>
                  </a:cubicBezTo>
                  <a:cubicBezTo>
                    <a:pt x="23533" y="31694"/>
                    <a:pt x="22852" y="32155"/>
                    <a:pt x="22396" y="32995"/>
                  </a:cubicBezTo>
                  <a:cubicBezTo>
                    <a:pt x="21595" y="34474"/>
                    <a:pt x="21437" y="36968"/>
                    <a:pt x="22800" y="39352"/>
                  </a:cubicBezTo>
                  <a:cubicBezTo>
                    <a:pt x="20654" y="40735"/>
                    <a:pt x="17446" y="41464"/>
                    <a:pt x="13481" y="41464"/>
                  </a:cubicBezTo>
                  <a:lnTo>
                    <a:pt x="13066" y="41460"/>
                  </a:lnTo>
                  <a:cubicBezTo>
                    <a:pt x="9852" y="41422"/>
                    <a:pt x="7384" y="40345"/>
                    <a:pt x="5730" y="38261"/>
                  </a:cubicBezTo>
                  <a:cubicBezTo>
                    <a:pt x="3765" y="35783"/>
                    <a:pt x="3446" y="32504"/>
                    <a:pt x="3827" y="30009"/>
                  </a:cubicBezTo>
                  <a:lnTo>
                    <a:pt x="3827" y="30009"/>
                  </a:lnTo>
                  <a:cubicBezTo>
                    <a:pt x="4442" y="30354"/>
                    <a:pt x="5103" y="30528"/>
                    <a:pt x="5799" y="30528"/>
                  </a:cubicBezTo>
                  <a:cubicBezTo>
                    <a:pt x="8283" y="30528"/>
                    <a:pt x="10440" y="28280"/>
                    <a:pt x="10572" y="26419"/>
                  </a:cubicBezTo>
                  <a:cubicBezTo>
                    <a:pt x="10668" y="25039"/>
                    <a:pt x="9716" y="24075"/>
                    <a:pt x="8023" y="23834"/>
                  </a:cubicBezTo>
                  <a:cubicBezTo>
                    <a:pt x="7868" y="23811"/>
                    <a:pt x="7714" y="23800"/>
                    <a:pt x="7562" y="23800"/>
                  </a:cubicBezTo>
                  <a:cubicBezTo>
                    <a:pt x="5661" y="23800"/>
                    <a:pt x="4028" y="25512"/>
                    <a:pt x="3214" y="28231"/>
                  </a:cubicBezTo>
                  <a:cubicBezTo>
                    <a:pt x="2957" y="27938"/>
                    <a:pt x="2716" y="27597"/>
                    <a:pt x="2493" y="27211"/>
                  </a:cubicBezTo>
                  <a:cubicBezTo>
                    <a:pt x="760" y="24223"/>
                    <a:pt x="1385" y="21882"/>
                    <a:pt x="2214" y="20444"/>
                  </a:cubicBezTo>
                  <a:cubicBezTo>
                    <a:pt x="3425" y="18340"/>
                    <a:pt x="5942" y="16813"/>
                    <a:pt x="8199" y="16813"/>
                  </a:cubicBezTo>
                  <a:cubicBezTo>
                    <a:pt x="8652" y="16813"/>
                    <a:pt x="9077" y="16877"/>
                    <a:pt x="9461" y="17000"/>
                  </a:cubicBezTo>
                  <a:cubicBezTo>
                    <a:pt x="9509" y="17016"/>
                    <a:pt x="9560" y="17024"/>
                    <a:pt x="9610" y="17024"/>
                  </a:cubicBezTo>
                  <a:cubicBezTo>
                    <a:pt x="9725" y="17024"/>
                    <a:pt x="9840" y="16983"/>
                    <a:pt x="9930" y="16908"/>
                  </a:cubicBezTo>
                  <a:cubicBezTo>
                    <a:pt x="10061" y="16799"/>
                    <a:pt x="10124" y="16630"/>
                    <a:pt x="10102" y="16462"/>
                  </a:cubicBezTo>
                  <a:cubicBezTo>
                    <a:pt x="10097" y="16431"/>
                    <a:pt x="9693" y="13311"/>
                    <a:pt x="11618" y="11102"/>
                  </a:cubicBezTo>
                  <a:cubicBezTo>
                    <a:pt x="12932" y="9594"/>
                    <a:pt x="15035" y="8829"/>
                    <a:pt x="17866" y="8829"/>
                  </a:cubicBezTo>
                  <a:lnTo>
                    <a:pt x="18238" y="8834"/>
                  </a:lnTo>
                  <a:cubicBezTo>
                    <a:pt x="19256" y="8858"/>
                    <a:pt x="20165" y="8966"/>
                    <a:pt x="20948" y="9162"/>
                  </a:cubicBezTo>
                  <a:cubicBezTo>
                    <a:pt x="20632" y="11471"/>
                    <a:pt x="21085" y="13460"/>
                    <a:pt x="21595" y="14502"/>
                  </a:cubicBezTo>
                  <a:cubicBezTo>
                    <a:pt x="22042" y="15419"/>
                    <a:pt x="22680" y="15555"/>
                    <a:pt x="23019" y="15555"/>
                  </a:cubicBezTo>
                  <a:cubicBezTo>
                    <a:pt x="24027" y="15555"/>
                    <a:pt x="24984" y="14426"/>
                    <a:pt x="25200" y="12987"/>
                  </a:cubicBezTo>
                  <a:cubicBezTo>
                    <a:pt x="25314" y="12216"/>
                    <a:pt x="25410" y="9691"/>
                    <a:pt x="22075" y="8473"/>
                  </a:cubicBezTo>
                  <a:cubicBezTo>
                    <a:pt x="22733" y="5497"/>
                    <a:pt x="25151" y="989"/>
                    <a:pt x="33750" y="989"/>
                  </a:cubicBezTo>
                  <a:close/>
                  <a:moveTo>
                    <a:pt x="33772" y="0"/>
                  </a:moveTo>
                  <a:cubicBezTo>
                    <a:pt x="24335" y="0"/>
                    <a:pt x="21787" y="5358"/>
                    <a:pt x="21127" y="8187"/>
                  </a:cubicBezTo>
                  <a:cubicBezTo>
                    <a:pt x="20288" y="7984"/>
                    <a:pt x="19325" y="7868"/>
                    <a:pt x="18259" y="7844"/>
                  </a:cubicBezTo>
                  <a:lnTo>
                    <a:pt x="17866" y="7839"/>
                  </a:lnTo>
                  <a:cubicBezTo>
                    <a:pt x="14730" y="7839"/>
                    <a:pt x="12376" y="8722"/>
                    <a:pt x="10866" y="10460"/>
                  </a:cubicBezTo>
                  <a:cubicBezTo>
                    <a:pt x="9222" y="12352"/>
                    <a:pt x="9046" y="14729"/>
                    <a:pt x="9073" y="15893"/>
                  </a:cubicBezTo>
                  <a:cubicBezTo>
                    <a:pt x="8792" y="15847"/>
                    <a:pt x="8500" y="15824"/>
                    <a:pt x="8199" y="15824"/>
                  </a:cubicBezTo>
                  <a:cubicBezTo>
                    <a:pt x="5569" y="15824"/>
                    <a:pt x="2756" y="17520"/>
                    <a:pt x="1356" y="19949"/>
                  </a:cubicBezTo>
                  <a:cubicBezTo>
                    <a:pt x="1" y="22302"/>
                    <a:pt x="100" y="25057"/>
                    <a:pt x="1637" y="27706"/>
                  </a:cubicBezTo>
                  <a:cubicBezTo>
                    <a:pt x="2022" y="28369"/>
                    <a:pt x="2459" y="28926"/>
                    <a:pt x="2937" y="29361"/>
                  </a:cubicBezTo>
                  <a:cubicBezTo>
                    <a:pt x="2401" y="32121"/>
                    <a:pt x="2660" y="35980"/>
                    <a:pt x="4956" y="38875"/>
                  </a:cubicBezTo>
                  <a:cubicBezTo>
                    <a:pt x="6776" y="41172"/>
                    <a:pt x="9577" y="42406"/>
                    <a:pt x="13053" y="42450"/>
                  </a:cubicBezTo>
                  <a:lnTo>
                    <a:pt x="13481" y="42453"/>
                  </a:lnTo>
                  <a:cubicBezTo>
                    <a:pt x="17638" y="42452"/>
                    <a:pt x="21031" y="41668"/>
                    <a:pt x="23340" y="40180"/>
                  </a:cubicBezTo>
                  <a:cubicBezTo>
                    <a:pt x="24785" y="42133"/>
                    <a:pt x="27772" y="44442"/>
                    <a:pt x="33923" y="45227"/>
                  </a:cubicBezTo>
                  <a:cubicBezTo>
                    <a:pt x="34985" y="45363"/>
                    <a:pt x="36022" y="45432"/>
                    <a:pt x="37008" y="45432"/>
                  </a:cubicBezTo>
                  <a:cubicBezTo>
                    <a:pt x="43943" y="45430"/>
                    <a:pt x="47334" y="42165"/>
                    <a:pt x="48842" y="39923"/>
                  </a:cubicBezTo>
                  <a:cubicBezTo>
                    <a:pt x="49658" y="40454"/>
                    <a:pt x="50632" y="40858"/>
                    <a:pt x="51746" y="41123"/>
                  </a:cubicBezTo>
                  <a:cubicBezTo>
                    <a:pt x="52170" y="41224"/>
                    <a:pt x="52629" y="41275"/>
                    <a:pt x="53113" y="41275"/>
                  </a:cubicBezTo>
                  <a:cubicBezTo>
                    <a:pt x="57873" y="41275"/>
                    <a:pt x="64487" y="36428"/>
                    <a:pt x="66726" y="31302"/>
                  </a:cubicBezTo>
                  <a:cubicBezTo>
                    <a:pt x="68118" y="28112"/>
                    <a:pt x="67734" y="25217"/>
                    <a:pt x="65613" y="22933"/>
                  </a:cubicBezTo>
                  <a:cubicBezTo>
                    <a:pt x="64453" y="21680"/>
                    <a:pt x="63264" y="20819"/>
                    <a:pt x="62077" y="20364"/>
                  </a:cubicBezTo>
                  <a:cubicBezTo>
                    <a:pt x="62109" y="18109"/>
                    <a:pt x="61578" y="12151"/>
                    <a:pt x="55498" y="8432"/>
                  </a:cubicBezTo>
                  <a:cubicBezTo>
                    <a:pt x="53660" y="7309"/>
                    <a:pt x="51786" y="6750"/>
                    <a:pt x="49989" y="6750"/>
                  </a:cubicBezTo>
                  <a:cubicBezTo>
                    <a:pt x="48604" y="6750"/>
                    <a:pt x="47266" y="7082"/>
                    <a:pt x="46024" y="7743"/>
                  </a:cubicBezTo>
                  <a:cubicBezTo>
                    <a:pt x="45226" y="4808"/>
                    <a:pt x="42803" y="519"/>
                    <a:pt x="35480" y="55"/>
                  </a:cubicBezTo>
                  <a:cubicBezTo>
                    <a:pt x="34887" y="18"/>
                    <a:pt x="34318" y="0"/>
                    <a:pt x="33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6113810" y="2086551"/>
              <a:ext cx="806707" cy="529436"/>
            </a:xfrm>
            <a:custGeom>
              <a:avLst/>
              <a:gdLst/>
              <a:ahLst/>
              <a:cxnLst/>
              <a:rect l="l" t="t" r="r" b="b"/>
              <a:pathLst>
                <a:path w="67380" h="44221" extrusionOk="0">
                  <a:moveTo>
                    <a:pt x="17674" y="11605"/>
                  </a:moveTo>
                  <a:lnTo>
                    <a:pt x="17674" y="11605"/>
                  </a:lnTo>
                  <a:cubicBezTo>
                    <a:pt x="19031" y="11909"/>
                    <a:pt x="20231" y="12444"/>
                    <a:pt x="21107" y="13149"/>
                  </a:cubicBezTo>
                  <a:cubicBezTo>
                    <a:pt x="22084" y="13936"/>
                    <a:pt x="22321" y="14529"/>
                    <a:pt x="22227" y="14797"/>
                  </a:cubicBezTo>
                  <a:cubicBezTo>
                    <a:pt x="22160" y="14989"/>
                    <a:pt x="21859" y="15114"/>
                    <a:pt x="21464" y="15114"/>
                  </a:cubicBezTo>
                  <a:cubicBezTo>
                    <a:pt x="20373" y="15114"/>
                    <a:pt x="18562" y="14163"/>
                    <a:pt x="17674" y="11605"/>
                  </a:cubicBezTo>
                  <a:close/>
                  <a:moveTo>
                    <a:pt x="36603" y="7887"/>
                  </a:moveTo>
                  <a:lnTo>
                    <a:pt x="36603" y="7887"/>
                  </a:lnTo>
                  <a:cubicBezTo>
                    <a:pt x="36822" y="10597"/>
                    <a:pt x="36092" y="13517"/>
                    <a:pt x="34799" y="14982"/>
                  </a:cubicBezTo>
                  <a:cubicBezTo>
                    <a:pt x="34325" y="15517"/>
                    <a:pt x="33827" y="15784"/>
                    <a:pt x="33317" y="15784"/>
                  </a:cubicBezTo>
                  <a:cubicBezTo>
                    <a:pt x="32676" y="15784"/>
                    <a:pt x="32014" y="15365"/>
                    <a:pt x="31352" y="14531"/>
                  </a:cubicBezTo>
                  <a:cubicBezTo>
                    <a:pt x="30297" y="13202"/>
                    <a:pt x="29981" y="12013"/>
                    <a:pt x="30413" y="10994"/>
                  </a:cubicBezTo>
                  <a:cubicBezTo>
                    <a:pt x="31063" y="9459"/>
                    <a:pt x="33414" y="8290"/>
                    <a:pt x="36603" y="7887"/>
                  </a:cubicBezTo>
                  <a:close/>
                  <a:moveTo>
                    <a:pt x="49799" y="16031"/>
                  </a:moveTo>
                  <a:lnTo>
                    <a:pt x="49799" y="16031"/>
                  </a:lnTo>
                  <a:cubicBezTo>
                    <a:pt x="49935" y="18827"/>
                    <a:pt x="48547" y="21268"/>
                    <a:pt x="46139" y="22372"/>
                  </a:cubicBezTo>
                  <a:cubicBezTo>
                    <a:pt x="45664" y="22590"/>
                    <a:pt x="45371" y="22635"/>
                    <a:pt x="45208" y="22635"/>
                  </a:cubicBezTo>
                  <a:cubicBezTo>
                    <a:pt x="44963" y="22635"/>
                    <a:pt x="44901" y="22548"/>
                    <a:pt x="44863" y="22378"/>
                  </a:cubicBezTo>
                  <a:cubicBezTo>
                    <a:pt x="44609" y="21178"/>
                    <a:pt x="46556" y="17768"/>
                    <a:pt x="49799" y="16031"/>
                  </a:cubicBezTo>
                  <a:close/>
                  <a:moveTo>
                    <a:pt x="7717" y="20055"/>
                  </a:moveTo>
                  <a:cubicBezTo>
                    <a:pt x="8833" y="20055"/>
                    <a:pt x="10026" y="20679"/>
                    <a:pt x="11282" y="21904"/>
                  </a:cubicBezTo>
                  <a:cubicBezTo>
                    <a:pt x="12939" y="23525"/>
                    <a:pt x="12856" y="24051"/>
                    <a:pt x="12859" y="24051"/>
                  </a:cubicBezTo>
                  <a:cubicBezTo>
                    <a:pt x="12857" y="24052"/>
                    <a:pt x="12774" y="24121"/>
                    <a:pt x="12477" y="24121"/>
                  </a:cubicBezTo>
                  <a:cubicBezTo>
                    <a:pt x="10954" y="24121"/>
                    <a:pt x="7296" y="22330"/>
                    <a:pt x="6480" y="20326"/>
                  </a:cubicBezTo>
                  <a:cubicBezTo>
                    <a:pt x="6881" y="20145"/>
                    <a:pt x="7293" y="20055"/>
                    <a:pt x="7717" y="20055"/>
                  </a:cubicBezTo>
                  <a:close/>
                  <a:moveTo>
                    <a:pt x="27694" y="988"/>
                  </a:moveTo>
                  <a:cubicBezTo>
                    <a:pt x="28876" y="988"/>
                    <a:pt x="30125" y="1097"/>
                    <a:pt x="31404" y="1311"/>
                  </a:cubicBezTo>
                  <a:cubicBezTo>
                    <a:pt x="34999" y="1909"/>
                    <a:pt x="36130" y="4880"/>
                    <a:pt x="36482" y="6905"/>
                  </a:cubicBezTo>
                  <a:cubicBezTo>
                    <a:pt x="32891" y="7356"/>
                    <a:pt x="30300" y="8723"/>
                    <a:pt x="29503" y="10608"/>
                  </a:cubicBezTo>
                  <a:cubicBezTo>
                    <a:pt x="29100" y="11554"/>
                    <a:pt x="28961" y="13111"/>
                    <a:pt x="30578" y="15145"/>
                  </a:cubicBezTo>
                  <a:cubicBezTo>
                    <a:pt x="31439" y="16231"/>
                    <a:pt x="32399" y="16770"/>
                    <a:pt x="33331" y="16770"/>
                  </a:cubicBezTo>
                  <a:cubicBezTo>
                    <a:pt x="34112" y="16770"/>
                    <a:pt x="34874" y="16391"/>
                    <a:pt x="35541" y="15636"/>
                  </a:cubicBezTo>
                  <a:cubicBezTo>
                    <a:pt x="36998" y="13985"/>
                    <a:pt x="37828" y="10755"/>
                    <a:pt x="37587" y="7791"/>
                  </a:cubicBezTo>
                  <a:cubicBezTo>
                    <a:pt x="38028" y="7759"/>
                    <a:pt x="38472" y="7744"/>
                    <a:pt x="38914" y="7744"/>
                  </a:cubicBezTo>
                  <a:cubicBezTo>
                    <a:pt x="41361" y="7744"/>
                    <a:pt x="43598" y="8206"/>
                    <a:pt x="45215" y="9049"/>
                  </a:cubicBezTo>
                  <a:cubicBezTo>
                    <a:pt x="47609" y="10296"/>
                    <a:pt x="49219" y="12444"/>
                    <a:pt x="49679" y="14982"/>
                  </a:cubicBezTo>
                  <a:cubicBezTo>
                    <a:pt x="45831" y="16858"/>
                    <a:pt x="43524" y="20822"/>
                    <a:pt x="43895" y="22582"/>
                  </a:cubicBezTo>
                  <a:cubicBezTo>
                    <a:pt x="44035" y="23241"/>
                    <a:pt x="44508" y="23611"/>
                    <a:pt x="45213" y="23611"/>
                  </a:cubicBezTo>
                  <a:cubicBezTo>
                    <a:pt x="45596" y="23611"/>
                    <a:pt x="46046" y="23502"/>
                    <a:pt x="46549" y="23271"/>
                  </a:cubicBezTo>
                  <a:cubicBezTo>
                    <a:pt x="49453" y="21941"/>
                    <a:pt x="51077" y="18952"/>
                    <a:pt x="50760" y="15586"/>
                  </a:cubicBezTo>
                  <a:cubicBezTo>
                    <a:pt x="51767" y="15184"/>
                    <a:pt x="52802" y="14983"/>
                    <a:pt x="53846" y="14983"/>
                  </a:cubicBezTo>
                  <a:cubicBezTo>
                    <a:pt x="54950" y="14983"/>
                    <a:pt x="56063" y="15208"/>
                    <a:pt x="57164" y="15658"/>
                  </a:cubicBezTo>
                  <a:cubicBezTo>
                    <a:pt x="66350" y="19419"/>
                    <a:pt x="66376" y="25171"/>
                    <a:pt x="65328" y="34196"/>
                  </a:cubicBezTo>
                  <a:cubicBezTo>
                    <a:pt x="64545" y="40936"/>
                    <a:pt x="31645" y="43000"/>
                    <a:pt x="18975" y="43229"/>
                  </a:cubicBezTo>
                  <a:cubicBezTo>
                    <a:pt x="17402" y="42975"/>
                    <a:pt x="15674" y="42890"/>
                    <a:pt x="13847" y="42801"/>
                  </a:cubicBezTo>
                  <a:cubicBezTo>
                    <a:pt x="7254" y="42480"/>
                    <a:pt x="1026" y="42179"/>
                    <a:pt x="1331" y="34435"/>
                  </a:cubicBezTo>
                  <a:cubicBezTo>
                    <a:pt x="1584" y="27991"/>
                    <a:pt x="3252" y="22789"/>
                    <a:pt x="5636" y="20857"/>
                  </a:cubicBezTo>
                  <a:cubicBezTo>
                    <a:pt x="6747" y="23240"/>
                    <a:pt x="10635" y="25109"/>
                    <a:pt x="12477" y="25109"/>
                  </a:cubicBezTo>
                  <a:cubicBezTo>
                    <a:pt x="13318" y="25109"/>
                    <a:pt x="13642" y="24743"/>
                    <a:pt x="13769" y="24435"/>
                  </a:cubicBezTo>
                  <a:cubicBezTo>
                    <a:pt x="14063" y="23712"/>
                    <a:pt x="13494" y="22684"/>
                    <a:pt x="11973" y="21198"/>
                  </a:cubicBezTo>
                  <a:cubicBezTo>
                    <a:pt x="10525" y="19781"/>
                    <a:pt x="9077" y="19067"/>
                    <a:pt x="7706" y="19067"/>
                  </a:cubicBezTo>
                  <a:cubicBezTo>
                    <a:pt x="7237" y="19067"/>
                    <a:pt x="6778" y="19151"/>
                    <a:pt x="6330" y="19318"/>
                  </a:cubicBezTo>
                  <a:cubicBezTo>
                    <a:pt x="6604" y="13434"/>
                    <a:pt x="11045" y="11329"/>
                    <a:pt x="15143" y="11329"/>
                  </a:cubicBezTo>
                  <a:cubicBezTo>
                    <a:pt x="15623" y="11329"/>
                    <a:pt x="16104" y="11358"/>
                    <a:pt x="16577" y="11416"/>
                  </a:cubicBezTo>
                  <a:cubicBezTo>
                    <a:pt x="17487" y="14634"/>
                    <a:pt x="19720" y="16102"/>
                    <a:pt x="21464" y="16102"/>
                  </a:cubicBezTo>
                  <a:cubicBezTo>
                    <a:pt x="22308" y="16102"/>
                    <a:pt x="22943" y="15738"/>
                    <a:pt x="23159" y="15125"/>
                  </a:cubicBezTo>
                  <a:cubicBezTo>
                    <a:pt x="23322" y="14661"/>
                    <a:pt x="23354" y="13690"/>
                    <a:pt x="21727" y="12377"/>
                  </a:cubicBezTo>
                  <a:cubicBezTo>
                    <a:pt x="20625" y="11493"/>
                    <a:pt x="19091" y="10844"/>
                    <a:pt x="17378" y="10537"/>
                  </a:cubicBezTo>
                  <a:cubicBezTo>
                    <a:pt x="16890" y="8213"/>
                    <a:pt x="17335" y="6113"/>
                    <a:pt x="18665" y="4454"/>
                  </a:cubicBezTo>
                  <a:cubicBezTo>
                    <a:pt x="20458" y="2219"/>
                    <a:pt x="23664" y="988"/>
                    <a:pt x="27694" y="988"/>
                  </a:cubicBezTo>
                  <a:close/>
                  <a:moveTo>
                    <a:pt x="27694" y="0"/>
                  </a:moveTo>
                  <a:cubicBezTo>
                    <a:pt x="23358" y="0"/>
                    <a:pt x="19878" y="1362"/>
                    <a:pt x="17893" y="3836"/>
                  </a:cubicBezTo>
                  <a:cubicBezTo>
                    <a:pt x="16437" y="5650"/>
                    <a:pt x="15906" y="7911"/>
                    <a:pt x="16345" y="10396"/>
                  </a:cubicBezTo>
                  <a:cubicBezTo>
                    <a:pt x="15946" y="10360"/>
                    <a:pt x="15544" y="10342"/>
                    <a:pt x="15145" y="10342"/>
                  </a:cubicBezTo>
                  <a:cubicBezTo>
                    <a:pt x="10746" y="10342"/>
                    <a:pt x="5538" y="12736"/>
                    <a:pt x="5333" y="19486"/>
                  </a:cubicBezTo>
                  <a:cubicBezTo>
                    <a:pt x="5329" y="19602"/>
                    <a:pt x="5335" y="19720"/>
                    <a:pt x="5346" y="19840"/>
                  </a:cubicBezTo>
                  <a:cubicBezTo>
                    <a:pt x="2527" y="21790"/>
                    <a:pt x="620" y="27308"/>
                    <a:pt x="343" y="34397"/>
                  </a:cubicBezTo>
                  <a:cubicBezTo>
                    <a:pt x="0" y="43118"/>
                    <a:pt x="7331" y="43475"/>
                    <a:pt x="13800" y="43790"/>
                  </a:cubicBezTo>
                  <a:cubicBezTo>
                    <a:pt x="15614" y="43877"/>
                    <a:pt x="17329" y="43961"/>
                    <a:pt x="18859" y="44213"/>
                  </a:cubicBezTo>
                  <a:cubicBezTo>
                    <a:pt x="18884" y="44218"/>
                    <a:pt x="18912" y="44220"/>
                    <a:pt x="18939" y="44220"/>
                  </a:cubicBezTo>
                  <a:lnTo>
                    <a:pt x="18946" y="44220"/>
                  </a:lnTo>
                  <a:cubicBezTo>
                    <a:pt x="19062" y="44218"/>
                    <a:pt x="30571" y="44001"/>
                    <a:pt x="42055" y="42726"/>
                  </a:cubicBezTo>
                  <a:cubicBezTo>
                    <a:pt x="57923" y="40966"/>
                    <a:pt x="65856" y="38213"/>
                    <a:pt x="66309" y="34308"/>
                  </a:cubicBezTo>
                  <a:cubicBezTo>
                    <a:pt x="67380" y="25098"/>
                    <a:pt x="67347" y="18760"/>
                    <a:pt x="57537" y="14743"/>
                  </a:cubicBezTo>
                  <a:cubicBezTo>
                    <a:pt x="56317" y="14243"/>
                    <a:pt x="55076" y="13994"/>
                    <a:pt x="53845" y="13994"/>
                  </a:cubicBezTo>
                  <a:cubicBezTo>
                    <a:pt x="52752" y="13994"/>
                    <a:pt x="51666" y="14191"/>
                    <a:pt x="50609" y="14583"/>
                  </a:cubicBezTo>
                  <a:cubicBezTo>
                    <a:pt x="50044" y="11839"/>
                    <a:pt x="48271" y="9526"/>
                    <a:pt x="45672" y="8172"/>
                  </a:cubicBezTo>
                  <a:cubicBezTo>
                    <a:pt x="43917" y="7256"/>
                    <a:pt x="41517" y="6754"/>
                    <a:pt x="38914" y="6754"/>
                  </a:cubicBezTo>
                  <a:cubicBezTo>
                    <a:pt x="38432" y="6754"/>
                    <a:pt x="37946" y="6772"/>
                    <a:pt x="37468" y="6807"/>
                  </a:cubicBezTo>
                  <a:cubicBezTo>
                    <a:pt x="36873" y="3212"/>
                    <a:pt x="34741" y="863"/>
                    <a:pt x="31567" y="334"/>
                  </a:cubicBezTo>
                  <a:cubicBezTo>
                    <a:pt x="30233" y="113"/>
                    <a:pt x="28930" y="0"/>
                    <a:pt x="27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5903944" y="2470983"/>
              <a:ext cx="1186762" cy="1207008"/>
            </a:xfrm>
            <a:custGeom>
              <a:avLst/>
              <a:gdLst/>
              <a:ahLst/>
              <a:cxnLst/>
              <a:rect l="l" t="t" r="r" b="b"/>
              <a:pathLst>
                <a:path w="99124" h="100815" extrusionOk="0">
                  <a:moveTo>
                    <a:pt x="99124" y="0"/>
                  </a:moveTo>
                  <a:lnTo>
                    <a:pt x="1" y="1360"/>
                  </a:lnTo>
                  <a:cubicBezTo>
                    <a:pt x="1" y="1360"/>
                    <a:pt x="3400" y="65773"/>
                    <a:pt x="5270" y="68303"/>
                  </a:cubicBezTo>
                  <a:cubicBezTo>
                    <a:pt x="9363" y="73843"/>
                    <a:pt x="34793" y="82099"/>
                    <a:pt x="34793" y="82099"/>
                  </a:cubicBezTo>
                  <a:lnTo>
                    <a:pt x="31452" y="100815"/>
                  </a:lnTo>
                  <a:lnTo>
                    <a:pt x="31452" y="100815"/>
                  </a:lnTo>
                  <a:lnTo>
                    <a:pt x="72617" y="100646"/>
                  </a:lnTo>
                  <a:lnTo>
                    <a:pt x="68900" y="79103"/>
                  </a:lnTo>
                  <a:cubicBezTo>
                    <a:pt x="68900" y="79103"/>
                    <a:pt x="92216" y="72019"/>
                    <a:pt x="94462" y="67968"/>
                  </a:cubicBezTo>
                  <a:cubicBezTo>
                    <a:pt x="96707" y="63915"/>
                    <a:pt x="99124" y="1"/>
                    <a:pt x="99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6" name="Google Shape;626;p31"/>
            <p:cNvSpPr/>
            <p:nvPr/>
          </p:nvSpPr>
          <p:spPr>
            <a:xfrm>
              <a:off x="6073870" y="2760311"/>
              <a:ext cx="347897" cy="181024"/>
            </a:xfrm>
            <a:custGeom>
              <a:avLst/>
              <a:gdLst/>
              <a:ahLst/>
              <a:cxnLst/>
              <a:rect l="l" t="t" r="r" b="b"/>
              <a:pathLst>
                <a:path w="29058" h="15120" extrusionOk="0">
                  <a:moveTo>
                    <a:pt x="13147" y="0"/>
                  </a:moveTo>
                  <a:cubicBezTo>
                    <a:pt x="4874" y="0"/>
                    <a:pt x="1" y="6528"/>
                    <a:pt x="1" y="6528"/>
                  </a:cubicBezTo>
                  <a:cubicBezTo>
                    <a:pt x="4792" y="13002"/>
                    <a:pt x="9745" y="15120"/>
                    <a:pt x="14175" y="15120"/>
                  </a:cubicBezTo>
                  <a:cubicBezTo>
                    <a:pt x="22552" y="15120"/>
                    <a:pt x="29058" y="7550"/>
                    <a:pt x="29058" y="7550"/>
                  </a:cubicBezTo>
                  <a:cubicBezTo>
                    <a:pt x="22936" y="1857"/>
                    <a:pt x="17558" y="0"/>
                    <a:pt x="13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7" name="Google Shape;627;p31"/>
            <p:cNvSpPr/>
            <p:nvPr/>
          </p:nvSpPr>
          <p:spPr>
            <a:xfrm>
              <a:off x="6169099" y="2772427"/>
              <a:ext cx="156876" cy="156876"/>
            </a:xfrm>
            <a:custGeom>
              <a:avLst/>
              <a:gdLst/>
              <a:ahLst/>
              <a:cxnLst/>
              <a:rect l="l" t="t" r="r" b="b"/>
              <a:pathLst>
                <a:path w="13103" h="13103" extrusionOk="0">
                  <a:moveTo>
                    <a:pt x="6552" y="0"/>
                  </a:moveTo>
                  <a:cubicBezTo>
                    <a:pt x="2934" y="0"/>
                    <a:pt x="1" y="2933"/>
                    <a:pt x="1" y="6551"/>
                  </a:cubicBezTo>
                  <a:cubicBezTo>
                    <a:pt x="1" y="10169"/>
                    <a:pt x="2934" y="13102"/>
                    <a:pt x="6552" y="13102"/>
                  </a:cubicBezTo>
                  <a:cubicBezTo>
                    <a:pt x="10170" y="13102"/>
                    <a:pt x="13103" y="10169"/>
                    <a:pt x="13103" y="6551"/>
                  </a:cubicBezTo>
                  <a:cubicBezTo>
                    <a:pt x="13103" y="2933"/>
                    <a:pt x="10170" y="0"/>
                    <a:pt x="6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6610394" y="2760311"/>
              <a:ext cx="347885" cy="181024"/>
            </a:xfrm>
            <a:custGeom>
              <a:avLst/>
              <a:gdLst/>
              <a:ahLst/>
              <a:cxnLst/>
              <a:rect l="l" t="t" r="r" b="b"/>
              <a:pathLst>
                <a:path w="29057" h="15120" extrusionOk="0">
                  <a:moveTo>
                    <a:pt x="15910" y="0"/>
                  </a:moveTo>
                  <a:cubicBezTo>
                    <a:pt x="11499" y="0"/>
                    <a:pt x="6121" y="1857"/>
                    <a:pt x="0" y="7550"/>
                  </a:cubicBezTo>
                  <a:cubicBezTo>
                    <a:pt x="0" y="7550"/>
                    <a:pt x="6506" y="15120"/>
                    <a:pt x="14882" y="15120"/>
                  </a:cubicBezTo>
                  <a:cubicBezTo>
                    <a:pt x="19312" y="15120"/>
                    <a:pt x="24266" y="13002"/>
                    <a:pt x="29057" y="6528"/>
                  </a:cubicBezTo>
                  <a:cubicBezTo>
                    <a:pt x="29057" y="6528"/>
                    <a:pt x="24183" y="0"/>
                    <a:pt x="159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6706186" y="2772427"/>
              <a:ext cx="156852" cy="156876"/>
            </a:xfrm>
            <a:custGeom>
              <a:avLst/>
              <a:gdLst/>
              <a:ahLst/>
              <a:cxnLst/>
              <a:rect l="l" t="t" r="r" b="b"/>
              <a:pathLst>
                <a:path w="13101" h="13103" extrusionOk="0">
                  <a:moveTo>
                    <a:pt x="6549" y="0"/>
                  </a:moveTo>
                  <a:cubicBezTo>
                    <a:pt x="2931" y="0"/>
                    <a:pt x="0" y="2933"/>
                    <a:pt x="0" y="6551"/>
                  </a:cubicBezTo>
                  <a:cubicBezTo>
                    <a:pt x="0" y="10169"/>
                    <a:pt x="2931" y="13102"/>
                    <a:pt x="6549" y="13102"/>
                  </a:cubicBezTo>
                  <a:cubicBezTo>
                    <a:pt x="10167" y="13102"/>
                    <a:pt x="13100" y="10169"/>
                    <a:pt x="13100" y="6551"/>
                  </a:cubicBezTo>
                  <a:cubicBezTo>
                    <a:pt x="13100" y="2933"/>
                    <a:pt x="10167" y="0"/>
                    <a:pt x="6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0" name="Google Shape;630;p31"/>
            <p:cNvSpPr/>
            <p:nvPr/>
          </p:nvSpPr>
          <p:spPr>
            <a:xfrm>
              <a:off x="6341898" y="3213039"/>
              <a:ext cx="314206" cy="77486"/>
            </a:xfrm>
            <a:custGeom>
              <a:avLst/>
              <a:gdLst/>
              <a:ahLst/>
              <a:cxnLst/>
              <a:rect l="l" t="t" r="r" b="b"/>
              <a:pathLst>
                <a:path w="26244" h="6472" extrusionOk="0">
                  <a:moveTo>
                    <a:pt x="25696" y="0"/>
                  </a:moveTo>
                  <a:cubicBezTo>
                    <a:pt x="25574" y="0"/>
                    <a:pt x="25453" y="44"/>
                    <a:pt x="25357" y="133"/>
                  </a:cubicBezTo>
                  <a:cubicBezTo>
                    <a:pt x="21012" y="4203"/>
                    <a:pt x="16717" y="5528"/>
                    <a:pt x="12966" y="5528"/>
                  </a:cubicBezTo>
                  <a:cubicBezTo>
                    <a:pt x="6196" y="5528"/>
                    <a:pt x="1199" y="1211"/>
                    <a:pt x="879" y="929"/>
                  </a:cubicBezTo>
                  <a:cubicBezTo>
                    <a:pt x="785" y="846"/>
                    <a:pt x="668" y="805"/>
                    <a:pt x="551" y="805"/>
                  </a:cubicBezTo>
                  <a:cubicBezTo>
                    <a:pt x="415" y="805"/>
                    <a:pt x="279" y="861"/>
                    <a:pt x="181" y="972"/>
                  </a:cubicBezTo>
                  <a:cubicBezTo>
                    <a:pt x="0" y="1175"/>
                    <a:pt x="18" y="1487"/>
                    <a:pt x="223" y="1668"/>
                  </a:cubicBezTo>
                  <a:cubicBezTo>
                    <a:pt x="354" y="1784"/>
                    <a:pt x="3482" y="4527"/>
                    <a:pt x="8240" y="5825"/>
                  </a:cubicBezTo>
                  <a:cubicBezTo>
                    <a:pt x="9622" y="6202"/>
                    <a:pt x="11226" y="6472"/>
                    <a:pt x="12982" y="6472"/>
                  </a:cubicBezTo>
                  <a:cubicBezTo>
                    <a:pt x="16834" y="6472"/>
                    <a:pt x="21424" y="5172"/>
                    <a:pt x="26033" y="856"/>
                  </a:cubicBezTo>
                  <a:cubicBezTo>
                    <a:pt x="26233" y="668"/>
                    <a:pt x="26244" y="356"/>
                    <a:pt x="26057" y="156"/>
                  </a:cubicBezTo>
                  <a:cubicBezTo>
                    <a:pt x="25960" y="53"/>
                    <a:pt x="25828" y="0"/>
                    <a:pt x="25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1" name="Google Shape;631;p31"/>
            <p:cNvSpPr/>
            <p:nvPr/>
          </p:nvSpPr>
          <p:spPr>
            <a:xfrm>
              <a:off x="5768176" y="2774726"/>
              <a:ext cx="335661" cy="281797"/>
            </a:xfrm>
            <a:custGeom>
              <a:avLst/>
              <a:gdLst/>
              <a:ahLst/>
              <a:cxnLst/>
              <a:rect l="l" t="t" r="r" b="b"/>
              <a:pathLst>
                <a:path w="28036" h="23537" extrusionOk="0">
                  <a:moveTo>
                    <a:pt x="7626" y="1"/>
                  </a:moveTo>
                  <a:cubicBezTo>
                    <a:pt x="6429" y="1"/>
                    <a:pt x="5147" y="531"/>
                    <a:pt x="3896" y="2009"/>
                  </a:cubicBezTo>
                  <a:cubicBezTo>
                    <a:pt x="1" y="6613"/>
                    <a:pt x="1405" y="23536"/>
                    <a:pt x="10719" y="23536"/>
                  </a:cubicBezTo>
                  <a:cubicBezTo>
                    <a:pt x="11984" y="23536"/>
                    <a:pt x="13395" y="23224"/>
                    <a:pt x="14959" y="22526"/>
                  </a:cubicBezTo>
                  <a:cubicBezTo>
                    <a:pt x="28035" y="16693"/>
                    <a:pt x="13150" y="3417"/>
                    <a:pt x="13150" y="3417"/>
                  </a:cubicBezTo>
                  <a:cubicBezTo>
                    <a:pt x="13150" y="3417"/>
                    <a:pt x="10665" y="1"/>
                    <a:pt x="7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2" name="Google Shape;632;p31"/>
            <p:cNvSpPr/>
            <p:nvPr/>
          </p:nvSpPr>
          <p:spPr>
            <a:xfrm>
              <a:off x="5836982" y="2856690"/>
              <a:ext cx="82562" cy="135864"/>
            </a:xfrm>
            <a:custGeom>
              <a:avLst/>
              <a:gdLst/>
              <a:ahLst/>
              <a:cxnLst/>
              <a:rect l="l" t="t" r="r" b="b"/>
              <a:pathLst>
                <a:path w="6896" h="11348" extrusionOk="0">
                  <a:moveTo>
                    <a:pt x="1905" y="0"/>
                  </a:moveTo>
                  <a:cubicBezTo>
                    <a:pt x="1019" y="0"/>
                    <a:pt x="371" y="338"/>
                    <a:pt x="330" y="360"/>
                  </a:cubicBezTo>
                  <a:cubicBezTo>
                    <a:pt x="91" y="488"/>
                    <a:pt x="0" y="786"/>
                    <a:pt x="127" y="1027"/>
                  </a:cubicBezTo>
                  <a:cubicBezTo>
                    <a:pt x="217" y="1195"/>
                    <a:pt x="388" y="1289"/>
                    <a:pt x="566" y="1289"/>
                  </a:cubicBezTo>
                  <a:cubicBezTo>
                    <a:pt x="643" y="1289"/>
                    <a:pt x="722" y="1271"/>
                    <a:pt x="796" y="1233"/>
                  </a:cubicBezTo>
                  <a:cubicBezTo>
                    <a:pt x="824" y="1217"/>
                    <a:pt x="1276" y="988"/>
                    <a:pt x="1893" y="988"/>
                  </a:cubicBezTo>
                  <a:cubicBezTo>
                    <a:pt x="2260" y="988"/>
                    <a:pt x="2687" y="1069"/>
                    <a:pt x="3118" y="1326"/>
                  </a:cubicBezTo>
                  <a:cubicBezTo>
                    <a:pt x="4332" y="2049"/>
                    <a:pt x="5801" y="4291"/>
                    <a:pt x="5902" y="10860"/>
                  </a:cubicBezTo>
                  <a:cubicBezTo>
                    <a:pt x="5906" y="11130"/>
                    <a:pt x="6127" y="11348"/>
                    <a:pt x="6397" y="11348"/>
                  </a:cubicBezTo>
                  <a:lnTo>
                    <a:pt x="6404" y="11348"/>
                  </a:lnTo>
                  <a:cubicBezTo>
                    <a:pt x="6678" y="11344"/>
                    <a:pt x="6895" y="11120"/>
                    <a:pt x="6892" y="10846"/>
                  </a:cubicBezTo>
                  <a:cubicBezTo>
                    <a:pt x="6805" y="5189"/>
                    <a:pt x="5699" y="1696"/>
                    <a:pt x="3607" y="465"/>
                  </a:cubicBezTo>
                  <a:cubicBezTo>
                    <a:pt x="3008" y="113"/>
                    <a:pt x="2416" y="0"/>
                    <a:pt x="1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3" name="Google Shape;633;p31"/>
            <p:cNvSpPr/>
            <p:nvPr/>
          </p:nvSpPr>
          <p:spPr>
            <a:xfrm>
              <a:off x="6896381" y="2774726"/>
              <a:ext cx="335649" cy="281797"/>
            </a:xfrm>
            <a:custGeom>
              <a:avLst/>
              <a:gdLst/>
              <a:ahLst/>
              <a:cxnLst/>
              <a:rect l="l" t="t" r="r" b="b"/>
              <a:pathLst>
                <a:path w="28035" h="23537" extrusionOk="0">
                  <a:moveTo>
                    <a:pt x="20409" y="1"/>
                  </a:moveTo>
                  <a:cubicBezTo>
                    <a:pt x="17370" y="1"/>
                    <a:pt x="14886" y="3417"/>
                    <a:pt x="14886" y="3417"/>
                  </a:cubicBezTo>
                  <a:cubicBezTo>
                    <a:pt x="14886" y="3417"/>
                    <a:pt x="0" y="16693"/>
                    <a:pt x="13075" y="22526"/>
                  </a:cubicBezTo>
                  <a:cubicBezTo>
                    <a:pt x="14639" y="23224"/>
                    <a:pt x="16050" y="23536"/>
                    <a:pt x="17315" y="23536"/>
                  </a:cubicBezTo>
                  <a:cubicBezTo>
                    <a:pt x="26629" y="23536"/>
                    <a:pt x="28035" y="6613"/>
                    <a:pt x="24139" y="2009"/>
                  </a:cubicBezTo>
                  <a:cubicBezTo>
                    <a:pt x="22888" y="531"/>
                    <a:pt x="21606" y="1"/>
                    <a:pt x="20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4" name="Google Shape;634;p31"/>
            <p:cNvSpPr/>
            <p:nvPr/>
          </p:nvSpPr>
          <p:spPr>
            <a:xfrm>
              <a:off x="7080674" y="2856666"/>
              <a:ext cx="82586" cy="135888"/>
            </a:xfrm>
            <a:custGeom>
              <a:avLst/>
              <a:gdLst/>
              <a:ahLst/>
              <a:cxnLst/>
              <a:rect l="l" t="t" r="r" b="b"/>
              <a:pathLst>
                <a:path w="6898" h="11350" extrusionOk="0">
                  <a:moveTo>
                    <a:pt x="4993" y="1"/>
                  </a:moveTo>
                  <a:cubicBezTo>
                    <a:pt x="4481" y="1"/>
                    <a:pt x="3889" y="114"/>
                    <a:pt x="3288" y="467"/>
                  </a:cubicBezTo>
                  <a:cubicBezTo>
                    <a:pt x="1197" y="1698"/>
                    <a:pt x="91" y="5191"/>
                    <a:pt x="4" y="10848"/>
                  </a:cubicBezTo>
                  <a:cubicBezTo>
                    <a:pt x="0" y="11122"/>
                    <a:pt x="218" y="11346"/>
                    <a:pt x="492" y="11350"/>
                  </a:cubicBezTo>
                  <a:lnTo>
                    <a:pt x="499" y="11350"/>
                  </a:lnTo>
                  <a:cubicBezTo>
                    <a:pt x="769" y="11350"/>
                    <a:pt x="988" y="11132"/>
                    <a:pt x="994" y="10862"/>
                  </a:cubicBezTo>
                  <a:cubicBezTo>
                    <a:pt x="1093" y="4293"/>
                    <a:pt x="2563" y="2051"/>
                    <a:pt x="3778" y="1328"/>
                  </a:cubicBezTo>
                  <a:cubicBezTo>
                    <a:pt x="4208" y="1072"/>
                    <a:pt x="4633" y="990"/>
                    <a:pt x="5000" y="990"/>
                  </a:cubicBezTo>
                  <a:cubicBezTo>
                    <a:pt x="5615" y="990"/>
                    <a:pt x="6066" y="1218"/>
                    <a:pt x="6100" y="1235"/>
                  </a:cubicBezTo>
                  <a:cubicBezTo>
                    <a:pt x="6173" y="1274"/>
                    <a:pt x="6251" y="1293"/>
                    <a:pt x="6329" y="1293"/>
                  </a:cubicBezTo>
                  <a:cubicBezTo>
                    <a:pt x="6506" y="1293"/>
                    <a:pt x="6678" y="1198"/>
                    <a:pt x="6769" y="1032"/>
                  </a:cubicBezTo>
                  <a:cubicBezTo>
                    <a:pt x="6897" y="791"/>
                    <a:pt x="6807" y="490"/>
                    <a:pt x="6566" y="362"/>
                  </a:cubicBezTo>
                  <a:cubicBezTo>
                    <a:pt x="6523" y="339"/>
                    <a:pt x="5877" y="1"/>
                    <a:pt x="49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5" name="Google Shape;635;p31"/>
            <p:cNvSpPr/>
            <p:nvPr/>
          </p:nvSpPr>
          <p:spPr>
            <a:xfrm>
              <a:off x="6394721" y="2894343"/>
              <a:ext cx="235798" cy="313237"/>
            </a:xfrm>
            <a:custGeom>
              <a:avLst/>
              <a:gdLst/>
              <a:ahLst/>
              <a:cxnLst/>
              <a:rect l="l" t="t" r="r" b="b"/>
              <a:pathLst>
                <a:path w="19695" h="26163" extrusionOk="0">
                  <a:moveTo>
                    <a:pt x="11442" y="1"/>
                  </a:moveTo>
                  <a:cubicBezTo>
                    <a:pt x="11170" y="6"/>
                    <a:pt x="10952" y="231"/>
                    <a:pt x="10958" y="505"/>
                  </a:cubicBezTo>
                  <a:lnTo>
                    <a:pt x="11269" y="16664"/>
                  </a:lnTo>
                  <a:cubicBezTo>
                    <a:pt x="11271" y="16802"/>
                    <a:pt x="11331" y="16933"/>
                    <a:pt x="11434" y="17025"/>
                  </a:cubicBezTo>
                  <a:cubicBezTo>
                    <a:pt x="11526" y="17105"/>
                    <a:pt x="11643" y="17149"/>
                    <a:pt x="11766" y="17149"/>
                  </a:cubicBezTo>
                  <a:cubicBezTo>
                    <a:pt x="11781" y="17149"/>
                    <a:pt x="11797" y="17148"/>
                    <a:pt x="11813" y="17147"/>
                  </a:cubicBezTo>
                  <a:cubicBezTo>
                    <a:pt x="14037" y="16925"/>
                    <a:pt x="16490" y="16749"/>
                    <a:pt x="17823" y="16749"/>
                  </a:cubicBezTo>
                  <a:cubicBezTo>
                    <a:pt x="17982" y="16749"/>
                    <a:pt x="18125" y="16752"/>
                    <a:pt x="18250" y="16757"/>
                  </a:cubicBezTo>
                  <a:cubicBezTo>
                    <a:pt x="17266" y="18064"/>
                    <a:pt x="13492" y="21731"/>
                    <a:pt x="9854" y="25039"/>
                  </a:cubicBezTo>
                  <a:cubicBezTo>
                    <a:pt x="6435" y="22706"/>
                    <a:pt x="1760" y="19318"/>
                    <a:pt x="1079" y="18396"/>
                  </a:cubicBezTo>
                  <a:cubicBezTo>
                    <a:pt x="1619" y="18049"/>
                    <a:pt x="3986" y="17772"/>
                    <a:pt x="6480" y="17772"/>
                  </a:cubicBezTo>
                  <a:cubicBezTo>
                    <a:pt x="6754" y="17772"/>
                    <a:pt x="6975" y="17549"/>
                    <a:pt x="6975" y="17277"/>
                  </a:cubicBezTo>
                  <a:lnTo>
                    <a:pt x="6975" y="806"/>
                  </a:lnTo>
                  <a:cubicBezTo>
                    <a:pt x="6975" y="532"/>
                    <a:pt x="6754" y="311"/>
                    <a:pt x="6480" y="311"/>
                  </a:cubicBezTo>
                  <a:cubicBezTo>
                    <a:pt x="6207" y="311"/>
                    <a:pt x="5985" y="532"/>
                    <a:pt x="5985" y="806"/>
                  </a:cubicBezTo>
                  <a:lnTo>
                    <a:pt x="5985" y="16784"/>
                  </a:lnTo>
                  <a:cubicBezTo>
                    <a:pt x="3863" y="16809"/>
                    <a:pt x="734" y="17007"/>
                    <a:pt x="161" y="17933"/>
                  </a:cubicBezTo>
                  <a:cubicBezTo>
                    <a:pt x="9" y="18180"/>
                    <a:pt x="0" y="18473"/>
                    <a:pt x="132" y="18742"/>
                  </a:cubicBezTo>
                  <a:cubicBezTo>
                    <a:pt x="780" y="20034"/>
                    <a:pt x="8150" y="25079"/>
                    <a:pt x="9620" y="26078"/>
                  </a:cubicBezTo>
                  <a:cubicBezTo>
                    <a:pt x="9705" y="26134"/>
                    <a:pt x="9801" y="26161"/>
                    <a:pt x="9899" y="26161"/>
                  </a:cubicBezTo>
                  <a:lnTo>
                    <a:pt x="9897" y="26163"/>
                  </a:lnTo>
                  <a:cubicBezTo>
                    <a:pt x="10017" y="26163"/>
                    <a:pt x="10136" y="26119"/>
                    <a:pt x="10231" y="26034"/>
                  </a:cubicBezTo>
                  <a:cubicBezTo>
                    <a:pt x="19695" y="17457"/>
                    <a:pt x="19519" y="16623"/>
                    <a:pt x="19453" y="16307"/>
                  </a:cubicBezTo>
                  <a:cubicBezTo>
                    <a:pt x="19417" y="16135"/>
                    <a:pt x="19234" y="15930"/>
                    <a:pt x="19067" y="15876"/>
                  </a:cubicBezTo>
                  <a:cubicBezTo>
                    <a:pt x="18834" y="15798"/>
                    <a:pt x="18356" y="15768"/>
                    <a:pt x="17750" y="15768"/>
                  </a:cubicBezTo>
                  <a:cubicBezTo>
                    <a:pt x="16101" y="15768"/>
                    <a:pt x="13497" y="15994"/>
                    <a:pt x="12248" y="16112"/>
                  </a:cubicBezTo>
                  <a:lnTo>
                    <a:pt x="11947" y="487"/>
                  </a:lnTo>
                  <a:cubicBezTo>
                    <a:pt x="11942" y="216"/>
                    <a:pt x="11721" y="1"/>
                    <a:pt x="11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6" name="Google Shape;636;p31"/>
            <p:cNvSpPr/>
            <p:nvPr/>
          </p:nvSpPr>
          <p:spPr>
            <a:xfrm>
              <a:off x="6125268" y="2732499"/>
              <a:ext cx="31799" cy="50117"/>
            </a:xfrm>
            <a:custGeom>
              <a:avLst/>
              <a:gdLst/>
              <a:ahLst/>
              <a:cxnLst/>
              <a:rect l="l" t="t" r="r" b="b"/>
              <a:pathLst>
                <a:path w="2656" h="4186" extrusionOk="0">
                  <a:moveTo>
                    <a:pt x="564" y="0"/>
                  </a:moveTo>
                  <a:cubicBezTo>
                    <a:pt x="492" y="0"/>
                    <a:pt x="419" y="16"/>
                    <a:pt x="350" y="49"/>
                  </a:cubicBezTo>
                  <a:cubicBezTo>
                    <a:pt x="104" y="167"/>
                    <a:pt x="0" y="462"/>
                    <a:pt x="118" y="709"/>
                  </a:cubicBezTo>
                  <a:lnTo>
                    <a:pt x="1646" y="3904"/>
                  </a:lnTo>
                  <a:cubicBezTo>
                    <a:pt x="1731" y="4082"/>
                    <a:pt x="1907" y="4185"/>
                    <a:pt x="2092" y="4185"/>
                  </a:cubicBezTo>
                  <a:cubicBezTo>
                    <a:pt x="2165" y="4185"/>
                    <a:pt x="2237" y="4169"/>
                    <a:pt x="2306" y="4136"/>
                  </a:cubicBezTo>
                  <a:cubicBezTo>
                    <a:pt x="2552" y="4019"/>
                    <a:pt x="2656" y="3723"/>
                    <a:pt x="2538" y="3477"/>
                  </a:cubicBezTo>
                  <a:lnTo>
                    <a:pt x="1010" y="283"/>
                  </a:lnTo>
                  <a:cubicBezTo>
                    <a:pt x="925" y="104"/>
                    <a:pt x="748" y="0"/>
                    <a:pt x="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7" name="Google Shape;637;p31"/>
            <p:cNvSpPr/>
            <p:nvPr/>
          </p:nvSpPr>
          <p:spPr>
            <a:xfrm>
              <a:off x="6215780" y="2710876"/>
              <a:ext cx="13756" cy="55097"/>
            </a:xfrm>
            <a:custGeom>
              <a:avLst/>
              <a:gdLst/>
              <a:ahLst/>
              <a:cxnLst/>
              <a:rect l="l" t="t" r="r" b="b"/>
              <a:pathLst>
                <a:path w="1149" h="4602" extrusionOk="0">
                  <a:moveTo>
                    <a:pt x="487" y="1"/>
                  </a:moveTo>
                  <a:cubicBezTo>
                    <a:pt x="213" y="11"/>
                    <a:pt x="1" y="242"/>
                    <a:pt x="12" y="514"/>
                  </a:cubicBezTo>
                  <a:lnTo>
                    <a:pt x="149" y="4126"/>
                  </a:lnTo>
                  <a:cubicBezTo>
                    <a:pt x="160" y="4393"/>
                    <a:pt x="380" y="4601"/>
                    <a:pt x="643" y="4601"/>
                  </a:cubicBezTo>
                  <a:lnTo>
                    <a:pt x="662" y="4601"/>
                  </a:lnTo>
                  <a:cubicBezTo>
                    <a:pt x="936" y="4590"/>
                    <a:pt x="1148" y="4362"/>
                    <a:pt x="1137" y="4088"/>
                  </a:cubicBezTo>
                  <a:lnTo>
                    <a:pt x="1000" y="475"/>
                  </a:lnTo>
                  <a:cubicBezTo>
                    <a:pt x="989" y="202"/>
                    <a:pt x="733" y="2"/>
                    <a:pt x="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8" name="Google Shape;638;p31"/>
            <p:cNvSpPr/>
            <p:nvPr/>
          </p:nvSpPr>
          <p:spPr>
            <a:xfrm>
              <a:off x="6293302" y="2725830"/>
              <a:ext cx="28351" cy="53445"/>
            </a:xfrm>
            <a:custGeom>
              <a:avLst/>
              <a:gdLst/>
              <a:ahLst/>
              <a:cxnLst/>
              <a:rect l="l" t="t" r="r" b="b"/>
              <a:pathLst>
                <a:path w="2368" h="4464" extrusionOk="0">
                  <a:moveTo>
                    <a:pt x="1810" y="1"/>
                  </a:moveTo>
                  <a:cubicBezTo>
                    <a:pt x="1606" y="1"/>
                    <a:pt x="1417" y="126"/>
                    <a:pt x="1344" y="329"/>
                  </a:cubicBezTo>
                  <a:lnTo>
                    <a:pt x="93" y="3802"/>
                  </a:lnTo>
                  <a:cubicBezTo>
                    <a:pt x="1" y="4059"/>
                    <a:pt x="135" y="4342"/>
                    <a:pt x="392" y="4434"/>
                  </a:cubicBezTo>
                  <a:cubicBezTo>
                    <a:pt x="447" y="4454"/>
                    <a:pt x="503" y="4463"/>
                    <a:pt x="559" y="4463"/>
                  </a:cubicBezTo>
                  <a:cubicBezTo>
                    <a:pt x="762" y="4463"/>
                    <a:pt x="952" y="4338"/>
                    <a:pt x="1025" y="4137"/>
                  </a:cubicBezTo>
                  <a:lnTo>
                    <a:pt x="2275" y="664"/>
                  </a:lnTo>
                  <a:cubicBezTo>
                    <a:pt x="2368" y="407"/>
                    <a:pt x="2234" y="124"/>
                    <a:pt x="1976" y="29"/>
                  </a:cubicBezTo>
                  <a:cubicBezTo>
                    <a:pt x="1921" y="10"/>
                    <a:pt x="1865" y="1"/>
                    <a:pt x="1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9" name="Google Shape;639;p31"/>
            <p:cNvSpPr/>
            <p:nvPr/>
          </p:nvSpPr>
          <p:spPr>
            <a:xfrm>
              <a:off x="6764300" y="2709200"/>
              <a:ext cx="19395" cy="53445"/>
            </a:xfrm>
            <a:custGeom>
              <a:avLst/>
              <a:gdLst/>
              <a:ahLst/>
              <a:cxnLst/>
              <a:rect l="l" t="t" r="r" b="b"/>
              <a:pathLst>
                <a:path w="1620" h="4464" extrusionOk="0">
                  <a:moveTo>
                    <a:pt x="532" y="0"/>
                  </a:moveTo>
                  <a:cubicBezTo>
                    <a:pt x="506" y="0"/>
                    <a:pt x="480" y="2"/>
                    <a:pt x="454" y="6"/>
                  </a:cubicBezTo>
                  <a:cubicBezTo>
                    <a:pt x="184" y="50"/>
                    <a:pt x="1" y="304"/>
                    <a:pt x="44" y="574"/>
                  </a:cubicBezTo>
                  <a:lnTo>
                    <a:pt x="599" y="4047"/>
                  </a:lnTo>
                  <a:cubicBezTo>
                    <a:pt x="639" y="4290"/>
                    <a:pt x="849" y="4464"/>
                    <a:pt x="1088" y="4464"/>
                  </a:cubicBezTo>
                  <a:cubicBezTo>
                    <a:pt x="1113" y="4464"/>
                    <a:pt x="1139" y="4462"/>
                    <a:pt x="1166" y="4458"/>
                  </a:cubicBezTo>
                  <a:cubicBezTo>
                    <a:pt x="1436" y="4415"/>
                    <a:pt x="1619" y="4159"/>
                    <a:pt x="1576" y="3891"/>
                  </a:cubicBezTo>
                  <a:lnTo>
                    <a:pt x="1021" y="418"/>
                  </a:lnTo>
                  <a:cubicBezTo>
                    <a:pt x="982" y="174"/>
                    <a:pt x="776" y="0"/>
                    <a:pt x="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0" name="Google Shape;640;p31"/>
            <p:cNvSpPr/>
            <p:nvPr/>
          </p:nvSpPr>
          <p:spPr>
            <a:xfrm>
              <a:off x="6659637" y="2740041"/>
              <a:ext cx="34972" cy="54726"/>
            </a:xfrm>
            <a:custGeom>
              <a:avLst/>
              <a:gdLst/>
              <a:ahLst/>
              <a:cxnLst/>
              <a:rect l="l" t="t" r="r" b="b"/>
              <a:pathLst>
                <a:path w="2921" h="4571" extrusionOk="0">
                  <a:moveTo>
                    <a:pt x="564" y="1"/>
                  </a:moveTo>
                  <a:cubicBezTo>
                    <a:pt x="490" y="1"/>
                    <a:pt x="415" y="18"/>
                    <a:pt x="345" y="53"/>
                  </a:cubicBezTo>
                  <a:cubicBezTo>
                    <a:pt x="100" y="175"/>
                    <a:pt x="0" y="472"/>
                    <a:pt x="123" y="717"/>
                  </a:cubicBezTo>
                  <a:lnTo>
                    <a:pt x="1912" y="4297"/>
                  </a:lnTo>
                  <a:cubicBezTo>
                    <a:pt x="1999" y="4471"/>
                    <a:pt x="2173" y="4570"/>
                    <a:pt x="2357" y="4570"/>
                  </a:cubicBezTo>
                  <a:cubicBezTo>
                    <a:pt x="2431" y="4570"/>
                    <a:pt x="2505" y="4554"/>
                    <a:pt x="2576" y="4518"/>
                  </a:cubicBezTo>
                  <a:cubicBezTo>
                    <a:pt x="2821" y="4396"/>
                    <a:pt x="2920" y="4099"/>
                    <a:pt x="2797" y="3854"/>
                  </a:cubicBezTo>
                  <a:lnTo>
                    <a:pt x="1008" y="274"/>
                  </a:lnTo>
                  <a:cubicBezTo>
                    <a:pt x="922" y="102"/>
                    <a:pt x="746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1" name="Google Shape;641;p31"/>
            <p:cNvSpPr/>
            <p:nvPr/>
          </p:nvSpPr>
          <p:spPr>
            <a:xfrm>
              <a:off x="6872436" y="2720407"/>
              <a:ext cx="23718" cy="60078"/>
            </a:xfrm>
            <a:custGeom>
              <a:avLst/>
              <a:gdLst/>
              <a:ahLst/>
              <a:cxnLst/>
              <a:rect l="l" t="t" r="r" b="b"/>
              <a:pathLst>
                <a:path w="1981" h="5018" extrusionOk="0">
                  <a:moveTo>
                    <a:pt x="1443" y="1"/>
                  </a:moveTo>
                  <a:cubicBezTo>
                    <a:pt x="1215" y="1"/>
                    <a:pt x="1006" y="155"/>
                    <a:pt x="954" y="388"/>
                  </a:cubicBezTo>
                  <a:lnTo>
                    <a:pt x="61" y="4414"/>
                  </a:lnTo>
                  <a:cubicBezTo>
                    <a:pt x="1" y="4682"/>
                    <a:pt x="170" y="4945"/>
                    <a:pt x="436" y="5005"/>
                  </a:cubicBezTo>
                  <a:cubicBezTo>
                    <a:pt x="472" y="5012"/>
                    <a:pt x="507" y="5018"/>
                    <a:pt x="543" y="5018"/>
                  </a:cubicBezTo>
                  <a:cubicBezTo>
                    <a:pt x="770" y="5018"/>
                    <a:pt x="974" y="4860"/>
                    <a:pt x="1025" y="4630"/>
                  </a:cubicBezTo>
                  <a:lnTo>
                    <a:pt x="1921" y="602"/>
                  </a:lnTo>
                  <a:cubicBezTo>
                    <a:pt x="1980" y="336"/>
                    <a:pt x="1812" y="73"/>
                    <a:pt x="1545" y="11"/>
                  </a:cubicBezTo>
                  <a:cubicBezTo>
                    <a:pt x="1511" y="4"/>
                    <a:pt x="1477" y="1"/>
                    <a:pt x="1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2" name="Google Shape;642;p31"/>
            <p:cNvSpPr/>
            <p:nvPr/>
          </p:nvSpPr>
          <p:spPr>
            <a:xfrm>
              <a:off x="6044573" y="2979456"/>
              <a:ext cx="234697" cy="234721"/>
            </a:xfrm>
            <a:custGeom>
              <a:avLst/>
              <a:gdLst/>
              <a:ahLst/>
              <a:cxnLst/>
              <a:rect l="l" t="t" r="r" b="b"/>
              <a:pathLst>
                <a:path w="19603" h="19605" extrusionOk="0">
                  <a:moveTo>
                    <a:pt x="9802" y="1"/>
                  </a:moveTo>
                  <a:cubicBezTo>
                    <a:pt x="7203" y="1"/>
                    <a:pt x="4710" y="1034"/>
                    <a:pt x="2872" y="2872"/>
                  </a:cubicBezTo>
                  <a:cubicBezTo>
                    <a:pt x="1034" y="4710"/>
                    <a:pt x="1" y="7203"/>
                    <a:pt x="1" y="9804"/>
                  </a:cubicBezTo>
                  <a:cubicBezTo>
                    <a:pt x="1" y="12403"/>
                    <a:pt x="1034" y="14896"/>
                    <a:pt x="2872" y="16734"/>
                  </a:cubicBezTo>
                  <a:cubicBezTo>
                    <a:pt x="4710" y="18572"/>
                    <a:pt x="7203" y="19605"/>
                    <a:pt x="9802" y="19605"/>
                  </a:cubicBezTo>
                  <a:cubicBezTo>
                    <a:pt x="12401" y="19605"/>
                    <a:pt x="14894" y="18572"/>
                    <a:pt x="16732" y="16734"/>
                  </a:cubicBezTo>
                  <a:cubicBezTo>
                    <a:pt x="18570" y="14896"/>
                    <a:pt x="19603" y="12403"/>
                    <a:pt x="19603" y="9804"/>
                  </a:cubicBezTo>
                  <a:cubicBezTo>
                    <a:pt x="19603" y="7203"/>
                    <a:pt x="18570" y="4710"/>
                    <a:pt x="16732" y="2872"/>
                  </a:cubicBezTo>
                  <a:cubicBezTo>
                    <a:pt x="14894" y="1034"/>
                    <a:pt x="12401" y="1"/>
                    <a:pt x="98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6716279" y="2979456"/>
              <a:ext cx="234709" cy="234721"/>
            </a:xfrm>
            <a:custGeom>
              <a:avLst/>
              <a:gdLst/>
              <a:ahLst/>
              <a:cxnLst/>
              <a:rect l="l" t="t" r="r" b="b"/>
              <a:pathLst>
                <a:path w="19604" h="19605" extrusionOk="0">
                  <a:moveTo>
                    <a:pt x="9801" y="1"/>
                  </a:moveTo>
                  <a:cubicBezTo>
                    <a:pt x="7202" y="1"/>
                    <a:pt x="4709" y="1034"/>
                    <a:pt x="2871" y="2872"/>
                  </a:cubicBezTo>
                  <a:cubicBezTo>
                    <a:pt x="1033" y="4710"/>
                    <a:pt x="0" y="7203"/>
                    <a:pt x="0" y="9804"/>
                  </a:cubicBezTo>
                  <a:cubicBezTo>
                    <a:pt x="0" y="12403"/>
                    <a:pt x="1033" y="14896"/>
                    <a:pt x="2871" y="16734"/>
                  </a:cubicBezTo>
                  <a:cubicBezTo>
                    <a:pt x="4709" y="18572"/>
                    <a:pt x="7202" y="19605"/>
                    <a:pt x="9801" y="19605"/>
                  </a:cubicBezTo>
                  <a:cubicBezTo>
                    <a:pt x="12400" y="19605"/>
                    <a:pt x="14895" y="18572"/>
                    <a:pt x="16733" y="16734"/>
                  </a:cubicBezTo>
                  <a:cubicBezTo>
                    <a:pt x="18571" y="14896"/>
                    <a:pt x="19604" y="12403"/>
                    <a:pt x="19604" y="9804"/>
                  </a:cubicBezTo>
                  <a:cubicBezTo>
                    <a:pt x="19604" y="7203"/>
                    <a:pt x="18571" y="4710"/>
                    <a:pt x="16733" y="2872"/>
                  </a:cubicBezTo>
                  <a:cubicBezTo>
                    <a:pt x="14895" y="1034"/>
                    <a:pt x="12400" y="1"/>
                    <a:pt x="98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" name="Google Shape;644;p31"/>
            <p:cNvSpPr/>
            <p:nvPr/>
          </p:nvSpPr>
          <p:spPr>
            <a:xfrm>
              <a:off x="7526840" y="2398225"/>
              <a:ext cx="370920" cy="724408"/>
            </a:xfrm>
            <a:custGeom>
              <a:avLst/>
              <a:gdLst/>
              <a:ahLst/>
              <a:cxnLst/>
              <a:rect l="l" t="t" r="r" b="b"/>
              <a:pathLst>
                <a:path w="30981" h="60506" extrusionOk="0">
                  <a:moveTo>
                    <a:pt x="18829" y="1"/>
                  </a:moveTo>
                  <a:lnTo>
                    <a:pt x="18762" y="498"/>
                  </a:lnTo>
                  <a:lnTo>
                    <a:pt x="18762" y="3"/>
                  </a:lnTo>
                  <a:cubicBezTo>
                    <a:pt x="18488" y="3"/>
                    <a:pt x="18308" y="224"/>
                    <a:pt x="18308" y="498"/>
                  </a:cubicBezTo>
                  <a:cubicBezTo>
                    <a:pt x="18308" y="769"/>
                    <a:pt x="18571" y="991"/>
                    <a:pt x="18845" y="991"/>
                  </a:cubicBezTo>
                  <a:cubicBezTo>
                    <a:pt x="19443" y="991"/>
                    <a:pt x="20058" y="1029"/>
                    <a:pt x="20674" y="1107"/>
                  </a:cubicBezTo>
                  <a:cubicBezTo>
                    <a:pt x="20694" y="1110"/>
                    <a:pt x="20716" y="1110"/>
                    <a:pt x="20736" y="1110"/>
                  </a:cubicBezTo>
                  <a:cubicBezTo>
                    <a:pt x="20980" y="1110"/>
                    <a:pt x="21194" y="927"/>
                    <a:pt x="21225" y="677"/>
                  </a:cubicBezTo>
                  <a:cubicBezTo>
                    <a:pt x="21259" y="407"/>
                    <a:pt x="21067" y="159"/>
                    <a:pt x="20795" y="124"/>
                  </a:cubicBezTo>
                  <a:cubicBezTo>
                    <a:pt x="20143" y="43"/>
                    <a:pt x="19488" y="1"/>
                    <a:pt x="18834" y="1"/>
                  </a:cubicBezTo>
                  <a:close/>
                  <a:moveTo>
                    <a:pt x="16789" y="160"/>
                  </a:moveTo>
                  <a:cubicBezTo>
                    <a:pt x="16764" y="160"/>
                    <a:pt x="16739" y="162"/>
                    <a:pt x="16713" y="166"/>
                  </a:cubicBezTo>
                  <a:cubicBezTo>
                    <a:pt x="16017" y="278"/>
                    <a:pt x="15343" y="449"/>
                    <a:pt x="14710" y="675"/>
                  </a:cubicBezTo>
                  <a:cubicBezTo>
                    <a:pt x="14451" y="766"/>
                    <a:pt x="14317" y="1049"/>
                    <a:pt x="14409" y="1306"/>
                  </a:cubicBezTo>
                  <a:cubicBezTo>
                    <a:pt x="14480" y="1509"/>
                    <a:pt x="14672" y="1634"/>
                    <a:pt x="14875" y="1634"/>
                  </a:cubicBezTo>
                  <a:cubicBezTo>
                    <a:pt x="14930" y="1634"/>
                    <a:pt x="14986" y="1627"/>
                    <a:pt x="15040" y="1605"/>
                  </a:cubicBezTo>
                  <a:cubicBezTo>
                    <a:pt x="15617" y="1400"/>
                    <a:pt x="16231" y="1246"/>
                    <a:pt x="16869" y="1145"/>
                  </a:cubicBezTo>
                  <a:cubicBezTo>
                    <a:pt x="17139" y="1101"/>
                    <a:pt x="17322" y="846"/>
                    <a:pt x="17279" y="577"/>
                  </a:cubicBezTo>
                  <a:cubicBezTo>
                    <a:pt x="17239" y="332"/>
                    <a:pt x="17031" y="160"/>
                    <a:pt x="16789" y="160"/>
                  </a:cubicBezTo>
                  <a:close/>
                  <a:moveTo>
                    <a:pt x="22685" y="484"/>
                  </a:moveTo>
                  <a:cubicBezTo>
                    <a:pt x="22463" y="484"/>
                    <a:pt x="22257" y="632"/>
                    <a:pt x="22200" y="858"/>
                  </a:cubicBezTo>
                  <a:cubicBezTo>
                    <a:pt x="22133" y="1123"/>
                    <a:pt x="22294" y="1391"/>
                    <a:pt x="22559" y="1458"/>
                  </a:cubicBezTo>
                  <a:cubicBezTo>
                    <a:pt x="23197" y="1618"/>
                    <a:pt x="23580" y="1757"/>
                    <a:pt x="23590" y="1761"/>
                  </a:cubicBezTo>
                  <a:cubicBezTo>
                    <a:pt x="23649" y="1781"/>
                    <a:pt x="23705" y="1792"/>
                    <a:pt x="23763" y="1792"/>
                  </a:cubicBezTo>
                  <a:cubicBezTo>
                    <a:pt x="23964" y="1792"/>
                    <a:pt x="24152" y="1669"/>
                    <a:pt x="24227" y="1467"/>
                  </a:cubicBezTo>
                  <a:cubicBezTo>
                    <a:pt x="24321" y="1212"/>
                    <a:pt x="24189" y="927"/>
                    <a:pt x="23933" y="833"/>
                  </a:cubicBezTo>
                  <a:cubicBezTo>
                    <a:pt x="23933" y="833"/>
                    <a:pt x="23511" y="677"/>
                    <a:pt x="22800" y="498"/>
                  </a:cubicBezTo>
                  <a:cubicBezTo>
                    <a:pt x="22762" y="489"/>
                    <a:pt x="22723" y="484"/>
                    <a:pt x="22685" y="484"/>
                  </a:cubicBezTo>
                  <a:close/>
                  <a:moveTo>
                    <a:pt x="13091" y="1494"/>
                  </a:moveTo>
                  <a:cubicBezTo>
                    <a:pt x="13003" y="1494"/>
                    <a:pt x="12914" y="1518"/>
                    <a:pt x="12834" y="1567"/>
                  </a:cubicBezTo>
                  <a:cubicBezTo>
                    <a:pt x="12245" y="1926"/>
                    <a:pt x="11690" y="2352"/>
                    <a:pt x="11187" y="2832"/>
                  </a:cubicBezTo>
                  <a:cubicBezTo>
                    <a:pt x="10987" y="3021"/>
                    <a:pt x="10980" y="3334"/>
                    <a:pt x="11168" y="3532"/>
                  </a:cubicBezTo>
                  <a:cubicBezTo>
                    <a:pt x="11266" y="3635"/>
                    <a:pt x="11397" y="3686"/>
                    <a:pt x="11527" y="3686"/>
                  </a:cubicBezTo>
                  <a:cubicBezTo>
                    <a:pt x="11649" y="3686"/>
                    <a:pt x="11772" y="3641"/>
                    <a:pt x="11868" y="3550"/>
                  </a:cubicBezTo>
                  <a:cubicBezTo>
                    <a:pt x="12321" y="3117"/>
                    <a:pt x="12820" y="2734"/>
                    <a:pt x="13349" y="2412"/>
                  </a:cubicBezTo>
                  <a:cubicBezTo>
                    <a:pt x="13583" y="2270"/>
                    <a:pt x="13657" y="1966"/>
                    <a:pt x="13514" y="1732"/>
                  </a:cubicBezTo>
                  <a:cubicBezTo>
                    <a:pt x="13420" y="1579"/>
                    <a:pt x="13257" y="1494"/>
                    <a:pt x="13091" y="1494"/>
                  </a:cubicBezTo>
                  <a:close/>
                  <a:moveTo>
                    <a:pt x="10239" y="4192"/>
                  </a:moveTo>
                  <a:cubicBezTo>
                    <a:pt x="10084" y="4192"/>
                    <a:pt x="9931" y="4265"/>
                    <a:pt x="9836" y="4402"/>
                  </a:cubicBezTo>
                  <a:cubicBezTo>
                    <a:pt x="9452" y="4944"/>
                    <a:pt x="9102" y="5540"/>
                    <a:pt x="8796" y="6173"/>
                  </a:cubicBezTo>
                  <a:cubicBezTo>
                    <a:pt x="8676" y="6420"/>
                    <a:pt x="8778" y="6715"/>
                    <a:pt x="9024" y="6835"/>
                  </a:cubicBezTo>
                  <a:cubicBezTo>
                    <a:pt x="9093" y="6867"/>
                    <a:pt x="9167" y="6884"/>
                    <a:pt x="9240" y="6884"/>
                  </a:cubicBezTo>
                  <a:cubicBezTo>
                    <a:pt x="9423" y="6884"/>
                    <a:pt x="9599" y="6782"/>
                    <a:pt x="9684" y="6606"/>
                  </a:cubicBezTo>
                  <a:cubicBezTo>
                    <a:pt x="9968" y="6021"/>
                    <a:pt x="10291" y="5470"/>
                    <a:pt x="10643" y="4971"/>
                  </a:cubicBezTo>
                  <a:cubicBezTo>
                    <a:pt x="10800" y="4748"/>
                    <a:pt x="10748" y="4440"/>
                    <a:pt x="10525" y="4282"/>
                  </a:cubicBezTo>
                  <a:cubicBezTo>
                    <a:pt x="10438" y="4221"/>
                    <a:pt x="10338" y="4192"/>
                    <a:pt x="10239" y="4192"/>
                  </a:cubicBezTo>
                  <a:close/>
                  <a:moveTo>
                    <a:pt x="8498" y="7724"/>
                  </a:moveTo>
                  <a:cubicBezTo>
                    <a:pt x="8290" y="7724"/>
                    <a:pt x="8099" y="7857"/>
                    <a:pt x="8031" y="8064"/>
                  </a:cubicBezTo>
                  <a:cubicBezTo>
                    <a:pt x="7866" y="8562"/>
                    <a:pt x="7717" y="9088"/>
                    <a:pt x="7587" y="9626"/>
                  </a:cubicBezTo>
                  <a:cubicBezTo>
                    <a:pt x="7554" y="9762"/>
                    <a:pt x="7525" y="9896"/>
                    <a:pt x="7498" y="10029"/>
                  </a:cubicBezTo>
                  <a:cubicBezTo>
                    <a:pt x="7443" y="10297"/>
                    <a:pt x="7617" y="10558"/>
                    <a:pt x="7884" y="10612"/>
                  </a:cubicBezTo>
                  <a:cubicBezTo>
                    <a:pt x="7917" y="10619"/>
                    <a:pt x="7951" y="10621"/>
                    <a:pt x="7984" y="10621"/>
                  </a:cubicBezTo>
                  <a:cubicBezTo>
                    <a:pt x="8214" y="10621"/>
                    <a:pt x="8419" y="10460"/>
                    <a:pt x="8468" y="10226"/>
                  </a:cubicBezTo>
                  <a:cubicBezTo>
                    <a:pt x="8491" y="10105"/>
                    <a:pt x="8518" y="9981"/>
                    <a:pt x="8549" y="9858"/>
                  </a:cubicBezTo>
                  <a:cubicBezTo>
                    <a:pt x="8672" y="9345"/>
                    <a:pt x="8814" y="8847"/>
                    <a:pt x="8970" y="8375"/>
                  </a:cubicBezTo>
                  <a:cubicBezTo>
                    <a:pt x="9055" y="8114"/>
                    <a:pt x="8915" y="7835"/>
                    <a:pt x="8656" y="7750"/>
                  </a:cubicBezTo>
                  <a:cubicBezTo>
                    <a:pt x="8603" y="7732"/>
                    <a:pt x="8550" y="7724"/>
                    <a:pt x="8498" y="7724"/>
                  </a:cubicBezTo>
                  <a:close/>
                  <a:moveTo>
                    <a:pt x="7782" y="11598"/>
                  </a:moveTo>
                  <a:cubicBezTo>
                    <a:pt x="7509" y="11607"/>
                    <a:pt x="7297" y="11836"/>
                    <a:pt x="7306" y="12109"/>
                  </a:cubicBezTo>
                  <a:cubicBezTo>
                    <a:pt x="7331" y="12864"/>
                    <a:pt x="7480" y="13565"/>
                    <a:pt x="7744" y="14194"/>
                  </a:cubicBezTo>
                  <a:cubicBezTo>
                    <a:pt x="7824" y="14383"/>
                    <a:pt x="8007" y="14495"/>
                    <a:pt x="8201" y="14495"/>
                  </a:cubicBezTo>
                  <a:cubicBezTo>
                    <a:pt x="8265" y="14495"/>
                    <a:pt x="8330" y="14482"/>
                    <a:pt x="8393" y="14457"/>
                  </a:cubicBezTo>
                  <a:cubicBezTo>
                    <a:pt x="8645" y="14350"/>
                    <a:pt x="8763" y="14062"/>
                    <a:pt x="8656" y="13808"/>
                  </a:cubicBezTo>
                  <a:cubicBezTo>
                    <a:pt x="8439" y="13291"/>
                    <a:pt x="8315" y="12708"/>
                    <a:pt x="8294" y="12075"/>
                  </a:cubicBezTo>
                  <a:cubicBezTo>
                    <a:pt x="8284" y="11803"/>
                    <a:pt x="8062" y="11600"/>
                    <a:pt x="7782" y="11598"/>
                  </a:cubicBezTo>
                  <a:close/>
                  <a:moveTo>
                    <a:pt x="9309" y="15111"/>
                  </a:moveTo>
                  <a:cubicBezTo>
                    <a:pt x="9180" y="15111"/>
                    <a:pt x="9052" y="15161"/>
                    <a:pt x="8955" y="15260"/>
                  </a:cubicBezTo>
                  <a:cubicBezTo>
                    <a:pt x="8765" y="15456"/>
                    <a:pt x="8768" y="15767"/>
                    <a:pt x="8962" y="15960"/>
                  </a:cubicBezTo>
                  <a:cubicBezTo>
                    <a:pt x="9432" y="16418"/>
                    <a:pt x="9992" y="16819"/>
                    <a:pt x="10672" y="17187"/>
                  </a:cubicBezTo>
                  <a:cubicBezTo>
                    <a:pt x="10746" y="17227"/>
                    <a:pt x="10828" y="17247"/>
                    <a:pt x="10907" y="17247"/>
                  </a:cubicBezTo>
                  <a:cubicBezTo>
                    <a:pt x="11083" y="17247"/>
                    <a:pt x="11254" y="17152"/>
                    <a:pt x="11342" y="16985"/>
                  </a:cubicBezTo>
                  <a:cubicBezTo>
                    <a:pt x="11473" y="16744"/>
                    <a:pt x="11382" y="16445"/>
                    <a:pt x="11141" y="16315"/>
                  </a:cubicBezTo>
                  <a:cubicBezTo>
                    <a:pt x="10543" y="15992"/>
                    <a:pt x="10057" y="15644"/>
                    <a:pt x="9655" y="15253"/>
                  </a:cubicBezTo>
                  <a:cubicBezTo>
                    <a:pt x="9559" y="15158"/>
                    <a:pt x="9434" y="15111"/>
                    <a:pt x="9309" y="15111"/>
                  </a:cubicBezTo>
                  <a:close/>
                  <a:moveTo>
                    <a:pt x="12721" y="17043"/>
                  </a:moveTo>
                  <a:cubicBezTo>
                    <a:pt x="12517" y="17043"/>
                    <a:pt x="12326" y="17170"/>
                    <a:pt x="12254" y="17373"/>
                  </a:cubicBezTo>
                  <a:cubicBezTo>
                    <a:pt x="12165" y="17631"/>
                    <a:pt x="12301" y="17914"/>
                    <a:pt x="12559" y="18002"/>
                  </a:cubicBezTo>
                  <a:cubicBezTo>
                    <a:pt x="13142" y="18207"/>
                    <a:pt x="13777" y="18394"/>
                    <a:pt x="14500" y="18577"/>
                  </a:cubicBezTo>
                  <a:cubicBezTo>
                    <a:pt x="14540" y="18588"/>
                    <a:pt x="14582" y="18591"/>
                    <a:pt x="14622" y="18591"/>
                  </a:cubicBezTo>
                  <a:lnTo>
                    <a:pt x="14622" y="18593"/>
                  </a:lnTo>
                  <a:cubicBezTo>
                    <a:pt x="14843" y="18593"/>
                    <a:pt x="15044" y="18443"/>
                    <a:pt x="15100" y="18220"/>
                  </a:cubicBezTo>
                  <a:cubicBezTo>
                    <a:pt x="15167" y="17953"/>
                    <a:pt x="15008" y="17685"/>
                    <a:pt x="14743" y="17618"/>
                  </a:cubicBezTo>
                  <a:cubicBezTo>
                    <a:pt x="14047" y="17442"/>
                    <a:pt x="13440" y="17263"/>
                    <a:pt x="12885" y="17071"/>
                  </a:cubicBezTo>
                  <a:cubicBezTo>
                    <a:pt x="12831" y="17052"/>
                    <a:pt x="12776" y="17043"/>
                    <a:pt x="12721" y="17043"/>
                  </a:cubicBezTo>
                  <a:close/>
                  <a:moveTo>
                    <a:pt x="16555" y="18039"/>
                  </a:moveTo>
                  <a:cubicBezTo>
                    <a:pt x="16326" y="18039"/>
                    <a:pt x="16117" y="18201"/>
                    <a:pt x="16070" y="18434"/>
                  </a:cubicBezTo>
                  <a:cubicBezTo>
                    <a:pt x="16015" y="18702"/>
                    <a:pt x="16188" y="18963"/>
                    <a:pt x="16456" y="19019"/>
                  </a:cubicBezTo>
                  <a:cubicBezTo>
                    <a:pt x="17099" y="19150"/>
                    <a:pt x="17754" y="19275"/>
                    <a:pt x="18410" y="19396"/>
                  </a:cubicBezTo>
                  <a:cubicBezTo>
                    <a:pt x="18441" y="19404"/>
                    <a:pt x="18472" y="19405"/>
                    <a:pt x="18502" y="19405"/>
                  </a:cubicBezTo>
                  <a:cubicBezTo>
                    <a:pt x="18734" y="19405"/>
                    <a:pt x="18943" y="19240"/>
                    <a:pt x="18986" y="19003"/>
                  </a:cubicBezTo>
                  <a:cubicBezTo>
                    <a:pt x="19037" y="18735"/>
                    <a:pt x="18861" y="18475"/>
                    <a:pt x="18593" y="18425"/>
                  </a:cubicBezTo>
                  <a:cubicBezTo>
                    <a:pt x="17940" y="18303"/>
                    <a:pt x="17292" y="18180"/>
                    <a:pt x="16653" y="18050"/>
                  </a:cubicBezTo>
                  <a:cubicBezTo>
                    <a:pt x="16621" y="18043"/>
                    <a:pt x="16588" y="18039"/>
                    <a:pt x="16555" y="18039"/>
                  </a:cubicBezTo>
                  <a:close/>
                  <a:moveTo>
                    <a:pt x="20443" y="18788"/>
                  </a:moveTo>
                  <a:cubicBezTo>
                    <a:pt x="20212" y="18788"/>
                    <a:pt x="20009" y="18953"/>
                    <a:pt x="19963" y="19188"/>
                  </a:cubicBezTo>
                  <a:cubicBezTo>
                    <a:pt x="19911" y="19454"/>
                    <a:pt x="20087" y="19715"/>
                    <a:pt x="20353" y="19768"/>
                  </a:cubicBezTo>
                  <a:cubicBezTo>
                    <a:pt x="21006" y="19895"/>
                    <a:pt x="21649" y="20029"/>
                    <a:pt x="22275" y="20176"/>
                  </a:cubicBezTo>
                  <a:cubicBezTo>
                    <a:pt x="22313" y="20185"/>
                    <a:pt x="22351" y="20188"/>
                    <a:pt x="22389" y="20188"/>
                  </a:cubicBezTo>
                  <a:cubicBezTo>
                    <a:pt x="22613" y="20188"/>
                    <a:pt x="22816" y="20034"/>
                    <a:pt x="22869" y="19806"/>
                  </a:cubicBezTo>
                  <a:cubicBezTo>
                    <a:pt x="22933" y="19540"/>
                    <a:pt x="22766" y="19275"/>
                    <a:pt x="22501" y="19211"/>
                  </a:cubicBezTo>
                  <a:cubicBezTo>
                    <a:pt x="21863" y="19063"/>
                    <a:pt x="21207" y="18927"/>
                    <a:pt x="20543" y="18798"/>
                  </a:cubicBezTo>
                  <a:cubicBezTo>
                    <a:pt x="20510" y="18791"/>
                    <a:pt x="20476" y="18788"/>
                    <a:pt x="20443" y="18788"/>
                  </a:cubicBezTo>
                  <a:close/>
                  <a:moveTo>
                    <a:pt x="24302" y="19711"/>
                  </a:moveTo>
                  <a:cubicBezTo>
                    <a:pt x="24090" y="19711"/>
                    <a:pt x="23896" y="19847"/>
                    <a:pt x="23830" y="20058"/>
                  </a:cubicBezTo>
                  <a:cubicBezTo>
                    <a:pt x="23748" y="20319"/>
                    <a:pt x="23895" y="20596"/>
                    <a:pt x="24156" y="20678"/>
                  </a:cubicBezTo>
                  <a:cubicBezTo>
                    <a:pt x="24834" y="20890"/>
                    <a:pt x="25419" y="21109"/>
                    <a:pt x="25945" y="21352"/>
                  </a:cubicBezTo>
                  <a:cubicBezTo>
                    <a:pt x="26012" y="21383"/>
                    <a:pt x="26083" y="21397"/>
                    <a:pt x="26152" y="21397"/>
                  </a:cubicBezTo>
                  <a:cubicBezTo>
                    <a:pt x="26340" y="21397"/>
                    <a:pt x="26518" y="21291"/>
                    <a:pt x="26601" y="21109"/>
                  </a:cubicBezTo>
                  <a:cubicBezTo>
                    <a:pt x="26717" y="20863"/>
                    <a:pt x="26609" y="20567"/>
                    <a:pt x="26360" y="20453"/>
                  </a:cubicBezTo>
                  <a:cubicBezTo>
                    <a:pt x="25795" y="20192"/>
                    <a:pt x="25169" y="19956"/>
                    <a:pt x="24450" y="19733"/>
                  </a:cubicBezTo>
                  <a:cubicBezTo>
                    <a:pt x="24400" y="19718"/>
                    <a:pt x="24351" y="19711"/>
                    <a:pt x="24302" y="19711"/>
                  </a:cubicBezTo>
                  <a:close/>
                  <a:moveTo>
                    <a:pt x="27849" y="21414"/>
                  </a:moveTo>
                  <a:cubicBezTo>
                    <a:pt x="27701" y="21414"/>
                    <a:pt x="27556" y="21479"/>
                    <a:pt x="27459" y="21606"/>
                  </a:cubicBezTo>
                  <a:cubicBezTo>
                    <a:pt x="27290" y="21823"/>
                    <a:pt x="27330" y="22133"/>
                    <a:pt x="27548" y="22300"/>
                  </a:cubicBezTo>
                  <a:cubicBezTo>
                    <a:pt x="28050" y="22688"/>
                    <a:pt x="28454" y="23129"/>
                    <a:pt x="28751" y="23609"/>
                  </a:cubicBezTo>
                  <a:cubicBezTo>
                    <a:pt x="28845" y="23761"/>
                    <a:pt x="29007" y="23843"/>
                    <a:pt x="29173" y="23843"/>
                  </a:cubicBezTo>
                  <a:cubicBezTo>
                    <a:pt x="29262" y="23843"/>
                    <a:pt x="29351" y="23819"/>
                    <a:pt x="29433" y="23768"/>
                  </a:cubicBezTo>
                  <a:cubicBezTo>
                    <a:pt x="29665" y="23627"/>
                    <a:pt x="29737" y="23321"/>
                    <a:pt x="29592" y="23089"/>
                  </a:cubicBezTo>
                  <a:cubicBezTo>
                    <a:pt x="29233" y="22507"/>
                    <a:pt x="28747" y="21978"/>
                    <a:pt x="28151" y="21517"/>
                  </a:cubicBezTo>
                  <a:cubicBezTo>
                    <a:pt x="28061" y="21447"/>
                    <a:pt x="27954" y="21414"/>
                    <a:pt x="27849" y="21414"/>
                  </a:cubicBezTo>
                  <a:close/>
                  <a:moveTo>
                    <a:pt x="29850" y="24681"/>
                  </a:moveTo>
                  <a:cubicBezTo>
                    <a:pt x="29823" y="24681"/>
                    <a:pt x="29795" y="24683"/>
                    <a:pt x="29768" y="24687"/>
                  </a:cubicBezTo>
                  <a:cubicBezTo>
                    <a:pt x="29498" y="24733"/>
                    <a:pt x="29315" y="24987"/>
                    <a:pt x="29360" y="25257"/>
                  </a:cubicBezTo>
                  <a:cubicBezTo>
                    <a:pt x="29411" y="25561"/>
                    <a:pt x="29436" y="25886"/>
                    <a:pt x="29436" y="26217"/>
                  </a:cubicBezTo>
                  <a:cubicBezTo>
                    <a:pt x="29436" y="26520"/>
                    <a:pt x="29424" y="26812"/>
                    <a:pt x="29398" y="27093"/>
                  </a:cubicBezTo>
                  <a:cubicBezTo>
                    <a:pt x="29373" y="27365"/>
                    <a:pt x="29574" y="27606"/>
                    <a:pt x="29846" y="27629"/>
                  </a:cubicBezTo>
                  <a:cubicBezTo>
                    <a:pt x="29860" y="27631"/>
                    <a:pt x="29875" y="27633"/>
                    <a:pt x="29891" y="27633"/>
                  </a:cubicBezTo>
                  <a:cubicBezTo>
                    <a:pt x="30143" y="27633"/>
                    <a:pt x="30359" y="27439"/>
                    <a:pt x="30382" y="27182"/>
                  </a:cubicBezTo>
                  <a:cubicBezTo>
                    <a:pt x="30410" y="26872"/>
                    <a:pt x="30426" y="26551"/>
                    <a:pt x="30426" y="26219"/>
                  </a:cubicBezTo>
                  <a:cubicBezTo>
                    <a:pt x="30426" y="25831"/>
                    <a:pt x="30395" y="25452"/>
                    <a:pt x="30335" y="25095"/>
                  </a:cubicBezTo>
                  <a:cubicBezTo>
                    <a:pt x="30296" y="24853"/>
                    <a:pt x="30086" y="24681"/>
                    <a:pt x="29850" y="24681"/>
                  </a:cubicBezTo>
                  <a:close/>
                  <a:moveTo>
                    <a:pt x="19796" y="26152"/>
                  </a:moveTo>
                  <a:cubicBezTo>
                    <a:pt x="19582" y="26152"/>
                    <a:pt x="19388" y="26297"/>
                    <a:pt x="19327" y="26513"/>
                  </a:cubicBezTo>
                  <a:cubicBezTo>
                    <a:pt x="19253" y="26776"/>
                    <a:pt x="19405" y="27049"/>
                    <a:pt x="19668" y="27124"/>
                  </a:cubicBezTo>
                  <a:cubicBezTo>
                    <a:pt x="20197" y="27274"/>
                    <a:pt x="20768" y="27526"/>
                    <a:pt x="21363" y="27869"/>
                  </a:cubicBezTo>
                  <a:cubicBezTo>
                    <a:pt x="21441" y="27914"/>
                    <a:pt x="21526" y="27934"/>
                    <a:pt x="21609" y="27934"/>
                  </a:cubicBezTo>
                  <a:cubicBezTo>
                    <a:pt x="21781" y="27934"/>
                    <a:pt x="21948" y="27845"/>
                    <a:pt x="22039" y="27686"/>
                  </a:cubicBezTo>
                  <a:cubicBezTo>
                    <a:pt x="22175" y="27450"/>
                    <a:pt x="22093" y="27147"/>
                    <a:pt x="21858" y="27011"/>
                  </a:cubicBezTo>
                  <a:cubicBezTo>
                    <a:pt x="21191" y="26627"/>
                    <a:pt x="20545" y="26346"/>
                    <a:pt x="19938" y="26174"/>
                  </a:cubicBezTo>
                  <a:cubicBezTo>
                    <a:pt x="19891" y="26159"/>
                    <a:pt x="19843" y="26152"/>
                    <a:pt x="19796" y="26152"/>
                  </a:cubicBezTo>
                  <a:close/>
                  <a:moveTo>
                    <a:pt x="17851" y="26071"/>
                  </a:moveTo>
                  <a:cubicBezTo>
                    <a:pt x="17806" y="26071"/>
                    <a:pt x="17761" y="26077"/>
                    <a:pt x="17716" y="26090"/>
                  </a:cubicBezTo>
                  <a:cubicBezTo>
                    <a:pt x="16933" y="26313"/>
                    <a:pt x="16333" y="26852"/>
                    <a:pt x="15981" y="27648"/>
                  </a:cubicBezTo>
                  <a:cubicBezTo>
                    <a:pt x="15870" y="27896"/>
                    <a:pt x="15983" y="28189"/>
                    <a:pt x="16231" y="28300"/>
                  </a:cubicBezTo>
                  <a:cubicBezTo>
                    <a:pt x="16296" y="28329"/>
                    <a:pt x="16365" y="28342"/>
                    <a:pt x="16432" y="28342"/>
                  </a:cubicBezTo>
                  <a:cubicBezTo>
                    <a:pt x="16621" y="28342"/>
                    <a:pt x="16802" y="28233"/>
                    <a:pt x="16884" y="28048"/>
                  </a:cubicBezTo>
                  <a:cubicBezTo>
                    <a:pt x="17121" y="27515"/>
                    <a:pt x="17480" y="27185"/>
                    <a:pt x="17986" y="27042"/>
                  </a:cubicBezTo>
                  <a:cubicBezTo>
                    <a:pt x="18249" y="26968"/>
                    <a:pt x="18401" y="26694"/>
                    <a:pt x="18327" y="26431"/>
                  </a:cubicBezTo>
                  <a:cubicBezTo>
                    <a:pt x="18264" y="26214"/>
                    <a:pt x="18064" y="26071"/>
                    <a:pt x="17851" y="26071"/>
                  </a:cubicBezTo>
                  <a:close/>
                  <a:moveTo>
                    <a:pt x="23241" y="28066"/>
                  </a:moveTo>
                  <a:cubicBezTo>
                    <a:pt x="23095" y="28066"/>
                    <a:pt x="22951" y="28130"/>
                    <a:pt x="22853" y="28253"/>
                  </a:cubicBezTo>
                  <a:cubicBezTo>
                    <a:pt x="22682" y="28465"/>
                    <a:pt x="22717" y="28777"/>
                    <a:pt x="22931" y="28947"/>
                  </a:cubicBezTo>
                  <a:cubicBezTo>
                    <a:pt x="23416" y="29333"/>
                    <a:pt x="23897" y="29767"/>
                    <a:pt x="24361" y="30232"/>
                  </a:cubicBezTo>
                  <a:cubicBezTo>
                    <a:pt x="24457" y="30330"/>
                    <a:pt x="24584" y="30379"/>
                    <a:pt x="24711" y="30379"/>
                  </a:cubicBezTo>
                  <a:cubicBezTo>
                    <a:pt x="24838" y="30379"/>
                    <a:pt x="24963" y="30330"/>
                    <a:pt x="25061" y="30234"/>
                  </a:cubicBezTo>
                  <a:cubicBezTo>
                    <a:pt x="25255" y="30042"/>
                    <a:pt x="25255" y="29728"/>
                    <a:pt x="25062" y="29534"/>
                  </a:cubicBezTo>
                  <a:cubicBezTo>
                    <a:pt x="24571" y="29043"/>
                    <a:pt x="24062" y="28585"/>
                    <a:pt x="23549" y="28173"/>
                  </a:cubicBezTo>
                  <a:cubicBezTo>
                    <a:pt x="23458" y="28101"/>
                    <a:pt x="23349" y="28066"/>
                    <a:pt x="23241" y="28066"/>
                  </a:cubicBezTo>
                  <a:close/>
                  <a:moveTo>
                    <a:pt x="29501" y="28578"/>
                  </a:moveTo>
                  <a:cubicBezTo>
                    <a:pt x="29293" y="28578"/>
                    <a:pt x="29100" y="28710"/>
                    <a:pt x="29032" y="28918"/>
                  </a:cubicBezTo>
                  <a:cubicBezTo>
                    <a:pt x="28838" y="29516"/>
                    <a:pt x="28570" y="30075"/>
                    <a:pt x="28236" y="30573"/>
                  </a:cubicBezTo>
                  <a:cubicBezTo>
                    <a:pt x="28084" y="30800"/>
                    <a:pt x="28146" y="31108"/>
                    <a:pt x="28374" y="31260"/>
                  </a:cubicBezTo>
                  <a:cubicBezTo>
                    <a:pt x="28457" y="31316"/>
                    <a:pt x="28554" y="31342"/>
                    <a:pt x="28648" y="31342"/>
                  </a:cubicBezTo>
                  <a:cubicBezTo>
                    <a:pt x="28807" y="31342"/>
                    <a:pt x="28965" y="31266"/>
                    <a:pt x="29059" y="31122"/>
                  </a:cubicBezTo>
                  <a:cubicBezTo>
                    <a:pt x="29444" y="30548"/>
                    <a:pt x="29750" y="29910"/>
                    <a:pt x="29973" y="29226"/>
                  </a:cubicBezTo>
                  <a:cubicBezTo>
                    <a:pt x="30058" y="28965"/>
                    <a:pt x="29917" y="28686"/>
                    <a:pt x="29656" y="28603"/>
                  </a:cubicBezTo>
                  <a:cubicBezTo>
                    <a:pt x="29604" y="28586"/>
                    <a:pt x="29552" y="28578"/>
                    <a:pt x="29501" y="28578"/>
                  </a:cubicBezTo>
                  <a:close/>
                  <a:moveTo>
                    <a:pt x="16054" y="29281"/>
                  </a:moveTo>
                  <a:cubicBezTo>
                    <a:pt x="15782" y="29292"/>
                    <a:pt x="15568" y="29520"/>
                    <a:pt x="15579" y="29794"/>
                  </a:cubicBezTo>
                  <a:cubicBezTo>
                    <a:pt x="15606" y="30559"/>
                    <a:pt x="15825" y="31267"/>
                    <a:pt x="16231" y="31907"/>
                  </a:cubicBezTo>
                  <a:cubicBezTo>
                    <a:pt x="16325" y="32054"/>
                    <a:pt x="16485" y="32136"/>
                    <a:pt x="16648" y="32136"/>
                  </a:cubicBezTo>
                  <a:lnTo>
                    <a:pt x="16650" y="32136"/>
                  </a:lnTo>
                  <a:cubicBezTo>
                    <a:pt x="16741" y="32136"/>
                    <a:pt x="16831" y="32110"/>
                    <a:pt x="16915" y="32058"/>
                  </a:cubicBezTo>
                  <a:cubicBezTo>
                    <a:pt x="17145" y="31911"/>
                    <a:pt x="17212" y="31606"/>
                    <a:pt x="17065" y="31376"/>
                  </a:cubicBezTo>
                  <a:cubicBezTo>
                    <a:pt x="16757" y="30889"/>
                    <a:pt x="16588" y="30343"/>
                    <a:pt x="16566" y="29757"/>
                  </a:cubicBezTo>
                  <a:cubicBezTo>
                    <a:pt x="16556" y="29486"/>
                    <a:pt x="16324" y="29290"/>
                    <a:pt x="16054" y="29281"/>
                  </a:cubicBezTo>
                  <a:close/>
                  <a:moveTo>
                    <a:pt x="26035" y="30861"/>
                  </a:moveTo>
                  <a:cubicBezTo>
                    <a:pt x="25925" y="30861"/>
                    <a:pt x="25814" y="30897"/>
                    <a:pt x="25722" y="30972"/>
                  </a:cubicBezTo>
                  <a:cubicBezTo>
                    <a:pt x="25510" y="31144"/>
                    <a:pt x="25479" y="31456"/>
                    <a:pt x="25651" y="31668"/>
                  </a:cubicBezTo>
                  <a:cubicBezTo>
                    <a:pt x="25864" y="31927"/>
                    <a:pt x="26070" y="32195"/>
                    <a:pt x="26271" y="32467"/>
                  </a:cubicBezTo>
                  <a:cubicBezTo>
                    <a:pt x="26010" y="32630"/>
                    <a:pt x="25738" y="32776"/>
                    <a:pt x="25452" y="32906"/>
                  </a:cubicBezTo>
                  <a:cubicBezTo>
                    <a:pt x="25204" y="33018"/>
                    <a:pt x="25093" y="33312"/>
                    <a:pt x="25207" y="33560"/>
                  </a:cubicBezTo>
                  <a:cubicBezTo>
                    <a:pt x="25289" y="33742"/>
                    <a:pt x="25468" y="33850"/>
                    <a:pt x="25657" y="33850"/>
                  </a:cubicBezTo>
                  <a:cubicBezTo>
                    <a:pt x="25726" y="33850"/>
                    <a:pt x="25795" y="33836"/>
                    <a:pt x="25862" y="33805"/>
                  </a:cubicBezTo>
                  <a:cubicBezTo>
                    <a:pt x="26204" y="33651"/>
                    <a:pt x="26531" y="33473"/>
                    <a:pt x="26842" y="33278"/>
                  </a:cubicBezTo>
                  <a:cubicBezTo>
                    <a:pt x="26938" y="33384"/>
                    <a:pt x="27073" y="33441"/>
                    <a:pt x="27211" y="33441"/>
                  </a:cubicBezTo>
                  <a:cubicBezTo>
                    <a:pt x="27305" y="33441"/>
                    <a:pt x="27400" y="33414"/>
                    <a:pt x="27484" y="33357"/>
                  </a:cubicBezTo>
                  <a:cubicBezTo>
                    <a:pt x="27703" y="33212"/>
                    <a:pt x="27769" y="32922"/>
                    <a:pt x="27638" y="32699"/>
                  </a:cubicBezTo>
                  <a:cubicBezTo>
                    <a:pt x="27642" y="32696"/>
                    <a:pt x="27644" y="32694"/>
                    <a:pt x="27647" y="32690"/>
                  </a:cubicBezTo>
                  <a:cubicBezTo>
                    <a:pt x="27857" y="32516"/>
                    <a:pt x="27885" y="32205"/>
                    <a:pt x="27711" y="31994"/>
                  </a:cubicBezTo>
                  <a:cubicBezTo>
                    <a:pt x="27612" y="31878"/>
                    <a:pt x="27471" y="31817"/>
                    <a:pt x="27329" y="31817"/>
                  </a:cubicBezTo>
                  <a:cubicBezTo>
                    <a:pt x="27241" y="31817"/>
                    <a:pt x="27152" y="31840"/>
                    <a:pt x="27073" y="31889"/>
                  </a:cubicBezTo>
                  <a:cubicBezTo>
                    <a:pt x="26861" y="31601"/>
                    <a:pt x="26641" y="31318"/>
                    <a:pt x="26418" y="31043"/>
                  </a:cubicBezTo>
                  <a:cubicBezTo>
                    <a:pt x="26321" y="30923"/>
                    <a:pt x="26179" y="30861"/>
                    <a:pt x="26035" y="30861"/>
                  </a:cubicBezTo>
                  <a:close/>
                  <a:moveTo>
                    <a:pt x="18050" y="32521"/>
                  </a:moveTo>
                  <a:cubicBezTo>
                    <a:pt x="17887" y="32521"/>
                    <a:pt x="17728" y="32601"/>
                    <a:pt x="17634" y="32748"/>
                  </a:cubicBezTo>
                  <a:cubicBezTo>
                    <a:pt x="17485" y="32979"/>
                    <a:pt x="17551" y="33283"/>
                    <a:pt x="17781" y="33432"/>
                  </a:cubicBezTo>
                  <a:cubicBezTo>
                    <a:pt x="18350" y="33798"/>
                    <a:pt x="19003" y="34084"/>
                    <a:pt x="19722" y="34284"/>
                  </a:cubicBezTo>
                  <a:cubicBezTo>
                    <a:pt x="19766" y="34296"/>
                    <a:pt x="19811" y="34302"/>
                    <a:pt x="19855" y="34302"/>
                  </a:cubicBezTo>
                  <a:cubicBezTo>
                    <a:pt x="20070" y="34302"/>
                    <a:pt x="20270" y="34159"/>
                    <a:pt x="20331" y="33939"/>
                  </a:cubicBezTo>
                  <a:cubicBezTo>
                    <a:pt x="20404" y="33675"/>
                    <a:pt x="20250" y="33403"/>
                    <a:pt x="19987" y="33330"/>
                  </a:cubicBezTo>
                  <a:cubicBezTo>
                    <a:pt x="19363" y="33156"/>
                    <a:pt x="18801" y="32911"/>
                    <a:pt x="18318" y="32600"/>
                  </a:cubicBezTo>
                  <a:cubicBezTo>
                    <a:pt x="18235" y="32546"/>
                    <a:pt x="18142" y="32521"/>
                    <a:pt x="18050" y="32521"/>
                  </a:cubicBezTo>
                  <a:close/>
                  <a:moveTo>
                    <a:pt x="23776" y="33453"/>
                  </a:moveTo>
                  <a:cubicBezTo>
                    <a:pt x="23745" y="33453"/>
                    <a:pt x="23713" y="33456"/>
                    <a:pt x="23681" y="33463"/>
                  </a:cubicBezTo>
                  <a:cubicBezTo>
                    <a:pt x="23168" y="33562"/>
                    <a:pt x="22639" y="33611"/>
                    <a:pt x="22104" y="33611"/>
                  </a:cubicBezTo>
                  <a:cubicBezTo>
                    <a:pt x="22010" y="33611"/>
                    <a:pt x="21917" y="33609"/>
                    <a:pt x="21825" y="33608"/>
                  </a:cubicBezTo>
                  <a:cubicBezTo>
                    <a:pt x="21586" y="33613"/>
                    <a:pt x="21323" y="33809"/>
                    <a:pt x="21312" y="34082"/>
                  </a:cubicBezTo>
                  <a:cubicBezTo>
                    <a:pt x="21303" y="34356"/>
                    <a:pt x="21515" y="34586"/>
                    <a:pt x="21789" y="34595"/>
                  </a:cubicBezTo>
                  <a:cubicBezTo>
                    <a:pt x="21878" y="34599"/>
                    <a:pt x="21968" y="34601"/>
                    <a:pt x="22055" y="34601"/>
                  </a:cubicBezTo>
                  <a:cubicBezTo>
                    <a:pt x="22662" y="34595"/>
                    <a:pt x="23277" y="34548"/>
                    <a:pt x="23868" y="34434"/>
                  </a:cubicBezTo>
                  <a:cubicBezTo>
                    <a:pt x="24136" y="34383"/>
                    <a:pt x="24312" y="34124"/>
                    <a:pt x="24261" y="33856"/>
                  </a:cubicBezTo>
                  <a:cubicBezTo>
                    <a:pt x="24215" y="33618"/>
                    <a:pt x="24007" y="33453"/>
                    <a:pt x="23776" y="33453"/>
                  </a:cubicBezTo>
                  <a:close/>
                  <a:moveTo>
                    <a:pt x="28231" y="34146"/>
                  </a:moveTo>
                  <a:cubicBezTo>
                    <a:pt x="28151" y="34146"/>
                    <a:pt x="28071" y="34165"/>
                    <a:pt x="27995" y="34206"/>
                  </a:cubicBezTo>
                  <a:cubicBezTo>
                    <a:pt x="27756" y="34336"/>
                    <a:pt x="27665" y="34637"/>
                    <a:pt x="27796" y="34876"/>
                  </a:cubicBezTo>
                  <a:cubicBezTo>
                    <a:pt x="28102" y="35444"/>
                    <a:pt x="28383" y="36029"/>
                    <a:pt x="28630" y="36617"/>
                  </a:cubicBezTo>
                  <a:cubicBezTo>
                    <a:pt x="28708" y="36807"/>
                    <a:pt x="28892" y="36921"/>
                    <a:pt x="29085" y="36921"/>
                  </a:cubicBezTo>
                  <a:lnTo>
                    <a:pt x="29086" y="36919"/>
                  </a:lnTo>
                  <a:cubicBezTo>
                    <a:pt x="29150" y="36919"/>
                    <a:pt x="29215" y="36907"/>
                    <a:pt x="29277" y="36881"/>
                  </a:cubicBezTo>
                  <a:cubicBezTo>
                    <a:pt x="29529" y="36776"/>
                    <a:pt x="29647" y="36486"/>
                    <a:pt x="29541" y="36234"/>
                  </a:cubicBezTo>
                  <a:cubicBezTo>
                    <a:pt x="29282" y="35616"/>
                    <a:pt x="28989" y="35001"/>
                    <a:pt x="28666" y="34407"/>
                  </a:cubicBezTo>
                  <a:cubicBezTo>
                    <a:pt x="28577" y="34241"/>
                    <a:pt x="28407" y="34146"/>
                    <a:pt x="28231" y="34146"/>
                  </a:cubicBezTo>
                  <a:close/>
                  <a:moveTo>
                    <a:pt x="29756" y="37791"/>
                  </a:moveTo>
                  <a:cubicBezTo>
                    <a:pt x="29709" y="37791"/>
                    <a:pt x="29660" y="37798"/>
                    <a:pt x="29612" y="37813"/>
                  </a:cubicBezTo>
                  <a:cubicBezTo>
                    <a:pt x="29351" y="37891"/>
                    <a:pt x="29202" y="38168"/>
                    <a:pt x="29282" y="38429"/>
                  </a:cubicBezTo>
                  <a:cubicBezTo>
                    <a:pt x="29469" y="39047"/>
                    <a:pt x="29621" y="39676"/>
                    <a:pt x="29734" y="40298"/>
                  </a:cubicBezTo>
                  <a:cubicBezTo>
                    <a:pt x="29777" y="40535"/>
                    <a:pt x="29986" y="40702"/>
                    <a:pt x="30219" y="40702"/>
                  </a:cubicBezTo>
                  <a:cubicBezTo>
                    <a:pt x="30250" y="40702"/>
                    <a:pt x="30279" y="40700"/>
                    <a:pt x="30310" y="40695"/>
                  </a:cubicBezTo>
                  <a:cubicBezTo>
                    <a:pt x="30578" y="40646"/>
                    <a:pt x="30756" y="40389"/>
                    <a:pt x="30707" y="40120"/>
                  </a:cubicBezTo>
                  <a:cubicBezTo>
                    <a:pt x="30587" y="39462"/>
                    <a:pt x="30426" y="38797"/>
                    <a:pt x="30228" y="38143"/>
                  </a:cubicBezTo>
                  <a:cubicBezTo>
                    <a:pt x="30165" y="37930"/>
                    <a:pt x="29969" y="37791"/>
                    <a:pt x="29756" y="37791"/>
                  </a:cubicBezTo>
                  <a:close/>
                  <a:moveTo>
                    <a:pt x="30469" y="41674"/>
                  </a:moveTo>
                  <a:cubicBezTo>
                    <a:pt x="30456" y="41674"/>
                    <a:pt x="30442" y="41674"/>
                    <a:pt x="30428" y="41676"/>
                  </a:cubicBezTo>
                  <a:cubicBezTo>
                    <a:pt x="30156" y="41692"/>
                    <a:pt x="29949" y="41928"/>
                    <a:pt x="29966" y="42199"/>
                  </a:cubicBezTo>
                  <a:cubicBezTo>
                    <a:pt x="29984" y="42502"/>
                    <a:pt x="29993" y="42807"/>
                    <a:pt x="29993" y="43113"/>
                  </a:cubicBezTo>
                  <a:cubicBezTo>
                    <a:pt x="29993" y="43445"/>
                    <a:pt x="29982" y="43778"/>
                    <a:pt x="29958" y="44114"/>
                  </a:cubicBezTo>
                  <a:cubicBezTo>
                    <a:pt x="29940" y="44387"/>
                    <a:pt x="30147" y="44623"/>
                    <a:pt x="30421" y="44641"/>
                  </a:cubicBezTo>
                  <a:lnTo>
                    <a:pt x="30453" y="44641"/>
                  </a:lnTo>
                  <a:cubicBezTo>
                    <a:pt x="30711" y="44641"/>
                    <a:pt x="30928" y="44442"/>
                    <a:pt x="30946" y="44179"/>
                  </a:cubicBezTo>
                  <a:cubicBezTo>
                    <a:pt x="30970" y="43824"/>
                    <a:pt x="30981" y="43468"/>
                    <a:pt x="30981" y="43113"/>
                  </a:cubicBezTo>
                  <a:cubicBezTo>
                    <a:pt x="30981" y="42787"/>
                    <a:pt x="30972" y="42462"/>
                    <a:pt x="30952" y="42140"/>
                  </a:cubicBezTo>
                  <a:cubicBezTo>
                    <a:pt x="30936" y="41881"/>
                    <a:pt x="30728" y="41674"/>
                    <a:pt x="30469" y="41674"/>
                  </a:cubicBezTo>
                  <a:close/>
                  <a:moveTo>
                    <a:pt x="30190" y="45612"/>
                  </a:moveTo>
                  <a:cubicBezTo>
                    <a:pt x="29960" y="45612"/>
                    <a:pt x="29752" y="45775"/>
                    <a:pt x="29706" y="46010"/>
                  </a:cubicBezTo>
                  <a:cubicBezTo>
                    <a:pt x="29581" y="46628"/>
                    <a:pt x="29415" y="47250"/>
                    <a:pt x="29206" y="47855"/>
                  </a:cubicBezTo>
                  <a:cubicBezTo>
                    <a:pt x="29119" y="48114"/>
                    <a:pt x="29257" y="48395"/>
                    <a:pt x="29514" y="48484"/>
                  </a:cubicBezTo>
                  <a:cubicBezTo>
                    <a:pt x="29569" y="48500"/>
                    <a:pt x="29621" y="48509"/>
                    <a:pt x="29676" y="48509"/>
                  </a:cubicBezTo>
                  <a:cubicBezTo>
                    <a:pt x="29880" y="48509"/>
                    <a:pt x="30073" y="48381"/>
                    <a:pt x="30143" y="48176"/>
                  </a:cubicBezTo>
                  <a:cubicBezTo>
                    <a:pt x="30364" y="47527"/>
                    <a:pt x="30544" y="46865"/>
                    <a:pt x="30676" y="46205"/>
                  </a:cubicBezTo>
                  <a:cubicBezTo>
                    <a:pt x="30729" y="45935"/>
                    <a:pt x="30557" y="45676"/>
                    <a:pt x="30288" y="45622"/>
                  </a:cubicBezTo>
                  <a:cubicBezTo>
                    <a:pt x="30255" y="45615"/>
                    <a:pt x="30222" y="45612"/>
                    <a:pt x="30190" y="45612"/>
                  </a:cubicBezTo>
                  <a:close/>
                  <a:moveTo>
                    <a:pt x="28919" y="49347"/>
                  </a:moveTo>
                  <a:cubicBezTo>
                    <a:pt x="28737" y="49347"/>
                    <a:pt x="28561" y="49449"/>
                    <a:pt x="28474" y="49624"/>
                  </a:cubicBezTo>
                  <a:cubicBezTo>
                    <a:pt x="28198" y="50190"/>
                    <a:pt x="27881" y="50753"/>
                    <a:pt x="27531" y="51297"/>
                  </a:cubicBezTo>
                  <a:cubicBezTo>
                    <a:pt x="27384" y="51526"/>
                    <a:pt x="27451" y="51832"/>
                    <a:pt x="27680" y="51981"/>
                  </a:cubicBezTo>
                  <a:cubicBezTo>
                    <a:pt x="27763" y="52033"/>
                    <a:pt x="27855" y="52058"/>
                    <a:pt x="27947" y="52059"/>
                  </a:cubicBezTo>
                  <a:lnTo>
                    <a:pt x="27947" y="52059"/>
                  </a:lnTo>
                  <a:cubicBezTo>
                    <a:pt x="28110" y="52058"/>
                    <a:pt x="28269" y="51978"/>
                    <a:pt x="28363" y="51832"/>
                  </a:cubicBezTo>
                  <a:cubicBezTo>
                    <a:pt x="28733" y="51256"/>
                    <a:pt x="29070" y="50659"/>
                    <a:pt x="29364" y="50059"/>
                  </a:cubicBezTo>
                  <a:cubicBezTo>
                    <a:pt x="29483" y="49814"/>
                    <a:pt x="29382" y="49517"/>
                    <a:pt x="29135" y="49398"/>
                  </a:cubicBezTo>
                  <a:cubicBezTo>
                    <a:pt x="29066" y="49363"/>
                    <a:pt x="28992" y="49347"/>
                    <a:pt x="28919" y="49347"/>
                  </a:cubicBezTo>
                  <a:close/>
                  <a:moveTo>
                    <a:pt x="27947" y="52059"/>
                  </a:moveTo>
                  <a:cubicBezTo>
                    <a:pt x="27947" y="52059"/>
                    <a:pt x="27947" y="52059"/>
                    <a:pt x="27946" y="52059"/>
                  </a:cubicBezTo>
                  <a:lnTo>
                    <a:pt x="27948" y="52059"/>
                  </a:lnTo>
                  <a:cubicBezTo>
                    <a:pt x="27948" y="52059"/>
                    <a:pt x="27947" y="52059"/>
                    <a:pt x="27947" y="52059"/>
                  </a:cubicBezTo>
                  <a:close/>
                  <a:moveTo>
                    <a:pt x="26793" y="52673"/>
                  </a:moveTo>
                  <a:cubicBezTo>
                    <a:pt x="26648" y="52673"/>
                    <a:pt x="26504" y="52737"/>
                    <a:pt x="26407" y="52860"/>
                  </a:cubicBezTo>
                  <a:cubicBezTo>
                    <a:pt x="25994" y="53380"/>
                    <a:pt x="25568" y="53873"/>
                    <a:pt x="25142" y="54326"/>
                  </a:cubicBezTo>
                  <a:cubicBezTo>
                    <a:pt x="24954" y="54526"/>
                    <a:pt x="24964" y="54839"/>
                    <a:pt x="25164" y="55026"/>
                  </a:cubicBezTo>
                  <a:cubicBezTo>
                    <a:pt x="25258" y="55115"/>
                    <a:pt x="25380" y="55160"/>
                    <a:pt x="25501" y="55160"/>
                  </a:cubicBezTo>
                  <a:lnTo>
                    <a:pt x="25501" y="55158"/>
                  </a:lnTo>
                  <a:cubicBezTo>
                    <a:pt x="25633" y="55158"/>
                    <a:pt x="25766" y="55107"/>
                    <a:pt x="25862" y="55004"/>
                  </a:cubicBezTo>
                  <a:cubicBezTo>
                    <a:pt x="26308" y="54531"/>
                    <a:pt x="26750" y="54016"/>
                    <a:pt x="27181" y="53476"/>
                  </a:cubicBezTo>
                  <a:cubicBezTo>
                    <a:pt x="27352" y="53262"/>
                    <a:pt x="27315" y="52952"/>
                    <a:pt x="27102" y="52782"/>
                  </a:cubicBezTo>
                  <a:cubicBezTo>
                    <a:pt x="27010" y="52708"/>
                    <a:pt x="26901" y="52673"/>
                    <a:pt x="26793" y="52673"/>
                  </a:cubicBezTo>
                  <a:close/>
                  <a:moveTo>
                    <a:pt x="557" y="54428"/>
                  </a:moveTo>
                  <a:cubicBezTo>
                    <a:pt x="416" y="54428"/>
                    <a:pt x="275" y="54487"/>
                    <a:pt x="177" y="54603"/>
                  </a:cubicBezTo>
                  <a:cubicBezTo>
                    <a:pt x="1" y="54810"/>
                    <a:pt x="26" y="55124"/>
                    <a:pt x="235" y="55300"/>
                  </a:cubicBezTo>
                  <a:cubicBezTo>
                    <a:pt x="260" y="55319"/>
                    <a:pt x="849" y="55818"/>
                    <a:pt x="1882" y="56505"/>
                  </a:cubicBezTo>
                  <a:cubicBezTo>
                    <a:pt x="1966" y="56561"/>
                    <a:pt x="2062" y="56587"/>
                    <a:pt x="2156" y="56587"/>
                  </a:cubicBezTo>
                  <a:cubicBezTo>
                    <a:pt x="2315" y="56587"/>
                    <a:pt x="2473" y="56510"/>
                    <a:pt x="2567" y="56367"/>
                  </a:cubicBezTo>
                  <a:cubicBezTo>
                    <a:pt x="2720" y="56139"/>
                    <a:pt x="2658" y="55832"/>
                    <a:pt x="2430" y="55682"/>
                  </a:cubicBezTo>
                  <a:cubicBezTo>
                    <a:pt x="1449" y="55028"/>
                    <a:pt x="880" y="54549"/>
                    <a:pt x="874" y="54544"/>
                  </a:cubicBezTo>
                  <a:cubicBezTo>
                    <a:pt x="782" y="54466"/>
                    <a:pt x="669" y="54428"/>
                    <a:pt x="557" y="54428"/>
                  </a:cubicBezTo>
                  <a:close/>
                  <a:moveTo>
                    <a:pt x="24081" y="55547"/>
                  </a:moveTo>
                  <a:cubicBezTo>
                    <a:pt x="23965" y="55547"/>
                    <a:pt x="23849" y="55587"/>
                    <a:pt x="23755" y="55669"/>
                  </a:cubicBezTo>
                  <a:cubicBezTo>
                    <a:pt x="23266" y="56099"/>
                    <a:pt x="22757" y="56500"/>
                    <a:pt x="22246" y="56860"/>
                  </a:cubicBezTo>
                  <a:cubicBezTo>
                    <a:pt x="22021" y="57016"/>
                    <a:pt x="21966" y="57326"/>
                    <a:pt x="22124" y="57549"/>
                  </a:cubicBezTo>
                  <a:cubicBezTo>
                    <a:pt x="22220" y="57685"/>
                    <a:pt x="22372" y="57759"/>
                    <a:pt x="22530" y="57759"/>
                  </a:cubicBezTo>
                  <a:cubicBezTo>
                    <a:pt x="22628" y="57759"/>
                    <a:pt x="22726" y="57730"/>
                    <a:pt x="22813" y="57669"/>
                  </a:cubicBezTo>
                  <a:cubicBezTo>
                    <a:pt x="23355" y="57288"/>
                    <a:pt x="23891" y="56866"/>
                    <a:pt x="24408" y="56413"/>
                  </a:cubicBezTo>
                  <a:cubicBezTo>
                    <a:pt x="24613" y="56233"/>
                    <a:pt x="24633" y="55921"/>
                    <a:pt x="24453" y="55715"/>
                  </a:cubicBezTo>
                  <a:cubicBezTo>
                    <a:pt x="24355" y="55604"/>
                    <a:pt x="24218" y="55547"/>
                    <a:pt x="24081" y="55547"/>
                  </a:cubicBezTo>
                  <a:close/>
                  <a:moveTo>
                    <a:pt x="3844" y="56631"/>
                  </a:moveTo>
                  <a:cubicBezTo>
                    <a:pt x="3671" y="56631"/>
                    <a:pt x="3503" y="56722"/>
                    <a:pt x="3414" y="56884"/>
                  </a:cubicBezTo>
                  <a:cubicBezTo>
                    <a:pt x="3280" y="57123"/>
                    <a:pt x="3365" y="57424"/>
                    <a:pt x="3602" y="57558"/>
                  </a:cubicBezTo>
                  <a:cubicBezTo>
                    <a:pt x="4193" y="57888"/>
                    <a:pt x="4797" y="58198"/>
                    <a:pt x="5397" y="58479"/>
                  </a:cubicBezTo>
                  <a:cubicBezTo>
                    <a:pt x="5464" y="58512"/>
                    <a:pt x="5537" y="58526"/>
                    <a:pt x="5605" y="58526"/>
                  </a:cubicBezTo>
                  <a:cubicBezTo>
                    <a:pt x="5792" y="58526"/>
                    <a:pt x="5970" y="58419"/>
                    <a:pt x="6053" y="58240"/>
                  </a:cubicBezTo>
                  <a:cubicBezTo>
                    <a:pt x="6169" y="57991"/>
                    <a:pt x="6062" y="57698"/>
                    <a:pt x="5814" y="57582"/>
                  </a:cubicBezTo>
                  <a:cubicBezTo>
                    <a:pt x="5236" y="57313"/>
                    <a:pt x="4656" y="57014"/>
                    <a:pt x="4088" y="56695"/>
                  </a:cubicBezTo>
                  <a:cubicBezTo>
                    <a:pt x="4011" y="56652"/>
                    <a:pt x="3927" y="56631"/>
                    <a:pt x="3844" y="56631"/>
                  </a:cubicBezTo>
                  <a:close/>
                  <a:moveTo>
                    <a:pt x="20845" y="57803"/>
                  </a:moveTo>
                  <a:cubicBezTo>
                    <a:pt x="20767" y="57803"/>
                    <a:pt x="20687" y="57822"/>
                    <a:pt x="20612" y="57863"/>
                  </a:cubicBezTo>
                  <a:cubicBezTo>
                    <a:pt x="20047" y="58164"/>
                    <a:pt x="19461" y="58426"/>
                    <a:pt x="18870" y="58648"/>
                  </a:cubicBezTo>
                  <a:cubicBezTo>
                    <a:pt x="18615" y="58742"/>
                    <a:pt x="18484" y="59026"/>
                    <a:pt x="18579" y="59284"/>
                  </a:cubicBezTo>
                  <a:cubicBezTo>
                    <a:pt x="18653" y="59483"/>
                    <a:pt x="18843" y="59605"/>
                    <a:pt x="19043" y="59605"/>
                  </a:cubicBezTo>
                  <a:cubicBezTo>
                    <a:pt x="19101" y="59605"/>
                    <a:pt x="19159" y="59596"/>
                    <a:pt x="19215" y="59574"/>
                  </a:cubicBezTo>
                  <a:cubicBezTo>
                    <a:pt x="19847" y="59338"/>
                    <a:pt x="20475" y="59057"/>
                    <a:pt x="21076" y="58736"/>
                  </a:cubicBezTo>
                  <a:cubicBezTo>
                    <a:pt x="21317" y="58608"/>
                    <a:pt x="21410" y="58309"/>
                    <a:pt x="21281" y="58066"/>
                  </a:cubicBezTo>
                  <a:cubicBezTo>
                    <a:pt x="21192" y="57899"/>
                    <a:pt x="21022" y="57803"/>
                    <a:pt x="20845" y="57803"/>
                  </a:cubicBezTo>
                  <a:close/>
                  <a:moveTo>
                    <a:pt x="7431" y="58299"/>
                  </a:moveTo>
                  <a:cubicBezTo>
                    <a:pt x="7231" y="58299"/>
                    <a:pt x="7042" y="58423"/>
                    <a:pt x="6969" y="58622"/>
                  </a:cubicBezTo>
                  <a:cubicBezTo>
                    <a:pt x="6874" y="58880"/>
                    <a:pt x="7005" y="59162"/>
                    <a:pt x="7260" y="59257"/>
                  </a:cubicBezTo>
                  <a:cubicBezTo>
                    <a:pt x="7904" y="59496"/>
                    <a:pt x="8553" y="59702"/>
                    <a:pt x="9189" y="59873"/>
                  </a:cubicBezTo>
                  <a:cubicBezTo>
                    <a:pt x="9233" y="59884"/>
                    <a:pt x="9274" y="59889"/>
                    <a:pt x="9318" y="59889"/>
                  </a:cubicBezTo>
                  <a:cubicBezTo>
                    <a:pt x="9535" y="59889"/>
                    <a:pt x="9736" y="59742"/>
                    <a:pt x="9794" y="59521"/>
                  </a:cubicBezTo>
                  <a:cubicBezTo>
                    <a:pt x="9865" y="59258"/>
                    <a:pt x="9709" y="58986"/>
                    <a:pt x="9445" y="58916"/>
                  </a:cubicBezTo>
                  <a:cubicBezTo>
                    <a:pt x="8839" y="58754"/>
                    <a:pt x="8219" y="58557"/>
                    <a:pt x="7603" y="58330"/>
                  </a:cubicBezTo>
                  <a:cubicBezTo>
                    <a:pt x="7546" y="58309"/>
                    <a:pt x="7488" y="58299"/>
                    <a:pt x="7431" y="58299"/>
                  </a:cubicBezTo>
                  <a:close/>
                  <a:moveTo>
                    <a:pt x="17144" y="59179"/>
                  </a:moveTo>
                  <a:cubicBezTo>
                    <a:pt x="17110" y="59179"/>
                    <a:pt x="17076" y="59182"/>
                    <a:pt x="17041" y="59189"/>
                  </a:cubicBezTo>
                  <a:cubicBezTo>
                    <a:pt x="16423" y="59327"/>
                    <a:pt x="15789" y="59425"/>
                    <a:pt x="15153" y="59478"/>
                  </a:cubicBezTo>
                  <a:cubicBezTo>
                    <a:pt x="14881" y="59501"/>
                    <a:pt x="14678" y="59741"/>
                    <a:pt x="14701" y="60014"/>
                  </a:cubicBezTo>
                  <a:cubicBezTo>
                    <a:pt x="14723" y="60270"/>
                    <a:pt x="14941" y="60466"/>
                    <a:pt x="15194" y="60466"/>
                  </a:cubicBezTo>
                  <a:cubicBezTo>
                    <a:pt x="15209" y="60466"/>
                    <a:pt x="15223" y="60464"/>
                    <a:pt x="15236" y="60464"/>
                  </a:cubicBezTo>
                  <a:cubicBezTo>
                    <a:pt x="15916" y="60406"/>
                    <a:pt x="16595" y="60302"/>
                    <a:pt x="17255" y="60156"/>
                  </a:cubicBezTo>
                  <a:cubicBezTo>
                    <a:pt x="17522" y="60096"/>
                    <a:pt x="17690" y="59831"/>
                    <a:pt x="17631" y="59565"/>
                  </a:cubicBezTo>
                  <a:cubicBezTo>
                    <a:pt x="17580" y="59333"/>
                    <a:pt x="17372" y="59179"/>
                    <a:pt x="17144" y="59179"/>
                  </a:cubicBezTo>
                  <a:close/>
                  <a:moveTo>
                    <a:pt x="11252" y="59316"/>
                  </a:moveTo>
                  <a:cubicBezTo>
                    <a:pt x="11009" y="59316"/>
                    <a:pt x="10800" y="59487"/>
                    <a:pt x="10762" y="59731"/>
                  </a:cubicBezTo>
                  <a:cubicBezTo>
                    <a:pt x="10719" y="60002"/>
                    <a:pt x="10904" y="60255"/>
                    <a:pt x="11172" y="60299"/>
                  </a:cubicBezTo>
                  <a:cubicBezTo>
                    <a:pt x="11852" y="60408"/>
                    <a:pt x="12532" y="60476"/>
                    <a:pt x="13197" y="60505"/>
                  </a:cubicBezTo>
                  <a:lnTo>
                    <a:pt x="13219" y="60505"/>
                  </a:lnTo>
                  <a:cubicBezTo>
                    <a:pt x="13481" y="60505"/>
                    <a:pt x="13701" y="60297"/>
                    <a:pt x="13712" y="60032"/>
                  </a:cubicBezTo>
                  <a:cubicBezTo>
                    <a:pt x="13724" y="59759"/>
                    <a:pt x="13512" y="59528"/>
                    <a:pt x="13238" y="59516"/>
                  </a:cubicBezTo>
                  <a:cubicBezTo>
                    <a:pt x="12613" y="59489"/>
                    <a:pt x="11970" y="59423"/>
                    <a:pt x="11328" y="59322"/>
                  </a:cubicBezTo>
                  <a:cubicBezTo>
                    <a:pt x="11302" y="59318"/>
                    <a:pt x="11277" y="59316"/>
                    <a:pt x="11252" y="593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" name="Google Shape;645;p31"/>
            <p:cNvSpPr/>
            <p:nvPr/>
          </p:nvSpPr>
          <p:spPr>
            <a:xfrm>
              <a:off x="5183697" y="3170896"/>
              <a:ext cx="903900" cy="654980"/>
            </a:xfrm>
            <a:custGeom>
              <a:avLst/>
              <a:gdLst/>
              <a:ahLst/>
              <a:cxnLst/>
              <a:rect l="l" t="t" r="r" b="b"/>
              <a:pathLst>
                <a:path w="75498" h="54707" extrusionOk="0">
                  <a:moveTo>
                    <a:pt x="18167" y="0"/>
                  </a:moveTo>
                  <a:lnTo>
                    <a:pt x="17870" y="2"/>
                  </a:lnTo>
                  <a:lnTo>
                    <a:pt x="17892" y="992"/>
                  </a:lnTo>
                  <a:lnTo>
                    <a:pt x="18167" y="990"/>
                  </a:lnTo>
                  <a:cubicBezTo>
                    <a:pt x="19171" y="990"/>
                    <a:pt x="19791" y="1055"/>
                    <a:pt x="19799" y="1057"/>
                  </a:cubicBezTo>
                  <a:cubicBezTo>
                    <a:pt x="19817" y="1059"/>
                    <a:pt x="19835" y="1059"/>
                    <a:pt x="19853" y="1059"/>
                  </a:cubicBezTo>
                  <a:cubicBezTo>
                    <a:pt x="20101" y="1059"/>
                    <a:pt x="20315" y="872"/>
                    <a:pt x="20344" y="618"/>
                  </a:cubicBezTo>
                  <a:cubicBezTo>
                    <a:pt x="20373" y="348"/>
                    <a:pt x="20179" y="104"/>
                    <a:pt x="19907" y="73"/>
                  </a:cubicBezTo>
                  <a:cubicBezTo>
                    <a:pt x="19880" y="71"/>
                    <a:pt x="19231" y="0"/>
                    <a:pt x="18167" y="0"/>
                  </a:cubicBezTo>
                  <a:close/>
                  <a:moveTo>
                    <a:pt x="15889" y="106"/>
                  </a:moveTo>
                  <a:cubicBezTo>
                    <a:pt x="15877" y="106"/>
                    <a:pt x="15865" y="107"/>
                    <a:pt x="15852" y="107"/>
                  </a:cubicBezTo>
                  <a:cubicBezTo>
                    <a:pt x="15178" y="169"/>
                    <a:pt x="14504" y="260"/>
                    <a:pt x="13851" y="372"/>
                  </a:cubicBezTo>
                  <a:cubicBezTo>
                    <a:pt x="13581" y="419"/>
                    <a:pt x="13402" y="675"/>
                    <a:pt x="13449" y="945"/>
                  </a:cubicBezTo>
                  <a:cubicBezTo>
                    <a:pt x="13491" y="1186"/>
                    <a:pt x="13699" y="1354"/>
                    <a:pt x="13935" y="1354"/>
                  </a:cubicBezTo>
                  <a:cubicBezTo>
                    <a:pt x="13964" y="1354"/>
                    <a:pt x="13991" y="1353"/>
                    <a:pt x="14020" y="1347"/>
                  </a:cubicBezTo>
                  <a:cubicBezTo>
                    <a:pt x="14649" y="1238"/>
                    <a:pt x="15296" y="1151"/>
                    <a:pt x="15943" y="1093"/>
                  </a:cubicBezTo>
                  <a:cubicBezTo>
                    <a:pt x="16215" y="1068"/>
                    <a:pt x="16416" y="827"/>
                    <a:pt x="16391" y="555"/>
                  </a:cubicBezTo>
                  <a:cubicBezTo>
                    <a:pt x="16366" y="295"/>
                    <a:pt x="16155" y="106"/>
                    <a:pt x="15889" y="106"/>
                  </a:cubicBezTo>
                  <a:close/>
                  <a:moveTo>
                    <a:pt x="12002" y="786"/>
                  </a:moveTo>
                  <a:cubicBezTo>
                    <a:pt x="11960" y="786"/>
                    <a:pt x="11918" y="792"/>
                    <a:pt x="11875" y="803"/>
                  </a:cubicBezTo>
                  <a:cubicBezTo>
                    <a:pt x="11216" y="979"/>
                    <a:pt x="10565" y="1184"/>
                    <a:pt x="9945" y="1416"/>
                  </a:cubicBezTo>
                  <a:cubicBezTo>
                    <a:pt x="9688" y="1510"/>
                    <a:pt x="9557" y="1795"/>
                    <a:pt x="9653" y="2050"/>
                  </a:cubicBezTo>
                  <a:cubicBezTo>
                    <a:pt x="9726" y="2252"/>
                    <a:pt x="9914" y="2373"/>
                    <a:pt x="10115" y="2373"/>
                  </a:cubicBezTo>
                  <a:cubicBezTo>
                    <a:pt x="10173" y="2373"/>
                    <a:pt x="10231" y="2364"/>
                    <a:pt x="10288" y="2342"/>
                  </a:cubicBezTo>
                  <a:cubicBezTo>
                    <a:pt x="10880" y="2123"/>
                    <a:pt x="11498" y="1927"/>
                    <a:pt x="12129" y="1760"/>
                  </a:cubicBezTo>
                  <a:cubicBezTo>
                    <a:pt x="12394" y="1690"/>
                    <a:pt x="12550" y="1420"/>
                    <a:pt x="12481" y="1155"/>
                  </a:cubicBezTo>
                  <a:cubicBezTo>
                    <a:pt x="12422" y="933"/>
                    <a:pt x="12220" y="786"/>
                    <a:pt x="12002" y="786"/>
                  </a:cubicBezTo>
                  <a:close/>
                  <a:moveTo>
                    <a:pt x="8301" y="2168"/>
                  </a:moveTo>
                  <a:cubicBezTo>
                    <a:pt x="8227" y="2168"/>
                    <a:pt x="8151" y="2185"/>
                    <a:pt x="8080" y="2221"/>
                  </a:cubicBezTo>
                  <a:cubicBezTo>
                    <a:pt x="7467" y="2525"/>
                    <a:pt x="6874" y="2866"/>
                    <a:pt x="6314" y="3232"/>
                  </a:cubicBezTo>
                  <a:cubicBezTo>
                    <a:pt x="6086" y="3383"/>
                    <a:pt x="6021" y="3689"/>
                    <a:pt x="6171" y="3916"/>
                  </a:cubicBezTo>
                  <a:cubicBezTo>
                    <a:pt x="6265" y="4063"/>
                    <a:pt x="6423" y="4140"/>
                    <a:pt x="6584" y="4140"/>
                  </a:cubicBezTo>
                  <a:cubicBezTo>
                    <a:pt x="6679" y="4140"/>
                    <a:pt x="6773" y="4115"/>
                    <a:pt x="6856" y="4059"/>
                  </a:cubicBezTo>
                  <a:cubicBezTo>
                    <a:pt x="7384" y="3714"/>
                    <a:pt x="7944" y="3392"/>
                    <a:pt x="8520" y="3105"/>
                  </a:cubicBezTo>
                  <a:cubicBezTo>
                    <a:pt x="8765" y="2984"/>
                    <a:pt x="8865" y="2687"/>
                    <a:pt x="8743" y="2442"/>
                  </a:cubicBezTo>
                  <a:cubicBezTo>
                    <a:pt x="8657" y="2270"/>
                    <a:pt x="8483" y="2168"/>
                    <a:pt x="8301" y="2168"/>
                  </a:cubicBezTo>
                  <a:close/>
                  <a:moveTo>
                    <a:pt x="5003" y="4336"/>
                  </a:moveTo>
                  <a:cubicBezTo>
                    <a:pt x="4889" y="4336"/>
                    <a:pt x="4776" y="4375"/>
                    <a:pt x="4683" y="4456"/>
                  </a:cubicBezTo>
                  <a:cubicBezTo>
                    <a:pt x="4166" y="4895"/>
                    <a:pt x="3675" y="5373"/>
                    <a:pt x="3220" y="5879"/>
                  </a:cubicBezTo>
                  <a:cubicBezTo>
                    <a:pt x="3039" y="6082"/>
                    <a:pt x="3055" y="6394"/>
                    <a:pt x="3258" y="6577"/>
                  </a:cubicBezTo>
                  <a:cubicBezTo>
                    <a:pt x="3352" y="6662"/>
                    <a:pt x="3470" y="6704"/>
                    <a:pt x="3588" y="6704"/>
                  </a:cubicBezTo>
                  <a:cubicBezTo>
                    <a:pt x="3724" y="6704"/>
                    <a:pt x="3858" y="6649"/>
                    <a:pt x="3956" y="6540"/>
                  </a:cubicBezTo>
                  <a:cubicBezTo>
                    <a:pt x="4380" y="6067"/>
                    <a:pt x="4842" y="5620"/>
                    <a:pt x="5325" y="5206"/>
                  </a:cubicBezTo>
                  <a:cubicBezTo>
                    <a:pt x="5533" y="5030"/>
                    <a:pt x="5557" y="4719"/>
                    <a:pt x="5379" y="4510"/>
                  </a:cubicBezTo>
                  <a:cubicBezTo>
                    <a:pt x="5281" y="4395"/>
                    <a:pt x="5142" y="4336"/>
                    <a:pt x="5003" y="4336"/>
                  </a:cubicBezTo>
                  <a:close/>
                  <a:moveTo>
                    <a:pt x="2367" y="7268"/>
                  </a:moveTo>
                  <a:cubicBezTo>
                    <a:pt x="2209" y="7268"/>
                    <a:pt x="2053" y="7343"/>
                    <a:pt x="1957" y="7483"/>
                  </a:cubicBezTo>
                  <a:lnTo>
                    <a:pt x="1732" y="7820"/>
                  </a:lnTo>
                  <a:cubicBezTo>
                    <a:pt x="1433" y="8279"/>
                    <a:pt x="1168" y="8774"/>
                    <a:pt x="945" y="9287"/>
                  </a:cubicBezTo>
                  <a:cubicBezTo>
                    <a:pt x="836" y="9537"/>
                    <a:pt x="951" y="9829"/>
                    <a:pt x="1203" y="9939"/>
                  </a:cubicBezTo>
                  <a:cubicBezTo>
                    <a:pt x="1266" y="9965"/>
                    <a:pt x="1333" y="9979"/>
                    <a:pt x="1398" y="9979"/>
                  </a:cubicBezTo>
                  <a:cubicBezTo>
                    <a:pt x="1590" y="9979"/>
                    <a:pt x="1772" y="9868"/>
                    <a:pt x="1853" y="9682"/>
                  </a:cubicBezTo>
                  <a:cubicBezTo>
                    <a:pt x="2055" y="9218"/>
                    <a:pt x="2292" y="8772"/>
                    <a:pt x="2560" y="8360"/>
                  </a:cubicBezTo>
                  <a:lnTo>
                    <a:pt x="2774" y="8041"/>
                  </a:lnTo>
                  <a:cubicBezTo>
                    <a:pt x="2928" y="7815"/>
                    <a:pt x="2870" y="7508"/>
                    <a:pt x="2645" y="7352"/>
                  </a:cubicBezTo>
                  <a:cubicBezTo>
                    <a:pt x="2560" y="7295"/>
                    <a:pt x="2463" y="7268"/>
                    <a:pt x="2367" y="7268"/>
                  </a:cubicBezTo>
                  <a:close/>
                  <a:moveTo>
                    <a:pt x="783" y="10868"/>
                  </a:moveTo>
                  <a:cubicBezTo>
                    <a:pt x="559" y="10868"/>
                    <a:pt x="358" y="11025"/>
                    <a:pt x="307" y="11253"/>
                  </a:cubicBezTo>
                  <a:cubicBezTo>
                    <a:pt x="158" y="11906"/>
                    <a:pt x="62" y="12591"/>
                    <a:pt x="19" y="13289"/>
                  </a:cubicBezTo>
                  <a:cubicBezTo>
                    <a:pt x="1" y="13561"/>
                    <a:pt x="209" y="13796"/>
                    <a:pt x="481" y="13813"/>
                  </a:cubicBezTo>
                  <a:cubicBezTo>
                    <a:pt x="492" y="13815"/>
                    <a:pt x="503" y="13815"/>
                    <a:pt x="512" y="13815"/>
                  </a:cubicBezTo>
                  <a:cubicBezTo>
                    <a:pt x="771" y="13815"/>
                    <a:pt x="989" y="13612"/>
                    <a:pt x="1005" y="13351"/>
                  </a:cubicBezTo>
                  <a:cubicBezTo>
                    <a:pt x="1045" y="12703"/>
                    <a:pt x="1136" y="12073"/>
                    <a:pt x="1271" y="11473"/>
                  </a:cubicBezTo>
                  <a:cubicBezTo>
                    <a:pt x="1331" y="11206"/>
                    <a:pt x="1165" y="10942"/>
                    <a:pt x="898" y="10882"/>
                  </a:cubicBezTo>
                  <a:cubicBezTo>
                    <a:pt x="859" y="10872"/>
                    <a:pt x="821" y="10868"/>
                    <a:pt x="783" y="10868"/>
                  </a:cubicBezTo>
                  <a:close/>
                  <a:moveTo>
                    <a:pt x="512" y="14802"/>
                  </a:moveTo>
                  <a:cubicBezTo>
                    <a:pt x="505" y="14802"/>
                    <a:pt x="498" y="14802"/>
                    <a:pt x="490" y="14802"/>
                  </a:cubicBezTo>
                  <a:cubicBezTo>
                    <a:pt x="218" y="14824"/>
                    <a:pt x="13" y="15062"/>
                    <a:pt x="35" y="15334"/>
                  </a:cubicBezTo>
                  <a:cubicBezTo>
                    <a:pt x="84" y="15997"/>
                    <a:pt x="177" y="16677"/>
                    <a:pt x="313" y="17353"/>
                  </a:cubicBezTo>
                  <a:cubicBezTo>
                    <a:pt x="360" y="17589"/>
                    <a:pt x="565" y="17750"/>
                    <a:pt x="797" y="17750"/>
                  </a:cubicBezTo>
                  <a:cubicBezTo>
                    <a:pt x="829" y="17750"/>
                    <a:pt x="860" y="17748"/>
                    <a:pt x="894" y="17741"/>
                  </a:cubicBezTo>
                  <a:cubicBezTo>
                    <a:pt x="1161" y="17688"/>
                    <a:pt x="1335" y="17427"/>
                    <a:pt x="1282" y="17159"/>
                  </a:cubicBezTo>
                  <a:cubicBezTo>
                    <a:pt x="1155" y="16523"/>
                    <a:pt x="1068" y="15883"/>
                    <a:pt x="1021" y="15259"/>
                  </a:cubicBezTo>
                  <a:cubicBezTo>
                    <a:pt x="1002" y="14995"/>
                    <a:pt x="783" y="14802"/>
                    <a:pt x="512" y="14802"/>
                  </a:cubicBezTo>
                  <a:close/>
                  <a:moveTo>
                    <a:pt x="22880" y="17782"/>
                  </a:moveTo>
                  <a:cubicBezTo>
                    <a:pt x="22740" y="17782"/>
                    <a:pt x="22597" y="17790"/>
                    <a:pt x="22450" y="17808"/>
                  </a:cubicBezTo>
                  <a:cubicBezTo>
                    <a:pt x="22180" y="17841"/>
                    <a:pt x="21985" y="18085"/>
                    <a:pt x="22017" y="18357"/>
                  </a:cubicBezTo>
                  <a:cubicBezTo>
                    <a:pt x="22045" y="18604"/>
                    <a:pt x="22250" y="18796"/>
                    <a:pt x="22495" y="18796"/>
                  </a:cubicBezTo>
                  <a:cubicBezTo>
                    <a:pt x="22519" y="18796"/>
                    <a:pt x="22542" y="18794"/>
                    <a:pt x="22566" y="18790"/>
                  </a:cubicBezTo>
                  <a:cubicBezTo>
                    <a:pt x="22670" y="18778"/>
                    <a:pt x="22771" y="18773"/>
                    <a:pt x="22869" y="18773"/>
                  </a:cubicBezTo>
                  <a:cubicBezTo>
                    <a:pt x="23339" y="18773"/>
                    <a:pt x="23747" y="18907"/>
                    <a:pt x="24064" y="19162"/>
                  </a:cubicBezTo>
                  <a:cubicBezTo>
                    <a:pt x="24154" y="19236"/>
                    <a:pt x="24265" y="19273"/>
                    <a:pt x="24374" y="19273"/>
                  </a:cubicBezTo>
                  <a:cubicBezTo>
                    <a:pt x="24519" y="19273"/>
                    <a:pt x="24662" y="19209"/>
                    <a:pt x="24758" y="19088"/>
                  </a:cubicBezTo>
                  <a:cubicBezTo>
                    <a:pt x="24930" y="18876"/>
                    <a:pt x="24898" y="18564"/>
                    <a:pt x="24684" y="18392"/>
                  </a:cubicBezTo>
                  <a:cubicBezTo>
                    <a:pt x="24193" y="17996"/>
                    <a:pt x="23577" y="17782"/>
                    <a:pt x="22880" y="17782"/>
                  </a:cubicBezTo>
                  <a:close/>
                  <a:moveTo>
                    <a:pt x="20709" y="18551"/>
                  </a:moveTo>
                  <a:cubicBezTo>
                    <a:pt x="20591" y="18551"/>
                    <a:pt x="20473" y="18593"/>
                    <a:pt x="20379" y="18678"/>
                  </a:cubicBezTo>
                  <a:cubicBezTo>
                    <a:pt x="19954" y="19060"/>
                    <a:pt x="19521" y="19630"/>
                    <a:pt x="19092" y="20371"/>
                  </a:cubicBezTo>
                  <a:cubicBezTo>
                    <a:pt x="18954" y="20607"/>
                    <a:pt x="19035" y="20909"/>
                    <a:pt x="19271" y="21047"/>
                  </a:cubicBezTo>
                  <a:cubicBezTo>
                    <a:pt x="19349" y="21092"/>
                    <a:pt x="19436" y="21112"/>
                    <a:pt x="19519" y="21112"/>
                  </a:cubicBezTo>
                  <a:cubicBezTo>
                    <a:pt x="19690" y="21112"/>
                    <a:pt x="19857" y="21025"/>
                    <a:pt x="19947" y="20868"/>
                  </a:cubicBezTo>
                  <a:cubicBezTo>
                    <a:pt x="20321" y="20224"/>
                    <a:pt x="20698" y="19722"/>
                    <a:pt x="21040" y="19414"/>
                  </a:cubicBezTo>
                  <a:cubicBezTo>
                    <a:pt x="21243" y="19231"/>
                    <a:pt x="21260" y="18919"/>
                    <a:pt x="21076" y="18716"/>
                  </a:cubicBezTo>
                  <a:cubicBezTo>
                    <a:pt x="20979" y="18606"/>
                    <a:pt x="20845" y="18551"/>
                    <a:pt x="20709" y="18551"/>
                  </a:cubicBezTo>
                  <a:close/>
                  <a:moveTo>
                    <a:pt x="1288" y="18677"/>
                  </a:moveTo>
                  <a:cubicBezTo>
                    <a:pt x="1239" y="18677"/>
                    <a:pt x="1189" y="18684"/>
                    <a:pt x="1139" y="18700"/>
                  </a:cubicBezTo>
                  <a:cubicBezTo>
                    <a:pt x="878" y="18783"/>
                    <a:pt x="735" y="19060"/>
                    <a:pt x="816" y="19320"/>
                  </a:cubicBezTo>
                  <a:cubicBezTo>
                    <a:pt x="1019" y="19959"/>
                    <a:pt x="1257" y="20599"/>
                    <a:pt x="1527" y="21221"/>
                  </a:cubicBezTo>
                  <a:cubicBezTo>
                    <a:pt x="1609" y="21408"/>
                    <a:pt x="1790" y="21518"/>
                    <a:pt x="1982" y="21518"/>
                  </a:cubicBezTo>
                  <a:cubicBezTo>
                    <a:pt x="2047" y="21518"/>
                    <a:pt x="2114" y="21506"/>
                    <a:pt x="2178" y="21479"/>
                  </a:cubicBezTo>
                  <a:cubicBezTo>
                    <a:pt x="2428" y="21370"/>
                    <a:pt x="2544" y="21078"/>
                    <a:pt x="2435" y="20828"/>
                  </a:cubicBezTo>
                  <a:cubicBezTo>
                    <a:pt x="2180" y="20237"/>
                    <a:pt x="1951" y="19630"/>
                    <a:pt x="1759" y="19022"/>
                  </a:cubicBezTo>
                  <a:cubicBezTo>
                    <a:pt x="1693" y="18811"/>
                    <a:pt x="1498" y="18677"/>
                    <a:pt x="1288" y="18677"/>
                  </a:cubicBezTo>
                  <a:close/>
                  <a:moveTo>
                    <a:pt x="25221" y="20010"/>
                  </a:moveTo>
                  <a:cubicBezTo>
                    <a:pt x="25206" y="20010"/>
                    <a:pt x="25191" y="20011"/>
                    <a:pt x="25177" y="20012"/>
                  </a:cubicBezTo>
                  <a:cubicBezTo>
                    <a:pt x="24905" y="20032"/>
                    <a:pt x="24700" y="20268"/>
                    <a:pt x="24720" y="20541"/>
                  </a:cubicBezTo>
                  <a:cubicBezTo>
                    <a:pt x="24723" y="20601"/>
                    <a:pt x="24725" y="20665"/>
                    <a:pt x="24725" y="20726"/>
                  </a:cubicBezTo>
                  <a:cubicBezTo>
                    <a:pt x="24725" y="21198"/>
                    <a:pt x="24613" y="21707"/>
                    <a:pt x="24390" y="22242"/>
                  </a:cubicBezTo>
                  <a:cubicBezTo>
                    <a:pt x="24285" y="22494"/>
                    <a:pt x="24404" y="22782"/>
                    <a:pt x="24656" y="22889"/>
                  </a:cubicBezTo>
                  <a:cubicBezTo>
                    <a:pt x="24718" y="22912"/>
                    <a:pt x="24783" y="22925"/>
                    <a:pt x="24847" y="22925"/>
                  </a:cubicBezTo>
                  <a:cubicBezTo>
                    <a:pt x="25041" y="22925"/>
                    <a:pt x="25224" y="22813"/>
                    <a:pt x="25304" y="22622"/>
                  </a:cubicBezTo>
                  <a:cubicBezTo>
                    <a:pt x="25577" y="21966"/>
                    <a:pt x="25715" y="21328"/>
                    <a:pt x="25715" y="20726"/>
                  </a:cubicBezTo>
                  <a:cubicBezTo>
                    <a:pt x="25715" y="20639"/>
                    <a:pt x="25711" y="20554"/>
                    <a:pt x="25706" y="20469"/>
                  </a:cubicBezTo>
                  <a:cubicBezTo>
                    <a:pt x="25687" y="20209"/>
                    <a:pt x="25484" y="20010"/>
                    <a:pt x="25221" y="20010"/>
                  </a:cubicBezTo>
                  <a:close/>
                  <a:moveTo>
                    <a:pt x="18642" y="21898"/>
                  </a:moveTo>
                  <a:cubicBezTo>
                    <a:pt x="18450" y="21898"/>
                    <a:pt x="18269" y="22011"/>
                    <a:pt x="18189" y="22198"/>
                  </a:cubicBezTo>
                  <a:cubicBezTo>
                    <a:pt x="17939" y="22782"/>
                    <a:pt x="17698" y="23416"/>
                    <a:pt x="17473" y="24087"/>
                  </a:cubicBezTo>
                  <a:cubicBezTo>
                    <a:pt x="17386" y="24346"/>
                    <a:pt x="17525" y="24625"/>
                    <a:pt x="17785" y="24712"/>
                  </a:cubicBezTo>
                  <a:cubicBezTo>
                    <a:pt x="17837" y="24730"/>
                    <a:pt x="17890" y="24739"/>
                    <a:pt x="17942" y="24739"/>
                  </a:cubicBezTo>
                  <a:cubicBezTo>
                    <a:pt x="18149" y="24739"/>
                    <a:pt x="18341" y="24609"/>
                    <a:pt x="18412" y="24402"/>
                  </a:cubicBezTo>
                  <a:cubicBezTo>
                    <a:pt x="18628" y="23757"/>
                    <a:pt x="18858" y="23146"/>
                    <a:pt x="19097" y="22588"/>
                  </a:cubicBezTo>
                  <a:cubicBezTo>
                    <a:pt x="19206" y="22336"/>
                    <a:pt x="19088" y="22046"/>
                    <a:pt x="18838" y="21939"/>
                  </a:cubicBezTo>
                  <a:cubicBezTo>
                    <a:pt x="18774" y="21911"/>
                    <a:pt x="18707" y="21898"/>
                    <a:pt x="18642" y="21898"/>
                  </a:cubicBezTo>
                  <a:close/>
                  <a:moveTo>
                    <a:pt x="2863" y="22301"/>
                  </a:moveTo>
                  <a:cubicBezTo>
                    <a:pt x="2781" y="22301"/>
                    <a:pt x="2697" y="22322"/>
                    <a:pt x="2620" y="22365"/>
                  </a:cubicBezTo>
                  <a:cubicBezTo>
                    <a:pt x="2383" y="22499"/>
                    <a:pt x="2297" y="22800"/>
                    <a:pt x="2432" y="23039"/>
                  </a:cubicBezTo>
                  <a:cubicBezTo>
                    <a:pt x="2769" y="23632"/>
                    <a:pt x="3135" y="24210"/>
                    <a:pt x="3523" y="24752"/>
                  </a:cubicBezTo>
                  <a:cubicBezTo>
                    <a:pt x="3619" y="24886"/>
                    <a:pt x="3771" y="24959"/>
                    <a:pt x="3925" y="24959"/>
                  </a:cubicBezTo>
                  <a:cubicBezTo>
                    <a:pt x="4025" y="24959"/>
                    <a:pt x="4126" y="24928"/>
                    <a:pt x="4213" y="24865"/>
                  </a:cubicBezTo>
                  <a:cubicBezTo>
                    <a:pt x="4435" y="24707"/>
                    <a:pt x="4487" y="24399"/>
                    <a:pt x="4328" y="24176"/>
                  </a:cubicBezTo>
                  <a:cubicBezTo>
                    <a:pt x="3960" y="23661"/>
                    <a:pt x="3612" y="23115"/>
                    <a:pt x="3294" y="22552"/>
                  </a:cubicBezTo>
                  <a:cubicBezTo>
                    <a:pt x="3203" y="22392"/>
                    <a:pt x="3036" y="22301"/>
                    <a:pt x="2863" y="22301"/>
                  </a:cubicBezTo>
                  <a:close/>
                  <a:moveTo>
                    <a:pt x="23840" y="23630"/>
                  </a:moveTo>
                  <a:cubicBezTo>
                    <a:pt x="23692" y="23630"/>
                    <a:pt x="23545" y="23697"/>
                    <a:pt x="23447" y="23824"/>
                  </a:cubicBezTo>
                  <a:cubicBezTo>
                    <a:pt x="23090" y="24290"/>
                    <a:pt x="22659" y="24759"/>
                    <a:pt x="22168" y="25220"/>
                  </a:cubicBezTo>
                  <a:cubicBezTo>
                    <a:pt x="21968" y="25407"/>
                    <a:pt x="21957" y="25718"/>
                    <a:pt x="22144" y="25920"/>
                  </a:cubicBezTo>
                  <a:cubicBezTo>
                    <a:pt x="22240" y="26023"/>
                    <a:pt x="22372" y="26075"/>
                    <a:pt x="22505" y="26075"/>
                  </a:cubicBezTo>
                  <a:cubicBezTo>
                    <a:pt x="22626" y="26075"/>
                    <a:pt x="22748" y="26032"/>
                    <a:pt x="22842" y="25943"/>
                  </a:cubicBezTo>
                  <a:cubicBezTo>
                    <a:pt x="23375" y="25446"/>
                    <a:pt x="23841" y="24935"/>
                    <a:pt x="24232" y="24424"/>
                  </a:cubicBezTo>
                  <a:cubicBezTo>
                    <a:pt x="24399" y="24208"/>
                    <a:pt x="24357" y="23897"/>
                    <a:pt x="24140" y="23732"/>
                  </a:cubicBezTo>
                  <a:cubicBezTo>
                    <a:pt x="24051" y="23663"/>
                    <a:pt x="23945" y="23630"/>
                    <a:pt x="23840" y="23630"/>
                  </a:cubicBezTo>
                  <a:close/>
                  <a:moveTo>
                    <a:pt x="5168" y="25509"/>
                  </a:moveTo>
                  <a:cubicBezTo>
                    <a:pt x="5049" y="25509"/>
                    <a:pt x="4930" y="25552"/>
                    <a:pt x="4833" y="25639"/>
                  </a:cubicBezTo>
                  <a:cubicBezTo>
                    <a:pt x="4632" y="25822"/>
                    <a:pt x="4618" y="26135"/>
                    <a:pt x="4802" y="26336"/>
                  </a:cubicBezTo>
                  <a:cubicBezTo>
                    <a:pt x="5268" y="26849"/>
                    <a:pt x="5763" y="27326"/>
                    <a:pt x="6271" y="27754"/>
                  </a:cubicBezTo>
                  <a:cubicBezTo>
                    <a:pt x="6363" y="27832"/>
                    <a:pt x="6477" y="27870"/>
                    <a:pt x="6590" y="27870"/>
                  </a:cubicBezTo>
                  <a:cubicBezTo>
                    <a:pt x="6731" y="27870"/>
                    <a:pt x="6871" y="27810"/>
                    <a:pt x="6969" y="27694"/>
                  </a:cubicBezTo>
                  <a:cubicBezTo>
                    <a:pt x="7144" y="27486"/>
                    <a:pt x="7117" y="27174"/>
                    <a:pt x="6909" y="26998"/>
                  </a:cubicBezTo>
                  <a:cubicBezTo>
                    <a:pt x="6434" y="26597"/>
                    <a:pt x="5972" y="26152"/>
                    <a:pt x="5533" y="25669"/>
                  </a:cubicBezTo>
                  <a:cubicBezTo>
                    <a:pt x="5435" y="25563"/>
                    <a:pt x="5302" y="25509"/>
                    <a:pt x="5168" y="25509"/>
                  </a:cubicBezTo>
                  <a:close/>
                  <a:moveTo>
                    <a:pt x="20981" y="26346"/>
                  </a:moveTo>
                  <a:cubicBezTo>
                    <a:pt x="20879" y="26346"/>
                    <a:pt x="20777" y="26378"/>
                    <a:pt x="20689" y="26443"/>
                  </a:cubicBezTo>
                  <a:cubicBezTo>
                    <a:pt x="20192" y="26808"/>
                    <a:pt x="19650" y="27168"/>
                    <a:pt x="19081" y="27518"/>
                  </a:cubicBezTo>
                  <a:cubicBezTo>
                    <a:pt x="18847" y="27660"/>
                    <a:pt x="18773" y="27964"/>
                    <a:pt x="18916" y="28198"/>
                  </a:cubicBezTo>
                  <a:cubicBezTo>
                    <a:pt x="19008" y="28350"/>
                    <a:pt x="19171" y="28435"/>
                    <a:pt x="19338" y="28435"/>
                  </a:cubicBezTo>
                  <a:cubicBezTo>
                    <a:pt x="19425" y="28435"/>
                    <a:pt x="19514" y="28412"/>
                    <a:pt x="19596" y="28363"/>
                  </a:cubicBezTo>
                  <a:cubicBezTo>
                    <a:pt x="20190" y="27999"/>
                    <a:pt x="20754" y="27622"/>
                    <a:pt x="21274" y="27241"/>
                  </a:cubicBezTo>
                  <a:cubicBezTo>
                    <a:pt x="21493" y="27078"/>
                    <a:pt x="21540" y="26770"/>
                    <a:pt x="21379" y="26548"/>
                  </a:cubicBezTo>
                  <a:cubicBezTo>
                    <a:pt x="21283" y="26416"/>
                    <a:pt x="21133" y="26346"/>
                    <a:pt x="20981" y="26346"/>
                  </a:cubicBezTo>
                  <a:close/>
                  <a:moveTo>
                    <a:pt x="17369" y="25642"/>
                  </a:moveTo>
                  <a:cubicBezTo>
                    <a:pt x="17152" y="25642"/>
                    <a:pt x="16954" y="25791"/>
                    <a:pt x="16896" y="26010"/>
                  </a:cubicBezTo>
                  <a:cubicBezTo>
                    <a:pt x="16728" y="26639"/>
                    <a:pt x="16574" y="27293"/>
                    <a:pt x="16436" y="27966"/>
                  </a:cubicBezTo>
                  <a:cubicBezTo>
                    <a:pt x="16382" y="28234"/>
                    <a:pt x="16554" y="28495"/>
                    <a:pt x="16822" y="28550"/>
                  </a:cubicBezTo>
                  <a:cubicBezTo>
                    <a:pt x="16855" y="28557"/>
                    <a:pt x="16889" y="28561"/>
                    <a:pt x="16922" y="28561"/>
                  </a:cubicBezTo>
                  <a:cubicBezTo>
                    <a:pt x="17152" y="28561"/>
                    <a:pt x="17359" y="28399"/>
                    <a:pt x="17406" y="28165"/>
                  </a:cubicBezTo>
                  <a:cubicBezTo>
                    <a:pt x="17540" y="27511"/>
                    <a:pt x="17690" y="26875"/>
                    <a:pt x="17852" y="26266"/>
                  </a:cubicBezTo>
                  <a:cubicBezTo>
                    <a:pt x="17922" y="26001"/>
                    <a:pt x="17765" y="25731"/>
                    <a:pt x="17500" y="25660"/>
                  </a:cubicBezTo>
                  <a:cubicBezTo>
                    <a:pt x="17456" y="25648"/>
                    <a:pt x="17412" y="25642"/>
                    <a:pt x="17369" y="25642"/>
                  </a:cubicBezTo>
                  <a:close/>
                  <a:moveTo>
                    <a:pt x="8192" y="28039"/>
                  </a:moveTo>
                  <a:cubicBezTo>
                    <a:pt x="8026" y="28039"/>
                    <a:pt x="7864" y="28125"/>
                    <a:pt x="7770" y="28278"/>
                  </a:cubicBezTo>
                  <a:cubicBezTo>
                    <a:pt x="7628" y="28512"/>
                    <a:pt x="7703" y="28816"/>
                    <a:pt x="7935" y="28956"/>
                  </a:cubicBezTo>
                  <a:cubicBezTo>
                    <a:pt x="8540" y="29324"/>
                    <a:pt x="9164" y="29630"/>
                    <a:pt x="9789" y="29869"/>
                  </a:cubicBezTo>
                  <a:cubicBezTo>
                    <a:pt x="9847" y="29891"/>
                    <a:pt x="9905" y="29902"/>
                    <a:pt x="9965" y="29902"/>
                  </a:cubicBezTo>
                  <a:cubicBezTo>
                    <a:pt x="10164" y="29902"/>
                    <a:pt x="10351" y="29779"/>
                    <a:pt x="10427" y="29583"/>
                  </a:cubicBezTo>
                  <a:cubicBezTo>
                    <a:pt x="10523" y="29327"/>
                    <a:pt x="10396" y="29041"/>
                    <a:pt x="10141" y="28943"/>
                  </a:cubicBezTo>
                  <a:cubicBezTo>
                    <a:pt x="9572" y="28727"/>
                    <a:pt x="9002" y="28446"/>
                    <a:pt x="8450" y="28113"/>
                  </a:cubicBezTo>
                  <a:cubicBezTo>
                    <a:pt x="8369" y="28063"/>
                    <a:pt x="8280" y="28039"/>
                    <a:pt x="8192" y="28039"/>
                  </a:cubicBezTo>
                  <a:close/>
                  <a:moveTo>
                    <a:pt x="11874" y="29422"/>
                  </a:moveTo>
                  <a:cubicBezTo>
                    <a:pt x="11631" y="29422"/>
                    <a:pt x="11420" y="29593"/>
                    <a:pt x="11381" y="29838"/>
                  </a:cubicBezTo>
                  <a:cubicBezTo>
                    <a:pt x="11339" y="30109"/>
                    <a:pt x="11522" y="30362"/>
                    <a:pt x="11792" y="30404"/>
                  </a:cubicBezTo>
                  <a:cubicBezTo>
                    <a:pt x="12267" y="30478"/>
                    <a:pt x="12746" y="30516"/>
                    <a:pt x="13215" y="30516"/>
                  </a:cubicBezTo>
                  <a:cubicBezTo>
                    <a:pt x="13271" y="30520"/>
                    <a:pt x="13326" y="30522"/>
                    <a:pt x="13381" y="30522"/>
                  </a:cubicBezTo>
                  <a:cubicBezTo>
                    <a:pt x="13545" y="30522"/>
                    <a:pt x="13707" y="30507"/>
                    <a:pt x="13873" y="30495"/>
                  </a:cubicBezTo>
                  <a:cubicBezTo>
                    <a:pt x="14145" y="30477"/>
                    <a:pt x="14352" y="30241"/>
                    <a:pt x="14333" y="29969"/>
                  </a:cubicBezTo>
                  <a:cubicBezTo>
                    <a:pt x="14316" y="29705"/>
                    <a:pt x="14102" y="29508"/>
                    <a:pt x="13836" y="29508"/>
                  </a:cubicBezTo>
                  <a:cubicBezTo>
                    <a:pt x="13827" y="29508"/>
                    <a:pt x="13817" y="29508"/>
                    <a:pt x="13808" y="29509"/>
                  </a:cubicBezTo>
                  <a:cubicBezTo>
                    <a:pt x="13616" y="29521"/>
                    <a:pt x="13423" y="29527"/>
                    <a:pt x="13233" y="29527"/>
                  </a:cubicBezTo>
                  <a:cubicBezTo>
                    <a:pt x="13205" y="29527"/>
                    <a:pt x="13178" y="29527"/>
                    <a:pt x="13150" y="29527"/>
                  </a:cubicBezTo>
                  <a:cubicBezTo>
                    <a:pt x="12740" y="29527"/>
                    <a:pt x="12349" y="29490"/>
                    <a:pt x="11946" y="29427"/>
                  </a:cubicBezTo>
                  <a:cubicBezTo>
                    <a:pt x="11922" y="29424"/>
                    <a:pt x="11897" y="29422"/>
                    <a:pt x="11874" y="29422"/>
                  </a:cubicBezTo>
                  <a:close/>
                  <a:moveTo>
                    <a:pt x="17614" y="28412"/>
                  </a:moveTo>
                  <a:cubicBezTo>
                    <a:pt x="17538" y="28412"/>
                    <a:pt x="17460" y="28430"/>
                    <a:pt x="17388" y="28468"/>
                  </a:cubicBezTo>
                  <a:cubicBezTo>
                    <a:pt x="16813" y="28765"/>
                    <a:pt x="16226" y="29003"/>
                    <a:pt x="15642" y="29175"/>
                  </a:cubicBezTo>
                  <a:cubicBezTo>
                    <a:pt x="15381" y="29253"/>
                    <a:pt x="15231" y="29527"/>
                    <a:pt x="15309" y="29790"/>
                  </a:cubicBezTo>
                  <a:cubicBezTo>
                    <a:pt x="15373" y="30004"/>
                    <a:pt x="15569" y="30144"/>
                    <a:pt x="15782" y="30144"/>
                  </a:cubicBezTo>
                  <a:cubicBezTo>
                    <a:pt x="15829" y="30144"/>
                    <a:pt x="15876" y="30137"/>
                    <a:pt x="15923" y="30123"/>
                  </a:cubicBezTo>
                  <a:cubicBezTo>
                    <a:pt x="15972" y="30109"/>
                    <a:pt x="16021" y="30094"/>
                    <a:pt x="16070" y="30080"/>
                  </a:cubicBezTo>
                  <a:lnTo>
                    <a:pt x="16070" y="30080"/>
                  </a:lnTo>
                  <a:cubicBezTo>
                    <a:pt x="15981" y="30687"/>
                    <a:pt x="15909" y="31309"/>
                    <a:pt x="15851" y="31936"/>
                  </a:cubicBezTo>
                  <a:cubicBezTo>
                    <a:pt x="15825" y="32208"/>
                    <a:pt x="16026" y="32447"/>
                    <a:pt x="16298" y="32472"/>
                  </a:cubicBezTo>
                  <a:cubicBezTo>
                    <a:pt x="16315" y="32474"/>
                    <a:pt x="16329" y="32474"/>
                    <a:pt x="16344" y="32474"/>
                  </a:cubicBezTo>
                  <a:cubicBezTo>
                    <a:pt x="16597" y="32474"/>
                    <a:pt x="16813" y="32282"/>
                    <a:pt x="16837" y="32025"/>
                  </a:cubicBezTo>
                  <a:cubicBezTo>
                    <a:pt x="16895" y="31368"/>
                    <a:pt x="16974" y="30723"/>
                    <a:pt x="17067" y="30087"/>
                  </a:cubicBezTo>
                  <a:cubicBezTo>
                    <a:pt x="17085" y="29962"/>
                    <a:pt x="17056" y="29842"/>
                    <a:pt x="16991" y="29742"/>
                  </a:cubicBezTo>
                  <a:cubicBezTo>
                    <a:pt x="17277" y="29625"/>
                    <a:pt x="17560" y="29492"/>
                    <a:pt x="17841" y="29347"/>
                  </a:cubicBezTo>
                  <a:cubicBezTo>
                    <a:pt x="18084" y="29220"/>
                    <a:pt x="18178" y="28923"/>
                    <a:pt x="18053" y="28680"/>
                  </a:cubicBezTo>
                  <a:cubicBezTo>
                    <a:pt x="17965" y="28510"/>
                    <a:pt x="17793" y="28412"/>
                    <a:pt x="17614" y="28412"/>
                  </a:cubicBezTo>
                  <a:close/>
                  <a:moveTo>
                    <a:pt x="16233" y="33460"/>
                  </a:moveTo>
                  <a:cubicBezTo>
                    <a:pt x="15984" y="33460"/>
                    <a:pt x="15736" y="33666"/>
                    <a:pt x="15727" y="33939"/>
                  </a:cubicBezTo>
                  <a:cubicBezTo>
                    <a:pt x="15715" y="34285"/>
                    <a:pt x="15709" y="34631"/>
                    <a:pt x="15709" y="34979"/>
                  </a:cubicBezTo>
                  <a:cubicBezTo>
                    <a:pt x="15709" y="35302"/>
                    <a:pt x="15715" y="35624"/>
                    <a:pt x="15724" y="35947"/>
                  </a:cubicBezTo>
                  <a:cubicBezTo>
                    <a:pt x="15733" y="36215"/>
                    <a:pt x="15952" y="36427"/>
                    <a:pt x="16219" y="36427"/>
                  </a:cubicBezTo>
                  <a:lnTo>
                    <a:pt x="16219" y="36426"/>
                  </a:lnTo>
                  <a:lnTo>
                    <a:pt x="16235" y="36426"/>
                  </a:lnTo>
                  <a:cubicBezTo>
                    <a:pt x="16507" y="36418"/>
                    <a:pt x="16722" y="36188"/>
                    <a:pt x="16713" y="35916"/>
                  </a:cubicBezTo>
                  <a:cubicBezTo>
                    <a:pt x="16703" y="35603"/>
                    <a:pt x="16699" y="35291"/>
                    <a:pt x="16699" y="34979"/>
                  </a:cubicBezTo>
                  <a:cubicBezTo>
                    <a:pt x="16699" y="34644"/>
                    <a:pt x="16704" y="34307"/>
                    <a:pt x="16715" y="33971"/>
                  </a:cubicBezTo>
                  <a:cubicBezTo>
                    <a:pt x="16724" y="33698"/>
                    <a:pt x="16510" y="33469"/>
                    <a:pt x="16237" y="33460"/>
                  </a:cubicBezTo>
                  <a:cubicBezTo>
                    <a:pt x="16236" y="33460"/>
                    <a:pt x="16234" y="33460"/>
                    <a:pt x="16233" y="33460"/>
                  </a:cubicBezTo>
                  <a:close/>
                  <a:moveTo>
                    <a:pt x="16351" y="37413"/>
                  </a:moveTo>
                  <a:cubicBezTo>
                    <a:pt x="16334" y="37413"/>
                    <a:pt x="16316" y="37413"/>
                    <a:pt x="16298" y="37415"/>
                  </a:cubicBezTo>
                  <a:cubicBezTo>
                    <a:pt x="16026" y="37443"/>
                    <a:pt x="15827" y="37685"/>
                    <a:pt x="15856" y="37957"/>
                  </a:cubicBezTo>
                  <a:cubicBezTo>
                    <a:pt x="15925" y="38643"/>
                    <a:pt x="16019" y="39313"/>
                    <a:pt x="16135" y="39953"/>
                  </a:cubicBezTo>
                  <a:cubicBezTo>
                    <a:pt x="16179" y="40192"/>
                    <a:pt x="16387" y="40361"/>
                    <a:pt x="16621" y="40361"/>
                  </a:cubicBezTo>
                  <a:cubicBezTo>
                    <a:pt x="16650" y="40361"/>
                    <a:pt x="16681" y="40357"/>
                    <a:pt x="16710" y="40352"/>
                  </a:cubicBezTo>
                  <a:cubicBezTo>
                    <a:pt x="16980" y="40303"/>
                    <a:pt x="17157" y="40046"/>
                    <a:pt x="17109" y="39777"/>
                  </a:cubicBezTo>
                  <a:cubicBezTo>
                    <a:pt x="16998" y="39163"/>
                    <a:pt x="16907" y="38516"/>
                    <a:pt x="16840" y="37856"/>
                  </a:cubicBezTo>
                  <a:cubicBezTo>
                    <a:pt x="16815" y="37603"/>
                    <a:pt x="16604" y="37413"/>
                    <a:pt x="16351" y="37413"/>
                  </a:cubicBezTo>
                  <a:close/>
                  <a:moveTo>
                    <a:pt x="17054" y="41302"/>
                  </a:moveTo>
                  <a:cubicBezTo>
                    <a:pt x="17012" y="41302"/>
                    <a:pt x="16970" y="41307"/>
                    <a:pt x="16927" y="41318"/>
                  </a:cubicBezTo>
                  <a:cubicBezTo>
                    <a:pt x="16663" y="41391"/>
                    <a:pt x="16507" y="41662"/>
                    <a:pt x="16579" y="41927"/>
                  </a:cubicBezTo>
                  <a:cubicBezTo>
                    <a:pt x="16759" y="42589"/>
                    <a:pt x="16971" y="43236"/>
                    <a:pt x="17206" y="43854"/>
                  </a:cubicBezTo>
                  <a:cubicBezTo>
                    <a:pt x="17283" y="44050"/>
                    <a:pt x="17469" y="44171"/>
                    <a:pt x="17669" y="44171"/>
                  </a:cubicBezTo>
                  <a:cubicBezTo>
                    <a:pt x="17728" y="44171"/>
                    <a:pt x="17788" y="44160"/>
                    <a:pt x="17846" y="44138"/>
                  </a:cubicBezTo>
                  <a:cubicBezTo>
                    <a:pt x="18100" y="44041"/>
                    <a:pt x="18229" y="43754"/>
                    <a:pt x="18131" y="43500"/>
                  </a:cubicBezTo>
                  <a:cubicBezTo>
                    <a:pt x="17906" y="42913"/>
                    <a:pt x="17705" y="42297"/>
                    <a:pt x="17535" y="41666"/>
                  </a:cubicBezTo>
                  <a:cubicBezTo>
                    <a:pt x="17474" y="41446"/>
                    <a:pt x="17273" y="41302"/>
                    <a:pt x="17054" y="41302"/>
                  </a:cubicBezTo>
                  <a:close/>
                  <a:moveTo>
                    <a:pt x="66331" y="46137"/>
                  </a:moveTo>
                  <a:cubicBezTo>
                    <a:pt x="66011" y="46137"/>
                    <a:pt x="65695" y="46148"/>
                    <a:pt x="65385" y="46169"/>
                  </a:cubicBezTo>
                  <a:cubicBezTo>
                    <a:pt x="65113" y="46187"/>
                    <a:pt x="64906" y="46421"/>
                    <a:pt x="64924" y="46694"/>
                  </a:cubicBezTo>
                  <a:cubicBezTo>
                    <a:pt x="64941" y="46950"/>
                    <a:pt x="65139" y="47157"/>
                    <a:pt x="65399" y="47157"/>
                  </a:cubicBezTo>
                  <a:cubicBezTo>
                    <a:pt x="65416" y="47157"/>
                    <a:pt x="65433" y="47156"/>
                    <a:pt x="65450" y="47155"/>
                  </a:cubicBezTo>
                  <a:cubicBezTo>
                    <a:pt x="65732" y="47136"/>
                    <a:pt x="66018" y="47127"/>
                    <a:pt x="66309" y="47127"/>
                  </a:cubicBezTo>
                  <a:cubicBezTo>
                    <a:pt x="66650" y="47127"/>
                    <a:pt x="66999" y="47140"/>
                    <a:pt x="67355" y="47167"/>
                  </a:cubicBezTo>
                  <a:lnTo>
                    <a:pt x="67393" y="47167"/>
                  </a:lnTo>
                  <a:cubicBezTo>
                    <a:pt x="67651" y="47167"/>
                    <a:pt x="67866" y="46972"/>
                    <a:pt x="67886" y="46711"/>
                  </a:cubicBezTo>
                  <a:cubicBezTo>
                    <a:pt x="67908" y="46439"/>
                    <a:pt x="67703" y="46201"/>
                    <a:pt x="67431" y="46180"/>
                  </a:cubicBezTo>
                  <a:cubicBezTo>
                    <a:pt x="67056" y="46151"/>
                    <a:pt x="66690" y="46137"/>
                    <a:pt x="66331" y="46137"/>
                  </a:cubicBezTo>
                  <a:close/>
                  <a:moveTo>
                    <a:pt x="18475" y="44985"/>
                  </a:moveTo>
                  <a:cubicBezTo>
                    <a:pt x="18398" y="44985"/>
                    <a:pt x="18320" y="45003"/>
                    <a:pt x="18247" y="45041"/>
                  </a:cubicBezTo>
                  <a:cubicBezTo>
                    <a:pt x="18006" y="45166"/>
                    <a:pt x="17910" y="45465"/>
                    <a:pt x="18035" y="45708"/>
                  </a:cubicBezTo>
                  <a:cubicBezTo>
                    <a:pt x="18352" y="46319"/>
                    <a:pt x="18704" y="46908"/>
                    <a:pt x="19079" y="47457"/>
                  </a:cubicBezTo>
                  <a:cubicBezTo>
                    <a:pt x="19175" y="47595"/>
                    <a:pt x="19329" y="47671"/>
                    <a:pt x="19487" y="47671"/>
                  </a:cubicBezTo>
                  <a:cubicBezTo>
                    <a:pt x="19583" y="47671"/>
                    <a:pt x="19681" y="47642"/>
                    <a:pt x="19766" y="47584"/>
                  </a:cubicBezTo>
                  <a:cubicBezTo>
                    <a:pt x="19992" y="47430"/>
                    <a:pt x="20049" y="47122"/>
                    <a:pt x="19895" y="46896"/>
                  </a:cubicBezTo>
                  <a:cubicBezTo>
                    <a:pt x="19543" y="46383"/>
                    <a:pt x="19213" y="45830"/>
                    <a:pt x="18914" y="45253"/>
                  </a:cubicBezTo>
                  <a:cubicBezTo>
                    <a:pt x="18826" y="45083"/>
                    <a:pt x="18654" y="44985"/>
                    <a:pt x="18475" y="44985"/>
                  </a:cubicBezTo>
                  <a:close/>
                  <a:moveTo>
                    <a:pt x="69351" y="46458"/>
                  </a:moveTo>
                  <a:cubicBezTo>
                    <a:pt x="69117" y="46458"/>
                    <a:pt x="68913" y="46620"/>
                    <a:pt x="68865" y="46854"/>
                  </a:cubicBezTo>
                  <a:cubicBezTo>
                    <a:pt x="68811" y="47122"/>
                    <a:pt x="68983" y="47383"/>
                    <a:pt x="69249" y="47438"/>
                  </a:cubicBezTo>
                  <a:cubicBezTo>
                    <a:pt x="69851" y="47561"/>
                    <a:pt x="70478" y="47726"/>
                    <a:pt x="71115" y="47923"/>
                  </a:cubicBezTo>
                  <a:cubicBezTo>
                    <a:pt x="71164" y="47940"/>
                    <a:pt x="71214" y="47947"/>
                    <a:pt x="71261" y="47947"/>
                  </a:cubicBezTo>
                  <a:cubicBezTo>
                    <a:pt x="71474" y="47947"/>
                    <a:pt x="71667" y="47813"/>
                    <a:pt x="71735" y="47601"/>
                  </a:cubicBezTo>
                  <a:cubicBezTo>
                    <a:pt x="71816" y="47341"/>
                    <a:pt x="71671" y="47062"/>
                    <a:pt x="71410" y="46981"/>
                  </a:cubicBezTo>
                  <a:cubicBezTo>
                    <a:pt x="70743" y="46770"/>
                    <a:pt x="70083" y="46598"/>
                    <a:pt x="69449" y="46468"/>
                  </a:cubicBezTo>
                  <a:cubicBezTo>
                    <a:pt x="69416" y="46461"/>
                    <a:pt x="69383" y="46458"/>
                    <a:pt x="69351" y="46458"/>
                  </a:cubicBezTo>
                  <a:close/>
                  <a:moveTo>
                    <a:pt x="63461" y="46442"/>
                  </a:moveTo>
                  <a:cubicBezTo>
                    <a:pt x="63428" y="46442"/>
                    <a:pt x="63395" y="46445"/>
                    <a:pt x="63362" y="46451"/>
                  </a:cubicBezTo>
                  <a:cubicBezTo>
                    <a:pt x="62727" y="46586"/>
                    <a:pt x="62086" y="46761"/>
                    <a:pt x="61404" y="46990"/>
                  </a:cubicBezTo>
                  <a:cubicBezTo>
                    <a:pt x="61145" y="47077"/>
                    <a:pt x="61005" y="47356"/>
                    <a:pt x="61091" y="47615"/>
                  </a:cubicBezTo>
                  <a:cubicBezTo>
                    <a:pt x="61160" y="47822"/>
                    <a:pt x="61353" y="47952"/>
                    <a:pt x="61560" y="47952"/>
                  </a:cubicBezTo>
                  <a:cubicBezTo>
                    <a:pt x="61613" y="47952"/>
                    <a:pt x="61665" y="47945"/>
                    <a:pt x="61716" y="47929"/>
                  </a:cubicBezTo>
                  <a:cubicBezTo>
                    <a:pt x="62365" y="47711"/>
                    <a:pt x="62969" y="47544"/>
                    <a:pt x="63567" y="47419"/>
                  </a:cubicBezTo>
                  <a:cubicBezTo>
                    <a:pt x="63833" y="47363"/>
                    <a:pt x="64004" y="47100"/>
                    <a:pt x="63947" y="46832"/>
                  </a:cubicBezTo>
                  <a:cubicBezTo>
                    <a:pt x="63898" y="46599"/>
                    <a:pt x="63692" y="46442"/>
                    <a:pt x="63461" y="46442"/>
                  </a:cubicBezTo>
                  <a:close/>
                  <a:moveTo>
                    <a:pt x="73125" y="47629"/>
                  </a:moveTo>
                  <a:cubicBezTo>
                    <a:pt x="72929" y="47629"/>
                    <a:pt x="72743" y="47745"/>
                    <a:pt x="72664" y="47938"/>
                  </a:cubicBezTo>
                  <a:cubicBezTo>
                    <a:pt x="72563" y="48192"/>
                    <a:pt x="72686" y="48478"/>
                    <a:pt x="72938" y="48581"/>
                  </a:cubicBezTo>
                  <a:cubicBezTo>
                    <a:pt x="73511" y="48812"/>
                    <a:pt x="74104" y="49073"/>
                    <a:pt x="74722" y="49366"/>
                  </a:cubicBezTo>
                  <a:cubicBezTo>
                    <a:pt x="74789" y="49399"/>
                    <a:pt x="74861" y="49413"/>
                    <a:pt x="74934" y="49413"/>
                  </a:cubicBezTo>
                  <a:cubicBezTo>
                    <a:pt x="75119" y="49413"/>
                    <a:pt x="75295" y="49310"/>
                    <a:pt x="75380" y="49132"/>
                  </a:cubicBezTo>
                  <a:cubicBezTo>
                    <a:pt x="75498" y="48886"/>
                    <a:pt x="75392" y="48590"/>
                    <a:pt x="75146" y="48473"/>
                  </a:cubicBezTo>
                  <a:cubicBezTo>
                    <a:pt x="74510" y="48170"/>
                    <a:pt x="73899" y="47902"/>
                    <a:pt x="73308" y="47664"/>
                  </a:cubicBezTo>
                  <a:cubicBezTo>
                    <a:pt x="73248" y="47640"/>
                    <a:pt x="73186" y="47629"/>
                    <a:pt x="73125" y="47629"/>
                  </a:cubicBezTo>
                  <a:close/>
                  <a:moveTo>
                    <a:pt x="59714" y="47667"/>
                  </a:moveTo>
                  <a:cubicBezTo>
                    <a:pt x="59650" y="47667"/>
                    <a:pt x="59585" y="47680"/>
                    <a:pt x="59523" y="47706"/>
                  </a:cubicBezTo>
                  <a:cubicBezTo>
                    <a:pt x="58923" y="47958"/>
                    <a:pt x="58319" y="48230"/>
                    <a:pt x="57699" y="48516"/>
                  </a:cubicBezTo>
                  <a:cubicBezTo>
                    <a:pt x="57451" y="48630"/>
                    <a:pt x="57344" y="48924"/>
                    <a:pt x="57458" y="49172"/>
                  </a:cubicBezTo>
                  <a:cubicBezTo>
                    <a:pt x="57541" y="49353"/>
                    <a:pt x="57721" y="49459"/>
                    <a:pt x="57908" y="49459"/>
                  </a:cubicBezTo>
                  <a:cubicBezTo>
                    <a:pt x="57977" y="49459"/>
                    <a:pt x="58047" y="49444"/>
                    <a:pt x="58114" y="49413"/>
                  </a:cubicBezTo>
                  <a:cubicBezTo>
                    <a:pt x="58722" y="49132"/>
                    <a:pt x="59316" y="48864"/>
                    <a:pt x="59905" y="48618"/>
                  </a:cubicBezTo>
                  <a:cubicBezTo>
                    <a:pt x="60157" y="48512"/>
                    <a:pt x="60275" y="48222"/>
                    <a:pt x="60170" y="47970"/>
                  </a:cubicBezTo>
                  <a:cubicBezTo>
                    <a:pt x="60091" y="47781"/>
                    <a:pt x="59907" y="47667"/>
                    <a:pt x="59714" y="47667"/>
                  </a:cubicBezTo>
                  <a:close/>
                  <a:moveTo>
                    <a:pt x="20707" y="48235"/>
                  </a:moveTo>
                  <a:cubicBezTo>
                    <a:pt x="20589" y="48235"/>
                    <a:pt x="20471" y="48277"/>
                    <a:pt x="20377" y="48362"/>
                  </a:cubicBezTo>
                  <a:cubicBezTo>
                    <a:pt x="20174" y="48545"/>
                    <a:pt x="20157" y="48859"/>
                    <a:pt x="20341" y="49062"/>
                  </a:cubicBezTo>
                  <a:cubicBezTo>
                    <a:pt x="20795" y="49567"/>
                    <a:pt x="21289" y="50046"/>
                    <a:pt x="21805" y="50483"/>
                  </a:cubicBezTo>
                  <a:cubicBezTo>
                    <a:pt x="21898" y="50561"/>
                    <a:pt x="22012" y="50601"/>
                    <a:pt x="22124" y="50601"/>
                  </a:cubicBezTo>
                  <a:cubicBezTo>
                    <a:pt x="22266" y="50601"/>
                    <a:pt x="22405" y="50541"/>
                    <a:pt x="22501" y="50425"/>
                  </a:cubicBezTo>
                  <a:cubicBezTo>
                    <a:pt x="22679" y="50214"/>
                    <a:pt x="22652" y="49903"/>
                    <a:pt x="22443" y="49727"/>
                  </a:cubicBezTo>
                  <a:cubicBezTo>
                    <a:pt x="21961" y="49319"/>
                    <a:pt x="21501" y="48873"/>
                    <a:pt x="21075" y="48400"/>
                  </a:cubicBezTo>
                  <a:cubicBezTo>
                    <a:pt x="20977" y="48290"/>
                    <a:pt x="20842" y="48235"/>
                    <a:pt x="20707" y="48235"/>
                  </a:cubicBezTo>
                  <a:close/>
                  <a:moveTo>
                    <a:pt x="56114" y="49305"/>
                  </a:moveTo>
                  <a:cubicBezTo>
                    <a:pt x="56045" y="49305"/>
                    <a:pt x="55975" y="49320"/>
                    <a:pt x="55908" y="49350"/>
                  </a:cubicBezTo>
                  <a:cubicBezTo>
                    <a:pt x="55330" y="49618"/>
                    <a:pt x="54736" y="49890"/>
                    <a:pt x="54116" y="50162"/>
                  </a:cubicBezTo>
                  <a:cubicBezTo>
                    <a:pt x="53865" y="50271"/>
                    <a:pt x="53751" y="50563"/>
                    <a:pt x="53862" y="50813"/>
                  </a:cubicBezTo>
                  <a:cubicBezTo>
                    <a:pt x="53942" y="50999"/>
                    <a:pt x="54125" y="51110"/>
                    <a:pt x="54315" y="51110"/>
                  </a:cubicBezTo>
                  <a:cubicBezTo>
                    <a:pt x="54380" y="51110"/>
                    <a:pt x="54447" y="51095"/>
                    <a:pt x="54513" y="51068"/>
                  </a:cubicBezTo>
                  <a:cubicBezTo>
                    <a:pt x="55138" y="50795"/>
                    <a:pt x="55740" y="50519"/>
                    <a:pt x="56323" y="50249"/>
                  </a:cubicBezTo>
                  <a:cubicBezTo>
                    <a:pt x="56570" y="50135"/>
                    <a:pt x="56679" y="49841"/>
                    <a:pt x="56564" y="49593"/>
                  </a:cubicBezTo>
                  <a:cubicBezTo>
                    <a:pt x="56481" y="49411"/>
                    <a:pt x="56302" y="49305"/>
                    <a:pt x="56114" y="49305"/>
                  </a:cubicBezTo>
                  <a:close/>
                  <a:moveTo>
                    <a:pt x="52490" y="50880"/>
                  </a:moveTo>
                  <a:cubicBezTo>
                    <a:pt x="52430" y="50880"/>
                    <a:pt x="52368" y="50892"/>
                    <a:pt x="52308" y="50916"/>
                  </a:cubicBezTo>
                  <a:cubicBezTo>
                    <a:pt x="51721" y="51148"/>
                    <a:pt x="51110" y="51373"/>
                    <a:pt x="50474" y="51592"/>
                  </a:cubicBezTo>
                  <a:cubicBezTo>
                    <a:pt x="50217" y="51679"/>
                    <a:pt x="50079" y="51960"/>
                    <a:pt x="50168" y="52219"/>
                  </a:cubicBezTo>
                  <a:cubicBezTo>
                    <a:pt x="50237" y="52424"/>
                    <a:pt x="50429" y="52555"/>
                    <a:pt x="50635" y="52555"/>
                  </a:cubicBezTo>
                  <a:cubicBezTo>
                    <a:pt x="50688" y="52555"/>
                    <a:pt x="50742" y="52546"/>
                    <a:pt x="50795" y="52527"/>
                  </a:cubicBezTo>
                  <a:cubicBezTo>
                    <a:pt x="51446" y="52304"/>
                    <a:pt x="52069" y="52072"/>
                    <a:pt x="52671" y="51837"/>
                  </a:cubicBezTo>
                  <a:cubicBezTo>
                    <a:pt x="52925" y="51737"/>
                    <a:pt x="53050" y="51451"/>
                    <a:pt x="52950" y="51195"/>
                  </a:cubicBezTo>
                  <a:cubicBezTo>
                    <a:pt x="52874" y="51001"/>
                    <a:pt x="52687" y="50880"/>
                    <a:pt x="52490" y="50880"/>
                  </a:cubicBezTo>
                  <a:close/>
                  <a:moveTo>
                    <a:pt x="23715" y="50781"/>
                  </a:moveTo>
                  <a:cubicBezTo>
                    <a:pt x="23552" y="50781"/>
                    <a:pt x="23393" y="50863"/>
                    <a:pt x="23299" y="51010"/>
                  </a:cubicBezTo>
                  <a:cubicBezTo>
                    <a:pt x="23152" y="51240"/>
                    <a:pt x="23219" y="51547"/>
                    <a:pt x="23449" y="51694"/>
                  </a:cubicBezTo>
                  <a:cubicBezTo>
                    <a:pt x="24013" y="52054"/>
                    <a:pt x="24613" y="52386"/>
                    <a:pt x="25231" y="52680"/>
                  </a:cubicBezTo>
                  <a:cubicBezTo>
                    <a:pt x="25300" y="52712"/>
                    <a:pt x="25372" y="52727"/>
                    <a:pt x="25443" y="52727"/>
                  </a:cubicBezTo>
                  <a:cubicBezTo>
                    <a:pt x="25628" y="52727"/>
                    <a:pt x="25806" y="52622"/>
                    <a:pt x="25889" y="52444"/>
                  </a:cubicBezTo>
                  <a:cubicBezTo>
                    <a:pt x="26007" y="52198"/>
                    <a:pt x="25902" y="51902"/>
                    <a:pt x="25655" y="51784"/>
                  </a:cubicBezTo>
                  <a:cubicBezTo>
                    <a:pt x="25073" y="51511"/>
                    <a:pt x="24511" y="51199"/>
                    <a:pt x="23982" y="50860"/>
                  </a:cubicBezTo>
                  <a:cubicBezTo>
                    <a:pt x="23899" y="50807"/>
                    <a:pt x="23807" y="50781"/>
                    <a:pt x="23715" y="50781"/>
                  </a:cubicBezTo>
                  <a:close/>
                  <a:moveTo>
                    <a:pt x="48751" y="52156"/>
                  </a:moveTo>
                  <a:cubicBezTo>
                    <a:pt x="48706" y="52156"/>
                    <a:pt x="48660" y="52163"/>
                    <a:pt x="48614" y="52176"/>
                  </a:cubicBezTo>
                  <a:cubicBezTo>
                    <a:pt x="48009" y="52348"/>
                    <a:pt x="47380" y="52511"/>
                    <a:pt x="46725" y="52662"/>
                  </a:cubicBezTo>
                  <a:cubicBezTo>
                    <a:pt x="46459" y="52723"/>
                    <a:pt x="46292" y="52988"/>
                    <a:pt x="46354" y="53256"/>
                  </a:cubicBezTo>
                  <a:cubicBezTo>
                    <a:pt x="46406" y="53484"/>
                    <a:pt x="46609" y="53638"/>
                    <a:pt x="46835" y="53639"/>
                  </a:cubicBezTo>
                  <a:lnTo>
                    <a:pt x="46835" y="53639"/>
                  </a:lnTo>
                  <a:cubicBezTo>
                    <a:pt x="46873" y="53639"/>
                    <a:pt x="46909" y="53635"/>
                    <a:pt x="46947" y="53626"/>
                  </a:cubicBezTo>
                  <a:cubicBezTo>
                    <a:pt x="47619" y="53472"/>
                    <a:pt x="48264" y="53305"/>
                    <a:pt x="48884" y="53127"/>
                  </a:cubicBezTo>
                  <a:cubicBezTo>
                    <a:pt x="49147" y="53053"/>
                    <a:pt x="49299" y="52778"/>
                    <a:pt x="49225" y="52517"/>
                  </a:cubicBezTo>
                  <a:cubicBezTo>
                    <a:pt x="49162" y="52299"/>
                    <a:pt x="48965" y="52156"/>
                    <a:pt x="48751" y="52156"/>
                  </a:cubicBezTo>
                  <a:close/>
                  <a:moveTo>
                    <a:pt x="46835" y="53639"/>
                  </a:moveTo>
                  <a:cubicBezTo>
                    <a:pt x="46835" y="53639"/>
                    <a:pt x="46834" y="53639"/>
                    <a:pt x="46834" y="53639"/>
                  </a:cubicBezTo>
                  <a:lnTo>
                    <a:pt x="46836" y="53639"/>
                  </a:lnTo>
                  <a:cubicBezTo>
                    <a:pt x="46836" y="53639"/>
                    <a:pt x="46835" y="53639"/>
                    <a:pt x="46835" y="53639"/>
                  </a:cubicBezTo>
                  <a:close/>
                  <a:moveTo>
                    <a:pt x="27272" y="52480"/>
                  </a:moveTo>
                  <a:cubicBezTo>
                    <a:pt x="27067" y="52480"/>
                    <a:pt x="26875" y="52610"/>
                    <a:pt x="26804" y="52816"/>
                  </a:cubicBezTo>
                  <a:cubicBezTo>
                    <a:pt x="26717" y="53073"/>
                    <a:pt x="26855" y="53354"/>
                    <a:pt x="27113" y="53443"/>
                  </a:cubicBezTo>
                  <a:cubicBezTo>
                    <a:pt x="27736" y="53657"/>
                    <a:pt x="28392" y="53845"/>
                    <a:pt x="29058" y="54001"/>
                  </a:cubicBezTo>
                  <a:cubicBezTo>
                    <a:pt x="29096" y="54010"/>
                    <a:pt x="29134" y="54014"/>
                    <a:pt x="29172" y="54014"/>
                  </a:cubicBezTo>
                  <a:cubicBezTo>
                    <a:pt x="29397" y="54014"/>
                    <a:pt x="29600" y="53862"/>
                    <a:pt x="29652" y="53633"/>
                  </a:cubicBezTo>
                  <a:cubicBezTo>
                    <a:pt x="29716" y="53367"/>
                    <a:pt x="29551" y="53100"/>
                    <a:pt x="29284" y="53039"/>
                  </a:cubicBezTo>
                  <a:cubicBezTo>
                    <a:pt x="28650" y="52890"/>
                    <a:pt x="28026" y="52711"/>
                    <a:pt x="27433" y="52508"/>
                  </a:cubicBezTo>
                  <a:cubicBezTo>
                    <a:pt x="27380" y="52489"/>
                    <a:pt x="27326" y="52480"/>
                    <a:pt x="27272" y="52480"/>
                  </a:cubicBezTo>
                  <a:close/>
                  <a:moveTo>
                    <a:pt x="44907" y="53042"/>
                  </a:moveTo>
                  <a:cubicBezTo>
                    <a:pt x="44876" y="53042"/>
                    <a:pt x="44845" y="53045"/>
                    <a:pt x="44813" y="53051"/>
                  </a:cubicBezTo>
                  <a:cubicBezTo>
                    <a:pt x="44193" y="53160"/>
                    <a:pt x="43550" y="53260"/>
                    <a:pt x="42883" y="53345"/>
                  </a:cubicBezTo>
                  <a:cubicBezTo>
                    <a:pt x="42611" y="53379"/>
                    <a:pt x="42420" y="53628"/>
                    <a:pt x="42455" y="53898"/>
                  </a:cubicBezTo>
                  <a:cubicBezTo>
                    <a:pt x="42487" y="54148"/>
                    <a:pt x="42700" y="54331"/>
                    <a:pt x="42946" y="54331"/>
                  </a:cubicBezTo>
                  <a:cubicBezTo>
                    <a:pt x="42966" y="54331"/>
                    <a:pt x="42988" y="54329"/>
                    <a:pt x="43009" y="54326"/>
                  </a:cubicBezTo>
                  <a:cubicBezTo>
                    <a:pt x="43691" y="54239"/>
                    <a:pt x="44351" y="54139"/>
                    <a:pt x="44985" y="54025"/>
                  </a:cubicBezTo>
                  <a:cubicBezTo>
                    <a:pt x="45254" y="53978"/>
                    <a:pt x="45433" y="53720"/>
                    <a:pt x="45386" y="53452"/>
                  </a:cubicBezTo>
                  <a:cubicBezTo>
                    <a:pt x="45344" y="53215"/>
                    <a:pt x="45140" y="53042"/>
                    <a:pt x="44907" y="53042"/>
                  </a:cubicBezTo>
                  <a:close/>
                  <a:moveTo>
                    <a:pt x="31119" y="53393"/>
                  </a:moveTo>
                  <a:cubicBezTo>
                    <a:pt x="30871" y="53393"/>
                    <a:pt x="30660" y="53567"/>
                    <a:pt x="30624" y="53816"/>
                  </a:cubicBezTo>
                  <a:cubicBezTo>
                    <a:pt x="30584" y="54086"/>
                    <a:pt x="30772" y="54336"/>
                    <a:pt x="31042" y="54376"/>
                  </a:cubicBezTo>
                  <a:cubicBezTo>
                    <a:pt x="31695" y="54471"/>
                    <a:pt x="32369" y="54543"/>
                    <a:pt x="33045" y="54590"/>
                  </a:cubicBezTo>
                  <a:lnTo>
                    <a:pt x="33078" y="54590"/>
                  </a:lnTo>
                  <a:cubicBezTo>
                    <a:pt x="33337" y="54590"/>
                    <a:pt x="33555" y="54391"/>
                    <a:pt x="33571" y="54130"/>
                  </a:cubicBezTo>
                  <a:cubicBezTo>
                    <a:pt x="33591" y="53858"/>
                    <a:pt x="33384" y="53620"/>
                    <a:pt x="33112" y="53602"/>
                  </a:cubicBezTo>
                  <a:cubicBezTo>
                    <a:pt x="32462" y="53557"/>
                    <a:pt x="31813" y="53490"/>
                    <a:pt x="31186" y="53398"/>
                  </a:cubicBezTo>
                  <a:cubicBezTo>
                    <a:pt x="31163" y="53395"/>
                    <a:pt x="31141" y="53393"/>
                    <a:pt x="31119" y="53393"/>
                  </a:cubicBezTo>
                  <a:close/>
                  <a:moveTo>
                    <a:pt x="40986" y="53548"/>
                  </a:moveTo>
                  <a:cubicBezTo>
                    <a:pt x="40971" y="53548"/>
                    <a:pt x="40955" y="53548"/>
                    <a:pt x="40939" y="53550"/>
                  </a:cubicBezTo>
                  <a:cubicBezTo>
                    <a:pt x="40309" y="53601"/>
                    <a:pt x="39660" y="53642"/>
                    <a:pt x="38987" y="53671"/>
                  </a:cubicBezTo>
                  <a:cubicBezTo>
                    <a:pt x="38714" y="53684"/>
                    <a:pt x="38503" y="53912"/>
                    <a:pt x="38514" y="54186"/>
                  </a:cubicBezTo>
                  <a:cubicBezTo>
                    <a:pt x="38525" y="54452"/>
                    <a:pt x="38744" y="54659"/>
                    <a:pt x="39007" y="54659"/>
                  </a:cubicBezTo>
                  <a:lnTo>
                    <a:pt x="39029" y="54659"/>
                  </a:lnTo>
                  <a:cubicBezTo>
                    <a:pt x="39716" y="54630"/>
                    <a:pt x="40379" y="54588"/>
                    <a:pt x="41023" y="54534"/>
                  </a:cubicBezTo>
                  <a:cubicBezTo>
                    <a:pt x="41295" y="54512"/>
                    <a:pt x="41496" y="54273"/>
                    <a:pt x="41474" y="53999"/>
                  </a:cubicBezTo>
                  <a:cubicBezTo>
                    <a:pt x="41452" y="53744"/>
                    <a:pt x="41244" y="53548"/>
                    <a:pt x="40986" y="53548"/>
                  </a:cubicBezTo>
                  <a:close/>
                  <a:moveTo>
                    <a:pt x="35068" y="53691"/>
                  </a:moveTo>
                  <a:cubicBezTo>
                    <a:pt x="34804" y="53695"/>
                    <a:pt x="34568" y="53900"/>
                    <a:pt x="34561" y="54173"/>
                  </a:cubicBezTo>
                  <a:cubicBezTo>
                    <a:pt x="34553" y="54445"/>
                    <a:pt x="34767" y="54674"/>
                    <a:pt x="35041" y="54681"/>
                  </a:cubicBezTo>
                  <a:cubicBezTo>
                    <a:pt x="35628" y="54697"/>
                    <a:pt x="36203" y="54704"/>
                    <a:pt x="36763" y="54706"/>
                  </a:cubicBezTo>
                  <a:lnTo>
                    <a:pt x="37039" y="54704"/>
                  </a:lnTo>
                  <a:cubicBezTo>
                    <a:pt x="37311" y="54703"/>
                    <a:pt x="37530" y="54478"/>
                    <a:pt x="37526" y="54204"/>
                  </a:cubicBezTo>
                  <a:cubicBezTo>
                    <a:pt x="37524" y="53934"/>
                    <a:pt x="37303" y="53717"/>
                    <a:pt x="37033" y="53717"/>
                  </a:cubicBezTo>
                  <a:lnTo>
                    <a:pt x="36763" y="53717"/>
                  </a:lnTo>
                  <a:cubicBezTo>
                    <a:pt x="36212" y="53717"/>
                    <a:pt x="35648" y="53707"/>
                    <a:pt x="35068" y="536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4" name="Google Shape;596;p31"/>
          <p:cNvSpPr txBox="1">
            <a:spLocks/>
          </p:cNvSpPr>
          <p:nvPr/>
        </p:nvSpPr>
        <p:spPr>
          <a:xfrm>
            <a:off x="1559611" y="3644606"/>
            <a:ext cx="4691600" cy="2435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lvl="0" defTabSz="1219170">
              <a:buClr>
                <a:srgbClr val="373334"/>
              </a:buClr>
              <a:defRPr/>
            </a:pPr>
            <a:r>
              <a:rPr lang="en-US" sz="2667" kern="0" dirty="0">
                <a:solidFill>
                  <a:srgbClr val="373334"/>
                </a:solidFill>
              </a:rPr>
              <a:t>Brainstorming</a:t>
            </a:r>
            <a:endParaRPr kumimoji="0" lang="en-US" sz="2667" b="1" i="0" u="none" strike="noStrike" kern="0" cap="none" spc="0" normalizeH="0" baseline="0" noProof="0" dirty="0">
              <a:ln>
                <a:noFill/>
              </a:ln>
              <a:solidFill>
                <a:srgbClr val="373334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09148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222CA5-E992-4144-ADFD-7B4FD6112684}"/>
              </a:ext>
            </a:extLst>
          </p:cNvPr>
          <p:cNvSpPr txBox="1"/>
          <p:nvPr/>
        </p:nvSpPr>
        <p:spPr>
          <a:xfrm>
            <a:off x="4920841" y="997251"/>
            <a:ext cx="2986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6673"/>
                </a:solidFill>
              </a:rPr>
              <a:t>Brainstorming</a:t>
            </a:r>
            <a:endParaRPr lang="x-none" sz="3600" dirty="0">
              <a:solidFill>
                <a:srgbClr val="006673"/>
              </a:solidFill>
            </a:endParaRPr>
          </a:p>
        </p:txBody>
      </p:sp>
      <p:pic>
        <p:nvPicPr>
          <p:cNvPr id="1028" name="Picture 4" descr="Syllable Stress in Nouns and Verbs">
            <a:extLst>
              <a:ext uri="{FF2B5EF4-FFF2-40B4-BE49-F238E27FC236}">
                <a16:creationId xmlns:a16="http://schemas.microsoft.com/office/drawing/2014/main" id="{755E9DA1-4C7E-7C4D-B264-49BA5BF3E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952" y="2640831"/>
            <a:ext cx="7013733" cy="350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360530" y="233947"/>
            <a:ext cx="71838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222CA5-E992-4144-ADFD-7B4FD6112684}"/>
              </a:ext>
            </a:extLst>
          </p:cNvPr>
          <p:cNvSpPr txBox="1"/>
          <p:nvPr/>
        </p:nvSpPr>
        <p:spPr>
          <a:xfrm>
            <a:off x="2062620" y="1877527"/>
            <a:ext cx="8606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List </a:t>
            </a:r>
            <a:r>
              <a:rPr lang="en-US" sz="2400" dirty="0"/>
              <a:t>two-syllable words with the same spelling but different stress</a:t>
            </a:r>
            <a:r>
              <a:rPr lang="x-none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7168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36"/>
          <p:cNvSpPr txBox="1">
            <a:spLocks noGrp="1"/>
          </p:cNvSpPr>
          <p:nvPr>
            <p:ph type="title"/>
          </p:nvPr>
        </p:nvSpPr>
        <p:spPr>
          <a:xfrm>
            <a:off x="5224633" y="3062567"/>
            <a:ext cx="6014000" cy="210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US" dirty="0"/>
              <a:t>Looking back</a:t>
            </a:r>
            <a:br>
              <a:rPr lang="en-US" dirty="0"/>
            </a:br>
            <a:endParaRPr lang="en-US" dirty="0"/>
          </a:p>
        </p:txBody>
      </p:sp>
      <p:sp>
        <p:nvSpPr>
          <p:cNvPr id="739" name="Google Shape;739;p36"/>
          <p:cNvSpPr txBox="1">
            <a:spLocks noGrp="1"/>
          </p:cNvSpPr>
          <p:nvPr>
            <p:ph type="title" idx="2"/>
          </p:nvPr>
        </p:nvSpPr>
        <p:spPr>
          <a:xfrm>
            <a:off x="7423035" y="1584960"/>
            <a:ext cx="1617200" cy="147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s"/>
              <a:t>02</a:t>
            </a:r>
            <a:endParaRPr/>
          </a:p>
        </p:txBody>
      </p:sp>
      <p:grpSp>
        <p:nvGrpSpPr>
          <p:cNvPr id="740" name="Google Shape;740;p36"/>
          <p:cNvGrpSpPr/>
          <p:nvPr/>
        </p:nvGrpSpPr>
        <p:grpSpPr>
          <a:xfrm>
            <a:off x="953365" y="1538028"/>
            <a:ext cx="4172107" cy="3720640"/>
            <a:chOff x="410298" y="809718"/>
            <a:chExt cx="3129080" cy="2790480"/>
          </a:xfrm>
        </p:grpSpPr>
        <p:sp>
          <p:nvSpPr>
            <p:cNvPr id="741" name="Google Shape;741;p36"/>
            <p:cNvSpPr/>
            <p:nvPr/>
          </p:nvSpPr>
          <p:spPr>
            <a:xfrm>
              <a:off x="1094111" y="809718"/>
              <a:ext cx="1664814" cy="733203"/>
            </a:xfrm>
            <a:custGeom>
              <a:avLst/>
              <a:gdLst/>
              <a:ahLst/>
              <a:cxnLst/>
              <a:rect l="l" t="t" r="r" b="b"/>
              <a:pathLst>
                <a:path w="142049" h="62560" extrusionOk="0">
                  <a:moveTo>
                    <a:pt x="83955" y="0"/>
                  </a:moveTo>
                  <a:cubicBezTo>
                    <a:pt x="83579" y="0"/>
                    <a:pt x="83201" y="5"/>
                    <a:pt x="82821" y="14"/>
                  </a:cubicBezTo>
                  <a:cubicBezTo>
                    <a:pt x="4086" y="1867"/>
                    <a:pt x="1" y="61077"/>
                    <a:pt x="1" y="61077"/>
                  </a:cubicBezTo>
                  <a:lnTo>
                    <a:pt x="3680" y="62559"/>
                  </a:lnTo>
                  <a:cubicBezTo>
                    <a:pt x="8268" y="49507"/>
                    <a:pt x="26691" y="8168"/>
                    <a:pt x="75999" y="8168"/>
                  </a:cubicBezTo>
                  <a:cubicBezTo>
                    <a:pt x="79623" y="8168"/>
                    <a:pt x="83413" y="8392"/>
                    <a:pt x="87377" y="8866"/>
                  </a:cubicBezTo>
                  <a:cubicBezTo>
                    <a:pt x="117745" y="12499"/>
                    <a:pt x="131528" y="43706"/>
                    <a:pt x="136877" y="60963"/>
                  </a:cubicBezTo>
                  <a:lnTo>
                    <a:pt x="142048" y="58980"/>
                  </a:lnTo>
                  <a:cubicBezTo>
                    <a:pt x="142048" y="58980"/>
                    <a:pt x="127335" y="0"/>
                    <a:pt x="83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2" name="Google Shape;742;p36"/>
            <p:cNvSpPr/>
            <p:nvPr/>
          </p:nvSpPr>
          <p:spPr>
            <a:xfrm>
              <a:off x="1280600" y="1119794"/>
              <a:ext cx="1251848" cy="495604"/>
            </a:xfrm>
            <a:custGeom>
              <a:avLst/>
              <a:gdLst/>
              <a:ahLst/>
              <a:cxnLst/>
              <a:rect l="l" t="t" r="r" b="b"/>
              <a:pathLst>
                <a:path w="106813" h="42287" extrusionOk="0">
                  <a:moveTo>
                    <a:pt x="56327" y="0"/>
                  </a:moveTo>
                  <a:cubicBezTo>
                    <a:pt x="19923" y="0"/>
                    <a:pt x="4066" y="31260"/>
                    <a:pt x="1" y="41028"/>
                  </a:cubicBezTo>
                  <a:lnTo>
                    <a:pt x="3125" y="42287"/>
                  </a:lnTo>
                  <a:cubicBezTo>
                    <a:pt x="3125" y="42287"/>
                    <a:pt x="22043" y="7739"/>
                    <a:pt x="54032" y="7739"/>
                  </a:cubicBezTo>
                  <a:cubicBezTo>
                    <a:pt x="55738" y="7739"/>
                    <a:pt x="57482" y="7837"/>
                    <a:pt x="59262" y="8044"/>
                  </a:cubicBezTo>
                  <a:cubicBezTo>
                    <a:pt x="94408" y="12134"/>
                    <a:pt x="103194" y="41311"/>
                    <a:pt x="103194" y="41311"/>
                  </a:cubicBezTo>
                  <a:lnTo>
                    <a:pt x="106812" y="39925"/>
                  </a:lnTo>
                  <a:cubicBezTo>
                    <a:pt x="100901" y="24148"/>
                    <a:pt x="88240" y="2742"/>
                    <a:pt x="62678" y="307"/>
                  </a:cubicBezTo>
                  <a:cubicBezTo>
                    <a:pt x="60495" y="99"/>
                    <a:pt x="58378" y="0"/>
                    <a:pt x="56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3" name="Google Shape;743;p36"/>
            <p:cNvSpPr/>
            <p:nvPr/>
          </p:nvSpPr>
          <p:spPr>
            <a:xfrm>
              <a:off x="1137229" y="905447"/>
              <a:ext cx="1561081" cy="662801"/>
            </a:xfrm>
            <a:custGeom>
              <a:avLst/>
              <a:gdLst/>
              <a:ahLst/>
              <a:cxnLst/>
              <a:rect l="l" t="t" r="r" b="b"/>
              <a:pathLst>
                <a:path w="133198" h="56553" extrusionOk="0">
                  <a:moveTo>
                    <a:pt x="72320" y="0"/>
                  </a:moveTo>
                  <a:cubicBezTo>
                    <a:pt x="23012" y="0"/>
                    <a:pt x="4589" y="41339"/>
                    <a:pt x="1" y="54391"/>
                  </a:cubicBezTo>
                  <a:lnTo>
                    <a:pt x="5370" y="56553"/>
                  </a:lnTo>
                  <a:cubicBezTo>
                    <a:pt x="18710" y="25535"/>
                    <a:pt x="40937" y="8188"/>
                    <a:pt x="68849" y="8188"/>
                  </a:cubicBezTo>
                  <a:cubicBezTo>
                    <a:pt x="73228" y="8188"/>
                    <a:pt x="77748" y="8615"/>
                    <a:pt x="82396" y="9483"/>
                  </a:cubicBezTo>
                  <a:cubicBezTo>
                    <a:pt x="105599" y="13821"/>
                    <a:pt x="119839" y="38963"/>
                    <a:pt x="126761" y="55258"/>
                  </a:cubicBezTo>
                  <a:lnTo>
                    <a:pt x="133198" y="52795"/>
                  </a:lnTo>
                  <a:cubicBezTo>
                    <a:pt x="127849" y="35538"/>
                    <a:pt x="114066" y="4331"/>
                    <a:pt x="83698" y="698"/>
                  </a:cubicBezTo>
                  <a:cubicBezTo>
                    <a:pt x="79734" y="224"/>
                    <a:pt x="75944" y="0"/>
                    <a:pt x="723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4" name="Google Shape;744;p36"/>
            <p:cNvSpPr/>
            <p:nvPr/>
          </p:nvSpPr>
          <p:spPr>
            <a:xfrm>
              <a:off x="1200165" y="1001422"/>
              <a:ext cx="1422714" cy="599220"/>
            </a:xfrm>
            <a:custGeom>
              <a:avLst/>
              <a:gdLst/>
              <a:ahLst/>
              <a:cxnLst/>
              <a:rect l="l" t="t" r="r" b="b"/>
              <a:pathLst>
                <a:path w="121392" h="51128" extrusionOk="0">
                  <a:moveTo>
                    <a:pt x="63475" y="0"/>
                  </a:moveTo>
                  <a:cubicBezTo>
                    <a:pt x="35565" y="0"/>
                    <a:pt x="13339" y="17347"/>
                    <a:pt x="0" y="48364"/>
                  </a:cubicBezTo>
                  <a:lnTo>
                    <a:pt x="6864" y="51128"/>
                  </a:lnTo>
                  <a:cubicBezTo>
                    <a:pt x="10929" y="41360"/>
                    <a:pt x="26786" y="10100"/>
                    <a:pt x="63190" y="10100"/>
                  </a:cubicBezTo>
                  <a:cubicBezTo>
                    <a:pt x="65241" y="10100"/>
                    <a:pt x="67358" y="10199"/>
                    <a:pt x="69541" y="10407"/>
                  </a:cubicBezTo>
                  <a:cubicBezTo>
                    <a:pt x="95103" y="12842"/>
                    <a:pt x="107766" y="34248"/>
                    <a:pt x="113677" y="50025"/>
                  </a:cubicBezTo>
                  <a:lnTo>
                    <a:pt x="121391" y="47069"/>
                  </a:lnTo>
                  <a:cubicBezTo>
                    <a:pt x="114469" y="30774"/>
                    <a:pt x="100229" y="5632"/>
                    <a:pt x="77026" y="1294"/>
                  </a:cubicBezTo>
                  <a:lnTo>
                    <a:pt x="77026" y="1297"/>
                  </a:lnTo>
                  <a:cubicBezTo>
                    <a:pt x="72377" y="428"/>
                    <a:pt x="67856" y="0"/>
                    <a:pt x="634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5" name="Google Shape;745;p36"/>
            <p:cNvSpPr/>
            <p:nvPr/>
          </p:nvSpPr>
          <p:spPr>
            <a:xfrm>
              <a:off x="1163271" y="902213"/>
              <a:ext cx="1521338" cy="580632"/>
            </a:xfrm>
            <a:custGeom>
              <a:avLst/>
              <a:gdLst/>
              <a:ahLst/>
              <a:cxnLst/>
              <a:rect l="l" t="t" r="r" b="b"/>
              <a:pathLst>
                <a:path w="129807" h="49542" extrusionOk="0">
                  <a:moveTo>
                    <a:pt x="71522" y="1"/>
                  </a:moveTo>
                  <a:cubicBezTo>
                    <a:pt x="37961" y="1"/>
                    <a:pt x="17783" y="13897"/>
                    <a:pt x="124" y="48833"/>
                  </a:cubicBezTo>
                  <a:cubicBezTo>
                    <a:pt x="1" y="49075"/>
                    <a:pt x="99" y="49369"/>
                    <a:pt x="338" y="49490"/>
                  </a:cubicBezTo>
                  <a:cubicBezTo>
                    <a:pt x="409" y="49525"/>
                    <a:pt x="484" y="49542"/>
                    <a:pt x="559" y="49542"/>
                  </a:cubicBezTo>
                  <a:cubicBezTo>
                    <a:pt x="736" y="49542"/>
                    <a:pt x="909" y="49444"/>
                    <a:pt x="995" y="49275"/>
                  </a:cubicBezTo>
                  <a:cubicBezTo>
                    <a:pt x="18471" y="14699"/>
                    <a:pt x="38384" y="978"/>
                    <a:pt x="71601" y="978"/>
                  </a:cubicBezTo>
                  <a:cubicBezTo>
                    <a:pt x="72424" y="978"/>
                    <a:pt x="73254" y="986"/>
                    <a:pt x="74094" y="1003"/>
                  </a:cubicBezTo>
                  <a:cubicBezTo>
                    <a:pt x="115181" y="1824"/>
                    <a:pt x="128662" y="46897"/>
                    <a:pt x="128794" y="47351"/>
                  </a:cubicBezTo>
                  <a:cubicBezTo>
                    <a:pt x="128856" y="47565"/>
                    <a:pt x="129048" y="47703"/>
                    <a:pt x="129262" y="47703"/>
                  </a:cubicBezTo>
                  <a:cubicBezTo>
                    <a:pt x="129307" y="47703"/>
                    <a:pt x="129352" y="47697"/>
                    <a:pt x="129398" y="47685"/>
                  </a:cubicBezTo>
                  <a:cubicBezTo>
                    <a:pt x="129657" y="47610"/>
                    <a:pt x="129807" y="47339"/>
                    <a:pt x="129732" y="47080"/>
                  </a:cubicBezTo>
                  <a:cubicBezTo>
                    <a:pt x="129598" y="46619"/>
                    <a:pt x="115927" y="863"/>
                    <a:pt x="74112" y="28"/>
                  </a:cubicBezTo>
                  <a:cubicBezTo>
                    <a:pt x="73240" y="10"/>
                    <a:pt x="72377" y="1"/>
                    <a:pt x="715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6" name="Google Shape;746;p36"/>
            <p:cNvSpPr/>
            <p:nvPr/>
          </p:nvSpPr>
          <p:spPr>
            <a:xfrm>
              <a:off x="1214991" y="1000825"/>
              <a:ext cx="1409330" cy="576858"/>
            </a:xfrm>
            <a:custGeom>
              <a:avLst/>
              <a:gdLst/>
              <a:ahLst/>
              <a:cxnLst/>
              <a:rect l="l" t="t" r="r" b="b"/>
              <a:pathLst>
                <a:path w="120250" h="49220" extrusionOk="0">
                  <a:moveTo>
                    <a:pt x="62557" y="0"/>
                  </a:moveTo>
                  <a:cubicBezTo>
                    <a:pt x="26872" y="0"/>
                    <a:pt x="12120" y="22645"/>
                    <a:pt x="125" y="45932"/>
                  </a:cubicBezTo>
                  <a:cubicBezTo>
                    <a:pt x="0" y="46172"/>
                    <a:pt x="96" y="46466"/>
                    <a:pt x="336" y="46589"/>
                  </a:cubicBezTo>
                  <a:cubicBezTo>
                    <a:pt x="408" y="46626"/>
                    <a:pt x="485" y="46644"/>
                    <a:pt x="560" y="46644"/>
                  </a:cubicBezTo>
                  <a:cubicBezTo>
                    <a:pt x="736" y="46644"/>
                    <a:pt x="905" y="46548"/>
                    <a:pt x="992" y="46380"/>
                  </a:cubicBezTo>
                  <a:cubicBezTo>
                    <a:pt x="12855" y="23350"/>
                    <a:pt x="27426" y="979"/>
                    <a:pt x="62633" y="979"/>
                  </a:cubicBezTo>
                  <a:cubicBezTo>
                    <a:pt x="63733" y="979"/>
                    <a:pt x="64853" y="1001"/>
                    <a:pt x="65993" y="1045"/>
                  </a:cubicBezTo>
                  <a:cubicBezTo>
                    <a:pt x="102732" y="2488"/>
                    <a:pt x="119080" y="48425"/>
                    <a:pt x="119241" y="48890"/>
                  </a:cubicBezTo>
                  <a:cubicBezTo>
                    <a:pt x="119309" y="49092"/>
                    <a:pt x="119499" y="49219"/>
                    <a:pt x="119701" y="49219"/>
                  </a:cubicBezTo>
                  <a:lnTo>
                    <a:pt x="119701" y="49217"/>
                  </a:lnTo>
                  <a:cubicBezTo>
                    <a:pt x="119753" y="49217"/>
                    <a:pt x="119808" y="49209"/>
                    <a:pt x="119862" y="49190"/>
                  </a:cubicBezTo>
                  <a:cubicBezTo>
                    <a:pt x="120116" y="49103"/>
                    <a:pt x="120249" y="48825"/>
                    <a:pt x="120162" y="48571"/>
                  </a:cubicBezTo>
                  <a:cubicBezTo>
                    <a:pt x="119999" y="48100"/>
                    <a:pt x="103439" y="1537"/>
                    <a:pt x="66031" y="70"/>
                  </a:cubicBezTo>
                  <a:cubicBezTo>
                    <a:pt x="64851" y="23"/>
                    <a:pt x="63694" y="0"/>
                    <a:pt x="625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7" name="Google Shape;747;p36"/>
            <p:cNvSpPr/>
            <p:nvPr/>
          </p:nvSpPr>
          <p:spPr>
            <a:xfrm>
              <a:off x="1288253" y="1122267"/>
              <a:ext cx="1241089" cy="502800"/>
            </a:xfrm>
            <a:custGeom>
              <a:avLst/>
              <a:gdLst/>
              <a:ahLst/>
              <a:cxnLst/>
              <a:rect l="l" t="t" r="r" b="b"/>
              <a:pathLst>
                <a:path w="105895" h="42901" extrusionOk="0">
                  <a:moveTo>
                    <a:pt x="56214" y="0"/>
                  </a:moveTo>
                  <a:cubicBezTo>
                    <a:pt x="17082" y="0"/>
                    <a:pt x="282" y="34866"/>
                    <a:pt x="115" y="35220"/>
                  </a:cubicBezTo>
                  <a:cubicBezTo>
                    <a:pt x="0" y="35464"/>
                    <a:pt x="107" y="35754"/>
                    <a:pt x="350" y="35868"/>
                  </a:cubicBezTo>
                  <a:cubicBezTo>
                    <a:pt x="417" y="35900"/>
                    <a:pt x="488" y="35915"/>
                    <a:pt x="557" y="35915"/>
                  </a:cubicBezTo>
                  <a:cubicBezTo>
                    <a:pt x="740" y="35915"/>
                    <a:pt x="916" y="35811"/>
                    <a:pt x="1001" y="35635"/>
                  </a:cubicBezTo>
                  <a:cubicBezTo>
                    <a:pt x="1163" y="35285"/>
                    <a:pt x="17709" y="978"/>
                    <a:pt x="56214" y="978"/>
                  </a:cubicBezTo>
                  <a:cubicBezTo>
                    <a:pt x="56412" y="978"/>
                    <a:pt x="56616" y="978"/>
                    <a:pt x="56816" y="980"/>
                  </a:cubicBezTo>
                  <a:cubicBezTo>
                    <a:pt x="95673" y="1341"/>
                    <a:pt x="104796" y="42103"/>
                    <a:pt x="104884" y="42515"/>
                  </a:cubicBezTo>
                  <a:cubicBezTo>
                    <a:pt x="104931" y="42745"/>
                    <a:pt x="105134" y="42901"/>
                    <a:pt x="105359" y="42901"/>
                  </a:cubicBezTo>
                  <a:cubicBezTo>
                    <a:pt x="105394" y="42901"/>
                    <a:pt x="105428" y="42897"/>
                    <a:pt x="105461" y="42890"/>
                  </a:cubicBezTo>
                  <a:cubicBezTo>
                    <a:pt x="105726" y="42834"/>
                    <a:pt x="105894" y="42576"/>
                    <a:pt x="105838" y="42311"/>
                  </a:cubicBezTo>
                  <a:cubicBezTo>
                    <a:pt x="105749" y="41892"/>
                    <a:pt x="96471" y="371"/>
                    <a:pt x="56824" y="5"/>
                  </a:cubicBezTo>
                  <a:cubicBezTo>
                    <a:pt x="56620" y="3"/>
                    <a:pt x="56418" y="0"/>
                    <a:pt x="56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8" name="Google Shape;748;p36"/>
            <p:cNvSpPr/>
            <p:nvPr/>
          </p:nvSpPr>
          <p:spPr>
            <a:xfrm>
              <a:off x="911619" y="1402293"/>
              <a:ext cx="519360" cy="296200"/>
            </a:xfrm>
            <a:custGeom>
              <a:avLst/>
              <a:gdLst/>
              <a:ahLst/>
              <a:cxnLst/>
              <a:rect l="l" t="t" r="r" b="b"/>
              <a:pathLst>
                <a:path w="44314" h="25273" extrusionOk="0">
                  <a:moveTo>
                    <a:pt x="26867" y="0"/>
                  </a:moveTo>
                  <a:cubicBezTo>
                    <a:pt x="24802" y="0"/>
                    <a:pt x="22976" y="1156"/>
                    <a:pt x="21731" y="2674"/>
                  </a:cubicBezTo>
                  <a:lnTo>
                    <a:pt x="21731" y="2674"/>
                  </a:lnTo>
                  <a:cubicBezTo>
                    <a:pt x="20887" y="1997"/>
                    <a:pt x="19785" y="1393"/>
                    <a:pt x="18375" y="934"/>
                  </a:cubicBezTo>
                  <a:cubicBezTo>
                    <a:pt x="17218" y="558"/>
                    <a:pt x="16241" y="395"/>
                    <a:pt x="15417" y="395"/>
                  </a:cubicBezTo>
                  <a:cubicBezTo>
                    <a:pt x="10179" y="395"/>
                    <a:pt x="11111" y="6969"/>
                    <a:pt x="11111" y="6969"/>
                  </a:cubicBezTo>
                  <a:cubicBezTo>
                    <a:pt x="10579" y="6650"/>
                    <a:pt x="10010" y="6505"/>
                    <a:pt x="9430" y="6505"/>
                  </a:cubicBezTo>
                  <a:cubicBezTo>
                    <a:pt x="5026" y="6505"/>
                    <a:pt x="0" y="14879"/>
                    <a:pt x="5769" y="19106"/>
                  </a:cubicBezTo>
                  <a:cubicBezTo>
                    <a:pt x="7583" y="20435"/>
                    <a:pt x="9301" y="21032"/>
                    <a:pt x="10766" y="21114"/>
                  </a:cubicBezTo>
                  <a:lnTo>
                    <a:pt x="10766" y="21114"/>
                  </a:lnTo>
                  <a:cubicBezTo>
                    <a:pt x="11272" y="23332"/>
                    <a:pt x="12863" y="25246"/>
                    <a:pt x="16226" y="25271"/>
                  </a:cubicBezTo>
                  <a:cubicBezTo>
                    <a:pt x="16304" y="25272"/>
                    <a:pt x="16381" y="25272"/>
                    <a:pt x="16457" y="25272"/>
                  </a:cubicBezTo>
                  <a:cubicBezTo>
                    <a:pt x="21136" y="25272"/>
                    <a:pt x="24260" y="24194"/>
                    <a:pt x="26006" y="22593"/>
                  </a:cubicBezTo>
                  <a:lnTo>
                    <a:pt x="26006" y="22593"/>
                  </a:lnTo>
                  <a:cubicBezTo>
                    <a:pt x="26370" y="23083"/>
                    <a:pt x="26828" y="23558"/>
                    <a:pt x="27394" y="24002"/>
                  </a:cubicBezTo>
                  <a:cubicBezTo>
                    <a:pt x="28159" y="24603"/>
                    <a:pt x="29082" y="24870"/>
                    <a:pt x="30081" y="24870"/>
                  </a:cubicBezTo>
                  <a:cubicBezTo>
                    <a:pt x="35900" y="24870"/>
                    <a:pt x="44313" y="15794"/>
                    <a:pt x="39311" y="10560"/>
                  </a:cubicBezTo>
                  <a:cubicBezTo>
                    <a:pt x="37934" y="9121"/>
                    <a:pt x="36479" y="8575"/>
                    <a:pt x="35117" y="8575"/>
                  </a:cubicBezTo>
                  <a:cubicBezTo>
                    <a:pt x="34960" y="8575"/>
                    <a:pt x="34805" y="8582"/>
                    <a:pt x="34650" y="8596"/>
                  </a:cubicBezTo>
                  <a:lnTo>
                    <a:pt x="34650" y="8596"/>
                  </a:lnTo>
                  <a:cubicBezTo>
                    <a:pt x="34696" y="6011"/>
                    <a:pt x="33394" y="3036"/>
                    <a:pt x="30192" y="1022"/>
                  </a:cubicBezTo>
                  <a:cubicBezTo>
                    <a:pt x="29051" y="305"/>
                    <a:pt x="27928" y="0"/>
                    <a:pt x="26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9" name="Google Shape;749;p36"/>
            <p:cNvSpPr/>
            <p:nvPr/>
          </p:nvSpPr>
          <p:spPr>
            <a:xfrm>
              <a:off x="935938" y="1396574"/>
              <a:ext cx="465753" cy="307650"/>
            </a:xfrm>
            <a:custGeom>
              <a:avLst/>
              <a:gdLst/>
              <a:ahLst/>
              <a:cxnLst/>
              <a:rect l="l" t="t" r="r" b="b"/>
              <a:pathLst>
                <a:path w="39740" h="26250" extrusionOk="0">
                  <a:moveTo>
                    <a:pt x="19727" y="3867"/>
                  </a:moveTo>
                  <a:cubicBezTo>
                    <a:pt x="21428" y="5437"/>
                    <a:pt x="21780" y="7325"/>
                    <a:pt x="21342" y="8570"/>
                  </a:cubicBezTo>
                  <a:cubicBezTo>
                    <a:pt x="21111" y="9230"/>
                    <a:pt x="20675" y="9626"/>
                    <a:pt x="20179" y="9626"/>
                  </a:cubicBezTo>
                  <a:cubicBezTo>
                    <a:pt x="19869" y="9626"/>
                    <a:pt x="19523" y="9474"/>
                    <a:pt x="19179" y="9185"/>
                  </a:cubicBezTo>
                  <a:cubicBezTo>
                    <a:pt x="18003" y="8201"/>
                    <a:pt x="18266" y="5885"/>
                    <a:pt x="19727" y="3867"/>
                  </a:cubicBezTo>
                  <a:close/>
                  <a:moveTo>
                    <a:pt x="32054" y="9658"/>
                  </a:moveTo>
                  <a:cubicBezTo>
                    <a:pt x="31816" y="11923"/>
                    <a:pt x="30457" y="13626"/>
                    <a:pt x="28609" y="13885"/>
                  </a:cubicBezTo>
                  <a:cubicBezTo>
                    <a:pt x="28492" y="13901"/>
                    <a:pt x="28381" y="13910"/>
                    <a:pt x="28281" y="13910"/>
                  </a:cubicBezTo>
                  <a:cubicBezTo>
                    <a:pt x="27731" y="13910"/>
                    <a:pt x="27721" y="13685"/>
                    <a:pt x="27714" y="13549"/>
                  </a:cubicBezTo>
                  <a:cubicBezTo>
                    <a:pt x="27666" y="12472"/>
                    <a:pt x="29596" y="10173"/>
                    <a:pt x="32052" y="9658"/>
                  </a:cubicBezTo>
                  <a:close/>
                  <a:moveTo>
                    <a:pt x="11019" y="15348"/>
                  </a:moveTo>
                  <a:cubicBezTo>
                    <a:pt x="11360" y="15348"/>
                    <a:pt x="11673" y="15650"/>
                    <a:pt x="11873" y="15902"/>
                  </a:cubicBezTo>
                  <a:cubicBezTo>
                    <a:pt x="12767" y="17024"/>
                    <a:pt x="12995" y="18262"/>
                    <a:pt x="12494" y="19298"/>
                  </a:cubicBezTo>
                  <a:cubicBezTo>
                    <a:pt x="11957" y="20413"/>
                    <a:pt x="10656" y="21109"/>
                    <a:pt x="9093" y="21124"/>
                  </a:cubicBezTo>
                  <a:cubicBezTo>
                    <a:pt x="8751" y="19100"/>
                    <a:pt x="9326" y="16930"/>
                    <a:pt x="10133" y="15919"/>
                  </a:cubicBezTo>
                  <a:cubicBezTo>
                    <a:pt x="10341" y="15659"/>
                    <a:pt x="10662" y="15348"/>
                    <a:pt x="11019" y="15348"/>
                  </a:cubicBezTo>
                  <a:close/>
                  <a:moveTo>
                    <a:pt x="24269" y="16953"/>
                  </a:moveTo>
                  <a:cubicBezTo>
                    <a:pt x="24429" y="16953"/>
                    <a:pt x="24690" y="17195"/>
                    <a:pt x="24905" y="17872"/>
                  </a:cubicBezTo>
                  <a:cubicBezTo>
                    <a:pt x="25422" y="19515"/>
                    <a:pt x="25101" y="21074"/>
                    <a:pt x="24002" y="22314"/>
                  </a:cubicBezTo>
                  <a:cubicBezTo>
                    <a:pt x="22966" y="20607"/>
                    <a:pt x="23035" y="18741"/>
                    <a:pt x="23583" y="17649"/>
                  </a:cubicBezTo>
                  <a:cubicBezTo>
                    <a:pt x="23823" y="17172"/>
                    <a:pt x="24106" y="16955"/>
                    <a:pt x="24269" y="16955"/>
                  </a:cubicBezTo>
                  <a:lnTo>
                    <a:pt x="24269" y="16953"/>
                  </a:lnTo>
                  <a:close/>
                  <a:moveTo>
                    <a:pt x="24792" y="978"/>
                  </a:moveTo>
                  <a:cubicBezTo>
                    <a:pt x="25826" y="978"/>
                    <a:pt x="26858" y="1297"/>
                    <a:pt x="27856" y="1925"/>
                  </a:cubicBezTo>
                  <a:cubicBezTo>
                    <a:pt x="30420" y="3536"/>
                    <a:pt x="31975" y="6029"/>
                    <a:pt x="32083" y="8657"/>
                  </a:cubicBezTo>
                  <a:cubicBezTo>
                    <a:pt x="29042" y="9168"/>
                    <a:pt x="26666" y="11957"/>
                    <a:pt x="26739" y="13595"/>
                  </a:cubicBezTo>
                  <a:cubicBezTo>
                    <a:pt x="26768" y="14218"/>
                    <a:pt x="27187" y="14887"/>
                    <a:pt x="28281" y="14887"/>
                  </a:cubicBezTo>
                  <a:cubicBezTo>
                    <a:pt x="28423" y="14887"/>
                    <a:pt x="28577" y="14875"/>
                    <a:pt x="28744" y="14852"/>
                  </a:cubicBezTo>
                  <a:cubicBezTo>
                    <a:pt x="31106" y="14523"/>
                    <a:pt x="32827" y="12372"/>
                    <a:pt x="33042" y="9553"/>
                  </a:cubicBezTo>
                  <a:cubicBezTo>
                    <a:pt x="34426" y="9553"/>
                    <a:pt x="35718" y="10170"/>
                    <a:pt x="36881" y="11388"/>
                  </a:cubicBezTo>
                  <a:cubicBezTo>
                    <a:pt x="38830" y="13424"/>
                    <a:pt x="38380" y="15861"/>
                    <a:pt x="37659" y="17547"/>
                  </a:cubicBezTo>
                  <a:cubicBezTo>
                    <a:pt x="36021" y="21380"/>
                    <a:pt x="31420" y="24872"/>
                    <a:pt x="28006" y="24872"/>
                  </a:cubicBezTo>
                  <a:cubicBezTo>
                    <a:pt x="27068" y="24872"/>
                    <a:pt x="26268" y="24615"/>
                    <a:pt x="25620" y="24107"/>
                  </a:cubicBezTo>
                  <a:cubicBezTo>
                    <a:pt x="25234" y="23804"/>
                    <a:pt x="24888" y="23473"/>
                    <a:pt x="24588" y="23123"/>
                  </a:cubicBezTo>
                  <a:cubicBezTo>
                    <a:pt x="26043" y="21595"/>
                    <a:pt x="26485" y="19642"/>
                    <a:pt x="25834" y="17580"/>
                  </a:cubicBezTo>
                  <a:cubicBezTo>
                    <a:pt x="25396" y="16186"/>
                    <a:pt x="24665" y="15978"/>
                    <a:pt x="24269" y="15978"/>
                  </a:cubicBezTo>
                  <a:cubicBezTo>
                    <a:pt x="23673" y="15978"/>
                    <a:pt x="23104" y="16428"/>
                    <a:pt x="22712" y="17211"/>
                  </a:cubicBezTo>
                  <a:cubicBezTo>
                    <a:pt x="21999" y="18629"/>
                    <a:pt x="21928" y="20922"/>
                    <a:pt x="23279" y="22998"/>
                  </a:cubicBezTo>
                  <a:cubicBezTo>
                    <a:pt x="21905" y="24094"/>
                    <a:pt x="19287" y="25274"/>
                    <a:pt x="14379" y="25274"/>
                  </a:cubicBezTo>
                  <a:lnTo>
                    <a:pt x="14153" y="25272"/>
                  </a:lnTo>
                  <a:cubicBezTo>
                    <a:pt x="11132" y="25251"/>
                    <a:pt x="9859" y="23649"/>
                    <a:pt x="9335" y="22095"/>
                  </a:cubicBezTo>
                  <a:lnTo>
                    <a:pt x="9335" y="22095"/>
                  </a:lnTo>
                  <a:cubicBezTo>
                    <a:pt x="11171" y="22007"/>
                    <a:pt x="12701" y="21115"/>
                    <a:pt x="13374" y="19721"/>
                  </a:cubicBezTo>
                  <a:cubicBezTo>
                    <a:pt x="14041" y="18335"/>
                    <a:pt x="13774" y="16722"/>
                    <a:pt x="12638" y="15296"/>
                  </a:cubicBezTo>
                  <a:cubicBezTo>
                    <a:pt x="12152" y="14686"/>
                    <a:pt x="11584" y="14383"/>
                    <a:pt x="11015" y="14383"/>
                  </a:cubicBezTo>
                  <a:cubicBezTo>
                    <a:pt x="10439" y="14383"/>
                    <a:pt x="9862" y="14694"/>
                    <a:pt x="9370" y="15311"/>
                  </a:cubicBezTo>
                  <a:cubicBezTo>
                    <a:pt x="8323" y="16622"/>
                    <a:pt x="7817" y="18987"/>
                    <a:pt x="8094" y="21049"/>
                  </a:cubicBezTo>
                  <a:cubicBezTo>
                    <a:pt x="6769" y="20840"/>
                    <a:pt x="5359" y="20209"/>
                    <a:pt x="3982" y="19200"/>
                  </a:cubicBezTo>
                  <a:cubicBezTo>
                    <a:pt x="1810" y="17610"/>
                    <a:pt x="1068" y="15158"/>
                    <a:pt x="1945" y="12476"/>
                  </a:cubicBezTo>
                  <a:cubicBezTo>
                    <a:pt x="2846" y="9722"/>
                    <a:pt x="5272" y="7482"/>
                    <a:pt x="7354" y="7482"/>
                  </a:cubicBezTo>
                  <a:cubicBezTo>
                    <a:pt x="7865" y="7482"/>
                    <a:pt x="8346" y="7615"/>
                    <a:pt x="8784" y="7876"/>
                  </a:cubicBezTo>
                  <a:cubicBezTo>
                    <a:pt x="8861" y="7922"/>
                    <a:pt x="8947" y="7944"/>
                    <a:pt x="9034" y="7944"/>
                  </a:cubicBezTo>
                  <a:cubicBezTo>
                    <a:pt x="9128" y="7944"/>
                    <a:pt x="9223" y="7917"/>
                    <a:pt x="9305" y="7863"/>
                  </a:cubicBezTo>
                  <a:cubicBezTo>
                    <a:pt x="9462" y="7761"/>
                    <a:pt x="9545" y="7575"/>
                    <a:pt x="9518" y="7390"/>
                  </a:cubicBezTo>
                  <a:cubicBezTo>
                    <a:pt x="9514" y="7357"/>
                    <a:pt x="9093" y="4201"/>
                    <a:pt x="10587" y="2481"/>
                  </a:cubicBezTo>
                  <a:cubicBezTo>
                    <a:pt x="11230" y="1744"/>
                    <a:pt x="12161" y="1376"/>
                    <a:pt x="13356" y="1376"/>
                  </a:cubicBezTo>
                  <a:cubicBezTo>
                    <a:pt x="14168" y="1376"/>
                    <a:pt x="15102" y="1546"/>
                    <a:pt x="16150" y="1887"/>
                  </a:cubicBezTo>
                  <a:cubicBezTo>
                    <a:pt x="17236" y="2239"/>
                    <a:pt x="18180" y="2700"/>
                    <a:pt x="18968" y="3255"/>
                  </a:cubicBezTo>
                  <a:cubicBezTo>
                    <a:pt x="17359" y="5468"/>
                    <a:pt x="16776" y="8447"/>
                    <a:pt x="18551" y="9935"/>
                  </a:cubicBezTo>
                  <a:cubicBezTo>
                    <a:pt x="19081" y="10377"/>
                    <a:pt x="19629" y="10602"/>
                    <a:pt x="20179" y="10602"/>
                  </a:cubicBezTo>
                  <a:cubicBezTo>
                    <a:pt x="21096" y="10602"/>
                    <a:pt x="21893" y="9947"/>
                    <a:pt x="22264" y="8893"/>
                  </a:cubicBezTo>
                  <a:cubicBezTo>
                    <a:pt x="22812" y="7332"/>
                    <a:pt x="22410" y="4989"/>
                    <a:pt x="20346" y="3113"/>
                  </a:cubicBezTo>
                  <a:cubicBezTo>
                    <a:pt x="21607" y="1750"/>
                    <a:pt x="23204" y="978"/>
                    <a:pt x="24792" y="978"/>
                  </a:cubicBezTo>
                  <a:close/>
                  <a:moveTo>
                    <a:pt x="24792" y="1"/>
                  </a:moveTo>
                  <a:cubicBezTo>
                    <a:pt x="22912" y="1"/>
                    <a:pt x="21036" y="905"/>
                    <a:pt x="19585" y="2496"/>
                  </a:cubicBezTo>
                  <a:cubicBezTo>
                    <a:pt x="18708" y="1866"/>
                    <a:pt x="17655" y="1349"/>
                    <a:pt x="16452" y="958"/>
                  </a:cubicBezTo>
                  <a:cubicBezTo>
                    <a:pt x="15301" y="583"/>
                    <a:pt x="14263" y="398"/>
                    <a:pt x="13344" y="398"/>
                  </a:cubicBezTo>
                  <a:cubicBezTo>
                    <a:pt x="11857" y="398"/>
                    <a:pt x="10683" y="884"/>
                    <a:pt x="9849" y="1843"/>
                  </a:cubicBezTo>
                  <a:cubicBezTo>
                    <a:pt x="8580" y="3307"/>
                    <a:pt x="8449" y="5485"/>
                    <a:pt x="8486" y="6677"/>
                  </a:cubicBezTo>
                  <a:cubicBezTo>
                    <a:pt x="8125" y="6562"/>
                    <a:pt x="7746" y="6504"/>
                    <a:pt x="7354" y="6504"/>
                  </a:cubicBezTo>
                  <a:cubicBezTo>
                    <a:pt x="4840" y="6504"/>
                    <a:pt x="2056" y="8995"/>
                    <a:pt x="1018" y="12171"/>
                  </a:cubicBezTo>
                  <a:cubicBezTo>
                    <a:pt x="1" y="15281"/>
                    <a:pt x="870" y="18131"/>
                    <a:pt x="3404" y="19988"/>
                  </a:cubicBezTo>
                  <a:cubicBezTo>
                    <a:pt x="5028" y="21178"/>
                    <a:pt x="6714" y="21889"/>
                    <a:pt x="8305" y="22060"/>
                  </a:cubicBezTo>
                  <a:cubicBezTo>
                    <a:pt x="8782" y="23756"/>
                    <a:pt x="10162" y="26220"/>
                    <a:pt x="14147" y="26249"/>
                  </a:cubicBezTo>
                  <a:lnTo>
                    <a:pt x="14379" y="26249"/>
                  </a:lnTo>
                  <a:cubicBezTo>
                    <a:pt x="18560" y="26249"/>
                    <a:pt x="21822" y="25397"/>
                    <a:pt x="23864" y="23779"/>
                  </a:cubicBezTo>
                  <a:cubicBezTo>
                    <a:pt x="24202" y="24169"/>
                    <a:pt x="24588" y="24536"/>
                    <a:pt x="25017" y="24874"/>
                  </a:cubicBezTo>
                  <a:cubicBezTo>
                    <a:pt x="25840" y="25520"/>
                    <a:pt x="26845" y="25847"/>
                    <a:pt x="28006" y="25847"/>
                  </a:cubicBezTo>
                  <a:cubicBezTo>
                    <a:pt x="31825" y="25847"/>
                    <a:pt x="36754" y="22147"/>
                    <a:pt x="38557" y="17931"/>
                  </a:cubicBezTo>
                  <a:cubicBezTo>
                    <a:pt x="39739" y="15165"/>
                    <a:pt x="39393" y="12601"/>
                    <a:pt x="37588" y="10710"/>
                  </a:cubicBezTo>
                  <a:cubicBezTo>
                    <a:pt x="36235" y="9299"/>
                    <a:pt x="34714" y="8580"/>
                    <a:pt x="33057" y="8576"/>
                  </a:cubicBezTo>
                  <a:cubicBezTo>
                    <a:pt x="32921" y="5639"/>
                    <a:pt x="31201" y="2873"/>
                    <a:pt x="28375" y="1097"/>
                  </a:cubicBezTo>
                  <a:cubicBezTo>
                    <a:pt x="27218" y="370"/>
                    <a:pt x="26013" y="1"/>
                    <a:pt x="247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0" name="Google Shape;750;p36"/>
            <p:cNvSpPr/>
            <p:nvPr/>
          </p:nvSpPr>
          <p:spPr>
            <a:xfrm>
              <a:off x="465429" y="3219017"/>
              <a:ext cx="455334" cy="259680"/>
            </a:xfrm>
            <a:custGeom>
              <a:avLst/>
              <a:gdLst/>
              <a:ahLst/>
              <a:cxnLst/>
              <a:rect l="l" t="t" r="r" b="b"/>
              <a:pathLst>
                <a:path w="38851" h="22157" extrusionOk="0">
                  <a:moveTo>
                    <a:pt x="23558" y="0"/>
                  </a:moveTo>
                  <a:cubicBezTo>
                    <a:pt x="21747" y="0"/>
                    <a:pt x="20146" y="1014"/>
                    <a:pt x="19054" y="2344"/>
                  </a:cubicBezTo>
                  <a:lnTo>
                    <a:pt x="19054" y="2344"/>
                  </a:lnTo>
                  <a:cubicBezTo>
                    <a:pt x="18314" y="1750"/>
                    <a:pt x="17347" y="1220"/>
                    <a:pt x="16111" y="818"/>
                  </a:cubicBezTo>
                  <a:cubicBezTo>
                    <a:pt x="15097" y="488"/>
                    <a:pt x="14241" y="346"/>
                    <a:pt x="13518" y="346"/>
                  </a:cubicBezTo>
                  <a:cubicBezTo>
                    <a:pt x="8926" y="346"/>
                    <a:pt x="9742" y="6108"/>
                    <a:pt x="9742" y="6108"/>
                  </a:cubicBezTo>
                  <a:lnTo>
                    <a:pt x="9742" y="6110"/>
                  </a:lnTo>
                  <a:cubicBezTo>
                    <a:pt x="9275" y="5831"/>
                    <a:pt x="8776" y="5703"/>
                    <a:pt x="8267" y="5703"/>
                  </a:cubicBezTo>
                  <a:cubicBezTo>
                    <a:pt x="4407" y="5703"/>
                    <a:pt x="0" y="13044"/>
                    <a:pt x="5058" y="16751"/>
                  </a:cubicBezTo>
                  <a:cubicBezTo>
                    <a:pt x="6649" y="17917"/>
                    <a:pt x="8156" y="18440"/>
                    <a:pt x="9441" y="18512"/>
                  </a:cubicBezTo>
                  <a:lnTo>
                    <a:pt x="9441" y="18512"/>
                  </a:lnTo>
                  <a:cubicBezTo>
                    <a:pt x="9884" y="20456"/>
                    <a:pt x="11279" y="22135"/>
                    <a:pt x="14227" y="22156"/>
                  </a:cubicBezTo>
                  <a:cubicBezTo>
                    <a:pt x="14295" y="22156"/>
                    <a:pt x="14363" y="22157"/>
                    <a:pt x="14430" y="22157"/>
                  </a:cubicBezTo>
                  <a:cubicBezTo>
                    <a:pt x="18531" y="22157"/>
                    <a:pt x="21270" y="21212"/>
                    <a:pt x="22801" y="19808"/>
                  </a:cubicBezTo>
                  <a:lnTo>
                    <a:pt x="22801" y="19808"/>
                  </a:lnTo>
                  <a:cubicBezTo>
                    <a:pt x="23120" y="20237"/>
                    <a:pt x="23521" y="20653"/>
                    <a:pt x="24017" y="21043"/>
                  </a:cubicBezTo>
                  <a:cubicBezTo>
                    <a:pt x="24688" y="21569"/>
                    <a:pt x="25497" y="21804"/>
                    <a:pt x="26373" y="21804"/>
                  </a:cubicBezTo>
                  <a:cubicBezTo>
                    <a:pt x="31475" y="21804"/>
                    <a:pt x="38851" y="13848"/>
                    <a:pt x="34464" y="9260"/>
                  </a:cubicBezTo>
                  <a:cubicBezTo>
                    <a:pt x="33258" y="7997"/>
                    <a:pt x="31982" y="7519"/>
                    <a:pt x="30788" y="7519"/>
                  </a:cubicBezTo>
                  <a:cubicBezTo>
                    <a:pt x="30651" y="7519"/>
                    <a:pt x="30515" y="7525"/>
                    <a:pt x="30380" y="7538"/>
                  </a:cubicBezTo>
                  <a:lnTo>
                    <a:pt x="30380" y="7538"/>
                  </a:lnTo>
                  <a:cubicBezTo>
                    <a:pt x="30421" y="5270"/>
                    <a:pt x="29279" y="2661"/>
                    <a:pt x="26471" y="895"/>
                  </a:cubicBezTo>
                  <a:cubicBezTo>
                    <a:pt x="25471" y="267"/>
                    <a:pt x="24487" y="0"/>
                    <a:pt x="23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1" name="Google Shape;751;p36"/>
            <p:cNvSpPr/>
            <p:nvPr/>
          </p:nvSpPr>
          <p:spPr>
            <a:xfrm>
              <a:off x="485986" y="3213286"/>
              <a:ext cx="409872" cy="271142"/>
            </a:xfrm>
            <a:custGeom>
              <a:avLst/>
              <a:gdLst/>
              <a:ahLst/>
              <a:cxnLst/>
              <a:rect l="l" t="t" r="r" b="b"/>
              <a:pathLst>
                <a:path w="34972" h="23135" extrusionOk="0">
                  <a:moveTo>
                    <a:pt x="17371" y="3542"/>
                  </a:moveTo>
                  <a:cubicBezTo>
                    <a:pt x="18799" y="4890"/>
                    <a:pt x="19093" y="6495"/>
                    <a:pt x="18722" y="7554"/>
                  </a:cubicBezTo>
                  <a:cubicBezTo>
                    <a:pt x="18524" y="8115"/>
                    <a:pt x="18167" y="8420"/>
                    <a:pt x="17745" y="8420"/>
                  </a:cubicBezTo>
                  <a:cubicBezTo>
                    <a:pt x="17486" y="8420"/>
                    <a:pt x="17204" y="8306"/>
                    <a:pt x="16919" y="8067"/>
                  </a:cubicBezTo>
                  <a:cubicBezTo>
                    <a:pt x="15923" y="7233"/>
                    <a:pt x="16144" y="5272"/>
                    <a:pt x="17371" y="3542"/>
                  </a:cubicBezTo>
                  <a:close/>
                  <a:moveTo>
                    <a:pt x="28098" y="8602"/>
                  </a:moveTo>
                  <a:lnTo>
                    <a:pt x="28098" y="8602"/>
                  </a:lnTo>
                  <a:cubicBezTo>
                    <a:pt x="27872" y="10520"/>
                    <a:pt x="26709" y="11954"/>
                    <a:pt x="25140" y="12173"/>
                  </a:cubicBezTo>
                  <a:cubicBezTo>
                    <a:pt x="25040" y="12188"/>
                    <a:pt x="24946" y="12196"/>
                    <a:pt x="24861" y="12196"/>
                  </a:cubicBezTo>
                  <a:cubicBezTo>
                    <a:pt x="24437" y="12196"/>
                    <a:pt x="24429" y="12046"/>
                    <a:pt x="24425" y="11937"/>
                  </a:cubicBezTo>
                  <a:cubicBezTo>
                    <a:pt x="24387" y="11129"/>
                    <a:pt x="25913" y="9092"/>
                    <a:pt x="28098" y="8602"/>
                  </a:cubicBezTo>
                  <a:close/>
                  <a:moveTo>
                    <a:pt x="9728" y="13578"/>
                  </a:moveTo>
                  <a:cubicBezTo>
                    <a:pt x="10003" y="13578"/>
                    <a:pt x="10262" y="13830"/>
                    <a:pt x="10430" y="14041"/>
                  </a:cubicBezTo>
                  <a:cubicBezTo>
                    <a:pt x="11197" y="15006"/>
                    <a:pt x="11393" y="16067"/>
                    <a:pt x="10966" y="16952"/>
                  </a:cubicBezTo>
                  <a:cubicBezTo>
                    <a:pt x="10512" y="17897"/>
                    <a:pt x="9415" y="18493"/>
                    <a:pt x="8090" y="18520"/>
                  </a:cubicBezTo>
                  <a:cubicBezTo>
                    <a:pt x="7810" y="16777"/>
                    <a:pt x="8306" y="14922"/>
                    <a:pt x="8996" y="14055"/>
                  </a:cubicBezTo>
                  <a:cubicBezTo>
                    <a:pt x="9242" y="13747"/>
                    <a:pt x="9503" y="13578"/>
                    <a:pt x="9728" y="13578"/>
                  </a:cubicBezTo>
                  <a:close/>
                  <a:moveTo>
                    <a:pt x="21344" y="14985"/>
                  </a:moveTo>
                  <a:cubicBezTo>
                    <a:pt x="21434" y="14985"/>
                    <a:pt x="21653" y="15145"/>
                    <a:pt x="21844" y="15748"/>
                  </a:cubicBezTo>
                  <a:cubicBezTo>
                    <a:pt x="22282" y="17140"/>
                    <a:pt x="22024" y="18459"/>
                    <a:pt x="21117" y="19522"/>
                  </a:cubicBezTo>
                  <a:cubicBezTo>
                    <a:pt x="20267" y="18063"/>
                    <a:pt x="20331" y="16488"/>
                    <a:pt x="20796" y="15560"/>
                  </a:cubicBezTo>
                  <a:cubicBezTo>
                    <a:pt x="21009" y="15139"/>
                    <a:pt x="21240" y="14985"/>
                    <a:pt x="21344" y="14985"/>
                  </a:cubicBezTo>
                  <a:close/>
                  <a:moveTo>
                    <a:pt x="21811" y="1001"/>
                  </a:moveTo>
                  <a:cubicBezTo>
                    <a:pt x="22700" y="1001"/>
                    <a:pt x="23601" y="1259"/>
                    <a:pt x="24456" y="1797"/>
                  </a:cubicBezTo>
                  <a:cubicBezTo>
                    <a:pt x="26670" y="3189"/>
                    <a:pt x="28018" y="5334"/>
                    <a:pt x="28131" y="7600"/>
                  </a:cubicBezTo>
                  <a:cubicBezTo>
                    <a:pt x="25463" y="8077"/>
                    <a:pt x="23385" y="10533"/>
                    <a:pt x="23449" y="11981"/>
                  </a:cubicBezTo>
                  <a:cubicBezTo>
                    <a:pt x="23474" y="12557"/>
                    <a:pt x="23860" y="13171"/>
                    <a:pt x="24861" y="13171"/>
                  </a:cubicBezTo>
                  <a:lnTo>
                    <a:pt x="24863" y="13171"/>
                  </a:lnTo>
                  <a:cubicBezTo>
                    <a:pt x="24988" y="13171"/>
                    <a:pt x="25125" y="13161"/>
                    <a:pt x="25275" y="13140"/>
                  </a:cubicBezTo>
                  <a:cubicBezTo>
                    <a:pt x="27360" y="12850"/>
                    <a:pt x="28881" y="10968"/>
                    <a:pt x="29090" y="8496"/>
                  </a:cubicBezTo>
                  <a:cubicBezTo>
                    <a:pt x="30267" y="8513"/>
                    <a:pt x="31366" y="9046"/>
                    <a:pt x="32358" y="10084"/>
                  </a:cubicBezTo>
                  <a:cubicBezTo>
                    <a:pt x="34042" y="11848"/>
                    <a:pt x="33652" y="13959"/>
                    <a:pt x="33027" y="15420"/>
                  </a:cubicBezTo>
                  <a:cubicBezTo>
                    <a:pt x="31599" y="18762"/>
                    <a:pt x="27591" y="21805"/>
                    <a:pt x="24619" y="21805"/>
                  </a:cubicBezTo>
                  <a:cubicBezTo>
                    <a:pt x="23812" y="21805"/>
                    <a:pt x="23120" y="21584"/>
                    <a:pt x="22566" y="21148"/>
                  </a:cubicBezTo>
                  <a:cubicBezTo>
                    <a:pt x="22243" y="20896"/>
                    <a:pt x="21955" y="20621"/>
                    <a:pt x="21703" y="20331"/>
                  </a:cubicBezTo>
                  <a:cubicBezTo>
                    <a:pt x="22945" y="18993"/>
                    <a:pt x="23337" y="17238"/>
                    <a:pt x="22774" y="15454"/>
                  </a:cubicBezTo>
                  <a:cubicBezTo>
                    <a:pt x="22378" y="14197"/>
                    <a:pt x="21707" y="14009"/>
                    <a:pt x="21344" y="14009"/>
                  </a:cubicBezTo>
                  <a:cubicBezTo>
                    <a:pt x="20796" y="14009"/>
                    <a:pt x="20279" y="14414"/>
                    <a:pt x="19923" y="15122"/>
                  </a:cubicBezTo>
                  <a:cubicBezTo>
                    <a:pt x="19297" y="16371"/>
                    <a:pt x="19226" y="18382"/>
                    <a:pt x="20394" y="20210"/>
                  </a:cubicBezTo>
                  <a:cubicBezTo>
                    <a:pt x="19187" y="21155"/>
                    <a:pt x="16909" y="22157"/>
                    <a:pt x="12673" y="22157"/>
                  </a:cubicBezTo>
                  <a:lnTo>
                    <a:pt x="12475" y="22157"/>
                  </a:lnTo>
                  <a:cubicBezTo>
                    <a:pt x="9911" y="22138"/>
                    <a:pt x="8803" y="20804"/>
                    <a:pt x="8334" y="19487"/>
                  </a:cubicBezTo>
                  <a:lnTo>
                    <a:pt x="8334" y="19485"/>
                  </a:lnTo>
                  <a:cubicBezTo>
                    <a:pt x="9930" y="19387"/>
                    <a:pt x="11258" y="18597"/>
                    <a:pt x="11846" y="17376"/>
                  </a:cubicBezTo>
                  <a:cubicBezTo>
                    <a:pt x="12444" y="16137"/>
                    <a:pt x="12206" y="14701"/>
                    <a:pt x="11193" y="13432"/>
                  </a:cubicBezTo>
                  <a:cubicBezTo>
                    <a:pt x="10647" y="12744"/>
                    <a:pt x="10095" y="12600"/>
                    <a:pt x="9728" y="12600"/>
                  </a:cubicBezTo>
                  <a:cubicBezTo>
                    <a:pt x="9192" y="12600"/>
                    <a:pt x="8675" y="12892"/>
                    <a:pt x="8236" y="13444"/>
                  </a:cubicBezTo>
                  <a:cubicBezTo>
                    <a:pt x="7323" y="14589"/>
                    <a:pt x="6872" y="16638"/>
                    <a:pt x="7095" y="18441"/>
                  </a:cubicBezTo>
                  <a:cubicBezTo>
                    <a:pt x="5964" y="18249"/>
                    <a:pt x="4765" y="17703"/>
                    <a:pt x="3594" y="16844"/>
                  </a:cubicBezTo>
                  <a:cubicBezTo>
                    <a:pt x="922" y="14885"/>
                    <a:pt x="1470" y="12115"/>
                    <a:pt x="1830" y="11016"/>
                  </a:cubicBezTo>
                  <a:cubicBezTo>
                    <a:pt x="2612" y="8623"/>
                    <a:pt x="4713" y="6679"/>
                    <a:pt x="6514" y="6679"/>
                  </a:cubicBezTo>
                  <a:cubicBezTo>
                    <a:pt x="6952" y="6679"/>
                    <a:pt x="7362" y="6793"/>
                    <a:pt x="7737" y="7016"/>
                  </a:cubicBezTo>
                  <a:cubicBezTo>
                    <a:pt x="7814" y="7062"/>
                    <a:pt x="7901" y="7085"/>
                    <a:pt x="7987" y="7085"/>
                  </a:cubicBezTo>
                  <a:cubicBezTo>
                    <a:pt x="8081" y="7085"/>
                    <a:pt x="8175" y="7058"/>
                    <a:pt x="8256" y="7004"/>
                  </a:cubicBezTo>
                  <a:cubicBezTo>
                    <a:pt x="8415" y="6900"/>
                    <a:pt x="8498" y="6714"/>
                    <a:pt x="8471" y="6529"/>
                  </a:cubicBezTo>
                  <a:cubicBezTo>
                    <a:pt x="8467" y="6501"/>
                    <a:pt x="8098" y="3769"/>
                    <a:pt x="9392" y="2279"/>
                  </a:cubicBezTo>
                  <a:cubicBezTo>
                    <a:pt x="9948" y="1639"/>
                    <a:pt x="10741" y="1321"/>
                    <a:pt x="11765" y="1321"/>
                  </a:cubicBezTo>
                  <a:cubicBezTo>
                    <a:pt x="12470" y="1321"/>
                    <a:pt x="13285" y="1472"/>
                    <a:pt x="14207" y="1772"/>
                  </a:cubicBezTo>
                  <a:cubicBezTo>
                    <a:pt x="15131" y="2072"/>
                    <a:pt x="15937" y="2460"/>
                    <a:pt x="16611" y="2929"/>
                  </a:cubicBezTo>
                  <a:cubicBezTo>
                    <a:pt x="15212" y="4886"/>
                    <a:pt x="14722" y="7500"/>
                    <a:pt x="16292" y="8815"/>
                  </a:cubicBezTo>
                  <a:cubicBezTo>
                    <a:pt x="16757" y="9205"/>
                    <a:pt x="17259" y="9387"/>
                    <a:pt x="17734" y="9387"/>
                  </a:cubicBezTo>
                  <a:cubicBezTo>
                    <a:pt x="18559" y="9387"/>
                    <a:pt x="19305" y="8839"/>
                    <a:pt x="19643" y="7877"/>
                  </a:cubicBezTo>
                  <a:cubicBezTo>
                    <a:pt x="20127" y="6499"/>
                    <a:pt x="19781" y="4442"/>
                    <a:pt x="17990" y="2785"/>
                  </a:cubicBezTo>
                  <a:cubicBezTo>
                    <a:pt x="19085" y="1622"/>
                    <a:pt x="20433" y="1001"/>
                    <a:pt x="21811" y="1001"/>
                  </a:cubicBezTo>
                  <a:close/>
                  <a:moveTo>
                    <a:pt x="21803" y="0"/>
                  </a:moveTo>
                  <a:cubicBezTo>
                    <a:pt x="20152" y="0"/>
                    <a:pt x="18507" y="786"/>
                    <a:pt x="17230" y="2170"/>
                  </a:cubicBezTo>
                  <a:cubicBezTo>
                    <a:pt x="16465" y="1628"/>
                    <a:pt x="15552" y="1182"/>
                    <a:pt x="14510" y="842"/>
                  </a:cubicBezTo>
                  <a:cubicBezTo>
                    <a:pt x="13495" y="513"/>
                    <a:pt x="12578" y="350"/>
                    <a:pt x="11766" y="350"/>
                  </a:cubicBezTo>
                  <a:cubicBezTo>
                    <a:pt x="10444" y="350"/>
                    <a:pt x="9399" y="783"/>
                    <a:pt x="8657" y="1639"/>
                  </a:cubicBezTo>
                  <a:cubicBezTo>
                    <a:pt x="7558" y="2902"/>
                    <a:pt x="7421" y="4763"/>
                    <a:pt x="7444" y="5832"/>
                  </a:cubicBezTo>
                  <a:cubicBezTo>
                    <a:pt x="7145" y="5747"/>
                    <a:pt x="6835" y="5703"/>
                    <a:pt x="6514" y="5703"/>
                  </a:cubicBezTo>
                  <a:cubicBezTo>
                    <a:pt x="4286" y="5703"/>
                    <a:pt x="1822" y="7904"/>
                    <a:pt x="903" y="10712"/>
                  </a:cubicBezTo>
                  <a:cubicBezTo>
                    <a:pt x="0" y="13465"/>
                    <a:pt x="771" y="15987"/>
                    <a:pt x="3016" y="17632"/>
                  </a:cubicBezTo>
                  <a:cubicBezTo>
                    <a:pt x="4436" y="18672"/>
                    <a:pt x="5907" y="19299"/>
                    <a:pt x="7300" y="19458"/>
                  </a:cubicBezTo>
                  <a:cubicBezTo>
                    <a:pt x="7969" y="21780"/>
                    <a:pt x="9834" y="23114"/>
                    <a:pt x="12469" y="23133"/>
                  </a:cubicBezTo>
                  <a:lnTo>
                    <a:pt x="12673" y="23135"/>
                  </a:lnTo>
                  <a:cubicBezTo>
                    <a:pt x="16321" y="23133"/>
                    <a:pt x="19176" y="22395"/>
                    <a:pt x="20982" y="20990"/>
                  </a:cubicBezTo>
                  <a:cubicBezTo>
                    <a:pt x="21271" y="21319"/>
                    <a:pt x="21598" y="21630"/>
                    <a:pt x="21963" y="21915"/>
                  </a:cubicBezTo>
                  <a:cubicBezTo>
                    <a:pt x="22695" y="22491"/>
                    <a:pt x="23589" y="22780"/>
                    <a:pt x="24621" y="22780"/>
                  </a:cubicBezTo>
                  <a:cubicBezTo>
                    <a:pt x="27989" y="22780"/>
                    <a:pt x="32337" y="19520"/>
                    <a:pt x="33925" y="15804"/>
                  </a:cubicBezTo>
                  <a:cubicBezTo>
                    <a:pt x="34972" y="13357"/>
                    <a:pt x="34665" y="11087"/>
                    <a:pt x="33065" y="9411"/>
                  </a:cubicBezTo>
                  <a:cubicBezTo>
                    <a:pt x="31885" y="8175"/>
                    <a:pt x="30553" y="7539"/>
                    <a:pt x="29104" y="7521"/>
                  </a:cubicBezTo>
                  <a:cubicBezTo>
                    <a:pt x="28967" y="4947"/>
                    <a:pt x="27453" y="2529"/>
                    <a:pt x="24977" y="972"/>
                  </a:cubicBezTo>
                  <a:cubicBezTo>
                    <a:pt x="23952" y="328"/>
                    <a:pt x="22885" y="0"/>
                    <a:pt x="21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2" name="Google Shape;752;p36"/>
            <p:cNvSpPr/>
            <p:nvPr/>
          </p:nvSpPr>
          <p:spPr>
            <a:xfrm>
              <a:off x="2383651" y="1443079"/>
              <a:ext cx="519372" cy="296211"/>
            </a:xfrm>
            <a:custGeom>
              <a:avLst/>
              <a:gdLst/>
              <a:ahLst/>
              <a:cxnLst/>
              <a:rect l="l" t="t" r="r" b="b"/>
              <a:pathLst>
                <a:path w="44315" h="25274" extrusionOk="0">
                  <a:moveTo>
                    <a:pt x="26868" y="1"/>
                  </a:moveTo>
                  <a:cubicBezTo>
                    <a:pt x="24803" y="1"/>
                    <a:pt x="22977" y="1157"/>
                    <a:pt x="21732" y="2674"/>
                  </a:cubicBezTo>
                  <a:lnTo>
                    <a:pt x="21732" y="2674"/>
                  </a:lnTo>
                  <a:cubicBezTo>
                    <a:pt x="20889" y="1996"/>
                    <a:pt x="19786" y="1392"/>
                    <a:pt x="18377" y="933"/>
                  </a:cubicBezTo>
                  <a:cubicBezTo>
                    <a:pt x="17221" y="557"/>
                    <a:pt x="16244" y="395"/>
                    <a:pt x="15421" y="395"/>
                  </a:cubicBezTo>
                  <a:cubicBezTo>
                    <a:pt x="10180" y="395"/>
                    <a:pt x="11111" y="6969"/>
                    <a:pt x="11111" y="6969"/>
                  </a:cubicBezTo>
                  <a:cubicBezTo>
                    <a:pt x="10579" y="6651"/>
                    <a:pt x="10009" y="6505"/>
                    <a:pt x="9430" y="6505"/>
                  </a:cubicBezTo>
                  <a:cubicBezTo>
                    <a:pt x="5025" y="6505"/>
                    <a:pt x="0" y="14878"/>
                    <a:pt x="5769" y="19105"/>
                  </a:cubicBezTo>
                  <a:cubicBezTo>
                    <a:pt x="7583" y="20434"/>
                    <a:pt x="9301" y="21032"/>
                    <a:pt x="10767" y="21114"/>
                  </a:cubicBezTo>
                  <a:lnTo>
                    <a:pt x="10767" y="21114"/>
                  </a:lnTo>
                  <a:cubicBezTo>
                    <a:pt x="11272" y="23332"/>
                    <a:pt x="12862" y="25247"/>
                    <a:pt x="16226" y="25272"/>
                  </a:cubicBezTo>
                  <a:cubicBezTo>
                    <a:pt x="16303" y="25273"/>
                    <a:pt x="16380" y="25273"/>
                    <a:pt x="16457" y="25273"/>
                  </a:cubicBezTo>
                  <a:cubicBezTo>
                    <a:pt x="21136" y="25273"/>
                    <a:pt x="24261" y="24195"/>
                    <a:pt x="26007" y="22593"/>
                  </a:cubicBezTo>
                  <a:lnTo>
                    <a:pt x="26007" y="22593"/>
                  </a:lnTo>
                  <a:cubicBezTo>
                    <a:pt x="26372" y="23083"/>
                    <a:pt x="26830" y="23558"/>
                    <a:pt x="27396" y="24003"/>
                  </a:cubicBezTo>
                  <a:cubicBezTo>
                    <a:pt x="28161" y="24603"/>
                    <a:pt x="29083" y="24871"/>
                    <a:pt x="30082" y="24871"/>
                  </a:cubicBezTo>
                  <a:cubicBezTo>
                    <a:pt x="35900" y="24871"/>
                    <a:pt x="44315" y="15795"/>
                    <a:pt x="39310" y="10561"/>
                  </a:cubicBezTo>
                  <a:cubicBezTo>
                    <a:pt x="37934" y="9121"/>
                    <a:pt x="36479" y="8576"/>
                    <a:pt x="35118" y="8576"/>
                  </a:cubicBezTo>
                  <a:cubicBezTo>
                    <a:pt x="34961" y="8576"/>
                    <a:pt x="34805" y="8583"/>
                    <a:pt x="34651" y="8597"/>
                  </a:cubicBezTo>
                  <a:lnTo>
                    <a:pt x="34651" y="8597"/>
                  </a:lnTo>
                  <a:cubicBezTo>
                    <a:pt x="34698" y="6011"/>
                    <a:pt x="33395" y="3036"/>
                    <a:pt x="30191" y="1023"/>
                  </a:cubicBezTo>
                  <a:cubicBezTo>
                    <a:pt x="29051" y="306"/>
                    <a:pt x="27928" y="1"/>
                    <a:pt x="268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3" name="Google Shape;753;p36"/>
            <p:cNvSpPr/>
            <p:nvPr/>
          </p:nvSpPr>
          <p:spPr>
            <a:xfrm>
              <a:off x="2407970" y="1437348"/>
              <a:ext cx="465765" cy="307673"/>
            </a:xfrm>
            <a:custGeom>
              <a:avLst/>
              <a:gdLst/>
              <a:ahLst/>
              <a:cxnLst/>
              <a:rect l="l" t="t" r="r" b="b"/>
              <a:pathLst>
                <a:path w="39741" h="26252" extrusionOk="0">
                  <a:moveTo>
                    <a:pt x="19731" y="3871"/>
                  </a:moveTo>
                  <a:cubicBezTo>
                    <a:pt x="21430" y="5439"/>
                    <a:pt x="21782" y="7327"/>
                    <a:pt x="21344" y="8572"/>
                  </a:cubicBezTo>
                  <a:cubicBezTo>
                    <a:pt x="21108" y="9240"/>
                    <a:pt x="20674" y="9604"/>
                    <a:pt x="20165" y="9604"/>
                  </a:cubicBezTo>
                  <a:cubicBezTo>
                    <a:pt x="19856" y="9604"/>
                    <a:pt x="19518" y="9470"/>
                    <a:pt x="19181" y="9186"/>
                  </a:cubicBezTo>
                  <a:cubicBezTo>
                    <a:pt x="17876" y="8094"/>
                    <a:pt x="18437" y="5676"/>
                    <a:pt x="19731" y="3871"/>
                  </a:cubicBezTo>
                  <a:close/>
                  <a:moveTo>
                    <a:pt x="32054" y="9658"/>
                  </a:moveTo>
                  <a:cubicBezTo>
                    <a:pt x="31820" y="11925"/>
                    <a:pt x="30459" y="13628"/>
                    <a:pt x="28610" y="13887"/>
                  </a:cubicBezTo>
                  <a:cubicBezTo>
                    <a:pt x="28491" y="13903"/>
                    <a:pt x="28383" y="13910"/>
                    <a:pt x="28283" y="13910"/>
                  </a:cubicBezTo>
                  <a:cubicBezTo>
                    <a:pt x="27733" y="13910"/>
                    <a:pt x="27722" y="13685"/>
                    <a:pt x="27716" y="13551"/>
                  </a:cubicBezTo>
                  <a:cubicBezTo>
                    <a:pt x="27668" y="12473"/>
                    <a:pt x="29596" y="10174"/>
                    <a:pt x="32054" y="9658"/>
                  </a:cubicBezTo>
                  <a:close/>
                  <a:moveTo>
                    <a:pt x="11020" y="15350"/>
                  </a:moveTo>
                  <a:cubicBezTo>
                    <a:pt x="11362" y="15350"/>
                    <a:pt x="11675" y="15650"/>
                    <a:pt x="11875" y="15904"/>
                  </a:cubicBezTo>
                  <a:cubicBezTo>
                    <a:pt x="12769" y="17026"/>
                    <a:pt x="12994" y="18262"/>
                    <a:pt x="12496" y="19298"/>
                  </a:cubicBezTo>
                  <a:cubicBezTo>
                    <a:pt x="11958" y="20413"/>
                    <a:pt x="10658" y="21109"/>
                    <a:pt x="9094" y="21126"/>
                  </a:cubicBezTo>
                  <a:cubicBezTo>
                    <a:pt x="8753" y="19100"/>
                    <a:pt x="9330" y="16930"/>
                    <a:pt x="10134" y="15921"/>
                  </a:cubicBezTo>
                  <a:cubicBezTo>
                    <a:pt x="10343" y="15660"/>
                    <a:pt x="10664" y="15350"/>
                    <a:pt x="11020" y="15350"/>
                  </a:cubicBezTo>
                  <a:close/>
                  <a:moveTo>
                    <a:pt x="24271" y="16955"/>
                  </a:moveTo>
                  <a:cubicBezTo>
                    <a:pt x="24429" y="16955"/>
                    <a:pt x="24692" y="17197"/>
                    <a:pt x="24906" y="17874"/>
                  </a:cubicBezTo>
                  <a:cubicBezTo>
                    <a:pt x="25423" y="19517"/>
                    <a:pt x="25100" y="21074"/>
                    <a:pt x="24002" y="22316"/>
                  </a:cubicBezTo>
                  <a:cubicBezTo>
                    <a:pt x="22970" y="20607"/>
                    <a:pt x="23037" y="18741"/>
                    <a:pt x="23585" y="17649"/>
                  </a:cubicBezTo>
                  <a:cubicBezTo>
                    <a:pt x="23825" y="17172"/>
                    <a:pt x="24108" y="16955"/>
                    <a:pt x="24271" y="16955"/>
                  </a:cubicBezTo>
                  <a:close/>
                  <a:moveTo>
                    <a:pt x="24794" y="978"/>
                  </a:moveTo>
                  <a:cubicBezTo>
                    <a:pt x="25828" y="978"/>
                    <a:pt x="26859" y="1297"/>
                    <a:pt x="27858" y="1927"/>
                  </a:cubicBezTo>
                  <a:cubicBezTo>
                    <a:pt x="30422" y="3538"/>
                    <a:pt x="31977" y="6031"/>
                    <a:pt x="32085" y="8659"/>
                  </a:cubicBezTo>
                  <a:cubicBezTo>
                    <a:pt x="29044" y="9170"/>
                    <a:pt x="26668" y="11959"/>
                    <a:pt x="26741" y="13595"/>
                  </a:cubicBezTo>
                  <a:cubicBezTo>
                    <a:pt x="26768" y="14220"/>
                    <a:pt x="27169" y="14888"/>
                    <a:pt x="28285" y="14888"/>
                  </a:cubicBezTo>
                  <a:cubicBezTo>
                    <a:pt x="28427" y="14888"/>
                    <a:pt x="28580" y="14877"/>
                    <a:pt x="28746" y="14854"/>
                  </a:cubicBezTo>
                  <a:cubicBezTo>
                    <a:pt x="31107" y="14522"/>
                    <a:pt x="32827" y="12373"/>
                    <a:pt x="33044" y="9553"/>
                  </a:cubicBezTo>
                  <a:cubicBezTo>
                    <a:pt x="34428" y="9553"/>
                    <a:pt x="35720" y="10170"/>
                    <a:pt x="36883" y="11388"/>
                  </a:cubicBezTo>
                  <a:cubicBezTo>
                    <a:pt x="38832" y="13426"/>
                    <a:pt x="38380" y="15863"/>
                    <a:pt x="37661" y="17549"/>
                  </a:cubicBezTo>
                  <a:cubicBezTo>
                    <a:pt x="36022" y="21382"/>
                    <a:pt x="31420" y="24871"/>
                    <a:pt x="28006" y="24871"/>
                  </a:cubicBezTo>
                  <a:cubicBezTo>
                    <a:pt x="27070" y="24871"/>
                    <a:pt x="26267" y="24615"/>
                    <a:pt x="25621" y="24108"/>
                  </a:cubicBezTo>
                  <a:cubicBezTo>
                    <a:pt x="25234" y="23804"/>
                    <a:pt x="24888" y="23475"/>
                    <a:pt x="24587" y="23123"/>
                  </a:cubicBezTo>
                  <a:cubicBezTo>
                    <a:pt x="26042" y="21595"/>
                    <a:pt x="26486" y="19644"/>
                    <a:pt x="25836" y="17580"/>
                  </a:cubicBezTo>
                  <a:cubicBezTo>
                    <a:pt x="25396" y="16188"/>
                    <a:pt x="24667" y="15979"/>
                    <a:pt x="24271" y="15979"/>
                  </a:cubicBezTo>
                  <a:cubicBezTo>
                    <a:pt x="23672" y="15979"/>
                    <a:pt x="23105" y="16428"/>
                    <a:pt x="22712" y="17211"/>
                  </a:cubicBezTo>
                  <a:cubicBezTo>
                    <a:pt x="22001" y="18629"/>
                    <a:pt x="21928" y="20921"/>
                    <a:pt x="23278" y="23000"/>
                  </a:cubicBezTo>
                  <a:cubicBezTo>
                    <a:pt x="21907" y="24096"/>
                    <a:pt x="19289" y="25274"/>
                    <a:pt x="14382" y="25274"/>
                  </a:cubicBezTo>
                  <a:lnTo>
                    <a:pt x="14155" y="25274"/>
                  </a:lnTo>
                  <a:cubicBezTo>
                    <a:pt x="11133" y="25251"/>
                    <a:pt x="9859" y="23648"/>
                    <a:pt x="9336" y="22095"/>
                  </a:cubicBezTo>
                  <a:cubicBezTo>
                    <a:pt x="11170" y="22009"/>
                    <a:pt x="12702" y="21117"/>
                    <a:pt x="13374" y="19723"/>
                  </a:cubicBezTo>
                  <a:cubicBezTo>
                    <a:pt x="14043" y="18335"/>
                    <a:pt x="13776" y="16721"/>
                    <a:pt x="12640" y="15296"/>
                  </a:cubicBezTo>
                  <a:cubicBezTo>
                    <a:pt x="12154" y="14687"/>
                    <a:pt x="11586" y="14384"/>
                    <a:pt x="11016" y="14384"/>
                  </a:cubicBezTo>
                  <a:cubicBezTo>
                    <a:pt x="10440" y="14384"/>
                    <a:pt x="9862" y="14695"/>
                    <a:pt x="9370" y="15312"/>
                  </a:cubicBezTo>
                  <a:cubicBezTo>
                    <a:pt x="8325" y="16621"/>
                    <a:pt x="7819" y="18987"/>
                    <a:pt x="8096" y="21051"/>
                  </a:cubicBezTo>
                  <a:cubicBezTo>
                    <a:pt x="6770" y="20842"/>
                    <a:pt x="5361" y="20211"/>
                    <a:pt x="3984" y="19202"/>
                  </a:cubicBezTo>
                  <a:cubicBezTo>
                    <a:pt x="1812" y="17609"/>
                    <a:pt x="1067" y="15158"/>
                    <a:pt x="1947" y="12476"/>
                  </a:cubicBezTo>
                  <a:cubicBezTo>
                    <a:pt x="2848" y="9722"/>
                    <a:pt x="5274" y="7481"/>
                    <a:pt x="7356" y="7481"/>
                  </a:cubicBezTo>
                  <a:cubicBezTo>
                    <a:pt x="7867" y="7481"/>
                    <a:pt x="8348" y="7615"/>
                    <a:pt x="8786" y="7877"/>
                  </a:cubicBezTo>
                  <a:cubicBezTo>
                    <a:pt x="8862" y="7923"/>
                    <a:pt x="8948" y="7946"/>
                    <a:pt x="9034" y="7946"/>
                  </a:cubicBezTo>
                  <a:cubicBezTo>
                    <a:pt x="9129" y="7946"/>
                    <a:pt x="9223" y="7918"/>
                    <a:pt x="9305" y="7865"/>
                  </a:cubicBezTo>
                  <a:cubicBezTo>
                    <a:pt x="9463" y="7761"/>
                    <a:pt x="9547" y="7575"/>
                    <a:pt x="9520" y="7390"/>
                  </a:cubicBezTo>
                  <a:cubicBezTo>
                    <a:pt x="9515" y="7358"/>
                    <a:pt x="9090" y="4209"/>
                    <a:pt x="10587" y="2485"/>
                  </a:cubicBezTo>
                  <a:cubicBezTo>
                    <a:pt x="11229" y="1745"/>
                    <a:pt x="12161" y="1376"/>
                    <a:pt x="13357" y="1376"/>
                  </a:cubicBezTo>
                  <a:cubicBezTo>
                    <a:pt x="14170" y="1376"/>
                    <a:pt x="15104" y="1546"/>
                    <a:pt x="16152" y="1887"/>
                  </a:cubicBezTo>
                  <a:cubicBezTo>
                    <a:pt x="17238" y="2241"/>
                    <a:pt x="18182" y="2702"/>
                    <a:pt x="18970" y="3256"/>
                  </a:cubicBezTo>
                  <a:cubicBezTo>
                    <a:pt x="17361" y="5470"/>
                    <a:pt x="16777" y="8449"/>
                    <a:pt x="18553" y="9935"/>
                  </a:cubicBezTo>
                  <a:cubicBezTo>
                    <a:pt x="19085" y="10379"/>
                    <a:pt x="19631" y="10604"/>
                    <a:pt x="20181" y="10604"/>
                  </a:cubicBezTo>
                  <a:lnTo>
                    <a:pt x="20183" y="10604"/>
                  </a:lnTo>
                  <a:cubicBezTo>
                    <a:pt x="21096" y="10604"/>
                    <a:pt x="21894" y="9949"/>
                    <a:pt x="22265" y="8895"/>
                  </a:cubicBezTo>
                  <a:cubicBezTo>
                    <a:pt x="22814" y="7333"/>
                    <a:pt x="22411" y="4991"/>
                    <a:pt x="20350" y="3113"/>
                  </a:cubicBezTo>
                  <a:cubicBezTo>
                    <a:pt x="21607" y="1751"/>
                    <a:pt x="23206" y="978"/>
                    <a:pt x="24794" y="978"/>
                  </a:cubicBezTo>
                  <a:close/>
                  <a:moveTo>
                    <a:pt x="24794" y="1"/>
                  </a:moveTo>
                  <a:cubicBezTo>
                    <a:pt x="22912" y="1"/>
                    <a:pt x="21038" y="905"/>
                    <a:pt x="19587" y="2498"/>
                  </a:cubicBezTo>
                  <a:cubicBezTo>
                    <a:pt x="18710" y="1866"/>
                    <a:pt x="17657" y="1351"/>
                    <a:pt x="16452" y="959"/>
                  </a:cubicBezTo>
                  <a:cubicBezTo>
                    <a:pt x="15301" y="585"/>
                    <a:pt x="14262" y="399"/>
                    <a:pt x="13342" y="399"/>
                  </a:cubicBezTo>
                  <a:cubicBezTo>
                    <a:pt x="11856" y="399"/>
                    <a:pt x="10682" y="885"/>
                    <a:pt x="9849" y="1845"/>
                  </a:cubicBezTo>
                  <a:cubicBezTo>
                    <a:pt x="8580" y="3306"/>
                    <a:pt x="8450" y="5487"/>
                    <a:pt x="8488" y="6677"/>
                  </a:cubicBezTo>
                  <a:cubicBezTo>
                    <a:pt x="8125" y="6562"/>
                    <a:pt x="7748" y="6506"/>
                    <a:pt x="7356" y="6506"/>
                  </a:cubicBezTo>
                  <a:cubicBezTo>
                    <a:pt x="4842" y="6506"/>
                    <a:pt x="2058" y="8995"/>
                    <a:pt x="1020" y="12171"/>
                  </a:cubicBezTo>
                  <a:cubicBezTo>
                    <a:pt x="0" y="15281"/>
                    <a:pt x="872" y="18130"/>
                    <a:pt x="3406" y="19988"/>
                  </a:cubicBezTo>
                  <a:cubicBezTo>
                    <a:pt x="5030" y="21180"/>
                    <a:pt x="6716" y="21891"/>
                    <a:pt x="8306" y="22062"/>
                  </a:cubicBezTo>
                  <a:cubicBezTo>
                    <a:pt x="8784" y="23756"/>
                    <a:pt x="10164" y="26220"/>
                    <a:pt x="14149" y="26249"/>
                  </a:cubicBezTo>
                  <a:lnTo>
                    <a:pt x="14382" y="26251"/>
                  </a:lnTo>
                  <a:cubicBezTo>
                    <a:pt x="18562" y="26251"/>
                    <a:pt x="21824" y="25399"/>
                    <a:pt x="23864" y="23779"/>
                  </a:cubicBezTo>
                  <a:cubicBezTo>
                    <a:pt x="24202" y="24171"/>
                    <a:pt x="24590" y="24538"/>
                    <a:pt x="25019" y="24875"/>
                  </a:cubicBezTo>
                  <a:cubicBezTo>
                    <a:pt x="25840" y="25520"/>
                    <a:pt x="26845" y="25847"/>
                    <a:pt x="28006" y="25847"/>
                  </a:cubicBezTo>
                  <a:cubicBezTo>
                    <a:pt x="31824" y="25847"/>
                    <a:pt x="36754" y="22149"/>
                    <a:pt x="38557" y="17930"/>
                  </a:cubicBezTo>
                  <a:cubicBezTo>
                    <a:pt x="39741" y="15166"/>
                    <a:pt x="39395" y="12603"/>
                    <a:pt x="37590" y="10712"/>
                  </a:cubicBezTo>
                  <a:cubicBezTo>
                    <a:pt x="36239" y="9299"/>
                    <a:pt x="34713" y="8580"/>
                    <a:pt x="33058" y="8576"/>
                  </a:cubicBezTo>
                  <a:cubicBezTo>
                    <a:pt x="32923" y="5639"/>
                    <a:pt x="31203" y="2875"/>
                    <a:pt x="28377" y="1097"/>
                  </a:cubicBezTo>
                  <a:cubicBezTo>
                    <a:pt x="27220" y="370"/>
                    <a:pt x="26013" y="1"/>
                    <a:pt x="247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" name="Google Shape;754;p36"/>
            <p:cNvSpPr/>
            <p:nvPr/>
          </p:nvSpPr>
          <p:spPr>
            <a:xfrm>
              <a:off x="3042016" y="2952727"/>
              <a:ext cx="455322" cy="259692"/>
            </a:xfrm>
            <a:custGeom>
              <a:avLst/>
              <a:gdLst/>
              <a:ahLst/>
              <a:cxnLst/>
              <a:rect l="l" t="t" r="r" b="b"/>
              <a:pathLst>
                <a:path w="38850" h="22158" extrusionOk="0">
                  <a:moveTo>
                    <a:pt x="23554" y="1"/>
                  </a:moveTo>
                  <a:cubicBezTo>
                    <a:pt x="21744" y="1"/>
                    <a:pt x="20143" y="1015"/>
                    <a:pt x="19052" y="2345"/>
                  </a:cubicBezTo>
                  <a:lnTo>
                    <a:pt x="19052" y="2345"/>
                  </a:lnTo>
                  <a:cubicBezTo>
                    <a:pt x="18312" y="1751"/>
                    <a:pt x="17346" y="1221"/>
                    <a:pt x="16111" y="820"/>
                  </a:cubicBezTo>
                  <a:cubicBezTo>
                    <a:pt x="15097" y="490"/>
                    <a:pt x="14240" y="347"/>
                    <a:pt x="13518" y="347"/>
                  </a:cubicBezTo>
                  <a:cubicBezTo>
                    <a:pt x="8924" y="347"/>
                    <a:pt x="9741" y="6110"/>
                    <a:pt x="9741" y="6110"/>
                  </a:cubicBezTo>
                  <a:cubicBezTo>
                    <a:pt x="9275" y="5830"/>
                    <a:pt x="8776" y="5703"/>
                    <a:pt x="8267" y="5703"/>
                  </a:cubicBezTo>
                  <a:cubicBezTo>
                    <a:pt x="4405" y="5703"/>
                    <a:pt x="0" y="13045"/>
                    <a:pt x="5058" y="16750"/>
                  </a:cubicBezTo>
                  <a:cubicBezTo>
                    <a:pt x="6648" y="17915"/>
                    <a:pt x="8154" y="18439"/>
                    <a:pt x="9439" y="18511"/>
                  </a:cubicBezTo>
                  <a:lnTo>
                    <a:pt x="9439" y="18511"/>
                  </a:lnTo>
                  <a:cubicBezTo>
                    <a:pt x="9882" y="20456"/>
                    <a:pt x="11276" y="22135"/>
                    <a:pt x="14225" y="22157"/>
                  </a:cubicBezTo>
                  <a:cubicBezTo>
                    <a:pt x="14291" y="22158"/>
                    <a:pt x="14356" y="22158"/>
                    <a:pt x="14421" y="22158"/>
                  </a:cubicBezTo>
                  <a:cubicBezTo>
                    <a:pt x="18527" y="22158"/>
                    <a:pt x="21268" y="21213"/>
                    <a:pt x="22799" y="19808"/>
                  </a:cubicBezTo>
                  <a:lnTo>
                    <a:pt x="22799" y="19808"/>
                  </a:lnTo>
                  <a:cubicBezTo>
                    <a:pt x="23119" y="20237"/>
                    <a:pt x="23521" y="20654"/>
                    <a:pt x="24017" y="21044"/>
                  </a:cubicBezTo>
                  <a:cubicBezTo>
                    <a:pt x="24688" y="21570"/>
                    <a:pt x="25496" y="21805"/>
                    <a:pt x="26372" y="21805"/>
                  </a:cubicBezTo>
                  <a:cubicBezTo>
                    <a:pt x="31473" y="21805"/>
                    <a:pt x="38849" y="13847"/>
                    <a:pt x="34464" y="9259"/>
                  </a:cubicBezTo>
                  <a:cubicBezTo>
                    <a:pt x="33258" y="7997"/>
                    <a:pt x="31982" y="7519"/>
                    <a:pt x="30788" y="7519"/>
                  </a:cubicBezTo>
                  <a:cubicBezTo>
                    <a:pt x="30650" y="7519"/>
                    <a:pt x="30514" y="7526"/>
                    <a:pt x="30379" y="7538"/>
                  </a:cubicBezTo>
                  <a:lnTo>
                    <a:pt x="30379" y="7538"/>
                  </a:lnTo>
                  <a:cubicBezTo>
                    <a:pt x="30419" y="5271"/>
                    <a:pt x="29277" y="2662"/>
                    <a:pt x="26469" y="897"/>
                  </a:cubicBezTo>
                  <a:cubicBezTo>
                    <a:pt x="25469" y="268"/>
                    <a:pt x="24484" y="1"/>
                    <a:pt x="235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" name="Google Shape;755;p36"/>
            <p:cNvSpPr/>
            <p:nvPr/>
          </p:nvSpPr>
          <p:spPr>
            <a:xfrm>
              <a:off x="3062573" y="2947007"/>
              <a:ext cx="409848" cy="271119"/>
            </a:xfrm>
            <a:custGeom>
              <a:avLst/>
              <a:gdLst/>
              <a:ahLst/>
              <a:cxnLst/>
              <a:rect l="l" t="t" r="r" b="b"/>
              <a:pathLst>
                <a:path w="34970" h="23133" extrusionOk="0">
                  <a:moveTo>
                    <a:pt x="17369" y="3542"/>
                  </a:moveTo>
                  <a:cubicBezTo>
                    <a:pt x="18799" y="4889"/>
                    <a:pt x="19091" y="6493"/>
                    <a:pt x="18720" y="7552"/>
                  </a:cubicBezTo>
                  <a:cubicBezTo>
                    <a:pt x="18524" y="8107"/>
                    <a:pt x="18165" y="8438"/>
                    <a:pt x="17757" y="8438"/>
                  </a:cubicBezTo>
                  <a:cubicBezTo>
                    <a:pt x="17501" y="8438"/>
                    <a:pt x="17211" y="8309"/>
                    <a:pt x="16919" y="8067"/>
                  </a:cubicBezTo>
                  <a:cubicBezTo>
                    <a:pt x="15923" y="7233"/>
                    <a:pt x="16142" y="5272"/>
                    <a:pt x="17369" y="3542"/>
                  </a:cubicBezTo>
                  <a:close/>
                  <a:moveTo>
                    <a:pt x="28097" y="8601"/>
                  </a:moveTo>
                  <a:cubicBezTo>
                    <a:pt x="27870" y="10518"/>
                    <a:pt x="26709" y="11955"/>
                    <a:pt x="25138" y="12173"/>
                  </a:cubicBezTo>
                  <a:cubicBezTo>
                    <a:pt x="25038" y="12188"/>
                    <a:pt x="24944" y="12194"/>
                    <a:pt x="24858" y="12194"/>
                  </a:cubicBezTo>
                  <a:cubicBezTo>
                    <a:pt x="24435" y="12194"/>
                    <a:pt x="24429" y="12046"/>
                    <a:pt x="24423" y="11936"/>
                  </a:cubicBezTo>
                  <a:cubicBezTo>
                    <a:pt x="24387" y="11127"/>
                    <a:pt x="25913" y="9093"/>
                    <a:pt x="28097" y="8601"/>
                  </a:cubicBezTo>
                  <a:close/>
                  <a:moveTo>
                    <a:pt x="9726" y="13576"/>
                  </a:moveTo>
                  <a:cubicBezTo>
                    <a:pt x="10003" y="13576"/>
                    <a:pt x="10262" y="13828"/>
                    <a:pt x="10428" y="14039"/>
                  </a:cubicBezTo>
                  <a:cubicBezTo>
                    <a:pt x="11197" y="15004"/>
                    <a:pt x="11393" y="16065"/>
                    <a:pt x="10966" y="16951"/>
                  </a:cubicBezTo>
                  <a:cubicBezTo>
                    <a:pt x="10510" y="17897"/>
                    <a:pt x="9413" y="18491"/>
                    <a:pt x="8090" y="18518"/>
                  </a:cubicBezTo>
                  <a:cubicBezTo>
                    <a:pt x="7810" y="16776"/>
                    <a:pt x="8306" y="14921"/>
                    <a:pt x="8996" y="14053"/>
                  </a:cubicBezTo>
                  <a:cubicBezTo>
                    <a:pt x="9242" y="13745"/>
                    <a:pt x="9501" y="13576"/>
                    <a:pt x="9726" y="13576"/>
                  </a:cubicBezTo>
                  <a:close/>
                  <a:moveTo>
                    <a:pt x="21342" y="14985"/>
                  </a:moveTo>
                  <a:cubicBezTo>
                    <a:pt x="21432" y="14985"/>
                    <a:pt x="21650" y="15144"/>
                    <a:pt x="21842" y="15748"/>
                  </a:cubicBezTo>
                  <a:cubicBezTo>
                    <a:pt x="22280" y="17138"/>
                    <a:pt x="22022" y="18458"/>
                    <a:pt x="21117" y="19521"/>
                  </a:cubicBezTo>
                  <a:cubicBezTo>
                    <a:pt x="20266" y="18062"/>
                    <a:pt x="20329" y="16488"/>
                    <a:pt x="20794" y="15558"/>
                  </a:cubicBezTo>
                  <a:cubicBezTo>
                    <a:pt x="21006" y="15137"/>
                    <a:pt x="21238" y="14985"/>
                    <a:pt x="21342" y="14985"/>
                  </a:cubicBezTo>
                  <a:close/>
                  <a:moveTo>
                    <a:pt x="21807" y="1001"/>
                  </a:moveTo>
                  <a:cubicBezTo>
                    <a:pt x="22696" y="1001"/>
                    <a:pt x="23598" y="1259"/>
                    <a:pt x="24454" y="1797"/>
                  </a:cubicBezTo>
                  <a:cubicBezTo>
                    <a:pt x="26668" y="3188"/>
                    <a:pt x="28018" y="5335"/>
                    <a:pt x="28131" y="7600"/>
                  </a:cubicBezTo>
                  <a:cubicBezTo>
                    <a:pt x="25461" y="8078"/>
                    <a:pt x="23383" y="10533"/>
                    <a:pt x="23447" y="11982"/>
                  </a:cubicBezTo>
                  <a:cubicBezTo>
                    <a:pt x="23475" y="12556"/>
                    <a:pt x="23845" y="13169"/>
                    <a:pt x="24859" y="13169"/>
                  </a:cubicBezTo>
                  <a:cubicBezTo>
                    <a:pt x="24987" y="13169"/>
                    <a:pt x="25124" y="13159"/>
                    <a:pt x="25273" y="13138"/>
                  </a:cubicBezTo>
                  <a:cubicBezTo>
                    <a:pt x="27357" y="12849"/>
                    <a:pt x="28879" y="10969"/>
                    <a:pt x="29090" y="8494"/>
                  </a:cubicBezTo>
                  <a:cubicBezTo>
                    <a:pt x="30265" y="8511"/>
                    <a:pt x="31364" y="9047"/>
                    <a:pt x="32356" y="10085"/>
                  </a:cubicBezTo>
                  <a:cubicBezTo>
                    <a:pt x="34042" y="11846"/>
                    <a:pt x="33650" y="13958"/>
                    <a:pt x="33025" y="15419"/>
                  </a:cubicBezTo>
                  <a:cubicBezTo>
                    <a:pt x="31597" y="18760"/>
                    <a:pt x="27591" y="21803"/>
                    <a:pt x="24619" y="21803"/>
                  </a:cubicBezTo>
                  <a:cubicBezTo>
                    <a:pt x="23812" y="21803"/>
                    <a:pt x="23120" y="21582"/>
                    <a:pt x="22563" y="21147"/>
                  </a:cubicBezTo>
                  <a:cubicBezTo>
                    <a:pt x="22242" y="20894"/>
                    <a:pt x="21955" y="20621"/>
                    <a:pt x="21701" y="20332"/>
                  </a:cubicBezTo>
                  <a:cubicBezTo>
                    <a:pt x="22943" y="18991"/>
                    <a:pt x="23335" y="17238"/>
                    <a:pt x="22772" y="15454"/>
                  </a:cubicBezTo>
                  <a:cubicBezTo>
                    <a:pt x="22376" y="14195"/>
                    <a:pt x="21705" y="14008"/>
                    <a:pt x="21342" y="14008"/>
                  </a:cubicBezTo>
                  <a:cubicBezTo>
                    <a:pt x="20794" y="14008"/>
                    <a:pt x="20277" y="14414"/>
                    <a:pt x="19923" y="15121"/>
                  </a:cubicBezTo>
                  <a:cubicBezTo>
                    <a:pt x="19295" y="16369"/>
                    <a:pt x="19226" y="18381"/>
                    <a:pt x="20394" y="20209"/>
                  </a:cubicBezTo>
                  <a:cubicBezTo>
                    <a:pt x="19187" y="21155"/>
                    <a:pt x="16906" y="22155"/>
                    <a:pt x="12671" y="22158"/>
                  </a:cubicBezTo>
                  <a:lnTo>
                    <a:pt x="12475" y="22155"/>
                  </a:lnTo>
                  <a:cubicBezTo>
                    <a:pt x="9909" y="22137"/>
                    <a:pt x="8800" y="20805"/>
                    <a:pt x="8331" y="19485"/>
                  </a:cubicBezTo>
                  <a:cubicBezTo>
                    <a:pt x="9928" y="19387"/>
                    <a:pt x="11256" y="18597"/>
                    <a:pt x="11844" y="17374"/>
                  </a:cubicBezTo>
                  <a:cubicBezTo>
                    <a:pt x="12442" y="16138"/>
                    <a:pt x="12204" y="14700"/>
                    <a:pt x="11193" y="13430"/>
                  </a:cubicBezTo>
                  <a:cubicBezTo>
                    <a:pt x="10645" y="12745"/>
                    <a:pt x="10093" y="12601"/>
                    <a:pt x="9726" y="12601"/>
                  </a:cubicBezTo>
                  <a:cubicBezTo>
                    <a:pt x="9190" y="12601"/>
                    <a:pt x="8673" y="12892"/>
                    <a:pt x="8233" y="13445"/>
                  </a:cubicBezTo>
                  <a:cubicBezTo>
                    <a:pt x="7320" y="14587"/>
                    <a:pt x="6870" y="16636"/>
                    <a:pt x="7093" y="18441"/>
                  </a:cubicBezTo>
                  <a:cubicBezTo>
                    <a:pt x="5961" y="18247"/>
                    <a:pt x="4765" y="17703"/>
                    <a:pt x="3592" y="16844"/>
                  </a:cubicBezTo>
                  <a:cubicBezTo>
                    <a:pt x="919" y="14885"/>
                    <a:pt x="1468" y="12115"/>
                    <a:pt x="1828" y="11014"/>
                  </a:cubicBezTo>
                  <a:cubicBezTo>
                    <a:pt x="2610" y="8624"/>
                    <a:pt x="4711" y="6679"/>
                    <a:pt x="6512" y="6679"/>
                  </a:cubicBezTo>
                  <a:cubicBezTo>
                    <a:pt x="6952" y="6679"/>
                    <a:pt x="7362" y="6792"/>
                    <a:pt x="7735" y="7015"/>
                  </a:cubicBezTo>
                  <a:cubicBezTo>
                    <a:pt x="7813" y="7061"/>
                    <a:pt x="7900" y="7084"/>
                    <a:pt x="7987" y="7084"/>
                  </a:cubicBezTo>
                  <a:cubicBezTo>
                    <a:pt x="8080" y="7084"/>
                    <a:pt x="8174" y="7057"/>
                    <a:pt x="8256" y="7002"/>
                  </a:cubicBezTo>
                  <a:cubicBezTo>
                    <a:pt x="8413" y="6900"/>
                    <a:pt x="8496" y="6714"/>
                    <a:pt x="8471" y="6529"/>
                  </a:cubicBezTo>
                  <a:cubicBezTo>
                    <a:pt x="8467" y="6502"/>
                    <a:pt x="8102" y="3759"/>
                    <a:pt x="9394" y="2275"/>
                  </a:cubicBezTo>
                  <a:cubicBezTo>
                    <a:pt x="9948" y="1637"/>
                    <a:pt x="10741" y="1319"/>
                    <a:pt x="11764" y="1319"/>
                  </a:cubicBezTo>
                  <a:cubicBezTo>
                    <a:pt x="12469" y="1319"/>
                    <a:pt x="13283" y="1470"/>
                    <a:pt x="14205" y="1770"/>
                  </a:cubicBezTo>
                  <a:cubicBezTo>
                    <a:pt x="15129" y="2070"/>
                    <a:pt x="15935" y="2458"/>
                    <a:pt x="16611" y="2927"/>
                  </a:cubicBezTo>
                  <a:cubicBezTo>
                    <a:pt x="15210" y="4886"/>
                    <a:pt x="14720" y="7500"/>
                    <a:pt x="16292" y="8815"/>
                  </a:cubicBezTo>
                  <a:cubicBezTo>
                    <a:pt x="16767" y="9214"/>
                    <a:pt x="17261" y="9414"/>
                    <a:pt x="17757" y="9414"/>
                  </a:cubicBezTo>
                  <a:lnTo>
                    <a:pt x="17759" y="9414"/>
                  </a:lnTo>
                  <a:cubicBezTo>
                    <a:pt x="18586" y="9414"/>
                    <a:pt x="19308" y="8824"/>
                    <a:pt x="19641" y="7875"/>
                  </a:cubicBezTo>
                  <a:cubicBezTo>
                    <a:pt x="20125" y="6500"/>
                    <a:pt x="19779" y="4440"/>
                    <a:pt x="17990" y="2783"/>
                  </a:cubicBezTo>
                  <a:cubicBezTo>
                    <a:pt x="19085" y="1621"/>
                    <a:pt x="20430" y="1001"/>
                    <a:pt x="21807" y="1001"/>
                  </a:cubicBezTo>
                  <a:close/>
                  <a:moveTo>
                    <a:pt x="21801" y="1"/>
                  </a:moveTo>
                  <a:cubicBezTo>
                    <a:pt x="20152" y="1"/>
                    <a:pt x="18507" y="784"/>
                    <a:pt x="17227" y="2168"/>
                  </a:cubicBezTo>
                  <a:cubicBezTo>
                    <a:pt x="16463" y="1626"/>
                    <a:pt x="15550" y="1180"/>
                    <a:pt x="14507" y="843"/>
                  </a:cubicBezTo>
                  <a:cubicBezTo>
                    <a:pt x="13493" y="512"/>
                    <a:pt x="12576" y="348"/>
                    <a:pt x="11763" y="348"/>
                  </a:cubicBezTo>
                  <a:cubicBezTo>
                    <a:pt x="10443" y="348"/>
                    <a:pt x="9398" y="781"/>
                    <a:pt x="8654" y="1637"/>
                  </a:cubicBezTo>
                  <a:cubicBezTo>
                    <a:pt x="7558" y="2900"/>
                    <a:pt x="7421" y="4761"/>
                    <a:pt x="7443" y="5831"/>
                  </a:cubicBezTo>
                  <a:cubicBezTo>
                    <a:pt x="7145" y="5745"/>
                    <a:pt x="6835" y="5701"/>
                    <a:pt x="6514" y="5701"/>
                  </a:cubicBezTo>
                  <a:cubicBezTo>
                    <a:pt x="4286" y="5701"/>
                    <a:pt x="1820" y="7903"/>
                    <a:pt x="901" y="10712"/>
                  </a:cubicBezTo>
                  <a:cubicBezTo>
                    <a:pt x="0" y="13464"/>
                    <a:pt x="771" y="15988"/>
                    <a:pt x="3014" y="17632"/>
                  </a:cubicBezTo>
                  <a:cubicBezTo>
                    <a:pt x="4434" y="18670"/>
                    <a:pt x="5907" y="19298"/>
                    <a:pt x="7298" y="19456"/>
                  </a:cubicBezTo>
                  <a:cubicBezTo>
                    <a:pt x="7969" y="21778"/>
                    <a:pt x="9832" y="23112"/>
                    <a:pt x="12467" y="23133"/>
                  </a:cubicBezTo>
                  <a:lnTo>
                    <a:pt x="12671" y="23133"/>
                  </a:lnTo>
                  <a:cubicBezTo>
                    <a:pt x="16321" y="23133"/>
                    <a:pt x="19176" y="22393"/>
                    <a:pt x="20979" y="20990"/>
                  </a:cubicBezTo>
                  <a:cubicBezTo>
                    <a:pt x="21269" y="21320"/>
                    <a:pt x="21596" y="21628"/>
                    <a:pt x="21961" y="21914"/>
                  </a:cubicBezTo>
                  <a:cubicBezTo>
                    <a:pt x="22693" y="22489"/>
                    <a:pt x="23587" y="22781"/>
                    <a:pt x="24619" y="22781"/>
                  </a:cubicBezTo>
                  <a:cubicBezTo>
                    <a:pt x="27987" y="22781"/>
                    <a:pt x="32335" y="19519"/>
                    <a:pt x="33923" y="15802"/>
                  </a:cubicBezTo>
                  <a:cubicBezTo>
                    <a:pt x="34970" y="13355"/>
                    <a:pt x="34663" y="11085"/>
                    <a:pt x="33062" y="9410"/>
                  </a:cubicBezTo>
                  <a:cubicBezTo>
                    <a:pt x="31881" y="8176"/>
                    <a:pt x="30549" y="7538"/>
                    <a:pt x="29104" y="7519"/>
                  </a:cubicBezTo>
                  <a:cubicBezTo>
                    <a:pt x="28965" y="4947"/>
                    <a:pt x="27451" y="2527"/>
                    <a:pt x="24975" y="970"/>
                  </a:cubicBezTo>
                  <a:cubicBezTo>
                    <a:pt x="23950" y="326"/>
                    <a:pt x="22882" y="1"/>
                    <a:pt x="21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6" name="Google Shape;756;p36"/>
            <p:cNvSpPr/>
            <p:nvPr/>
          </p:nvSpPr>
          <p:spPr>
            <a:xfrm>
              <a:off x="3150567" y="1428516"/>
              <a:ext cx="388811" cy="696016"/>
            </a:xfrm>
            <a:custGeom>
              <a:avLst/>
              <a:gdLst/>
              <a:ahLst/>
              <a:cxnLst/>
              <a:rect l="l" t="t" r="r" b="b"/>
              <a:pathLst>
                <a:path w="33175" h="59387" extrusionOk="0">
                  <a:moveTo>
                    <a:pt x="9660" y="0"/>
                  </a:moveTo>
                  <a:cubicBezTo>
                    <a:pt x="9129" y="0"/>
                    <a:pt x="8587" y="28"/>
                    <a:pt x="8029" y="80"/>
                  </a:cubicBezTo>
                  <a:cubicBezTo>
                    <a:pt x="7760" y="105"/>
                    <a:pt x="7564" y="343"/>
                    <a:pt x="7589" y="612"/>
                  </a:cubicBezTo>
                  <a:cubicBezTo>
                    <a:pt x="7612" y="864"/>
                    <a:pt x="7825" y="1053"/>
                    <a:pt x="8073" y="1053"/>
                  </a:cubicBezTo>
                  <a:cubicBezTo>
                    <a:pt x="8089" y="1053"/>
                    <a:pt x="8106" y="1053"/>
                    <a:pt x="8121" y="1051"/>
                  </a:cubicBezTo>
                  <a:cubicBezTo>
                    <a:pt x="8644" y="1003"/>
                    <a:pt x="9159" y="976"/>
                    <a:pt x="9651" y="976"/>
                  </a:cubicBezTo>
                  <a:lnTo>
                    <a:pt x="10011" y="983"/>
                  </a:lnTo>
                  <a:lnTo>
                    <a:pt x="10026" y="983"/>
                  </a:lnTo>
                  <a:cubicBezTo>
                    <a:pt x="10289" y="983"/>
                    <a:pt x="10505" y="772"/>
                    <a:pt x="10514" y="507"/>
                  </a:cubicBezTo>
                  <a:cubicBezTo>
                    <a:pt x="10520" y="236"/>
                    <a:pt x="10307" y="13"/>
                    <a:pt x="10038" y="5"/>
                  </a:cubicBezTo>
                  <a:cubicBezTo>
                    <a:pt x="9913" y="2"/>
                    <a:pt x="9787" y="0"/>
                    <a:pt x="9660" y="0"/>
                  </a:cubicBezTo>
                  <a:close/>
                  <a:moveTo>
                    <a:pt x="11965" y="199"/>
                  </a:moveTo>
                  <a:cubicBezTo>
                    <a:pt x="11736" y="199"/>
                    <a:pt x="11529" y="364"/>
                    <a:pt x="11485" y="599"/>
                  </a:cubicBezTo>
                  <a:cubicBezTo>
                    <a:pt x="11437" y="866"/>
                    <a:pt x="11614" y="1118"/>
                    <a:pt x="11879" y="1168"/>
                  </a:cubicBezTo>
                  <a:cubicBezTo>
                    <a:pt x="12510" y="1283"/>
                    <a:pt x="13111" y="1452"/>
                    <a:pt x="13661" y="1670"/>
                  </a:cubicBezTo>
                  <a:cubicBezTo>
                    <a:pt x="13721" y="1695"/>
                    <a:pt x="13782" y="1706"/>
                    <a:pt x="13842" y="1706"/>
                  </a:cubicBezTo>
                  <a:cubicBezTo>
                    <a:pt x="14036" y="1706"/>
                    <a:pt x="14220" y="1589"/>
                    <a:pt x="14295" y="1397"/>
                  </a:cubicBezTo>
                  <a:cubicBezTo>
                    <a:pt x="14395" y="1147"/>
                    <a:pt x="14272" y="864"/>
                    <a:pt x="14022" y="764"/>
                  </a:cubicBezTo>
                  <a:cubicBezTo>
                    <a:pt x="13411" y="520"/>
                    <a:pt x="12748" y="334"/>
                    <a:pt x="12054" y="207"/>
                  </a:cubicBezTo>
                  <a:cubicBezTo>
                    <a:pt x="12024" y="201"/>
                    <a:pt x="11994" y="199"/>
                    <a:pt x="11965" y="199"/>
                  </a:cubicBezTo>
                  <a:close/>
                  <a:moveTo>
                    <a:pt x="6139" y="355"/>
                  </a:moveTo>
                  <a:cubicBezTo>
                    <a:pt x="6109" y="355"/>
                    <a:pt x="6079" y="358"/>
                    <a:pt x="6049" y="363"/>
                  </a:cubicBezTo>
                  <a:cubicBezTo>
                    <a:pt x="5419" y="484"/>
                    <a:pt x="4767" y="637"/>
                    <a:pt x="4110" y="816"/>
                  </a:cubicBezTo>
                  <a:cubicBezTo>
                    <a:pt x="3850" y="887"/>
                    <a:pt x="3696" y="1156"/>
                    <a:pt x="3767" y="1416"/>
                  </a:cubicBezTo>
                  <a:cubicBezTo>
                    <a:pt x="3827" y="1633"/>
                    <a:pt x="4025" y="1775"/>
                    <a:pt x="4238" y="1775"/>
                  </a:cubicBezTo>
                  <a:cubicBezTo>
                    <a:pt x="4281" y="1775"/>
                    <a:pt x="4325" y="1768"/>
                    <a:pt x="4367" y="1758"/>
                  </a:cubicBezTo>
                  <a:cubicBezTo>
                    <a:pt x="5000" y="1585"/>
                    <a:pt x="5628" y="1439"/>
                    <a:pt x="6232" y="1322"/>
                  </a:cubicBezTo>
                  <a:cubicBezTo>
                    <a:pt x="6497" y="1272"/>
                    <a:pt x="6672" y="1016"/>
                    <a:pt x="6620" y="751"/>
                  </a:cubicBezTo>
                  <a:cubicBezTo>
                    <a:pt x="6576" y="517"/>
                    <a:pt x="6365" y="355"/>
                    <a:pt x="6139" y="355"/>
                  </a:cubicBezTo>
                  <a:close/>
                  <a:moveTo>
                    <a:pt x="2375" y="1381"/>
                  </a:moveTo>
                  <a:cubicBezTo>
                    <a:pt x="2321" y="1381"/>
                    <a:pt x="2266" y="1390"/>
                    <a:pt x="2212" y="1410"/>
                  </a:cubicBezTo>
                  <a:cubicBezTo>
                    <a:pt x="1080" y="1808"/>
                    <a:pt x="377" y="2135"/>
                    <a:pt x="348" y="2148"/>
                  </a:cubicBezTo>
                  <a:cubicBezTo>
                    <a:pt x="104" y="2262"/>
                    <a:pt x="0" y="2552"/>
                    <a:pt x="113" y="2798"/>
                  </a:cubicBezTo>
                  <a:cubicBezTo>
                    <a:pt x="196" y="2975"/>
                    <a:pt x="373" y="3077"/>
                    <a:pt x="555" y="3077"/>
                  </a:cubicBezTo>
                  <a:cubicBezTo>
                    <a:pt x="625" y="3077"/>
                    <a:pt x="696" y="3063"/>
                    <a:pt x="763" y="3031"/>
                  </a:cubicBezTo>
                  <a:cubicBezTo>
                    <a:pt x="769" y="3029"/>
                    <a:pt x="1453" y="2710"/>
                    <a:pt x="2535" y="2331"/>
                  </a:cubicBezTo>
                  <a:cubicBezTo>
                    <a:pt x="2791" y="2241"/>
                    <a:pt x="2924" y="1962"/>
                    <a:pt x="2835" y="1708"/>
                  </a:cubicBezTo>
                  <a:cubicBezTo>
                    <a:pt x="2764" y="1508"/>
                    <a:pt x="2576" y="1381"/>
                    <a:pt x="2375" y="1381"/>
                  </a:cubicBezTo>
                  <a:close/>
                  <a:moveTo>
                    <a:pt x="15555" y="1656"/>
                  </a:moveTo>
                  <a:cubicBezTo>
                    <a:pt x="15403" y="1656"/>
                    <a:pt x="15252" y="1727"/>
                    <a:pt x="15155" y="1860"/>
                  </a:cubicBezTo>
                  <a:cubicBezTo>
                    <a:pt x="14999" y="2081"/>
                    <a:pt x="15051" y="2385"/>
                    <a:pt x="15270" y="2542"/>
                  </a:cubicBezTo>
                  <a:cubicBezTo>
                    <a:pt x="15764" y="2892"/>
                    <a:pt x="16216" y="3307"/>
                    <a:pt x="16615" y="3778"/>
                  </a:cubicBezTo>
                  <a:cubicBezTo>
                    <a:pt x="16710" y="3890"/>
                    <a:pt x="16848" y="3949"/>
                    <a:pt x="16986" y="3949"/>
                  </a:cubicBezTo>
                  <a:cubicBezTo>
                    <a:pt x="17098" y="3949"/>
                    <a:pt x="17211" y="3911"/>
                    <a:pt x="17302" y="3832"/>
                  </a:cubicBezTo>
                  <a:cubicBezTo>
                    <a:pt x="17507" y="3659"/>
                    <a:pt x="17532" y="3350"/>
                    <a:pt x="17359" y="3144"/>
                  </a:cubicBezTo>
                  <a:cubicBezTo>
                    <a:pt x="16908" y="2612"/>
                    <a:pt x="16396" y="2144"/>
                    <a:pt x="15837" y="1745"/>
                  </a:cubicBezTo>
                  <a:cubicBezTo>
                    <a:pt x="15752" y="1685"/>
                    <a:pt x="15653" y="1656"/>
                    <a:pt x="15555" y="1656"/>
                  </a:cubicBezTo>
                  <a:close/>
                  <a:moveTo>
                    <a:pt x="18067" y="4591"/>
                  </a:moveTo>
                  <a:cubicBezTo>
                    <a:pt x="17991" y="4591"/>
                    <a:pt x="17913" y="4609"/>
                    <a:pt x="17840" y="4647"/>
                  </a:cubicBezTo>
                  <a:cubicBezTo>
                    <a:pt x="17603" y="4772"/>
                    <a:pt x="17511" y="5068"/>
                    <a:pt x="17636" y="5306"/>
                  </a:cubicBezTo>
                  <a:cubicBezTo>
                    <a:pt x="17909" y="5829"/>
                    <a:pt x="18149" y="6408"/>
                    <a:pt x="18345" y="7027"/>
                  </a:cubicBezTo>
                  <a:cubicBezTo>
                    <a:pt x="18411" y="7236"/>
                    <a:pt x="18603" y="7369"/>
                    <a:pt x="18809" y="7369"/>
                  </a:cubicBezTo>
                  <a:cubicBezTo>
                    <a:pt x="18857" y="7369"/>
                    <a:pt x="18907" y="7361"/>
                    <a:pt x="18957" y="7346"/>
                  </a:cubicBezTo>
                  <a:cubicBezTo>
                    <a:pt x="19214" y="7265"/>
                    <a:pt x="19355" y="6990"/>
                    <a:pt x="19274" y="6733"/>
                  </a:cubicBezTo>
                  <a:cubicBezTo>
                    <a:pt x="19062" y="6058"/>
                    <a:pt x="18801" y="5426"/>
                    <a:pt x="18501" y="4853"/>
                  </a:cubicBezTo>
                  <a:cubicBezTo>
                    <a:pt x="18414" y="4686"/>
                    <a:pt x="18244" y="4591"/>
                    <a:pt x="18067" y="4591"/>
                  </a:cubicBezTo>
                  <a:close/>
                  <a:moveTo>
                    <a:pt x="19273" y="8289"/>
                  </a:moveTo>
                  <a:cubicBezTo>
                    <a:pt x="19244" y="8289"/>
                    <a:pt x="19214" y="8291"/>
                    <a:pt x="19185" y="8297"/>
                  </a:cubicBezTo>
                  <a:cubicBezTo>
                    <a:pt x="18920" y="8345"/>
                    <a:pt x="18743" y="8597"/>
                    <a:pt x="18791" y="8864"/>
                  </a:cubicBezTo>
                  <a:cubicBezTo>
                    <a:pt x="18905" y="9501"/>
                    <a:pt x="18978" y="10131"/>
                    <a:pt x="19005" y="10737"/>
                  </a:cubicBezTo>
                  <a:cubicBezTo>
                    <a:pt x="19016" y="10998"/>
                    <a:pt x="19233" y="11202"/>
                    <a:pt x="19493" y="11202"/>
                  </a:cubicBezTo>
                  <a:lnTo>
                    <a:pt x="19514" y="11202"/>
                  </a:lnTo>
                  <a:cubicBezTo>
                    <a:pt x="19785" y="11190"/>
                    <a:pt x="19993" y="10962"/>
                    <a:pt x="19981" y="10694"/>
                  </a:cubicBezTo>
                  <a:cubicBezTo>
                    <a:pt x="19952" y="10043"/>
                    <a:pt x="19875" y="9370"/>
                    <a:pt x="19752" y="8691"/>
                  </a:cubicBezTo>
                  <a:cubicBezTo>
                    <a:pt x="19709" y="8453"/>
                    <a:pt x="19507" y="8289"/>
                    <a:pt x="19273" y="8289"/>
                  </a:cubicBezTo>
                  <a:close/>
                  <a:moveTo>
                    <a:pt x="19435" y="12175"/>
                  </a:moveTo>
                  <a:cubicBezTo>
                    <a:pt x="19206" y="12175"/>
                    <a:pt x="18972" y="12356"/>
                    <a:pt x="18943" y="12605"/>
                  </a:cubicBezTo>
                  <a:cubicBezTo>
                    <a:pt x="18868" y="13232"/>
                    <a:pt x="18739" y="13843"/>
                    <a:pt x="18555" y="14420"/>
                  </a:cubicBezTo>
                  <a:cubicBezTo>
                    <a:pt x="18472" y="14677"/>
                    <a:pt x="18616" y="14952"/>
                    <a:pt x="18872" y="15033"/>
                  </a:cubicBezTo>
                  <a:cubicBezTo>
                    <a:pt x="18920" y="15048"/>
                    <a:pt x="18972" y="15056"/>
                    <a:pt x="19020" y="15056"/>
                  </a:cubicBezTo>
                  <a:cubicBezTo>
                    <a:pt x="19226" y="15056"/>
                    <a:pt x="19420" y="14923"/>
                    <a:pt x="19485" y="14716"/>
                  </a:cubicBezTo>
                  <a:cubicBezTo>
                    <a:pt x="19687" y="14081"/>
                    <a:pt x="19831" y="13410"/>
                    <a:pt x="19912" y="12720"/>
                  </a:cubicBezTo>
                  <a:cubicBezTo>
                    <a:pt x="19945" y="12453"/>
                    <a:pt x="19754" y="12211"/>
                    <a:pt x="19485" y="12178"/>
                  </a:cubicBezTo>
                  <a:cubicBezTo>
                    <a:pt x="19468" y="12176"/>
                    <a:pt x="19451" y="12175"/>
                    <a:pt x="19435" y="12175"/>
                  </a:cubicBezTo>
                  <a:close/>
                  <a:moveTo>
                    <a:pt x="20400" y="15844"/>
                  </a:moveTo>
                  <a:cubicBezTo>
                    <a:pt x="20133" y="15844"/>
                    <a:pt x="19916" y="16057"/>
                    <a:pt x="19912" y="16323"/>
                  </a:cubicBezTo>
                  <a:cubicBezTo>
                    <a:pt x="19908" y="16594"/>
                    <a:pt x="20123" y="16815"/>
                    <a:pt x="20391" y="16820"/>
                  </a:cubicBezTo>
                  <a:cubicBezTo>
                    <a:pt x="21029" y="16830"/>
                    <a:pt x="21655" y="16890"/>
                    <a:pt x="22253" y="16999"/>
                  </a:cubicBezTo>
                  <a:cubicBezTo>
                    <a:pt x="22282" y="17005"/>
                    <a:pt x="22311" y="17007"/>
                    <a:pt x="22342" y="17007"/>
                  </a:cubicBezTo>
                  <a:cubicBezTo>
                    <a:pt x="22572" y="17007"/>
                    <a:pt x="22778" y="16842"/>
                    <a:pt x="22822" y="16609"/>
                  </a:cubicBezTo>
                  <a:cubicBezTo>
                    <a:pt x="22870" y="16342"/>
                    <a:pt x="22695" y="16088"/>
                    <a:pt x="22430" y="16040"/>
                  </a:cubicBezTo>
                  <a:cubicBezTo>
                    <a:pt x="21778" y="15919"/>
                    <a:pt x="21098" y="15852"/>
                    <a:pt x="20408" y="15844"/>
                  </a:cubicBezTo>
                  <a:close/>
                  <a:moveTo>
                    <a:pt x="18242" y="15863"/>
                  </a:moveTo>
                  <a:cubicBezTo>
                    <a:pt x="18098" y="15863"/>
                    <a:pt x="17957" y="15927"/>
                    <a:pt x="17863" y="16042"/>
                  </a:cubicBezTo>
                  <a:cubicBezTo>
                    <a:pt x="17377" y="16123"/>
                    <a:pt x="16892" y="16230"/>
                    <a:pt x="16412" y="16359"/>
                  </a:cubicBezTo>
                  <a:cubicBezTo>
                    <a:pt x="16154" y="16428"/>
                    <a:pt x="15998" y="16697"/>
                    <a:pt x="16068" y="16957"/>
                  </a:cubicBezTo>
                  <a:cubicBezTo>
                    <a:pt x="16128" y="17175"/>
                    <a:pt x="16327" y="17318"/>
                    <a:pt x="16540" y="17318"/>
                  </a:cubicBezTo>
                  <a:cubicBezTo>
                    <a:pt x="16582" y="17318"/>
                    <a:pt x="16624" y="17313"/>
                    <a:pt x="16667" y="17301"/>
                  </a:cubicBezTo>
                  <a:cubicBezTo>
                    <a:pt x="16804" y="17264"/>
                    <a:pt x="16944" y="17228"/>
                    <a:pt x="17081" y="17197"/>
                  </a:cubicBezTo>
                  <a:lnTo>
                    <a:pt x="17081" y="17197"/>
                  </a:lnTo>
                  <a:cubicBezTo>
                    <a:pt x="16971" y="17336"/>
                    <a:pt x="16856" y="17472"/>
                    <a:pt x="16735" y="17603"/>
                  </a:cubicBezTo>
                  <a:cubicBezTo>
                    <a:pt x="16554" y="17803"/>
                    <a:pt x="16571" y="18112"/>
                    <a:pt x="16771" y="18293"/>
                  </a:cubicBezTo>
                  <a:cubicBezTo>
                    <a:pt x="16865" y="18379"/>
                    <a:pt x="16981" y="18418"/>
                    <a:pt x="17098" y="18418"/>
                  </a:cubicBezTo>
                  <a:cubicBezTo>
                    <a:pt x="17232" y="18418"/>
                    <a:pt x="17365" y="18364"/>
                    <a:pt x="17461" y="18258"/>
                  </a:cubicBezTo>
                  <a:cubicBezTo>
                    <a:pt x="17830" y="17849"/>
                    <a:pt x="18163" y="17407"/>
                    <a:pt x="18457" y="16938"/>
                  </a:cubicBezTo>
                  <a:cubicBezTo>
                    <a:pt x="18478" y="16936"/>
                    <a:pt x="18497" y="16934"/>
                    <a:pt x="18518" y="16930"/>
                  </a:cubicBezTo>
                  <a:cubicBezTo>
                    <a:pt x="18784" y="16897"/>
                    <a:pt x="18972" y="16651"/>
                    <a:pt x="18939" y="16384"/>
                  </a:cubicBezTo>
                  <a:cubicBezTo>
                    <a:pt x="18909" y="16167"/>
                    <a:pt x="18745" y="16005"/>
                    <a:pt x="18541" y="15967"/>
                  </a:cubicBezTo>
                  <a:cubicBezTo>
                    <a:pt x="18524" y="15952"/>
                    <a:pt x="18503" y="15940"/>
                    <a:pt x="18482" y="15927"/>
                  </a:cubicBezTo>
                  <a:cubicBezTo>
                    <a:pt x="18406" y="15884"/>
                    <a:pt x="18324" y="15863"/>
                    <a:pt x="18242" y="15863"/>
                  </a:cubicBezTo>
                  <a:close/>
                  <a:moveTo>
                    <a:pt x="24215" y="16565"/>
                  </a:moveTo>
                  <a:cubicBezTo>
                    <a:pt x="24020" y="16565"/>
                    <a:pt x="23837" y="16681"/>
                    <a:pt x="23762" y="16874"/>
                  </a:cubicBezTo>
                  <a:cubicBezTo>
                    <a:pt x="23662" y="17124"/>
                    <a:pt x="23785" y="17407"/>
                    <a:pt x="24035" y="17507"/>
                  </a:cubicBezTo>
                  <a:cubicBezTo>
                    <a:pt x="24612" y="17735"/>
                    <a:pt x="25163" y="18020"/>
                    <a:pt x="25673" y="18360"/>
                  </a:cubicBezTo>
                  <a:cubicBezTo>
                    <a:pt x="25757" y="18414"/>
                    <a:pt x="25848" y="18441"/>
                    <a:pt x="25942" y="18441"/>
                  </a:cubicBezTo>
                  <a:lnTo>
                    <a:pt x="25942" y="18439"/>
                  </a:lnTo>
                  <a:cubicBezTo>
                    <a:pt x="26101" y="18439"/>
                    <a:pt x="26255" y="18364"/>
                    <a:pt x="26349" y="18222"/>
                  </a:cubicBezTo>
                  <a:cubicBezTo>
                    <a:pt x="26499" y="17997"/>
                    <a:pt x="26438" y="17695"/>
                    <a:pt x="26213" y="17545"/>
                  </a:cubicBezTo>
                  <a:cubicBezTo>
                    <a:pt x="25646" y="17170"/>
                    <a:pt x="25033" y="16851"/>
                    <a:pt x="24393" y="16599"/>
                  </a:cubicBezTo>
                  <a:cubicBezTo>
                    <a:pt x="24335" y="16576"/>
                    <a:pt x="24274" y="16565"/>
                    <a:pt x="24215" y="16565"/>
                  </a:cubicBezTo>
                  <a:close/>
                  <a:moveTo>
                    <a:pt x="14691" y="16971"/>
                  </a:moveTo>
                  <a:cubicBezTo>
                    <a:pt x="14629" y="16971"/>
                    <a:pt x="14566" y="16983"/>
                    <a:pt x="14505" y="17007"/>
                  </a:cubicBezTo>
                  <a:cubicBezTo>
                    <a:pt x="13855" y="17278"/>
                    <a:pt x="13246" y="17587"/>
                    <a:pt x="12696" y="17924"/>
                  </a:cubicBezTo>
                  <a:cubicBezTo>
                    <a:pt x="12465" y="18064"/>
                    <a:pt x="12394" y="18364"/>
                    <a:pt x="12533" y="18595"/>
                  </a:cubicBezTo>
                  <a:cubicBezTo>
                    <a:pt x="12627" y="18746"/>
                    <a:pt x="12786" y="18827"/>
                    <a:pt x="12950" y="18827"/>
                  </a:cubicBezTo>
                  <a:cubicBezTo>
                    <a:pt x="13038" y="18827"/>
                    <a:pt x="13125" y="18804"/>
                    <a:pt x="13205" y="18756"/>
                  </a:cubicBezTo>
                  <a:cubicBezTo>
                    <a:pt x="13713" y="18445"/>
                    <a:pt x="14276" y="18160"/>
                    <a:pt x="14880" y="17910"/>
                  </a:cubicBezTo>
                  <a:cubicBezTo>
                    <a:pt x="15128" y="17805"/>
                    <a:pt x="15247" y="17520"/>
                    <a:pt x="15143" y="17272"/>
                  </a:cubicBezTo>
                  <a:cubicBezTo>
                    <a:pt x="15064" y="17083"/>
                    <a:pt x="14883" y="16971"/>
                    <a:pt x="14691" y="16971"/>
                  </a:cubicBezTo>
                  <a:close/>
                  <a:moveTo>
                    <a:pt x="15649" y="18744"/>
                  </a:moveTo>
                  <a:cubicBezTo>
                    <a:pt x="15549" y="18744"/>
                    <a:pt x="15449" y="18774"/>
                    <a:pt x="15362" y="18837"/>
                  </a:cubicBezTo>
                  <a:cubicBezTo>
                    <a:pt x="14851" y="19206"/>
                    <a:pt x="14313" y="19513"/>
                    <a:pt x="13761" y="19748"/>
                  </a:cubicBezTo>
                  <a:cubicBezTo>
                    <a:pt x="13513" y="19852"/>
                    <a:pt x="13398" y="20140"/>
                    <a:pt x="13505" y="20388"/>
                  </a:cubicBezTo>
                  <a:cubicBezTo>
                    <a:pt x="13582" y="20574"/>
                    <a:pt x="13763" y="20684"/>
                    <a:pt x="13953" y="20684"/>
                  </a:cubicBezTo>
                  <a:cubicBezTo>
                    <a:pt x="14017" y="20684"/>
                    <a:pt x="14082" y="20671"/>
                    <a:pt x="14145" y="20646"/>
                  </a:cubicBezTo>
                  <a:cubicBezTo>
                    <a:pt x="14762" y="20382"/>
                    <a:pt x="15364" y="20040"/>
                    <a:pt x="15935" y="19629"/>
                  </a:cubicBezTo>
                  <a:cubicBezTo>
                    <a:pt x="16154" y="19471"/>
                    <a:pt x="16202" y="19167"/>
                    <a:pt x="16043" y="18948"/>
                  </a:cubicBezTo>
                  <a:cubicBezTo>
                    <a:pt x="15949" y="18814"/>
                    <a:pt x="15800" y="18744"/>
                    <a:pt x="15649" y="18744"/>
                  </a:cubicBezTo>
                  <a:close/>
                  <a:moveTo>
                    <a:pt x="11422" y="19055"/>
                  </a:moveTo>
                  <a:cubicBezTo>
                    <a:pt x="11286" y="19055"/>
                    <a:pt x="11150" y="19112"/>
                    <a:pt x="11053" y="19223"/>
                  </a:cubicBezTo>
                  <a:cubicBezTo>
                    <a:pt x="10753" y="19567"/>
                    <a:pt x="10607" y="19884"/>
                    <a:pt x="10607" y="20192"/>
                  </a:cubicBezTo>
                  <a:cubicBezTo>
                    <a:pt x="10607" y="20663"/>
                    <a:pt x="10966" y="21165"/>
                    <a:pt x="11964" y="21165"/>
                  </a:cubicBezTo>
                  <a:lnTo>
                    <a:pt x="12091" y="21163"/>
                  </a:lnTo>
                  <a:cubicBezTo>
                    <a:pt x="12356" y="21151"/>
                    <a:pt x="12515" y="20930"/>
                    <a:pt x="12508" y="20665"/>
                  </a:cubicBezTo>
                  <a:cubicBezTo>
                    <a:pt x="12502" y="20401"/>
                    <a:pt x="12237" y="20188"/>
                    <a:pt x="11973" y="20188"/>
                  </a:cubicBezTo>
                  <a:cubicBezTo>
                    <a:pt x="11766" y="20188"/>
                    <a:pt x="11663" y="20158"/>
                    <a:pt x="11607" y="20158"/>
                  </a:cubicBezTo>
                  <a:cubicBezTo>
                    <a:pt x="11602" y="20158"/>
                    <a:pt x="11598" y="20158"/>
                    <a:pt x="11593" y="20159"/>
                  </a:cubicBezTo>
                  <a:cubicBezTo>
                    <a:pt x="11610" y="20111"/>
                    <a:pt x="11660" y="20015"/>
                    <a:pt x="11789" y="19863"/>
                  </a:cubicBezTo>
                  <a:cubicBezTo>
                    <a:pt x="11966" y="19661"/>
                    <a:pt x="11946" y="19352"/>
                    <a:pt x="11741" y="19175"/>
                  </a:cubicBezTo>
                  <a:cubicBezTo>
                    <a:pt x="11649" y="19094"/>
                    <a:pt x="11535" y="19055"/>
                    <a:pt x="11422" y="19055"/>
                  </a:cubicBezTo>
                  <a:close/>
                  <a:moveTo>
                    <a:pt x="27443" y="18708"/>
                  </a:moveTo>
                  <a:cubicBezTo>
                    <a:pt x="27320" y="18708"/>
                    <a:pt x="27197" y="18754"/>
                    <a:pt x="27101" y="18848"/>
                  </a:cubicBezTo>
                  <a:cubicBezTo>
                    <a:pt x="26907" y="19035"/>
                    <a:pt x="26903" y="19344"/>
                    <a:pt x="27093" y="19538"/>
                  </a:cubicBezTo>
                  <a:cubicBezTo>
                    <a:pt x="27516" y="19969"/>
                    <a:pt x="27906" y="20457"/>
                    <a:pt x="28254" y="20984"/>
                  </a:cubicBezTo>
                  <a:cubicBezTo>
                    <a:pt x="28347" y="21126"/>
                    <a:pt x="28502" y="21203"/>
                    <a:pt x="28660" y="21203"/>
                  </a:cubicBezTo>
                  <a:cubicBezTo>
                    <a:pt x="28752" y="21203"/>
                    <a:pt x="28846" y="21176"/>
                    <a:pt x="28929" y="21122"/>
                  </a:cubicBezTo>
                  <a:cubicBezTo>
                    <a:pt x="29154" y="20974"/>
                    <a:pt x="29217" y="20671"/>
                    <a:pt x="29069" y="20446"/>
                  </a:cubicBezTo>
                  <a:cubicBezTo>
                    <a:pt x="28687" y="19867"/>
                    <a:pt x="28256" y="19331"/>
                    <a:pt x="27791" y="18854"/>
                  </a:cubicBezTo>
                  <a:cubicBezTo>
                    <a:pt x="27696" y="18757"/>
                    <a:pt x="27570" y="18708"/>
                    <a:pt x="27443" y="18708"/>
                  </a:cubicBezTo>
                  <a:close/>
                  <a:moveTo>
                    <a:pt x="29597" y="21935"/>
                  </a:moveTo>
                  <a:cubicBezTo>
                    <a:pt x="29530" y="21935"/>
                    <a:pt x="29461" y="21949"/>
                    <a:pt x="29396" y="21978"/>
                  </a:cubicBezTo>
                  <a:cubicBezTo>
                    <a:pt x="29152" y="22089"/>
                    <a:pt x="29042" y="22379"/>
                    <a:pt x="29152" y="22625"/>
                  </a:cubicBezTo>
                  <a:cubicBezTo>
                    <a:pt x="29400" y="23173"/>
                    <a:pt x="29623" y="23769"/>
                    <a:pt x="29815" y="24392"/>
                  </a:cubicBezTo>
                  <a:cubicBezTo>
                    <a:pt x="29879" y="24603"/>
                    <a:pt x="30073" y="24738"/>
                    <a:pt x="30282" y="24738"/>
                  </a:cubicBezTo>
                  <a:cubicBezTo>
                    <a:pt x="30330" y="24738"/>
                    <a:pt x="30378" y="24732"/>
                    <a:pt x="30426" y="24717"/>
                  </a:cubicBezTo>
                  <a:cubicBezTo>
                    <a:pt x="30682" y="24638"/>
                    <a:pt x="30828" y="24365"/>
                    <a:pt x="30749" y="24107"/>
                  </a:cubicBezTo>
                  <a:cubicBezTo>
                    <a:pt x="30544" y="23444"/>
                    <a:pt x="30307" y="22810"/>
                    <a:pt x="30044" y="22222"/>
                  </a:cubicBezTo>
                  <a:cubicBezTo>
                    <a:pt x="29961" y="22042"/>
                    <a:pt x="29783" y="21935"/>
                    <a:pt x="29597" y="21935"/>
                  </a:cubicBezTo>
                  <a:close/>
                  <a:moveTo>
                    <a:pt x="30752" y="25654"/>
                  </a:moveTo>
                  <a:cubicBezTo>
                    <a:pt x="30721" y="25654"/>
                    <a:pt x="30690" y="25657"/>
                    <a:pt x="30659" y="25664"/>
                  </a:cubicBezTo>
                  <a:cubicBezTo>
                    <a:pt x="30392" y="25716"/>
                    <a:pt x="30221" y="25972"/>
                    <a:pt x="30273" y="26237"/>
                  </a:cubicBezTo>
                  <a:lnTo>
                    <a:pt x="30340" y="26595"/>
                  </a:lnTo>
                  <a:cubicBezTo>
                    <a:pt x="30432" y="27106"/>
                    <a:pt x="30494" y="27617"/>
                    <a:pt x="30530" y="28111"/>
                  </a:cubicBezTo>
                  <a:cubicBezTo>
                    <a:pt x="30549" y="28369"/>
                    <a:pt x="30763" y="28565"/>
                    <a:pt x="31018" y="28565"/>
                  </a:cubicBezTo>
                  <a:cubicBezTo>
                    <a:pt x="31030" y="28565"/>
                    <a:pt x="31040" y="28565"/>
                    <a:pt x="31053" y="28563"/>
                  </a:cubicBezTo>
                  <a:cubicBezTo>
                    <a:pt x="31322" y="28544"/>
                    <a:pt x="31524" y="28311"/>
                    <a:pt x="31505" y="28042"/>
                  </a:cubicBezTo>
                  <a:cubicBezTo>
                    <a:pt x="31468" y="27512"/>
                    <a:pt x="31399" y="26968"/>
                    <a:pt x="31301" y="26426"/>
                  </a:cubicBezTo>
                  <a:cubicBezTo>
                    <a:pt x="31280" y="26299"/>
                    <a:pt x="31255" y="26172"/>
                    <a:pt x="31232" y="26047"/>
                  </a:cubicBezTo>
                  <a:cubicBezTo>
                    <a:pt x="31185" y="25816"/>
                    <a:pt x="30977" y="25654"/>
                    <a:pt x="30752" y="25654"/>
                  </a:cubicBezTo>
                  <a:close/>
                  <a:moveTo>
                    <a:pt x="31015" y="29537"/>
                  </a:moveTo>
                  <a:cubicBezTo>
                    <a:pt x="30770" y="29537"/>
                    <a:pt x="30550" y="29732"/>
                    <a:pt x="30530" y="29989"/>
                  </a:cubicBezTo>
                  <a:cubicBezTo>
                    <a:pt x="30480" y="30620"/>
                    <a:pt x="30380" y="31239"/>
                    <a:pt x="30230" y="31827"/>
                  </a:cubicBezTo>
                  <a:cubicBezTo>
                    <a:pt x="30163" y="32088"/>
                    <a:pt x="30321" y="32354"/>
                    <a:pt x="30582" y="32421"/>
                  </a:cubicBezTo>
                  <a:cubicBezTo>
                    <a:pt x="30624" y="32431"/>
                    <a:pt x="30663" y="32436"/>
                    <a:pt x="30703" y="32436"/>
                  </a:cubicBezTo>
                  <a:cubicBezTo>
                    <a:pt x="30922" y="32436"/>
                    <a:pt x="31120" y="32290"/>
                    <a:pt x="31176" y="32069"/>
                  </a:cubicBezTo>
                  <a:cubicBezTo>
                    <a:pt x="31341" y="31425"/>
                    <a:pt x="31449" y="30751"/>
                    <a:pt x="31503" y="30064"/>
                  </a:cubicBezTo>
                  <a:cubicBezTo>
                    <a:pt x="31524" y="29795"/>
                    <a:pt x="31324" y="29559"/>
                    <a:pt x="31055" y="29538"/>
                  </a:cubicBezTo>
                  <a:cubicBezTo>
                    <a:pt x="31042" y="29537"/>
                    <a:pt x="31028" y="29537"/>
                    <a:pt x="31015" y="29537"/>
                  </a:cubicBezTo>
                  <a:close/>
                  <a:moveTo>
                    <a:pt x="30057" y="33298"/>
                  </a:moveTo>
                  <a:cubicBezTo>
                    <a:pt x="29872" y="33298"/>
                    <a:pt x="29694" y="33404"/>
                    <a:pt x="29611" y="33582"/>
                  </a:cubicBezTo>
                  <a:cubicBezTo>
                    <a:pt x="29356" y="34143"/>
                    <a:pt x="29044" y="34685"/>
                    <a:pt x="28687" y="35195"/>
                  </a:cubicBezTo>
                  <a:cubicBezTo>
                    <a:pt x="28531" y="35416"/>
                    <a:pt x="28585" y="35721"/>
                    <a:pt x="28806" y="35877"/>
                  </a:cubicBezTo>
                  <a:cubicBezTo>
                    <a:pt x="28891" y="35935"/>
                    <a:pt x="28989" y="35964"/>
                    <a:pt x="29085" y="35964"/>
                  </a:cubicBezTo>
                  <a:cubicBezTo>
                    <a:pt x="29240" y="35964"/>
                    <a:pt x="29392" y="35892"/>
                    <a:pt x="29486" y="35756"/>
                  </a:cubicBezTo>
                  <a:cubicBezTo>
                    <a:pt x="29877" y="35197"/>
                    <a:pt x="30219" y="34601"/>
                    <a:pt x="30501" y="33989"/>
                  </a:cubicBezTo>
                  <a:cubicBezTo>
                    <a:pt x="30611" y="33745"/>
                    <a:pt x="30503" y="33455"/>
                    <a:pt x="30259" y="33342"/>
                  </a:cubicBezTo>
                  <a:cubicBezTo>
                    <a:pt x="30193" y="33312"/>
                    <a:pt x="30124" y="33298"/>
                    <a:pt x="30057" y="33298"/>
                  </a:cubicBezTo>
                  <a:close/>
                  <a:moveTo>
                    <a:pt x="22403" y="35739"/>
                  </a:moveTo>
                  <a:cubicBezTo>
                    <a:pt x="21709" y="35739"/>
                    <a:pt x="21038" y="35862"/>
                    <a:pt x="20410" y="36106"/>
                  </a:cubicBezTo>
                  <a:cubicBezTo>
                    <a:pt x="20158" y="36202"/>
                    <a:pt x="20033" y="36486"/>
                    <a:pt x="20129" y="36736"/>
                  </a:cubicBezTo>
                  <a:cubicBezTo>
                    <a:pt x="20204" y="36930"/>
                    <a:pt x="20389" y="37048"/>
                    <a:pt x="20585" y="37048"/>
                  </a:cubicBezTo>
                  <a:cubicBezTo>
                    <a:pt x="20644" y="37048"/>
                    <a:pt x="20704" y="37038"/>
                    <a:pt x="20760" y="37015"/>
                  </a:cubicBezTo>
                  <a:cubicBezTo>
                    <a:pt x="21275" y="36819"/>
                    <a:pt x="21823" y="36717"/>
                    <a:pt x="22480" y="36717"/>
                  </a:cubicBezTo>
                  <a:lnTo>
                    <a:pt x="22497" y="36717"/>
                  </a:lnTo>
                  <a:cubicBezTo>
                    <a:pt x="22761" y="36717"/>
                    <a:pt x="22980" y="36504"/>
                    <a:pt x="22984" y="36238"/>
                  </a:cubicBezTo>
                  <a:cubicBezTo>
                    <a:pt x="22989" y="35967"/>
                    <a:pt x="22772" y="35746"/>
                    <a:pt x="22503" y="35741"/>
                  </a:cubicBezTo>
                  <a:cubicBezTo>
                    <a:pt x="22501" y="35741"/>
                    <a:pt x="22407" y="35739"/>
                    <a:pt x="22403" y="35739"/>
                  </a:cubicBezTo>
                  <a:close/>
                  <a:moveTo>
                    <a:pt x="24404" y="36098"/>
                  </a:moveTo>
                  <a:cubicBezTo>
                    <a:pt x="24203" y="36098"/>
                    <a:pt x="24016" y="36223"/>
                    <a:pt x="23945" y="36423"/>
                  </a:cubicBezTo>
                  <a:cubicBezTo>
                    <a:pt x="23856" y="36677"/>
                    <a:pt x="23989" y="36957"/>
                    <a:pt x="24241" y="37046"/>
                  </a:cubicBezTo>
                  <a:cubicBezTo>
                    <a:pt x="24789" y="37242"/>
                    <a:pt x="25333" y="37524"/>
                    <a:pt x="25861" y="37882"/>
                  </a:cubicBezTo>
                  <a:cubicBezTo>
                    <a:pt x="25894" y="37907"/>
                    <a:pt x="25932" y="37924"/>
                    <a:pt x="25969" y="37938"/>
                  </a:cubicBezTo>
                  <a:cubicBezTo>
                    <a:pt x="25838" y="38107"/>
                    <a:pt x="25827" y="38347"/>
                    <a:pt x="25959" y="38528"/>
                  </a:cubicBezTo>
                  <a:cubicBezTo>
                    <a:pt x="26055" y="38660"/>
                    <a:pt x="26205" y="38728"/>
                    <a:pt x="26353" y="38728"/>
                  </a:cubicBezTo>
                  <a:cubicBezTo>
                    <a:pt x="26453" y="38728"/>
                    <a:pt x="26555" y="38697"/>
                    <a:pt x="26640" y="38635"/>
                  </a:cubicBezTo>
                  <a:cubicBezTo>
                    <a:pt x="27195" y="38230"/>
                    <a:pt x="27712" y="37786"/>
                    <a:pt x="28181" y="37315"/>
                  </a:cubicBezTo>
                  <a:cubicBezTo>
                    <a:pt x="28370" y="37123"/>
                    <a:pt x="28368" y="36815"/>
                    <a:pt x="28179" y="36623"/>
                  </a:cubicBezTo>
                  <a:cubicBezTo>
                    <a:pt x="28082" y="36529"/>
                    <a:pt x="27958" y="36482"/>
                    <a:pt x="27834" y="36482"/>
                  </a:cubicBezTo>
                  <a:cubicBezTo>
                    <a:pt x="27709" y="36482"/>
                    <a:pt x="27583" y="36531"/>
                    <a:pt x="27489" y="36627"/>
                  </a:cubicBezTo>
                  <a:cubicBezTo>
                    <a:pt x="27216" y="36900"/>
                    <a:pt x="26926" y="37165"/>
                    <a:pt x="26620" y="37417"/>
                  </a:cubicBezTo>
                  <a:cubicBezTo>
                    <a:pt x="26603" y="37284"/>
                    <a:pt x="26530" y="37157"/>
                    <a:pt x="26409" y="37075"/>
                  </a:cubicBezTo>
                  <a:cubicBezTo>
                    <a:pt x="25815" y="36669"/>
                    <a:pt x="25194" y="36350"/>
                    <a:pt x="24568" y="36127"/>
                  </a:cubicBezTo>
                  <a:cubicBezTo>
                    <a:pt x="24514" y="36107"/>
                    <a:pt x="24458" y="36098"/>
                    <a:pt x="24404" y="36098"/>
                  </a:cubicBezTo>
                  <a:close/>
                  <a:moveTo>
                    <a:pt x="18958" y="37126"/>
                  </a:moveTo>
                  <a:cubicBezTo>
                    <a:pt x="18834" y="37126"/>
                    <a:pt x="18711" y="37173"/>
                    <a:pt x="18616" y="37267"/>
                  </a:cubicBezTo>
                  <a:cubicBezTo>
                    <a:pt x="18257" y="37622"/>
                    <a:pt x="17951" y="38028"/>
                    <a:pt x="17701" y="38474"/>
                  </a:cubicBezTo>
                  <a:cubicBezTo>
                    <a:pt x="17575" y="38705"/>
                    <a:pt x="17486" y="38928"/>
                    <a:pt x="17442" y="39141"/>
                  </a:cubicBezTo>
                  <a:cubicBezTo>
                    <a:pt x="17386" y="39406"/>
                    <a:pt x="17555" y="39664"/>
                    <a:pt x="17817" y="39721"/>
                  </a:cubicBezTo>
                  <a:cubicBezTo>
                    <a:pt x="17853" y="39727"/>
                    <a:pt x="17886" y="39731"/>
                    <a:pt x="17919" y="39731"/>
                  </a:cubicBezTo>
                  <a:cubicBezTo>
                    <a:pt x="18144" y="39731"/>
                    <a:pt x="18349" y="39573"/>
                    <a:pt x="18397" y="39343"/>
                  </a:cubicBezTo>
                  <a:cubicBezTo>
                    <a:pt x="18422" y="39227"/>
                    <a:pt x="18476" y="39093"/>
                    <a:pt x="18555" y="38949"/>
                  </a:cubicBezTo>
                  <a:cubicBezTo>
                    <a:pt x="18759" y="38582"/>
                    <a:pt x="19009" y="38249"/>
                    <a:pt x="19301" y="37961"/>
                  </a:cubicBezTo>
                  <a:cubicBezTo>
                    <a:pt x="19493" y="37772"/>
                    <a:pt x="19495" y="37463"/>
                    <a:pt x="19305" y="37271"/>
                  </a:cubicBezTo>
                  <a:cubicBezTo>
                    <a:pt x="19210" y="37175"/>
                    <a:pt x="19084" y="37126"/>
                    <a:pt x="18958" y="37126"/>
                  </a:cubicBezTo>
                  <a:close/>
                  <a:moveTo>
                    <a:pt x="24692" y="38780"/>
                  </a:moveTo>
                  <a:cubicBezTo>
                    <a:pt x="24616" y="38780"/>
                    <a:pt x="24539" y="38798"/>
                    <a:pt x="24466" y="38837"/>
                  </a:cubicBezTo>
                  <a:cubicBezTo>
                    <a:pt x="23908" y="39131"/>
                    <a:pt x="23328" y="39381"/>
                    <a:pt x="22743" y="39583"/>
                  </a:cubicBezTo>
                  <a:cubicBezTo>
                    <a:pt x="22488" y="39671"/>
                    <a:pt x="22353" y="39948"/>
                    <a:pt x="22440" y="40204"/>
                  </a:cubicBezTo>
                  <a:cubicBezTo>
                    <a:pt x="22509" y="40406"/>
                    <a:pt x="22699" y="40531"/>
                    <a:pt x="22901" y="40531"/>
                  </a:cubicBezTo>
                  <a:cubicBezTo>
                    <a:pt x="22955" y="40531"/>
                    <a:pt x="23009" y="40523"/>
                    <a:pt x="23061" y="40506"/>
                  </a:cubicBezTo>
                  <a:cubicBezTo>
                    <a:pt x="23693" y="40287"/>
                    <a:pt x="24318" y="40019"/>
                    <a:pt x="24921" y="39702"/>
                  </a:cubicBezTo>
                  <a:cubicBezTo>
                    <a:pt x="25158" y="39577"/>
                    <a:pt x="25252" y="39283"/>
                    <a:pt x="25127" y="39043"/>
                  </a:cubicBezTo>
                  <a:cubicBezTo>
                    <a:pt x="25040" y="38877"/>
                    <a:pt x="24869" y="38780"/>
                    <a:pt x="24692" y="38780"/>
                  </a:cubicBezTo>
                  <a:close/>
                  <a:moveTo>
                    <a:pt x="27624" y="38247"/>
                  </a:moveTo>
                  <a:cubicBezTo>
                    <a:pt x="27500" y="38247"/>
                    <a:pt x="27376" y="38294"/>
                    <a:pt x="27282" y="38387"/>
                  </a:cubicBezTo>
                  <a:cubicBezTo>
                    <a:pt x="27091" y="38576"/>
                    <a:pt x="27088" y="38885"/>
                    <a:pt x="27276" y="39076"/>
                  </a:cubicBezTo>
                  <a:cubicBezTo>
                    <a:pt x="27695" y="39502"/>
                    <a:pt x="28101" y="39985"/>
                    <a:pt x="28483" y="40515"/>
                  </a:cubicBezTo>
                  <a:cubicBezTo>
                    <a:pt x="28579" y="40646"/>
                    <a:pt x="28729" y="40715"/>
                    <a:pt x="28879" y="40715"/>
                  </a:cubicBezTo>
                  <a:lnTo>
                    <a:pt x="28879" y="40717"/>
                  </a:lnTo>
                  <a:cubicBezTo>
                    <a:pt x="28979" y="40717"/>
                    <a:pt x="29079" y="40686"/>
                    <a:pt x="29165" y="40623"/>
                  </a:cubicBezTo>
                  <a:cubicBezTo>
                    <a:pt x="29383" y="40465"/>
                    <a:pt x="29433" y="40160"/>
                    <a:pt x="29275" y="39941"/>
                  </a:cubicBezTo>
                  <a:cubicBezTo>
                    <a:pt x="28862" y="39372"/>
                    <a:pt x="28425" y="38851"/>
                    <a:pt x="27972" y="38393"/>
                  </a:cubicBezTo>
                  <a:cubicBezTo>
                    <a:pt x="27877" y="38295"/>
                    <a:pt x="27750" y="38247"/>
                    <a:pt x="27624" y="38247"/>
                  </a:cubicBezTo>
                  <a:close/>
                  <a:moveTo>
                    <a:pt x="20994" y="40032"/>
                  </a:moveTo>
                  <a:cubicBezTo>
                    <a:pt x="20974" y="40032"/>
                    <a:pt x="20955" y="40033"/>
                    <a:pt x="20935" y="40035"/>
                  </a:cubicBezTo>
                  <a:cubicBezTo>
                    <a:pt x="20581" y="40089"/>
                    <a:pt x="20246" y="40117"/>
                    <a:pt x="19939" y="40117"/>
                  </a:cubicBezTo>
                  <a:cubicBezTo>
                    <a:pt x="19888" y="40120"/>
                    <a:pt x="19838" y="40122"/>
                    <a:pt x="19789" y="40122"/>
                  </a:cubicBezTo>
                  <a:cubicBezTo>
                    <a:pt x="19559" y="40122"/>
                    <a:pt x="19347" y="40086"/>
                    <a:pt x="19164" y="40048"/>
                  </a:cubicBezTo>
                  <a:cubicBezTo>
                    <a:pt x="19133" y="40042"/>
                    <a:pt x="19101" y="40039"/>
                    <a:pt x="19071" y="40039"/>
                  </a:cubicBezTo>
                  <a:cubicBezTo>
                    <a:pt x="18845" y="40039"/>
                    <a:pt x="18636" y="40194"/>
                    <a:pt x="18588" y="40427"/>
                  </a:cubicBezTo>
                  <a:cubicBezTo>
                    <a:pt x="18534" y="40692"/>
                    <a:pt x="18703" y="40950"/>
                    <a:pt x="18968" y="41005"/>
                  </a:cubicBezTo>
                  <a:cubicBezTo>
                    <a:pt x="19253" y="41063"/>
                    <a:pt x="19579" y="41092"/>
                    <a:pt x="19931" y="41092"/>
                  </a:cubicBezTo>
                  <a:lnTo>
                    <a:pt x="19939" y="41092"/>
                  </a:lnTo>
                  <a:cubicBezTo>
                    <a:pt x="20296" y="41092"/>
                    <a:pt x="20679" y="41063"/>
                    <a:pt x="21081" y="41002"/>
                  </a:cubicBezTo>
                  <a:cubicBezTo>
                    <a:pt x="21348" y="40961"/>
                    <a:pt x="21532" y="40713"/>
                    <a:pt x="21490" y="40446"/>
                  </a:cubicBezTo>
                  <a:cubicBezTo>
                    <a:pt x="21455" y="40199"/>
                    <a:pt x="21236" y="40032"/>
                    <a:pt x="20994" y="40032"/>
                  </a:cubicBezTo>
                  <a:close/>
                  <a:moveTo>
                    <a:pt x="29923" y="41386"/>
                  </a:moveTo>
                  <a:cubicBezTo>
                    <a:pt x="29843" y="41386"/>
                    <a:pt x="29762" y="41405"/>
                    <a:pt x="29688" y="41446"/>
                  </a:cubicBezTo>
                  <a:cubicBezTo>
                    <a:pt x="29452" y="41580"/>
                    <a:pt x="29369" y="41876"/>
                    <a:pt x="29500" y="42111"/>
                  </a:cubicBezTo>
                  <a:cubicBezTo>
                    <a:pt x="29796" y="42641"/>
                    <a:pt x="30082" y="43216"/>
                    <a:pt x="30348" y="43818"/>
                  </a:cubicBezTo>
                  <a:cubicBezTo>
                    <a:pt x="30428" y="44000"/>
                    <a:pt x="30607" y="44108"/>
                    <a:pt x="30794" y="44108"/>
                  </a:cubicBezTo>
                  <a:lnTo>
                    <a:pt x="30794" y="44110"/>
                  </a:lnTo>
                  <a:cubicBezTo>
                    <a:pt x="30859" y="44110"/>
                    <a:pt x="30926" y="44096"/>
                    <a:pt x="30990" y="44069"/>
                  </a:cubicBezTo>
                  <a:cubicBezTo>
                    <a:pt x="31236" y="43960"/>
                    <a:pt x="31349" y="43670"/>
                    <a:pt x="31241" y="43424"/>
                  </a:cubicBezTo>
                  <a:cubicBezTo>
                    <a:pt x="30963" y="42793"/>
                    <a:pt x="30663" y="42193"/>
                    <a:pt x="30353" y="41636"/>
                  </a:cubicBezTo>
                  <a:cubicBezTo>
                    <a:pt x="30262" y="41476"/>
                    <a:pt x="30094" y="41386"/>
                    <a:pt x="29923" y="41386"/>
                  </a:cubicBezTo>
                  <a:close/>
                  <a:moveTo>
                    <a:pt x="31510" y="44948"/>
                  </a:moveTo>
                  <a:cubicBezTo>
                    <a:pt x="31457" y="44948"/>
                    <a:pt x="31402" y="44956"/>
                    <a:pt x="31349" y="44975"/>
                  </a:cubicBezTo>
                  <a:cubicBezTo>
                    <a:pt x="31093" y="45065"/>
                    <a:pt x="30959" y="45344"/>
                    <a:pt x="31049" y="45598"/>
                  </a:cubicBezTo>
                  <a:cubicBezTo>
                    <a:pt x="31253" y="46176"/>
                    <a:pt x="31447" y="46787"/>
                    <a:pt x="31628" y="47429"/>
                  </a:cubicBezTo>
                  <a:cubicBezTo>
                    <a:pt x="31689" y="47645"/>
                    <a:pt x="31885" y="47785"/>
                    <a:pt x="32097" y="47785"/>
                  </a:cubicBezTo>
                  <a:cubicBezTo>
                    <a:pt x="32141" y="47785"/>
                    <a:pt x="32187" y="47779"/>
                    <a:pt x="32231" y="47766"/>
                  </a:cubicBezTo>
                  <a:cubicBezTo>
                    <a:pt x="32489" y="47693"/>
                    <a:pt x="32641" y="47424"/>
                    <a:pt x="32568" y="47164"/>
                  </a:cubicBezTo>
                  <a:cubicBezTo>
                    <a:pt x="32381" y="46501"/>
                    <a:pt x="32181" y="45872"/>
                    <a:pt x="31970" y="45273"/>
                  </a:cubicBezTo>
                  <a:cubicBezTo>
                    <a:pt x="31901" y="45074"/>
                    <a:pt x="31712" y="44948"/>
                    <a:pt x="31510" y="44948"/>
                  </a:cubicBezTo>
                  <a:close/>
                  <a:moveTo>
                    <a:pt x="32541" y="48708"/>
                  </a:moveTo>
                  <a:cubicBezTo>
                    <a:pt x="32515" y="48708"/>
                    <a:pt x="32488" y="48710"/>
                    <a:pt x="32462" y="48715"/>
                  </a:cubicBezTo>
                  <a:cubicBezTo>
                    <a:pt x="32197" y="48758"/>
                    <a:pt x="32016" y="49011"/>
                    <a:pt x="32060" y="49275"/>
                  </a:cubicBezTo>
                  <a:cubicBezTo>
                    <a:pt x="32151" y="49834"/>
                    <a:pt x="32197" y="50372"/>
                    <a:pt x="32197" y="50874"/>
                  </a:cubicBezTo>
                  <a:lnTo>
                    <a:pt x="32193" y="51126"/>
                  </a:lnTo>
                  <a:cubicBezTo>
                    <a:pt x="32185" y="51395"/>
                    <a:pt x="32397" y="51620"/>
                    <a:pt x="32666" y="51629"/>
                  </a:cubicBezTo>
                  <a:cubicBezTo>
                    <a:pt x="32670" y="51631"/>
                    <a:pt x="32677" y="51631"/>
                    <a:pt x="32681" y="51631"/>
                  </a:cubicBezTo>
                  <a:lnTo>
                    <a:pt x="32681" y="51629"/>
                  </a:lnTo>
                  <a:cubicBezTo>
                    <a:pt x="32943" y="51629"/>
                    <a:pt x="33162" y="51422"/>
                    <a:pt x="33171" y="51157"/>
                  </a:cubicBezTo>
                  <a:lnTo>
                    <a:pt x="33175" y="50874"/>
                  </a:lnTo>
                  <a:cubicBezTo>
                    <a:pt x="33175" y="50317"/>
                    <a:pt x="33123" y="49728"/>
                    <a:pt x="33023" y="49119"/>
                  </a:cubicBezTo>
                  <a:cubicBezTo>
                    <a:pt x="32983" y="48877"/>
                    <a:pt x="32772" y="48708"/>
                    <a:pt x="32541" y="48708"/>
                  </a:cubicBezTo>
                  <a:close/>
                  <a:moveTo>
                    <a:pt x="32375" y="52570"/>
                  </a:moveTo>
                  <a:cubicBezTo>
                    <a:pt x="32167" y="52570"/>
                    <a:pt x="31974" y="52709"/>
                    <a:pt x="31910" y="52917"/>
                  </a:cubicBezTo>
                  <a:cubicBezTo>
                    <a:pt x="31735" y="53496"/>
                    <a:pt x="31472" y="54036"/>
                    <a:pt x="31130" y="54526"/>
                  </a:cubicBezTo>
                  <a:cubicBezTo>
                    <a:pt x="30976" y="54745"/>
                    <a:pt x="31030" y="55049"/>
                    <a:pt x="31251" y="55203"/>
                  </a:cubicBezTo>
                  <a:cubicBezTo>
                    <a:pt x="31336" y="55264"/>
                    <a:pt x="31434" y="55293"/>
                    <a:pt x="31530" y="55293"/>
                  </a:cubicBezTo>
                  <a:cubicBezTo>
                    <a:pt x="31685" y="55293"/>
                    <a:pt x="31837" y="55220"/>
                    <a:pt x="31930" y="55084"/>
                  </a:cubicBezTo>
                  <a:cubicBezTo>
                    <a:pt x="32331" y="54511"/>
                    <a:pt x="32637" y="53880"/>
                    <a:pt x="32846" y="53202"/>
                  </a:cubicBezTo>
                  <a:cubicBezTo>
                    <a:pt x="32923" y="52944"/>
                    <a:pt x="32779" y="52671"/>
                    <a:pt x="32520" y="52594"/>
                  </a:cubicBezTo>
                  <a:cubicBezTo>
                    <a:pt x="32472" y="52578"/>
                    <a:pt x="32423" y="52570"/>
                    <a:pt x="32375" y="52570"/>
                  </a:cubicBezTo>
                  <a:close/>
                  <a:moveTo>
                    <a:pt x="30195" y="55727"/>
                  </a:moveTo>
                  <a:cubicBezTo>
                    <a:pt x="30088" y="55727"/>
                    <a:pt x="29981" y="55761"/>
                    <a:pt x="29890" y="55833"/>
                  </a:cubicBezTo>
                  <a:cubicBezTo>
                    <a:pt x="29438" y="56193"/>
                    <a:pt x="28912" y="56523"/>
                    <a:pt x="28327" y="56812"/>
                  </a:cubicBezTo>
                  <a:cubicBezTo>
                    <a:pt x="28087" y="56931"/>
                    <a:pt x="27987" y="57223"/>
                    <a:pt x="28106" y="57465"/>
                  </a:cubicBezTo>
                  <a:cubicBezTo>
                    <a:pt x="28191" y="57638"/>
                    <a:pt x="28364" y="57738"/>
                    <a:pt x="28543" y="57738"/>
                  </a:cubicBezTo>
                  <a:cubicBezTo>
                    <a:pt x="28616" y="57738"/>
                    <a:pt x="28691" y="57721"/>
                    <a:pt x="28760" y="57688"/>
                  </a:cubicBezTo>
                  <a:cubicBezTo>
                    <a:pt x="29408" y="57367"/>
                    <a:pt x="29992" y="57000"/>
                    <a:pt x="30499" y="56596"/>
                  </a:cubicBezTo>
                  <a:cubicBezTo>
                    <a:pt x="30711" y="56427"/>
                    <a:pt x="30742" y="56120"/>
                    <a:pt x="30576" y="55910"/>
                  </a:cubicBezTo>
                  <a:cubicBezTo>
                    <a:pt x="30479" y="55789"/>
                    <a:pt x="30338" y="55727"/>
                    <a:pt x="30195" y="55727"/>
                  </a:cubicBezTo>
                  <a:close/>
                  <a:moveTo>
                    <a:pt x="26727" y="57480"/>
                  </a:moveTo>
                  <a:cubicBezTo>
                    <a:pt x="26679" y="57480"/>
                    <a:pt x="26630" y="57487"/>
                    <a:pt x="26582" y="57502"/>
                  </a:cubicBezTo>
                  <a:cubicBezTo>
                    <a:pt x="26011" y="57682"/>
                    <a:pt x="25392" y="57838"/>
                    <a:pt x="24739" y="57965"/>
                  </a:cubicBezTo>
                  <a:cubicBezTo>
                    <a:pt x="24475" y="58017"/>
                    <a:pt x="24302" y="58274"/>
                    <a:pt x="24356" y="58538"/>
                  </a:cubicBezTo>
                  <a:cubicBezTo>
                    <a:pt x="24400" y="58770"/>
                    <a:pt x="24604" y="58932"/>
                    <a:pt x="24833" y="58932"/>
                  </a:cubicBezTo>
                  <a:cubicBezTo>
                    <a:pt x="24864" y="58932"/>
                    <a:pt x="24896" y="58928"/>
                    <a:pt x="24927" y="58922"/>
                  </a:cubicBezTo>
                  <a:cubicBezTo>
                    <a:pt x="25615" y="58788"/>
                    <a:pt x="26269" y="58624"/>
                    <a:pt x="26874" y="58434"/>
                  </a:cubicBezTo>
                  <a:cubicBezTo>
                    <a:pt x="27132" y="58353"/>
                    <a:pt x="27274" y="58080"/>
                    <a:pt x="27195" y="57821"/>
                  </a:cubicBezTo>
                  <a:cubicBezTo>
                    <a:pt x="27129" y="57613"/>
                    <a:pt x="26935" y="57480"/>
                    <a:pt x="26727" y="57480"/>
                  </a:cubicBezTo>
                  <a:close/>
                  <a:moveTo>
                    <a:pt x="22897" y="58246"/>
                  </a:moveTo>
                  <a:cubicBezTo>
                    <a:pt x="22881" y="58246"/>
                    <a:pt x="22865" y="58247"/>
                    <a:pt x="22849" y="58248"/>
                  </a:cubicBezTo>
                  <a:cubicBezTo>
                    <a:pt x="22230" y="58315"/>
                    <a:pt x="21586" y="58363"/>
                    <a:pt x="20933" y="58388"/>
                  </a:cubicBezTo>
                  <a:cubicBezTo>
                    <a:pt x="20662" y="58399"/>
                    <a:pt x="20454" y="58626"/>
                    <a:pt x="20464" y="58897"/>
                  </a:cubicBezTo>
                  <a:cubicBezTo>
                    <a:pt x="20475" y="59159"/>
                    <a:pt x="20692" y="59366"/>
                    <a:pt x="20952" y="59366"/>
                  </a:cubicBezTo>
                  <a:lnTo>
                    <a:pt x="20952" y="59364"/>
                  </a:lnTo>
                  <a:lnTo>
                    <a:pt x="20971" y="59364"/>
                  </a:lnTo>
                  <a:cubicBezTo>
                    <a:pt x="21646" y="59337"/>
                    <a:pt x="22315" y="59289"/>
                    <a:pt x="22955" y="59218"/>
                  </a:cubicBezTo>
                  <a:cubicBezTo>
                    <a:pt x="23224" y="59189"/>
                    <a:pt x="23416" y="58949"/>
                    <a:pt x="23387" y="58680"/>
                  </a:cubicBezTo>
                  <a:cubicBezTo>
                    <a:pt x="23359" y="58430"/>
                    <a:pt x="23133" y="58246"/>
                    <a:pt x="22897" y="58246"/>
                  </a:cubicBezTo>
                  <a:close/>
                  <a:moveTo>
                    <a:pt x="17054" y="58320"/>
                  </a:moveTo>
                  <a:cubicBezTo>
                    <a:pt x="16802" y="58320"/>
                    <a:pt x="16582" y="58511"/>
                    <a:pt x="16562" y="58770"/>
                  </a:cubicBezTo>
                  <a:cubicBezTo>
                    <a:pt x="16542" y="59041"/>
                    <a:pt x="16744" y="59274"/>
                    <a:pt x="17013" y="59295"/>
                  </a:cubicBezTo>
                  <a:cubicBezTo>
                    <a:pt x="17509" y="59332"/>
                    <a:pt x="18190" y="59372"/>
                    <a:pt x="18991" y="59387"/>
                  </a:cubicBezTo>
                  <a:lnTo>
                    <a:pt x="18999" y="59387"/>
                  </a:lnTo>
                  <a:cubicBezTo>
                    <a:pt x="19266" y="59387"/>
                    <a:pt x="19483" y="59174"/>
                    <a:pt x="19489" y="58907"/>
                  </a:cubicBezTo>
                  <a:cubicBezTo>
                    <a:pt x="19493" y="58638"/>
                    <a:pt x="19278" y="58415"/>
                    <a:pt x="19007" y="58411"/>
                  </a:cubicBezTo>
                  <a:cubicBezTo>
                    <a:pt x="18230" y="58396"/>
                    <a:pt x="17567" y="58357"/>
                    <a:pt x="17086" y="58321"/>
                  </a:cubicBezTo>
                  <a:cubicBezTo>
                    <a:pt x="17075" y="58321"/>
                    <a:pt x="17065" y="58320"/>
                    <a:pt x="17054" y="583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7" name="Google Shape;757;p36"/>
            <p:cNvSpPr/>
            <p:nvPr/>
          </p:nvSpPr>
          <p:spPr>
            <a:xfrm>
              <a:off x="410298" y="2333934"/>
              <a:ext cx="527974" cy="926806"/>
            </a:xfrm>
            <a:custGeom>
              <a:avLst/>
              <a:gdLst/>
              <a:ahLst/>
              <a:cxnLst/>
              <a:rect l="l" t="t" r="r" b="b"/>
              <a:pathLst>
                <a:path w="45049" h="79079" extrusionOk="0">
                  <a:moveTo>
                    <a:pt x="12324" y="0"/>
                  </a:moveTo>
                  <a:cubicBezTo>
                    <a:pt x="12254" y="0"/>
                    <a:pt x="12182" y="15"/>
                    <a:pt x="12115" y="47"/>
                  </a:cubicBezTo>
                  <a:cubicBezTo>
                    <a:pt x="12086" y="62"/>
                    <a:pt x="11377" y="404"/>
                    <a:pt x="10371" y="1094"/>
                  </a:cubicBezTo>
                  <a:cubicBezTo>
                    <a:pt x="10148" y="1246"/>
                    <a:pt x="10091" y="1550"/>
                    <a:pt x="10243" y="1773"/>
                  </a:cubicBezTo>
                  <a:cubicBezTo>
                    <a:pt x="10337" y="1911"/>
                    <a:pt x="10492" y="1984"/>
                    <a:pt x="10646" y="1984"/>
                  </a:cubicBezTo>
                  <a:cubicBezTo>
                    <a:pt x="10742" y="1984"/>
                    <a:pt x="10838" y="1956"/>
                    <a:pt x="10921" y="1898"/>
                  </a:cubicBezTo>
                  <a:cubicBezTo>
                    <a:pt x="11861" y="1254"/>
                    <a:pt x="12530" y="931"/>
                    <a:pt x="12536" y="929"/>
                  </a:cubicBezTo>
                  <a:cubicBezTo>
                    <a:pt x="12780" y="812"/>
                    <a:pt x="12882" y="520"/>
                    <a:pt x="12766" y="279"/>
                  </a:cubicBezTo>
                  <a:cubicBezTo>
                    <a:pt x="12683" y="102"/>
                    <a:pt x="12506" y="0"/>
                    <a:pt x="12324" y="0"/>
                  </a:cubicBezTo>
                  <a:close/>
                  <a:moveTo>
                    <a:pt x="9095" y="2197"/>
                  </a:moveTo>
                  <a:cubicBezTo>
                    <a:pt x="8983" y="2197"/>
                    <a:pt x="8870" y="2235"/>
                    <a:pt x="8778" y="2313"/>
                  </a:cubicBezTo>
                  <a:cubicBezTo>
                    <a:pt x="8263" y="2753"/>
                    <a:pt x="7774" y="3220"/>
                    <a:pt x="7325" y="3699"/>
                  </a:cubicBezTo>
                  <a:cubicBezTo>
                    <a:pt x="7140" y="3895"/>
                    <a:pt x="7150" y="4203"/>
                    <a:pt x="7348" y="4389"/>
                  </a:cubicBezTo>
                  <a:cubicBezTo>
                    <a:pt x="7442" y="4476"/>
                    <a:pt x="7560" y="4520"/>
                    <a:pt x="7681" y="4520"/>
                  </a:cubicBezTo>
                  <a:lnTo>
                    <a:pt x="7681" y="4520"/>
                  </a:lnTo>
                  <a:cubicBezTo>
                    <a:pt x="7812" y="4520"/>
                    <a:pt x="7941" y="4468"/>
                    <a:pt x="8038" y="4366"/>
                  </a:cubicBezTo>
                  <a:cubicBezTo>
                    <a:pt x="8461" y="3914"/>
                    <a:pt x="8922" y="3472"/>
                    <a:pt x="9412" y="3055"/>
                  </a:cubicBezTo>
                  <a:cubicBezTo>
                    <a:pt x="9616" y="2880"/>
                    <a:pt x="9641" y="2573"/>
                    <a:pt x="9466" y="2367"/>
                  </a:cubicBezTo>
                  <a:cubicBezTo>
                    <a:pt x="9370" y="2255"/>
                    <a:pt x="9233" y="2197"/>
                    <a:pt x="9095" y="2197"/>
                  </a:cubicBezTo>
                  <a:close/>
                  <a:moveTo>
                    <a:pt x="7681" y="4520"/>
                  </a:moveTo>
                  <a:cubicBezTo>
                    <a:pt x="7680" y="4520"/>
                    <a:pt x="7680" y="4520"/>
                    <a:pt x="7680" y="4520"/>
                  </a:cubicBezTo>
                  <a:lnTo>
                    <a:pt x="7682" y="4520"/>
                  </a:lnTo>
                  <a:cubicBezTo>
                    <a:pt x="7681" y="4520"/>
                    <a:pt x="7681" y="4520"/>
                    <a:pt x="7681" y="4520"/>
                  </a:cubicBezTo>
                  <a:close/>
                  <a:moveTo>
                    <a:pt x="6434" y="5047"/>
                  </a:moveTo>
                  <a:cubicBezTo>
                    <a:pt x="6284" y="5047"/>
                    <a:pt x="6135" y="5116"/>
                    <a:pt x="6039" y="5248"/>
                  </a:cubicBezTo>
                  <a:cubicBezTo>
                    <a:pt x="5639" y="5798"/>
                    <a:pt x="5276" y="6373"/>
                    <a:pt x="4964" y="6955"/>
                  </a:cubicBezTo>
                  <a:cubicBezTo>
                    <a:pt x="4837" y="7192"/>
                    <a:pt x="4926" y="7488"/>
                    <a:pt x="5164" y="7618"/>
                  </a:cubicBezTo>
                  <a:cubicBezTo>
                    <a:pt x="5237" y="7655"/>
                    <a:pt x="5316" y="7674"/>
                    <a:pt x="5395" y="7674"/>
                  </a:cubicBezTo>
                  <a:cubicBezTo>
                    <a:pt x="5568" y="7674"/>
                    <a:pt x="5737" y="7580"/>
                    <a:pt x="5825" y="7418"/>
                  </a:cubicBezTo>
                  <a:cubicBezTo>
                    <a:pt x="6116" y="6873"/>
                    <a:pt x="6454" y="6336"/>
                    <a:pt x="6829" y="5823"/>
                  </a:cubicBezTo>
                  <a:cubicBezTo>
                    <a:pt x="6988" y="5604"/>
                    <a:pt x="6940" y="5300"/>
                    <a:pt x="6721" y="5139"/>
                  </a:cubicBezTo>
                  <a:cubicBezTo>
                    <a:pt x="6635" y="5077"/>
                    <a:pt x="6534" y="5047"/>
                    <a:pt x="6434" y="5047"/>
                  </a:cubicBezTo>
                  <a:close/>
                  <a:moveTo>
                    <a:pt x="4606" y="8481"/>
                  </a:moveTo>
                  <a:cubicBezTo>
                    <a:pt x="4404" y="8481"/>
                    <a:pt x="4215" y="8605"/>
                    <a:pt x="4145" y="8806"/>
                  </a:cubicBezTo>
                  <a:cubicBezTo>
                    <a:pt x="3917" y="9441"/>
                    <a:pt x="3738" y="10098"/>
                    <a:pt x="3613" y="10759"/>
                  </a:cubicBezTo>
                  <a:cubicBezTo>
                    <a:pt x="3563" y="11023"/>
                    <a:pt x="3738" y="11280"/>
                    <a:pt x="4003" y="11330"/>
                  </a:cubicBezTo>
                  <a:cubicBezTo>
                    <a:pt x="4034" y="11334"/>
                    <a:pt x="4063" y="11338"/>
                    <a:pt x="4095" y="11338"/>
                  </a:cubicBezTo>
                  <a:cubicBezTo>
                    <a:pt x="4324" y="11338"/>
                    <a:pt x="4530" y="11176"/>
                    <a:pt x="4574" y="10940"/>
                  </a:cubicBezTo>
                  <a:cubicBezTo>
                    <a:pt x="4689" y="10329"/>
                    <a:pt x="4853" y="9721"/>
                    <a:pt x="5064" y="9133"/>
                  </a:cubicBezTo>
                  <a:cubicBezTo>
                    <a:pt x="5153" y="8879"/>
                    <a:pt x="5022" y="8599"/>
                    <a:pt x="4768" y="8508"/>
                  </a:cubicBezTo>
                  <a:cubicBezTo>
                    <a:pt x="4714" y="8489"/>
                    <a:pt x="4659" y="8481"/>
                    <a:pt x="4606" y="8481"/>
                  </a:cubicBezTo>
                  <a:close/>
                  <a:moveTo>
                    <a:pt x="3866" y="12298"/>
                  </a:moveTo>
                  <a:cubicBezTo>
                    <a:pt x="3568" y="12298"/>
                    <a:pt x="3400" y="12508"/>
                    <a:pt x="3390" y="12770"/>
                  </a:cubicBezTo>
                  <a:cubicBezTo>
                    <a:pt x="3384" y="12931"/>
                    <a:pt x="3382" y="13095"/>
                    <a:pt x="3382" y="13260"/>
                  </a:cubicBezTo>
                  <a:cubicBezTo>
                    <a:pt x="3382" y="13760"/>
                    <a:pt x="3409" y="14273"/>
                    <a:pt x="3463" y="14788"/>
                  </a:cubicBezTo>
                  <a:cubicBezTo>
                    <a:pt x="3490" y="15038"/>
                    <a:pt x="3701" y="15226"/>
                    <a:pt x="3947" y="15226"/>
                  </a:cubicBezTo>
                  <a:cubicBezTo>
                    <a:pt x="3965" y="15226"/>
                    <a:pt x="3982" y="15223"/>
                    <a:pt x="4001" y="15221"/>
                  </a:cubicBezTo>
                  <a:cubicBezTo>
                    <a:pt x="4268" y="15194"/>
                    <a:pt x="4461" y="14955"/>
                    <a:pt x="4434" y="14686"/>
                  </a:cubicBezTo>
                  <a:cubicBezTo>
                    <a:pt x="4382" y="14204"/>
                    <a:pt x="4357" y="13725"/>
                    <a:pt x="4357" y="13260"/>
                  </a:cubicBezTo>
                  <a:cubicBezTo>
                    <a:pt x="4357" y="13108"/>
                    <a:pt x="4359" y="12956"/>
                    <a:pt x="4366" y="12806"/>
                  </a:cubicBezTo>
                  <a:cubicBezTo>
                    <a:pt x="4376" y="12535"/>
                    <a:pt x="4165" y="12310"/>
                    <a:pt x="3897" y="12299"/>
                  </a:cubicBezTo>
                  <a:cubicBezTo>
                    <a:pt x="3886" y="12299"/>
                    <a:pt x="3876" y="12298"/>
                    <a:pt x="3866" y="12298"/>
                  </a:cubicBezTo>
                  <a:close/>
                  <a:moveTo>
                    <a:pt x="4273" y="16172"/>
                  </a:moveTo>
                  <a:cubicBezTo>
                    <a:pt x="4237" y="16172"/>
                    <a:pt x="4200" y="16176"/>
                    <a:pt x="4163" y="16184"/>
                  </a:cubicBezTo>
                  <a:cubicBezTo>
                    <a:pt x="3901" y="16247"/>
                    <a:pt x="3738" y="16510"/>
                    <a:pt x="3801" y="16772"/>
                  </a:cubicBezTo>
                  <a:cubicBezTo>
                    <a:pt x="3874" y="17079"/>
                    <a:pt x="3955" y="17391"/>
                    <a:pt x="4047" y="17710"/>
                  </a:cubicBezTo>
                  <a:cubicBezTo>
                    <a:pt x="4147" y="18052"/>
                    <a:pt x="4253" y="18379"/>
                    <a:pt x="4361" y="18694"/>
                  </a:cubicBezTo>
                  <a:cubicBezTo>
                    <a:pt x="4432" y="18894"/>
                    <a:pt x="4620" y="19021"/>
                    <a:pt x="4822" y="19021"/>
                  </a:cubicBezTo>
                  <a:cubicBezTo>
                    <a:pt x="4876" y="19021"/>
                    <a:pt x="4930" y="19013"/>
                    <a:pt x="4985" y="18994"/>
                  </a:cubicBezTo>
                  <a:cubicBezTo>
                    <a:pt x="5239" y="18904"/>
                    <a:pt x="5372" y="18625"/>
                    <a:pt x="5283" y="18371"/>
                  </a:cubicBezTo>
                  <a:cubicBezTo>
                    <a:pt x="5178" y="18075"/>
                    <a:pt x="5078" y="17762"/>
                    <a:pt x="4985" y="17437"/>
                  </a:cubicBezTo>
                  <a:cubicBezTo>
                    <a:pt x="4897" y="17137"/>
                    <a:pt x="4818" y="16841"/>
                    <a:pt x="4751" y="16547"/>
                  </a:cubicBezTo>
                  <a:cubicBezTo>
                    <a:pt x="4697" y="16323"/>
                    <a:pt x="4498" y="16172"/>
                    <a:pt x="4273" y="16172"/>
                  </a:cubicBezTo>
                  <a:close/>
                  <a:moveTo>
                    <a:pt x="5578" y="19842"/>
                  </a:moveTo>
                  <a:cubicBezTo>
                    <a:pt x="5504" y="19842"/>
                    <a:pt x="5429" y="19859"/>
                    <a:pt x="5360" y="19895"/>
                  </a:cubicBezTo>
                  <a:cubicBezTo>
                    <a:pt x="5118" y="20015"/>
                    <a:pt x="5022" y="20309"/>
                    <a:pt x="5143" y="20549"/>
                  </a:cubicBezTo>
                  <a:cubicBezTo>
                    <a:pt x="5462" y="21185"/>
                    <a:pt x="5820" y="21768"/>
                    <a:pt x="6206" y="22285"/>
                  </a:cubicBezTo>
                  <a:cubicBezTo>
                    <a:pt x="6302" y="22412"/>
                    <a:pt x="6450" y="22479"/>
                    <a:pt x="6598" y="22479"/>
                  </a:cubicBezTo>
                  <a:cubicBezTo>
                    <a:pt x="6700" y="22479"/>
                    <a:pt x="6802" y="22448"/>
                    <a:pt x="6890" y="22383"/>
                  </a:cubicBezTo>
                  <a:cubicBezTo>
                    <a:pt x="7104" y="22221"/>
                    <a:pt x="7148" y="21914"/>
                    <a:pt x="6988" y="21700"/>
                  </a:cubicBezTo>
                  <a:cubicBezTo>
                    <a:pt x="6635" y="21229"/>
                    <a:pt x="6310" y="20695"/>
                    <a:pt x="6014" y="20111"/>
                  </a:cubicBezTo>
                  <a:cubicBezTo>
                    <a:pt x="5929" y="19940"/>
                    <a:pt x="5756" y="19842"/>
                    <a:pt x="5578" y="19842"/>
                  </a:cubicBezTo>
                  <a:close/>
                  <a:moveTo>
                    <a:pt x="12476" y="21862"/>
                  </a:moveTo>
                  <a:cubicBezTo>
                    <a:pt x="12215" y="21862"/>
                    <a:pt x="12002" y="22066"/>
                    <a:pt x="11990" y="22327"/>
                  </a:cubicBezTo>
                  <a:cubicBezTo>
                    <a:pt x="11976" y="22598"/>
                    <a:pt x="12184" y="22825"/>
                    <a:pt x="12453" y="22838"/>
                  </a:cubicBezTo>
                  <a:cubicBezTo>
                    <a:pt x="12728" y="22852"/>
                    <a:pt x="12978" y="22884"/>
                    <a:pt x="13197" y="22931"/>
                  </a:cubicBezTo>
                  <a:cubicBezTo>
                    <a:pt x="13708" y="23044"/>
                    <a:pt x="13864" y="23205"/>
                    <a:pt x="13902" y="23250"/>
                  </a:cubicBezTo>
                  <a:cubicBezTo>
                    <a:pt x="13997" y="23373"/>
                    <a:pt x="14141" y="23436"/>
                    <a:pt x="14285" y="23436"/>
                  </a:cubicBezTo>
                  <a:cubicBezTo>
                    <a:pt x="14391" y="23436"/>
                    <a:pt x="14498" y="23403"/>
                    <a:pt x="14587" y="23332"/>
                  </a:cubicBezTo>
                  <a:cubicBezTo>
                    <a:pt x="14800" y="23165"/>
                    <a:pt x="14835" y="22859"/>
                    <a:pt x="14669" y="22648"/>
                  </a:cubicBezTo>
                  <a:cubicBezTo>
                    <a:pt x="14423" y="22333"/>
                    <a:pt x="14000" y="22108"/>
                    <a:pt x="13408" y="21979"/>
                  </a:cubicBezTo>
                  <a:cubicBezTo>
                    <a:pt x="13135" y="21916"/>
                    <a:pt x="12830" y="21879"/>
                    <a:pt x="12499" y="21862"/>
                  </a:cubicBezTo>
                  <a:cubicBezTo>
                    <a:pt x="12491" y="21862"/>
                    <a:pt x="12483" y="21862"/>
                    <a:pt x="12476" y="21862"/>
                  </a:cubicBezTo>
                  <a:close/>
                  <a:moveTo>
                    <a:pt x="10527" y="22002"/>
                  </a:moveTo>
                  <a:cubicBezTo>
                    <a:pt x="10502" y="22002"/>
                    <a:pt x="10476" y="22004"/>
                    <a:pt x="10450" y="22008"/>
                  </a:cubicBezTo>
                  <a:cubicBezTo>
                    <a:pt x="9806" y="22116"/>
                    <a:pt x="9145" y="22279"/>
                    <a:pt x="8486" y="22494"/>
                  </a:cubicBezTo>
                  <a:cubicBezTo>
                    <a:pt x="8276" y="22560"/>
                    <a:pt x="8145" y="22756"/>
                    <a:pt x="8149" y="22965"/>
                  </a:cubicBezTo>
                  <a:cubicBezTo>
                    <a:pt x="8083" y="22933"/>
                    <a:pt x="8011" y="22918"/>
                    <a:pt x="7939" y="22918"/>
                  </a:cubicBezTo>
                  <a:cubicBezTo>
                    <a:pt x="7798" y="22918"/>
                    <a:pt x="7656" y="22978"/>
                    <a:pt x="7559" y="23096"/>
                  </a:cubicBezTo>
                  <a:cubicBezTo>
                    <a:pt x="7388" y="23305"/>
                    <a:pt x="7419" y="23611"/>
                    <a:pt x="7628" y="23784"/>
                  </a:cubicBezTo>
                  <a:cubicBezTo>
                    <a:pt x="8188" y="24243"/>
                    <a:pt x="8795" y="24603"/>
                    <a:pt x="9429" y="24853"/>
                  </a:cubicBezTo>
                  <a:cubicBezTo>
                    <a:pt x="9487" y="24876"/>
                    <a:pt x="9547" y="24887"/>
                    <a:pt x="9608" y="24887"/>
                  </a:cubicBezTo>
                  <a:cubicBezTo>
                    <a:pt x="9802" y="24887"/>
                    <a:pt x="9987" y="24770"/>
                    <a:pt x="10062" y="24578"/>
                  </a:cubicBezTo>
                  <a:cubicBezTo>
                    <a:pt x="10160" y="24326"/>
                    <a:pt x="10037" y="24042"/>
                    <a:pt x="9787" y="23944"/>
                  </a:cubicBezTo>
                  <a:cubicBezTo>
                    <a:pt x="9441" y="23809"/>
                    <a:pt x="9105" y="23634"/>
                    <a:pt x="8782" y="23423"/>
                  </a:cubicBezTo>
                  <a:lnTo>
                    <a:pt x="8787" y="23421"/>
                  </a:lnTo>
                  <a:cubicBezTo>
                    <a:pt x="9399" y="23223"/>
                    <a:pt x="10014" y="23071"/>
                    <a:pt x="10612" y="22971"/>
                  </a:cubicBezTo>
                  <a:cubicBezTo>
                    <a:pt x="10879" y="22925"/>
                    <a:pt x="11058" y="22673"/>
                    <a:pt x="11013" y="22408"/>
                  </a:cubicBezTo>
                  <a:cubicBezTo>
                    <a:pt x="10973" y="22168"/>
                    <a:pt x="10761" y="22002"/>
                    <a:pt x="10527" y="22002"/>
                  </a:cubicBezTo>
                  <a:close/>
                  <a:moveTo>
                    <a:pt x="6820" y="23191"/>
                  </a:moveTo>
                  <a:cubicBezTo>
                    <a:pt x="6750" y="23191"/>
                    <a:pt x="6679" y="23206"/>
                    <a:pt x="6613" y="23238"/>
                  </a:cubicBezTo>
                  <a:cubicBezTo>
                    <a:pt x="5996" y="23532"/>
                    <a:pt x="5404" y="23865"/>
                    <a:pt x="4851" y="24230"/>
                  </a:cubicBezTo>
                  <a:cubicBezTo>
                    <a:pt x="4628" y="24380"/>
                    <a:pt x="4566" y="24682"/>
                    <a:pt x="4714" y="24907"/>
                  </a:cubicBezTo>
                  <a:cubicBezTo>
                    <a:pt x="4810" y="25049"/>
                    <a:pt x="4964" y="25126"/>
                    <a:pt x="5122" y="25126"/>
                  </a:cubicBezTo>
                  <a:lnTo>
                    <a:pt x="5122" y="25124"/>
                  </a:lnTo>
                  <a:cubicBezTo>
                    <a:pt x="5214" y="25124"/>
                    <a:pt x="5308" y="25099"/>
                    <a:pt x="5391" y="25045"/>
                  </a:cubicBezTo>
                  <a:cubicBezTo>
                    <a:pt x="5904" y="24705"/>
                    <a:pt x="6456" y="24393"/>
                    <a:pt x="7031" y="24120"/>
                  </a:cubicBezTo>
                  <a:cubicBezTo>
                    <a:pt x="7275" y="24003"/>
                    <a:pt x="7377" y="23711"/>
                    <a:pt x="7263" y="23469"/>
                  </a:cubicBezTo>
                  <a:cubicBezTo>
                    <a:pt x="7179" y="23293"/>
                    <a:pt x="7002" y="23191"/>
                    <a:pt x="6820" y="23191"/>
                  </a:cubicBezTo>
                  <a:close/>
                  <a:moveTo>
                    <a:pt x="13410" y="23915"/>
                  </a:moveTo>
                  <a:cubicBezTo>
                    <a:pt x="13341" y="23915"/>
                    <a:pt x="13272" y="23929"/>
                    <a:pt x="13205" y="23959"/>
                  </a:cubicBezTo>
                  <a:cubicBezTo>
                    <a:pt x="12743" y="24174"/>
                    <a:pt x="12165" y="24293"/>
                    <a:pt x="11575" y="24293"/>
                  </a:cubicBezTo>
                  <a:lnTo>
                    <a:pt x="11511" y="24780"/>
                  </a:lnTo>
                  <a:lnTo>
                    <a:pt x="11575" y="25268"/>
                  </a:lnTo>
                  <a:cubicBezTo>
                    <a:pt x="12315" y="25268"/>
                    <a:pt x="13022" y="25122"/>
                    <a:pt x="13616" y="24845"/>
                  </a:cubicBezTo>
                  <a:cubicBezTo>
                    <a:pt x="13860" y="24730"/>
                    <a:pt x="13966" y="24441"/>
                    <a:pt x="13854" y="24197"/>
                  </a:cubicBezTo>
                  <a:cubicBezTo>
                    <a:pt x="13770" y="24018"/>
                    <a:pt x="13594" y="23915"/>
                    <a:pt x="13410" y="23915"/>
                  </a:cubicBezTo>
                  <a:close/>
                  <a:moveTo>
                    <a:pt x="3585" y="25350"/>
                  </a:moveTo>
                  <a:cubicBezTo>
                    <a:pt x="3466" y="25350"/>
                    <a:pt x="3347" y="25392"/>
                    <a:pt x="3253" y="25479"/>
                  </a:cubicBezTo>
                  <a:cubicBezTo>
                    <a:pt x="2740" y="25950"/>
                    <a:pt x="2281" y="26458"/>
                    <a:pt x="1885" y="26992"/>
                  </a:cubicBezTo>
                  <a:cubicBezTo>
                    <a:pt x="1723" y="27207"/>
                    <a:pt x="1768" y="27513"/>
                    <a:pt x="1985" y="27673"/>
                  </a:cubicBezTo>
                  <a:cubicBezTo>
                    <a:pt x="2073" y="27738"/>
                    <a:pt x="2175" y="27771"/>
                    <a:pt x="2277" y="27771"/>
                  </a:cubicBezTo>
                  <a:cubicBezTo>
                    <a:pt x="2425" y="27771"/>
                    <a:pt x="2571" y="27703"/>
                    <a:pt x="2669" y="27573"/>
                  </a:cubicBezTo>
                  <a:cubicBezTo>
                    <a:pt x="3027" y="27090"/>
                    <a:pt x="3446" y="26627"/>
                    <a:pt x="3915" y="26196"/>
                  </a:cubicBezTo>
                  <a:cubicBezTo>
                    <a:pt x="4113" y="26014"/>
                    <a:pt x="4126" y="25704"/>
                    <a:pt x="3942" y="25506"/>
                  </a:cubicBezTo>
                  <a:cubicBezTo>
                    <a:pt x="3847" y="25402"/>
                    <a:pt x="3717" y="25350"/>
                    <a:pt x="3585" y="25350"/>
                  </a:cubicBezTo>
                  <a:close/>
                  <a:moveTo>
                    <a:pt x="1286" y="28470"/>
                  </a:moveTo>
                  <a:cubicBezTo>
                    <a:pt x="1101" y="28470"/>
                    <a:pt x="923" y="28575"/>
                    <a:pt x="841" y="28755"/>
                  </a:cubicBezTo>
                  <a:cubicBezTo>
                    <a:pt x="555" y="29378"/>
                    <a:pt x="343" y="30037"/>
                    <a:pt x="205" y="30708"/>
                  </a:cubicBezTo>
                  <a:cubicBezTo>
                    <a:pt x="149" y="30973"/>
                    <a:pt x="320" y="31231"/>
                    <a:pt x="585" y="31286"/>
                  </a:cubicBezTo>
                  <a:cubicBezTo>
                    <a:pt x="618" y="31292"/>
                    <a:pt x="649" y="31296"/>
                    <a:pt x="683" y="31296"/>
                  </a:cubicBezTo>
                  <a:cubicBezTo>
                    <a:pt x="910" y="31296"/>
                    <a:pt x="1114" y="31138"/>
                    <a:pt x="1160" y="30906"/>
                  </a:cubicBezTo>
                  <a:cubicBezTo>
                    <a:pt x="1283" y="30306"/>
                    <a:pt x="1475" y="29718"/>
                    <a:pt x="1729" y="29160"/>
                  </a:cubicBezTo>
                  <a:cubicBezTo>
                    <a:pt x="1841" y="28914"/>
                    <a:pt x="1731" y="28624"/>
                    <a:pt x="1487" y="28513"/>
                  </a:cubicBezTo>
                  <a:cubicBezTo>
                    <a:pt x="1422" y="28484"/>
                    <a:pt x="1353" y="28470"/>
                    <a:pt x="1286" y="28470"/>
                  </a:cubicBezTo>
                  <a:close/>
                  <a:moveTo>
                    <a:pt x="489" y="32257"/>
                  </a:moveTo>
                  <a:cubicBezTo>
                    <a:pt x="220" y="32259"/>
                    <a:pt x="1" y="32478"/>
                    <a:pt x="3" y="32747"/>
                  </a:cubicBezTo>
                  <a:cubicBezTo>
                    <a:pt x="5" y="33405"/>
                    <a:pt x="72" y="34087"/>
                    <a:pt x="199" y="34775"/>
                  </a:cubicBezTo>
                  <a:cubicBezTo>
                    <a:pt x="243" y="35010"/>
                    <a:pt x="447" y="35175"/>
                    <a:pt x="678" y="35175"/>
                  </a:cubicBezTo>
                  <a:lnTo>
                    <a:pt x="678" y="35173"/>
                  </a:lnTo>
                  <a:cubicBezTo>
                    <a:pt x="708" y="35173"/>
                    <a:pt x="739" y="35171"/>
                    <a:pt x="768" y="35167"/>
                  </a:cubicBezTo>
                  <a:cubicBezTo>
                    <a:pt x="1033" y="35117"/>
                    <a:pt x="1208" y="34862"/>
                    <a:pt x="1158" y="34598"/>
                  </a:cubicBezTo>
                  <a:cubicBezTo>
                    <a:pt x="1043" y="33966"/>
                    <a:pt x="983" y="33343"/>
                    <a:pt x="978" y="32743"/>
                  </a:cubicBezTo>
                  <a:cubicBezTo>
                    <a:pt x="978" y="32474"/>
                    <a:pt x="760" y="32257"/>
                    <a:pt x="491" y="32257"/>
                  </a:cubicBezTo>
                  <a:close/>
                  <a:moveTo>
                    <a:pt x="1173" y="36086"/>
                  </a:moveTo>
                  <a:cubicBezTo>
                    <a:pt x="1122" y="36086"/>
                    <a:pt x="1070" y="36094"/>
                    <a:pt x="1018" y="36111"/>
                  </a:cubicBezTo>
                  <a:cubicBezTo>
                    <a:pt x="762" y="36196"/>
                    <a:pt x="624" y="36474"/>
                    <a:pt x="712" y="36728"/>
                  </a:cubicBezTo>
                  <a:cubicBezTo>
                    <a:pt x="914" y="37337"/>
                    <a:pt x="1168" y="37964"/>
                    <a:pt x="1462" y="38591"/>
                  </a:cubicBezTo>
                  <a:cubicBezTo>
                    <a:pt x="1543" y="38766"/>
                    <a:pt x="1721" y="38871"/>
                    <a:pt x="1904" y="38871"/>
                  </a:cubicBezTo>
                  <a:cubicBezTo>
                    <a:pt x="1973" y="38871"/>
                    <a:pt x="2044" y="38856"/>
                    <a:pt x="2110" y="38825"/>
                  </a:cubicBezTo>
                  <a:cubicBezTo>
                    <a:pt x="2354" y="38710"/>
                    <a:pt x="2460" y="38420"/>
                    <a:pt x="2346" y="38177"/>
                  </a:cubicBezTo>
                  <a:cubicBezTo>
                    <a:pt x="2067" y="37583"/>
                    <a:pt x="1829" y="36991"/>
                    <a:pt x="1635" y="36417"/>
                  </a:cubicBezTo>
                  <a:cubicBezTo>
                    <a:pt x="1567" y="36214"/>
                    <a:pt x="1378" y="36086"/>
                    <a:pt x="1173" y="36086"/>
                  </a:cubicBezTo>
                  <a:close/>
                  <a:moveTo>
                    <a:pt x="2810" y="39622"/>
                  </a:moveTo>
                  <a:cubicBezTo>
                    <a:pt x="2727" y="39622"/>
                    <a:pt x="2642" y="39644"/>
                    <a:pt x="2565" y="39690"/>
                  </a:cubicBezTo>
                  <a:cubicBezTo>
                    <a:pt x="2333" y="39825"/>
                    <a:pt x="2254" y="40123"/>
                    <a:pt x="2390" y="40357"/>
                  </a:cubicBezTo>
                  <a:lnTo>
                    <a:pt x="2633" y="40770"/>
                  </a:lnTo>
                  <a:cubicBezTo>
                    <a:pt x="2904" y="41213"/>
                    <a:pt x="3177" y="41637"/>
                    <a:pt x="3453" y="42035"/>
                  </a:cubicBezTo>
                  <a:cubicBezTo>
                    <a:pt x="3546" y="42172"/>
                    <a:pt x="3701" y="42247"/>
                    <a:pt x="3855" y="42247"/>
                  </a:cubicBezTo>
                  <a:cubicBezTo>
                    <a:pt x="3949" y="42247"/>
                    <a:pt x="4047" y="42220"/>
                    <a:pt x="4130" y="42162"/>
                  </a:cubicBezTo>
                  <a:cubicBezTo>
                    <a:pt x="4353" y="42008"/>
                    <a:pt x="4409" y="41705"/>
                    <a:pt x="4257" y="41482"/>
                  </a:cubicBezTo>
                  <a:cubicBezTo>
                    <a:pt x="3990" y="41097"/>
                    <a:pt x="3730" y="40690"/>
                    <a:pt x="3469" y="40263"/>
                  </a:cubicBezTo>
                  <a:lnTo>
                    <a:pt x="3232" y="39865"/>
                  </a:lnTo>
                  <a:cubicBezTo>
                    <a:pt x="3141" y="39709"/>
                    <a:pt x="2978" y="39622"/>
                    <a:pt x="2810" y="39622"/>
                  </a:cubicBezTo>
                  <a:close/>
                  <a:moveTo>
                    <a:pt x="5029" y="42830"/>
                  </a:moveTo>
                  <a:cubicBezTo>
                    <a:pt x="4919" y="42830"/>
                    <a:pt x="4809" y="42867"/>
                    <a:pt x="4718" y="42944"/>
                  </a:cubicBezTo>
                  <a:cubicBezTo>
                    <a:pt x="4509" y="43114"/>
                    <a:pt x="4480" y="43421"/>
                    <a:pt x="4653" y="43629"/>
                  </a:cubicBezTo>
                  <a:cubicBezTo>
                    <a:pt x="5089" y="44159"/>
                    <a:pt x="5545" y="44655"/>
                    <a:pt x="6006" y="45105"/>
                  </a:cubicBezTo>
                  <a:cubicBezTo>
                    <a:pt x="6102" y="45197"/>
                    <a:pt x="6225" y="45245"/>
                    <a:pt x="6348" y="45245"/>
                  </a:cubicBezTo>
                  <a:cubicBezTo>
                    <a:pt x="6473" y="45245"/>
                    <a:pt x="6600" y="45195"/>
                    <a:pt x="6696" y="45097"/>
                  </a:cubicBezTo>
                  <a:cubicBezTo>
                    <a:pt x="6886" y="44905"/>
                    <a:pt x="6881" y="44594"/>
                    <a:pt x="6688" y="44407"/>
                  </a:cubicBezTo>
                  <a:cubicBezTo>
                    <a:pt x="6252" y="43979"/>
                    <a:pt x="5818" y="43510"/>
                    <a:pt x="5406" y="43008"/>
                  </a:cubicBezTo>
                  <a:cubicBezTo>
                    <a:pt x="5308" y="42890"/>
                    <a:pt x="5169" y="42830"/>
                    <a:pt x="5029" y="42830"/>
                  </a:cubicBezTo>
                  <a:close/>
                  <a:moveTo>
                    <a:pt x="17459" y="45807"/>
                  </a:moveTo>
                  <a:cubicBezTo>
                    <a:pt x="17220" y="45807"/>
                    <a:pt x="16945" y="45836"/>
                    <a:pt x="16632" y="45893"/>
                  </a:cubicBezTo>
                  <a:cubicBezTo>
                    <a:pt x="16411" y="45932"/>
                    <a:pt x="16180" y="45983"/>
                    <a:pt x="15938" y="46039"/>
                  </a:cubicBezTo>
                  <a:cubicBezTo>
                    <a:pt x="15675" y="46101"/>
                    <a:pt x="15513" y="46364"/>
                    <a:pt x="15575" y="46627"/>
                  </a:cubicBezTo>
                  <a:cubicBezTo>
                    <a:pt x="15629" y="46852"/>
                    <a:pt x="15830" y="47002"/>
                    <a:pt x="16051" y="47002"/>
                  </a:cubicBezTo>
                  <a:cubicBezTo>
                    <a:pt x="16088" y="47002"/>
                    <a:pt x="16126" y="46998"/>
                    <a:pt x="16163" y="46989"/>
                  </a:cubicBezTo>
                  <a:cubicBezTo>
                    <a:pt x="16386" y="46935"/>
                    <a:pt x="16603" y="46889"/>
                    <a:pt x="16807" y="46854"/>
                  </a:cubicBezTo>
                  <a:cubicBezTo>
                    <a:pt x="17053" y="46809"/>
                    <a:pt x="17264" y="46796"/>
                    <a:pt x="17426" y="46796"/>
                  </a:cubicBezTo>
                  <a:cubicBezTo>
                    <a:pt x="17628" y="46796"/>
                    <a:pt x="17752" y="46817"/>
                    <a:pt x="17766" y="46823"/>
                  </a:cubicBezTo>
                  <a:cubicBezTo>
                    <a:pt x="17832" y="46853"/>
                    <a:pt x="17903" y="46868"/>
                    <a:pt x="17972" y="46868"/>
                  </a:cubicBezTo>
                  <a:cubicBezTo>
                    <a:pt x="18155" y="46868"/>
                    <a:pt x="18331" y="46765"/>
                    <a:pt x="18414" y="46587"/>
                  </a:cubicBezTo>
                  <a:cubicBezTo>
                    <a:pt x="18529" y="46343"/>
                    <a:pt x="18423" y="46051"/>
                    <a:pt x="18179" y="45939"/>
                  </a:cubicBezTo>
                  <a:cubicBezTo>
                    <a:pt x="17990" y="45850"/>
                    <a:pt x="17752" y="45807"/>
                    <a:pt x="17459" y="45807"/>
                  </a:cubicBezTo>
                  <a:close/>
                  <a:moveTo>
                    <a:pt x="7827" y="45539"/>
                  </a:moveTo>
                  <a:cubicBezTo>
                    <a:pt x="7679" y="45539"/>
                    <a:pt x="7532" y="45606"/>
                    <a:pt x="7436" y="45734"/>
                  </a:cubicBezTo>
                  <a:cubicBezTo>
                    <a:pt x="7273" y="45949"/>
                    <a:pt x="7317" y="46256"/>
                    <a:pt x="7534" y="46418"/>
                  </a:cubicBezTo>
                  <a:cubicBezTo>
                    <a:pt x="8086" y="46833"/>
                    <a:pt x="8661" y="47198"/>
                    <a:pt x="9243" y="47506"/>
                  </a:cubicBezTo>
                  <a:cubicBezTo>
                    <a:pt x="9316" y="47544"/>
                    <a:pt x="9395" y="47562"/>
                    <a:pt x="9472" y="47562"/>
                  </a:cubicBezTo>
                  <a:cubicBezTo>
                    <a:pt x="9645" y="47562"/>
                    <a:pt x="9816" y="47469"/>
                    <a:pt x="9904" y="47302"/>
                  </a:cubicBezTo>
                  <a:cubicBezTo>
                    <a:pt x="10029" y="47064"/>
                    <a:pt x="9937" y="46768"/>
                    <a:pt x="9699" y="46643"/>
                  </a:cubicBezTo>
                  <a:cubicBezTo>
                    <a:pt x="9164" y="46360"/>
                    <a:pt x="8632" y="46020"/>
                    <a:pt x="8120" y="45637"/>
                  </a:cubicBezTo>
                  <a:cubicBezTo>
                    <a:pt x="8032" y="45571"/>
                    <a:pt x="7929" y="45539"/>
                    <a:pt x="7827" y="45539"/>
                  </a:cubicBezTo>
                  <a:close/>
                  <a:moveTo>
                    <a:pt x="16997" y="47181"/>
                  </a:moveTo>
                  <a:cubicBezTo>
                    <a:pt x="16930" y="47181"/>
                    <a:pt x="16861" y="47195"/>
                    <a:pt x="16797" y="47225"/>
                  </a:cubicBezTo>
                  <a:cubicBezTo>
                    <a:pt x="16296" y="47454"/>
                    <a:pt x="15696" y="47619"/>
                    <a:pt x="15058" y="47706"/>
                  </a:cubicBezTo>
                  <a:cubicBezTo>
                    <a:pt x="14792" y="47742"/>
                    <a:pt x="14604" y="47988"/>
                    <a:pt x="14642" y="48254"/>
                  </a:cubicBezTo>
                  <a:cubicBezTo>
                    <a:pt x="14673" y="48500"/>
                    <a:pt x="14883" y="48678"/>
                    <a:pt x="15123" y="48678"/>
                  </a:cubicBezTo>
                  <a:cubicBezTo>
                    <a:pt x="15146" y="48678"/>
                    <a:pt x="15167" y="48676"/>
                    <a:pt x="15190" y="48673"/>
                  </a:cubicBezTo>
                  <a:cubicBezTo>
                    <a:pt x="15921" y="48575"/>
                    <a:pt x="16617" y="48380"/>
                    <a:pt x="17203" y="48113"/>
                  </a:cubicBezTo>
                  <a:cubicBezTo>
                    <a:pt x="17447" y="48000"/>
                    <a:pt x="17555" y="47710"/>
                    <a:pt x="17443" y="47467"/>
                  </a:cubicBezTo>
                  <a:cubicBezTo>
                    <a:pt x="17359" y="47286"/>
                    <a:pt x="17181" y="47181"/>
                    <a:pt x="16997" y="47181"/>
                  </a:cubicBezTo>
                  <a:close/>
                  <a:moveTo>
                    <a:pt x="14175" y="46584"/>
                  </a:moveTo>
                  <a:cubicBezTo>
                    <a:pt x="14121" y="46584"/>
                    <a:pt x="14067" y="46593"/>
                    <a:pt x="14014" y="46612"/>
                  </a:cubicBezTo>
                  <a:cubicBezTo>
                    <a:pt x="13395" y="46833"/>
                    <a:pt x="12772" y="47087"/>
                    <a:pt x="12163" y="47367"/>
                  </a:cubicBezTo>
                  <a:cubicBezTo>
                    <a:pt x="12086" y="47402"/>
                    <a:pt x="12024" y="47456"/>
                    <a:pt x="11976" y="47521"/>
                  </a:cubicBezTo>
                  <a:cubicBezTo>
                    <a:pt x="11788" y="47473"/>
                    <a:pt x="11600" y="47421"/>
                    <a:pt x="11413" y="47362"/>
                  </a:cubicBezTo>
                  <a:cubicBezTo>
                    <a:pt x="11365" y="47348"/>
                    <a:pt x="11317" y="47340"/>
                    <a:pt x="11269" y="47340"/>
                  </a:cubicBezTo>
                  <a:cubicBezTo>
                    <a:pt x="11062" y="47340"/>
                    <a:pt x="10868" y="47473"/>
                    <a:pt x="10802" y="47683"/>
                  </a:cubicBezTo>
                  <a:cubicBezTo>
                    <a:pt x="10721" y="47940"/>
                    <a:pt x="10865" y="48215"/>
                    <a:pt x="11121" y="48294"/>
                  </a:cubicBezTo>
                  <a:cubicBezTo>
                    <a:pt x="11784" y="48503"/>
                    <a:pt x="12461" y="48640"/>
                    <a:pt x="13130" y="48707"/>
                  </a:cubicBezTo>
                  <a:cubicBezTo>
                    <a:pt x="13147" y="48707"/>
                    <a:pt x="13162" y="48709"/>
                    <a:pt x="13178" y="48709"/>
                  </a:cubicBezTo>
                  <a:cubicBezTo>
                    <a:pt x="13426" y="48709"/>
                    <a:pt x="13639" y="48521"/>
                    <a:pt x="13664" y="48269"/>
                  </a:cubicBezTo>
                  <a:cubicBezTo>
                    <a:pt x="13679" y="48104"/>
                    <a:pt x="13614" y="47952"/>
                    <a:pt x="13499" y="47852"/>
                  </a:cubicBezTo>
                  <a:cubicBezTo>
                    <a:pt x="13779" y="47740"/>
                    <a:pt x="14060" y="47633"/>
                    <a:pt x="14341" y="47533"/>
                  </a:cubicBezTo>
                  <a:cubicBezTo>
                    <a:pt x="14596" y="47444"/>
                    <a:pt x="14727" y="47164"/>
                    <a:pt x="14637" y="46910"/>
                  </a:cubicBezTo>
                  <a:cubicBezTo>
                    <a:pt x="14567" y="46709"/>
                    <a:pt x="14375" y="46584"/>
                    <a:pt x="14175" y="46584"/>
                  </a:cubicBezTo>
                  <a:close/>
                  <a:moveTo>
                    <a:pt x="10633" y="48221"/>
                  </a:moveTo>
                  <a:cubicBezTo>
                    <a:pt x="10549" y="48221"/>
                    <a:pt x="10464" y="48243"/>
                    <a:pt x="10387" y="48288"/>
                  </a:cubicBezTo>
                  <a:cubicBezTo>
                    <a:pt x="9793" y="48632"/>
                    <a:pt x="9226" y="49001"/>
                    <a:pt x="8707" y="49384"/>
                  </a:cubicBezTo>
                  <a:cubicBezTo>
                    <a:pt x="8491" y="49545"/>
                    <a:pt x="8445" y="49851"/>
                    <a:pt x="8605" y="50068"/>
                  </a:cubicBezTo>
                  <a:cubicBezTo>
                    <a:pt x="8701" y="50197"/>
                    <a:pt x="8849" y="50266"/>
                    <a:pt x="8997" y="50266"/>
                  </a:cubicBezTo>
                  <a:cubicBezTo>
                    <a:pt x="9099" y="50266"/>
                    <a:pt x="9199" y="50235"/>
                    <a:pt x="9287" y="50170"/>
                  </a:cubicBezTo>
                  <a:cubicBezTo>
                    <a:pt x="9779" y="49809"/>
                    <a:pt x="10312" y="49459"/>
                    <a:pt x="10877" y="49130"/>
                  </a:cubicBezTo>
                  <a:cubicBezTo>
                    <a:pt x="11111" y="48994"/>
                    <a:pt x="11190" y="48696"/>
                    <a:pt x="11054" y="48463"/>
                  </a:cubicBezTo>
                  <a:cubicBezTo>
                    <a:pt x="10964" y="48307"/>
                    <a:pt x="10800" y="48221"/>
                    <a:pt x="10633" y="48221"/>
                  </a:cubicBezTo>
                  <a:close/>
                  <a:moveTo>
                    <a:pt x="7507" y="50550"/>
                  </a:moveTo>
                  <a:cubicBezTo>
                    <a:pt x="7384" y="50550"/>
                    <a:pt x="7260" y="50596"/>
                    <a:pt x="7165" y="50689"/>
                  </a:cubicBezTo>
                  <a:cubicBezTo>
                    <a:pt x="6656" y="51185"/>
                    <a:pt x="6210" y="51704"/>
                    <a:pt x="5837" y="52236"/>
                  </a:cubicBezTo>
                  <a:cubicBezTo>
                    <a:pt x="5681" y="52454"/>
                    <a:pt x="5735" y="52761"/>
                    <a:pt x="5954" y="52915"/>
                  </a:cubicBezTo>
                  <a:cubicBezTo>
                    <a:pt x="6039" y="52976"/>
                    <a:pt x="6139" y="53005"/>
                    <a:pt x="6235" y="53005"/>
                  </a:cubicBezTo>
                  <a:cubicBezTo>
                    <a:pt x="6387" y="53005"/>
                    <a:pt x="6540" y="52932"/>
                    <a:pt x="6633" y="52798"/>
                  </a:cubicBezTo>
                  <a:cubicBezTo>
                    <a:pt x="6973" y="52317"/>
                    <a:pt x="7382" y="51842"/>
                    <a:pt x="7849" y="51387"/>
                  </a:cubicBezTo>
                  <a:cubicBezTo>
                    <a:pt x="8040" y="51198"/>
                    <a:pt x="8044" y="50889"/>
                    <a:pt x="7855" y="50695"/>
                  </a:cubicBezTo>
                  <a:cubicBezTo>
                    <a:pt x="7761" y="50599"/>
                    <a:pt x="7634" y="50550"/>
                    <a:pt x="7507" y="50550"/>
                  </a:cubicBezTo>
                  <a:close/>
                  <a:moveTo>
                    <a:pt x="5304" y="53738"/>
                  </a:moveTo>
                  <a:cubicBezTo>
                    <a:pt x="5108" y="53738"/>
                    <a:pt x="4926" y="53856"/>
                    <a:pt x="4851" y="54049"/>
                  </a:cubicBezTo>
                  <a:cubicBezTo>
                    <a:pt x="4593" y="54708"/>
                    <a:pt x="4432" y="55391"/>
                    <a:pt x="4374" y="56075"/>
                  </a:cubicBezTo>
                  <a:cubicBezTo>
                    <a:pt x="4351" y="56344"/>
                    <a:pt x="4549" y="56579"/>
                    <a:pt x="4818" y="56602"/>
                  </a:cubicBezTo>
                  <a:cubicBezTo>
                    <a:pt x="4832" y="56604"/>
                    <a:pt x="4847" y="56604"/>
                    <a:pt x="4862" y="56604"/>
                  </a:cubicBezTo>
                  <a:cubicBezTo>
                    <a:pt x="5112" y="56604"/>
                    <a:pt x="5324" y="56413"/>
                    <a:pt x="5345" y="56158"/>
                  </a:cubicBezTo>
                  <a:cubicBezTo>
                    <a:pt x="5397" y="55566"/>
                    <a:pt x="5535" y="54977"/>
                    <a:pt x="5760" y="54405"/>
                  </a:cubicBezTo>
                  <a:cubicBezTo>
                    <a:pt x="5858" y="54153"/>
                    <a:pt x="5735" y="53870"/>
                    <a:pt x="5483" y="53772"/>
                  </a:cubicBezTo>
                  <a:cubicBezTo>
                    <a:pt x="5424" y="53749"/>
                    <a:pt x="5363" y="53738"/>
                    <a:pt x="5304" y="53738"/>
                  </a:cubicBezTo>
                  <a:close/>
                  <a:moveTo>
                    <a:pt x="4970" y="57571"/>
                  </a:moveTo>
                  <a:cubicBezTo>
                    <a:pt x="4940" y="57571"/>
                    <a:pt x="4909" y="57574"/>
                    <a:pt x="4878" y="57580"/>
                  </a:cubicBezTo>
                  <a:cubicBezTo>
                    <a:pt x="4614" y="57632"/>
                    <a:pt x="4443" y="57888"/>
                    <a:pt x="4495" y="58153"/>
                  </a:cubicBezTo>
                  <a:cubicBezTo>
                    <a:pt x="4622" y="58799"/>
                    <a:pt x="4837" y="59458"/>
                    <a:pt x="5131" y="60112"/>
                  </a:cubicBezTo>
                  <a:cubicBezTo>
                    <a:pt x="5212" y="60292"/>
                    <a:pt x="5389" y="60400"/>
                    <a:pt x="5577" y="60400"/>
                  </a:cubicBezTo>
                  <a:cubicBezTo>
                    <a:pt x="5643" y="60400"/>
                    <a:pt x="5712" y="60386"/>
                    <a:pt x="5777" y="60356"/>
                  </a:cubicBezTo>
                  <a:cubicBezTo>
                    <a:pt x="6023" y="60246"/>
                    <a:pt x="6131" y="59956"/>
                    <a:pt x="6021" y="59710"/>
                  </a:cubicBezTo>
                  <a:cubicBezTo>
                    <a:pt x="5756" y="59124"/>
                    <a:pt x="5564" y="58537"/>
                    <a:pt x="5452" y="57963"/>
                  </a:cubicBezTo>
                  <a:cubicBezTo>
                    <a:pt x="5406" y="57730"/>
                    <a:pt x="5198" y="57571"/>
                    <a:pt x="4970" y="57571"/>
                  </a:cubicBezTo>
                  <a:close/>
                  <a:moveTo>
                    <a:pt x="6527" y="61125"/>
                  </a:moveTo>
                  <a:cubicBezTo>
                    <a:pt x="6433" y="61125"/>
                    <a:pt x="6339" y="61152"/>
                    <a:pt x="6256" y="61207"/>
                  </a:cubicBezTo>
                  <a:cubicBezTo>
                    <a:pt x="6033" y="61357"/>
                    <a:pt x="5971" y="61659"/>
                    <a:pt x="6121" y="61884"/>
                  </a:cubicBezTo>
                  <a:cubicBezTo>
                    <a:pt x="6471" y="62409"/>
                    <a:pt x="6883" y="62947"/>
                    <a:pt x="7342" y="63481"/>
                  </a:cubicBezTo>
                  <a:cubicBezTo>
                    <a:pt x="7438" y="63593"/>
                    <a:pt x="7576" y="63652"/>
                    <a:pt x="7713" y="63652"/>
                  </a:cubicBezTo>
                  <a:cubicBezTo>
                    <a:pt x="7826" y="63652"/>
                    <a:pt x="7938" y="63614"/>
                    <a:pt x="8030" y="63535"/>
                  </a:cubicBezTo>
                  <a:cubicBezTo>
                    <a:pt x="8234" y="63358"/>
                    <a:pt x="8259" y="63051"/>
                    <a:pt x="8082" y="62845"/>
                  </a:cubicBezTo>
                  <a:cubicBezTo>
                    <a:pt x="7648" y="62341"/>
                    <a:pt x="7263" y="61836"/>
                    <a:pt x="6934" y="61342"/>
                  </a:cubicBezTo>
                  <a:cubicBezTo>
                    <a:pt x="6839" y="61201"/>
                    <a:pt x="6684" y="61125"/>
                    <a:pt x="6527" y="61125"/>
                  </a:cubicBezTo>
                  <a:close/>
                  <a:moveTo>
                    <a:pt x="9066" y="64079"/>
                  </a:moveTo>
                  <a:cubicBezTo>
                    <a:pt x="8931" y="64079"/>
                    <a:pt x="8797" y="64134"/>
                    <a:pt x="8701" y="64244"/>
                  </a:cubicBezTo>
                  <a:cubicBezTo>
                    <a:pt x="8524" y="64448"/>
                    <a:pt x="8545" y="64756"/>
                    <a:pt x="8747" y="64934"/>
                  </a:cubicBezTo>
                  <a:cubicBezTo>
                    <a:pt x="9256" y="65378"/>
                    <a:pt x="9814" y="65780"/>
                    <a:pt x="10408" y="66124"/>
                  </a:cubicBezTo>
                  <a:cubicBezTo>
                    <a:pt x="10485" y="66170"/>
                    <a:pt x="10569" y="66190"/>
                    <a:pt x="10652" y="66190"/>
                  </a:cubicBezTo>
                  <a:cubicBezTo>
                    <a:pt x="10821" y="66190"/>
                    <a:pt x="10983" y="66103"/>
                    <a:pt x="11075" y="65947"/>
                  </a:cubicBezTo>
                  <a:cubicBezTo>
                    <a:pt x="11211" y="65713"/>
                    <a:pt x="11131" y="65415"/>
                    <a:pt x="10898" y="65280"/>
                  </a:cubicBezTo>
                  <a:cubicBezTo>
                    <a:pt x="10358" y="64967"/>
                    <a:pt x="9852" y="64602"/>
                    <a:pt x="9389" y="64200"/>
                  </a:cubicBezTo>
                  <a:cubicBezTo>
                    <a:pt x="9296" y="64119"/>
                    <a:pt x="9181" y="64079"/>
                    <a:pt x="9066" y="64079"/>
                  </a:cubicBezTo>
                  <a:close/>
                  <a:moveTo>
                    <a:pt x="12417" y="66041"/>
                  </a:moveTo>
                  <a:cubicBezTo>
                    <a:pt x="12220" y="66041"/>
                    <a:pt x="12032" y="66163"/>
                    <a:pt x="11957" y="66359"/>
                  </a:cubicBezTo>
                  <a:cubicBezTo>
                    <a:pt x="11865" y="66612"/>
                    <a:pt x="11992" y="66893"/>
                    <a:pt x="12247" y="66987"/>
                  </a:cubicBezTo>
                  <a:cubicBezTo>
                    <a:pt x="12849" y="67212"/>
                    <a:pt x="13499" y="67402"/>
                    <a:pt x="14183" y="67554"/>
                  </a:cubicBezTo>
                  <a:cubicBezTo>
                    <a:pt x="14216" y="67562"/>
                    <a:pt x="14254" y="67566"/>
                    <a:pt x="14287" y="67566"/>
                  </a:cubicBezTo>
                  <a:cubicBezTo>
                    <a:pt x="14512" y="67566"/>
                    <a:pt x="14714" y="67410"/>
                    <a:pt x="14764" y="67183"/>
                  </a:cubicBezTo>
                  <a:cubicBezTo>
                    <a:pt x="14823" y="66920"/>
                    <a:pt x="14656" y="66659"/>
                    <a:pt x="14393" y="66601"/>
                  </a:cubicBezTo>
                  <a:cubicBezTo>
                    <a:pt x="13756" y="66459"/>
                    <a:pt x="13147" y="66280"/>
                    <a:pt x="12584" y="66072"/>
                  </a:cubicBezTo>
                  <a:cubicBezTo>
                    <a:pt x="12529" y="66051"/>
                    <a:pt x="12473" y="66041"/>
                    <a:pt x="12417" y="66041"/>
                  </a:cubicBezTo>
                  <a:close/>
                  <a:moveTo>
                    <a:pt x="31813" y="66528"/>
                  </a:moveTo>
                  <a:cubicBezTo>
                    <a:pt x="31544" y="66528"/>
                    <a:pt x="31325" y="66745"/>
                    <a:pt x="31325" y="67014"/>
                  </a:cubicBezTo>
                  <a:cubicBezTo>
                    <a:pt x="31323" y="67283"/>
                    <a:pt x="31539" y="67504"/>
                    <a:pt x="31808" y="67504"/>
                  </a:cubicBezTo>
                  <a:cubicBezTo>
                    <a:pt x="32461" y="67510"/>
                    <a:pt x="33103" y="67531"/>
                    <a:pt x="33726" y="67577"/>
                  </a:cubicBezTo>
                  <a:cubicBezTo>
                    <a:pt x="33738" y="67579"/>
                    <a:pt x="33751" y="67579"/>
                    <a:pt x="33763" y="67579"/>
                  </a:cubicBezTo>
                  <a:cubicBezTo>
                    <a:pt x="34016" y="67579"/>
                    <a:pt x="34230" y="67383"/>
                    <a:pt x="34249" y="67126"/>
                  </a:cubicBezTo>
                  <a:cubicBezTo>
                    <a:pt x="34270" y="66857"/>
                    <a:pt x="34068" y="66624"/>
                    <a:pt x="33799" y="66603"/>
                  </a:cubicBezTo>
                  <a:cubicBezTo>
                    <a:pt x="33180" y="66557"/>
                    <a:pt x="32532" y="66534"/>
                    <a:pt x="31817" y="66528"/>
                  </a:cubicBezTo>
                  <a:close/>
                  <a:moveTo>
                    <a:pt x="29900" y="66555"/>
                  </a:moveTo>
                  <a:cubicBezTo>
                    <a:pt x="29881" y="66555"/>
                    <a:pt x="29862" y="66557"/>
                    <a:pt x="29843" y="66559"/>
                  </a:cubicBezTo>
                  <a:cubicBezTo>
                    <a:pt x="29195" y="66582"/>
                    <a:pt x="28538" y="66618"/>
                    <a:pt x="27879" y="66657"/>
                  </a:cubicBezTo>
                  <a:cubicBezTo>
                    <a:pt x="27610" y="66674"/>
                    <a:pt x="27406" y="66903"/>
                    <a:pt x="27421" y="67174"/>
                  </a:cubicBezTo>
                  <a:cubicBezTo>
                    <a:pt x="27437" y="67433"/>
                    <a:pt x="27652" y="67633"/>
                    <a:pt x="27908" y="67633"/>
                  </a:cubicBezTo>
                  <a:cubicBezTo>
                    <a:pt x="27919" y="67633"/>
                    <a:pt x="27927" y="67633"/>
                    <a:pt x="27938" y="67631"/>
                  </a:cubicBezTo>
                  <a:cubicBezTo>
                    <a:pt x="28590" y="67593"/>
                    <a:pt x="29236" y="67558"/>
                    <a:pt x="29878" y="67535"/>
                  </a:cubicBezTo>
                  <a:cubicBezTo>
                    <a:pt x="30147" y="67527"/>
                    <a:pt x="30358" y="67299"/>
                    <a:pt x="30349" y="67030"/>
                  </a:cubicBezTo>
                  <a:cubicBezTo>
                    <a:pt x="30340" y="66781"/>
                    <a:pt x="30142" y="66555"/>
                    <a:pt x="29900" y="66555"/>
                  </a:cubicBezTo>
                  <a:close/>
                  <a:moveTo>
                    <a:pt x="25946" y="66784"/>
                  </a:moveTo>
                  <a:cubicBezTo>
                    <a:pt x="25940" y="66784"/>
                    <a:pt x="25933" y="66784"/>
                    <a:pt x="25926" y="66785"/>
                  </a:cubicBezTo>
                  <a:lnTo>
                    <a:pt x="23979" y="66918"/>
                  </a:lnTo>
                  <a:cubicBezTo>
                    <a:pt x="23711" y="66935"/>
                    <a:pt x="23506" y="67166"/>
                    <a:pt x="23525" y="67435"/>
                  </a:cubicBezTo>
                  <a:cubicBezTo>
                    <a:pt x="23542" y="67693"/>
                    <a:pt x="23756" y="67893"/>
                    <a:pt x="24011" y="67893"/>
                  </a:cubicBezTo>
                  <a:cubicBezTo>
                    <a:pt x="24021" y="67893"/>
                    <a:pt x="24032" y="67891"/>
                    <a:pt x="24042" y="67891"/>
                  </a:cubicBezTo>
                  <a:lnTo>
                    <a:pt x="25993" y="67760"/>
                  </a:lnTo>
                  <a:cubicBezTo>
                    <a:pt x="26262" y="67741"/>
                    <a:pt x="26464" y="67508"/>
                    <a:pt x="26445" y="67239"/>
                  </a:cubicBezTo>
                  <a:cubicBezTo>
                    <a:pt x="26427" y="66977"/>
                    <a:pt x="26199" y="66784"/>
                    <a:pt x="25946" y="66784"/>
                  </a:cubicBezTo>
                  <a:close/>
                  <a:moveTo>
                    <a:pt x="16213" y="66908"/>
                  </a:moveTo>
                  <a:cubicBezTo>
                    <a:pt x="15970" y="66908"/>
                    <a:pt x="15756" y="67091"/>
                    <a:pt x="15727" y="67341"/>
                  </a:cubicBezTo>
                  <a:cubicBezTo>
                    <a:pt x="15696" y="67610"/>
                    <a:pt x="15888" y="67852"/>
                    <a:pt x="16157" y="67883"/>
                  </a:cubicBezTo>
                  <a:cubicBezTo>
                    <a:pt x="16776" y="67954"/>
                    <a:pt x="17443" y="68006"/>
                    <a:pt x="18139" y="68033"/>
                  </a:cubicBezTo>
                  <a:cubicBezTo>
                    <a:pt x="18145" y="68035"/>
                    <a:pt x="18154" y="68035"/>
                    <a:pt x="18160" y="68035"/>
                  </a:cubicBezTo>
                  <a:cubicBezTo>
                    <a:pt x="18420" y="68035"/>
                    <a:pt x="18635" y="67829"/>
                    <a:pt x="18648" y="67566"/>
                  </a:cubicBezTo>
                  <a:cubicBezTo>
                    <a:pt x="18658" y="67297"/>
                    <a:pt x="18450" y="67070"/>
                    <a:pt x="18179" y="67058"/>
                  </a:cubicBezTo>
                  <a:cubicBezTo>
                    <a:pt x="17505" y="67030"/>
                    <a:pt x="16863" y="66983"/>
                    <a:pt x="16269" y="66912"/>
                  </a:cubicBezTo>
                  <a:cubicBezTo>
                    <a:pt x="16250" y="66909"/>
                    <a:pt x="16231" y="66908"/>
                    <a:pt x="16213" y="66908"/>
                  </a:cubicBezTo>
                  <a:close/>
                  <a:moveTo>
                    <a:pt x="22065" y="67026"/>
                  </a:moveTo>
                  <a:cubicBezTo>
                    <a:pt x="22056" y="67026"/>
                    <a:pt x="22048" y="67026"/>
                    <a:pt x="22039" y="67026"/>
                  </a:cubicBezTo>
                  <a:cubicBezTo>
                    <a:pt x="21391" y="67055"/>
                    <a:pt x="20742" y="67076"/>
                    <a:pt x="20105" y="67085"/>
                  </a:cubicBezTo>
                  <a:cubicBezTo>
                    <a:pt x="19836" y="67087"/>
                    <a:pt x="19619" y="67308"/>
                    <a:pt x="19621" y="67577"/>
                  </a:cubicBezTo>
                  <a:cubicBezTo>
                    <a:pt x="19625" y="67845"/>
                    <a:pt x="19844" y="68060"/>
                    <a:pt x="20111" y="68060"/>
                  </a:cubicBezTo>
                  <a:lnTo>
                    <a:pt x="20115" y="68060"/>
                  </a:lnTo>
                  <a:cubicBezTo>
                    <a:pt x="20765" y="68054"/>
                    <a:pt x="21422" y="68031"/>
                    <a:pt x="22083" y="68002"/>
                  </a:cubicBezTo>
                  <a:cubicBezTo>
                    <a:pt x="22354" y="67989"/>
                    <a:pt x="22560" y="67762"/>
                    <a:pt x="22548" y="67491"/>
                  </a:cubicBezTo>
                  <a:cubicBezTo>
                    <a:pt x="22535" y="67231"/>
                    <a:pt x="22317" y="67026"/>
                    <a:pt x="22065" y="67026"/>
                  </a:cubicBezTo>
                  <a:close/>
                  <a:moveTo>
                    <a:pt x="35698" y="66834"/>
                  </a:moveTo>
                  <a:cubicBezTo>
                    <a:pt x="35462" y="66834"/>
                    <a:pt x="35261" y="67000"/>
                    <a:pt x="35220" y="67239"/>
                  </a:cubicBezTo>
                  <a:cubicBezTo>
                    <a:pt x="35175" y="67504"/>
                    <a:pt x="35354" y="67756"/>
                    <a:pt x="35619" y="67802"/>
                  </a:cubicBezTo>
                  <a:cubicBezTo>
                    <a:pt x="36275" y="67914"/>
                    <a:pt x="36890" y="68062"/>
                    <a:pt x="37447" y="68242"/>
                  </a:cubicBezTo>
                  <a:cubicBezTo>
                    <a:pt x="37497" y="68258"/>
                    <a:pt x="37547" y="68267"/>
                    <a:pt x="37597" y="68267"/>
                  </a:cubicBezTo>
                  <a:cubicBezTo>
                    <a:pt x="37803" y="68267"/>
                    <a:pt x="37995" y="68133"/>
                    <a:pt x="38061" y="67927"/>
                  </a:cubicBezTo>
                  <a:cubicBezTo>
                    <a:pt x="38145" y="67670"/>
                    <a:pt x="38003" y="67395"/>
                    <a:pt x="37747" y="67312"/>
                  </a:cubicBezTo>
                  <a:cubicBezTo>
                    <a:pt x="37146" y="67120"/>
                    <a:pt x="36486" y="66960"/>
                    <a:pt x="35783" y="66841"/>
                  </a:cubicBezTo>
                  <a:cubicBezTo>
                    <a:pt x="35754" y="66836"/>
                    <a:pt x="35726" y="66834"/>
                    <a:pt x="35698" y="66834"/>
                  </a:cubicBezTo>
                  <a:close/>
                  <a:moveTo>
                    <a:pt x="39394" y="68047"/>
                  </a:moveTo>
                  <a:cubicBezTo>
                    <a:pt x="39221" y="68047"/>
                    <a:pt x="39053" y="68139"/>
                    <a:pt x="38964" y="68302"/>
                  </a:cubicBezTo>
                  <a:cubicBezTo>
                    <a:pt x="38835" y="68540"/>
                    <a:pt x="38922" y="68836"/>
                    <a:pt x="39160" y="68965"/>
                  </a:cubicBezTo>
                  <a:cubicBezTo>
                    <a:pt x="39708" y="69261"/>
                    <a:pt x="40215" y="69615"/>
                    <a:pt x="40665" y="70011"/>
                  </a:cubicBezTo>
                  <a:cubicBezTo>
                    <a:pt x="40759" y="70095"/>
                    <a:pt x="40873" y="70134"/>
                    <a:pt x="40988" y="70134"/>
                  </a:cubicBezTo>
                  <a:cubicBezTo>
                    <a:pt x="41123" y="70134"/>
                    <a:pt x="41257" y="70080"/>
                    <a:pt x="41355" y="69969"/>
                  </a:cubicBezTo>
                  <a:cubicBezTo>
                    <a:pt x="41532" y="69767"/>
                    <a:pt x="41513" y="69459"/>
                    <a:pt x="41311" y="69282"/>
                  </a:cubicBezTo>
                  <a:cubicBezTo>
                    <a:pt x="40807" y="68833"/>
                    <a:pt x="40240" y="68440"/>
                    <a:pt x="39625" y="68106"/>
                  </a:cubicBezTo>
                  <a:cubicBezTo>
                    <a:pt x="39552" y="68066"/>
                    <a:pt x="39472" y="68047"/>
                    <a:pt x="39394" y="68047"/>
                  </a:cubicBezTo>
                  <a:close/>
                  <a:moveTo>
                    <a:pt x="42286" y="70607"/>
                  </a:moveTo>
                  <a:cubicBezTo>
                    <a:pt x="42188" y="70607"/>
                    <a:pt x="42090" y="70636"/>
                    <a:pt x="42005" y="70697"/>
                  </a:cubicBezTo>
                  <a:cubicBezTo>
                    <a:pt x="41784" y="70853"/>
                    <a:pt x="41732" y="71158"/>
                    <a:pt x="41888" y="71378"/>
                  </a:cubicBezTo>
                  <a:cubicBezTo>
                    <a:pt x="42232" y="71860"/>
                    <a:pt x="42539" y="72402"/>
                    <a:pt x="42803" y="72988"/>
                  </a:cubicBezTo>
                  <a:cubicBezTo>
                    <a:pt x="42885" y="73169"/>
                    <a:pt x="43062" y="73275"/>
                    <a:pt x="43247" y="73275"/>
                  </a:cubicBezTo>
                  <a:cubicBezTo>
                    <a:pt x="43316" y="73275"/>
                    <a:pt x="43383" y="73261"/>
                    <a:pt x="43447" y="73231"/>
                  </a:cubicBezTo>
                  <a:cubicBezTo>
                    <a:pt x="43693" y="73121"/>
                    <a:pt x="43804" y="72833"/>
                    <a:pt x="43693" y="72587"/>
                  </a:cubicBezTo>
                  <a:cubicBezTo>
                    <a:pt x="43404" y="71943"/>
                    <a:pt x="43064" y="71345"/>
                    <a:pt x="42685" y="70812"/>
                  </a:cubicBezTo>
                  <a:cubicBezTo>
                    <a:pt x="42589" y="70678"/>
                    <a:pt x="42438" y="70607"/>
                    <a:pt x="42286" y="70607"/>
                  </a:cubicBezTo>
                  <a:close/>
                  <a:moveTo>
                    <a:pt x="43903" y="74134"/>
                  </a:moveTo>
                  <a:cubicBezTo>
                    <a:pt x="43860" y="74134"/>
                    <a:pt x="43816" y="74139"/>
                    <a:pt x="43773" y="74151"/>
                  </a:cubicBezTo>
                  <a:cubicBezTo>
                    <a:pt x="43514" y="74224"/>
                    <a:pt x="43362" y="74493"/>
                    <a:pt x="43435" y="74753"/>
                  </a:cubicBezTo>
                  <a:cubicBezTo>
                    <a:pt x="43593" y="75330"/>
                    <a:pt x="43727" y="75954"/>
                    <a:pt x="43831" y="76604"/>
                  </a:cubicBezTo>
                  <a:cubicBezTo>
                    <a:pt x="43868" y="76844"/>
                    <a:pt x="44077" y="77017"/>
                    <a:pt x="44312" y="77017"/>
                  </a:cubicBezTo>
                  <a:cubicBezTo>
                    <a:pt x="44337" y="77017"/>
                    <a:pt x="44362" y="77015"/>
                    <a:pt x="44390" y="77010"/>
                  </a:cubicBezTo>
                  <a:cubicBezTo>
                    <a:pt x="44654" y="76969"/>
                    <a:pt x="44838" y="76719"/>
                    <a:pt x="44796" y="76452"/>
                  </a:cubicBezTo>
                  <a:cubicBezTo>
                    <a:pt x="44688" y="75766"/>
                    <a:pt x="44544" y="75105"/>
                    <a:pt x="44375" y="74493"/>
                  </a:cubicBezTo>
                  <a:cubicBezTo>
                    <a:pt x="44314" y="74275"/>
                    <a:pt x="44120" y="74134"/>
                    <a:pt x="43903" y="74134"/>
                  </a:cubicBezTo>
                  <a:close/>
                  <a:moveTo>
                    <a:pt x="44527" y="77977"/>
                  </a:moveTo>
                  <a:cubicBezTo>
                    <a:pt x="44518" y="77977"/>
                    <a:pt x="44509" y="77977"/>
                    <a:pt x="44500" y="77978"/>
                  </a:cubicBezTo>
                  <a:cubicBezTo>
                    <a:pt x="44231" y="77996"/>
                    <a:pt x="44029" y="78230"/>
                    <a:pt x="44048" y="78499"/>
                  </a:cubicBezTo>
                  <a:lnTo>
                    <a:pt x="44056" y="78624"/>
                  </a:lnTo>
                  <a:cubicBezTo>
                    <a:pt x="44073" y="78882"/>
                    <a:pt x="44287" y="79078"/>
                    <a:pt x="44542" y="79078"/>
                  </a:cubicBezTo>
                  <a:lnTo>
                    <a:pt x="44577" y="79078"/>
                  </a:lnTo>
                  <a:cubicBezTo>
                    <a:pt x="44846" y="79059"/>
                    <a:pt x="45048" y="78826"/>
                    <a:pt x="45029" y="78557"/>
                  </a:cubicBezTo>
                  <a:lnTo>
                    <a:pt x="45021" y="78432"/>
                  </a:lnTo>
                  <a:cubicBezTo>
                    <a:pt x="45003" y="78172"/>
                    <a:pt x="44777" y="77977"/>
                    <a:pt x="44527" y="779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8" name="Google Shape;758;p36"/>
            <p:cNvSpPr/>
            <p:nvPr/>
          </p:nvSpPr>
          <p:spPr>
            <a:xfrm>
              <a:off x="2451439" y="2306978"/>
              <a:ext cx="195747" cy="585531"/>
            </a:xfrm>
            <a:custGeom>
              <a:avLst/>
              <a:gdLst/>
              <a:ahLst/>
              <a:cxnLst/>
              <a:rect l="l" t="t" r="r" b="b"/>
              <a:pathLst>
                <a:path w="16702" h="49960" extrusionOk="0">
                  <a:moveTo>
                    <a:pt x="13769" y="0"/>
                  </a:moveTo>
                  <a:cubicBezTo>
                    <a:pt x="10836" y="0"/>
                    <a:pt x="6305" y="1067"/>
                    <a:pt x="4706" y="4532"/>
                  </a:cubicBezTo>
                  <a:cubicBezTo>
                    <a:pt x="3105" y="7998"/>
                    <a:pt x="1773" y="47184"/>
                    <a:pt x="174" y="49583"/>
                  </a:cubicBezTo>
                  <a:cubicBezTo>
                    <a:pt x="1" y="49843"/>
                    <a:pt x="34" y="49959"/>
                    <a:pt x="232" y="49959"/>
                  </a:cubicBezTo>
                  <a:cubicBezTo>
                    <a:pt x="1854" y="49959"/>
                    <a:pt x="14569" y="42119"/>
                    <a:pt x="14569" y="42119"/>
                  </a:cubicBezTo>
                  <a:cubicBezTo>
                    <a:pt x="14569" y="42119"/>
                    <a:pt x="16701" y="0"/>
                    <a:pt x="13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9" name="Google Shape;759;p36"/>
            <p:cNvSpPr/>
            <p:nvPr/>
          </p:nvSpPr>
          <p:spPr>
            <a:xfrm>
              <a:off x="1967614" y="2181597"/>
              <a:ext cx="928236" cy="1418601"/>
            </a:xfrm>
            <a:custGeom>
              <a:avLst/>
              <a:gdLst/>
              <a:ahLst/>
              <a:cxnLst/>
              <a:rect l="l" t="t" r="r" b="b"/>
              <a:pathLst>
                <a:path w="79201" h="121041" extrusionOk="0">
                  <a:moveTo>
                    <a:pt x="72034" y="0"/>
                  </a:moveTo>
                  <a:cubicBezTo>
                    <a:pt x="67879" y="0"/>
                    <a:pt x="66457" y="2961"/>
                    <a:pt x="65944" y="7057"/>
                  </a:cubicBezTo>
                  <a:cubicBezTo>
                    <a:pt x="65944" y="7057"/>
                    <a:pt x="63241" y="5091"/>
                    <a:pt x="60402" y="5091"/>
                  </a:cubicBezTo>
                  <a:cubicBezTo>
                    <a:pt x="58894" y="5091"/>
                    <a:pt x="57347" y="5646"/>
                    <a:pt x="56147" y="7347"/>
                  </a:cubicBezTo>
                  <a:cubicBezTo>
                    <a:pt x="52689" y="12245"/>
                    <a:pt x="55593" y="45274"/>
                    <a:pt x="51536" y="49128"/>
                  </a:cubicBezTo>
                  <a:cubicBezTo>
                    <a:pt x="24154" y="75157"/>
                    <a:pt x="8655" y="71064"/>
                    <a:pt x="4332" y="82590"/>
                  </a:cubicBezTo>
                  <a:cubicBezTo>
                    <a:pt x="9" y="94117"/>
                    <a:pt x="1" y="121041"/>
                    <a:pt x="1" y="121041"/>
                  </a:cubicBezTo>
                  <a:lnTo>
                    <a:pt x="42305" y="119087"/>
                  </a:lnTo>
                  <a:cubicBezTo>
                    <a:pt x="42305" y="119087"/>
                    <a:pt x="39095" y="91891"/>
                    <a:pt x="45187" y="84274"/>
                  </a:cubicBezTo>
                  <a:cubicBezTo>
                    <a:pt x="51280" y="76658"/>
                    <a:pt x="68343" y="62349"/>
                    <a:pt x="72378" y="52552"/>
                  </a:cubicBezTo>
                  <a:cubicBezTo>
                    <a:pt x="76411" y="42754"/>
                    <a:pt x="77760" y="7634"/>
                    <a:pt x="77760" y="7634"/>
                  </a:cubicBezTo>
                  <a:cubicBezTo>
                    <a:pt x="77760" y="7634"/>
                    <a:pt x="79200" y="1006"/>
                    <a:pt x="73725" y="143"/>
                  </a:cubicBezTo>
                  <a:cubicBezTo>
                    <a:pt x="73116" y="47"/>
                    <a:pt x="72554" y="0"/>
                    <a:pt x="720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0" name="Google Shape;760;p36"/>
            <p:cNvSpPr/>
            <p:nvPr/>
          </p:nvSpPr>
          <p:spPr>
            <a:xfrm>
              <a:off x="2656305" y="2278850"/>
              <a:ext cx="90115" cy="487646"/>
            </a:xfrm>
            <a:custGeom>
              <a:avLst/>
              <a:gdLst/>
              <a:ahLst/>
              <a:cxnLst/>
              <a:rect l="l" t="t" r="r" b="b"/>
              <a:pathLst>
                <a:path w="7689" h="41608" extrusionOk="0">
                  <a:moveTo>
                    <a:pt x="7191" y="1"/>
                  </a:moveTo>
                  <a:cubicBezTo>
                    <a:pt x="6936" y="1"/>
                    <a:pt x="6712" y="195"/>
                    <a:pt x="6696" y="458"/>
                  </a:cubicBezTo>
                  <a:cubicBezTo>
                    <a:pt x="6681" y="683"/>
                    <a:pt x="5249" y="23019"/>
                    <a:pt x="4678" y="30708"/>
                  </a:cubicBezTo>
                  <a:cubicBezTo>
                    <a:pt x="4130" y="38118"/>
                    <a:pt x="328" y="40684"/>
                    <a:pt x="291" y="40709"/>
                  </a:cubicBezTo>
                  <a:cubicBezTo>
                    <a:pt x="63" y="40857"/>
                    <a:pt x="1" y="41157"/>
                    <a:pt x="147" y="41384"/>
                  </a:cubicBezTo>
                  <a:cubicBezTo>
                    <a:pt x="239" y="41528"/>
                    <a:pt x="395" y="41607"/>
                    <a:pt x="555" y="41607"/>
                  </a:cubicBezTo>
                  <a:cubicBezTo>
                    <a:pt x="647" y="41607"/>
                    <a:pt x="737" y="41582"/>
                    <a:pt x="820" y="41530"/>
                  </a:cubicBezTo>
                  <a:cubicBezTo>
                    <a:pt x="991" y="41417"/>
                    <a:pt x="5066" y="38712"/>
                    <a:pt x="5654" y="30781"/>
                  </a:cubicBezTo>
                  <a:cubicBezTo>
                    <a:pt x="6223" y="23088"/>
                    <a:pt x="7657" y="745"/>
                    <a:pt x="7669" y="520"/>
                  </a:cubicBezTo>
                  <a:cubicBezTo>
                    <a:pt x="7688" y="251"/>
                    <a:pt x="7484" y="18"/>
                    <a:pt x="7215" y="1"/>
                  </a:cubicBezTo>
                  <a:cubicBezTo>
                    <a:pt x="7207" y="1"/>
                    <a:pt x="7199" y="1"/>
                    <a:pt x="7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1" name="Google Shape;761;p36"/>
            <p:cNvSpPr/>
            <p:nvPr/>
          </p:nvSpPr>
          <p:spPr>
            <a:xfrm>
              <a:off x="2554880" y="2799335"/>
              <a:ext cx="70250" cy="61987"/>
            </a:xfrm>
            <a:custGeom>
              <a:avLst/>
              <a:gdLst/>
              <a:ahLst/>
              <a:cxnLst/>
              <a:rect l="l" t="t" r="r" b="b"/>
              <a:pathLst>
                <a:path w="5994" h="5289" extrusionOk="0">
                  <a:moveTo>
                    <a:pt x="3780" y="0"/>
                  </a:moveTo>
                  <a:cubicBezTo>
                    <a:pt x="1805" y="0"/>
                    <a:pt x="252" y="1683"/>
                    <a:pt x="180" y="1762"/>
                  </a:cubicBezTo>
                  <a:cubicBezTo>
                    <a:pt x="1" y="1962"/>
                    <a:pt x="17" y="2271"/>
                    <a:pt x="217" y="2452"/>
                  </a:cubicBezTo>
                  <a:cubicBezTo>
                    <a:pt x="311" y="2536"/>
                    <a:pt x="428" y="2578"/>
                    <a:pt x="545" y="2578"/>
                  </a:cubicBezTo>
                  <a:cubicBezTo>
                    <a:pt x="678" y="2578"/>
                    <a:pt x="812" y="2523"/>
                    <a:pt x="907" y="2416"/>
                  </a:cubicBezTo>
                  <a:cubicBezTo>
                    <a:pt x="923" y="2399"/>
                    <a:pt x="2235" y="976"/>
                    <a:pt x="3779" y="976"/>
                  </a:cubicBezTo>
                  <a:cubicBezTo>
                    <a:pt x="3927" y="976"/>
                    <a:pt x="4078" y="989"/>
                    <a:pt x="4230" y="1018"/>
                  </a:cubicBezTo>
                  <a:cubicBezTo>
                    <a:pt x="4484" y="1068"/>
                    <a:pt x="4528" y="1174"/>
                    <a:pt x="4549" y="1226"/>
                  </a:cubicBezTo>
                  <a:cubicBezTo>
                    <a:pt x="4799" y="1841"/>
                    <a:pt x="3917" y="3557"/>
                    <a:pt x="3242" y="4520"/>
                  </a:cubicBezTo>
                  <a:cubicBezTo>
                    <a:pt x="3088" y="4741"/>
                    <a:pt x="3142" y="5045"/>
                    <a:pt x="3363" y="5201"/>
                  </a:cubicBezTo>
                  <a:cubicBezTo>
                    <a:pt x="3448" y="5260"/>
                    <a:pt x="3546" y="5289"/>
                    <a:pt x="3642" y="5289"/>
                  </a:cubicBezTo>
                  <a:cubicBezTo>
                    <a:pt x="3796" y="5289"/>
                    <a:pt x="3948" y="5216"/>
                    <a:pt x="4042" y="5080"/>
                  </a:cubicBezTo>
                  <a:cubicBezTo>
                    <a:pt x="4374" y="4609"/>
                    <a:pt x="5993" y="2187"/>
                    <a:pt x="5451" y="859"/>
                  </a:cubicBezTo>
                  <a:cubicBezTo>
                    <a:pt x="5332" y="561"/>
                    <a:pt x="5053" y="182"/>
                    <a:pt x="4411" y="59"/>
                  </a:cubicBezTo>
                  <a:cubicBezTo>
                    <a:pt x="4197" y="19"/>
                    <a:pt x="3986" y="0"/>
                    <a:pt x="3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2" name="Google Shape;762;p36"/>
            <p:cNvSpPr/>
            <p:nvPr/>
          </p:nvSpPr>
          <p:spPr>
            <a:xfrm>
              <a:off x="2565463" y="2316881"/>
              <a:ext cx="50162" cy="446239"/>
            </a:xfrm>
            <a:custGeom>
              <a:avLst/>
              <a:gdLst/>
              <a:ahLst/>
              <a:cxnLst/>
              <a:rect l="l" t="t" r="r" b="b"/>
              <a:pathLst>
                <a:path w="4280" h="38075" extrusionOk="0">
                  <a:moveTo>
                    <a:pt x="3781" y="1"/>
                  </a:moveTo>
                  <a:cubicBezTo>
                    <a:pt x="3525" y="1"/>
                    <a:pt x="3305" y="194"/>
                    <a:pt x="3285" y="454"/>
                  </a:cubicBezTo>
                  <a:cubicBezTo>
                    <a:pt x="3264" y="764"/>
                    <a:pt x="1047" y="31509"/>
                    <a:pt x="44" y="37506"/>
                  </a:cubicBezTo>
                  <a:cubicBezTo>
                    <a:pt x="0" y="37770"/>
                    <a:pt x="179" y="38022"/>
                    <a:pt x="446" y="38066"/>
                  </a:cubicBezTo>
                  <a:cubicBezTo>
                    <a:pt x="473" y="38072"/>
                    <a:pt x="500" y="38075"/>
                    <a:pt x="528" y="38075"/>
                  </a:cubicBezTo>
                  <a:cubicBezTo>
                    <a:pt x="761" y="38075"/>
                    <a:pt x="967" y="37906"/>
                    <a:pt x="1007" y="37666"/>
                  </a:cubicBezTo>
                  <a:cubicBezTo>
                    <a:pt x="2018" y="31623"/>
                    <a:pt x="4169" y="1792"/>
                    <a:pt x="4261" y="525"/>
                  </a:cubicBezTo>
                  <a:cubicBezTo>
                    <a:pt x="4279" y="256"/>
                    <a:pt x="4077" y="22"/>
                    <a:pt x="3808" y="1"/>
                  </a:cubicBezTo>
                  <a:cubicBezTo>
                    <a:pt x="3799" y="1"/>
                    <a:pt x="3790" y="1"/>
                    <a:pt x="3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3" name="Google Shape;763;p36"/>
            <p:cNvSpPr/>
            <p:nvPr/>
          </p:nvSpPr>
          <p:spPr>
            <a:xfrm>
              <a:off x="2005798" y="2759511"/>
              <a:ext cx="674392" cy="526462"/>
            </a:xfrm>
            <a:custGeom>
              <a:avLst/>
              <a:gdLst/>
              <a:ahLst/>
              <a:cxnLst/>
              <a:rect l="l" t="t" r="r" b="b"/>
              <a:pathLst>
                <a:path w="57542" h="44920" extrusionOk="0">
                  <a:moveTo>
                    <a:pt x="52141" y="1"/>
                  </a:moveTo>
                  <a:cubicBezTo>
                    <a:pt x="47184" y="1"/>
                    <a:pt x="39133" y="6552"/>
                    <a:pt x="31103" y="13712"/>
                  </a:cubicBezTo>
                  <a:cubicBezTo>
                    <a:pt x="25361" y="18833"/>
                    <a:pt x="22095" y="20036"/>
                    <a:pt x="19212" y="21097"/>
                  </a:cubicBezTo>
                  <a:cubicBezTo>
                    <a:pt x="16323" y="22160"/>
                    <a:pt x="13595" y="23165"/>
                    <a:pt x="9092" y="27669"/>
                  </a:cubicBezTo>
                  <a:cubicBezTo>
                    <a:pt x="0" y="36761"/>
                    <a:pt x="2364" y="44271"/>
                    <a:pt x="2468" y="44586"/>
                  </a:cubicBezTo>
                  <a:cubicBezTo>
                    <a:pt x="2537" y="44790"/>
                    <a:pt x="2727" y="44919"/>
                    <a:pt x="2931" y="44919"/>
                  </a:cubicBezTo>
                  <a:cubicBezTo>
                    <a:pt x="2983" y="44919"/>
                    <a:pt x="3033" y="44911"/>
                    <a:pt x="3085" y="44894"/>
                  </a:cubicBezTo>
                  <a:cubicBezTo>
                    <a:pt x="3340" y="44809"/>
                    <a:pt x="3479" y="44534"/>
                    <a:pt x="3396" y="44277"/>
                  </a:cubicBezTo>
                  <a:cubicBezTo>
                    <a:pt x="3373" y="44206"/>
                    <a:pt x="1145" y="36997"/>
                    <a:pt x="9782" y="28359"/>
                  </a:cubicBezTo>
                  <a:cubicBezTo>
                    <a:pt x="14134" y="24007"/>
                    <a:pt x="16644" y="23083"/>
                    <a:pt x="19548" y="22014"/>
                  </a:cubicBezTo>
                  <a:cubicBezTo>
                    <a:pt x="22514" y="20922"/>
                    <a:pt x="25874" y="19684"/>
                    <a:pt x="31754" y="14442"/>
                  </a:cubicBezTo>
                  <a:cubicBezTo>
                    <a:pt x="39274" y="7733"/>
                    <a:pt x="47479" y="974"/>
                    <a:pt x="52107" y="974"/>
                  </a:cubicBezTo>
                  <a:cubicBezTo>
                    <a:pt x="52364" y="974"/>
                    <a:pt x="52609" y="994"/>
                    <a:pt x="52843" y="1037"/>
                  </a:cubicBezTo>
                  <a:cubicBezTo>
                    <a:pt x="53856" y="1220"/>
                    <a:pt x="54613" y="1810"/>
                    <a:pt x="55157" y="2844"/>
                  </a:cubicBezTo>
                  <a:cubicBezTo>
                    <a:pt x="57541" y="7376"/>
                    <a:pt x="41077" y="21827"/>
                    <a:pt x="34532" y="27012"/>
                  </a:cubicBezTo>
                  <a:cubicBezTo>
                    <a:pt x="34319" y="27179"/>
                    <a:pt x="34286" y="27488"/>
                    <a:pt x="34453" y="27698"/>
                  </a:cubicBezTo>
                  <a:cubicBezTo>
                    <a:pt x="34550" y="27820"/>
                    <a:pt x="34692" y="27883"/>
                    <a:pt x="34835" y="27883"/>
                  </a:cubicBezTo>
                  <a:cubicBezTo>
                    <a:pt x="34942" y="27883"/>
                    <a:pt x="35049" y="27848"/>
                    <a:pt x="35139" y="27777"/>
                  </a:cubicBezTo>
                  <a:cubicBezTo>
                    <a:pt x="35199" y="27729"/>
                    <a:pt x="41185" y="22975"/>
                    <a:pt x="46715" y="17562"/>
                  </a:cubicBezTo>
                  <a:cubicBezTo>
                    <a:pt x="54392" y="10044"/>
                    <a:pt x="57437" y="5081"/>
                    <a:pt x="56020" y="2390"/>
                  </a:cubicBezTo>
                  <a:cubicBezTo>
                    <a:pt x="55338" y="1091"/>
                    <a:pt x="54327" y="314"/>
                    <a:pt x="53018" y="76"/>
                  </a:cubicBezTo>
                  <a:cubicBezTo>
                    <a:pt x="52738" y="25"/>
                    <a:pt x="52445" y="1"/>
                    <a:pt x="5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4" name="Google Shape;764;p36"/>
            <p:cNvSpPr/>
            <p:nvPr/>
          </p:nvSpPr>
          <p:spPr>
            <a:xfrm>
              <a:off x="2399121" y="3397301"/>
              <a:ext cx="20979" cy="48626"/>
            </a:xfrm>
            <a:custGeom>
              <a:avLst/>
              <a:gdLst/>
              <a:ahLst/>
              <a:cxnLst/>
              <a:rect l="l" t="t" r="r" b="b"/>
              <a:pathLst>
                <a:path w="1790" h="4149" extrusionOk="0">
                  <a:moveTo>
                    <a:pt x="801" y="1"/>
                  </a:moveTo>
                  <a:cubicBezTo>
                    <a:pt x="764" y="1"/>
                    <a:pt x="726" y="5"/>
                    <a:pt x="689" y="13"/>
                  </a:cubicBezTo>
                  <a:cubicBezTo>
                    <a:pt x="428" y="74"/>
                    <a:pt x="263" y="336"/>
                    <a:pt x="326" y="599"/>
                  </a:cubicBezTo>
                  <a:cubicBezTo>
                    <a:pt x="447" y="1120"/>
                    <a:pt x="651" y="2638"/>
                    <a:pt x="151" y="3390"/>
                  </a:cubicBezTo>
                  <a:cubicBezTo>
                    <a:pt x="1" y="3615"/>
                    <a:pt x="61" y="3917"/>
                    <a:pt x="286" y="4067"/>
                  </a:cubicBezTo>
                  <a:cubicBezTo>
                    <a:pt x="370" y="4124"/>
                    <a:pt x="463" y="4149"/>
                    <a:pt x="557" y="4149"/>
                  </a:cubicBezTo>
                  <a:cubicBezTo>
                    <a:pt x="714" y="4149"/>
                    <a:pt x="868" y="4074"/>
                    <a:pt x="962" y="3932"/>
                  </a:cubicBezTo>
                  <a:cubicBezTo>
                    <a:pt x="1789" y="2694"/>
                    <a:pt x="1331" y="609"/>
                    <a:pt x="1274" y="376"/>
                  </a:cubicBezTo>
                  <a:cubicBezTo>
                    <a:pt x="1222" y="151"/>
                    <a:pt x="1023" y="1"/>
                    <a:pt x="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5" name="Google Shape;765;p36"/>
            <p:cNvSpPr/>
            <p:nvPr/>
          </p:nvSpPr>
          <p:spPr>
            <a:xfrm>
              <a:off x="2406282" y="3310046"/>
              <a:ext cx="20944" cy="48650"/>
            </a:xfrm>
            <a:custGeom>
              <a:avLst/>
              <a:gdLst/>
              <a:ahLst/>
              <a:cxnLst/>
              <a:rect l="l" t="t" r="r" b="b"/>
              <a:pathLst>
                <a:path w="1787" h="4151" extrusionOk="0">
                  <a:moveTo>
                    <a:pt x="799" y="0"/>
                  </a:moveTo>
                  <a:cubicBezTo>
                    <a:pt x="763" y="0"/>
                    <a:pt x="726" y="4"/>
                    <a:pt x="688" y="13"/>
                  </a:cubicBezTo>
                  <a:cubicBezTo>
                    <a:pt x="426" y="76"/>
                    <a:pt x="263" y="338"/>
                    <a:pt x="324" y="601"/>
                  </a:cubicBezTo>
                  <a:cubicBezTo>
                    <a:pt x="447" y="1122"/>
                    <a:pt x="651" y="2639"/>
                    <a:pt x="148" y="3392"/>
                  </a:cubicBezTo>
                  <a:cubicBezTo>
                    <a:pt x="0" y="3617"/>
                    <a:pt x="61" y="3919"/>
                    <a:pt x="284" y="4069"/>
                  </a:cubicBezTo>
                  <a:cubicBezTo>
                    <a:pt x="367" y="4123"/>
                    <a:pt x="461" y="4150"/>
                    <a:pt x="555" y="4150"/>
                  </a:cubicBezTo>
                  <a:cubicBezTo>
                    <a:pt x="713" y="4150"/>
                    <a:pt x="868" y="4073"/>
                    <a:pt x="961" y="3934"/>
                  </a:cubicBezTo>
                  <a:cubicBezTo>
                    <a:pt x="1787" y="2693"/>
                    <a:pt x="1330" y="611"/>
                    <a:pt x="1274" y="378"/>
                  </a:cubicBezTo>
                  <a:cubicBezTo>
                    <a:pt x="1222" y="152"/>
                    <a:pt x="1023" y="0"/>
                    <a:pt x="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6" name="Google Shape;766;p36"/>
            <p:cNvSpPr/>
            <p:nvPr/>
          </p:nvSpPr>
          <p:spPr>
            <a:xfrm>
              <a:off x="2350483" y="3367251"/>
              <a:ext cx="20979" cy="48661"/>
            </a:xfrm>
            <a:custGeom>
              <a:avLst/>
              <a:gdLst/>
              <a:ahLst/>
              <a:cxnLst/>
              <a:rect l="l" t="t" r="r" b="b"/>
              <a:pathLst>
                <a:path w="1790" h="4152" extrusionOk="0">
                  <a:moveTo>
                    <a:pt x="801" y="1"/>
                  </a:moveTo>
                  <a:cubicBezTo>
                    <a:pt x="765" y="1"/>
                    <a:pt x="728" y="5"/>
                    <a:pt x="691" y="14"/>
                  </a:cubicBezTo>
                  <a:cubicBezTo>
                    <a:pt x="428" y="76"/>
                    <a:pt x="265" y="339"/>
                    <a:pt x="326" y="601"/>
                  </a:cubicBezTo>
                  <a:cubicBezTo>
                    <a:pt x="447" y="1122"/>
                    <a:pt x="653" y="2640"/>
                    <a:pt x="151" y="3392"/>
                  </a:cubicBezTo>
                  <a:cubicBezTo>
                    <a:pt x="1" y="3615"/>
                    <a:pt x="63" y="3920"/>
                    <a:pt x="286" y="4068"/>
                  </a:cubicBezTo>
                  <a:cubicBezTo>
                    <a:pt x="370" y="4124"/>
                    <a:pt x="464" y="4151"/>
                    <a:pt x="557" y="4151"/>
                  </a:cubicBezTo>
                  <a:cubicBezTo>
                    <a:pt x="714" y="4151"/>
                    <a:pt x="870" y="4074"/>
                    <a:pt x="964" y="3932"/>
                  </a:cubicBezTo>
                  <a:cubicBezTo>
                    <a:pt x="1789" y="2694"/>
                    <a:pt x="1331" y="612"/>
                    <a:pt x="1276" y="378"/>
                  </a:cubicBezTo>
                  <a:cubicBezTo>
                    <a:pt x="1224" y="153"/>
                    <a:pt x="1023" y="1"/>
                    <a:pt x="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7" name="Google Shape;767;p36"/>
            <p:cNvSpPr/>
            <p:nvPr/>
          </p:nvSpPr>
          <p:spPr>
            <a:xfrm>
              <a:off x="2361946" y="3445916"/>
              <a:ext cx="20944" cy="48650"/>
            </a:xfrm>
            <a:custGeom>
              <a:avLst/>
              <a:gdLst/>
              <a:ahLst/>
              <a:cxnLst/>
              <a:rect l="l" t="t" r="r" b="b"/>
              <a:pathLst>
                <a:path w="1787" h="4151" extrusionOk="0">
                  <a:moveTo>
                    <a:pt x="799" y="1"/>
                  </a:moveTo>
                  <a:cubicBezTo>
                    <a:pt x="763" y="1"/>
                    <a:pt x="726" y="5"/>
                    <a:pt x="688" y="13"/>
                  </a:cubicBezTo>
                  <a:cubicBezTo>
                    <a:pt x="426" y="76"/>
                    <a:pt x="263" y="338"/>
                    <a:pt x="323" y="601"/>
                  </a:cubicBezTo>
                  <a:cubicBezTo>
                    <a:pt x="446" y="1122"/>
                    <a:pt x="651" y="2640"/>
                    <a:pt x="150" y="3392"/>
                  </a:cubicBezTo>
                  <a:cubicBezTo>
                    <a:pt x="0" y="3617"/>
                    <a:pt x="61" y="3919"/>
                    <a:pt x="286" y="4069"/>
                  </a:cubicBezTo>
                  <a:cubicBezTo>
                    <a:pt x="367" y="4124"/>
                    <a:pt x="463" y="4151"/>
                    <a:pt x="555" y="4151"/>
                  </a:cubicBezTo>
                  <a:cubicBezTo>
                    <a:pt x="713" y="4151"/>
                    <a:pt x="867" y="4074"/>
                    <a:pt x="961" y="3934"/>
                  </a:cubicBezTo>
                  <a:cubicBezTo>
                    <a:pt x="1787" y="2694"/>
                    <a:pt x="1330" y="611"/>
                    <a:pt x="1274" y="378"/>
                  </a:cubicBezTo>
                  <a:cubicBezTo>
                    <a:pt x="1222" y="152"/>
                    <a:pt x="1022" y="1"/>
                    <a:pt x="7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8" name="Google Shape;768;p36"/>
            <p:cNvSpPr/>
            <p:nvPr/>
          </p:nvSpPr>
          <p:spPr>
            <a:xfrm>
              <a:off x="2407700" y="3491682"/>
              <a:ext cx="20967" cy="48638"/>
            </a:xfrm>
            <a:custGeom>
              <a:avLst/>
              <a:gdLst/>
              <a:ahLst/>
              <a:cxnLst/>
              <a:rect l="l" t="t" r="r" b="b"/>
              <a:pathLst>
                <a:path w="1789" h="4150" extrusionOk="0">
                  <a:moveTo>
                    <a:pt x="803" y="1"/>
                  </a:moveTo>
                  <a:cubicBezTo>
                    <a:pt x="765" y="1"/>
                    <a:pt x="727" y="5"/>
                    <a:pt x="688" y="14"/>
                  </a:cubicBezTo>
                  <a:cubicBezTo>
                    <a:pt x="428" y="75"/>
                    <a:pt x="263" y="337"/>
                    <a:pt x="326" y="600"/>
                  </a:cubicBezTo>
                  <a:cubicBezTo>
                    <a:pt x="446" y="1121"/>
                    <a:pt x="653" y="2639"/>
                    <a:pt x="150" y="3391"/>
                  </a:cubicBezTo>
                  <a:cubicBezTo>
                    <a:pt x="0" y="3616"/>
                    <a:pt x="61" y="3918"/>
                    <a:pt x="286" y="4068"/>
                  </a:cubicBezTo>
                  <a:cubicBezTo>
                    <a:pt x="369" y="4125"/>
                    <a:pt x="463" y="4150"/>
                    <a:pt x="557" y="4150"/>
                  </a:cubicBezTo>
                  <a:cubicBezTo>
                    <a:pt x="713" y="4150"/>
                    <a:pt x="867" y="4075"/>
                    <a:pt x="963" y="3933"/>
                  </a:cubicBezTo>
                  <a:cubicBezTo>
                    <a:pt x="1789" y="2695"/>
                    <a:pt x="1330" y="610"/>
                    <a:pt x="1276" y="377"/>
                  </a:cubicBezTo>
                  <a:cubicBezTo>
                    <a:pt x="1223" y="152"/>
                    <a:pt x="1026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9" name="Google Shape;769;p36"/>
            <p:cNvSpPr/>
            <p:nvPr/>
          </p:nvSpPr>
          <p:spPr>
            <a:xfrm>
              <a:off x="1179245" y="2306978"/>
              <a:ext cx="195747" cy="585531"/>
            </a:xfrm>
            <a:custGeom>
              <a:avLst/>
              <a:gdLst/>
              <a:ahLst/>
              <a:cxnLst/>
              <a:rect l="l" t="t" r="r" b="b"/>
              <a:pathLst>
                <a:path w="16702" h="49960" extrusionOk="0">
                  <a:moveTo>
                    <a:pt x="2934" y="0"/>
                  </a:moveTo>
                  <a:cubicBezTo>
                    <a:pt x="1" y="0"/>
                    <a:pt x="2133" y="42119"/>
                    <a:pt x="2133" y="42119"/>
                  </a:cubicBezTo>
                  <a:cubicBezTo>
                    <a:pt x="2133" y="42119"/>
                    <a:pt x="14848" y="49959"/>
                    <a:pt x="16471" y="49959"/>
                  </a:cubicBezTo>
                  <a:cubicBezTo>
                    <a:pt x="16668" y="49959"/>
                    <a:pt x="16701" y="49843"/>
                    <a:pt x="16528" y="49583"/>
                  </a:cubicBezTo>
                  <a:cubicBezTo>
                    <a:pt x="14929" y="47184"/>
                    <a:pt x="13597" y="7998"/>
                    <a:pt x="11996" y="4532"/>
                  </a:cubicBezTo>
                  <a:cubicBezTo>
                    <a:pt x="10398" y="1067"/>
                    <a:pt x="5866" y="0"/>
                    <a:pt x="29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0" name="Google Shape;770;p36"/>
            <p:cNvSpPr/>
            <p:nvPr/>
          </p:nvSpPr>
          <p:spPr>
            <a:xfrm>
              <a:off x="930594" y="2181597"/>
              <a:ext cx="928224" cy="1418601"/>
            </a:xfrm>
            <a:custGeom>
              <a:avLst/>
              <a:gdLst/>
              <a:ahLst/>
              <a:cxnLst/>
              <a:rect l="l" t="t" r="r" b="b"/>
              <a:pathLst>
                <a:path w="79200" h="121041" extrusionOk="0">
                  <a:moveTo>
                    <a:pt x="7166" y="0"/>
                  </a:moveTo>
                  <a:cubicBezTo>
                    <a:pt x="6647" y="0"/>
                    <a:pt x="6084" y="47"/>
                    <a:pt x="5476" y="143"/>
                  </a:cubicBezTo>
                  <a:cubicBezTo>
                    <a:pt x="0" y="1006"/>
                    <a:pt x="1440" y="7634"/>
                    <a:pt x="1440" y="7634"/>
                  </a:cubicBezTo>
                  <a:cubicBezTo>
                    <a:pt x="1440" y="7634"/>
                    <a:pt x="2789" y="42754"/>
                    <a:pt x="6822" y="52552"/>
                  </a:cubicBezTo>
                  <a:cubicBezTo>
                    <a:pt x="10858" y="62349"/>
                    <a:pt x="27920" y="76658"/>
                    <a:pt x="34013" y="84274"/>
                  </a:cubicBezTo>
                  <a:cubicBezTo>
                    <a:pt x="40105" y="91891"/>
                    <a:pt x="36895" y="119087"/>
                    <a:pt x="36895" y="119087"/>
                  </a:cubicBezTo>
                  <a:lnTo>
                    <a:pt x="79200" y="121041"/>
                  </a:lnTo>
                  <a:cubicBezTo>
                    <a:pt x="79200" y="121041"/>
                    <a:pt x="79191" y="94117"/>
                    <a:pt x="74868" y="82590"/>
                  </a:cubicBezTo>
                  <a:cubicBezTo>
                    <a:pt x="70545" y="71064"/>
                    <a:pt x="55046" y="75157"/>
                    <a:pt x="27664" y="49128"/>
                  </a:cubicBezTo>
                  <a:cubicBezTo>
                    <a:pt x="23608" y="45274"/>
                    <a:pt x="26511" y="12245"/>
                    <a:pt x="23053" y="7347"/>
                  </a:cubicBezTo>
                  <a:cubicBezTo>
                    <a:pt x="21853" y="5646"/>
                    <a:pt x="20306" y="5091"/>
                    <a:pt x="18798" y="5091"/>
                  </a:cubicBezTo>
                  <a:cubicBezTo>
                    <a:pt x="15959" y="5091"/>
                    <a:pt x="13257" y="7057"/>
                    <a:pt x="13257" y="7057"/>
                  </a:cubicBezTo>
                  <a:cubicBezTo>
                    <a:pt x="12743" y="2961"/>
                    <a:pt x="11321" y="0"/>
                    <a:pt x="7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1" name="Google Shape;771;p36"/>
            <p:cNvSpPr/>
            <p:nvPr/>
          </p:nvSpPr>
          <p:spPr>
            <a:xfrm>
              <a:off x="1080024" y="2278850"/>
              <a:ext cx="90127" cy="487646"/>
            </a:xfrm>
            <a:custGeom>
              <a:avLst/>
              <a:gdLst/>
              <a:ahLst/>
              <a:cxnLst/>
              <a:rect l="l" t="t" r="r" b="b"/>
              <a:pathLst>
                <a:path w="7690" h="41608" extrusionOk="0">
                  <a:moveTo>
                    <a:pt x="500" y="0"/>
                  </a:moveTo>
                  <a:cubicBezTo>
                    <a:pt x="491" y="0"/>
                    <a:pt x="482" y="1"/>
                    <a:pt x="473" y="1"/>
                  </a:cubicBezTo>
                  <a:cubicBezTo>
                    <a:pt x="204" y="18"/>
                    <a:pt x="0" y="251"/>
                    <a:pt x="17" y="520"/>
                  </a:cubicBezTo>
                  <a:cubicBezTo>
                    <a:pt x="31" y="745"/>
                    <a:pt x="1465" y="23088"/>
                    <a:pt x="2035" y="30781"/>
                  </a:cubicBezTo>
                  <a:cubicBezTo>
                    <a:pt x="2622" y="38712"/>
                    <a:pt x="6697" y="41417"/>
                    <a:pt x="6868" y="41530"/>
                  </a:cubicBezTo>
                  <a:cubicBezTo>
                    <a:pt x="6952" y="41582"/>
                    <a:pt x="7043" y="41607"/>
                    <a:pt x="7133" y="41607"/>
                  </a:cubicBezTo>
                  <a:cubicBezTo>
                    <a:pt x="7293" y="41607"/>
                    <a:pt x="7452" y="41528"/>
                    <a:pt x="7543" y="41382"/>
                  </a:cubicBezTo>
                  <a:cubicBezTo>
                    <a:pt x="7689" y="41157"/>
                    <a:pt x="7625" y="40855"/>
                    <a:pt x="7398" y="40709"/>
                  </a:cubicBezTo>
                  <a:cubicBezTo>
                    <a:pt x="7360" y="40684"/>
                    <a:pt x="3560" y="38160"/>
                    <a:pt x="3010" y="30708"/>
                  </a:cubicBezTo>
                  <a:cubicBezTo>
                    <a:pt x="2439" y="23021"/>
                    <a:pt x="1007" y="683"/>
                    <a:pt x="992" y="458"/>
                  </a:cubicBezTo>
                  <a:cubicBezTo>
                    <a:pt x="976" y="196"/>
                    <a:pt x="746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2" name="Google Shape;772;p36"/>
            <p:cNvSpPr/>
            <p:nvPr/>
          </p:nvSpPr>
          <p:spPr>
            <a:xfrm>
              <a:off x="1201314" y="2799312"/>
              <a:ext cx="70215" cy="62011"/>
            </a:xfrm>
            <a:custGeom>
              <a:avLst/>
              <a:gdLst/>
              <a:ahLst/>
              <a:cxnLst/>
              <a:rect l="l" t="t" r="r" b="b"/>
              <a:pathLst>
                <a:path w="5991" h="5291" extrusionOk="0">
                  <a:moveTo>
                    <a:pt x="2222" y="0"/>
                  </a:moveTo>
                  <a:cubicBezTo>
                    <a:pt x="2013" y="0"/>
                    <a:pt x="1798" y="19"/>
                    <a:pt x="1580" y="61"/>
                  </a:cubicBezTo>
                  <a:cubicBezTo>
                    <a:pt x="940" y="184"/>
                    <a:pt x="661" y="563"/>
                    <a:pt x="540" y="861"/>
                  </a:cubicBezTo>
                  <a:cubicBezTo>
                    <a:pt x="0" y="2191"/>
                    <a:pt x="1620" y="4611"/>
                    <a:pt x="1951" y="5082"/>
                  </a:cubicBezTo>
                  <a:cubicBezTo>
                    <a:pt x="2045" y="5218"/>
                    <a:pt x="2197" y="5291"/>
                    <a:pt x="2351" y="5291"/>
                  </a:cubicBezTo>
                  <a:cubicBezTo>
                    <a:pt x="2447" y="5291"/>
                    <a:pt x="2545" y="5262"/>
                    <a:pt x="2631" y="5201"/>
                  </a:cubicBezTo>
                  <a:cubicBezTo>
                    <a:pt x="2851" y="5047"/>
                    <a:pt x="2906" y="4743"/>
                    <a:pt x="2749" y="4522"/>
                  </a:cubicBezTo>
                  <a:cubicBezTo>
                    <a:pt x="2076" y="3559"/>
                    <a:pt x="1194" y="1845"/>
                    <a:pt x="1445" y="1228"/>
                  </a:cubicBezTo>
                  <a:cubicBezTo>
                    <a:pt x="1465" y="1176"/>
                    <a:pt x="1509" y="1070"/>
                    <a:pt x="1763" y="1020"/>
                  </a:cubicBezTo>
                  <a:cubicBezTo>
                    <a:pt x="1915" y="991"/>
                    <a:pt x="2065" y="978"/>
                    <a:pt x="2214" y="978"/>
                  </a:cubicBezTo>
                  <a:cubicBezTo>
                    <a:pt x="3755" y="978"/>
                    <a:pt x="5073" y="2401"/>
                    <a:pt x="5086" y="2418"/>
                  </a:cubicBezTo>
                  <a:cubicBezTo>
                    <a:pt x="5183" y="2524"/>
                    <a:pt x="5316" y="2578"/>
                    <a:pt x="5450" y="2578"/>
                  </a:cubicBezTo>
                  <a:cubicBezTo>
                    <a:pt x="5566" y="2578"/>
                    <a:pt x="5683" y="2537"/>
                    <a:pt x="5776" y="2454"/>
                  </a:cubicBezTo>
                  <a:cubicBezTo>
                    <a:pt x="5976" y="2273"/>
                    <a:pt x="5991" y="1964"/>
                    <a:pt x="5811" y="1764"/>
                  </a:cubicBezTo>
                  <a:cubicBezTo>
                    <a:pt x="5740" y="1685"/>
                    <a:pt x="4201" y="0"/>
                    <a:pt x="2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3" name="Google Shape;773;p36"/>
            <p:cNvSpPr/>
            <p:nvPr/>
          </p:nvSpPr>
          <p:spPr>
            <a:xfrm>
              <a:off x="1210807" y="2316881"/>
              <a:ext cx="50173" cy="446239"/>
            </a:xfrm>
            <a:custGeom>
              <a:avLst/>
              <a:gdLst/>
              <a:ahLst/>
              <a:cxnLst/>
              <a:rect l="l" t="t" r="r" b="b"/>
              <a:pathLst>
                <a:path w="4281" h="38075" extrusionOk="0">
                  <a:moveTo>
                    <a:pt x="503" y="0"/>
                  </a:moveTo>
                  <a:cubicBezTo>
                    <a:pt x="493" y="0"/>
                    <a:pt x="482" y="1"/>
                    <a:pt x="472" y="1"/>
                  </a:cubicBezTo>
                  <a:cubicBezTo>
                    <a:pt x="203" y="22"/>
                    <a:pt x="1" y="256"/>
                    <a:pt x="20" y="525"/>
                  </a:cubicBezTo>
                  <a:cubicBezTo>
                    <a:pt x="111" y="1790"/>
                    <a:pt x="2262" y="31623"/>
                    <a:pt x="3273" y="37666"/>
                  </a:cubicBezTo>
                  <a:cubicBezTo>
                    <a:pt x="3313" y="37904"/>
                    <a:pt x="3519" y="38075"/>
                    <a:pt x="3753" y="38075"/>
                  </a:cubicBezTo>
                  <a:cubicBezTo>
                    <a:pt x="3780" y="38075"/>
                    <a:pt x="3807" y="38072"/>
                    <a:pt x="3834" y="38066"/>
                  </a:cubicBezTo>
                  <a:cubicBezTo>
                    <a:pt x="4099" y="38022"/>
                    <a:pt x="4280" y="37770"/>
                    <a:pt x="4234" y="37506"/>
                  </a:cubicBezTo>
                  <a:cubicBezTo>
                    <a:pt x="3234" y="31509"/>
                    <a:pt x="1016" y="764"/>
                    <a:pt x="995" y="454"/>
                  </a:cubicBezTo>
                  <a:cubicBezTo>
                    <a:pt x="975" y="193"/>
                    <a:pt x="753" y="0"/>
                    <a:pt x="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4" name="Google Shape;774;p36"/>
            <p:cNvSpPr/>
            <p:nvPr/>
          </p:nvSpPr>
          <p:spPr>
            <a:xfrm>
              <a:off x="1146242" y="2759522"/>
              <a:ext cx="674392" cy="526451"/>
            </a:xfrm>
            <a:custGeom>
              <a:avLst/>
              <a:gdLst/>
              <a:ahLst/>
              <a:cxnLst/>
              <a:rect l="l" t="t" r="r" b="b"/>
              <a:pathLst>
                <a:path w="57542" h="44919" extrusionOk="0">
                  <a:moveTo>
                    <a:pt x="5397" y="0"/>
                  </a:moveTo>
                  <a:cubicBezTo>
                    <a:pt x="5095" y="0"/>
                    <a:pt x="4804" y="25"/>
                    <a:pt x="4526" y="75"/>
                  </a:cubicBezTo>
                  <a:cubicBezTo>
                    <a:pt x="3215" y="313"/>
                    <a:pt x="2206" y="1090"/>
                    <a:pt x="1525" y="2389"/>
                  </a:cubicBezTo>
                  <a:cubicBezTo>
                    <a:pt x="107" y="5080"/>
                    <a:pt x="3150" y="10043"/>
                    <a:pt x="10829" y="17561"/>
                  </a:cubicBezTo>
                  <a:cubicBezTo>
                    <a:pt x="16359" y="22974"/>
                    <a:pt x="22345" y="27728"/>
                    <a:pt x="22406" y="27776"/>
                  </a:cubicBezTo>
                  <a:cubicBezTo>
                    <a:pt x="22494" y="27847"/>
                    <a:pt x="22601" y="27882"/>
                    <a:pt x="22707" y="27882"/>
                  </a:cubicBezTo>
                  <a:cubicBezTo>
                    <a:pt x="22851" y="27882"/>
                    <a:pt x="22993" y="27818"/>
                    <a:pt x="23089" y="27697"/>
                  </a:cubicBezTo>
                  <a:cubicBezTo>
                    <a:pt x="23258" y="27487"/>
                    <a:pt x="23223" y="27178"/>
                    <a:pt x="23010" y="27011"/>
                  </a:cubicBezTo>
                  <a:cubicBezTo>
                    <a:pt x="16465" y="21826"/>
                    <a:pt x="1" y="7377"/>
                    <a:pt x="2387" y="2843"/>
                  </a:cubicBezTo>
                  <a:cubicBezTo>
                    <a:pt x="2932" y="1809"/>
                    <a:pt x="3686" y="1219"/>
                    <a:pt x="4699" y="1036"/>
                  </a:cubicBezTo>
                  <a:cubicBezTo>
                    <a:pt x="4928" y="995"/>
                    <a:pt x="5168" y="974"/>
                    <a:pt x="5420" y="974"/>
                  </a:cubicBezTo>
                  <a:cubicBezTo>
                    <a:pt x="10016" y="974"/>
                    <a:pt x="18263" y="7727"/>
                    <a:pt x="25789" y="14441"/>
                  </a:cubicBezTo>
                  <a:cubicBezTo>
                    <a:pt x="31669" y="19683"/>
                    <a:pt x="35029" y="20921"/>
                    <a:pt x="37995" y="22013"/>
                  </a:cubicBezTo>
                  <a:cubicBezTo>
                    <a:pt x="40900" y="23082"/>
                    <a:pt x="43408" y="24006"/>
                    <a:pt x="47762" y="28358"/>
                  </a:cubicBezTo>
                  <a:cubicBezTo>
                    <a:pt x="56398" y="36996"/>
                    <a:pt x="54169" y="44205"/>
                    <a:pt x="54146" y="44276"/>
                  </a:cubicBezTo>
                  <a:cubicBezTo>
                    <a:pt x="54063" y="44533"/>
                    <a:pt x="54203" y="44808"/>
                    <a:pt x="54457" y="44893"/>
                  </a:cubicBezTo>
                  <a:cubicBezTo>
                    <a:pt x="54509" y="44910"/>
                    <a:pt x="54559" y="44918"/>
                    <a:pt x="54611" y="44918"/>
                  </a:cubicBezTo>
                  <a:cubicBezTo>
                    <a:pt x="54816" y="44918"/>
                    <a:pt x="55005" y="44789"/>
                    <a:pt x="55074" y="44585"/>
                  </a:cubicBezTo>
                  <a:cubicBezTo>
                    <a:pt x="55178" y="44270"/>
                    <a:pt x="57542" y="36760"/>
                    <a:pt x="48452" y="27668"/>
                  </a:cubicBezTo>
                  <a:cubicBezTo>
                    <a:pt x="43948" y="23164"/>
                    <a:pt x="41219" y="22159"/>
                    <a:pt x="38330" y="21096"/>
                  </a:cubicBezTo>
                  <a:cubicBezTo>
                    <a:pt x="35448" y="20035"/>
                    <a:pt x="32181" y="18832"/>
                    <a:pt x="26439" y="13711"/>
                  </a:cubicBezTo>
                  <a:cubicBezTo>
                    <a:pt x="18409" y="6549"/>
                    <a:pt x="10342" y="0"/>
                    <a:pt x="5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5" name="Google Shape;775;p36"/>
            <p:cNvSpPr/>
            <p:nvPr/>
          </p:nvSpPr>
          <p:spPr>
            <a:xfrm>
              <a:off x="1420747" y="3377541"/>
              <a:ext cx="20979" cy="48626"/>
            </a:xfrm>
            <a:custGeom>
              <a:avLst/>
              <a:gdLst/>
              <a:ahLst/>
              <a:cxnLst/>
              <a:rect l="l" t="t" r="r" b="b"/>
              <a:pathLst>
                <a:path w="1790" h="4149" extrusionOk="0">
                  <a:moveTo>
                    <a:pt x="989" y="0"/>
                  </a:moveTo>
                  <a:cubicBezTo>
                    <a:pt x="765" y="0"/>
                    <a:pt x="567" y="151"/>
                    <a:pt x="514" y="376"/>
                  </a:cubicBezTo>
                  <a:cubicBezTo>
                    <a:pt x="459" y="609"/>
                    <a:pt x="1" y="2694"/>
                    <a:pt x="826" y="3932"/>
                  </a:cubicBezTo>
                  <a:cubicBezTo>
                    <a:pt x="922" y="4073"/>
                    <a:pt x="1076" y="4148"/>
                    <a:pt x="1233" y="4148"/>
                  </a:cubicBezTo>
                  <a:cubicBezTo>
                    <a:pt x="1327" y="4148"/>
                    <a:pt x="1420" y="4123"/>
                    <a:pt x="1504" y="4067"/>
                  </a:cubicBezTo>
                  <a:cubicBezTo>
                    <a:pt x="1729" y="3917"/>
                    <a:pt x="1789" y="3615"/>
                    <a:pt x="1639" y="3390"/>
                  </a:cubicBezTo>
                  <a:cubicBezTo>
                    <a:pt x="1137" y="2637"/>
                    <a:pt x="1343" y="1120"/>
                    <a:pt x="1464" y="599"/>
                  </a:cubicBezTo>
                  <a:cubicBezTo>
                    <a:pt x="1527" y="336"/>
                    <a:pt x="1362" y="74"/>
                    <a:pt x="1101" y="13"/>
                  </a:cubicBezTo>
                  <a:cubicBezTo>
                    <a:pt x="1064" y="5"/>
                    <a:pt x="1026" y="0"/>
                    <a:pt x="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6" name="Google Shape;776;p36"/>
            <p:cNvSpPr/>
            <p:nvPr/>
          </p:nvSpPr>
          <p:spPr>
            <a:xfrm>
              <a:off x="1413598" y="3290298"/>
              <a:ext cx="20967" cy="48638"/>
            </a:xfrm>
            <a:custGeom>
              <a:avLst/>
              <a:gdLst/>
              <a:ahLst/>
              <a:cxnLst/>
              <a:rect l="l" t="t" r="r" b="b"/>
              <a:pathLst>
                <a:path w="1789" h="4150" extrusionOk="0">
                  <a:moveTo>
                    <a:pt x="986" y="0"/>
                  </a:moveTo>
                  <a:cubicBezTo>
                    <a:pt x="763" y="0"/>
                    <a:pt x="567" y="152"/>
                    <a:pt x="515" y="376"/>
                  </a:cubicBezTo>
                  <a:cubicBezTo>
                    <a:pt x="459" y="610"/>
                    <a:pt x="0" y="2692"/>
                    <a:pt x="828" y="3932"/>
                  </a:cubicBezTo>
                  <a:cubicBezTo>
                    <a:pt x="921" y="4072"/>
                    <a:pt x="1076" y="4149"/>
                    <a:pt x="1232" y="4149"/>
                  </a:cubicBezTo>
                  <a:cubicBezTo>
                    <a:pt x="1326" y="4149"/>
                    <a:pt x="1422" y="4122"/>
                    <a:pt x="1503" y="4068"/>
                  </a:cubicBezTo>
                  <a:cubicBezTo>
                    <a:pt x="1728" y="3918"/>
                    <a:pt x="1789" y="3616"/>
                    <a:pt x="1638" y="3390"/>
                  </a:cubicBezTo>
                  <a:cubicBezTo>
                    <a:pt x="1138" y="2638"/>
                    <a:pt x="1343" y="1121"/>
                    <a:pt x="1465" y="600"/>
                  </a:cubicBezTo>
                  <a:cubicBezTo>
                    <a:pt x="1526" y="337"/>
                    <a:pt x="1363" y="74"/>
                    <a:pt x="1101" y="14"/>
                  </a:cubicBezTo>
                  <a:cubicBezTo>
                    <a:pt x="1062" y="5"/>
                    <a:pt x="1024" y="0"/>
                    <a:pt x="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7" name="Google Shape;777;p36"/>
            <p:cNvSpPr/>
            <p:nvPr/>
          </p:nvSpPr>
          <p:spPr>
            <a:xfrm>
              <a:off x="1469385" y="3347491"/>
              <a:ext cx="20955" cy="48650"/>
            </a:xfrm>
            <a:custGeom>
              <a:avLst/>
              <a:gdLst/>
              <a:ahLst/>
              <a:cxnLst/>
              <a:rect l="l" t="t" r="r" b="b"/>
              <a:pathLst>
                <a:path w="1788" h="4151" extrusionOk="0">
                  <a:moveTo>
                    <a:pt x="988" y="1"/>
                  </a:moveTo>
                  <a:cubicBezTo>
                    <a:pt x="765" y="1"/>
                    <a:pt x="566" y="152"/>
                    <a:pt x="514" y="378"/>
                  </a:cubicBezTo>
                  <a:cubicBezTo>
                    <a:pt x="459" y="612"/>
                    <a:pt x="1" y="2694"/>
                    <a:pt x="826" y="3934"/>
                  </a:cubicBezTo>
                  <a:cubicBezTo>
                    <a:pt x="920" y="4074"/>
                    <a:pt x="1074" y="4151"/>
                    <a:pt x="1233" y="4151"/>
                  </a:cubicBezTo>
                  <a:cubicBezTo>
                    <a:pt x="1327" y="4151"/>
                    <a:pt x="1420" y="4124"/>
                    <a:pt x="1504" y="4070"/>
                  </a:cubicBezTo>
                  <a:cubicBezTo>
                    <a:pt x="1727" y="3919"/>
                    <a:pt x="1787" y="3617"/>
                    <a:pt x="1639" y="3392"/>
                  </a:cubicBezTo>
                  <a:cubicBezTo>
                    <a:pt x="1137" y="2640"/>
                    <a:pt x="1343" y="1122"/>
                    <a:pt x="1464" y="601"/>
                  </a:cubicBezTo>
                  <a:cubicBezTo>
                    <a:pt x="1525" y="338"/>
                    <a:pt x="1362" y="76"/>
                    <a:pt x="1099" y="13"/>
                  </a:cubicBezTo>
                  <a:cubicBezTo>
                    <a:pt x="1062" y="5"/>
                    <a:pt x="1025" y="1"/>
                    <a:pt x="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8" name="Google Shape;778;p36"/>
            <p:cNvSpPr/>
            <p:nvPr/>
          </p:nvSpPr>
          <p:spPr>
            <a:xfrm>
              <a:off x="1457958" y="3426168"/>
              <a:ext cx="20944" cy="48638"/>
            </a:xfrm>
            <a:custGeom>
              <a:avLst/>
              <a:gdLst/>
              <a:ahLst/>
              <a:cxnLst/>
              <a:rect l="l" t="t" r="r" b="b"/>
              <a:pathLst>
                <a:path w="1787" h="4150" extrusionOk="0">
                  <a:moveTo>
                    <a:pt x="984" y="1"/>
                  </a:moveTo>
                  <a:cubicBezTo>
                    <a:pt x="761" y="1"/>
                    <a:pt x="565" y="152"/>
                    <a:pt x="513" y="377"/>
                  </a:cubicBezTo>
                  <a:cubicBezTo>
                    <a:pt x="457" y="610"/>
                    <a:pt x="0" y="2692"/>
                    <a:pt x="826" y="3933"/>
                  </a:cubicBezTo>
                  <a:cubicBezTo>
                    <a:pt x="920" y="4072"/>
                    <a:pt x="1074" y="4149"/>
                    <a:pt x="1232" y="4149"/>
                  </a:cubicBezTo>
                  <a:cubicBezTo>
                    <a:pt x="1324" y="4149"/>
                    <a:pt x="1420" y="4122"/>
                    <a:pt x="1501" y="4068"/>
                  </a:cubicBezTo>
                  <a:cubicBezTo>
                    <a:pt x="1726" y="3918"/>
                    <a:pt x="1787" y="3616"/>
                    <a:pt x="1637" y="3391"/>
                  </a:cubicBezTo>
                  <a:cubicBezTo>
                    <a:pt x="1136" y="2638"/>
                    <a:pt x="1341" y="1121"/>
                    <a:pt x="1464" y="600"/>
                  </a:cubicBezTo>
                  <a:cubicBezTo>
                    <a:pt x="1524" y="337"/>
                    <a:pt x="1361" y="75"/>
                    <a:pt x="1099" y="14"/>
                  </a:cubicBezTo>
                  <a:cubicBezTo>
                    <a:pt x="1060" y="5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9" name="Google Shape;779;p36"/>
            <p:cNvSpPr/>
            <p:nvPr/>
          </p:nvSpPr>
          <p:spPr>
            <a:xfrm>
              <a:off x="1412180" y="3471923"/>
              <a:ext cx="20967" cy="48638"/>
            </a:xfrm>
            <a:custGeom>
              <a:avLst/>
              <a:gdLst/>
              <a:ahLst/>
              <a:cxnLst/>
              <a:rect l="l" t="t" r="r" b="b"/>
              <a:pathLst>
                <a:path w="1789" h="4150" extrusionOk="0">
                  <a:moveTo>
                    <a:pt x="984" y="1"/>
                  </a:moveTo>
                  <a:cubicBezTo>
                    <a:pt x="761" y="1"/>
                    <a:pt x="565" y="152"/>
                    <a:pt x="513" y="377"/>
                  </a:cubicBezTo>
                  <a:cubicBezTo>
                    <a:pt x="459" y="610"/>
                    <a:pt x="0" y="2695"/>
                    <a:pt x="826" y="3933"/>
                  </a:cubicBezTo>
                  <a:cubicBezTo>
                    <a:pt x="919" y="4074"/>
                    <a:pt x="1076" y="4149"/>
                    <a:pt x="1232" y="4149"/>
                  </a:cubicBezTo>
                  <a:cubicBezTo>
                    <a:pt x="1326" y="4149"/>
                    <a:pt x="1420" y="4124"/>
                    <a:pt x="1503" y="4068"/>
                  </a:cubicBezTo>
                  <a:cubicBezTo>
                    <a:pt x="1726" y="3918"/>
                    <a:pt x="1789" y="3616"/>
                    <a:pt x="1639" y="3391"/>
                  </a:cubicBezTo>
                  <a:cubicBezTo>
                    <a:pt x="1136" y="2638"/>
                    <a:pt x="1343" y="1123"/>
                    <a:pt x="1464" y="602"/>
                  </a:cubicBezTo>
                  <a:cubicBezTo>
                    <a:pt x="1524" y="339"/>
                    <a:pt x="1361" y="77"/>
                    <a:pt x="1099" y="14"/>
                  </a:cubicBezTo>
                  <a:cubicBezTo>
                    <a:pt x="1060" y="5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0" name="Google Shape;780;p36"/>
            <p:cNvSpPr/>
            <p:nvPr/>
          </p:nvSpPr>
          <p:spPr>
            <a:xfrm>
              <a:off x="1845539" y="2784638"/>
              <a:ext cx="258942" cy="190579"/>
            </a:xfrm>
            <a:custGeom>
              <a:avLst/>
              <a:gdLst/>
              <a:ahLst/>
              <a:cxnLst/>
              <a:rect l="l" t="t" r="r" b="b"/>
              <a:pathLst>
                <a:path w="22094" h="16261" extrusionOk="0">
                  <a:moveTo>
                    <a:pt x="19294" y="0"/>
                  </a:moveTo>
                  <a:cubicBezTo>
                    <a:pt x="19262" y="0"/>
                    <a:pt x="19230" y="4"/>
                    <a:pt x="19198" y="10"/>
                  </a:cubicBezTo>
                  <a:cubicBezTo>
                    <a:pt x="18933" y="62"/>
                    <a:pt x="18762" y="317"/>
                    <a:pt x="18812" y="583"/>
                  </a:cubicBezTo>
                  <a:cubicBezTo>
                    <a:pt x="19663" y="4984"/>
                    <a:pt x="20963" y="12127"/>
                    <a:pt x="20995" y="13413"/>
                  </a:cubicBezTo>
                  <a:cubicBezTo>
                    <a:pt x="19653" y="14180"/>
                    <a:pt x="9148" y="15329"/>
                    <a:pt x="4792" y="15329"/>
                  </a:cubicBezTo>
                  <a:cubicBezTo>
                    <a:pt x="3997" y="15329"/>
                    <a:pt x="3407" y="15291"/>
                    <a:pt x="3115" y="15205"/>
                  </a:cubicBezTo>
                  <a:cubicBezTo>
                    <a:pt x="2784" y="14028"/>
                    <a:pt x="1666" y="7064"/>
                    <a:pt x="1006" y="2730"/>
                  </a:cubicBezTo>
                  <a:cubicBezTo>
                    <a:pt x="970" y="2487"/>
                    <a:pt x="757" y="2317"/>
                    <a:pt x="521" y="2317"/>
                  </a:cubicBezTo>
                  <a:cubicBezTo>
                    <a:pt x="498" y="2317"/>
                    <a:pt x="475" y="2319"/>
                    <a:pt x="451" y="2322"/>
                  </a:cubicBezTo>
                  <a:cubicBezTo>
                    <a:pt x="184" y="2361"/>
                    <a:pt x="1" y="2609"/>
                    <a:pt x="43" y="2876"/>
                  </a:cubicBezTo>
                  <a:cubicBezTo>
                    <a:pt x="345" y="4863"/>
                    <a:pt x="1869" y="14811"/>
                    <a:pt x="2260" y="15722"/>
                  </a:cubicBezTo>
                  <a:cubicBezTo>
                    <a:pt x="2429" y="16116"/>
                    <a:pt x="3609" y="16260"/>
                    <a:pt x="5239" y="16260"/>
                  </a:cubicBezTo>
                  <a:lnTo>
                    <a:pt x="5239" y="16258"/>
                  </a:lnTo>
                  <a:cubicBezTo>
                    <a:pt x="9577" y="16258"/>
                    <a:pt x="17097" y="15243"/>
                    <a:pt x="17201" y="15226"/>
                  </a:cubicBezTo>
                  <a:cubicBezTo>
                    <a:pt x="21864" y="14536"/>
                    <a:pt x="21916" y="14069"/>
                    <a:pt x="21962" y="13655"/>
                  </a:cubicBezTo>
                  <a:cubicBezTo>
                    <a:pt x="22093" y="12458"/>
                    <a:pt x="20009" y="1628"/>
                    <a:pt x="19771" y="396"/>
                  </a:cubicBezTo>
                  <a:cubicBezTo>
                    <a:pt x="19725" y="164"/>
                    <a:pt x="19519" y="0"/>
                    <a:pt x="19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1" name="Google Shape;781;p36"/>
            <p:cNvSpPr/>
            <p:nvPr/>
          </p:nvSpPr>
          <p:spPr>
            <a:xfrm>
              <a:off x="1228915" y="1746645"/>
              <a:ext cx="1197526" cy="1094015"/>
            </a:xfrm>
            <a:custGeom>
              <a:avLst/>
              <a:gdLst/>
              <a:ahLst/>
              <a:cxnLst/>
              <a:rect l="l" t="t" r="r" b="b"/>
              <a:pathLst>
                <a:path w="102178" h="93346" extrusionOk="0">
                  <a:moveTo>
                    <a:pt x="57307" y="0"/>
                  </a:moveTo>
                  <a:cubicBezTo>
                    <a:pt x="46701" y="0"/>
                    <a:pt x="35586" y="3964"/>
                    <a:pt x="25861" y="13314"/>
                  </a:cubicBezTo>
                  <a:cubicBezTo>
                    <a:pt x="0" y="38180"/>
                    <a:pt x="16679" y="65980"/>
                    <a:pt x="38238" y="69969"/>
                  </a:cubicBezTo>
                  <a:cubicBezTo>
                    <a:pt x="44145" y="71061"/>
                    <a:pt x="45788" y="93345"/>
                    <a:pt x="45788" y="93345"/>
                  </a:cubicBezTo>
                  <a:lnTo>
                    <a:pt x="79511" y="90992"/>
                  </a:lnTo>
                  <a:cubicBezTo>
                    <a:pt x="79511" y="90992"/>
                    <a:pt x="78852" y="79163"/>
                    <a:pt x="79273" y="70286"/>
                  </a:cubicBezTo>
                  <a:cubicBezTo>
                    <a:pt x="79694" y="61411"/>
                    <a:pt x="97174" y="65096"/>
                    <a:pt x="99558" y="43504"/>
                  </a:cubicBezTo>
                  <a:cubicBezTo>
                    <a:pt x="102178" y="19805"/>
                    <a:pt x="81016" y="0"/>
                    <a:pt x="573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2" name="Google Shape;782;p36"/>
            <p:cNvSpPr/>
            <p:nvPr/>
          </p:nvSpPr>
          <p:spPr>
            <a:xfrm>
              <a:off x="1726429" y="2635513"/>
              <a:ext cx="453212" cy="253234"/>
            </a:xfrm>
            <a:custGeom>
              <a:avLst/>
              <a:gdLst/>
              <a:ahLst/>
              <a:cxnLst/>
              <a:rect l="l" t="t" r="r" b="b"/>
              <a:pathLst>
                <a:path w="38670" h="21607" extrusionOk="0">
                  <a:moveTo>
                    <a:pt x="37211" y="1"/>
                  </a:moveTo>
                  <a:lnTo>
                    <a:pt x="1" y="1493"/>
                  </a:lnTo>
                  <a:cubicBezTo>
                    <a:pt x="1" y="1493"/>
                    <a:pt x="2362" y="21018"/>
                    <a:pt x="2831" y="21532"/>
                  </a:cubicBezTo>
                  <a:cubicBezTo>
                    <a:pt x="2877" y="21583"/>
                    <a:pt x="3241" y="21606"/>
                    <a:pt x="3860" y="21606"/>
                  </a:cubicBezTo>
                  <a:cubicBezTo>
                    <a:pt x="9544" y="21606"/>
                    <a:pt x="36779" y="19670"/>
                    <a:pt x="37675" y="19563"/>
                  </a:cubicBezTo>
                  <a:cubicBezTo>
                    <a:pt x="38670" y="19446"/>
                    <a:pt x="37211" y="1"/>
                    <a:pt x="37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3" name="Google Shape;783;p36"/>
            <p:cNvSpPr/>
            <p:nvPr/>
          </p:nvSpPr>
          <p:spPr>
            <a:xfrm>
              <a:off x="1718271" y="2221750"/>
              <a:ext cx="348072" cy="421744"/>
            </a:xfrm>
            <a:custGeom>
              <a:avLst/>
              <a:gdLst/>
              <a:ahLst/>
              <a:cxnLst/>
              <a:rect l="l" t="t" r="r" b="b"/>
              <a:pathLst>
                <a:path w="29699" h="35985" extrusionOk="0">
                  <a:moveTo>
                    <a:pt x="20513" y="5006"/>
                  </a:moveTo>
                  <a:cubicBezTo>
                    <a:pt x="21259" y="6784"/>
                    <a:pt x="21669" y="8856"/>
                    <a:pt x="21642" y="10626"/>
                  </a:cubicBezTo>
                  <a:cubicBezTo>
                    <a:pt x="21615" y="12293"/>
                    <a:pt x="21203" y="13088"/>
                    <a:pt x="20827" y="13275"/>
                  </a:cubicBezTo>
                  <a:cubicBezTo>
                    <a:pt x="20752" y="13313"/>
                    <a:pt x="20670" y="13329"/>
                    <a:pt x="20585" y="13329"/>
                  </a:cubicBezTo>
                  <a:cubicBezTo>
                    <a:pt x="20288" y="13329"/>
                    <a:pt x="19951" y="13129"/>
                    <a:pt x="19693" y="12940"/>
                  </a:cubicBezTo>
                  <a:cubicBezTo>
                    <a:pt x="18547" y="12093"/>
                    <a:pt x="18472" y="10622"/>
                    <a:pt x="18612" y="9534"/>
                  </a:cubicBezTo>
                  <a:cubicBezTo>
                    <a:pt x="18808" y="8002"/>
                    <a:pt x="19539" y="6351"/>
                    <a:pt x="20513" y="5006"/>
                  </a:cubicBezTo>
                  <a:close/>
                  <a:moveTo>
                    <a:pt x="10708" y="9842"/>
                  </a:moveTo>
                  <a:cubicBezTo>
                    <a:pt x="11654" y="11749"/>
                    <a:pt x="11798" y="13071"/>
                    <a:pt x="11521" y="13502"/>
                  </a:cubicBezTo>
                  <a:cubicBezTo>
                    <a:pt x="11488" y="13553"/>
                    <a:pt x="11420" y="13671"/>
                    <a:pt x="11141" y="13671"/>
                  </a:cubicBezTo>
                  <a:cubicBezTo>
                    <a:pt x="11121" y="13671"/>
                    <a:pt x="11101" y="13670"/>
                    <a:pt x="11079" y="13669"/>
                  </a:cubicBezTo>
                  <a:cubicBezTo>
                    <a:pt x="10981" y="13665"/>
                    <a:pt x="10752" y="13655"/>
                    <a:pt x="10587" y="13173"/>
                  </a:cubicBezTo>
                  <a:cubicBezTo>
                    <a:pt x="10349" y="12473"/>
                    <a:pt x="10410" y="11251"/>
                    <a:pt x="10708" y="9842"/>
                  </a:cubicBezTo>
                  <a:close/>
                  <a:moveTo>
                    <a:pt x="16628" y="1"/>
                  </a:moveTo>
                  <a:cubicBezTo>
                    <a:pt x="15926" y="1"/>
                    <a:pt x="15098" y="263"/>
                    <a:pt x="14187" y="1038"/>
                  </a:cubicBezTo>
                  <a:cubicBezTo>
                    <a:pt x="12621" y="2366"/>
                    <a:pt x="11252" y="4890"/>
                    <a:pt x="10399" y="7391"/>
                  </a:cubicBezTo>
                  <a:cubicBezTo>
                    <a:pt x="8773" y="4998"/>
                    <a:pt x="6499" y="2947"/>
                    <a:pt x="4263" y="2841"/>
                  </a:cubicBezTo>
                  <a:cubicBezTo>
                    <a:pt x="4242" y="2840"/>
                    <a:pt x="4221" y="2840"/>
                    <a:pt x="4200" y="2840"/>
                  </a:cubicBezTo>
                  <a:cubicBezTo>
                    <a:pt x="3752" y="2840"/>
                    <a:pt x="3348" y="3031"/>
                    <a:pt x="3041" y="3406"/>
                  </a:cubicBezTo>
                  <a:cubicBezTo>
                    <a:pt x="0" y="7130"/>
                    <a:pt x="6389" y="32712"/>
                    <a:pt x="7127" y="35618"/>
                  </a:cubicBezTo>
                  <a:cubicBezTo>
                    <a:pt x="7183" y="35838"/>
                    <a:pt x="7381" y="35984"/>
                    <a:pt x="7600" y="35984"/>
                  </a:cubicBezTo>
                  <a:cubicBezTo>
                    <a:pt x="7640" y="35984"/>
                    <a:pt x="7681" y="35980"/>
                    <a:pt x="7721" y="35970"/>
                  </a:cubicBezTo>
                  <a:cubicBezTo>
                    <a:pt x="7981" y="35903"/>
                    <a:pt x="8140" y="35638"/>
                    <a:pt x="8073" y="35376"/>
                  </a:cubicBezTo>
                  <a:cubicBezTo>
                    <a:pt x="5224" y="24160"/>
                    <a:pt x="1733" y="6553"/>
                    <a:pt x="3798" y="4023"/>
                  </a:cubicBezTo>
                  <a:cubicBezTo>
                    <a:pt x="3941" y="3848"/>
                    <a:pt x="4074" y="3815"/>
                    <a:pt x="4183" y="3815"/>
                  </a:cubicBezTo>
                  <a:cubicBezTo>
                    <a:pt x="4195" y="3815"/>
                    <a:pt x="4206" y="3816"/>
                    <a:pt x="4217" y="3816"/>
                  </a:cubicBezTo>
                  <a:cubicBezTo>
                    <a:pt x="6304" y="3914"/>
                    <a:pt x="8555" y="6211"/>
                    <a:pt x="10024" y="8610"/>
                  </a:cubicBezTo>
                  <a:cubicBezTo>
                    <a:pt x="9480" y="10593"/>
                    <a:pt x="9305" y="12433"/>
                    <a:pt x="9664" y="13488"/>
                  </a:cubicBezTo>
                  <a:cubicBezTo>
                    <a:pt x="9993" y="14455"/>
                    <a:pt x="10662" y="14628"/>
                    <a:pt x="11033" y="14647"/>
                  </a:cubicBezTo>
                  <a:cubicBezTo>
                    <a:pt x="11064" y="14648"/>
                    <a:pt x="11095" y="14649"/>
                    <a:pt x="11126" y="14649"/>
                  </a:cubicBezTo>
                  <a:cubicBezTo>
                    <a:pt x="11772" y="14649"/>
                    <a:pt x="12159" y="14318"/>
                    <a:pt x="12344" y="14030"/>
                  </a:cubicBezTo>
                  <a:cubicBezTo>
                    <a:pt x="13157" y="12762"/>
                    <a:pt x="12004" y="10222"/>
                    <a:pt x="11471" y="9188"/>
                  </a:cubicBezTo>
                  <a:cubicBezTo>
                    <a:pt x="11344" y="8940"/>
                    <a:pt x="11208" y="8692"/>
                    <a:pt x="11064" y="8446"/>
                  </a:cubicBezTo>
                  <a:cubicBezTo>
                    <a:pt x="11808" y="5932"/>
                    <a:pt x="13161" y="3187"/>
                    <a:pt x="14820" y="1782"/>
                  </a:cubicBezTo>
                  <a:cubicBezTo>
                    <a:pt x="15453" y="1244"/>
                    <a:pt x="16050" y="977"/>
                    <a:pt x="16625" y="977"/>
                  </a:cubicBezTo>
                  <a:cubicBezTo>
                    <a:pt x="16945" y="977"/>
                    <a:pt x="17259" y="1060"/>
                    <a:pt x="17567" y="1225"/>
                  </a:cubicBezTo>
                  <a:cubicBezTo>
                    <a:pt x="18543" y="1747"/>
                    <a:pt x="19385" y="2762"/>
                    <a:pt x="20046" y="4010"/>
                  </a:cubicBezTo>
                  <a:cubicBezTo>
                    <a:pt x="18814" y="5555"/>
                    <a:pt x="17882" y="7541"/>
                    <a:pt x="17642" y="9411"/>
                  </a:cubicBezTo>
                  <a:cubicBezTo>
                    <a:pt x="17399" y="11314"/>
                    <a:pt x="17922" y="12846"/>
                    <a:pt x="19114" y="13725"/>
                  </a:cubicBezTo>
                  <a:cubicBezTo>
                    <a:pt x="19706" y="14162"/>
                    <a:pt x="20200" y="14305"/>
                    <a:pt x="20593" y="14305"/>
                  </a:cubicBezTo>
                  <a:cubicBezTo>
                    <a:pt x="20863" y="14305"/>
                    <a:pt x="21086" y="14237"/>
                    <a:pt x="21261" y="14151"/>
                  </a:cubicBezTo>
                  <a:cubicBezTo>
                    <a:pt x="22107" y="13732"/>
                    <a:pt x="22589" y="12485"/>
                    <a:pt x="22618" y="10641"/>
                  </a:cubicBezTo>
                  <a:cubicBezTo>
                    <a:pt x="22647" y="8804"/>
                    <a:pt x="22207" y="6282"/>
                    <a:pt x="21219" y="4133"/>
                  </a:cubicBezTo>
                  <a:cubicBezTo>
                    <a:pt x="21922" y="3358"/>
                    <a:pt x="22699" y="2757"/>
                    <a:pt x="23470" y="2449"/>
                  </a:cubicBezTo>
                  <a:cubicBezTo>
                    <a:pt x="23864" y="2290"/>
                    <a:pt x="24243" y="2211"/>
                    <a:pt x="24606" y="2211"/>
                  </a:cubicBezTo>
                  <a:cubicBezTo>
                    <a:pt x="25183" y="2211"/>
                    <a:pt x="25720" y="2411"/>
                    <a:pt x="26209" y="2810"/>
                  </a:cubicBezTo>
                  <a:cubicBezTo>
                    <a:pt x="29698" y="5644"/>
                    <a:pt x="27404" y="26557"/>
                    <a:pt x="26226" y="34375"/>
                  </a:cubicBezTo>
                  <a:cubicBezTo>
                    <a:pt x="26186" y="34642"/>
                    <a:pt x="26368" y="34890"/>
                    <a:pt x="26634" y="34932"/>
                  </a:cubicBezTo>
                  <a:cubicBezTo>
                    <a:pt x="26655" y="34934"/>
                    <a:pt x="26675" y="34935"/>
                    <a:pt x="26695" y="34935"/>
                  </a:cubicBezTo>
                  <a:cubicBezTo>
                    <a:pt x="26935" y="34935"/>
                    <a:pt x="27154" y="34767"/>
                    <a:pt x="27191" y="34521"/>
                  </a:cubicBezTo>
                  <a:cubicBezTo>
                    <a:pt x="27201" y="34450"/>
                    <a:pt x="28271" y="27320"/>
                    <a:pt x="28775" y="19835"/>
                  </a:cubicBezTo>
                  <a:cubicBezTo>
                    <a:pt x="29475" y="9505"/>
                    <a:pt x="28838" y="3687"/>
                    <a:pt x="26826" y="2051"/>
                  </a:cubicBezTo>
                  <a:cubicBezTo>
                    <a:pt x="26156" y="1508"/>
                    <a:pt x="25408" y="1234"/>
                    <a:pt x="24613" y="1234"/>
                  </a:cubicBezTo>
                  <a:cubicBezTo>
                    <a:pt x="24126" y="1234"/>
                    <a:pt x="23622" y="1337"/>
                    <a:pt x="23108" y="1542"/>
                  </a:cubicBezTo>
                  <a:cubicBezTo>
                    <a:pt x="22295" y="1867"/>
                    <a:pt x="21486" y="2455"/>
                    <a:pt x="20748" y="3212"/>
                  </a:cubicBezTo>
                  <a:cubicBezTo>
                    <a:pt x="20052" y="1992"/>
                    <a:pt x="19152" y="967"/>
                    <a:pt x="18030" y="365"/>
                  </a:cubicBezTo>
                  <a:cubicBezTo>
                    <a:pt x="17654" y="163"/>
                    <a:pt x="17180" y="1"/>
                    <a:pt x="16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4" name="Google Shape;784;p36"/>
            <p:cNvSpPr/>
            <p:nvPr/>
          </p:nvSpPr>
          <p:spPr>
            <a:xfrm>
              <a:off x="2215645" y="1971645"/>
              <a:ext cx="39754" cy="49763"/>
            </a:xfrm>
            <a:custGeom>
              <a:avLst/>
              <a:gdLst/>
              <a:ahLst/>
              <a:cxnLst/>
              <a:rect l="l" t="t" r="r" b="b"/>
              <a:pathLst>
                <a:path w="3392" h="4246" extrusionOk="0">
                  <a:moveTo>
                    <a:pt x="558" y="0"/>
                  </a:moveTo>
                  <a:cubicBezTo>
                    <a:pt x="393" y="0"/>
                    <a:pt x="232" y="84"/>
                    <a:pt x="142" y="233"/>
                  </a:cubicBezTo>
                  <a:cubicBezTo>
                    <a:pt x="0" y="465"/>
                    <a:pt x="73" y="763"/>
                    <a:pt x="302" y="905"/>
                  </a:cubicBezTo>
                  <a:cubicBezTo>
                    <a:pt x="319" y="915"/>
                    <a:pt x="2003" y="1972"/>
                    <a:pt x="2383" y="3854"/>
                  </a:cubicBezTo>
                  <a:cubicBezTo>
                    <a:pt x="2428" y="4085"/>
                    <a:pt x="2631" y="4246"/>
                    <a:pt x="2860" y="4246"/>
                  </a:cubicBezTo>
                  <a:cubicBezTo>
                    <a:pt x="2891" y="4246"/>
                    <a:pt x="2924" y="4244"/>
                    <a:pt x="2956" y="4238"/>
                  </a:cubicBezTo>
                  <a:cubicBezTo>
                    <a:pt x="3220" y="4183"/>
                    <a:pt x="3391" y="3927"/>
                    <a:pt x="3339" y="3662"/>
                  </a:cubicBezTo>
                  <a:cubicBezTo>
                    <a:pt x="2877" y="1353"/>
                    <a:pt x="894" y="123"/>
                    <a:pt x="811" y="71"/>
                  </a:cubicBezTo>
                  <a:cubicBezTo>
                    <a:pt x="732" y="23"/>
                    <a:pt x="644" y="0"/>
                    <a:pt x="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5" name="Google Shape;785;p36"/>
            <p:cNvSpPr/>
            <p:nvPr/>
          </p:nvSpPr>
          <p:spPr>
            <a:xfrm>
              <a:off x="2208917" y="2034078"/>
              <a:ext cx="39766" cy="49775"/>
            </a:xfrm>
            <a:custGeom>
              <a:avLst/>
              <a:gdLst/>
              <a:ahLst/>
              <a:cxnLst/>
              <a:rect l="l" t="t" r="r" b="b"/>
              <a:pathLst>
                <a:path w="3393" h="4247" extrusionOk="0">
                  <a:moveTo>
                    <a:pt x="559" y="1"/>
                  </a:moveTo>
                  <a:cubicBezTo>
                    <a:pt x="395" y="1"/>
                    <a:pt x="234" y="84"/>
                    <a:pt x="141" y="234"/>
                  </a:cubicBezTo>
                  <a:cubicBezTo>
                    <a:pt x="1" y="463"/>
                    <a:pt x="72" y="764"/>
                    <a:pt x="303" y="905"/>
                  </a:cubicBezTo>
                  <a:cubicBezTo>
                    <a:pt x="320" y="916"/>
                    <a:pt x="2004" y="1973"/>
                    <a:pt x="2381" y="3855"/>
                  </a:cubicBezTo>
                  <a:cubicBezTo>
                    <a:pt x="2429" y="4086"/>
                    <a:pt x="2631" y="4247"/>
                    <a:pt x="2859" y="4247"/>
                  </a:cubicBezTo>
                  <a:cubicBezTo>
                    <a:pt x="2892" y="4247"/>
                    <a:pt x="2925" y="4242"/>
                    <a:pt x="2957" y="4236"/>
                  </a:cubicBezTo>
                  <a:cubicBezTo>
                    <a:pt x="3221" y="4184"/>
                    <a:pt x="3392" y="3926"/>
                    <a:pt x="3338" y="3663"/>
                  </a:cubicBezTo>
                  <a:cubicBezTo>
                    <a:pt x="2877" y="1351"/>
                    <a:pt x="895" y="124"/>
                    <a:pt x="810" y="72"/>
                  </a:cubicBezTo>
                  <a:cubicBezTo>
                    <a:pt x="731" y="24"/>
                    <a:pt x="645" y="1"/>
                    <a:pt x="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6" name="Google Shape;786;p36"/>
            <p:cNvSpPr/>
            <p:nvPr/>
          </p:nvSpPr>
          <p:spPr>
            <a:xfrm>
              <a:off x="2280714" y="2022287"/>
              <a:ext cx="39766" cy="49763"/>
            </a:xfrm>
            <a:custGeom>
              <a:avLst/>
              <a:gdLst/>
              <a:ahLst/>
              <a:cxnLst/>
              <a:rect l="l" t="t" r="r" b="b"/>
              <a:pathLst>
                <a:path w="3393" h="4246" extrusionOk="0">
                  <a:moveTo>
                    <a:pt x="560" y="1"/>
                  </a:moveTo>
                  <a:cubicBezTo>
                    <a:pt x="395" y="1"/>
                    <a:pt x="234" y="84"/>
                    <a:pt x="143" y="235"/>
                  </a:cubicBezTo>
                  <a:cubicBezTo>
                    <a:pt x="1" y="465"/>
                    <a:pt x="74" y="765"/>
                    <a:pt x="305" y="907"/>
                  </a:cubicBezTo>
                  <a:cubicBezTo>
                    <a:pt x="322" y="915"/>
                    <a:pt x="2004" y="1957"/>
                    <a:pt x="2383" y="3854"/>
                  </a:cubicBezTo>
                  <a:cubicBezTo>
                    <a:pt x="2429" y="4085"/>
                    <a:pt x="2631" y="4246"/>
                    <a:pt x="2861" y="4246"/>
                  </a:cubicBezTo>
                  <a:cubicBezTo>
                    <a:pt x="2892" y="4246"/>
                    <a:pt x="2925" y="4244"/>
                    <a:pt x="2956" y="4237"/>
                  </a:cubicBezTo>
                  <a:cubicBezTo>
                    <a:pt x="3221" y="4183"/>
                    <a:pt x="3392" y="3927"/>
                    <a:pt x="3340" y="3662"/>
                  </a:cubicBezTo>
                  <a:cubicBezTo>
                    <a:pt x="2877" y="1351"/>
                    <a:pt x="895" y="123"/>
                    <a:pt x="812" y="71"/>
                  </a:cubicBezTo>
                  <a:cubicBezTo>
                    <a:pt x="733" y="24"/>
                    <a:pt x="646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7" name="Google Shape;787;p36"/>
            <p:cNvSpPr/>
            <p:nvPr/>
          </p:nvSpPr>
          <p:spPr>
            <a:xfrm>
              <a:off x="2138914" y="1969055"/>
              <a:ext cx="39778" cy="49763"/>
            </a:xfrm>
            <a:custGeom>
              <a:avLst/>
              <a:gdLst/>
              <a:ahLst/>
              <a:cxnLst/>
              <a:rect l="l" t="t" r="r" b="b"/>
              <a:pathLst>
                <a:path w="3394" h="4246" extrusionOk="0">
                  <a:moveTo>
                    <a:pt x="560" y="0"/>
                  </a:moveTo>
                  <a:cubicBezTo>
                    <a:pt x="395" y="0"/>
                    <a:pt x="234" y="84"/>
                    <a:pt x="142" y="236"/>
                  </a:cubicBezTo>
                  <a:cubicBezTo>
                    <a:pt x="0" y="465"/>
                    <a:pt x="73" y="765"/>
                    <a:pt x="304" y="905"/>
                  </a:cubicBezTo>
                  <a:cubicBezTo>
                    <a:pt x="321" y="915"/>
                    <a:pt x="2003" y="1957"/>
                    <a:pt x="2383" y="3854"/>
                  </a:cubicBezTo>
                  <a:cubicBezTo>
                    <a:pt x="2428" y="4085"/>
                    <a:pt x="2633" y="4246"/>
                    <a:pt x="2860" y="4246"/>
                  </a:cubicBezTo>
                  <a:cubicBezTo>
                    <a:pt x="2893" y="4246"/>
                    <a:pt x="2924" y="4244"/>
                    <a:pt x="2958" y="4236"/>
                  </a:cubicBezTo>
                  <a:cubicBezTo>
                    <a:pt x="3220" y="4183"/>
                    <a:pt x="3393" y="3925"/>
                    <a:pt x="3339" y="3662"/>
                  </a:cubicBezTo>
                  <a:cubicBezTo>
                    <a:pt x="2877" y="1351"/>
                    <a:pt x="894" y="123"/>
                    <a:pt x="811" y="71"/>
                  </a:cubicBezTo>
                  <a:cubicBezTo>
                    <a:pt x="733" y="23"/>
                    <a:pt x="646" y="0"/>
                    <a:pt x="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274925" y="2097448"/>
              <a:ext cx="39743" cy="49775"/>
            </a:xfrm>
            <a:custGeom>
              <a:avLst/>
              <a:gdLst/>
              <a:ahLst/>
              <a:cxnLst/>
              <a:rect l="l" t="t" r="r" b="b"/>
              <a:pathLst>
                <a:path w="3391" h="4247" extrusionOk="0">
                  <a:moveTo>
                    <a:pt x="559" y="0"/>
                  </a:moveTo>
                  <a:cubicBezTo>
                    <a:pt x="394" y="0"/>
                    <a:pt x="232" y="84"/>
                    <a:pt x="140" y="234"/>
                  </a:cubicBezTo>
                  <a:cubicBezTo>
                    <a:pt x="1" y="465"/>
                    <a:pt x="74" y="766"/>
                    <a:pt x="303" y="905"/>
                  </a:cubicBezTo>
                  <a:cubicBezTo>
                    <a:pt x="322" y="916"/>
                    <a:pt x="2002" y="1958"/>
                    <a:pt x="2381" y="3855"/>
                  </a:cubicBezTo>
                  <a:cubicBezTo>
                    <a:pt x="2427" y="4086"/>
                    <a:pt x="2631" y="4246"/>
                    <a:pt x="2859" y="4246"/>
                  </a:cubicBezTo>
                  <a:cubicBezTo>
                    <a:pt x="2892" y="4246"/>
                    <a:pt x="2923" y="4242"/>
                    <a:pt x="2954" y="4236"/>
                  </a:cubicBezTo>
                  <a:cubicBezTo>
                    <a:pt x="3221" y="4184"/>
                    <a:pt x="3390" y="3925"/>
                    <a:pt x="3338" y="3663"/>
                  </a:cubicBezTo>
                  <a:cubicBezTo>
                    <a:pt x="2877" y="1351"/>
                    <a:pt x="895" y="124"/>
                    <a:pt x="812" y="71"/>
                  </a:cubicBezTo>
                  <a:cubicBezTo>
                    <a:pt x="733" y="23"/>
                    <a:pt x="645" y="0"/>
                    <a:pt x="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9" name="Google Shape;789;p36"/>
            <p:cNvSpPr/>
            <p:nvPr/>
          </p:nvSpPr>
          <p:spPr>
            <a:xfrm>
              <a:off x="2318066" y="2177425"/>
              <a:ext cx="28960" cy="56373"/>
            </a:xfrm>
            <a:custGeom>
              <a:avLst/>
              <a:gdLst/>
              <a:ahLst/>
              <a:cxnLst/>
              <a:rect l="l" t="t" r="r" b="b"/>
              <a:pathLst>
                <a:path w="2471" h="4810" extrusionOk="0">
                  <a:moveTo>
                    <a:pt x="550" y="1"/>
                  </a:moveTo>
                  <a:cubicBezTo>
                    <a:pt x="438" y="1"/>
                    <a:pt x="326" y="38"/>
                    <a:pt x="234" y="115"/>
                  </a:cubicBezTo>
                  <a:cubicBezTo>
                    <a:pt x="28" y="288"/>
                    <a:pt x="1" y="597"/>
                    <a:pt x="174" y="803"/>
                  </a:cubicBezTo>
                  <a:cubicBezTo>
                    <a:pt x="186" y="818"/>
                    <a:pt x="1447" y="2344"/>
                    <a:pt x="1201" y="4259"/>
                  </a:cubicBezTo>
                  <a:cubicBezTo>
                    <a:pt x="1168" y="4528"/>
                    <a:pt x="1356" y="4772"/>
                    <a:pt x="1625" y="4807"/>
                  </a:cubicBezTo>
                  <a:cubicBezTo>
                    <a:pt x="1645" y="4809"/>
                    <a:pt x="1666" y="4809"/>
                    <a:pt x="1687" y="4809"/>
                  </a:cubicBezTo>
                  <a:cubicBezTo>
                    <a:pt x="1929" y="4809"/>
                    <a:pt x="2139" y="4630"/>
                    <a:pt x="2171" y="4384"/>
                  </a:cubicBezTo>
                  <a:cubicBezTo>
                    <a:pt x="2471" y="2048"/>
                    <a:pt x="985" y="249"/>
                    <a:pt x="922" y="174"/>
                  </a:cubicBezTo>
                  <a:cubicBezTo>
                    <a:pt x="826" y="59"/>
                    <a:pt x="688" y="1"/>
                    <a:pt x="5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0" name="Google Shape;790;p36"/>
            <p:cNvSpPr/>
            <p:nvPr/>
          </p:nvSpPr>
          <p:spPr>
            <a:xfrm>
              <a:off x="2248988" y="2136335"/>
              <a:ext cx="29593" cy="55811"/>
            </a:xfrm>
            <a:custGeom>
              <a:avLst/>
              <a:gdLst/>
              <a:ahLst/>
              <a:cxnLst/>
              <a:rect l="l" t="t" r="r" b="b"/>
              <a:pathLst>
                <a:path w="2525" h="4762" extrusionOk="0">
                  <a:moveTo>
                    <a:pt x="543" y="1"/>
                  </a:moveTo>
                  <a:cubicBezTo>
                    <a:pt x="426" y="1"/>
                    <a:pt x="309" y="43"/>
                    <a:pt x="215" y="128"/>
                  </a:cubicBezTo>
                  <a:cubicBezTo>
                    <a:pt x="15" y="309"/>
                    <a:pt x="0" y="616"/>
                    <a:pt x="182" y="816"/>
                  </a:cubicBezTo>
                  <a:cubicBezTo>
                    <a:pt x="194" y="833"/>
                    <a:pt x="1516" y="2319"/>
                    <a:pt x="1347" y="4230"/>
                  </a:cubicBezTo>
                  <a:cubicBezTo>
                    <a:pt x="1324" y="4499"/>
                    <a:pt x="1522" y="4737"/>
                    <a:pt x="1791" y="4759"/>
                  </a:cubicBezTo>
                  <a:cubicBezTo>
                    <a:pt x="1805" y="4762"/>
                    <a:pt x="1820" y="4762"/>
                    <a:pt x="1834" y="4762"/>
                  </a:cubicBezTo>
                  <a:cubicBezTo>
                    <a:pt x="2085" y="4762"/>
                    <a:pt x="2297" y="4570"/>
                    <a:pt x="2320" y="4316"/>
                  </a:cubicBezTo>
                  <a:cubicBezTo>
                    <a:pt x="2524" y="1969"/>
                    <a:pt x="969" y="232"/>
                    <a:pt x="903" y="159"/>
                  </a:cubicBezTo>
                  <a:cubicBezTo>
                    <a:pt x="807" y="54"/>
                    <a:pt x="675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1" name="Google Shape;791;p36"/>
            <p:cNvSpPr/>
            <p:nvPr/>
          </p:nvSpPr>
          <p:spPr>
            <a:xfrm>
              <a:off x="1728972" y="2685487"/>
              <a:ext cx="452943" cy="111000"/>
            </a:xfrm>
            <a:custGeom>
              <a:avLst/>
              <a:gdLst/>
              <a:ahLst/>
              <a:cxnLst/>
              <a:rect l="l" t="t" r="r" b="b"/>
              <a:pathLst>
                <a:path w="38647" h="9471" extrusionOk="0">
                  <a:moveTo>
                    <a:pt x="33759" y="1073"/>
                  </a:moveTo>
                  <a:cubicBezTo>
                    <a:pt x="33913" y="1440"/>
                    <a:pt x="33988" y="2361"/>
                    <a:pt x="33823" y="3422"/>
                  </a:cubicBezTo>
                  <a:cubicBezTo>
                    <a:pt x="33532" y="2378"/>
                    <a:pt x="33517" y="1444"/>
                    <a:pt x="33759" y="1073"/>
                  </a:cubicBezTo>
                  <a:close/>
                  <a:moveTo>
                    <a:pt x="19766" y="1529"/>
                  </a:moveTo>
                  <a:lnTo>
                    <a:pt x="19766" y="1529"/>
                  </a:lnTo>
                  <a:cubicBezTo>
                    <a:pt x="19879" y="1823"/>
                    <a:pt x="19933" y="2722"/>
                    <a:pt x="19502" y="3964"/>
                  </a:cubicBezTo>
                  <a:cubicBezTo>
                    <a:pt x="19489" y="4003"/>
                    <a:pt x="19475" y="4043"/>
                    <a:pt x="19460" y="4085"/>
                  </a:cubicBezTo>
                  <a:cubicBezTo>
                    <a:pt x="19227" y="2880"/>
                    <a:pt x="19404" y="1848"/>
                    <a:pt x="19766" y="1529"/>
                  </a:cubicBezTo>
                  <a:close/>
                  <a:moveTo>
                    <a:pt x="26826" y="1817"/>
                  </a:moveTo>
                  <a:cubicBezTo>
                    <a:pt x="26903" y="1872"/>
                    <a:pt x="27076" y="2318"/>
                    <a:pt x="26920" y="3205"/>
                  </a:cubicBezTo>
                  <a:cubicBezTo>
                    <a:pt x="26839" y="3660"/>
                    <a:pt x="26695" y="4131"/>
                    <a:pt x="26486" y="4589"/>
                  </a:cubicBezTo>
                  <a:cubicBezTo>
                    <a:pt x="26411" y="4387"/>
                    <a:pt x="26353" y="4183"/>
                    <a:pt x="26311" y="3985"/>
                  </a:cubicBezTo>
                  <a:cubicBezTo>
                    <a:pt x="26095" y="2978"/>
                    <a:pt x="26278" y="2063"/>
                    <a:pt x="26739" y="1852"/>
                  </a:cubicBezTo>
                  <a:cubicBezTo>
                    <a:pt x="26799" y="1826"/>
                    <a:pt x="26832" y="1821"/>
                    <a:pt x="26826" y="1817"/>
                  </a:cubicBezTo>
                  <a:close/>
                  <a:moveTo>
                    <a:pt x="7052" y="2494"/>
                  </a:moveTo>
                  <a:lnTo>
                    <a:pt x="7052" y="2494"/>
                  </a:lnTo>
                  <a:cubicBezTo>
                    <a:pt x="7185" y="2559"/>
                    <a:pt x="7475" y="3218"/>
                    <a:pt x="7339" y="4322"/>
                  </a:cubicBezTo>
                  <a:cubicBezTo>
                    <a:pt x="7312" y="4545"/>
                    <a:pt x="7241" y="4946"/>
                    <a:pt x="7077" y="5396"/>
                  </a:cubicBezTo>
                  <a:cubicBezTo>
                    <a:pt x="6618" y="3803"/>
                    <a:pt x="6804" y="2611"/>
                    <a:pt x="7052" y="2494"/>
                  </a:cubicBezTo>
                  <a:close/>
                  <a:moveTo>
                    <a:pt x="11992" y="2936"/>
                  </a:moveTo>
                  <a:lnTo>
                    <a:pt x="11992" y="2936"/>
                  </a:lnTo>
                  <a:cubicBezTo>
                    <a:pt x="12131" y="3562"/>
                    <a:pt x="12217" y="4654"/>
                    <a:pt x="12004" y="5763"/>
                  </a:cubicBezTo>
                  <a:cubicBezTo>
                    <a:pt x="11717" y="4725"/>
                    <a:pt x="11825" y="3582"/>
                    <a:pt x="11992" y="2936"/>
                  </a:cubicBezTo>
                  <a:close/>
                  <a:moveTo>
                    <a:pt x="33795" y="1"/>
                  </a:moveTo>
                  <a:cubicBezTo>
                    <a:pt x="33606" y="1"/>
                    <a:pt x="33412" y="71"/>
                    <a:pt x="33233" y="210"/>
                  </a:cubicBezTo>
                  <a:cubicBezTo>
                    <a:pt x="32271" y="958"/>
                    <a:pt x="32535" y="3216"/>
                    <a:pt x="33390" y="5031"/>
                  </a:cubicBezTo>
                  <a:cubicBezTo>
                    <a:pt x="33384" y="5050"/>
                    <a:pt x="33375" y="5069"/>
                    <a:pt x="33369" y="5085"/>
                  </a:cubicBezTo>
                  <a:cubicBezTo>
                    <a:pt x="32931" y="6155"/>
                    <a:pt x="32068" y="7428"/>
                    <a:pt x="30440" y="7428"/>
                  </a:cubicBezTo>
                  <a:cubicBezTo>
                    <a:pt x="28815" y="7428"/>
                    <a:pt x="27702" y="6642"/>
                    <a:pt x="27026" y="5652"/>
                  </a:cubicBezTo>
                  <a:cubicBezTo>
                    <a:pt x="27437" y="4956"/>
                    <a:pt x="27706" y="4222"/>
                    <a:pt x="27845" y="3562"/>
                  </a:cubicBezTo>
                  <a:cubicBezTo>
                    <a:pt x="28089" y="2392"/>
                    <a:pt x="27937" y="1456"/>
                    <a:pt x="27437" y="1056"/>
                  </a:cubicBezTo>
                  <a:cubicBezTo>
                    <a:pt x="27321" y="963"/>
                    <a:pt x="27119" y="845"/>
                    <a:pt x="26839" y="845"/>
                  </a:cubicBezTo>
                  <a:cubicBezTo>
                    <a:pt x="26692" y="845"/>
                    <a:pt x="26523" y="878"/>
                    <a:pt x="26334" y="964"/>
                  </a:cubicBezTo>
                  <a:cubicBezTo>
                    <a:pt x="25421" y="1379"/>
                    <a:pt x="25027" y="2676"/>
                    <a:pt x="25357" y="4191"/>
                  </a:cubicBezTo>
                  <a:cubicBezTo>
                    <a:pt x="25463" y="4677"/>
                    <a:pt x="25638" y="5164"/>
                    <a:pt x="25880" y="5627"/>
                  </a:cubicBezTo>
                  <a:cubicBezTo>
                    <a:pt x="25269" y="6463"/>
                    <a:pt x="24410" y="7151"/>
                    <a:pt x="23318" y="7445"/>
                  </a:cubicBezTo>
                  <a:cubicBezTo>
                    <a:pt x="23041" y="7519"/>
                    <a:pt x="22783" y="7553"/>
                    <a:pt x="22542" y="7553"/>
                  </a:cubicBezTo>
                  <a:cubicBezTo>
                    <a:pt x="21104" y="7553"/>
                    <a:pt x="20295" y="6349"/>
                    <a:pt x="19902" y="5479"/>
                  </a:cubicBezTo>
                  <a:cubicBezTo>
                    <a:pt x="20242" y="4850"/>
                    <a:pt x="20485" y="4189"/>
                    <a:pt x="20638" y="3555"/>
                  </a:cubicBezTo>
                  <a:cubicBezTo>
                    <a:pt x="20900" y="2469"/>
                    <a:pt x="20950" y="1140"/>
                    <a:pt x="20308" y="666"/>
                  </a:cubicBezTo>
                  <a:cubicBezTo>
                    <a:pt x="20162" y="560"/>
                    <a:pt x="19995" y="506"/>
                    <a:pt x="19820" y="506"/>
                  </a:cubicBezTo>
                  <a:cubicBezTo>
                    <a:pt x="19647" y="506"/>
                    <a:pt x="19466" y="559"/>
                    <a:pt x="19289" y="664"/>
                  </a:cubicBezTo>
                  <a:cubicBezTo>
                    <a:pt x="18170" y="1335"/>
                    <a:pt x="18151" y="3576"/>
                    <a:pt x="18814" y="5398"/>
                  </a:cubicBezTo>
                  <a:cubicBezTo>
                    <a:pt x="18182" y="6398"/>
                    <a:pt x="17117" y="7482"/>
                    <a:pt x="15395" y="7760"/>
                  </a:cubicBezTo>
                  <a:cubicBezTo>
                    <a:pt x="15124" y="7803"/>
                    <a:pt x="14868" y="7825"/>
                    <a:pt x="14626" y="7825"/>
                  </a:cubicBezTo>
                  <a:cubicBezTo>
                    <a:pt x="13791" y="7825"/>
                    <a:pt x="13136" y="7563"/>
                    <a:pt x="12667" y="7040"/>
                  </a:cubicBezTo>
                  <a:cubicBezTo>
                    <a:pt x="12859" y="6523"/>
                    <a:pt x="12992" y="5934"/>
                    <a:pt x="13061" y="5277"/>
                  </a:cubicBezTo>
                  <a:cubicBezTo>
                    <a:pt x="13194" y="3993"/>
                    <a:pt x="13055" y="2007"/>
                    <a:pt x="12323" y="1606"/>
                  </a:cubicBezTo>
                  <a:cubicBezTo>
                    <a:pt x="12224" y="1552"/>
                    <a:pt x="12118" y="1526"/>
                    <a:pt x="12011" y="1526"/>
                  </a:cubicBezTo>
                  <a:cubicBezTo>
                    <a:pt x="11863" y="1526"/>
                    <a:pt x="11714" y="1577"/>
                    <a:pt x="11587" y="1677"/>
                  </a:cubicBezTo>
                  <a:cubicBezTo>
                    <a:pt x="10891" y="2236"/>
                    <a:pt x="10468" y="4812"/>
                    <a:pt x="11304" y="6694"/>
                  </a:cubicBezTo>
                  <a:cubicBezTo>
                    <a:pt x="11377" y="6859"/>
                    <a:pt x="11456" y="7013"/>
                    <a:pt x="11546" y="7159"/>
                  </a:cubicBezTo>
                  <a:cubicBezTo>
                    <a:pt x="11204" y="7820"/>
                    <a:pt x="10729" y="8245"/>
                    <a:pt x="10126" y="8424"/>
                  </a:cubicBezTo>
                  <a:cubicBezTo>
                    <a:pt x="9967" y="8473"/>
                    <a:pt x="9815" y="8495"/>
                    <a:pt x="9668" y="8495"/>
                  </a:cubicBezTo>
                  <a:cubicBezTo>
                    <a:pt x="8654" y="8495"/>
                    <a:pt x="7944" y="7435"/>
                    <a:pt x="7554" y="6642"/>
                  </a:cubicBezTo>
                  <a:cubicBezTo>
                    <a:pt x="7825" y="6205"/>
                    <a:pt x="8036" y="5704"/>
                    <a:pt x="8175" y="5150"/>
                  </a:cubicBezTo>
                  <a:cubicBezTo>
                    <a:pt x="8536" y="3722"/>
                    <a:pt x="8334" y="2294"/>
                    <a:pt x="7694" y="1757"/>
                  </a:cubicBezTo>
                  <a:cubicBezTo>
                    <a:pt x="7509" y="1600"/>
                    <a:pt x="7293" y="1521"/>
                    <a:pt x="7069" y="1521"/>
                  </a:cubicBezTo>
                  <a:cubicBezTo>
                    <a:pt x="6930" y="1521"/>
                    <a:pt x="6789" y="1551"/>
                    <a:pt x="6649" y="1613"/>
                  </a:cubicBezTo>
                  <a:cubicBezTo>
                    <a:pt x="5441" y="2150"/>
                    <a:pt x="5751" y="4691"/>
                    <a:pt x="6356" y="6323"/>
                  </a:cubicBezTo>
                  <a:cubicBezTo>
                    <a:pt x="6381" y="6394"/>
                    <a:pt x="6408" y="6463"/>
                    <a:pt x="6435" y="6532"/>
                  </a:cubicBezTo>
                  <a:cubicBezTo>
                    <a:pt x="6033" y="7015"/>
                    <a:pt x="5457" y="7430"/>
                    <a:pt x="4634" y="7601"/>
                  </a:cubicBezTo>
                  <a:cubicBezTo>
                    <a:pt x="4429" y="7643"/>
                    <a:pt x="4235" y="7664"/>
                    <a:pt x="4049" y="7664"/>
                  </a:cubicBezTo>
                  <a:cubicBezTo>
                    <a:pt x="3565" y="7664"/>
                    <a:pt x="3143" y="7521"/>
                    <a:pt x="2768" y="7232"/>
                  </a:cubicBezTo>
                  <a:cubicBezTo>
                    <a:pt x="1188" y="6017"/>
                    <a:pt x="993" y="2715"/>
                    <a:pt x="990" y="2682"/>
                  </a:cubicBezTo>
                  <a:cubicBezTo>
                    <a:pt x="976" y="2419"/>
                    <a:pt x="753" y="2221"/>
                    <a:pt x="490" y="2221"/>
                  </a:cubicBezTo>
                  <a:cubicBezTo>
                    <a:pt x="486" y="2221"/>
                    <a:pt x="482" y="2221"/>
                    <a:pt x="478" y="2221"/>
                  </a:cubicBezTo>
                  <a:cubicBezTo>
                    <a:pt x="207" y="2236"/>
                    <a:pt x="0" y="2465"/>
                    <a:pt x="15" y="2734"/>
                  </a:cubicBezTo>
                  <a:cubicBezTo>
                    <a:pt x="23" y="2888"/>
                    <a:pt x="236" y="6513"/>
                    <a:pt x="2172" y="8005"/>
                  </a:cubicBezTo>
                  <a:cubicBezTo>
                    <a:pt x="2722" y="8428"/>
                    <a:pt x="3350" y="8641"/>
                    <a:pt x="4044" y="8641"/>
                  </a:cubicBezTo>
                  <a:cubicBezTo>
                    <a:pt x="4298" y="8641"/>
                    <a:pt x="4561" y="8613"/>
                    <a:pt x="4832" y="8556"/>
                  </a:cubicBezTo>
                  <a:cubicBezTo>
                    <a:pt x="5632" y="8391"/>
                    <a:pt x="6328" y="8018"/>
                    <a:pt x="6887" y="7474"/>
                  </a:cubicBezTo>
                  <a:cubicBezTo>
                    <a:pt x="7623" y="8760"/>
                    <a:pt x="8613" y="9469"/>
                    <a:pt x="9678" y="9469"/>
                  </a:cubicBezTo>
                  <a:lnTo>
                    <a:pt x="9678" y="9471"/>
                  </a:lnTo>
                  <a:cubicBezTo>
                    <a:pt x="9918" y="9471"/>
                    <a:pt x="10160" y="9433"/>
                    <a:pt x="10406" y="9360"/>
                  </a:cubicBezTo>
                  <a:cubicBezTo>
                    <a:pt x="11152" y="9137"/>
                    <a:pt x="11760" y="8660"/>
                    <a:pt x="12211" y="7962"/>
                  </a:cubicBezTo>
                  <a:cubicBezTo>
                    <a:pt x="12839" y="8515"/>
                    <a:pt x="13661" y="8801"/>
                    <a:pt x="14638" y="8801"/>
                  </a:cubicBezTo>
                  <a:cubicBezTo>
                    <a:pt x="14929" y="8801"/>
                    <a:pt x="15233" y="8776"/>
                    <a:pt x="15550" y="8725"/>
                  </a:cubicBezTo>
                  <a:cubicBezTo>
                    <a:pt x="17201" y="8458"/>
                    <a:pt x="18432" y="7555"/>
                    <a:pt x="19289" y="6428"/>
                  </a:cubicBezTo>
                  <a:cubicBezTo>
                    <a:pt x="20075" y="7789"/>
                    <a:pt x="21228" y="8528"/>
                    <a:pt x="22553" y="8528"/>
                  </a:cubicBezTo>
                  <a:cubicBezTo>
                    <a:pt x="22883" y="8528"/>
                    <a:pt x="23224" y="8483"/>
                    <a:pt x="23572" y="8389"/>
                  </a:cubicBezTo>
                  <a:cubicBezTo>
                    <a:pt x="24800" y="8058"/>
                    <a:pt x="25746" y="7345"/>
                    <a:pt x="26443" y="6492"/>
                  </a:cubicBezTo>
                  <a:cubicBezTo>
                    <a:pt x="27320" y="7601"/>
                    <a:pt x="28665" y="8406"/>
                    <a:pt x="30443" y="8406"/>
                  </a:cubicBezTo>
                  <a:cubicBezTo>
                    <a:pt x="31937" y="8406"/>
                    <a:pt x="33183" y="7570"/>
                    <a:pt x="33982" y="6073"/>
                  </a:cubicBezTo>
                  <a:cubicBezTo>
                    <a:pt x="34811" y="7282"/>
                    <a:pt x="35840" y="7913"/>
                    <a:pt x="36900" y="7913"/>
                  </a:cubicBezTo>
                  <a:cubicBezTo>
                    <a:pt x="37372" y="7913"/>
                    <a:pt x="37851" y="7788"/>
                    <a:pt x="38321" y="7532"/>
                  </a:cubicBezTo>
                  <a:cubicBezTo>
                    <a:pt x="38559" y="7403"/>
                    <a:pt x="38647" y="7105"/>
                    <a:pt x="38517" y="6869"/>
                  </a:cubicBezTo>
                  <a:cubicBezTo>
                    <a:pt x="38429" y="6706"/>
                    <a:pt x="38261" y="6614"/>
                    <a:pt x="38088" y="6614"/>
                  </a:cubicBezTo>
                  <a:cubicBezTo>
                    <a:pt x="38009" y="6614"/>
                    <a:pt x="37929" y="6633"/>
                    <a:pt x="37855" y="6674"/>
                  </a:cubicBezTo>
                  <a:cubicBezTo>
                    <a:pt x="37510" y="6862"/>
                    <a:pt x="37185" y="6943"/>
                    <a:pt x="36881" y="6943"/>
                  </a:cubicBezTo>
                  <a:cubicBezTo>
                    <a:pt x="35945" y="6943"/>
                    <a:pt x="35213" y="6174"/>
                    <a:pt x="34722" y="5423"/>
                  </a:cubicBezTo>
                  <a:cubicBezTo>
                    <a:pt x="34624" y="5275"/>
                    <a:pt x="34534" y="5125"/>
                    <a:pt x="34451" y="4971"/>
                  </a:cubicBezTo>
                  <a:cubicBezTo>
                    <a:pt x="34465" y="4929"/>
                    <a:pt x="34478" y="4887"/>
                    <a:pt x="34492" y="4843"/>
                  </a:cubicBezTo>
                  <a:cubicBezTo>
                    <a:pt x="35041" y="3084"/>
                    <a:pt x="35074" y="723"/>
                    <a:pt x="34240" y="143"/>
                  </a:cubicBezTo>
                  <a:cubicBezTo>
                    <a:pt x="34103" y="48"/>
                    <a:pt x="33950" y="1"/>
                    <a:pt x="33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2" name="Google Shape;792;p36"/>
            <p:cNvSpPr/>
            <p:nvPr/>
          </p:nvSpPr>
          <p:spPr>
            <a:xfrm>
              <a:off x="1862381" y="2921739"/>
              <a:ext cx="243753" cy="23522"/>
            </a:xfrm>
            <a:custGeom>
              <a:avLst/>
              <a:gdLst/>
              <a:ahLst/>
              <a:cxnLst/>
              <a:rect l="l" t="t" r="r" b="b"/>
              <a:pathLst>
                <a:path w="20798" h="2007" extrusionOk="0">
                  <a:moveTo>
                    <a:pt x="20296" y="1"/>
                  </a:moveTo>
                  <a:cubicBezTo>
                    <a:pt x="20288" y="1"/>
                    <a:pt x="20279" y="1"/>
                    <a:pt x="20271" y="1"/>
                  </a:cubicBezTo>
                  <a:lnTo>
                    <a:pt x="475" y="1029"/>
                  </a:lnTo>
                  <a:cubicBezTo>
                    <a:pt x="206" y="1044"/>
                    <a:pt x="0" y="1273"/>
                    <a:pt x="15" y="1542"/>
                  </a:cubicBezTo>
                  <a:cubicBezTo>
                    <a:pt x="27" y="1804"/>
                    <a:pt x="242" y="2007"/>
                    <a:pt x="500" y="2007"/>
                  </a:cubicBezTo>
                  <a:cubicBezTo>
                    <a:pt x="509" y="2007"/>
                    <a:pt x="519" y="2007"/>
                    <a:pt x="527" y="2005"/>
                  </a:cubicBezTo>
                  <a:lnTo>
                    <a:pt x="20323" y="977"/>
                  </a:lnTo>
                  <a:cubicBezTo>
                    <a:pt x="20592" y="962"/>
                    <a:pt x="20798" y="733"/>
                    <a:pt x="20783" y="464"/>
                  </a:cubicBezTo>
                  <a:cubicBezTo>
                    <a:pt x="20769" y="203"/>
                    <a:pt x="20582" y="1"/>
                    <a:pt x="20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3" name="Google Shape;793;p36"/>
            <p:cNvSpPr/>
            <p:nvPr/>
          </p:nvSpPr>
          <p:spPr>
            <a:xfrm>
              <a:off x="1865228" y="2881059"/>
              <a:ext cx="229009" cy="34058"/>
            </a:xfrm>
            <a:custGeom>
              <a:avLst/>
              <a:gdLst/>
              <a:ahLst/>
              <a:cxnLst/>
              <a:rect l="l" t="t" r="r" b="b"/>
              <a:pathLst>
                <a:path w="19540" h="2906" extrusionOk="0">
                  <a:moveTo>
                    <a:pt x="19032" y="0"/>
                  </a:moveTo>
                  <a:cubicBezTo>
                    <a:pt x="19013" y="0"/>
                    <a:pt x="18994" y="2"/>
                    <a:pt x="18975" y="4"/>
                  </a:cubicBezTo>
                  <a:lnTo>
                    <a:pt x="466" y="1932"/>
                  </a:lnTo>
                  <a:cubicBezTo>
                    <a:pt x="197" y="1959"/>
                    <a:pt x="1" y="2201"/>
                    <a:pt x="30" y="2468"/>
                  </a:cubicBezTo>
                  <a:cubicBezTo>
                    <a:pt x="55" y="2720"/>
                    <a:pt x="268" y="2905"/>
                    <a:pt x="514" y="2905"/>
                  </a:cubicBezTo>
                  <a:cubicBezTo>
                    <a:pt x="532" y="2905"/>
                    <a:pt x="549" y="2905"/>
                    <a:pt x="566" y="2903"/>
                  </a:cubicBezTo>
                  <a:lnTo>
                    <a:pt x="19077" y="975"/>
                  </a:lnTo>
                  <a:cubicBezTo>
                    <a:pt x="19344" y="946"/>
                    <a:pt x="19540" y="706"/>
                    <a:pt x="19511" y="440"/>
                  </a:cubicBezTo>
                  <a:cubicBezTo>
                    <a:pt x="19485" y="191"/>
                    <a:pt x="19272" y="0"/>
                    <a:pt x="190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506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33349" y="52505"/>
            <a:ext cx="71838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2257CC-4385-7A4C-A77D-C72B0FDA51B0}"/>
              </a:ext>
            </a:extLst>
          </p:cNvPr>
          <p:cNvSpPr txBox="1"/>
          <p:nvPr/>
        </p:nvSpPr>
        <p:spPr>
          <a:xfrm>
            <a:off x="691315" y="1190432"/>
            <a:ext cx="115006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</a:rPr>
              <a:t>Listen and mark the stressed syllables in the words in bold. Then </a:t>
            </a:r>
            <a:r>
              <a:rPr lang="en-US" sz="2800" b="1" dirty="0" err="1">
                <a:solidFill>
                  <a:srgbClr val="006673"/>
                </a:solidFill>
              </a:rPr>
              <a:t>practise</a:t>
            </a:r>
            <a:r>
              <a:rPr lang="en-US" sz="2800" b="1" dirty="0">
                <a:solidFill>
                  <a:srgbClr val="006673"/>
                </a:solidFill>
              </a:rPr>
              <a:t> saying the sentences.</a:t>
            </a:r>
            <a:endParaRPr lang="x-none" sz="2800" b="1" dirty="0">
              <a:solidFill>
                <a:srgbClr val="006673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5F6FC5-B6E2-C34A-A268-869BB1BF295C}"/>
              </a:ext>
            </a:extLst>
          </p:cNvPr>
          <p:cNvSpPr txBox="1"/>
          <p:nvPr/>
        </p:nvSpPr>
        <p:spPr>
          <a:xfrm>
            <a:off x="888908" y="2215101"/>
            <a:ext cx="111811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1. We hope that the number of volunteers will </a:t>
            </a:r>
            <a:r>
              <a:rPr lang="en-US" sz="2800" b="1" dirty="0"/>
              <a:t>increase </a:t>
            </a:r>
            <a:r>
              <a:rPr lang="en-US" sz="2800" dirty="0"/>
              <a:t>this year.</a:t>
            </a:r>
            <a:endParaRPr lang="x-none" sz="2800" dirty="0"/>
          </a:p>
          <a:p>
            <a:pPr>
              <a:lnSpc>
                <a:spcPct val="200000"/>
              </a:lnSpc>
            </a:pPr>
            <a:r>
              <a:rPr lang="en-US" sz="2800" dirty="0"/>
              <a:t>2. When will you </a:t>
            </a:r>
            <a:r>
              <a:rPr lang="en-US" sz="2800" b="1" dirty="0"/>
              <a:t>present </a:t>
            </a:r>
            <a:r>
              <a:rPr lang="en-US" sz="2800" dirty="0"/>
              <a:t>your report about the volunteer project?</a:t>
            </a:r>
            <a:endParaRPr lang="x-none" sz="2800" dirty="0"/>
          </a:p>
          <a:p>
            <a:pPr>
              <a:lnSpc>
                <a:spcPct val="200000"/>
              </a:lnSpc>
            </a:pPr>
            <a:r>
              <a:rPr lang="en-US" sz="2800" dirty="0"/>
              <a:t>3. I always keep a </a:t>
            </a:r>
            <a:r>
              <a:rPr lang="en-US" sz="2800" b="1" dirty="0"/>
              <a:t>record</a:t>
            </a:r>
            <a:r>
              <a:rPr lang="en-US" sz="2800" dirty="0"/>
              <a:t> of visitors’ donations.</a:t>
            </a:r>
            <a:endParaRPr lang="x-none" sz="2800" dirty="0"/>
          </a:p>
          <a:p>
            <a:pPr>
              <a:lnSpc>
                <a:spcPct val="200000"/>
              </a:lnSpc>
            </a:pPr>
            <a:r>
              <a:rPr lang="en-US" sz="2800" dirty="0"/>
              <a:t>4. We still </a:t>
            </a:r>
            <a:r>
              <a:rPr lang="en-US" sz="2800" b="1" dirty="0"/>
              <a:t>import </a:t>
            </a:r>
            <a:r>
              <a:rPr lang="en-US" sz="2800" dirty="0"/>
              <a:t>too many products that can be made in our country.</a:t>
            </a:r>
            <a:endParaRPr lang="x-none" sz="2800" dirty="0"/>
          </a:p>
          <a:p>
            <a:pPr>
              <a:lnSpc>
                <a:spcPct val="200000"/>
              </a:lnSpc>
            </a:pPr>
            <a:endParaRPr lang="x-none" sz="2800" dirty="0"/>
          </a:p>
        </p:txBody>
      </p:sp>
      <p:pic>
        <p:nvPicPr>
          <p:cNvPr id="4" name="03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60334" y="1353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1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575162" y="321354"/>
            <a:ext cx="71838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5F6FC5-B6E2-C34A-A268-869BB1BF295C}"/>
              </a:ext>
            </a:extLst>
          </p:cNvPr>
          <p:cNvSpPr txBox="1"/>
          <p:nvPr/>
        </p:nvSpPr>
        <p:spPr>
          <a:xfrm>
            <a:off x="691315" y="2144539"/>
            <a:ext cx="115917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1. We hope that the number of volunteers will </a:t>
            </a:r>
            <a:r>
              <a:rPr lang="en-US" sz="2800" b="1" dirty="0" err="1"/>
              <a:t>in'crease</a:t>
            </a:r>
            <a:r>
              <a:rPr lang="en-US" sz="2800" b="1" dirty="0"/>
              <a:t> </a:t>
            </a:r>
            <a:r>
              <a:rPr lang="en-US" sz="2800" dirty="0"/>
              <a:t>this year.</a:t>
            </a:r>
            <a:endParaRPr lang="x-none" sz="2800" dirty="0"/>
          </a:p>
          <a:p>
            <a:pPr>
              <a:lnSpc>
                <a:spcPct val="200000"/>
              </a:lnSpc>
            </a:pPr>
            <a:r>
              <a:rPr lang="en-US" sz="2800" dirty="0"/>
              <a:t>2. When will you </a:t>
            </a:r>
            <a:r>
              <a:rPr lang="en-US" sz="2800" b="1" dirty="0" err="1"/>
              <a:t>pre'sent</a:t>
            </a:r>
            <a:r>
              <a:rPr lang="en-US" sz="2800" b="1" dirty="0"/>
              <a:t> </a:t>
            </a:r>
            <a:r>
              <a:rPr lang="en-US" sz="2800" dirty="0"/>
              <a:t>your report about the volunteer project?</a:t>
            </a:r>
            <a:endParaRPr lang="x-none" sz="2800" dirty="0"/>
          </a:p>
          <a:p>
            <a:pPr>
              <a:lnSpc>
                <a:spcPct val="200000"/>
              </a:lnSpc>
            </a:pPr>
            <a:r>
              <a:rPr lang="en-US" sz="2800" dirty="0"/>
              <a:t>3. I always keep a </a:t>
            </a:r>
            <a:r>
              <a:rPr lang="en-US" sz="2800" b="1" dirty="0"/>
              <a:t>'record</a:t>
            </a:r>
            <a:r>
              <a:rPr lang="en-US" sz="2800" dirty="0"/>
              <a:t> of visitors’ donations.</a:t>
            </a:r>
            <a:endParaRPr lang="x-none" sz="2800" dirty="0"/>
          </a:p>
          <a:p>
            <a:pPr>
              <a:lnSpc>
                <a:spcPct val="200000"/>
              </a:lnSpc>
            </a:pPr>
            <a:r>
              <a:rPr lang="en-US" sz="2800" dirty="0"/>
              <a:t>4. We still </a:t>
            </a:r>
            <a:r>
              <a:rPr lang="en-US" sz="2800" b="1" dirty="0" err="1"/>
              <a:t>im'port</a:t>
            </a:r>
            <a:r>
              <a:rPr lang="en-US" sz="2800" b="1" dirty="0"/>
              <a:t> </a:t>
            </a:r>
            <a:r>
              <a:rPr lang="en-US" sz="2800" dirty="0"/>
              <a:t>too many products that can be made in our country.</a:t>
            </a:r>
            <a:endParaRPr lang="x-none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2257CC-4385-7A4C-A77D-C72B0FDA51B0}"/>
              </a:ext>
            </a:extLst>
          </p:cNvPr>
          <p:cNvSpPr txBox="1"/>
          <p:nvPr/>
        </p:nvSpPr>
        <p:spPr>
          <a:xfrm>
            <a:off x="691315" y="1190432"/>
            <a:ext cx="115006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</a:rPr>
              <a:t>Listen and mark the stressed syllables in the words in bold. Then </a:t>
            </a:r>
            <a:r>
              <a:rPr lang="en-US" sz="2800" b="1" dirty="0" err="1">
                <a:solidFill>
                  <a:srgbClr val="006673"/>
                </a:solidFill>
              </a:rPr>
              <a:t>practise</a:t>
            </a:r>
            <a:r>
              <a:rPr lang="en-US" sz="2800" b="1" dirty="0">
                <a:solidFill>
                  <a:srgbClr val="006673"/>
                </a:solidFill>
              </a:rPr>
              <a:t> saying the sentences.</a:t>
            </a:r>
            <a:endParaRPr lang="x-none" sz="2800" b="1" dirty="0">
              <a:solidFill>
                <a:srgbClr val="006673"/>
              </a:solidFill>
            </a:endParaRPr>
          </a:p>
        </p:txBody>
      </p:sp>
      <p:pic>
        <p:nvPicPr>
          <p:cNvPr id="6" name="03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05470" y="1353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9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247" y="603073"/>
            <a:ext cx="6173061" cy="578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25998"/>
      </p:ext>
    </p:extLst>
  </p:cSld>
  <p:clrMapOvr>
    <a:masterClrMapping/>
  </p:clrMapOvr>
  <p:transition spd="slow">
    <p:push dir="u"/>
    <p:sndAc>
      <p:stSnd>
        <p:snd r:embed="rId2" name="laser.wav"/>
      </p:stSnd>
    </p:sndAc>
  </p:transition>
</p:sld>
</file>

<file path=ppt/theme/theme1.xml><?xml version="1.0" encoding="utf-8"?>
<a:theme xmlns:a="http://schemas.openxmlformats.org/drawingml/2006/main" name="1_Laterality and Learning Difficulties by Slidesgo">
  <a:themeElements>
    <a:clrScheme name="Simple Light">
      <a:dk1>
        <a:srgbClr val="373334"/>
      </a:dk1>
      <a:lt1>
        <a:srgbClr val="FFFFFF"/>
      </a:lt1>
      <a:dk2>
        <a:srgbClr val="8CCACE"/>
      </a:dk2>
      <a:lt2>
        <a:srgbClr val="AEE0E3"/>
      </a:lt2>
      <a:accent1>
        <a:srgbClr val="EF7FA7"/>
      </a:accent1>
      <a:accent2>
        <a:srgbClr val="F7C2D6"/>
      </a:accent2>
      <a:accent3>
        <a:srgbClr val="F7BA8C"/>
      </a:accent3>
      <a:accent4>
        <a:srgbClr val="F7D55E"/>
      </a:accent4>
      <a:accent5>
        <a:srgbClr val="D2C4E2"/>
      </a:accent5>
      <a:accent6>
        <a:srgbClr val="DDDDDD"/>
      </a:accent6>
      <a:hlink>
        <a:srgbClr val="37333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shion trends presetation by Slidesgo">
  <a:themeElements>
    <a:clrScheme name="Simple Light">
      <a:dk1>
        <a:srgbClr val="5A3E3A"/>
      </a:dk1>
      <a:lt1>
        <a:srgbClr val="FEF6F4"/>
      </a:lt1>
      <a:dk2>
        <a:srgbClr val="D9B6A2"/>
      </a:dk2>
      <a:lt2>
        <a:srgbClr val="E5ADAC"/>
      </a:lt2>
      <a:accent1>
        <a:srgbClr val="AC2526"/>
      </a:accent1>
      <a:accent2>
        <a:srgbClr val="535353"/>
      </a:accent2>
      <a:accent3>
        <a:srgbClr val="C06273"/>
      </a:accent3>
      <a:accent4>
        <a:srgbClr val="FFFFFF"/>
      </a:accent4>
      <a:accent5>
        <a:srgbClr val="FFFFFF"/>
      </a:accent5>
      <a:accent6>
        <a:srgbClr val="FFFFFF"/>
      </a:accent6>
      <a:hlink>
        <a:srgbClr val="5A3E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nd of Course Jeopardy by Slidesgo">
  <a:themeElements>
    <a:clrScheme name="Simple Light">
      <a:dk1>
        <a:srgbClr val="000000"/>
      </a:dk1>
      <a:lt1>
        <a:srgbClr val="FFFFFF"/>
      </a:lt1>
      <a:dk2>
        <a:srgbClr val="61D8C4"/>
      </a:dk2>
      <a:lt2>
        <a:srgbClr val="98DAED"/>
      </a:lt2>
      <a:accent1>
        <a:srgbClr val="FFB757"/>
      </a:accent1>
      <a:accent2>
        <a:srgbClr val="F27FB2"/>
      </a:accent2>
      <a:accent3>
        <a:srgbClr val="C2B9DB"/>
      </a:accent3>
      <a:accent4>
        <a:srgbClr val="F16790"/>
      </a:accent4>
      <a:accent5>
        <a:srgbClr val="B3AAD3"/>
      </a:accent5>
      <a:accent6>
        <a:srgbClr val="51C0B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2516</TotalTime>
  <Words>581</Words>
  <Application>Microsoft Office PowerPoint</Application>
  <PresentationFormat>Widescreen</PresentationFormat>
  <Paragraphs>116</Paragraphs>
  <Slides>22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45" baseType="lpstr">
      <vt:lpstr>Albert Sans</vt:lpstr>
      <vt:lpstr>Arial</vt:lpstr>
      <vt:lpstr>Berlin Sans FB Demi</vt:lpstr>
      <vt:lpstr>Calibri</vt:lpstr>
      <vt:lpstr>Comic Sans MS</vt:lpstr>
      <vt:lpstr>Coming Soon</vt:lpstr>
      <vt:lpstr>Didact Gothic</vt:lpstr>
      <vt:lpstr>Forte</vt:lpstr>
      <vt:lpstr>Lato</vt:lpstr>
      <vt:lpstr>Libre Baskerville</vt:lpstr>
      <vt:lpstr>Montserrat</vt:lpstr>
      <vt:lpstr>Muli</vt:lpstr>
      <vt:lpstr>Myriad Pro</vt:lpstr>
      <vt:lpstr>Nunito</vt:lpstr>
      <vt:lpstr>Patrick Hand</vt:lpstr>
      <vt:lpstr>Proxima Nova</vt:lpstr>
      <vt:lpstr>Roboto Condensed Light</vt:lpstr>
      <vt:lpstr>UTM Facebook K&amp;T</vt:lpstr>
      <vt:lpstr>Wingdings</vt:lpstr>
      <vt:lpstr>1_Laterality and Learning Difficulties by Slidesgo</vt:lpstr>
      <vt:lpstr>Fashion trends presetation by Slidesgo</vt:lpstr>
      <vt:lpstr>Tema de Office</vt:lpstr>
      <vt:lpstr>End of Course Jeopardy by Slidesgo</vt:lpstr>
      <vt:lpstr>Unit 4 For A Better Community </vt:lpstr>
      <vt:lpstr>PowerPoint Presentation</vt:lpstr>
      <vt:lpstr>01</vt:lpstr>
      <vt:lpstr>01</vt:lpstr>
      <vt:lpstr>PowerPoint Presentation</vt:lpstr>
      <vt:lpstr>Looking back </vt:lpstr>
      <vt:lpstr>PowerPoint Presentation</vt:lpstr>
      <vt:lpstr>PowerPoint Presentation</vt:lpstr>
      <vt:lpstr>PowerPoint Presentation</vt:lpstr>
      <vt:lpstr>PowerPoint Presentation</vt:lpstr>
      <vt:lpstr>There are (end) __________ opportunities for teenagers to volunteer these days.</vt:lpstr>
      <vt:lpstr>We were very (excite) __________ to help children organise afterschool activities.</vt:lpstr>
      <vt:lpstr>The local people were really (help) __________. They supported us all the time we stayed there.</vt:lpstr>
      <vt:lpstr>We need more (volunteer) __________ for our community projects.</vt:lpstr>
      <vt:lpstr>Our charity groups received generous (donate) __________ from the local people.</vt:lpstr>
      <vt:lpstr>PowerPoint Presentation</vt:lpstr>
      <vt:lpstr>Project</vt:lpstr>
      <vt:lpstr>PowerPoint Presentation</vt:lpstr>
      <vt:lpstr>Consolidation</vt:lpstr>
      <vt:lpstr>PowerPoint Presentation</vt:lpstr>
      <vt:lpstr>PowerPoint Presentation</vt:lpstr>
      <vt:lpstr>SEE YOU NEXT TIME 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125</cp:revision>
  <dcterms:created xsi:type="dcterms:W3CDTF">2020-12-09T02:04:09Z</dcterms:created>
  <dcterms:modified xsi:type="dcterms:W3CDTF">2024-01-17T08:49:52Z</dcterms:modified>
</cp:coreProperties>
</file>