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5" r:id="rId2"/>
    <p:sldId id="310" r:id="rId3"/>
    <p:sldId id="323" r:id="rId4"/>
    <p:sldId id="326" r:id="rId5"/>
    <p:sldId id="316" r:id="rId6"/>
    <p:sldId id="324" r:id="rId7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3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96" y="43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49635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4: </a:t>
            </a:r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Luyện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6871" y="983876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15: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Vị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trí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định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hướng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không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gian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3" y="1600200"/>
            <a:ext cx="7648086" cy="35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" y="1858963"/>
            <a:ext cx="3191256" cy="1418514"/>
          </a:xfrm>
          <a:prstGeom prst="rect">
            <a:avLst/>
          </a:prstGeom>
          <a:noFill/>
        </p:spPr>
      </p:pic>
      <p:pic>
        <p:nvPicPr>
          <p:cNvPr id="2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17175" t="17272" r="9814" b="65453"/>
          <a:stretch>
            <a:fillRect/>
          </a:stretch>
        </p:blipFill>
        <p:spPr bwMode="auto">
          <a:xfrm>
            <a:off x="3785175" y="1844680"/>
            <a:ext cx="5155048" cy="1645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297181"/>
            <a:ext cx="1673352" cy="743806"/>
          </a:xfrm>
          <a:prstGeom prst="rect">
            <a:avLst/>
          </a:prstGeom>
          <a:noFill/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73685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5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18127" t="17272" r="68625" b="73906"/>
          <a:stretch>
            <a:fillRect/>
          </a:stretch>
        </p:blipFill>
        <p:spPr bwMode="auto">
          <a:xfrm>
            <a:off x="2611113" y="2070464"/>
            <a:ext cx="1276205" cy="1146873"/>
          </a:xfrm>
          <a:prstGeom prst="rect">
            <a:avLst/>
          </a:prstGeom>
          <a:noFill/>
        </p:spPr>
      </p:pic>
      <p:grpSp>
        <p:nvGrpSpPr>
          <p:cNvPr id="55" name="Group 54"/>
          <p:cNvGrpSpPr/>
          <p:nvPr/>
        </p:nvGrpSpPr>
        <p:grpSpPr>
          <a:xfrm>
            <a:off x="178144" y="1783466"/>
            <a:ext cx="2248966" cy="1104533"/>
            <a:chOff x="460367" y="2743023"/>
            <a:chExt cx="2248966" cy="1104533"/>
          </a:xfrm>
        </p:grpSpPr>
        <p:sp>
          <p:nvSpPr>
            <p:cNvPr id="50" name="Cloud Callout 49"/>
            <p:cNvSpPr/>
            <p:nvPr/>
          </p:nvSpPr>
          <p:spPr>
            <a:xfrm>
              <a:off x="460367" y="2743023"/>
              <a:ext cx="2248966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2349" y="2928849"/>
              <a:ext cx="164316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hãy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nêu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tên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từ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trái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sang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phải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nhé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!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356" y="3239912"/>
            <a:ext cx="1414970" cy="1539146"/>
          </a:xfrm>
          <a:prstGeom prst="rect">
            <a:avLst/>
          </a:prstGeom>
        </p:spPr>
      </p:pic>
      <p:pic>
        <p:nvPicPr>
          <p:cNvPr id="57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34960" t="17272" r="54382" b="73906"/>
          <a:stretch>
            <a:fillRect/>
          </a:stretch>
        </p:blipFill>
        <p:spPr bwMode="auto">
          <a:xfrm>
            <a:off x="4131359" y="2070464"/>
            <a:ext cx="1026742" cy="1146873"/>
          </a:xfrm>
          <a:prstGeom prst="rect">
            <a:avLst/>
          </a:prstGeom>
          <a:noFill/>
        </p:spPr>
      </p:pic>
      <p:pic>
        <p:nvPicPr>
          <p:cNvPr id="58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52570" t="17272" r="36255" b="73906"/>
          <a:stretch>
            <a:fillRect/>
          </a:stretch>
        </p:blipFill>
        <p:spPr bwMode="auto">
          <a:xfrm>
            <a:off x="5579485" y="2070464"/>
            <a:ext cx="1076702" cy="1146873"/>
          </a:xfrm>
          <a:prstGeom prst="rect">
            <a:avLst/>
          </a:prstGeom>
          <a:noFill/>
        </p:spPr>
      </p:pic>
      <p:pic>
        <p:nvPicPr>
          <p:cNvPr id="59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69920" t="17272" r="9814" b="73906"/>
          <a:stretch>
            <a:fillRect/>
          </a:stretch>
        </p:blipFill>
        <p:spPr bwMode="auto">
          <a:xfrm>
            <a:off x="7002806" y="2070464"/>
            <a:ext cx="1952456" cy="1146873"/>
          </a:xfrm>
          <a:prstGeom prst="rect">
            <a:avLst/>
          </a:prstGeom>
          <a:noFill/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61561" y="3320883"/>
            <a:ext cx="96376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12186" y="3320883"/>
            <a:ext cx="96376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23886" y="3320883"/>
            <a:ext cx="1020210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645878" y="3320883"/>
            <a:ext cx="96376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575287" y="1184461"/>
            <a:ext cx="687201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1" dirty="0" err="1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Trái</a:t>
            </a:r>
            <a:endParaRPr lang="en-GB" b="1" dirty="0">
              <a:solidFill>
                <a:srgbClr val="3B6BDD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234214" y="1184461"/>
            <a:ext cx="785620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1" dirty="0" err="1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endParaRPr lang="en-GB" b="1" dirty="0">
              <a:solidFill>
                <a:srgbClr val="3B6BDD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3341511" y="1354666"/>
            <a:ext cx="959555" cy="135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61178E-6 L 0.41927 2.61178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78823" y="1969292"/>
            <a:ext cx="1230489" cy="2393243"/>
            <a:chOff x="4078823" y="1969292"/>
            <a:chExt cx="1230489" cy="2393243"/>
          </a:xfrm>
        </p:grpSpPr>
        <p:sp>
          <p:nvSpPr>
            <p:cNvPr id="14" name="Rounded Rectangle 13"/>
            <p:cNvSpPr/>
            <p:nvPr/>
          </p:nvSpPr>
          <p:spPr>
            <a:xfrm>
              <a:off x="4078823" y="1969292"/>
              <a:ext cx="1230489" cy="2393243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212186" y="3320883"/>
              <a:ext cx="963765" cy="38463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1700" b="1" dirty="0" err="1" smtClean="0">
                  <a:latin typeface="Lato" panose="020F0502020204030203" pitchFamily="34" charset="0"/>
                  <a:cs typeface="Lato" panose="020F0502020204030203" pitchFamily="34" charset="0"/>
                </a:rPr>
                <a:t>Hình</a:t>
              </a:r>
              <a:r>
                <a:rPr lang="en-GB" sz="1700" b="1" dirty="0" smtClean="0"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700" b="1" dirty="0" err="1" smtClean="0">
                  <a:latin typeface="Lato" panose="020F0502020204030203" pitchFamily="34" charset="0"/>
                  <a:cs typeface="Lato" panose="020F0502020204030203" pitchFamily="34" charset="0"/>
                </a:rPr>
                <a:t>vuông</a:t>
              </a:r>
              <a:endParaRPr lang="en-GB" sz="1700" b="1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297181"/>
            <a:ext cx="1673352" cy="743806"/>
          </a:xfrm>
          <a:prstGeom prst="rect">
            <a:avLst/>
          </a:prstGeom>
          <a:noFill/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73685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5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18127" t="17272" r="68625" b="73906"/>
          <a:stretch>
            <a:fillRect/>
          </a:stretch>
        </p:blipFill>
        <p:spPr bwMode="auto">
          <a:xfrm>
            <a:off x="2611113" y="2070464"/>
            <a:ext cx="1276205" cy="1146873"/>
          </a:xfrm>
          <a:prstGeom prst="rect">
            <a:avLst/>
          </a:prstGeom>
          <a:noFill/>
        </p:spPr>
      </p:pic>
      <p:grpSp>
        <p:nvGrpSpPr>
          <p:cNvPr id="2" name="Group 54"/>
          <p:cNvGrpSpPr/>
          <p:nvPr/>
        </p:nvGrpSpPr>
        <p:grpSpPr>
          <a:xfrm>
            <a:off x="178144" y="1783466"/>
            <a:ext cx="2486034" cy="1104533"/>
            <a:chOff x="460367" y="2743023"/>
            <a:chExt cx="2248966" cy="1104533"/>
          </a:xfrm>
        </p:grpSpPr>
        <p:sp>
          <p:nvSpPr>
            <p:cNvPr id="50" name="Cloud Callout 49"/>
            <p:cNvSpPr/>
            <p:nvPr/>
          </p:nvSpPr>
          <p:spPr>
            <a:xfrm>
              <a:off x="460367" y="2743023"/>
              <a:ext cx="2248966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2037" y="2928849"/>
              <a:ext cx="17786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nào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ở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giữa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tam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giác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tròn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356" y="3239912"/>
            <a:ext cx="1414970" cy="1539146"/>
          </a:xfrm>
          <a:prstGeom prst="rect">
            <a:avLst/>
          </a:prstGeom>
        </p:spPr>
      </p:pic>
      <p:pic>
        <p:nvPicPr>
          <p:cNvPr id="58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52570" t="17272" r="36255" b="73906"/>
          <a:stretch>
            <a:fillRect/>
          </a:stretch>
        </p:blipFill>
        <p:spPr bwMode="auto">
          <a:xfrm>
            <a:off x="5579485" y="2070464"/>
            <a:ext cx="1076702" cy="1146873"/>
          </a:xfrm>
          <a:prstGeom prst="rect">
            <a:avLst/>
          </a:prstGeom>
          <a:noFill/>
        </p:spPr>
      </p:pic>
      <p:pic>
        <p:nvPicPr>
          <p:cNvPr id="59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69920" t="17272" r="9814" b="73906"/>
          <a:stretch>
            <a:fillRect/>
          </a:stretch>
        </p:blipFill>
        <p:spPr bwMode="auto">
          <a:xfrm>
            <a:off x="7002806" y="2070464"/>
            <a:ext cx="1952456" cy="114687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18" y="2188914"/>
            <a:ext cx="951635" cy="9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" y="1858963"/>
            <a:ext cx="3191256" cy="1418514"/>
          </a:xfrm>
          <a:prstGeom prst="rect">
            <a:avLst/>
          </a:prstGeom>
          <a:noFill/>
        </p:spPr>
      </p:pic>
      <p:pic>
        <p:nvPicPr>
          <p:cNvPr id="2051" name="Picture 3" descr="F:\AAA-PDF-SGK\B15 - LT - 2.png"/>
          <p:cNvPicPr>
            <a:picLocks noChangeAspect="1" noChangeArrowheads="1"/>
          </p:cNvPicPr>
          <p:nvPr/>
        </p:nvPicPr>
        <p:blipFill>
          <a:blip r:embed="rId4" cstate="print"/>
          <a:srcRect l="17175" t="39999" r="8588" b="25454"/>
          <a:stretch>
            <a:fillRect/>
          </a:stretch>
        </p:blipFill>
        <p:spPr bwMode="auto">
          <a:xfrm>
            <a:off x="3774819" y="946888"/>
            <a:ext cx="5241445" cy="329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297181"/>
            <a:ext cx="1673352" cy="743806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279" y="2815002"/>
            <a:ext cx="1707427" cy="198815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751479" y="1148884"/>
            <a:ext cx="2894832" cy="1549157"/>
            <a:chOff x="751479" y="1352086"/>
            <a:chExt cx="2894832" cy="1549157"/>
          </a:xfrm>
        </p:grpSpPr>
        <p:sp>
          <p:nvSpPr>
            <p:cNvPr id="125" name="Cloud Callout 124"/>
            <p:cNvSpPr/>
            <p:nvPr/>
          </p:nvSpPr>
          <p:spPr>
            <a:xfrm>
              <a:off x="751479" y="1352086"/>
              <a:ext cx="2894832" cy="135409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26110" y="1590219"/>
              <a:ext cx="2148868" cy="131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ở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khối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lập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phương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B,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mặt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trước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tô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màu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gì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?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Mặt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trên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tô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màu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gì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?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Mặt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bên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phải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tô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màu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gì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43" name="Picture 3" descr="F:\AAA-PDF-SGK\B15 - LT - 2.png"/>
          <p:cNvPicPr>
            <a:picLocks noChangeAspect="1" noChangeArrowheads="1"/>
          </p:cNvPicPr>
          <p:nvPr/>
        </p:nvPicPr>
        <p:blipFill>
          <a:blip r:embed="rId5"/>
          <a:srcRect l="67473" t="49089" r="13495" b="32726"/>
          <a:stretch>
            <a:fillRect/>
          </a:stretch>
        </p:blipFill>
        <p:spPr bwMode="auto">
          <a:xfrm>
            <a:off x="4831256" y="1000419"/>
            <a:ext cx="1795324" cy="2314892"/>
          </a:xfrm>
          <a:prstGeom prst="rect">
            <a:avLst/>
          </a:prstGeom>
          <a:noFill/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16323" y="3388618"/>
            <a:ext cx="4169821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trước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B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tô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16323" y="3865437"/>
            <a:ext cx="4169821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B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tô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endParaRPr lang="en-GB" sz="17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16323" y="4350577"/>
            <a:ext cx="4169821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bên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B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tô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endParaRPr lang="en-GB" sz="17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7574853" y="3364092"/>
            <a:ext cx="361244" cy="400110"/>
            <a:chOff x="7574853" y="3364092"/>
            <a:chExt cx="361244" cy="400110"/>
          </a:xfrm>
        </p:grpSpPr>
        <p:sp>
          <p:nvSpPr>
            <p:cNvPr id="66" name="Rectangle 65"/>
            <p:cNvSpPr/>
            <p:nvPr/>
          </p:nvSpPr>
          <p:spPr>
            <a:xfrm>
              <a:off x="7574853" y="3400313"/>
              <a:ext cx="361244" cy="36124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603831" y="3364092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 pitchFamily="34" charset="0"/>
                  <a:cs typeface="Lato" pitchFamily="34" charset="0"/>
                </a:rPr>
                <a:t>?</a:t>
              </a:r>
              <a:endParaRPr lang="en-US" sz="20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574853" y="3843870"/>
            <a:ext cx="361244" cy="400110"/>
            <a:chOff x="7574853" y="3843870"/>
            <a:chExt cx="361244" cy="400110"/>
          </a:xfrm>
        </p:grpSpPr>
        <p:sp>
          <p:nvSpPr>
            <p:cNvPr id="67" name="Rectangle 66"/>
            <p:cNvSpPr/>
            <p:nvPr/>
          </p:nvSpPr>
          <p:spPr>
            <a:xfrm>
              <a:off x="7574853" y="3877132"/>
              <a:ext cx="361244" cy="36124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603831" y="3843870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 pitchFamily="34" charset="0"/>
                  <a:cs typeface="Lato" pitchFamily="34" charset="0"/>
                </a:rPr>
                <a:t>?</a:t>
              </a:r>
              <a:endParaRPr lang="en-US" sz="20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74853" y="4334937"/>
            <a:ext cx="361244" cy="400110"/>
            <a:chOff x="7574853" y="4334937"/>
            <a:chExt cx="361244" cy="400110"/>
          </a:xfrm>
        </p:grpSpPr>
        <p:sp>
          <p:nvSpPr>
            <p:cNvPr id="68" name="Rectangle 67"/>
            <p:cNvSpPr/>
            <p:nvPr/>
          </p:nvSpPr>
          <p:spPr>
            <a:xfrm>
              <a:off x="7574853" y="4362272"/>
              <a:ext cx="361244" cy="3612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03831" y="4334937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 pitchFamily="34" charset="0"/>
                  <a:cs typeface="Lato" pitchFamily="34" charset="0"/>
                </a:rPr>
                <a:t>?</a:t>
              </a:r>
              <a:endParaRPr lang="en-US" sz="2000" b="1" dirty="0">
                <a:latin typeface="Lato" pitchFamily="34" charset="0"/>
                <a:cs typeface="Lato" pitchFamily="34" charset="0"/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7577954" y="3400812"/>
            <a:ext cx="361244" cy="36124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577954" y="3877631"/>
            <a:ext cx="361244" cy="36124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577954" y="4362771"/>
            <a:ext cx="361244" cy="36124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9535</TotalTime>
  <Words>120</Words>
  <PresentationFormat>Custom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2020-07-18T04:23:40Z</dcterms:modified>
</cp:coreProperties>
</file>