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81" r:id="rId2"/>
    <p:sldId id="302" r:id="rId3"/>
    <p:sldId id="305" r:id="rId4"/>
    <p:sldId id="304" r:id="rId5"/>
    <p:sldId id="286" r:id="rId6"/>
    <p:sldId id="287" r:id="rId7"/>
    <p:sldId id="288" r:id="rId8"/>
    <p:sldId id="289" r:id="rId9"/>
    <p:sldId id="297" r:id="rId10"/>
    <p:sldId id="298" r:id="rId11"/>
    <p:sldId id="299" r:id="rId12"/>
    <p:sldId id="290" r:id="rId13"/>
    <p:sldId id="283" r:id="rId14"/>
    <p:sldId id="300" r:id="rId15"/>
    <p:sldId id="284" r:id="rId16"/>
    <p:sldId id="291" r:id="rId17"/>
    <p:sldId id="292" r:id="rId18"/>
    <p:sldId id="293" r:id="rId19"/>
    <p:sldId id="294" r:id="rId20"/>
    <p:sldId id="295" r:id="rId21"/>
    <p:sldId id="296" r:id="rId22"/>
    <p:sldId id="285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roid Serif" panose="020B0604020202020204" charset="0"/>
      <p:regular r:id="rId29"/>
      <p:bold r:id="rId30"/>
      <p:italic r:id="rId31"/>
      <p:boldItalic r:id="rId32"/>
    </p:embeddedFont>
    <p:embeddedFont>
      <p:font typeface="Old Standard TT" panose="020B0604020202020204" charset="0"/>
      <p:regular r:id="rId33"/>
      <p:bold r:id="rId34"/>
      <p:italic r:id="rId35"/>
    </p:embeddedFont>
    <p:embeddedFont>
      <p:font typeface=".VnTime" panose="020B7200000000000000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9075C9D-4F4E-4AAB-963B-A55E022F319A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40EE9A-9B87-4DBA-97B3-EBA14EF06032}"/>
              </a:ext>
            </a:extLst>
          </p:cNvPr>
          <p:cNvSpPr/>
          <p:nvPr/>
        </p:nvSpPr>
        <p:spPr>
          <a:xfrm>
            <a:off x="7620" y="18187"/>
            <a:ext cx="913638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SƠ ĐỒ TỔNG KẾT KIẾN THỨC CHƯƠNG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DD1BB-F403-43AE-96BE-6D5E464D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37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75083C-7F44-45CC-B5AC-AC0BFF6840BB}"/>
              </a:ext>
            </a:extLst>
          </p:cNvPr>
          <p:cNvCxnSpPr>
            <a:cxnSpLocks/>
          </p:cNvCxnSpPr>
          <p:nvPr/>
        </p:nvCxnSpPr>
        <p:spPr>
          <a:xfrm>
            <a:off x="2865664" y="3094264"/>
            <a:ext cx="1126672" cy="58782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0F52E8-DDAF-4E94-B058-86D14EE3DD8C}"/>
              </a:ext>
            </a:extLst>
          </p:cNvPr>
          <p:cNvCxnSpPr>
            <a:cxnSpLocks/>
          </p:cNvCxnSpPr>
          <p:nvPr/>
        </p:nvCxnSpPr>
        <p:spPr>
          <a:xfrm>
            <a:off x="2912333" y="694399"/>
            <a:ext cx="1147929" cy="61188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1B27-AF53-4628-8C82-8C555382FEAF}"/>
              </a:ext>
            </a:extLst>
          </p:cNvPr>
          <p:cNvCxnSpPr>
            <a:cxnSpLocks/>
          </p:cNvCxnSpPr>
          <p:nvPr/>
        </p:nvCxnSpPr>
        <p:spPr>
          <a:xfrm flipV="1">
            <a:off x="3446793" y="604157"/>
            <a:ext cx="10206" cy="76366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2D4273B-BDFB-4FCC-978D-26C547C52C84}"/>
              </a:ext>
            </a:extLst>
          </p:cNvPr>
          <p:cNvSpPr/>
          <p:nvPr/>
        </p:nvSpPr>
        <p:spPr>
          <a:xfrm flipH="1">
            <a:off x="3384755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74A3C5C-849B-4686-A5D2-5C02BF7A2C30}"/>
              </a:ext>
            </a:extLst>
          </p:cNvPr>
          <p:cNvCxnSpPr>
            <a:cxnSpLocks/>
          </p:cNvCxnSpPr>
          <p:nvPr/>
        </p:nvCxnSpPr>
        <p:spPr>
          <a:xfrm flipV="1">
            <a:off x="3466632" y="3094264"/>
            <a:ext cx="0" cy="58783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1681E92-2933-402C-B22E-D9786FE30404}"/>
              </a:ext>
            </a:extLst>
          </p:cNvPr>
          <p:cNvSpPr/>
          <p:nvPr/>
        </p:nvSpPr>
        <p:spPr>
          <a:xfrm flipH="1">
            <a:off x="3414800" y="3311978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897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  <p:bldP spid="30" grpId="0" animBg="1"/>
      <p:bldP spid="44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94" y="1292466"/>
            <a:ext cx="7596323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40" y="522170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7FDDB-7614-4366-8A45-5E29665CED10}"/>
              </a:ext>
            </a:extLst>
          </p:cNvPr>
          <p:cNvSpPr txBox="1"/>
          <p:nvPr/>
        </p:nvSpPr>
        <p:spPr>
          <a:xfrm>
            <a:off x="726794" y="4103892"/>
            <a:ext cx="7596323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b)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946E2-03C4-4E62-8CD5-06B2264A4312}"/>
              </a:ext>
            </a:extLst>
          </p:cNvPr>
          <p:cNvSpPr txBox="1"/>
          <p:nvPr/>
        </p:nvSpPr>
        <p:spPr>
          <a:xfrm>
            <a:off x="726793" y="4539657"/>
            <a:ext cx="7596323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3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1; 5; 8.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2D586C-F5D2-4613-937E-D7575B5D58DB}"/>
              </a:ext>
            </a:extLst>
          </p:cNvPr>
          <p:cNvCxnSpPr/>
          <p:nvPr/>
        </p:nvCxnSpPr>
        <p:spPr>
          <a:xfrm>
            <a:off x="1578633" y="1133837"/>
            <a:ext cx="0" cy="1227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6DAB73-17F1-49A2-9A9F-F92EAC595FB5}"/>
              </a:ext>
            </a:extLst>
          </p:cNvPr>
          <p:cNvCxnSpPr/>
          <p:nvPr/>
        </p:nvCxnSpPr>
        <p:spPr>
          <a:xfrm>
            <a:off x="862641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C1C15C-6596-4F59-8550-CEAA2329E19E}"/>
              </a:ext>
            </a:extLst>
          </p:cNvPr>
          <p:cNvCxnSpPr/>
          <p:nvPr/>
        </p:nvCxnSpPr>
        <p:spPr>
          <a:xfrm>
            <a:off x="6122268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C141C-ED7A-4B0F-8553-F3FE93F13CDC}"/>
              </a:ext>
            </a:extLst>
          </p:cNvPr>
          <p:cNvSpPr txBox="1"/>
          <p:nvPr/>
        </p:nvSpPr>
        <p:spPr>
          <a:xfrm>
            <a:off x="332509" y="3604467"/>
            <a:ext cx="8358798" cy="1012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và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4BEAAA-B77A-4CDF-A9E2-FF5204A292B0}"/>
              </a:ext>
            </a:extLst>
          </p:cNvPr>
          <p:cNvSpPr txBox="1"/>
          <p:nvPr/>
        </p:nvSpPr>
        <p:spPr>
          <a:xfrm>
            <a:off x="332509" y="4120057"/>
            <a:ext cx="8351421" cy="552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2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và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3; 4.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96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5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7FDDB-7614-4366-8A45-5E29665CED10}"/>
              </a:ext>
            </a:extLst>
          </p:cNvPr>
          <p:cNvSpPr txBox="1"/>
          <p:nvPr/>
        </p:nvSpPr>
        <p:spPr>
          <a:xfrm>
            <a:off x="384463" y="3620582"/>
            <a:ext cx="8271164" cy="9417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d)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AAFE4B-C2BC-4453-A2AF-498C103CA25D}"/>
              </a:ext>
            </a:extLst>
          </p:cNvPr>
          <p:cNvSpPr txBox="1"/>
          <p:nvPr/>
        </p:nvSpPr>
        <p:spPr>
          <a:xfrm>
            <a:off x="384463" y="4116028"/>
            <a:ext cx="8271164" cy="517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1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7.</a:t>
            </a:r>
            <a:endParaRPr kumimoji="0" lang="vi-VN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521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48FA50-5DBF-4849-B399-7459C4B57FBC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07479B-1124-48E1-917A-E3168813F828}"/>
              </a:ext>
            </a:extLst>
          </p:cNvPr>
          <p:cNvSpPr/>
          <p:nvPr/>
        </p:nvSpPr>
        <p:spPr>
          <a:xfrm>
            <a:off x="0" y="433019"/>
            <a:ext cx="2560701" cy="49244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Dạng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en-US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6724F-B2BA-4356-9512-0C83C72C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9144000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pt-BR" altLang="en-US" sz="2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vẽ các hình dưới đây vào giấy kẻ ô vuông rồi chỉ ra tất cả các trục đối xứng của chúng (nếu có)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A4CBA-7321-4BBA-9FAF-68F46DF1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1792048"/>
            <a:ext cx="9109492" cy="31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BF559-BAB5-4CCC-9EBA-5D6038FABBB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C9DC-3E50-4091-876B-F7913EA1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9B0C8-5D6D-4BC1-8FCB-B26CCA75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445"/>
            <a:ext cx="3769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endParaRPr kumimoji="0" lang="fr-FR" alt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33">
            <a:extLst>
              <a:ext uri="{FF2B5EF4-FFF2-40B4-BE49-F238E27FC236}">
                <a16:creationId xmlns:a16="http://schemas.microsoft.com/office/drawing/2014/main" id="{E84DEF6F-E71D-4E0A-AB70-26257109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9552"/>
            <a:ext cx="2582832" cy="27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F32A5-9AE0-4E68-9243-58213C7E7954}"/>
              </a:ext>
            </a:extLst>
          </p:cNvPr>
          <p:cNvSpPr txBox="1"/>
          <p:nvPr/>
        </p:nvSpPr>
        <p:spPr>
          <a:xfrm>
            <a:off x="0" y="1351213"/>
            <a:ext cx="634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/>
          </a:p>
        </p:txBody>
      </p:sp>
      <p:pic>
        <p:nvPicPr>
          <p:cNvPr id="1027" name="Picture 132">
            <a:extLst>
              <a:ext uri="{FF2B5EF4-FFF2-40B4-BE49-F238E27FC236}">
                <a16:creationId xmlns:a16="http://schemas.microsoft.com/office/drawing/2014/main" id="{05046ABC-9315-4BC2-AB22-D08740E4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8" y="2329552"/>
            <a:ext cx="2582832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476845-6C69-45CE-AF6A-E1DE8AFFED8D}"/>
              </a:ext>
            </a:extLst>
          </p:cNvPr>
          <p:cNvSpPr txBox="1"/>
          <p:nvPr/>
        </p:nvSpPr>
        <p:spPr>
          <a:xfrm>
            <a:off x="0" y="1843338"/>
            <a:ext cx="652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400" dirty="0"/>
          </a:p>
        </p:txBody>
      </p:sp>
      <p:pic>
        <p:nvPicPr>
          <p:cNvPr id="1028" name="Picture 131">
            <a:extLst>
              <a:ext uri="{FF2B5EF4-FFF2-40B4-BE49-F238E27FC236}">
                <a16:creationId xmlns:a16="http://schemas.microsoft.com/office/drawing/2014/main" id="{4A46204E-1760-4485-BEFA-0179903B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97" y="2392565"/>
            <a:ext cx="2875091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0D2A7-C34F-48AB-8B2C-AFB59E4E1505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3A78A-A3DD-4F44-BC85-EC4AB8FD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4" y="444933"/>
            <a:ext cx="9115055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các hình sau vào vở và vẽ thêm họa tiết để được hình mặt cười nhận đường thẳng d cho trước là trục đối xứng.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(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1: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H.a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H.b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H.c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, </a:t>
            </a:r>
            <a:r>
              <a:rPr lang="pt-BR" altLang="en-US" sz="26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4: </a:t>
            </a:r>
            <a:r>
              <a:rPr kumimoji="0" lang="pt-B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H.d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4390E-A6AB-444E-9EF8-BB7DAE39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" y="2137705"/>
            <a:ext cx="9086114" cy="29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0E193-B50B-4CF8-B984-97DCB76164D0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D3CC3-9F4A-4DBB-8AAA-8C142778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EED22-CCA4-4462-90EF-0901EF9A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505"/>
            <a:ext cx="9143999" cy="29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B3F34-0B93-4B3D-9023-366D8416BF69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D51DD-6EF8-479B-A4DE-8D89F6A4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15055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hình bên vào giấy kẻ ô vuông rồi vẽ thêm và trang trí để được chiếc lá nhận đường thẳng d là trục đối xứng.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DADCE-C682-4F74-A699-6688B92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29" y="1597671"/>
            <a:ext cx="4684143" cy="33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30978" y="4015753"/>
            <a:ext cx="1933542" cy="89255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5F2E9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600" dirty="0">
              <a:solidFill>
                <a:srgbClr val="F5F2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26"/>
            <a:ext cx="9144000" cy="3574473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6" idx="0"/>
          </p:cNvCxnSpPr>
          <p:nvPr/>
        </p:nvCxnSpPr>
        <p:spPr>
          <a:xfrm flipV="1">
            <a:off x="7697749" y="3148445"/>
            <a:ext cx="1" cy="867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0BBC4-A2EC-4652-934C-301798ACBC5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6222B-4EDB-4171-A911-C0829DBF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4F085-6D3B-4D52-874D-4DA00C49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52" y="999326"/>
            <a:ext cx="4563373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9451C-54B7-4330-89B2-F9EB1C42F9F0}"/>
              </a:ext>
            </a:extLst>
          </p:cNvPr>
          <p:cNvSpPr txBox="1"/>
          <p:nvPr/>
        </p:nvSpPr>
        <p:spPr>
          <a:xfrm>
            <a:off x="2055963" y="73323"/>
            <a:ext cx="4767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VỤ ĐƯỢC GIAO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09206-5C50-42AB-8B6C-48E458FD9530}"/>
              </a:ext>
            </a:extLst>
          </p:cNvPr>
          <p:cNvSpPr txBox="1"/>
          <p:nvPr/>
        </p:nvSpPr>
        <p:spPr>
          <a:xfrm>
            <a:off x="958969" y="599034"/>
            <a:ext cx="7410090" cy="457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Ôn lại toàn bộ nội dung kiến thức đã học.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Làm bài 5.18/SGK/110.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thiệp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ý( 21cm × 29,7cm);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09F99-BB63-4AD4-9B07-D25A7691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F7050-F0CC-4204-B507-877F3899821E}"/>
              </a:ext>
            </a:extLst>
          </p:cNvPr>
          <p:cNvSpPr txBox="1"/>
          <p:nvPr/>
        </p:nvSpPr>
        <p:spPr>
          <a:xfrm>
            <a:off x="1339805" y="1570597"/>
            <a:ext cx="662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 so much 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751744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alt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</a:t>
            </a:r>
            <a:r>
              <a:rPr lang="pt-BR" altLang="en-US" sz="2800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Hãy chọn chữ cái đứng trước đáp án đúng. </a:t>
            </a:r>
            <a:endParaRPr lang="en-US" altLang="en-US" sz="2800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1760138"/>
            <a:ext cx="8762279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câu sau, câu nào đúng?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 giác đều có 6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chữ nhật có hai kích thước khác nhau có 4 trục đối xứng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thang cân, góc ở đáy khác      , có đúng một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bình hành có hai trục đối xứng.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60936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95986"/>
              </p:ext>
            </p:extLst>
          </p:nvPr>
        </p:nvGraphicFramePr>
        <p:xfrm>
          <a:off x="5334000" y="3398520"/>
          <a:ext cx="56435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3398520"/>
                        <a:ext cx="564356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3490735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endParaRPr lang="en-US" altLang="en-US" sz="2800" dirty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0" y="909486"/>
            <a:ext cx="8616950" cy="34521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 Trong các câu sau, câu nào </a:t>
            </a:r>
            <a:r>
              <a:rPr kumimoji="0" lang="pt-BR" altLang="en-US" sz="2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vuông có đúng 4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thoi, các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góc khác      , có đúng 2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lục giác đều có đúng 3 trục đối xứng</a:t>
            </a:r>
            <a:r>
              <a:rPr lang="pt-BR" altLang="en-US" sz="2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chữ nhật với hai kích thước khác nhau có đúng hai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37087"/>
              </p:ext>
            </p:extLst>
          </p:nvPr>
        </p:nvGraphicFramePr>
        <p:xfrm>
          <a:off x="3866349" y="2050324"/>
          <a:ext cx="564356" cy="49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6349" y="2050324"/>
                        <a:ext cx="564356" cy="49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0" y="3321367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001601"/>
            <a:ext cx="8616950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3. Trong các câu sau, câu nào đúng?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tam giác đều có tâm đối xứng là giao điểm của ba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chữ nhật có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tâm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đối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xứng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giao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của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hai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đường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chéo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cân, góc ở đáy khác      , có tâm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đối xứng là giao điểm của hai đường chéo.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có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tâm đối xứng là giao điểm của hai đường chéo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331230"/>
              </p:ext>
            </p:extLst>
          </p:nvPr>
        </p:nvGraphicFramePr>
        <p:xfrm>
          <a:off x="5076455" y="2575468"/>
          <a:ext cx="564356" cy="44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228600" imgH="203040" progId="Equation.DSMT4">
                  <p:embed/>
                </p:oleObj>
              </mc:Choice>
              <mc:Fallback>
                <p:oleObj name="Equation" r:id="rId5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455" y="2575468"/>
                        <a:ext cx="564356" cy="449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2187286"/>
            <a:ext cx="533400" cy="46091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9" y="1032774"/>
            <a:ext cx="8845125" cy="31085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Trong các câu sau, câu nào </a:t>
            </a:r>
            <a:r>
              <a:rPr kumimoji="0" lang="pt-BR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lục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giác đều có 6 tâm đối xứng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tròn có tâm đối xứng là tâm của hình tròn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vuông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1562380"/>
            <a:ext cx="533400" cy="46442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ÔN TẬP CHƯƠNG 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B87E0-3F03-490F-B4D0-536595022E9C}"/>
              </a:ext>
            </a:extLst>
          </p:cNvPr>
          <p:cNvSpPr/>
          <p:nvPr/>
        </p:nvSpPr>
        <p:spPr>
          <a:xfrm>
            <a:off x="0" y="433019"/>
            <a:ext cx="8111516" cy="49244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Dạng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định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tâm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trục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  <a:rtl val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1" y="1299218"/>
            <a:ext cx="7398187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C141C-ED7A-4B0F-8553-F3FE93F13CDC}"/>
              </a:ext>
            </a:extLst>
          </p:cNvPr>
          <p:cNvSpPr txBox="1"/>
          <p:nvPr/>
        </p:nvSpPr>
        <p:spPr>
          <a:xfrm>
            <a:off x="877520" y="4077207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a)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F552A-F901-4B67-8625-B4D0490CBCAA}"/>
              </a:ext>
            </a:extLst>
          </p:cNvPr>
          <p:cNvSpPr txBox="1"/>
          <p:nvPr/>
        </p:nvSpPr>
        <p:spPr>
          <a:xfrm>
            <a:off x="994973" y="4551948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4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2; 3; 4; 6.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851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872</Words>
  <PresentationFormat>On-screen Show (16:9)</PresentationFormat>
  <Paragraphs>117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Droid Serif</vt:lpstr>
      <vt:lpstr>Old Standard TT</vt:lpstr>
      <vt:lpstr>Times New Roman</vt:lpstr>
      <vt:lpstr>.VnTime</vt:lpstr>
      <vt:lpstr>Arial</vt:lpstr>
      <vt:lpstr>Christmas 2015 special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2021-11-26T14:56:38Z</dcterms:modified>
</cp:coreProperties>
</file>